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22" autoAdjust="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CE316-22BA-41D4-AB68-ECEEAF67B735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25C0B-CE56-4DBD-9510-10912670B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54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25C0B-CE56-4DBD-9510-10912670B99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68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913C5-9D30-8FF2-0A83-B09AB2DB5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EC7465-0897-B601-8B0B-2BE841FA6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4F3666-3D69-5661-6C88-6E205CA5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DC9-260B-4C78-A86F-57C58C36826C}" type="datetimeFigureOut">
              <a:rPr lang="pt-BR" smtClean="0"/>
              <a:t>14/06/2022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37991F-3314-2FE1-8F4F-FD9F65B0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52361C-47F2-6589-58DE-F71CC7A1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975-7217-4FD4-8656-2973B0B32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531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6B7CD-D57B-63A8-7091-E5F4740D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F95CE4-27B2-985F-C7C6-79BDAA361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36DA33-2919-C058-FF76-8C896B3B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DC9-260B-4C78-A86F-57C58C36826C}" type="datetimeFigureOut">
              <a:rPr lang="pt-BR" smtClean="0"/>
              <a:t>14/06/2022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E18CF2-5BCE-8CBC-CFA5-79983C30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7BC3B2-76A8-3CA9-9757-FDB2F38A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975-7217-4FD4-8656-2973B0B32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496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486B5A-4E33-C707-4835-9EA51EA69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79F371-A232-3705-8DE1-33DA64563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D795AF-0506-F372-FFCF-AEBC0D49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DC9-260B-4C78-A86F-57C58C36826C}" type="datetimeFigureOut">
              <a:rPr lang="pt-BR" smtClean="0"/>
              <a:t>14/06/2022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E4B417-0221-2210-6009-18ADD0BA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2450A2-D179-0ED0-8AE6-6F2C46D6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975-7217-4FD4-8656-2973B0B32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775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8B7D3-32E6-7E1F-C331-18F5803A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A0F485-5D29-FD3F-C18A-F13FBA5DF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12C1D3-73C9-C2BD-73D8-B79EBE26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DC9-260B-4C78-A86F-57C58C36826C}" type="datetimeFigureOut">
              <a:rPr lang="pt-BR" smtClean="0"/>
              <a:t>14/06/2022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AFADD3-3168-A2B0-389A-48D3ACE8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7F5939-EBA8-0D2D-D6AF-EF601F8B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975-7217-4FD4-8656-2973B0B32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361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A57CB-34C7-DC03-C123-7934AD60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7FAFF7-BEBD-5A9F-93D6-7A15E77E5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B6AE3D-9E8A-48D1-74C5-ECC2C7F6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DC9-260B-4C78-A86F-57C58C36826C}" type="datetimeFigureOut">
              <a:rPr lang="pt-BR" smtClean="0"/>
              <a:t>14/06/2022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3F100B-6822-0EDE-EEDC-10DBCCC0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40DF8C-D565-FBFA-1F1C-10448323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975-7217-4FD4-8656-2973B0B32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38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CE434-0450-5AE0-03ED-9D66BD9A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A9535E-3BC3-BB59-D1FC-80DD37627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276ED9-2023-B2D2-49B3-2AEC0C365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2DF6A6-005D-E61A-E867-24994033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DC9-260B-4C78-A86F-57C58C36826C}" type="datetimeFigureOut">
              <a:rPr lang="pt-BR" smtClean="0"/>
              <a:t>14/06/2022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8B674B-81F6-A24C-72BD-9C17CE93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7F5212-02D8-4109-D9C8-102C17A9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975-7217-4FD4-8656-2973B0B32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155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B088A-CCE8-9603-FFDF-E669D8F88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541A45-0E3B-BF9A-5A84-826EA6001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DE952F-7AF1-9DB1-24B1-3C38991AC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36B5F4B-E47A-2835-E038-D765B2B44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B9E6643-09F9-02B4-81D6-7BE7CF017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EEF93A-4A39-A77B-E101-71A4D709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DC9-260B-4C78-A86F-57C58C36826C}" type="datetimeFigureOut">
              <a:rPr lang="pt-BR" smtClean="0"/>
              <a:t>14/06/2022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A85E38D-E57F-CDFA-8D6E-1092C6DE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FCE760-1367-B7F5-3D49-103B1ABA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975-7217-4FD4-8656-2973B0B32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125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C4BB4-39C6-C8DE-886E-BB1BEEAA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2EB9991-A7A4-AC36-996A-964C4E48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DC9-260B-4C78-A86F-57C58C36826C}" type="datetimeFigureOut">
              <a:rPr lang="pt-BR" smtClean="0"/>
              <a:t>14/06/2022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89FB10-77C2-FE09-EAFE-51B723F5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731113-3ACC-68C0-DB78-44F582ED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975-7217-4FD4-8656-2973B0B32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015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0CD9F72-6E9E-F965-8939-A1CF09BE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DC9-260B-4C78-A86F-57C58C36826C}" type="datetimeFigureOut">
              <a:rPr lang="pt-BR" smtClean="0"/>
              <a:t>14/06/2022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972B245-718F-8422-31A7-956080F0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A14605-4971-95D7-CD05-C76CB497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975-7217-4FD4-8656-2973B0B32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480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A7757-385E-2BA3-E69B-EFB3D79B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4448D6-D553-7036-65BF-D31533341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EDB771-5C22-72E8-6B26-F91C357AE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25FCC5-FC95-D2AC-4810-23B36C64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DC9-260B-4C78-A86F-57C58C36826C}" type="datetimeFigureOut">
              <a:rPr lang="pt-BR" smtClean="0"/>
              <a:t>14/06/2022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738D86-5AE3-9B73-7347-169BD615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6BBB8F-6F9A-9D18-E389-FDDDA613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975-7217-4FD4-8656-2973B0B32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163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79EF0-FDE1-18EF-4A4C-5ADA144E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23C5B8-1713-7C86-63B1-1FC4CDF97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17FEE7-FC38-3948-FC2C-650D8F27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C6AB23-1A30-C823-9DDB-2AD1FEE9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8DC9-260B-4C78-A86F-57C58C36826C}" type="datetimeFigureOut">
              <a:rPr lang="pt-BR" smtClean="0"/>
              <a:t>14/06/2022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F4F25B-61E1-4094-A087-20DAA949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693FD6-C610-6D0D-D16D-19DE24DE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7975-7217-4FD4-8656-2973B0B32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22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62E3DF-B2C6-3976-0E63-85C2C847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1E09CA-B9EB-91C9-6FEF-9AD1E9F1D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06B7EA-EE92-501D-9223-3A554C87D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F8DC9-260B-4C78-A86F-57C58C36826C}" type="datetimeFigureOut">
              <a:rPr lang="pt-BR" smtClean="0"/>
              <a:t>14/06/2022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762B67-789F-63A3-91F6-80E4735D7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292E6A-F7B5-0EA9-D767-5773DE1A3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A7975-7217-4FD4-8656-2973B0B32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590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6332B39-1462-A983-6063-87B5D111153A}"/>
              </a:ext>
            </a:extLst>
          </p:cNvPr>
          <p:cNvSpPr/>
          <p:nvPr/>
        </p:nvSpPr>
        <p:spPr>
          <a:xfrm>
            <a:off x="169333" y="101600"/>
            <a:ext cx="11830756" cy="5531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 User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B639197-2319-744D-6458-22D306079209}"/>
              </a:ext>
            </a:extLst>
          </p:cNvPr>
          <p:cNvSpPr/>
          <p:nvPr/>
        </p:nvSpPr>
        <p:spPr>
          <a:xfrm>
            <a:off x="158040" y="1978377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verifyLogin();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2D402CB-5970-5957-B782-9E23538E1DE1}"/>
              </a:ext>
            </a:extLst>
          </p:cNvPr>
          <p:cNvSpPr/>
          <p:nvPr/>
        </p:nvSpPr>
        <p:spPr>
          <a:xfrm>
            <a:off x="158040" y="2565399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verifyLoginAdmin</a:t>
            </a:r>
            <a:r>
              <a:rPr lang="pt-BR" dirty="0"/>
              <a:t>();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F7A92D5-8605-9FFA-3598-1FA62CCD98D0}"/>
              </a:ext>
            </a:extLst>
          </p:cNvPr>
          <p:cNvSpPr/>
          <p:nvPr/>
        </p:nvSpPr>
        <p:spPr>
          <a:xfrm>
            <a:off x="180619" y="3143955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verificaDadosLogin</a:t>
            </a:r>
            <a:r>
              <a:rPr lang="pt-BR" dirty="0"/>
              <a:t>();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6EE169B-5669-E1CC-5A91-0CE972A03BDE}"/>
              </a:ext>
            </a:extLst>
          </p:cNvPr>
          <p:cNvSpPr/>
          <p:nvPr/>
        </p:nvSpPr>
        <p:spPr>
          <a:xfrm>
            <a:off x="180619" y="3730977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verificaDadosCadastro</a:t>
            </a:r>
            <a:r>
              <a:rPr lang="pt-BR" dirty="0"/>
              <a:t>();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1EDD6DF-8657-16E0-84FF-7087C137E7DC}"/>
              </a:ext>
            </a:extLst>
          </p:cNvPr>
          <p:cNvSpPr/>
          <p:nvPr/>
        </p:nvSpPr>
        <p:spPr>
          <a:xfrm>
            <a:off x="169331" y="4332110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verificaAlteracao</a:t>
            </a:r>
            <a:r>
              <a:rPr lang="pt-BR" dirty="0"/>
              <a:t>();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04AD92-E16F-C7BC-34A5-E764FBFDB60A}"/>
              </a:ext>
            </a:extLst>
          </p:cNvPr>
          <p:cNvSpPr/>
          <p:nvPr/>
        </p:nvSpPr>
        <p:spPr>
          <a:xfrm>
            <a:off x="169331" y="5494864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listaTodosUsuarios</a:t>
            </a:r>
            <a:r>
              <a:rPr lang="pt-BR" dirty="0"/>
              <a:t>();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775F361-D3A8-464A-D3DA-501F86E74F38}"/>
              </a:ext>
            </a:extLst>
          </p:cNvPr>
          <p:cNvSpPr/>
          <p:nvPr/>
        </p:nvSpPr>
        <p:spPr>
          <a:xfrm>
            <a:off x="8771471" y="809978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buscaPorId</a:t>
            </a:r>
            <a:r>
              <a:rPr lang="pt-BR" dirty="0"/>
              <a:t>();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8A244E5-1DDD-9264-5E2D-B71D9EEDF8E3}"/>
              </a:ext>
            </a:extLst>
          </p:cNvPr>
          <p:cNvSpPr/>
          <p:nvPr/>
        </p:nvSpPr>
        <p:spPr>
          <a:xfrm>
            <a:off x="169331" y="6067776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carregaDadosPerfil</a:t>
            </a:r>
            <a:r>
              <a:rPr lang="pt-BR" dirty="0"/>
              <a:t>();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38F8BD8-C40B-F861-5DE7-4620630A4E6F}"/>
              </a:ext>
            </a:extLst>
          </p:cNvPr>
          <p:cNvSpPr/>
          <p:nvPr/>
        </p:nvSpPr>
        <p:spPr>
          <a:xfrm>
            <a:off x="8737600" y="1969910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cadastraUsuario</a:t>
            </a:r>
            <a:r>
              <a:rPr lang="pt-BR" dirty="0"/>
              <a:t>();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79324B3-F5C5-7509-CB21-D2FF71AD5E0B}"/>
              </a:ext>
            </a:extLst>
          </p:cNvPr>
          <p:cNvSpPr/>
          <p:nvPr/>
        </p:nvSpPr>
        <p:spPr>
          <a:xfrm>
            <a:off x="8737600" y="2556932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alteraUsuario</a:t>
            </a:r>
            <a:r>
              <a:rPr lang="pt-BR" dirty="0"/>
              <a:t>();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3A018DB-1566-31B8-F7DC-D45EA0956A4E}"/>
              </a:ext>
            </a:extLst>
          </p:cNvPr>
          <p:cNvSpPr/>
          <p:nvPr/>
        </p:nvSpPr>
        <p:spPr>
          <a:xfrm>
            <a:off x="8737600" y="3143954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atualizaSenha</a:t>
            </a:r>
            <a:r>
              <a:rPr lang="pt-BR" dirty="0"/>
              <a:t>();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A8035F1-B5A7-D1A3-FDDF-BDB65FF961EE}"/>
              </a:ext>
            </a:extLst>
          </p:cNvPr>
          <p:cNvSpPr/>
          <p:nvPr/>
        </p:nvSpPr>
        <p:spPr>
          <a:xfrm>
            <a:off x="8748889" y="4320814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deletaUsuario</a:t>
            </a:r>
            <a:r>
              <a:rPr lang="pt-BR" dirty="0"/>
              <a:t>();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FA874F9-A847-DFD9-B0C4-64B01EFD9855}"/>
              </a:ext>
            </a:extLst>
          </p:cNvPr>
          <p:cNvSpPr/>
          <p:nvPr/>
        </p:nvSpPr>
        <p:spPr>
          <a:xfrm>
            <a:off x="3505195" y="1972733"/>
            <a:ext cx="2427113" cy="4346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Verificação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7C2B285-1733-4434-8B04-739832566DF5}"/>
              </a:ext>
            </a:extLst>
          </p:cNvPr>
          <p:cNvSpPr/>
          <p:nvPr/>
        </p:nvSpPr>
        <p:spPr>
          <a:xfrm>
            <a:off x="3527774" y="6076240"/>
            <a:ext cx="2404534" cy="43462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Busca/Alteração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EE3922F-6466-B262-B684-8481A2ED5A84}"/>
              </a:ext>
            </a:extLst>
          </p:cNvPr>
          <p:cNvSpPr/>
          <p:nvPr/>
        </p:nvSpPr>
        <p:spPr>
          <a:xfrm>
            <a:off x="3505195" y="2554111"/>
            <a:ext cx="2427113" cy="4346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Verificação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08938DD-9385-4EDD-38FA-371BEE6399B0}"/>
              </a:ext>
            </a:extLst>
          </p:cNvPr>
          <p:cNvSpPr/>
          <p:nvPr/>
        </p:nvSpPr>
        <p:spPr>
          <a:xfrm>
            <a:off x="6237112" y="1964266"/>
            <a:ext cx="2404534" cy="434622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Inserção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AD7D4FD4-A143-D30F-B362-F2F2AC1F9C37}"/>
              </a:ext>
            </a:extLst>
          </p:cNvPr>
          <p:cNvSpPr/>
          <p:nvPr/>
        </p:nvSpPr>
        <p:spPr>
          <a:xfrm>
            <a:off x="6237112" y="2556932"/>
            <a:ext cx="2404534" cy="434622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Update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CDDD439-D049-ACE9-7DC8-DAE90A5BFBBB}"/>
              </a:ext>
            </a:extLst>
          </p:cNvPr>
          <p:cNvSpPr/>
          <p:nvPr/>
        </p:nvSpPr>
        <p:spPr>
          <a:xfrm>
            <a:off x="6237111" y="3143954"/>
            <a:ext cx="2404534" cy="434622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Update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851C87A-8729-7439-5B00-97084DC4F43D}"/>
              </a:ext>
            </a:extLst>
          </p:cNvPr>
          <p:cNvSpPr/>
          <p:nvPr/>
        </p:nvSpPr>
        <p:spPr>
          <a:xfrm>
            <a:off x="3527773" y="3143955"/>
            <a:ext cx="2427113" cy="4346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Verificação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56DB175-2EDF-257A-7FE0-EDF9C17D5F24}"/>
              </a:ext>
            </a:extLst>
          </p:cNvPr>
          <p:cNvSpPr/>
          <p:nvPr/>
        </p:nvSpPr>
        <p:spPr>
          <a:xfrm>
            <a:off x="6248400" y="4326458"/>
            <a:ext cx="2404534" cy="43462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Delete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F6043210-8941-5560-952E-311E899D7150}"/>
              </a:ext>
            </a:extLst>
          </p:cNvPr>
          <p:cNvSpPr/>
          <p:nvPr/>
        </p:nvSpPr>
        <p:spPr>
          <a:xfrm>
            <a:off x="3527774" y="3736621"/>
            <a:ext cx="2427113" cy="4346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Verificação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BE8CBB5-95B1-3E98-DFF7-A3078064E5AC}"/>
              </a:ext>
            </a:extLst>
          </p:cNvPr>
          <p:cNvSpPr/>
          <p:nvPr/>
        </p:nvSpPr>
        <p:spPr>
          <a:xfrm>
            <a:off x="3516486" y="4332110"/>
            <a:ext cx="2427113" cy="4346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Verificação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25D949B-EC03-5134-6559-D629F92880E4}"/>
              </a:ext>
            </a:extLst>
          </p:cNvPr>
          <p:cNvSpPr/>
          <p:nvPr/>
        </p:nvSpPr>
        <p:spPr>
          <a:xfrm>
            <a:off x="3516485" y="5500508"/>
            <a:ext cx="2427113" cy="434622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Listagem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52179D2-B7DD-D409-8562-F1B64EEB7C28}"/>
              </a:ext>
            </a:extLst>
          </p:cNvPr>
          <p:cNvSpPr/>
          <p:nvPr/>
        </p:nvSpPr>
        <p:spPr>
          <a:xfrm>
            <a:off x="6248400" y="815631"/>
            <a:ext cx="2427113" cy="43462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Busca/Alteração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DD2B1FAB-8DA4-1261-8CB8-EF02A59B7F95}"/>
              </a:ext>
            </a:extLst>
          </p:cNvPr>
          <p:cNvSpPr/>
          <p:nvPr/>
        </p:nvSpPr>
        <p:spPr>
          <a:xfrm>
            <a:off x="169332" y="818444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loginAdmin</a:t>
            </a:r>
            <a:r>
              <a:rPr lang="pt-BR" dirty="0"/>
              <a:t>();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9917DE07-1387-77A2-615C-7D2D5716A2F1}"/>
              </a:ext>
            </a:extLst>
          </p:cNvPr>
          <p:cNvSpPr/>
          <p:nvPr/>
        </p:nvSpPr>
        <p:spPr>
          <a:xfrm>
            <a:off x="169332" y="1405466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loginNormal</a:t>
            </a:r>
            <a:r>
              <a:rPr lang="pt-BR" dirty="0"/>
              <a:t>();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91C3BC12-22D0-5871-6922-0927EF9741D8}"/>
              </a:ext>
            </a:extLst>
          </p:cNvPr>
          <p:cNvSpPr/>
          <p:nvPr/>
        </p:nvSpPr>
        <p:spPr>
          <a:xfrm>
            <a:off x="3516487" y="812800"/>
            <a:ext cx="2427113" cy="434622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login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81E04ED1-54D8-A861-7135-785DD927D0EE}"/>
              </a:ext>
            </a:extLst>
          </p:cNvPr>
          <p:cNvSpPr/>
          <p:nvPr/>
        </p:nvSpPr>
        <p:spPr>
          <a:xfrm>
            <a:off x="3516486" y="1399822"/>
            <a:ext cx="2427113" cy="434622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login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18BE38CC-BD81-80D6-A013-F93B9C5C05FA}"/>
              </a:ext>
            </a:extLst>
          </p:cNvPr>
          <p:cNvSpPr/>
          <p:nvPr/>
        </p:nvSpPr>
        <p:spPr>
          <a:xfrm>
            <a:off x="6225822" y="4902192"/>
            <a:ext cx="2404534" cy="434622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Notificação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24DF8BD-206F-CBDF-A50C-DD76BB23A7FB}"/>
              </a:ext>
            </a:extLst>
          </p:cNvPr>
          <p:cNvSpPr/>
          <p:nvPr/>
        </p:nvSpPr>
        <p:spPr>
          <a:xfrm>
            <a:off x="8771471" y="4910666"/>
            <a:ext cx="3251200" cy="4346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BuscaEmail</a:t>
            </a:r>
            <a:r>
              <a:rPr lang="pt-BR" dirty="0"/>
              <a:t>();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B2876D30-C4BA-567B-5CC1-C0D43E3F01EB}"/>
              </a:ext>
            </a:extLst>
          </p:cNvPr>
          <p:cNvSpPr/>
          <p:nvPr/>
        </p:nvSpPr>
        <p:spPr>
          <a:xfrm>
            <a:off x="8748889" y="5472285"/>
            <a:ext cx="3251200" cy="4346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BuscaTipoNotificacao</a:t>
            </a:r>
            <a:r>
              <a:rPr lang="pt-BR" dirty="0"/>
              <a:t>();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599BDAD-28DA-F38B-EAC7-004A37248CEC}"/>
              </a:ext>
            </a:extLst>
          </p:cNvPr>
          <p:cNvSpPr/>
          <p:nvPr/>
        </p:nvSpPr>
        <p:spPr>
          <a:xfrm>
            <a:off x="8748889" y="6067776"/>
            <a:ext cx="3251200" cy="4346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listaTipoNotificacao</a:t>
            </a:r>
            <a:r>
              <a:rPr lang="pt-BR" dirty="0"/>
              <a:t>();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69696F2-5B54-73FD-3ED7-522D2E8F7A5B}"/>
              </a:ext>
            </a:extLst>
          </p:cNvPr>
          <p:cNvSpPr/>
          <p:nvPr/>
        </p:nvSpPr>
        <p:spPr>
          <a:xfrm>
            <a:off x="6237111" y="5486387"/>
            <a:ext cx="2404534" cy="434622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Notificação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78F5C12-BBFD-F711-6B06-AB244BEE0A78}"/>
              </a:ext>
            </a:extLst>
          </p:cNvPr>
          <p:cNvSpPr/>
          <p:nvPr/>
        </p:nvSpPr>
        <p:spPr>
          <a:xfrm>
            <a:off x="6248400" y="6076234"/>
            <a:ext cx="2404534" cy="434622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Notificação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E2582A8E-00A6-844A-B70F-71FF22174481}"/>
              </a:ext>
            </a:extLst>
          </p:cNvPr>
          <p:cNvSpPr/>
          <p:nvPr/>
        </p:nvSpPr>
        <p:spPr>
          <a:xfrm>
            <a:off x="169331" y="4907842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verificaDadosPerfil</a:t>
            </a:r>
            <a:r>
              <a:rPr lang="pt-BR" dirty="0"/>
              <a:t>();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CE594A40-3973-F08E-B5B8-5A7E3B377330}"/>
              </a:ext>
            </a:extLst>
          </p:cNvPr>
          <p:cNvSpPr/>
          <p:nvPr/>
        </p:nvSpPr>
        <p:spPr>
          <a:xfrm>
            <a:off x="3505194" y="4907842"/>
            <a:ext cx="2427113" cy="4346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Verificação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BE09447C-A237-394C-B133-ACCD57E5E1C0}"/>
              </a:ext>
            </a:extLst>
          </p:cNvPr>
          <p:cNvSpPr/>
          <p:nvPr/>
        </p:nvSpPr>
        <p:spPr>
          <a:xfrm>
            <a:off x="8771468" y="1382888"/>
            <a:ext cx="3251200" cy="4346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carregaDadosPerfil</a:t>
            </a:r>
            <a:r>
              <a:rPr lang="pt-BR" dirty="0"/>
              <a:t>();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60AB28E5-0084-9324-87DB-DDADB2317592}"/>
              </a:ext>
            </a:extLst>
          </p:cNvPr>
          <p:cNvSpPr/>
          <p:nvPr/>
        </p:nvSpPr>
        <p:spPr>
          <a:xfrm>
            <a:off x="6270979" y="1394178"/>
            <a:ext cx="2404534" cy="43462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Busca/Alteração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753D115F-AE36-B969-C3E4-F317C14D7977}"/>
              </a:ext>
            </a:extLst>
          </p:cNvPr>
          <p:cNvSpPr/>
          <p:nvPr/>
        </p:nvSpPr>
        <p:spPr>
          <a:xfrm>
            <a:off x="8760183" y="3739445"/>
            <a:ext cx="3251200" cy="4346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alteraDadoPerfil</a:t>
            </a:r>
            <a:r>
              <a:rPr lang="pt-BR" dirty="0"/>
              <a:t>();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2E6813FC-B634-FFAC-F1AC-FF1885CEEA91}"/>
              </a:ext>
            </a:extLst>
          </p:cNvPr>
          <p:cNvSpPr/>
          <p:nvPr/>
        </p:nvSpPr>
        <p:spPr>
          <a:xfrm>
            <a:off x="6248400" y="3742253"/>
            <a:ext cx="2404534" cy="434622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97448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6332B39-1462-A983-6063-87B5D111153A}"/>
              </a:ext>
            </a:extLst>
          </p:cNvPr>
          <p:cNvSpPr/>
          <p:nvPr/>
        </p:nvSpPr>
        <p:spPr>
          <a:xfrm>
            <a:off x="169333" y="101600"/>
            <a:ext cx="11830756" cy="5531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 User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DD2B1FAB-8DA4-1261-8CB8-EF02A59B7F95}"/>
              </a:ext>
            </a:extLst>
          </p:cNvPr>
          <p:cNvSpPr/>
          <p:nvPr/>
        </p:nvSpPr>
        <p:spPr>
          <a:xfrm>
            <a:off x="169332" y="818444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verificaNotificacoes</a:t>
            </a:r>
            <a:r>
              <a:rPr lang="pt-BR" dirty="0"/>
              <a:t>();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91C3BC12-22D0-5871-6922-0927EF9741D8}"/>
              </a:ext>
            </a:extLst>
          </p:cNvPr>
          <p:cNvSpPr/>
          <p:nvPr/>
        </p:nvSpPr>
        <p:spPr>
          <a:xfrm>
            <a:off x="3516487" y="812800"/>
            <a:ext cx="2427113" cy="434622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Notificação</a:t>
            </a:r>
          </a:p>
        </p:txBody>
      </p:sp>
    </p:spTree>
    <p:extLst>
      <p:ext uri="{BB962C8B-B14F-4D97-AF65-F5344CB8AC3E}">
        <p14:creationId xmlns:p14="http://schemas.microsoft.com/office/powerpoint/2010/main" val="292562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6332B39-1462-A983-6063-87B5D111153A}"/>
              </a:ext>
            </a:extLst>
          </p:cNvPr>
          <p:cNvSpPr/>
          <p:nvPr/>
        </p:nvSpPr>
        <p:spPr>
          <a:xfrm>
            <a:off x="169333" y="101600"/>
            <a:ext cx="11830756" cy="5531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 Visual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B639197-2319-744D-6458-22D306079209}"/>
              </a:ext>
            </a:extLst>
          </p:cNvPr>
          <p:cNvSpPr/>
          <p:nvPr/>
        </p:nvSpPr>
        <p:spPr>
          <a:xfrm>
            <a:off x="169333" y="807156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calculaTempoDia</a:t>
            </a:r>
            <a:r>
              <a:rPr lang="pt-BR" dirty="0"/>
              <a:t>();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2D402CB-5970-5957-B782-9E23538E1DE1}"/>
              </a:ext>
            </a:extLst>
          </p:cNvPr>
          <p:cNvSpPr/>
          <p:nvPr/>
        </p:nvSpPr>
        <p:spPr>
          <a:xfrm>
            <a:off x="169333" y="4176900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listaUltimosLancamentos</a:t>
            </a:r>
            <a:r>
              <a:rPr lang="pt-BR" dirty="0"/>
              <a:t>();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034A352-027D-CBE7-EC78-6ABBA0E8FD46}"/>
              </a:ext>
            </a:extLst>
          </p:cNvPr>
          <p:cNvSpPr/>
          <p:nvPr/>
        </p:nvSpPr>
        <p:spPr>
          <a:xfrm>
            <a:off x="3516488" y="801512"/>
            <a:ext cx="2427113" cy="43462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Calculo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FAE3BB6-7EDE-0F45-86FC-DE4C8BD262CE}"/>
              </a:ext>
            </a:extLst>
          </p:cNvPr>
          <p:cNvSpPr/>
          <p:nvPr/>
        </p:nvSpPr>
        <p:spPr>
          <a:xfrm>
            <a:off x="3516488" y="4165612"/>
            <a:ext cx="2427113" cy="43462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Listagem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E6EB253-E1F5-D0CE-BA5C-3294D7B280ED}"/>
              </a:ext>
            </a:extLst>
          </p:cNvPr>
          <p:cNvSpPr/>
          <p:nvPr/>
        </p:nvSpPr>
        <p:spPr>
          <a:xfrm>
            <a:off x="169333" y="4741346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>
                <a:solidFill>
                  <a:schemeClr val="tx1"/>
                </a:solidFill>
              </a:rPr>
              <a:t>mostraMensagem</a:t>
            </a:r>
            <a:r>
              <a:rPr lang="pt-BR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A2D6CC1-B8E8-2826-9B1B-4D4834830788}"/>
              </a:ext>
            </a:extLst>
          </p:cNvPr>
          <p:cNvSpPr/>
          <p:nvPr/>
        </p:nvSpPr>
        <p:spPr>
          <a:xfrm>
            <a:off x="3516488" y="4746990"/>
            <a:ext cx="2427113" cy="43462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Mensagem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1506A33-EF74-B4D6-07BD-531A273E7902}"/>
              </a:ext>
            </a:extLst>
          </p:cNvPr>
          <p:cNvSpPr/>
          <p:nvPr/>
        </p:nvSpPr>
        <p:spPr>
          <a:xfrm>
            <a:off x="169333" y="1382890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setCorLancamento</a:t>
            </a:r>
            <a:r>
              <a:rPr lang="pt-BR" dirty="0"/>
              <a:t>();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4DD837-B477-5C49-4DFD-88A4E83A8468}"/>
              </a:ext>
            </a:extLst>
          </p:cNvPr>
          <p:cNvSpPr/>
          <p:nvPr/>
        </p:nvSpPr>
        <p:spPr>
          <a:xfrm>
            <a:off x="3516488" y="1377246"/>
            <a:ext cx="2427113" cy="43462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Calculo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A01347B-0606-06DF-7390-728FF20DBC71}"/>
              </a:ext>
            </a:extLst>
          </p:cNvPr>
          <p:cNvSpPr/>
          <p:nvPr/>
        </p:nvSpPr>
        <p:spPr>
          <a:xfrm>
            <a:off x="169333" y="1952980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calculaTotalUsuarios</a:t>
            </a:r>
            <a:r>
              <a:rPr lang="pt-BR" dirty="0"/>
              <a:t>();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A505DD7-2897-3F0B-3F5B-78306143A2A8}"/>
              </a:ext>
            </a:extLst>
          </p:cNvPr>
          <p:cNvSpPr/>
          <p:nvPr/>
        </p:nvSpPr>
        <p:spPr>
          <a:xfrm>
            <a:off x="3516488" y="1947336"/>
            <a:ext cx="2427113" cy="43462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Calculo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9677347-E845-7863-7BBB-B27D8A0F5368}"/>
              </a:ext>
            </a:extLst>
          </p:cNvPr>
          <p:cNvSpPr/>
          <p:nvPr/>
        </p:nvSpPr>
        <p:spPr>
          <a:xfrm>
            <a:off x="169333" y="2517426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calculaTotalContas</a:t>
            </a:r>
            <a:r>
              <a:rPr lang="pt-BR" dirty="0"/>
              <a:t>();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6EA9FAC-A0F0-3058-D66C-2A570BCEDCAC}"/>
              </a:ext>
            </a:extLst>
          </p:cNvPr>
          <p:cNvSpPr/>
          <p:nvPr/>
        </p:nvSpPr>
        <p:spPr>
          <a:xfrm>
            <a:off x="3516488" y="2511782"/>
            <a:ext cx="2427113" cy="43462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Calculo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EE31788-8AFB-4181-5967-854DA97572DB}"/>
              </a:ext>
            </a:extLst>
          </p:cNvPr>
          <p:cNvSpPr/>
          <p:nvPr/>
        </p:nvSpPr>
        <p:spPr>
          <a:xfrm>
            <a:off x="169333" y="3076228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calculaTotalCartoes</a:t>
            </a:r>
            <a:r>
              <a:rPr lang="pt-BR" dirty="0"/>
              <a:t>();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BE7534A-9A83-3F4C-5066-CE5F19586ABD}"/>
              </a:ext>
            </a:extLst>
          </p:cNvPr>
          <p:cNvSpPr/>
          <p:nvPr/>
        </p:nvSpPr>
        <p:spPr>
          <a:xfrm>
            <a:off x="3516488" y="3070584"/>
            <a:ext cx="2427113" cy="43462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Calculo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7789AFD-C7C9-F7EE-8CE0-6FA3C5A54473}"/>
              </a:ext>
            </a:extLst>
          </p:cNvPr>
          <p:cNvSpPr/>
          <p:nvPr/>
        </p:nvSpPr>
        <p:spPr>
          <a:xfrm>
            <a:off x="169333" y="3629386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calculaTotalLancamentos</a:t>
            </a:r>
            <a:r>
              <a:rPr lang="pt-BR" dirty="0"/>
              <a:t>();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87C482C-2612-9418-E674-14E44E075848}"/>
              </a:ext>
            </a:extLst>
          </p:cNvPr>
          <p:cNvSpPr/>
          <p:nvPr/>
        </p:nvSpPr>
        <p:spPr>
          <a:xfrm>
            <a:off x="3516488" y="3623742"/>
            <a:ext cx="2427113" cy="43462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Calculo</a:t>
            </a:r>
          </a:p>
        </p:txBody>
      </p:sp>
    </p:spTree>
    <p:extLst>
      <p:ext uri="{BB962C8B-B14F-4D97-AF65-F5344CB8AC3E}">
        <p14:creationId xmlns:p14="http://schemas.microsoft.com/office/powerpoint/2010/main" val="347789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6332B39-1462-A983-6063-87B5D111153A}"/>
              </a:ext>
            </a:extLst>
          </p:cNvPr>
          <p:cNvSpPr/>
          <p:nvPr/>
        </p:nvSpPr>
        <p:spPr>
          <a:xfrm>
            <a:off x="169333" y="101600"/>
            <a:ext cx="11830756" cy="5531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 Metas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B639197-2319-744D-6458-22D306079209}"/>
              </a:ext>
            </a:extLst>
          </p:cNvPr>
          <p:cNvSpPr/>
          <p:nvPr/>
        </p:nvSpPr>
        <p:spPr>
          <a:xfrm>
            <a:off x="169333" y="807156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criaGuardando</a:t>
            </a:r>
            <a:r>
              <a:rPr lang="pt-BR" dirty="0"/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2FBD837-C49F-D874-883F-E35CF6BFB5F2}"/>
              </a:ext>
            </a:extLst>
          </p:cNvPr>
          <p:cNvSpPr/>
          <p:nvPr/>
        </p:nvSpPr>
        <p:spPr>
          <a:xfrm>
            <a:off x="3516488" y="801512"/>
            <a:ext cx="2427113" cy="43462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Inserção</a:t>
            </a:r>
          </a:p>
        </p:txBody>
      </p:sp>
    </p:spTree>
    <p:extLst>
      <p:ext uri="{BB962C8B-B14F-4D97-AF65-F5344CB8AC3E}">
        <p14:creationId xmlns:p14="http://schemas.microsoft.com/office/powerpoint/2010/main" val="38118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6332B39-1462-A983-6063-87B5D111153A}"/>
              </a:ext>
            </a:extLst>
          </p:cNvPr>
          <p:cNvSpPr/>
          <p:nvPr/>
        </p:nvSpPr>
        <p:spPr>
          <a:xfrm>
            <a:off x="169333" y="101600"/>
            <a:ext cx="11830756" cy="5531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 Carteira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B639197-2319-744D-6458-22D306079209}"/>
              </a:ext>
            </a:extLst>
          </p:cNvPr>
          <p:cNvSpPr/>
          <p:nvPr/>
        </p:nvSpPr>
        <p:spPr>
          <a:xfrm>
            <a:off x="8748888" y="1399821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carregaDadosCartao</a:t>
            </a:r>
            <a:r>
              <a:rPr lang="pt-BR" dirty="0"/>
              <a:t>();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A548495-82F2-9C8C-9C20-2D8F42BEF1A8}"/>
              </a:ext>
            </a:extLst>
          </p:cNvPr>
          <p:cNvSpPr/>
          <p:nvPr/>
        </p:nvSpPr>
        <p:spPr>
          <a:xfrm>
            <a:off x="191912" y="824088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criaCartao</a:t>
            </a:r>
            <a:r>
              <a:rPr lang="pt-BR" dirty="0"/>
              <a:t>();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65A5FCD-BFF5-0835-77F8-2212BE707429}"/>
              </a:ext>
            </a:extLst>
          </p:cNvPr>
          <p:cNvSpPr/>
          <p:nvPr/>
        </p:nvSpPr>
        <p:spPr>
          <a:xfrm>
            <a:off x="191912" y="1411110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alteraCartao</a:t>
            </a:r>
            <a:r>
              <a:rPr lang="pt-BR" dirty="0"/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D7BC5BA-2144-A6BE-0C1E-AB7F3927CDB6}"/>
              </a:ext>
            </a:extLst>
          </p:cNvPr>
          <p:cNvSpPr/>
          <p:nvPr/>
        </p:nvSpPr>
        <p:spPr>
          <a:xfrm>
            <a:off x="191912" y="1998132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deletaCartao</a:t>
            </a:r>
            <a:r>
              <a:rPr lang="pt-BR" dirty="0"/>
              <a:t>();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1D9545D-DEA0-2E46-9233-168F72AF98DE}"/>
              </a:ext>
            </a:extLst>
          </p:cNvPr>
          <p:cNvSpPr/>
          <p:nvPr/>
        </p:nvSpPr>
        <p:spPr>
          <a:xfrm>
            <a:off x="8771469" y="2559756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carregaDadosConta</a:t>
            </a:r>
            <a:r>
              <a:rPr lang="pt-BR" dirty="0"/>
              <a:t>();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CAC318D-ECAA-C258-AE69-4A387D5EF016}"/>
              </a:ext>
            </a:extLst>
          </p:cNvPr>
          <p:cNvSpPr/>
          <p:nvPr/>
        </p:nvSpPr>
        <p:spPr>
          <a:xfrm>
            <a:off x="191912" y="2590798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criaConta</a:t>
            </a:r>
            <a:r>
              <a:rPr lang="pt-BR" dirty="0"/>
              <a:t>();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C61928-76AC-60C7-CDC1-CEFD3579EDF8}"/>
              </a:ext>
            </a:extLst>
          </p:cNvPr>
          <p:cNvSpPr/>
          <p:nvPr/>
        </p:nvSpPr>
        <p:spPr>
          <a:xfrm>
            <a:off x="191912" y="3177820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alteraConta</a:t>
            </a:r>
            <a:r>
              <a:rPr lang="pt-BR" dirty="0"/>
              <a:t>();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052E0C2-6C48-2E15-618C-3F33683E0A9E}"/>
              </a:ext>
            </a:extLst>
          </p:cNvPr>
          <p:cNvSpPr/>
          <p:nvPr/>
        </p:nvSpPr>
        <p:spPr>
          <a:xfrm>
            <a:off x="191912" y="3764842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deletaConta</a:t>
            </a:r>
            <a:r>
              <a:rPr lang="pt-BR" dirty="0"/>
              <a:t>();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2603B6C-0D18-0E3B-7FAC-BE64C2BAB96B}"/>
              </a:ext>
            </a:extLst>
          </p:cNvPr>
          <p:cNvSpPr/>
          <p:nvPr/>
        </p:nvSpPr>
        <p:spPr>
          <a:xfrm>
            <a:off x="8771465" y="814208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listaInstituicao</a:t>
            </a:r>
            <a:r>
              <a:rPr lang="pt-BR" dirty="0"/>
              <a:t>();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4841603-4242-1BC4-7880-04B0EEA62E0B}"/>
              </a:ext>
            </a:extLst>
          </p:cNvPr>
          <p:cNvSpPr/>
          <p:nvPr/>
        </p:nvSpPr>
        <p:spPr>
          <a:xfrm>
            <a:off x="191912" y="4340576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listaCartao</a:t>
            </a:r>
            <a:r>
              <a:rPr lang="pt-BR" dirty="0"/>
              <a:t>();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92BC3D9-D4C7-C03C-0C00-0AD8D52E0831}"/>
              </a:ext>
            </a:extLst>
          </p:cNvPr>
          <p:cNvSpPr/>
          <p:nvPr/>
        </p:nvSpPr>
        <p:spPr>
          <a:xfrm>
            <a:off x="191912" y="4919134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listaConta</a:t>
            </a:r>
            <a:r>
              <a:rPr lang="pt-BR" dirty="0"/>
              <a:t>();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F34DA12-9ED3-8C1A-0F9B-77EB7CEC053A}"/>
              </a:ext>
            </a:extLst>
          </p:cNvPr>
          <p:cNvSpPr/>
          <p:nvPr/>
        </p:nvSpPr>
        <p:spPr>
          <a:xfrm>
            <a:off x="169333" y="5514617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listaApelidoCartao</a:t>
            </a:r>
            <a:r>
              <a:rPr lang="pt-BR" dirty="0"/>
              <a:t>();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638EC33-5E01-AF07-4779-80F16881C856}"/>
              </a:ext>
            </a:extLst>
          </p:cNvPr>
          <p:cNvSpPr/>
          <p:nvPr/>
        </p:nvSpPr>
        <p:spPr>
          <a:xfrm>
            <a:off x="152400" y="6110100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listaApelidoConta</a:t>
            </a:r>
            <a:r>
              <a:rPr lang="pt-BR" dirty="0"/>
              <a:t>();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6EDB4C-98F2-D531-3085-CED4FE2F33EC}"/>
              </a:ext>
            </a:extLst>
          </p:cNvPr>
          <p:cNvSpPr/>
          <p:nvPr/>
        </p:nvSpPr>
        <p:spPr>
          <a:xfrm>
            <a:off x="8771465" y="3747904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buscaInstituicao</a:t>
            </a:r>
            <a:r>
              <a:rPr lang="pt-BR" dirty="0"/>
              <a:t>();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754AEC4-9CE0-D30B-EB20-A74F116FC17E}"/>
              </a:ext>
            </a:extLst>
          </p:cNvPr>
          <p:cNvSpPr/>
          <p:nvPr/>
        </p:nvSpPr>
        <p:spPr>
          <a:xfrm>
            <a:off x="8777112" y="3166532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buscaConta</a:t>
            </a:r>
            <a:r>
              <a:rPr lang="pt-BR" dirty="0"/>
              <a:t>();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5A9FBA1-7AB0-4471-709C-80716A480478}"/>
              </a:ext>
            </a:extLst>
          </p:cNvPr>
          <p:cNvSpPr/>
          <p:nvPr/>
        </p:nvSpPr>
        <p:spPr>
          <a:xfrm>
            <a:off x="8771465" y="1992488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buscaCartao</a:t>
            </a:r>
            <a:r>
              <a:rPr lang="pt-BR" dirty="0"/>
              <a:t>();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9EE6AAD-A424-36BC-1F40-09678EBB6958}"/>
              </a:ext>
            </a:extLst>
          </p:cNvPr>
          <p:cNvSpPr/>
          <p:nvPr/>
        </p:nvSpPr>
        <p:spPr>
          <a:xfrm>
            <a:off x="6225822" y="1399821"/>
            <a:ext cx="2427113" cy="4346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Busca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0416D96-70AA-E6B1-ABE5-91CF8DFC6032}"/>
              </a:ext>
            </a:extLst>
          </p:cNvPr>
          <p:cNvSpPr/>
          <p:nvPr/>
        </p:nvSpPr>
        <p:spPr>
          <a:xfrm>
            <a:off x="3516487" y="4927598"/>
            <a:ext cx="2427113" cy="43462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Listagem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D3C9502-C79A-C88C-3F99-EE214352FD8A}"/>
              </a:ext>
            </a:extLst>
          </p:cNvPr>
          <p:cNvSpPr/>
          <p:nvPr/>
        </p:nvSpPr>
        <p:spPr>
          <a:xfrm>
            <a:off x="3539067" y="812800"/>
            <a:ext cx="2427113" cy="43462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Cartão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6254DA2-78BC-D5C8-AB88-942C9B1E4435}"/>
              </a:ext>
            </a:extLst>
          </p:cNvPr>
          <p:cNvSpPr/>
          <p:nvPr/>
        </p:nvSpPr>
        <p:spPr>
          <a:xfrm>
            <a:off x="3539067" y="1405466"/>
            <a:ext cx="2427113" cy="43462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Cartão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EB3572C-5145-CD47-C257-63D79C9B7DE4}"/>
              </a:ext>
            </a:extLst>
          </p:cNvPr>
          <p:cNvSpPr/>
          <p:nvPr/>
        </p:nvSpPr>
        <p:spPr>
          <a:xfrm>
            <a:off x="6248401" y="824088"/>
            <a:ext cx="2404534" cy="43462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Listagem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2EBE6A6-32A9-57BC-82F1-10CE1BCDDFDC}"/>
              </a:ext>
            </a:extLst>
          </p:cNvPr>
          <p:cNvSpPr/>
          <p:nvPr/>
        </p:nvSpPr>
        <p:spPr>
          <a:xfrm>
            <a:off x="3539066" y="1992488"/>
            <a:ext cx="2427113" cy="43462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Cartão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2283B46-CEB4-467B-C7AB-5CE8A9A13F03}"/>
              </a:ext>
            </a:extLst>
          </p:cNvPr>
          <p:cNvSpPr/>
          <p:nvPr/>
        </p:nvSpPr>
        <p:spPr>
          <a:xfrm>
            <a:off x="6248401" y="2585160"/>
            <a:ext cx="2404534" cy="4346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Busca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6BAFA51-98B8-F372-CF5A-20ACCEB8BE79}"/>
              </a:ext>
            </a:extLst>
          </p:cNvPr>
          <p:cNvSpPr/>
          <p:nvPr/>
        </p:nvSpPr>
        <p:spPr>
          <a:xfrm>
            <a:off x="6248400" y="3166532"/>
            <a:ext cx="2404534" cy="4346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Busca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ED4938B6-F4ED-5A11-9E70-60E76D954E77}"/>
              </a:ext>
            </a:extLst>
          </p:cNvPr>
          <p:cNvSpPr/>
          <p:nvPr/>
        </p:nvSpPr>
        <p:spPr>
          <a:xfrm>
            <a:off x="6248400" y="3747904"/>
            <a:ext cx="2404534" cy="4346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Busca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C29C287-5540-E0B8-43F9-158966231100}"/>
              </a:ext>
            </a:extLst>
          </p:cNvPr>
          <p:cNvSpPr/>
          <p:nvPr/>
        </p:nvSpPr>
        <p:spPr>
          <a:xfrm>
            <a:off x="3516487" y="5508976"/>
            <a:ext cx="2427113" cy="43462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Listagem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76148E35-E3AD-64DB-9AD2-13DD27B170F0}"/>
              </a:ext>
            </a:extLst>
          </p:cNvPr>
          <p:cNvSpPr/>
          <p:nvPr/>
        </p:nvSpPr>
        <p:spPr>
          <a:xfrm>
            <a:off x="3516487" y="6101642"/>
            <a:ext cx="2427113" cy="43462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Listagem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EC83A7B-16A6-63F0-186F-D2CF4E7EC691}"/>
              </a:ext>
            </a:extLst>
          </p:cNvPr>
          <p:cNvSpPr/>
          <p:nvPr/>
        </p:nvSpPr>
        <p:spPr>
          <a:xfrm>
            <a:off x="6225821" y="1992488"/>
            <a:ext cx="2427113" cy="4346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Busca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778D1E67-7FD9-F0DD-35E6-17C2E0813179}"/>
              </a:ext>
            </a:extLst>
          </p:cNvPr>
          <p:cNvSpPr/>
          <p:nvPr/>
        </p:nvSpPr>
        <p:spPr>
          <a:xfrm>
            <a:off x="3539067" y="2573866"/>
            <a:ext cx="2427113" cy="434622"/>
          </a:xfrm>
          <a:prstGeom prst="rect">
            <a:avLst/>
          </a:prstGeom>
          <a:ln>
            <a:solidFill>
              <a:srgbClr val="DD51F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Conta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652B74C-3E3B-4903-90AA-B96B8A393476}"/>
              </a:ext>
            </a:extLst>
          </p:cNvPr>
          <p:cNvSpPr/>
          <p:nvPr/>
        </p:nvSpPr>
        <p:spPr>
          <a:xfrm>
            <a:off x="3539067" y="3166532"/>
            <a:ext cx="2427113" cy="434622"/>
          </a:xfrm>
          <a:prstGeom prst="rect">
            <a:avLst/>
          </a:prstGeom>
          <a:ln>
            <a:solidFill>
              <a:srgbClr val="DD51F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Conta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71897A2-8568-D9B4-8783-8D27390354E1}"/>
              </a:ext>
            </a:extLst>
          </p:cNvPr>
          <p:cNvSpPr/>
          <p:nvPr/>
        </p:nvSpPr>
        <p:spPr>
          <a:xfrm>
            <a:off x="3539066" y="3753554"/>
            <a:ext cx="2427113" cy="434622"/>
          </a:xfrm>
          <a:prstGeom prst="rect">
            <a:avLst/>
          </a:prstGeom>
          <a:ln>
            <a:solidFill>
              <a:srgbClr val="DD51F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Conta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3D269677-EC33-7ECD-48BB-40B6A7B4E17C}"/>
              </a:ext>
            </a:extLst>
          </p:cNvPr>
          <p:cNvSpPr/>
          <p:nvPr/>
        </p:nvSpPr>
        <p:spPr>
          <a:xfrm>
            <a:off x="3539066" y="4346220"/>
            <a:ext cx="2427113" cy="43462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Listagem</a:t>
            </a:r>
          </a:p>
        </p:txBody>
      </p:sp>
    </p:spTree>
    <p:extLst>
      <p:ext uri="{BB962C8B-B14F-4D97-AF65-F5344CB8AC3E}">
        <p14:creationId xmlns:p14="http://schemas.microsoft.com/office/powerpoint/2010/main" val="67088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6332B39-1462-A983-6063-87B5D111153A}"/>
              </a:ext>
            </a:extLst>
          </p:cNvPr>
          <p:cNvSpPr/>
          <p:nvPr/>
        </p:nvSpPr>
        <p:spPr>
          <a:xfrm>
            <a:off x="169333" y="101600"/>
            <a:ext cx="11830756" cy="5531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 </a:t>
            </a:r>
            <a:r>
              <a:rPr lang="pt-BR" dirty="0" err="1"/>
              <a:t>Lancamento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B639197-2319-744D-6458-22D306079209}"/>
              </a:ext>
            </a:extLst>
          </p:cNvPr>
          <p:cNvSpPr/>
          <p:nvPr/>
        </p:nvSpPr>
        <p:spPr>
          <a:xfrm>
            <a:off x="191912" y="807156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criaLancamentoUnico</a:t>
            </a:r>
            <a:r>
              <a:rPr lang="pt-BR" dirty="0"/>
              <a:t>();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6A61F65-89EC-4087-E232-DBCED196AF05}"/>
              </a:ext>
            </a:extLst>
          </p:cNvPr>
          <p:cNvSpPr/>
          <p:nvPr/>
        </p:nvSpPr>
        <p:spPr>
          <a:xfrm>
            <a:off x="191912" y="1394178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verificaLancamentoFixo</a:t>
            </a:r>
            <a:r>
              <a:rPr lang="pt-BR" dirty="0"/>
              <a:t>();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71C60D6-6AD2-227E-13B9-6056F24D00A0}"/>
              </a:ext>
            </a:extLst>
          </p:cNvPr>
          <p:cNvSpPr/>
          <p:nvPr/>
        </p:nvSpPr>
        <p:spPr>
          <a:xfrm>
            <a:off x="191912" y="1981200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lancaLancamentoFixo</a:t>
            </a:r>
            <a:r>
              <a:rPr lang="pt-BR" dirty="0"/>
              <a:t>();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B1163B0-647E-D61E-1EE9-690E91964C78}"/>
              </a:ext>
            </a:extLst>
          </p:cNvPr>
          <p:cNvSpPr/>
          <p:nvPr/>
        </p:nvSpPr>
        <p:spPr>
          <a:xfrm>
            <a:off x="191912" y="2568222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criaLancamentoFuturo</a:t>
            </a:r>
            <a:r>
              <a:rPr lang="pt-BR" dirty="0"/>
              <a:t>();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86C3A90-1A96-C09C-0E7F-E70EA9F9E6DF}"/>
              </a:ext>
            </a:extLst>
          </p:cNvPr>
          <p:cNvSpPr/>
          <p:nvPr/>
        </p:nvSpPr>
        <p:spPr>
          <a:xfrm>
            <a:off x="191912" y="3155244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modificaFixoLancamento</a:t>
            </a:r>
            <a:r>
              <a:rPr lang="pt-BR" dirty="0"/>
              <a:t>();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CB6EC83-298B-1BBC-9793-29C19A480304}"/>
              </a:ext>
            </a:extLst>
          </p:cNvPr>
          <p:cNvSpPr/>
          <p:nvPr/>
        </p:nvSpPr>
        <p:spPr>
          <a:xfrm>
            <a:off x="8748886" y="1382890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listaLancamentos</a:t>
            </a:r>
            <a:r>
              <a:rPr lang="pt-BR" dirty="0"/>
              <a:t>();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9BB657E-5CC6-D943-313D-4E1F5E6F8170}"/>
              </a:ext>
            </a:extLst>
          </p:cNvPr>
          <p:cNvSpPr/>
          <p:nvPr/>
        </p:nvSpPr>
        <p:spPr>
          <a:xfrm>
            <a:off x="8748886" y="1969912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listaCategoria</a:t>
            </a:r>
            <a:r>
              <a:rPr lang="pt-BR" dirty="0"/>
              <a:t>();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AF6672C-8FCA-01E6-7DD9-50D5414E0161}"/>
              </a:ext>
            </a:extLst>
          </p:cNvPr>
          <p:cNvSpPr/>
          <p:nvPr/>
        </p:nvSpPr>
        <p:spPr>
          <a:xfrm>
            <a:off x="8748886" y="2556934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listaCategoriaDespesa</a:t>
            </a:r>
            <a:r>
              <a:rPr lang="pt-BR" dirty="0"/>
              <a:t>();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A33F392-B420-883C-5227-EBD466694ADE}"/>
              </a:ext>
            </a:extLst>
          </p:cNvPr>
          <p:cNvSpPr/>
          <p:nvPr/>
        </p:nvSpPr>
        <p:spPr>
          <a:xfrm>
            <a:off x="8748886" y="3143956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listaFrequencia</a:t>
            </a:r>
            <a:r>
              <a:rPr lang="pt-BR" dirty="0"/>
              <a:t>();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8027426-D961-E7E3-B865-E9F6CDE97542}"/>
              </a:ext>
            </a:extLst>
          </p:cNvPr>
          <p:cNvSpPr/>
          <p:nvPr/>
        </p:nvSpPr>
        <p:spPr>
          <a:xfrm>
            <a:off x="8748886" y="3730978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listaTipoReceita</a:t>
            </a:r>
            <a:r>
              <a:rPr lang="pt-BR" dirty="0"/>
              <a:t>();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7BEF8BB-EFB1-B3A4-11CA-2E7C4BE0CF93}"/>
              </a:ext>
            </a:extLst>
          </p:cNvPr>
          <p:cNvSpPr/>
          <p:nvPr/>
        </p:nvSpPr>
        <p:spPr>
          <a:xfrm>
            <a:off x="8748886" y="801512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buscaCategoria</a:t>
            </a:r>
            <a:r>
              <a:rPr lang="pt-BR" dirty="0"/>
              <a:t>();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81E0D07-4F5F-44EC-5E9E-DED4A0C3DC2F}"/>
              </a:ext>
            </a:extLst>
          </p:cNvPr>
          <p:cNvSpPr/>
          <p:nvPr/>
        </p:nvSpPr>
        <p:spPr>
          <a:xfrm>
            <a:off x="169331" y="3725334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lancamentoParcelado</a:t>
            </a:r>
            <a:r>
              <a:rPr lang="pt-BR" dirty="0"/>
              <a:t>();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55C732B-C22A-15EB-9168-CF80857956CB}"/>
              </a:ext>
            </a:extLst>
          </p:cNvPr>
          <p:cNvSpPr/>
          <p:nvPr/>
        </p:nvSpPr>
        <p:spPr>
          <a:xfrm>
            <a:off x="169331" y="4312356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analisaFrequencia</a:t>
            </a:r>
            <a:r>
              <a:rPr lang="pt-BR" dirty="0"/>
              <a:t>();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19298DC-AF90-5EA6-9BE4-40A9FC64CA2E}"/>
              </a:ext>
            </a:extLst>
          </p:cNvPr>
          <p:cNvSpPr/>
          <p:nvPr/>
        </p:nvSpPr>
        <p:spPr>
          <a:xfrm>
            <a:off x="169331" y="4899378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criaParcela</a:t>
            </a:r>
            <a:r>
              <a:rPr lang="pt-BR" dirty="0"/>
              <a:t>();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ADA99A2-71EF-B704-AB1E-5958493D3216}"/>
              </a:ext>
            </a:extLst>
          </p:cNvPr>
          <p:cNvSpPr/>
          <p:nvPr/>
        </p:nvSpPr>
        <p:spPr>
          <a:xfrm>
            <a:off x="169331" y="5486400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alteraParcelaDia</a:t>
            </a:r>
            <a:r>
              <a:rPr lang="pt-BR" dirty="0"/>
              <a:t>();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551FF93-2558-7190-7B81-428A2F686383}"/>
              </a:ext>
            </a:extLst>
          </p:cNvPr>
          <p:cNvSpPr/>
          <p:nvPr/>
        </p:nvSpPr>
        <p:spPr>
          <a:xfrm>
            <a:off x="169331" y="6073422"/>
            <a:ext cx="3251200" cy="434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err="1"/>
              <a:t>alteraParcelaMes</a:t>
            </a:r>
            <a:r>
              <a:rPr lang="pt-BR" dirty="0"/>
              <a:t>();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5D36F13-819E-B869-7B8C-A14BA944899A}"/>
              </a:ext>
            </a:extLst>
          </p:cNvPr>
          <p:cNvSpPr/>
          <p:nvPr/>
        </p:nvSpPr>
        <p:spPr>
          <a:xfrm>
            <a:off x="3550354" y="809978"/>
            <a:ext cx="2427113" cy="4346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Único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994F138-BCB2-AF51-CD70-32D082EEE771}"/>
              </a:ext>
            </a:extLst>
          </p:cNvPr>
          <p:cNvSpPr/>
          <p:nvPr/>
        </p:nvSpPr>
        <p:spPr>
          <a:xfrm>
            <a:off x="6225823" y="801512"/>
            <a:ext cx="2404534" cy="43462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Busca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2544785-95EE-9896-9D93-4104705CCCF7}"/>
              </a:ext>
            </a:extLst>
          </p:cNvPr>
          <p:cNvSpPr/>
          <p:nvPr/>
        </p:nvSpPr>
        <p:spPr>
          <a:xfrm>
            <a:off x="3539067" y="1382890"/>
            <a:ext cx="2427112" cy="43462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Fixo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177C52-F0E1-E8C8-427C-5B23ADD059FF}"/>
              </a:ext>
            </a:extLst>
          </p:cNvPr>
          <p:cNvSpPr/>
          <p:nvPr/>
        </p:nvSpPr>
        <p:spPr>
          <a:xfrm>
            <a:off x="3561645" y="3725334"/>
            <a:ext cx="2404534" cy="43462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Parcelado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4EF4384-C7F9-EEB7-1665-5B8C71589369}"/>
              </a:ext>
            </a:extLst>
          </p:cNvPr>
          <p:cNvSpPr/>
          <p:nvPr/>
        </p:nvSpPr>
        <p:spPr>
          <a:xfrm>
            <a:off x="3539067" y="1975556"/>
            <a:ext cx="2427113" cy="43462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Fixo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CE308B-231F-85B2-F97B-BDD8C8C24A2C}"/>
              </a:ext>
            </a:extLst>
          </p:cNvPr>
          <p:cNvSpPr/>
          <p:nvPr/>
        </p:nvSpPr>
        <p:spPr>
          <a:xfrm>
            <a:off x="3561645" y="4318000"/>
            <a:ext cx="2404534" cy="43462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Parcelado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CA0C9E-2B12-362D-03BB-CDD0E4459AA6}"/>
              </a:ext>
            </a:extLst>
          </p:cNvPr>
          <p:cNvSpPr/>
          <p:nvPr/>
        </p:nvSpPr>
        <p:spPr>
          <a:xfrm>
            <a:off x="3539066" y="2562578"/>
            <a:ext cx="2427113" cy="43462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Fixo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0673112-2BFE-A60D-58D7-F01A0D409BAE}"/>
              </a:ext>
            </a:extLst>
          </p:cNvPr>
          <p:cNvSpPr/>
          <p:nvPr/>
        </p:nvSpPr>
        <p:spPr>
          <a:xfrm>
            <a:off x="3561644" y="4905022"/>
            <a:ext cx="2404534" cy="43462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Parcelado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8AF89F5-EB82-04F3-F16D-4845087406EE}"/>
              </a:ext>
            </a:extLst>
          </p:cNvPr>
          <p:cNvSpPr/>
          <p:nvPr/>
        </p:nvSpPr>
        <p:spPr>
          <a:xfrm>
            <a:off x="3539066" y="3155244"/>
            <a:ext cx="2427113" cy="434622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Fixo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EA6B0D4-3C62-B62D-00B8-95B1E121B6B2}"/>
              </a:ext>
            </a:extLst>
          </p:cNvPr>
          <p:cNvSpPr/>
          <p:nvPr/>
        </p:nvSpPr>
        <p:spPr>
          <a:xfrm>
            <a:off x="3561644" y="5497688"/>
            <a:ext cx="2404534" cy="43462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Parcelado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87D8153-2BC5-F888-270F-F78B0BD68277}"/>
              </a:ext>
            </a:extLst>
          </p:cNvPr>
          <p:cNvSpPr/>
          <p:nvPr/>
        </p:nvSpPr>
        <p:spPr>
          <a:xfrm>
            <a:off x="6203239" y="1377246"/>
            <a:ext cx="2427113" cy="43462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Lista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FB3DEFF-BF6C-669B-F5E5-1DF1638EE748}"/>
              </a:ext>
            </a:extLst>
          </p:cNvPr>
          <p:cNvSpPr/>
          <p:nvPr/>
        </p:nvSpPr>
        <p:spPr>
          <a:xfrm>
            <a:off x="3561644" y="6101642"/>
            <a:ext cx="2404534" cy="43462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Parcelado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E02B8C4B-D43E-5593-98FD-8C9E3AFD4974}"/>
              </a:ext>
            </a:extLst>
          </p:cNvPr>
          <p:cNvSpPr/>
          <p:nvPr/>
        </p:nvSpPr>
        <p:spPr>
          <a:xfrm>
            <a:off x="6203240" y="1947336"/>
            <a:ext cx="2427113" cy="43462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Lista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D1C02CFB-2A57-8D66-C6DA-627270190AFA}"/>
              </a:ext>
            </a:extLst>
          </p:cNvPr>
          <p:cNvSpPr/>
          <p:nvPr/>
        </p:nvSpPr>
        <p:spPr>
          <a:xfrm>
            <a:off x="6203240" y="2540002"/>
            <a:ext cx="2427113" cy="43462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Lista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E7B04DF-924B-B07F-EA41-F3E2355D043B}"/>
              </a:ext>
            </a:extLst>
          </p:cNvPr>
          <p:cNvSpPr/>
          <p:nvPr/>
        </p:nvSpPr>
        <p:spPr>
          <a:xfrm>
            <a:off x="6203239" y="3127024"/>
            <a:ext cx="2427113" cy="43462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Lista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FD97782-2FD2-19E6-749E-5DC65B87979D}"/>
              </a:ext>
            </a:extLst>
          </p:cNvPr>
          <p:cNvSpPr/>
          <p:nvPr/>
        </p:nvSpPr>
        <p:spPr>
          <a:xfrm>
            <a:off x="6203239" y="3719690"/>
            <a:ext cx="2427113" cy="43462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Lista</a:t>
            </a:r>
          </a:p>
        </p:txBody>
      </p:sp>
    </p:spTree>
    <p:extLst>
      <p:ext uri="{BB962C8B-B14F-4D97-AF65-F5344CB8AC3E}">
        <p14:creationId xmlns:p14="http://schemas.microsoft.com/office/powerpoint/2010/main" val="3978700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205</Words>
  <Application>Microsoft Office PowerPoint</Application>
  <PresentationFormat>Widescreen</PresentationFormat>
  <Paragraphs>131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ramos</dc:creator>
  <cp:lastModifiedBy>mateus ramos</cp:lastModifiedBy>
  <cp:revision>5</cp:revision>
  <dcterms:created xsi:type="dcterms:W3CDTF">2022-06-12T14:51:01Z</dcterms:created>
  <dcterms:modified xsi:type="dcterms:W3CDTF">2022-06-14T17:28:55Z</dcterms:modified>
</cp:coreProperties>
</file>