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B1E96-5942-F76D-E243-4F402DDC0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9C529-96C4-5A20-1EB4-796CFA93A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EC325-CD17-0C10-87C4-43BD51E6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46D1D-7EF2-D2BF-FB34-7BFCA8FB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F90067-416D-11D0-EFC9-0C475498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550D-6655-0B27-0765-E4078597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6C465F-AA5B-5DD5-4745-B5684315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5233D-DF31-1573-4E78-E4608445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D17930-4A21-5576-3A12-B0005596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1FA3E-533B-C1C4-1CE2-FE22720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3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5C24B5-D68B-6805-DE78-FD1106BB4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55F37E-576B-C74D-989B-3DE9780C8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A8B57-7A9A-5F13-2CAE-EA396904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816B4-2AEB-6600-EFD1-7681A9D3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12608-2285-266C-2332-A2FA47A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0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8E000-A69F-A58F-C673-7D2181BA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EA9C7-195F-A51B-9771-350A5229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6C5F7-F8ED-CB7A-3DE0-4E432401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06CC6-B5AA-07B4-61A1-11EA5073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8A23C-CE4C-A875-9169-80D6BF6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6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7D62B-B9E6-0789-BEE4-99BF7677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E89B7-EAB7-8B10-1906-F158F167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945E4-7E58-DAD5-6236-1594E2C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84A7E-B72F-B63E-DFFC-A4286710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AD428-28A7-8AEB-6819-343FD98D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1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9AA50-27C8-E3E5-B09D-DB5EBD6C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C0655-CAA5-625D-C19A-AEB389BC1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20EF2D-654B-2C24-D2E9-289EC3071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FBD98-F670-B066-94A4-75C24AB8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55E015-AA2F-AA54-9D67-755FE694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EE9DDE-671D-C66F-E09A-21C63B3E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511A-3699-3558-AED4-96653682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694F1-7E6E-51B9-DC3D-CA225EF1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A841A1-3E0B-D462-227E-688FD1F40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04C3DE-D8E7-574E-1190-4CB63408E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07E9A9-3296-B22B-B9D9-EBDE43A03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F1EDC9-E5D9-EA61-9F51-AC1F7A5F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144FAE-4D88-A962-EEA3-AD441B35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4997F7-3DEB-3C13-142E-502F7B94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1FD99-27B9-A139-EC9E-0C25D6C2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C0AC2A-CC1E-70BF-7031-77D2A33C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3F705A-D91D-5CEE-ED7F-527547C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B0F2EB-AEDD-BD85-0339-3A62374A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2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56E0F1-B198-0CF8-EB02-7F0256C1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E0C9FF-3334-AD2E-85E9-89DCCC46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76D12-8247-C6F7-2010-50B43580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3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AE1B8-B39F-F24D-5318-787612A9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7DB42-E76A-CB9F-10A5-35C4F01A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03FF69-3BF5-4D0E-AA10-CEC3C9DA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9A58E-282D-8A47-A3EF-304F315D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43DD5C-C84F-20B0-10F1-EF8BE865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732501-A5F8-CA3C-EE1D-87EE69A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49A7F-5867-61E7-F5EA-E97D5850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1F2E12-C604-1056-B9DF-6B8CA5BB1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16461D-3EAE-FD40-F7CF-0F58892CC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794CAE-FE41-D534-B30D-E682051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463CF-5F58-57F6-10D8-FDBB9ABB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8ADC46-7758-93AD-65F7-EA9A7854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0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9CAE01-7989-16C4-A52B-BE5C9004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2025A-AFFB-4644-3497-99CCDDEC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BD19D-1326-8D48-31F5-A6E73C5A1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A184-CA39-4F09-92D4-120447C72D3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A9697E-8C84-69A0-023A-1C349D126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F8417-570D-3865-1E8A-E0E2CD2E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58F5CB-7F06-DD50-2C3E-1C558311649F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Guardando uma grana: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FF1053-CCA6-727C-5C03-F7F97DA2970E}"/>
              </a:ext>
            </a:extLst>
          </p:cNvPr>
          <p:cNvSpPr/>
          <p:nvPr/>
        </p:nvSpPr>
        <p:spPr>
          <a:xfrm>
            <a:off x="9426222" y="914400"/>
            <a:ext cx="2043289" cy="5283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 meses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Conta 2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900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1CEFE8-7C78-31F3-7DED-CA6A44162605}"/>
              </a:ext>
            </a:extLst>
          </p:cNvPr>
          <p:cNvSpPr txBox="1"/>
          <p:nvPr/>
        </p:nvSpPr>
        <p:spPr>
          <a:xfrm>
            <a:off x="406400" y="1151467"/>
            <a:ext cx="3984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Lançamento 1 conta 1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2 conta 1</a:t>
            </a:r>
          </a:p>
          <a:p>
            <a:r>
              <a:rPr lang="pt-BR" dirty="0"/>
              <a:t>Lançamento 3 conta 2  100      (800)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4 conta 3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5 conta 1 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6 conta 3</a:t>
            </a:r>
          </a:p>
          <a:p>
            <a:r>
              <a:rPr lang="pt-BR" dirty="0"/>
              <a:t>Lançamento 7 conta 2  200   (600)</a:t>
            </a:r>
          </a:p>
          <a:p>
            <a:r>
              <a:rPr lang="pt-BR" dirty="0"/>
              <a:t>Lançamento 8 conta 2  400	(200)</a:t>
            </a:r>
          </a:p>
          <a:p>
            <a:r>
              <a:rPr lang="pt-BR" dirty="0"/>
              <a:t>Lançamento 9 conta 2  300	(Fecha meta)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6B060-C1EB-E80C-C701-4682BC38C5E0}"/>
              </a:ext>
            </a:extLst>
          </p:cNvPr>
          <p:cNvSpPr/>
          <p:nvPr/>
        </p:nvSpPr>
        <p:spPr>
          <a:xfrm>
            <a:off x="5542844" y="617688"/>
            <a:ext cx="3251200" cy="11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2</a:t>
            </a:r>
          </a:p>
          <a:p>
            <a:pPr algn="ctr"/>
            <a:r>
              <a:rPr lang="pt-BR" dirty="0"/>
              <a:t>600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497E0-C5DA-7129-D55B-D48CF17BD88F}"/>
              </a:ext>
            </a:extLst>
          </p:cNvPr>
          <p:cNvSpPr txBox="1"/>
          <p:nvPr/>
        </p:nvSpPr>
        <p:spPr>
          <a:xfrm>
            <a:off x="643467" y="4131733"/>
            <a:ext cx="84553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Inicia a meta, valor 1500. – valor da conta (600)</a:t>
            </a:r>
          </a:p>
          <a:p>
            <a:endParaRPr lang="pt-BR" dirty="0"/>
          </a:p>
          <a:p>
            <a:r>
              <a:rPr lang="pt-BR" dirty="0"/>
              <a:t>Ao lançar: </a:t>
            </a:r>
            <a:r>
              <a:rPr lang="pt-BR" dirty="0" err="1"/>
              <a:t>if</a:t>
            </a:r>
            <a:r>
              <a:rPr lang="pt-BR" dirty="0"/>
              <a:t>(conta = conta[meta]) valor[meta] – valor lançado. </a:t>
            </a:r>
            <a:r>
              <a:rPr lang="pt-BR" dirty="0" err="1"/>
              <a:t>If</a:t>
            </a:r>
            <a:r>
              <a:rPr lang="pt-BR" dirty="0"/>
              <a:t>(valor[meta] &lt;0 (estoura meta)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Me devolve as contas, das metas abetas.</a:t>
            </a:r>
          </a:p>
        </p:txBody>
      </p:sp>
    </p:spTree>
    <p:extLst>
      <p:ext uri="{BB962C8B-B14F-4D97-AF65-F5344CB8AC3E}">
        <p14:creationId xmlns:p14="http://schemas.microsoft.com/office/powerpoint/2010/main" val="166155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A0F6250-6B2D-1CD2-2441-0F00056D2C6E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Guardando uma grana: DETALHAMENTO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ECD512-F18E-01F7-6A77-F20396D72C8C}"/>
              </a:ext>
            </a:extLst>
          </p:cNvPr>
          <p:cNvSpPr/>
          <p:nvPr/>
        </p:nvSpPr>
        <p:spPr>
          <a:xfrm>
            <a:off x="5124893" y="361244"/>
            <a:ext cx="6660707" cy="120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Tabela: Meta</a:t>
            </a:r>
          </a:p>
          <a:p>
            <a:pPr algn="ctr"/>
            <a:r>
              <a:rPr lang="pt-BR" dirty="0" err="1"/>
              <a:t>Id_meta</a:t>
            </a:r>
            <a:r>
              <a:rPr lang="pt-BR" dirty="0"/>
              <a:t> | Objetivo | valor | </a:t>
            </a:r>
            <a:r>
              <a:rPr lang="pt-BR" dirty="0" err="1"/>
              <a:t>data_inicial</a:t>
            </a:r>
            <a:r>
              <a:rPr lang="pt-BR" dirty="0"/>
              <a:t> | </a:t>
            </a:r>
            <a:r>
              <a:rPr lang="pt-BR" dirty="0" err="1"/>
              <a:t>data_final</a:t>
            </a:r>
            <a:r>
              <a:rPr lang="pt-BR" dirty="0"/>
              <a:t> | </a:t>
            </a:r>
            <a:r>
              <a:rPr lang="pt-BR" dirty="0" err="1"/>
              <a:t>id_categoria</a:t>
            </a:r>
            <a:r>
              <a:rPr lang="pt-BR" dirty="0"/>
              <a:t> | Ativo | conta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F68B2C-08EB-91A0-B036-B35FA810C31A}"/>
              </a:ext>
            </a:extLst>
          </p:cNvPr>
          <p:cNvSpPr/>
          <p:nvPr/>
        </p:nvSpPr>
        <p:spPr>
          <a:xfrm>
            <a:off x="6999767" y="5070680"/>
            <a:ext cx="1117604" cy="63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2779E9-F160-F61B-C863-F8158E34B588}"/>
              </a:ext>
            </a:extLst>
          </p:cNvPr>
          <p:cNvSpPr/>
          <p:nvPr/>
        </p:nvSpPr>
        <p:spPr>
          <a:xfrm>
            <a:off x="8346558" y="3923414"/>
            <a:ext cx="2627424" cy="63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Lançamento (</a:t>
            </a:r>
            <a:r>
              <a:rPr lang="pt-BR" dirty="0" err="1"/>
              <a:t>id_usuario</a:t>
            </a:r>
            <a:r>
              <a:rPr lang="pt-BR" dirty="0"/>
              <a:t>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DAFCAD3-79CE-4466-F491-ABDA10FF1B82}"/>
              </a:ext>
            </a:extLst>
          </p:cNvPr>
          <p:cNvSpPr/>
          <p:nvPr/>
        </p:nvSpPr>
        <p:spPr>
          <a:xfrm>
            <a:off x="8495416" y="5583274"/>
            <a:ext cx="2329708" cy="63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Receita? Despesa?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0CB84F-3FEC-5EFD-FB58-3051842489B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60270" y="4558086"/>
            <a:ext cx="0" cy="102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0A68CE12-6A45-D3BD-CA0B-A7D4F3BCFB34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rot="10800000">
            <a:off x="7558570" y="5705352"/>
            <a:ext cx="936847" cy="195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518E8DD7-085A-2C24-8413-7A7A20CFEB15}"/>
              </a:ext>
            </a:extLst>
          </p:cNvPr>
          <p:cNvSpPr/>
          <p:nvPr/>
        </p:nvSpPr>
        <p:spPr>
          <a:xfrm>
            <a:off x="9101468" y="2263554"/>
            <a:ext cx="1117604" cy="63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1F943066-2F28-BFDB-DAB4-CBB3340BF182}"/>
              </a:ext>
            </a:extLst>
          </p:cNvPr>
          <p:cNvSpPr/>
          <p:nvPr/>
        </p:nvSpPr>
        <p:spPr>
          <a:xfrm>
            <a:off x="9418084" y="2898226"/>
            <a:ext cx="484372" cy="950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6A74401-4445-0F64-25BF-6CC6775914C1}"/>
              </a:ext>
            </a:extLst>
          </p:cNvPr>
          <p:cNvSpPr/>
          <p:nvPr/>
        </p:nvSpPr>
        <p:spPr>
          <a:xfrm>
            <a:off x="318977" y="1690577"/>
            <a:ext cx="6031022" cy="4635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Lançamento (na conta):</a:t>
            </a:r>
          </a:p>
          <a:p>
            <a:endParaRPr lang="pt-BR" dirty="0"/>
          </a:p>
          <a:p>
            <a:r>
              <a:rPr lang="pt-BR" dirty="0"/>
              <a:t>  Receita: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(existe meta){</a:t>
            </a:r>
          </a:p>
          <a:p>
            <a:r>
              <a:rPr lang="pt-BR" dirty="0"/>
              <a:t>    	</a:t>
            </a:r>
            <a:r>
              <a:rPr lang="pt-BR" dirty="0" err="1"/>
              <a:t>If</a:t>
            </a:r>
            <a:r>
              <a:rPr lang="pt-BR" dirty="0"/>
              <a:t>(meta selecionara) {</a:t>
            </a:r>
          </a:p>
          <a:p>
            <a:r>
              <a:rPr lang="pt-BR" dirty="0"/>
              <a:t>         		receita: + na meta(selecionada);</a:t>
            </a:r>
          </a:p>
          <a:p>
            <a:r>
              <a:rPr lang="pt-BR" dirty="0"/>
              <a:t>    	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 err="1"/>
              <a:t>depesa</a:t>
            </a:r>
            <a:r>
              <a:rPr lang="pt-BR" dirty="0"/>
              <a:t>(na conta da meta):</a:t>
            </a:r>
          </a:p>
          <a:p>
            <a:r>
              <a:rPr lang="pt-BR" dirty="0"/>
              <a:t>   </a:t>
            </a:r>
            <a:r>
              <a:rPr lang="pt-BR" dirty="0" err="1"/>
              <a:t>if</a:t>
            </a:r>
            <a:r>
              <a:rPr lang="pt-BR" dirty="0"/>
              <a:t>(existe meta) {</a:t>
            </a:r>
          </a:p>
          <a:p>
            <a:r>
              <a:rPr lang="pt-BR" dirty="0"/>
              <a:t>	- na meta(selecionada)[</a:t>
            </a:r>
            <a:r>
              <a:rPr lang="pt-BR" dirty="0" err="1"/>
              <a:t>required</a:t>
            </a:r>
            <a:r>
              <a:rPr lang="pt-BR" dirty="0"/>
              <a:t>]</a:t>
            </a:r>
          </a:p>
          <a:p>
            <a:r>
              <a:rPr lang="pt-BR" dirty="0"/>
              <a:t>   }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DDC9848-8199-825E-8702-1AD44F633543}"/>
              </a:ext>
            </a:extLst>
          </p:cNvPr>
          <p:cNvSpPr/>
          <p:nvPr/>
        </p:nvSpPr>
        <p:spPr>
          <a:xfrm>
            <a:off x="6956052" y="1690576"/>
            <a:ext cx="1539364" cy="2037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Ativo:</a:t>
            </a:r>
          </a:p>
          <a:p>
            <a:pPr algn="ctr"/>
            <a:r>
              <a:rPr lang="pt-BR" dirty="0"/>
              <a:t>0 – desligada</a:t>
            </a:r>
          </a:p>
          <a:p>
            <a:pPr algn="ctr"/>
            <a:r>
              <a:rPr lang="pt-BR" dirty="0"/>
              <a:t>1 – ativa</a:t>
            </a:r>
          </a:p>
          <a:p>
            <a:pPr algn="ctr"/>
            <a:r>
              <a:rPr lang="pt-BR" dirty="0"/>
              <a:t>2 - pausada</a:t>
            </a:r>
          </a:p>
        </p:txBody>
      </p:sp>
    </p:spTree>
    <p:extLst>
      <p:ext uri="{BB962C8B-B14F-4D97-AF65-F5344CB8AC3E}">
        <p14:creationId xmlns:p14="http://schemas.microsoft.com/office/powerpoint/2010/main" val="29416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58F5CB-7F06-DD50-2C3E-1C558311649F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Saindo do aperto:  Diminuir gastos por categoria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FF1053-CCA6-727C-5C03-F7F97DA2970E}"/>
              </a:ext>
            </a:extLst>
          </p:cNvPr>
          <p:cNvSpPr/>
          <p:nvPr/>
        </p:nvSpPr>
        <p:spPr>
          <a:xfrm>
            <a:off x="9426222" y="914400"/>
            <a:ext cx="2043289" cy="5283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(meta)</a:t>
            </a:r>
          </a:p>
          <a:p>
            <a:pPr algn="ctr"/>
            <a:r>
              <a:rPr lang="pt-BR" dirty="0"/>
              <a:t>-800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400</a:t>
            </a:r>
          </a:p>
          <a:p>
            <a:pPr algn="ctr"/>
            <a:r>
              <a:rPr lang="pt-BR" dirty="0"/>
              <a:t>(valor atual)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(diferença)</a:t>
            </a:r>
          </a:p>
          <a:p>
            <a:pPr algn="ctr"/>
            <a:r>
              <a:rPr lang="pt-BR" dirty="0"/>
              <a:t>-600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Aberta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Categoria 2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6B060-C1EB-E80C-C701-4682BC38C5E0}"/>
              </a:ext>
            </a:extLst>
          </p:cNvPr>
          <p:cNvSpPr/>
          <p:nvPr/>
        </p:nvSpPr>
        <p:spPr>
          <a:xfrm>
            <a:off x="3245555" y="1814310"/>
            <a:ext cx="3251200" cy="11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 2 (transporte)</a:t>
            </a:r>
          </a:p>
          <a:p>
            <a:pPr algn="ctr"/>
            <a:r>
              <a:rPr lang="pt-BR" dirty="0"/>
              <a:t>Média: 1000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497E0-C5DA-7129-D55B-D48CF17BD88F}"/>
              </a:ext>
            </a:extLst>
          </p:cNvPr>
          <p:cNvSpPr txBox="1"/>
          <p:nvPr/>
        </p:nvSpPr>
        <p:spPr>
          <a:xfrm>
            <a:off x="643466" y="3193324"/>
            <a:ext cx="845537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(dia atual = dia 1)</a:t>
            </a:r>
          </a:p>
          <a:p>
            <a:r>
              <a:rPr lang="pt-BR" dirty="0"/>
              <a:t>Verifica quanto gastou.  Compara com a média.  Manda notificação com resultado;</a:t>
            </a:r>
          </a:p>
          <a:p>
            <a:r>
              <a:rPr lang="pt-BR" dirty="0"/>
              <a:t>Verifica se cumpriu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Pagina minhas metas &gt; desligue </a:t>
            </a:r>
          </a:p>
          <a:p>
            <a:r>
              <a:rPr lang="pt-BR" dirty="0"/>
              <a:t>Ou</a:t>
            </a:r>
          </a:p>
          <a:p>
            <a:r>
              <a:rPr lang="pt-BR" dirty="0"/>
              <a:t>Cumpriu? </a:t>
            </a:r>
            <a:r>
              <a:rPr lang="pt-BR" u="sng" dirty="0"/>
              <a:t>Desliga</a:t>
            </a:r>
          </a:p>
          <a:p>
            <a:endParaRPr lang="pt-BR" u="sng" dirty="0"/>
          </a:p>
          <a:p>
            <a:r>
              <a:rPr lang="pt-BR" u="sng" dirty="0"/>
              <a:t>Notifica:</a:t>
            </a:r>
          </a:p>
          <a:p>
            <a:r>
              <a:rPr lang="pt-BR" u="sng" dirty="0"/>
              <a:t>“</a:t>
            </a:r>
            <a:r>
              <a:rPr lang="pt-BR" u="sng" dirty="0" err="1"/>
              <a:t>Parabens</a:t>
            </a:r>
            <a:r>
              <a:rPr lang="pt-BR" u="sng" dirty="0"/>
              <a:t> </a:t>
            </a:r>
            <a:r>
              <a:rPr lang="pt-BR" u="sng" dirty="0" err="1"/>
              <a:t>vc</a:t>
            </a:r>
            <a:r>
              <a:rPr lang="pt-BR" u="sng" dirty="0"/>
              <a:t> cumpriu a meta, ela será desativada. Deseja </a:t>
            </a:r>
            <a:r>
              <a:rPr lang="pt-BR" u="sng" dirty="0" err="1"/>
              <a:t>mante-la</a:t>
            </a:r>
            <a:r>
              <a:rPr lang="pt-BR" u="sng" dirty="0"/>
              <a:t> aberta?”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13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58F5CB-7F06-DD50-2C3E-1C558311649F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?: Aumentar a receita por mês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FF1053-CCA6-727C-5C03-F7F97DA2970E}"/>
              </a:ext>
            </a:extLst>
          </p:cNvPr>
          <p:cNvSpPr/>
          <p:nvPr/>
        </p:nvSpPr>
        <p:spPr>
          <a:xfrm>
            <a:off x="9426222" y="914400"/>
            <a:ext cx="2043289" cy="5283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(meta)</a:t>
            </a:r>
          </a:p>
          <a:p>
            <a:pPr algn="ctr"/>
            <a:r>
              <a:rPr lang="pt-BR" dirty="0"/>
              <a:t>+300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3100</a:t>
            </a:r>
          </a:p>
          <a:p>
            <a:pPr algn="ctr"/>
            <a:r>
              <a:rPr lang="pt-BR" dirty="0"/>
              <a:t>(valor atual)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(diferença)</a:t>
            </a:r>
          </a:p>
          <a:p>
            <a:pPr algn="ctr"/>
            <a:r>
              <a:rPr lang="pt-BR" dirty="0"/>
              <a:t>+100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Aberta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6B060-C1EB-E80C-C701-4682BC38C5E0}"/>
              </a:ext>
            </a:extLst>
          </p:cNvPr>
          <p:cNvSpPr/>
          <p:nvPr/>
        </p:nvSpPr>
        <p:spPr>
          <a:xfrm>
            <a:off x="3245555" y="1814310"/>
            <a:ext cx="3251200" cy="11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Receita total/mês</a:t>
            </a:r>
          </a:p>
          <a:p>
            <a:pPr algn="ctr"/>
            <a:r>
              <a:rPr lang="pt-BR" dirty="0"/>
              <a:t>Média: 3000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497E0-C5DA-7129-D55B-D48CF17BD88F}"/>
              </a:ext>
            </a:extLst>
          </p:cNvPr>
          <p:cNvSpPr txBox="1"/>
          <p:nvPr/>
        </p:nvSpPr>
        <p:spPr>
          <a:xfrm>
            <a:off x="643466" y="3429000"/>
            <a:ext cx="845537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(dia atual = dia 1)</a:t>
            </a:r>
          </a:p>
          <a:p>
            <a:r>
              <a:rPr lang="pt-BR" dirty="0"/>
              <a:t>Verifica quanto recebeu.  Compara com a média.  Manda notificação com resultado;</a:t>
            </a:r>
          </a:p>
          <a:p>
            <a:r>
              <a:rPr lang="pt-BR" dirty="0"/>
              <a:t>Verifica se cumpriu</a:t>
            </a:r>
          </a:p>
          <a:p>
            <a:endParaRPr lang="pt-BR" u="sng" dirty="0"/>
          </a:p>
          <a:p>
            <a:endParaRPr lang="pt-BR" dirty="0"/>
          </a:p>
          <a:p>
            <a:r>
              <a:rPr lang="pt-BR" dirty="0"/>
              <a:t>Pagina minhas metas &gt; desligue </a:t>
            </a:r>
          </a:p>
          <a:p>
            <a:r>
              <a:rPr lang="pt-BR" dirty="0"/>
              <a:t>Ou</a:t>
            </a:r>
          </a:p>
          <a:p>
            <a:r>
              <a:rPr lang="pt-BR" dirty="0"/>
              <a:t>Cumpriu? </a:t>
            </a:r>
            <a:r>
              <a:rPr lang="pt-BR" u="sng" dirty="0"/>
              <a:t>Desliga</a:t>
            </a:r>
          </a:p>
          <a:p>
            <a:endParaRPr lang="pt-BR" u="sng" dirty="0"/>
          </a:p>
          <a:p>
            <a:r>
              <a:rPr lang="pt-BR" u="sng" dirty="0"/>
              <a:t>Notifica:</a:t>
            </a:r>
          </a:p>
          <a:p>
            <a:r>
              <a:rPr lang="pt-BR" u="sng" dirty="0"/>
              <a:t>“</a:t>
            </a:r>
            <a:r>
              <a:rPr lang="pt-BR" u="sng" dirty="0" err="1"/>
              <a:t>Parabens</a:t>
            </a:r>
            <a:r>
              <a:rPr lang="pt-BR" u="sng" dirty="0"/>
              <a:t> </a:t>
            </a:r>
            <a:r>
              <a:rPr lang="pt-BR" u="sng" dirty="0" err="1"/>
              <a:t>vc</a:t>
            </a:r>
            <a:r>
              <a:rPr lang="pt-BR" u="sng" dirty="0"/>
              <a:t> cumpriu a meta, ela será desativada. Deseja </a:t>
            </a:r>
            <a:r>
              <a:rPr lang="pt-BR" u="sng" dirty="0" err="1"/>
              <a:t>mante-la</a:t>
            </a:r>
            <a:r>
              <a:rPr lang="pt-BR" u="sng" dirty="0"/>
              <a:t> aberta?”</a:t>
            </a:r>
          </a:p>
        </p:txBody>
      </p:sp>
    </p:spTree>
    <p:extLst>
      <p:ext uri="{BB962C8B-B14F-4D97-AF65-F5344CB8AC3E}">
        <p14:creationId xmlns:p14="http://schemas.microsoft.com/office/powerpoint/2010/main" val="409777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6FF14-DB59-C16D-5C84-4F037A334550}"/>
              </a:ext>
            </a:extLst>
          </p:cNvPr>
          <p:cNvSpPr txBox="1"/>
          <p:nvPr/>
        </p:nvSpPr>
        <p:spPr>
          <a:xfrm>
            <a:off x="474133" y="440267"/>
            <a:ext cx="10385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Criar tabela de notificações: Meta, Manutenção, Anuncio, Lançamento fixo, Lançamento parcela</a:t>
            </a:r>
          </a:p>
          <a:p>
            <a:endParaRPr lang="pt-BR" u="sng" dirty="0"/>
          </a:p>
          <a:p>
            <a:r>
              <a:rPr lang="pt-BR" u="sng" dirty="0"/>
              <a:t>Ajeitar tabela de metas</a:t>
            </a:r>
          </a:p>
          <a:p>
            <a:endParaRPr lang="pt-BR" u="sng" dirty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2981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2F05D66-F405-08BC-2EBA-63A39E96675D}"/>
              </a:ext>
            </a:extLst>
          </p:cNvPr>
          <p:cNvSpPr txBox="1"/>
          <p:nvPr/>
        </p:nvSpPr>
        <p:spPr>
          <a:xfrm>
            <a:off x="406400" y="248356"/>
            <a:ext cx="10227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Lançamentos fixos:</a:t>
            </a:r>
          </a:p>
          <a:p>
            <a:endParaRPr lang="pt-BR" dirty="0"/>
          </a:p>
          <a:p>
            <a:r>
              <a:rPr lang="pt-BR" dirty="0"/>
              <a:t>Ao entrar na sistema:</a:t>
            </a:r>
          </a:p>
          <a:p>
            <a:r>
              <a:rPr lang="pt-BR" dirty="0"/>
              <a:t>SELECT  * FROM lançamentos WHERE </a:t>
            </a:r>
            <a:r>
              <a:rPr lang="pt-BR" dirty="0" err="1"/>
              <a:t>data_lançamento</a:t>
            </a:r>
            <a:r>
              <a:rPr lang="pt-BR" dirty="0"/>
              <a:t> &lt; CURRENT_DATE() AND fixo = 1;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isset</a:t>
            </a:r>
            <a:r>
              <a:rPr lang="pt-BR" dirty="0"/>
              <a:t>($resultados)){</a:t>
            </a:r>
          </a:p>
          <a:p>
            <a:r>
              <a:rPr lang="pt-BR" dirty="0"/>
              <a:t>      </a:t>
            </a:r>
            <a:r>
              <a:rPr lang="pt-BR" dirty="0" err="1"/>
              <a:t>Foreach</a:t>
            </a:r>
            <a:r>
              <a:rPr lang="pt-BR" dirty="0"/>
              <a:t>( $resultados as $</a:t>
            </a:r>
            <a:r>
              <a:rPr lang="pt-BR" dirty="0" err="1"/>
              <a:t>key</a:t>
            </a:r>
            <a:r>
              <a:rPr lang="pt-BR" dirty="0"/>
              <a:t> =&gt; $</a:t>
            </a:r>
            <a:r>
              <a:rPr lang="pt-BR" dirty="0" err="1"/>
              <a:t>value</a:t>
            </a:r>
            <a:r>
              <a:rPr lang="pt-BR" dirty="0"/>
              <a:t>){</a:t>
            </a:r>
          </a:p>
          <a:p>
            <a:r>
              <a:rPr lang="pt-BR" dirty="0"/>
              <a:t>          </a:t>
            </a:r>
            <a:r>
              <a:rPr lang="pt-BR" dirty="0" err="1"/>
              <a:t>criaLançamentoUnico</a:t>
            </a:r>
            <a:r>
              <a:rPr lang="pt-BR" dirty="0"/>
              <a:t>()</a:t>
            </a:r>
          </a:p>
          <a:p>
            <a:r>
              <a:rPr lang="pt-BR" dirty="0"/>
              <a:t>  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CEE3E24-7CEB-E646-4BE0-4D5E52CDB9D0}"/>
              </a:ext>
            </a:extLst>
          </p:cNvPr>
          <p:cNvSpPr/>
          <p:nvPr/>
        </p:nvSpPr>
        <p:spPr>
          <a:xfrm>
            <a:off x="1140178" y="3635022"/>
            <a:ext cx="1806222" cy="230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10/06</a:t>
            </a:r>
          </a:p>
          <a:p>
            <a:pPr algn="ctr"/>
            <a:r>
              <a:rPr lang="pt-BR" dirty="0"/>
              <a:t>Fixo=0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ADEAAE-E048-07D5-FE02-CEA8F78389C0}"/>
              </a:ext>
            </a:extLst>
          </p:cNvPr>
          <p:cNvSpPr/>
          <p:nvPr/>
        </p:nvSpPr>
        <p:spPr>
          <a:xfrm>
            <a:off x="3922889" y="3635022"/>
            <a:ext cx="1806222" cy="230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10/07</a:t>
            </a:r>
          </a:p>
          <a:p>
            <a:pPr algn="ctr"/>
            <a:r>
              <a:rPr lang="pt-BR" dirty="0"/>
              <a:t>Fixo=1</a:t>
            </a:r>
          </a:p>
        </p:txBody>
      </p:sp>
    </p:spTree>
    <p:extLst>
      <p:ext uri="{BB962C8B-B14F-4D97-AF65-F5344CB8AC3E}">
        <p14:creationId xmlns:p14="http://schemas.microsoft.com/office/powerpoint/2010/main" val="412168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482</Words>
  <Application>Microsoft Office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ramos</dc:creator>
  <cp:lastModifiedBy>mateus ramos</cp:lastModifiedBy>
  <cp:revision>3</cp:revision>
  <dcterms:created xsi:type="dcterms:W3CDTF">2022-06-05T16:19:15Z</dcterms:created>
  <dcterms:modified xsi:type="dcterms:W3CDTF">2022-06-11T21:11:35Z</dcterms:modified>
</cp:coreProperties>
</file>