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B1E96-5942-F76D-E243-4F402DDC0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79C529-96C4-5A20-1EB4-796CFA93A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7EC325-CD17-0C10-87C4-43BD51E6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184-CA39-4F09-92D4-120447C72D37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046D1D-7EF2-D2BF-FB34-7BFCA8FB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F90067-416D-11D0-EFC9-0C475498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51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0550D-6655-0B27-0765-E4078597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6C465F-AA5B-5DD5-4745-B56843152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85233D-DF31-1573-4E78-E4608445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184-CA39-4F09-92D4-120447C72D37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D17930-4A21-5576-3A12-B0005596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11FA3E-533B-C1C4-1CE2-FE227202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93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5C24B5-D68B-6805-DE78-FD1106BB4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55F37E-576B-C74D-989B-3DE9780C8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1A8B57-7A9A-5F13-2CAE-EA396904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184-CA39-4F09-92D4-120447C72D37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B816B4-2AEB-6600-EFD1-7681A9D3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512608-2285-266C-2332-A2FA47A5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03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8E000-A69F-A58F-C673-7D2181BA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7EA9C7-195F-A51B-9771-350A52298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D6C5F7-F8ED-CB7A-3DE0-4E432401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184-CA39-4F09-92D4-120447C72D37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D06CC6-B5AA-07B4-61A1-11EA5073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B8A23C-CE4C-A875-9169-80D6BF68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16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7D62B-B9E6-0789-BEE4-99BF7677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6E89B7-EAB7-8B10-1906-F158F1678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D945E4-7E58-DAD5-6236-1594E2CB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184-CA39-4F09-92D4-120447C72D37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484A7E-B72F-B63E-DFFC-A4286710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AAD428-28A7-8AEB-6819-343FD98D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71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9AA50-27C8-E3E5-B09D-DB5EBD6C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9C0655-CAA5-625D-C19A-AEB389BC1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20EF2D-654B-2C24-D2E9-289EC3071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1FBD98-F670-B066-94A4-75C24AB8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184-CA39-4F09-92D4-120447C72D37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55E015-AA2F-AA54-9D67-755FE694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EE9DDE-671D-C66F-E09A-21C63B3E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4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4511A-3699-3558-AED4-96653682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D694F1-7E6E-51B9-DC3D-CA225EF1D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A841A1-3E0B-D462-227E-688FD1F40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04C3DE-D8E7-574E-1190-4CB63408E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07E9A9-3296-B22B-B9D9-EBDE43A03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F1EDC9-E5D9-EA61-9F51-AC1F7A5F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184-CA39-4F09-92D4-120447C72D37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E144FAE-4D88-A962-EEA3-AD441B35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4997F7-3DEB-3C13-142E-502F7B94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09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1FD99-27B9-A139-EC9E-0C25D6C2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8C0AC2A-CC1E-70BF-7031-77D2A33C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184-CA39-4F09-92D4-120447C72D37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3F705A-D91D-5CEE-ED7F-527547C7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B0F2EB-AEDD-BD85-0339-3A62374A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2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56E0F1-B198-0CF8-EB02-7F0256C1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184-CA39-4F09-92D4-120447C72D37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E0C9FF-3334-AD2E-85E9-89DCCC46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D76D12-8247-C6F7-2010-50B43580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33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AE1B8-B39F-F24D-5318-787612A9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7DB42-E76A-CB9F-10A5-35C4F01A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03FF69-3BF5-4D0E-AA10-CEC3C9DA5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99A58E-282D-8A47-A3EF-304F315D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184-CA39-4F09-92D4-120447C72D37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43DD5C-C84F-20B0-10F1-EF8BE865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732501-A5F8-CA3C-EE1D-87EE69A8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91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49A7F-5867-61E7-F5EA-E97D5850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1F2E12-C604-1056-B9DF-6B8CA5BB1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16461D-3EAE-FD40-F7CF-0F58892CC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794CAE-FE41-D534-B30D-E682051E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A184-CA39-4F09-92D4-120447C72D37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E463CF-5F58-57F6-10D8-FDBB9ABB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8ADC46-7758-93AD-65F7-EA9A7854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07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E9CAE01-7989-16C4-A52B-BE5C9004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02025A-AFFB-4644-3497-99CCDDEC5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DBD19D-1326-8D48-31F5-A6E73C5A1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7A184-CA39-4F09-92D4-120447C72D37}" type="datetimeFigureOut">
              <a:rPr lang="pt-BR" smtClean="0"/>
              <a:t>14/06/2022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A9697E-8C84-69A0-023A-1C349D126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9F8417-570D-3865-1E8A-E0E2CD2E7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76E0C-1B4A-40BF-A0B1-5682336F65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87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258F5CB-7F06-DD50-2C3E-1C558311649F}"/>
              </a:ext>
            </a:extLst>
          </p:cNvPr>
          <p:cNvSpPr txBox="1"/>
          <p:nvPr/>
        </p:nvSpPr>
        <p:spPr>
          <a:xfrm>
            <a:off x="406400" y="248356"/>
            <a:ext cx="1022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Guardando uma grana: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CFF1053-CCA6-727C-5C03-F7F97DA2970E}"/>
              </a:ext>
            </a:extLst>
          </p:cNvPr>
          <p:cNvSpPr/>
          <p:nvPr/>
        </p:nvSpPr>
        <p:spPr>
          <a:xfrm>
            <a:off x="9426222" y="914400"/>
            <a:ext cx="2043289" cy="52832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1500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4 meses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Conta 2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900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61CEFE8-7C78-31F3-7DED-CA6A44162605}"/>
              </a:ext>
            </a:extLst>
          </p:cNvPr>
          <p:cNvSpPr txBox="1"/>
          <p:nvPr/>
        </p:nvSpPr>
        <p:spPr>
          <a:xfrm>
            <a:off x="406400" y="1151467"/>
            <a:ext cx="39849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Lançamento 1 conta 1</a:t>
            </a:r>
          </a:p>
          <a:p>
            <a:r>
              <a:rPr lang="pt-BR" dirty="0">
                <a:solidFill>
                  <a:srgbClr val="FF0000"/>
                </a:solidFill>
              </a:rPr>
              <a:t>Lançamento 2 conta 1</a:t>
            </a:r>
          </a:p>
          <a:p>
            <a:r>
              <a:rPr lang="pt-BR" dirty="0"/>
              <a:t>Lançamento 3 conta 2  100      (800)</a:t>
            </a:r>
          </a:p>
          <a:p>
            <a:r>
              <a:rPr lang="pt-BR" dirty="0">
                <a:solidFill>
                  <a:srgbClr val="FF0000"/>
                </a:solidFill>
              </a:rPr>
              <a:t>Lançamento 4 conta 3</a:t>
            </a:r>
          </a:p>
          <a:p>
            <a:r>
              <a:rPr lang="pt-BR" dirty="0">
                <a:solidFill>
                  <a:srgbClr val="FF0000"/>
                </a:solidFill>
              </a:rPr>
              <a:t>Lançamento 5 conta 1 </a:t>
            </a:r>
          </a:p>
          <a:p>
            <a:r>
              <a:rPr lang="pt-BR" dirty="0">
                <a:solidFill>
                  <a:srgbClr val="FF0000"/>
                </a:solidFill>
              </a:rPr>
              <a:t>Lançamento 6 conta 3</a:t>
            </a:r>
          </a:p>
          <a:p>
            <a:r>
              <a:rPr lang="pt-BR" dirty="0"/>
              <a:t>Lançamento 7 conta 2  200   (600)</a:t>
            </a:r>
          </a:p>
          <a:p>
            <a:r>
              <a:rPr lang="pt-BR" dirty="0"/>
              <a:t>Lançamento 8 conta 2  400	(200)</a:t>
            </a:r>
          </a:p>
          <a:p>
            <a:r>
              <a:rPr lang="pt-BR" dirty="0"/>
              <a:t>Lançamento 9 conta 2  300	(Fecha meta)</a:t>
            </a:r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266B060-C1EB-E80C-C701-4682BC38C5E0}"/>
              </a:ext>
            </a:extLst>
          </p:cNvPr>
          <p:cNvSpPr/>
          <p:nvPr/>
        </p:nvSpPr>
        <p:spPr>
          <a:xfrm>
            <a:off x="5542844" y="617688"/>
            <a:ext cx="3251200" cy="1120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Conta 2</a:t>
            </a:r>
          </a:p>
          <a:p>
            <a:pPr algn="ctr"/>
            <a:r>
              <a:rPr lang="pt-BR" dirty="0"/>
              <a:t>600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72497E0-C5DA-7129-D55B-D48CF17BD88F}"/>
              </a:ext>
            </a:extLst>
          </p:cNvPr>
          <p:cNvSpPr txBox="1"/>
          <p:nvPr/>
        </p:nvSpPr>
        <p:spPr>
          <a:xfrm>
            <a:off x="643467" y="4131733"/>
            <a:ext cx="84553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Inicia a meta, valor 1500. – valor da conta (600)</a:t>
            </a:r>
          </a:p>
          <a:p>
            <a:endParaRPr lang="pt-BR" dirty="0"/>
          </a:p>
          <a:p>
            <a:r>
              <a:rPr lang="pt-BR" dirty="0"/>
              <a:t>Ao lançar: </a:t>
            </a:r>
            <a:r>
              <a:rPr lang="pt-BR" dirty="0" err="1"/>
              <a:t>if</a:t>
            </a:r>
            <a:r>
              <a:rPr lang="pt-BR" dirty="0"/>
              <a:t>(conta = conta[meta]) valor[meta] – valor lançado. </a:t>
            </a:r>
            <a:r>
              <a:rPr lang="pt-BR" dirty="0" err="1"/>
              <a:t>If</a:t>
            </a:r>
            <a:r>
              <a:rPr lang="pt-BR" dirty="0"/>
              <a:t>(valor[meta] &lt;0 (estoura meta)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Me devolve as contas, das metas abetas.</a:t>
            </a:r>
          </a:p>
        </p:txBody>
      </p:sp>
    </p:spTree>
    <p:extLst>
      <p:ext uri="{BB962C8B-B14F-4D97-AF65-F5344CB8AC3E}">
        <p14:creationId xmlns:p14="http://schemas.microsoft.com/office/powerpoint/2010/main" val="166155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A0F6250-6B2D-1CD2-2441-0F00056D2C6E}"/>
              </a:ext>
            </a:extLst>
          </p:cNvPr>
          <p:cNvSpPr txBox="1"/>
          <p:nvPr/>
        </p:nvSpPr>
        <p:spPr>
          <a:xfrm>
            <a:off x="406400" y="248356"/>
            <a:ext cx="1022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Guardando uma grana: DETALHAMENTO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6ECD512-F18E-01F7-6A77-F20396D72C8C}"/>
              </a:ext>
            </a:extLst>
          </p:cNvPr>
          <p:cNvSpPr/>
          <p:nvPr/>
        </p:nvSpPr>
        <p:spPr>
          <a:xfrm>
            <a:off x="5124893" y="361244"/>
            <a:ext cx="6660707" cy="1207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Tabela: Meta</a:t>
            </a:r>
          </a:p>
          <a:p>
            <a:pPr algn="ctr"/>
            <a:r>
              <a:rPr lang="pt-BR" dirty="0" err="1"/>
              <a:t>Id_meta</a:t>
            </a:r>
            <a:r>
              <a:rPr lang="pt-BR" dirty="0"/>
              <a:t> | Objetivo | valor | </a:t>
            </a:r>
            <a:r>
              <a:rPr lang="pt-BR" dirty="0" err="1"/>
              <a:t>data_inicial</a:t>
            </a:r>
            <a:r>
              <a:rPr lang="pt-BR" dirty="0"/>
              <a:t> | </a:t>
            </a:r>
            <a:r>
              <a:rPr lang="pt-BR" dirty="0" err="1"/>
              <a:t>data_final</a:t>
            </a:r>
            <a:r>
              <a:rPr lang="pt-BR" dirty="0"/>
              <a:t> | </a:t>
            </a:r>
            <a:r>
              <a:rPr lang="pt-BR" dirty="0" err="1"/>
              <a:t>id_categoria</a:t>
            </a:r>
            <a:r>
              <a:rPr lang="pt-BR" dirty="0"/>
              <a:t> | status | conta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13A4C39-B159-5A98-30A5-EA98880978D5}"/>
              </a:ext>
            </a:extLst>
          </p:cNvPr>
          <p:cNvSpPr/>
          <p:nvPr/>
        </p:nvSpPr>
        <p:spPr>
          <a:xfrm>
            <a:off x="9471376" y="1887475"/>
            <a:ext cx="2099734" cy="13863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Meta</a:t>
            </a:r>
          </a:p>
          <a:p>
            <a:pPr algn="ctr"/>
            <a:r>
              <a:rPr lang="pt-BR" dirty="0"/>
              <a:t>2000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0A6AA6D-52A4-B0A7-FED5-6D2CDAD550BE}"/>
              </a:ext>
            </a:extLst>
          </p:cNvPr>
          <p:cNvSpPr/>
          <p:nvPr/>
        </p:nvSpPr>
        <p:spPr>
          <a:xfrm>
            <a:off x="6587066" y="3609327"/>
            <a:ext cx="2099734" cy="27745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1500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45D368C-952B-0577-3B0D-BFFF73CEDBFA}"/>
              </a:ext>
            </a:extLst>
          </p:cNvPr>
          <p:cNvSpPr/>
          <p:nvPr/>
        </p:nvSpPr>
        <p:spPr>
          <a:xfrm>
            <a:off x="6587066" y="1885242"/>
            <a:ext cx="2099734" cy="449862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conta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C8BBE9A-85C6-37AA-BBFD-4C5D2D7E1589}"/>
              </a:ext>
            </a:extLst>
          </p:cNvPr>
          <p:cNvSpPr txBox="1"/>
          <p:nvPr/>
        </p:nvSpPr>
        <p:spPr>
          <a:xfrm>
            <a:off x="259644" y="1024004"/>
            <a:ext cx="60621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If</a:t>
            </a:r>
            <a:r>
              <a:rPr lang="pt-BR" dirty="0"/>
              <a:t>(receita)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 </a:t>
            </a:r>
            <a:r>
              <a:rPr lang="pt-BR" dirty="0" err="1"/>
              <a:t>If</a:t>
            </a:r>
            <a:r>
              <a:rPr lang="pt-BR" dirty="0"/>
              <a:t>(alguma meta está ativa){</a:t>
            </a:r>
          </a:p>
          <a:p>
            <a:r>
              <a:rPr lang="pt-BR" dirty="0"/>
              <a:t>	SELECT </a:t>
            </a:r>
            <a:r>
              <a:rPr lang="pt-BR" dirty="0" err="1"/>
              <a:t>valor.meta</a:t>
            </a:r>
            <a:r>
              <a:rPr lang="pt-BR" dirty="0"/>
              <a:t> INNER JOIN </a:t>
            </a:r>
            <a:r>
              <a:rPr lang="pt-BR" dirty="0" err="1"/>
              <a:t>total.conta</a:t>
            </a:r>
            <a:endParaRPr lang="pt-BR" dirty="0"/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if</a:t>
            </a:r>
            <a:r>
              <a:rPr lang="pt-BR" dirty="0"/>
              <a:t>(</a:t>
            </a:r>
            <a:r>
              <a:rPr lang="pt-BR" dirty="0" err="1"/>
              <a:t>total.conta</a:t>
            </a:r>
            <a:r>
              <a:rPr lang="pt-BR" dirty="0"/>
              <a:t> &gt;= </a:t>
            </a:r>
            <a:r>
              <a:rPr lang="pt-BR" dirty="0" err="1"/>
              <a:t>valor.meta</a:t>
            </a:r>
            <a:r>
              <a:rPr lang="pt-BR" dirty="0"/>
              <a:t>)</a:t>
            </a:r>
          </a:p>
          <a:p>
            <a:r>
              <a:rPr lang="pt-BR" dirty="0"/>
              <a:t>		UPDATE </a:t>
            </a:r>
            <a:r>
              <a:rPr lang="pt-BR" dirty="0" err="1"/>
              <a:t>meta.status</a:t>
            </a:r>
            <a:r>
              <a:rPr lang="pt-BR" dirty="0"/>
              <a:t> = 3;</a:t>
            </a:r>
          </a:p>
          <a:p>
            <a:r>
              <a:rPr lang="pt-BR" dirty="0"/>
              <a:t>	UPDATE meta com menor data e Status = pausado	</a:t>
            </a:r>
          </a:p>
          <a:p>
            <a:r>
              <a:rPr lang="pt-BR" dirty="0"/>
              <a:t>  } </a:t>
            </a:r>
            <a:r>
              <a:rPr lang="pt-BR" dirty="0" err="1"/>
              <a:t>else</a:t>
            </a:r>
            <a:r>
              <a:rPr lang="pt-BR" dirty="0"/>
              <a:t>{</a:t>
            </a:r>
          </a:p>
          <a:p>
            <a:r>
              <a:rPr lang="pt-BR" dirty="0"/>
              <a:t>  UPDATE meta com menor data e Status = pausado  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}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7147B3C-B0F9-07A3-7C4E-8F7E4B687418}"/>
              </a:ext>
            </a:extLst>
          </p:cNvPr>
          <p:cNvSpPr/>
          <p:nvPr/>
        </p:nvSpPr>
        <p:spPr>
          <a:xfrm>
            <a:off x="259644" y="4967111"/>
            <a:ext cx="5836356" cy="141675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Status: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 Falha  | Ativo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Pausado | </a:t>
            </a:r>
            <a:r>
              <a:rPr lang="pt-BR" dirty="0" err="1">
                <a:solidFill>
                  <a:sysClr val="windowText" lastClr="000000"/>
                </a:solidFill>
              </a:rPr>
              <a:t>Concluido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1C70476-3A88-9E68-FF6F-08C1871D696C}"/>
              </a:ext>
            </a:extLst>
          </p:cNvPr>
          <p:cNvSpPr/>
          <p:nvPr/>
        </p:nvSpPr>
        <p:spPr>
          <a:xfrm>
            <a:off x="9471376" y="3429000"/>
            <a:ext cx="2099734" cy="120791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Meta</a:t>
            </a:r>
          </a:p>
          <a:p>
            <a:pPr algn="ctr"/>
            <a:r>
              <a:rPr lang="pt-BR" dirty="0"/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294166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258F5CB-7F06-DD50-2C3E-1C558311649F}"/>
              </a:ext>
            </a:extLst>
          </p:cNvPr>
          <p:cNvSpPr txBox="1"/>
          <p:nvPr/>
        </p:nvSpPr>
        <p:spPr>
          <a:xfrm>
            <a:off x="406400" y="248356"/>
            <a:ext cx="1022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Saindo do aperto:  Diminuir gastos por categoria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CFF1053-CCA6-727C-5C03-F7F97DA2970E}"/>
              </a:ext>
            </a:extLst>
          </p:cNvPr>
          <p:cNvSpPr/>
          <p:nvPr/>
        </p:nvSpPr>
        <p:spPr>
          <a:xfrm>
            <a:off x="9426222" y="914400"/>
            <a:ext cx="2043289" cy="52832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(meta)</a:t>
            </a:r>
          </a:p>
          <a:p>
            <a:pPr algn="ctr"/>
            <a:r>
              <a:rPr lang="pt-BR" dirty="0"/>
              <a:t>-800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400</a:t>
            </a:r>
          </a:p>
          <a:p>
            <a:pPr algn="ctr"/>
            <a:r>
              <a:rPr lang="pt-BR" dirty="0"/>
              <a:t>(valor atual)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(diferença)</a:t>
            </a:r>
          </a:p>
          <a:p>
            <a:pPr algn="ctr"/>
            <a:r>
              <a:rPr lang="pt-BR" dirty="0"/>
              <a:t>-600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Aberta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Categoria 2</a:t>
            </a:r>
          </a:p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266B060-C1EB-E80C-C701-4682BC38C5E0}"/>
              </a:ext>
            </a:extLst>
          </p:cNvPr>
          <p:cNvSpPr/>
          <p:nvPr/>
        </p:nvSpPr>
        <p:spPr>
          <a:xfrm>
            <a:off x="3245555" y="1814310"/>
            <a:ext cx="3251200" cy="1120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 2 (transporte)</a:t>
            </a:r>
          </a:p>
          <a:p>
            <a:pPr algn="ctr"/>
            <a:r>
              <a:rPr lang="pt-BR" dirty="0"/>
              <a:t>Média: 1000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72497E0-C5DA-7129-D55B-D48CF17BD88F}"/>
              </a:ext>
            </a:extLst>
          </p:cNvPr>
          <p:cNvSpPr txBox="1"/>
          <p:nvPr/>
        </p:nvSpPr>
        <p:spPr>
          <a:xfrm>
            <a:off x="643466" y="3193324"/>
            <a:ext cx="845537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/>
              <a:t>If</a:t>
            </a:r>
            <a:r>
              <a:rPr lang="pt-BR" dirty="0"/>
              <a:t>(dia atual = dia 1)</a:t>
            </a:r>
          </a:p>
          <a:p>
            <a:r>
              <a:rPr lang="pt-BR" dirty="0"/>
              <a:t>Verifica quanto gastou.  Compara com a média.  Manda notificação com resultado;</a:t>
            </a:r>
          </a:p>
          <a:p>
            <a:r>
              <a:rPr lang="pt-BR" dirty="0"/>
              <a:t>Verifica se cumpriu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Pagina minhas metas &gt; desligue </a:t>
            </a:r>
          </a:p>
          <a:p>
            <a:r>
              <a:rPr lang="pt-BR" dirty="0"/>
              <a:t>Ou</a:t>
            </a:r>
          </a:p>
          <a:p>
            <a:r>
              <a:rPr lang="pt-BR" dirty="0"/>
              <a:t>Cumpriu? </a:t>
            </a:r>
            <a:r>
              <a:rPr lang="pt-BR" u="sng" dirty="0"/>
              <a:t>Desliga</a:t>
            </a:r>
          </a:p>
          <a:p>
            <a:endParaRPr lang="pt-BR" u="sng" dirty="0"/>
          </a:p>
          <a:p>
            <a:r>
              <a:rPr lang="pt-BR" u="sng" dirty="0"/>
              <a:t>Notifica:</a:t>
            </a:r>
          </a:p>
          <a:p>
            <a:r>
              <a:rPr lang="pt-BR" u="sng" dirty="0"/>
              <a:t>“</a:t>
            </a:r>
            <a:r>
              <a:rPr lang="pt-BR" u="sng" dirty="0" err="1"/>
              <a:t>Parabens</a:t>
            </a:r>
            <a:r>
              <a:rPr lang="pt-BR" u="sng" dirty="0"/>
              <a:t> </a:t>
            </a:r>
            <a:r>
              <a:rPr lang="pt-BR" u="sng" dirty="0" err="1"/>
              <a:t>vc</a:t>
            </a:r>
            <a:r>
              <a:rPr lang="pt-BR" u="sng" dirty="0"/>
              <a:t> cumpriu a meta, ela será desativada. Deseja </a:t>
            </a:r>
            <a:r>
              <a:rPr lang="pt-BR" u="sng" dirty="0" err="1"/>
              <a:t>mante-la</a:t>
            </a:r>
            <a:r>
              <a:rPr lang="pt-BR" u="sng" dirty="0"/>
              <a:t> aberta?”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213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258F5CB-7F06-DD50-2C3E-1C558311649F}"/>
              </a:ext>
            </a:extLst>
          </p:cNvPr>
          <p:cNvSpPr txBox="1"/>
          <p:nvPr/>
        </p:nvSpPr>
        <p:spPr>
          <a:xfrm>
            <a:off x="406400" y="248356"/>
            <a:ext cx="1022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?: Aumentar a receita por mês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CFF1053-CCA6-727C-5C03-F7F97DA2970E}"/>
              </a:ext>
            </a:extLst>
          </p:cNvPr>
          <p:cNvSpPr/>
          <p:nvPr/>
        </p:nvSpPr>
        <p:spPr>
          <a:xfrm>
            <a:off x="9426222" y="914400"/>
            <a:ext cx="2043289" cy="52832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(meta)</a:t>
            </a:r>
          </a:p>
          <a:p>
            <a:pPr algn="ctr"/>
            <a:r>
              <a:rPr lang="pt-BR" dirty="0"/>
              <a:t>+300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3100</a:t>
            </a:r>
          </a:p>
          <a:p>
            <a:pPr algn="ctr"/>
            <a:r>
              <a:rPr lang="pt-BR" dirty="0"/>
              <a:t>(valor atual)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(diferença)</a:t>
            </a:r>
          </a:p>
          <a:p>
            <a:pPr algn="ctr"/>
            <a:r>
              <a:rPr lang="pt-BR" dirty="0"/>
              <a:t>+100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Aberta</a:t>
            </a:r>
          </a:p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266B060-C1EB-E80C-C701-4682BC38C5E0}"/>
              </a:ext>
            </a:extLst>
          </p:cNvPr>
          <p:cNvSpPr/>
          <p:nvPr/>
        </p:nvSpPr>
        <p:spPr>
          <a:xfrm>
            <a:off x="3245555" y="1814310"/>
            <a:ext cx="3251200" cy="1120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Receita total/mês</a:t>
            </a:r>
          </a:p>
          <a:p>
            <a:pPr algn="ctr"/>
            <a:r>
              <a:rPr lang="pt-BR" dirty="0"/>
              <a:t>Média: 3000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72497E0-C5DA-7129-D55B-D48CF17BD88F}"/>
              </a:ext>
            </a:extLst>
          </p:cNvPr>
          <p:cNvSpPr txBox="1"/>
          <p:nvPr/>
        </p:nvSpPr>
        <p:spPr>
          <a:xfrm>
            <a:off x="643466" y="3429000"/>
            <a:ext cx="8455377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/>
              <a:t>If</a:t>
            </a:r>
            <a:r>
              <a:rPr lang="pt-BR" dirty="0"/>
              <a:t>(dia atual = dia 1)</a:t>
            </a:r>
          </a:p>
          <a:p>
            <a:r>
              <a:rPr lang="pt-BR" dirty="0"/>
              <a:t>Verifica quanto recebeu.  Compara com a média.  Manda notificação com resultado;</a:t>
            </a:r>
          </a:p>
          <a:p>
            <a:r>
              <a:rPr lang="pt-BR" dirty="0"/>
              <a:t>Verifica se cumpriu</a:t>
            </a:r>
          </a:p>
          <a:p>
            <a:endParaRPr lang="pt-BR" u="sng" dirty="0"/>
          </a:p>
          <a:p>
            <a:endParaRPr lang="pt-BR" dirty="0"/>
          </a:p>
          <a:p>
            <a:r>
              <a:rPr lang="pt-BR" dirty="0"/>
              <a:t>Pagina minhas metas &gt; desligue </a:t>
            </a:r>
          </a:p>
          <a:p>
            <a:r>
              <a:rPr lang="pt-BR" dirty="0"/>
              <a:t>Ou</a:t>
            </a:r>
          </a:p>
          <a:p>
            <a:r>
              <a:rPr lang="pt-BR" dirty="0"/>
              <a:t>Cumpriu? </a:t>
            </a:r>
            <a:r>
              <a:rPr lang="pt-BR" u="sng" dirty="0"/>
              <a:t>Desliga</a:t>
            </a:r>
          </a:p>
          <a:p>
            <a:endParaRPr lang="pt-BR" u="sng" dirty="0"/>
          </a:p>
          <a:p>
            <a:r>
              <a:rPr lang="pt-BR" u="sng" dirty="0"/>
              <a:t>Notifica:</a:t>
            </a:r>
          </a:p>
          <a:p>
            <a:r>
              <a:rPr lang="pt-BR" u="sng" dirty="0"/>
              <a:t>“</a:t>
            </a:r>
            <a:r>
              <a:rPr lang="pt-BR" u="sng" dirty="0" err="1"/>
              <a:t>Parabens</a:t>
            </a:r>
            <a:r>
              <a:rPr lang="pt-BR" u="sng" dirty="0"/>
              <a:t> </a:t>
            </a:r>
            <a:r>
              <a:rPr lang="pt-BR" u="sng" dirty="0" err="1"/>
              <a:t>vc</a:t>
            </a:r>
            <a:r>
              <a:rPr lang="pt-BR" u="sng" dirty="0"/>
              <a:t> cumpriu a meta, ela será desativada. Deseja </a:t>
            </a:r>
            <a:r>
              <a:rPr lang="pt-BR" u="sng" dirty="0" err="1"/>
              <a:t>mante-la</a:t>
            </a:r>
            <a:r>
              <a:rPr lang="pt-BR" u="sng" dirty="0"/>
              <a:t> aberta?”</a:t>
            </a:r>
          </a:p>
        </p:txBody>
      </p:sp>
    </p:spTree>
    <p:extLst>
      <p:ext uri="{BB962C8B-B14F-4D97-AF65-F5344CB8AC3E}">
        <p14:creationId xmlns:p14="http://schemas.microsoft.com/office/powerpoint/2010/main" val="409777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6FF14-DB59-C16D-5C84-4F037A334550}"/>
              </a:ext>
            </a:extLst>
          </p:cNvPr>
          <p:cNvSpPr txBox="1"/>
          <p:nvPr/>
        </p:nvSpPr>
        <p:spPr>
          <a:xfrm>
            <a:off x="474133" y="440267"/>
            <a:ext cx="10385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Criar tabela de notificações: Meta, Manutenção, Anuncio, Lançamento fixo, Lançamento parcela</a:t>
            </a:r>
          </a:p>
          <a:p>
            <a:endParaRPr lang="pt-BR" u="sng" dirty="0"/>
          </a:p>
          <a:p>
            <a:r>
              <a:rPr lang="pt-BR" u="sng" dirty="0"/>
              <a:t>Ajeitar tabela de metas</a:t>
            </a:r>
          </a:p>
          <a:p>
            <a:endParaRPr lang="pt-BR" u="sng" dirty="0"/>
          </a:p>
          <a:p>
            <a:endParaRPr lang="pt-BR" u="sng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2947C63-F0EF-AF65-F1B3-C51492A7CFC2}"/>
              </a:ext>
            </a:extLst>
          </p:cNvPr>
          <p:cNvSpPr/>
          <p:nvPr/>
        </p:nvSpPr>
        <p:spPr>
          <a:xfrm>
            <a:off x="790222" y="2167467"/>
            <a:ext cx="2607734" cy="4052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Parcela 1</a:t>
            </a:r>
          </a:p>
          <a:p>
            <a:pPr algn="ctr"/>
            <a:r>
              <a:rPr lang="pt-BR" dirty="0"/>
              <a:t>01/06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meta1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DC5214F-771F-9762-F5CA-61A9F0F43D13}"/>
              </a:ext>
            </a:extLst>
          </p:cNvPr>
          <p:cNvSpPr/>
          <p:nvPr/>
        </p:nvSpPr>
        <p:spPr>
          <a:xfrm>
            <a:off x="3397956" y="2167464"/>
            <a:ext cx="2607734" cy="4052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Parcela 2</a:t>
            </a:r>
          </a:p>
          <a:p>
            <a:pPr algn="ctr"/>
            <a:r>
              <a:rPr lang="pt-BR" dirty="0"/>
              <a:t>16/06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meta1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20F9D6E-7D94-F38A-56F6-1D4BA0304965}"/>
              </a:ext>
            </a:extLst>
          </p:cNvPr>
          <p:cNvSpPr/>
          <p:nvPr/>
        </p:nvSpPr>
        <p:spPr>
          <a:xfrm>
            <a:off x="6005690" y="2167463"/>
            <a:ext cx="2607734" cy="4052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Parcela 3</a:t>
            </a:r>
          </a:p>
          <a:p>
            <a:pPr algn="ctr"/>
            <a:r>
              <a:rPr lang="pt-BR" dirty="0"/>
              <a:t>31/06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meta1</a:t>
            </a:r>
          </a:p>
        </p:txBody>
      </p:sp>
    </p:spTree>
    <p:extLst>
      <p:ext uri="{BB962C8B-B14F-4D97-AF65-F5344CB8AC3E}">
        <p14:creationId xmlns:p14="http://schemas.microsoft.com/office/powerpoint/2010/main" val="129818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2F05D66-F405-08BC-2EBA-63A39E96675D}"/>
              </a:ext>
            </a:extLst>
          </p:cNvPr>
          <p:cNvSpPr txBox="1"/>
          <p:nvPr/>
        </p:nvSpPr>
        <p:spPr>
          <a:xfrm>
            <a:off x="406400" y="248356"/>
            <a:ext cx="10227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Lançamentos fixos:</a:t>
            </a:r>
          </a:p>
          <a:p>
            <a:endParaRPr lang="pt-BR" dirty="0"/>
          </a:p>
          <a:p>
            <a:r>
              <a:rPr lang="pt-BR" dirty="0"/>
              <a:t>Ao entrar na sistema:</a:t>
            </a:r>
          </a:p>
          <a:p>
            <a:r>
              <a:rPr lang="pt-BR" dirty="0"/>
              <a:t>SELECT  * FROM lançamentos WHERE </a:t>
            </a:r>
            <a:r>
              <a:rPr lang="pt-BR" dirty="0" err="1"/>
              <a:t>data_lançamento</a:t>
            </a:r>
            <a:r>
              <a:rPr lang="pt-BR" dirty="0"/>
              <a:t> &lt; CURRENT_DATE() AND fixo = 1;</a:t>
            </a:r>
          </a:p>
          <a:p>
            <a:endParaRPr lang="pt-BR" dirty="0"/>
          </a:p>
          <a:p>
            <a:r>
              <a:rPr lang="pt-BR" dirty="0" err="1"/>
              <a:t>If</a:t>
            </a:r>
            <a:r>
              <a:rPr lang="pt-BR" dirty="0"/>
              <a:t>(</a:t>
            </a:r>
            <a:r>
              <a:rPr lang="pt-BR" dirty="0" err="1"/>
              <a:t>isset</a:t>
            </a:r>
            <a:r>
              <a:rPr lang="pt-BR" dirty="0"/>
              <a:t>($resultados)){</a:t>
            </a:r>
          </a:p>
          <a:p>
            <a:r>
              <a:rPr lang="pt-BR" dirty="0"/>
              <a:t>      </a:t>
            </a:r>
            <a:r>
              <a:rPr lang="pt-BR" dirty="0" err="1"/>
              <a:t>Foreach</a:t>
            </a:r>
            <a:r>
              <a:rPr lang="pt-BR" dirty="0"/>
              <a:t>( $resultados as $</a:t>
            </a:r>
            <a:r>
              <a:rPr lang="pt-BR" dirty="0" err="1"/>
              <a:t>key</a:t>
            </a:r>
            <a:r>
              <a:rPr lang="pt-BR" dirty="0"/>
              <a:t> =&gt; $</a:t>
            </a:r>
            <a:r>
              <a:rPr lang="pt-BR" dirty="0" err="1"/>
              <a:t>value</a:t>
            </a:r>
            <a:r>
              <a:rPr lang="pt-BR" dirty="0"/>
              <a:t>){</a:t>
            </a:r>
          </a:p>
          <a:p>
            <a:r>
              <a:rPr lang="pt-BR" dirty="0"/>
              <a:t>          </a:t>
            </a:r>
            <a:r>
              <a:rPr lang="pt-BR" dirty="0" err="1"/>
              <a:t>criaLançamentoUnico</a:t>
            </a:r>
            <a:r>
              <a:rPr lang="pt-BR" dirty="0"/>
              <a:t>()</a:t>
            </a:r>
          </a:p>
          <a:p>
            <a:r>
              <a:rPr lang="pt-BR" dirty="0"/>
              <a:t>      }</a:t>
            </a:r>
          </a:p>
          <a:p>
            <a:r>
              <a:rPr lang="pt-BR" dirty="0"/>
              <a:t>}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CEE3E24-7CEB-E646-4BE0-4D5E52CDB9D0}"/>
              </a:ext>
            </a:extLst>
          </p:cNvPr>
          <p:cNvSpPr/>
          <p:nvPr/>
        </p:nvSpPr>
        <p:spPr>
          <a:xfrm>
            <a:off x="1140178" y="3635022"/>
            <a:ext cx="1806222" cy="2302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10/06</a:t>
            </a:r>
          </a:p>
          <a:p>
            <a:pPr algn="ctr"/>
            <a:r>
              <a:rPr lang="pt-BR" dirty="0"/>
              <a:t>Fixo=0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2ADEAAE-E048-07D5-FE02-CEA8F78389C0}"/>
              </a:ext>
            </a:extLst>
          </p:cNvPr>
          <p:cNvSpPr/>
          <p:nvPr/>
        </p:nvSpPr>
        <p:spPr>
          <a:xfrm>
            <a:off x="3922889" y="3635022"/>
            <a:ext cx="1806222" cy="2302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10/07</a:t>
            </a:r>
          </a:p>
          <a:p>
            <a:pPr algn="ctr"/>
            <a:r>
              <a:rPr lang="pt-BR" dirty="0"/>
              <a:t>Fixo=1</a:t>
            </a:r>
          </a:p>
        </p:txBody>
      </p:sp>
    </p:spTree>
    <p:extLst>
      <p:ext uri="{BB962C8B-B14F-4D97-AF65-F5344CB8AC3E}">
        <p14:creationId xmlns:p14="http://schemas.microsoft.com/office/powerpoint/2010/main" val="4121681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494</Words>
  <Application>Microsoft Office PowerPoint</Application>
  <PresentationFormat>Widescreen</PresentationFormat>
  <Paragraphs>128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ramos</dc:creator>
  <cp:lastModifiedBy>mateus ramos</cp:lastModifiedBy>
  <cp:revision>5</cp:revision>
  <dcterms:created xsi:type="dcterms:W3CDTF">2022-06-05T16:19:15Z</dcterms:created>
  <dcterms:modified xsi:type="dcterms:W3CDTF">2022-06-15T00:11:27Z</dcterms:modified>
</cp:coreProperties>
</file>