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56" r:id="rId2"/>
    <p:sldId id="257" r:id="rId3"/>
    <p:sldId id="258" r:id="rId4"/>
    <p:sldId id="266" r:id="rId5"/>
    <p:sldId id="262" r:id="rId6"/>
    <p:sldId id="263" r:id="rId7"/>
    <p:sldId id="264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14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9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9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1321" y="312420"/>
            <a:ext cx="9964421" cy="1331596"/>
          </a:xfrm>
        </p:spPr>
        <p:txBody>
          <a:bodyPr/>
          <a:lstStyle>
            <a:lvl1pPr>
              <a:defRPr sz="3840" b="1"/>
            </a:lvl1pPr>
          </a:lstStyle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1321" y="1202056"/>
            <a:ext cx="9964421" cy="836294"/>
          </a:xfrm>
        </p:spPr>
        <p:txBody>
          <a:bodyPr/>
          <a:lstStyle>
            <a:lvl1pPr marL="0" indent="0">
              <a:buFontTx/>
              <a:buNone/>
              <a:defRPr sz="288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subtítulo Mestre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91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6282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056621" y="3331846"/>
            <a:ext cx="3055619" cy="432625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882141" y="3331846"/>
            <a:ext cx="8930640" cy="432625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7049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62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6225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8640" indent="0">
              <a:buNone/>
              <a:defRPr sz="2160"/>
            </a:lvl2pPr>
            <a:lvl3pPr marL="1097280" indent="0">
              <a:buNone/>
              <a:defRPr sz="1920"/>
            </a:lvl3pPr>
            <a:lvl4pPr marL="1645920" indent="0">
              <a:buNone/>
              <a:defRPr sz="1680"/>
            </a:lvl4pPr>
            <a:lvl5pPr marL="2194560" indent="0">
              <a:buNone/>
              <a:defRPr sz="1680"/>
            </a:lvl5pPr>
            <a:lvl6pPr marL="2743200" indent="0">
              <a:buNone/>
              <a:defRPr sz="1680"/>
            </a:lvl6pPr>
            <a:lvl7pPr marL="3291840" indent="0">
              <a:buNone/>
              <a:defRPr sz="1680"/>
            </a:lvl7pPr>
            <a:lvl8pPr marL="3840480" indent="0">
              <a:buNone/>
              <a:defRPr sz="1680"/>
            </a:lvl8pPr>
            <a:lvl9pPr marL="4389120" indent="0">
              <a:buNone/>
              <a:defRPr sz="168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256195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882141" y="3945256"/>
            <a:ext cx="5991859" cy="3712844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8117840" y="3945256"/>
            <a:ext cx="5994400" cy="3712844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532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5440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3389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5751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298560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pt-BR" smtClean="0"/>
              <a:t>Clique para editar o título mestre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pt-BR" smtClean="0"/>
              <a:t>Clique no ícone para adicionar uma imagem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00581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99920" y="3331846"/>
            <a:ext cx="1048512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  <a:endParaRPr lang="ru-RU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19876"/>
            <a:ext cx="14630400" cy="1609724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 sz="216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2141" y="3945256"/>
            <a:ext cx="12230099" cy="3712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5992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2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2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2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2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20">
          <a:solidFill>
            <a:schemeClr val="accent1"/>
          </a:solidFill>
          <a:latin typeface="Arial" charset="0"/>
        </a:defRPr>
      </a:lvl5pPr>
      <a:lvl6pPr marL="548640" algn="l" rtl="0" eaLnBrk="1" fontAlgn="base" hangingPunct="1">
        <a:spcBef>
          <a:spcPct val="0"/>
        </a:spcBef>
        <a:spcAft>
          <a:spcPct val="0"/>
        </a:spcAft>
        <a:defRPr sz="4320">
          <a:solidFill>
            <a:schemeClr val="accent1"/>
          </a:solidFill>
          <a:latin typeface="Arial" charset="0"/>
        </a:defRPr>
      </a:lvl6pPr>
      <a:lvl7pPr marL="1097280" algn="l" rtl="0" eaLnBrk="1" fontAlgn="base" hangingPunct="1">
        <a:spcBef>
          <a:spcPct val="0"/>
        </a:spcBef>
        <a:spcAft>
          <a:spcPct val="0"/>
        </a:spcAft>
        <a:defRPr sz="4320">
          <a:solidFill>
            <a:schemeClr val="accent1"/>
          </a:solidFill>
          <a:latin typeface="Arial" charset="0"/>
        </a:defRPr>
      </a:lvl7pPr>
      <a:lvl8pPr marL="1645920" algn="l" rtl="0" eaLnBrk="1" fontAlgn="base" hangingPunct="1">
        <a:spcBef>
          <a:spcPct val="0"/>
        </a:spcBef>
        <a:spcAft>
          <a:spcPct val="0"/>
        </a:spcAft>
        <a:defRPr sz="4320">
          <a:solidFill>
            <a:schemeClr val="accent1"/>
          </a:solidFill>
          <a:latin typeface="Arial" charset="0"/>
        </a:defRPr>
      </a:lvl8pPr>
      <a:lvl9pPr marL="2194560" algn="l" rtl="0" eaLnBrk="1" fontAlgn="base" hangingPunct="1">
        <a:spcBef>
          <a:spcPct val="0"/>
        </a:spcBef>
        <a:spcAft>
          <a:spcPct val="0"/>
        </a:spcAft>
        <a:defRPr sz="4320">
          <a:solidFill>
            <a:schemeClr val="accent1"/>
          </a:solidFill>
          <a:latin typeface="Arial" charset="0"/>
        </a:defRPr>
      </a:lvl9pPr>
    </p:titleStyle>
    <p:bodyStyle>
      <a:lvl1pPr marL="411480" indent="-411480" algn="l" rtl="0" eaLnBrk="1" fontAlgn="base" hangingPunct="1">
        <a:spcBef>
          <a:spcPct val="20000"/>
        </a:spcBef>
        <a:spcAft>
          <a:spcPct val="0"/>
        </a:spcAft>
        <a:buChar char="•"/>
        <a:defRPr sz="336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eaLnBrk="1" fontAlgn="base" hangingPunct="1">
        <a:spcBef>
          <a:spcPct val="20000"/>
        </a:spcBef>
        <a:spcAft>
          <a:spcPct val="0"/>
        </a:spcAft>
        <a:buChar char="–"/>
        <a:defRPr sz="2880" b="1">
          <a:solidFill>
            <a:schemeClr val="tx1"/>
          </a:solidFill>
          <a:latin typeface="+mn-lt"/>
        </a:defRPr>
      </a:lvl2pPr>
      <a:lvl3pPr marL="1371600" indent="-274320" algn="l" rtl="0" eaLnBrk="1" fontAlgn="base" hangingPunct="1">
        <a:spcBef>
          <a:spcPct val="20000"/>
        </a:spcBef>
        <a:spcAft>
          <a:spcPct val="0"/>
        </a:spcAft>
        <a:buChar char="•"/>
        <a:defRPr sz="2880">
          <a:solidFill>
            <a:schemeClr val="tx1"/>
          </a:solidFill>
          <a:latin typeface="+mn-lt"/>
        </a:defRPr>
      </a:lvl3pPr>
      <a:lvl4pPr marL="1920240" indent="-27432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46888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301752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356616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411480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4663440" indent="-27432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-9144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8" y="2234716"/>
            <a:ext cx="69807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ea typeface="Kanit" pitchFamily="34" charset="-122"/>
                <a:cs typeface="Arial" panose="020B0604020202020204" pitchFamily="34" charset="0"/>
              </a:rPr>
              <a:t>Roteirizador</a:t>
            </a:r>
            <a:r>
              <a:rPr lang="en-US" sz="4600" dirty="0">
                <a:solidFill>
                  <a:srgbClr val="272D45"/>
                </a:solidFill>
                <a:latin typeface="Arial" panose="020B0604020202020204" pitchFamily="34" charset="0"/>
                <a:ea typeface="Kanit" pitchFamily="34" charset="-122"/>
                <a:cs typeface="Arial" panose="020B0604020202020204" pitchFamily="34" charset="0"/>
              </a:rPr>
              <a:t> </a:t>
            </a:r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ea typeface="Kanit" pitchFamily="34" charset="-122"/>
                <a:cs typeface="Arial" panose="020B0604020202020204" pitchFamily="34" charset="0"/>
              </a:rPr>
              <a:t>Inteligente</a:t>
            </a:r>
            <a:endParaRPr lang="en-US" sz="4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95889" y="3949477"/>
            <a:ext cx="86156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roteirizador inteligente é um sistema que utiliza algoritmos avançados e inteligência artificial para otimizar rotas em logística, transporte e entregas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1299686" y="4914543"/>
            <a:ext cx="31213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33199" y="750570"/>
            <a:ext cx="9273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bg1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Vantagens do Roteirizador Inteligente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833198" y="1778198"/>
            <a:ext cx="13286213" cy="1301178"/>
          </a:xfrm>
          <a:prstGeom prst="roundRect">
            <a:avLst>
              <a:gd name="adj" fmla="val 570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2014180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C3249"/>
                </a:solidFill>
                <a:latin typeface="Arial" panose="020B0604020202020204" pitchFamily="34" charset="0"/>
                <a:ea typeface="Kanit" pitchFamily="34" charset="-122"/>
                <a:cs typeface="Arial" panose="020B0604020202020204" pitchFamily="34" charset="0"/>
              </a:rPr>
              <a:t>Otimização de Rotas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069180" y="2583537"/>
            <a:ext cx="1305023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Melhoria na eficiência na entrega de produtos e serviços através da roteirização inteligente</a:t>
            </a:r>
            <a:r>
              <a:rPr lang="en-US" sz="175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800338" y="3752493"/>
            <a:ext cx="13319073" cy="1384283"/>
          </a:xfrm>
          <a:prstGeom prst="roundRect">
            <a:avLst>
              <a:gd name="adj" fmla="val 570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69181" y="3988475"/>
            <a:ext cx="3802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C3249"/>
                </a:solidFill>
                <a:latin typeface="Arial" panose="020B0604020202020204" pitchFamily="34" charset="0"/>
                <a:ea typeface="Kanit" pitchFamily="34" charset="-122"/>
                <a:cs typeface="Arial" panose="020B0604020202020204" pitchFamily="34" charset="0"/>
              </a:rPr>
              <a:t>Economia de Tempo e Recursos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069180" y="4557832"/>
            <a:ext cx="122450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 smtClean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Redução de custos operacionais devido à otimização de rotas e menor consumo de combustível.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833199" y="5726787"/>
            <a:ext cx="13286211" cy="1319472"/>
          </a:xfrm>
          <a:prstGeom prst="roundRect">
            <a:avLst>
              <a:gd name="adj" fmla="val 570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9181" y="5962769"/>
            <a:ext cx="4160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C3249"/>
                </a:solidFill>
                <a:latin typeface="Arial" panose="020B0604020202020204" pitchFamily="34" charset="0"/>
                <a:ea typeface="Kanit" pitchFamily="34" charset="-122"/>
                <a:cs typeface="Arial" panose="020B0604020202020204" pitchFamily="34" charset="0"/>
              </a:rPr>
              <a:t>Melhoria na Experiência do Cliente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069180" y="6532126"/>
            <a:ext cx="118155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Entrega mais rápida e precisa, resultando em maior satisfação do cliente e fidelidade à marca.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673423" y="694134"/>
            <a:ext cx="7917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chemeClr val="bg1"/>
                </a:solidFill>
                <a:latin typeface="Arial" panose="020B0604020202020204" pitchFamily="34" charset="0"/>
                <a:ea typeface="Kanit" pitchFamily="34" charset="-122"/>
                <a:cs typeface="Arial" panose="020B0604020202020204" pitchFamily="34" charset="0"/>
              </a:rPr>
              <a:t>Funcionalidades do Roteirizador</a:t>
            </a:r>
            <a:endParaRPr lang="en-US" sz="4374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698" y="1388507"/>
            <a:ext cx="5583781" cy="34508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672705" y="5015508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Kanit" pitchFamily="34" charset="-122"/>
                <a:cs typeface="Arial" panose="020B0604020202020204" pitchFamily="34" charset="0"/>
              </a:rPr>
              <a:t>Otimização de Rotas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12669" y="5795553"/>
            <a:ext cx="1314982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O roteirizador utiliza algoritmos avançados para encontrar as melhores rotas com base em critérios pré-definidos.</a:t>
            </a:r>
            <a:endParaRPr lang="en-US" sz="2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5667137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400" y="44947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6408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080E26"/>
          </a:solidFill>
          <a:ln w="12859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397681" y="569357"/>
            <a:ext cx="9835039" cy="1294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95"/>
              </a:lnSpc>
              <a:buNone/>
            </a:pPr>
            <a:r>
              <a:rPr lang="en-US" sz="407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Como Implementar um Roteirizador Inteligente</a:t>
            </a:r>
            <a:endParaRPr lang="en-US" sz="4076" dirty="0"/>
          </a:p>
        </p:txBody>
      </p:sp>
      <p:sp>
        <p:nvSpPr>
          <p:cNvPr id="5" name="Shape 3"/>
          <p:cNvSpPr/>
          <p:nvPr/>
        </p:nvSpPr>
        <p:spPr>
          <a:xfrm>
            <a:off x="2687598" y="2277666"/>
            <a:ext cx="41315" cy="5383292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6" name="Shape 4"/>
          <p:cNvSpPr/>
          <p:nvPr/>
        </p:nvSpPr>
        <p:spPr>
          <a:xfrm>
            <a:off x="2941082" y="2651581"/>
            <a:ext cx="724614" cy="41315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7" name="Shape 5"/>
          <p:cNvSpPr/>
          <p:nvPr/>
        </p:nvSpPr>
        <p:spPr>
          <a:xfrm>
            <a:off x="2475309" y="2439472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859">
            <a:solidFill>
              <a:srgbClr val="303B6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635806" y="2478167"/>
            <a:ext cx="14478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446" dirty="0"/>
          </a:p>
        </p:txBody>
      </p:sp>
      <p:sp>
        <p:nvSpPr>
          <p:cNvPr id="9" name="Text 7"/>
          <p:cNvSpPr/>
          <p:nvPr/>
        </p:nvSpPr>
        <p:spPr>
          <a:xfrm>
            <a:off x="3846909" y="2484715"/>
            <a:ext cx="371094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Identifique Suas Necessidades</a:t>
            </a:r>
            <a:endParaRPr lang="en-US" sz="2038" dirty="0"/>
          </a:p>
        </p:txBody>
      </p:sp>
      <p:sp>
        <p:nvSpPr>
          <p:cNvPr id="10" name="Text 8"/>
          <p:cNvSpPr/>
          <p:nvPr/>
        </p:nvSpPr>
        <p:spPr>
          <a:xfrm>
            <a:off x="3846909" y="3015258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Analise suas operações atuais e defina os objetivos e requisitos específicos para a implementação do roteirizador inteligente.</a:t>
            </a:r>
            <a:endParaRPr lang="en-US" sz="1630" dirty="0"/>
          </a:p>
        </p:txBody>
      </p:sp>
      <p:sp>
        <p:nvSpPr>
          <p:cNvPr id="11" name="Shape 9"/>
          <p:cNvSpPr/>
          <p:nvPr/>
        </p:nvSpPr>
        <p:spPr>
          <a:xfrm>
            <a:off x="2941082" y="4515029"/>
            <a:ext cx="724614" cy="41315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2" name="Shape 10"/>
          <p:cNvSpPr/>
          <p:nvPr/>
        </p:nvSpPr>
        <p:spPr>
          <a:xfrm>
            <a:off x="2475309" y="4302919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859">
            <a:solidFill>
              <a:srgbClr val="303B6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612946" y="4341614"/>
            <a:ext cx="19050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446" dirty="0"/>
          </a:p>
        </p:txBody>
      </p:sp>
      <p:sp>
        <p:nvSpPr>
          <p:cNvPr id="14" name="Text 12"/>
          <p:cNvSpPr/>
          <p:nvPr/>
        </p:nvSpPr>
        <p:spPr>
          <a:xfrm>
            <a:off x="3846909" y="4348162"/>
            <a:ext cx="312420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Planeje a Implementação</a:t>
            </a:r>
            <a:endParaRPr lang="en-US" sz="2038" dirty="0"/>
          </a:p>
        </p:txBody>
      </p:sp>
      <p:sp>
        <p:nvSpPr>
          <p:cNvPr id="15" name="Text 13"/>
          <p:cNvSpPr/>
          <p:nvPr/>
        </p:nvSpPr>
        <p:spPr>
          <a:xfrm>
            <a:off x="3846909" y="4878705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Crie um plano de implementação detalhado, incluindo treinamento da equipe, integração com sistemas existentes e prazos.</a:t>
            </a:r>
            <a:endParaRPr lang="en-US" sz="1630" dirty="0"/>
          </a:p>
        </p:txBody>
      </p:sp>
      <p:sp>
        <p:nvSpPr>
          <p:cNvPr id="16" name="Shape 14"/>
          <p:cNvSpPr/>
          <p:nvPr/>
        </p:nvSpPr>
        <p:spPr>
          <a:xfrm>
            <a:off x="2941082" y="6378476"/>
            <a:ext cx="724614" cy="41315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7" name="Shape 15"/>
          <p:cNvSpPr/>
          <p:nvPr/>
        </p:nvSpPr>
        <p:spPr>
          <a:xfrm>
            <a:off x="2475309" y="6166366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859">
            <a:solidFill>
              <a:srgbClr val="303B6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620566" y="6205061"/>
            <a:ext cx="17526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446" dirty="0"/>
          </a:p>
        </p:txBody>
      </p:sp>
      <p:sp>
        <p:nvSpPr>
          <p:cNvPr id="19" name="Text 17"/>
          <p:cNvSpPr/>
          <p:nvPr/>
        </p:nvSpPr>
        <p:spPr>
          <a:xfrm>
            <a:off x="3846909" y="6211610"/>
            <a:ext cx="2070497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Teste e Ajuste</a:t>
            </a:r>
            <a:endParaRPr lang="en-US" sz="2038" dirty="0"/>
          </a:p>
        </p:txBody>
      </p:sp>
      <p:sp>
        <p:nvSpPr>
          <p:cNvPr id="20" name="Text 18"/>
          <p:cNvSpPr/>
          <p:nvPr/>
        </p:nvSpPr>
        <p:spPr>
          <a:xfrm>
            <a:off x="3846909" y="6742152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Realize testes exaustivos do roteirizador e ajuste-o de acordo com o feedback dos usuários e métricas de desempenho.</a:t>
            </a:r>
            <a:endParaRPr lang="en-US" sz="1630" dirty="0"/>
          </a:p>
        </p:txBody>
      </p:sp>
    </p:spTree>
    <p:extLst>
      <p:ext uri="{BB962C8B-B14F-4D97-AF65-F5344CB8AC3E}">
        <p14:creationId xmlns:p14="http://schemas.microsoft.com/office/powerpoint/2010/main" val="191157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7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2"/>
            <a:ext cx="14630401" cy="821687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47" y="6387352"/>
            <a:ext cx="3872753" cy="18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9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60076"/>
            <a:ext cx="7795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Conclusão e Próximos Passos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587704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2823686"/>
            <a:ext cx="2857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Melhoria Operacional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9181" y="3393043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Um roteirizador inteligente pode trazer benefícios significativos para a sua operação logística, otimizando suas rotas e reduzindo custos.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33199" y="4561999"/>
            <a:ext cx="9306401" cy="2107525"/>
          </a:xfrm>
          <a:prstGeom prst="roundRect">
            <a:avLst>
              <a:gd name="adj" fmla="val 4744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69181" y="4797981"/>
            <a:ext cx="3314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Investimento Estratégico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1069181" y="5367338"/>
            <a:ext cx="883443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implementação de um roteirizador inteligente é um investimento estratégico que pode melhorar a satisfação do cliente e impulsionar a eficiência operacional.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42862629"/>
      </p:ext>
    </p:extLst>
  </p:cSld>
  <p:clrMapOvr>
    <a:masterClrMapping/>
  </p:clrMapOvr>
</p:sld>
</file>

<file path=ppt/theme/theme1.xml><?xml version="1.0" encoding="utf-8"?>
<a:theme xmlns:a="http://schemas.openxmlformats.org/drawingml/2006/main" name="00001">
  <a:themeElements>
    <a:clrScheme name="00001 4">
      <a:dk1>
        <a:srgbClr val="4D4D4D"/>
      </a:dk1>
      <a:lt1>
        <a:srgbClr val="FFFFFF"/>
      </a:lt1>
      <a:dk2>
        <a:srgbClr val="000000"/>
      </a:dk2>
      <a:lt2>
        <a:srgbClr val="FFCC66"/>
      </a:lt2>
      <a:accent1>
        <a:srgbClr val="A50021"/>
      </a:accent1>
      <a:accent2>
        <a:srgbClr val="FFCC66"/>
      </a:accent2>
      <a:accent3>
        <a:srgbClr val="FFFFFF"/>
      </a:accent3>
      <a:accent4>
        <a:srgbClr val="404040"/>
      </a:accent4>
      <a:accent5>
        <a:srgbClr val="CFAAAB"/>
      </a:accent5>
      <a:accent6>
        <a:srgbClr val="E7B95C"/>
      </a:accent6>
      <a:hlink>
        <a:srgbClr val="B2B2B2"/>
      </a:hlink>
      <a:folHlink>
        <a:srgbClr val="EAEAEA"/>
      </a:folHlink>
    </a:clrScheme>
    <a:fontScheme name="00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001 1">
        <a:dk1>
          <a:srgbClr val="4D4D4D"/>
        </a:dk1>
        <a:lt1>
          <a:srgbClr val="FFFFFF"/>
        </a:lt1>
        <a:dk2>
          <a:srgbClr val="000000"/>
        </a:dk2>
        <a:lt2>
          <a:srgbClr val="CC9900"/>
        </a:lt2>
        <a:accent1>
          <a:srgbClr val="996633"/>
        </a:accent1>
        <a:accent2>
          <a:srgbClr val="FFCC66"/>
        </a:accent2>
        <a:accent3>
          <a:srgbClr val="FFFFFF"/>
        </a:accent3>
        <a:accent4>
          <a:srgbClr val="404040"/>
        </a:accent4>
        <a:accent5>
          <a:srgbClr val="CAB8AD"/>
        </a:accent5>
        <a:accent6>
          <a:srgbClr val="E7B95C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1 2">
        <a:dk1>
          <a:srgbClr val="4D4D4D"/>
        </a:dk1>
        <a:lt1>
          <a:srgbClr val="FFFFFF"/>
        </a:lt1>
        <a:dk2>
          <a:srgbClr val="000000"/>
        </a:dk2>
        <a:lt2>
          <a:srgbClr val="CC9900"/>
        </a:lt2>
        <a:accent1>
          <a:srgbClr val="FF0000"/>
        </a:accent1>
        <a:accent2>
          <a:srgbClr val="FFCC66"/>
        </a:accent2>
        <a:accent3>
          <a:srgbClr val="FFFFFF"/>
        </a:accent3>
        <a:accent4>
          <a:srgbClr val="404040"/>
        </a:accent4>
        <a:accent5>
          <a:srgbClr val="FFAAAA"/>
        </a:accent5>
        <a:accent6>
          <a:srgbClr val="E7B95C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1 3">
        <a:dk1>
          <a:srgbClr val="4D4D4D"/>
        </a:dk1>
        <a:lt1>
          <a:srgbClr val="FFFFFF"/>
        </a:lt1>
        <a:dk2>
          <a:srgbClr val="000000"/>
        </a:dk2>
        <a:lt2>
          <a:srgbClr val="FFCC66"/>
        </a:lt2>
        <a:accent1>
          <a:srgbClr val="FF0000"/>
        </a:accent1>
        <a:accent2>
          <a:srgbClr val="FFCC66"/>
        </a:accent2>
        <a:accent3>
          <a:srgbClr val="FFFFFF"/>
        </a:accent3>
        <a:accent4>
          <a:srgbClr val="404040"/>
        </a:accent4>
        <a:accent5>
          <a:srgbClr val="FFAAAA"/>
        </a:accent5>
        <a:accent6>
          <a:srgbClr val="E7B95C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1 4">
        <a:dk1>
          <a:srgbClr val="4D4D4D"/>
        </a:dk1>
        <a:lt1>
          <a:srgbClr val="FFFFFF"/>
        </a:lt1>
        <a:dk2>
          <a:srgbClr val="000000"/>
        </a:dk2>
        <a:lt2>
          <a:srgbClr val="FFCC66"/>
        </a:lt2>
        <a:accent1>
          <a:srgbClr val="A50021"/>
        </a:accent1>
        <a:accent2>
          <a:srgbClr val="FFCC66"/>
        </a:accent2>
        <a:accent3>
          <a:srgbClr val="FFFFFF"/>
        </a:accent3>
        <a:accent4>
          <a:srgbClr val="404040"/>
        </a:accent4>
        <a:accent5>
          <a:srgbClr val="CFAAAB"/>
        </a:accent5>
        <a:accent6>
          <a:srgbClr val="E7B95C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240</Words>
  <Application>Microsoft Office PowerPoint</Application>
  <PresentationFormat>Personalizar</PresentationFormat>
  <Paragraphs>33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Epilogue</vt:lpstr>
      <vt:lpstr>Fraunces</vt:lpstr>
      <vt:lpstr>Kanit</vt:lpstr>
      <vt:lpstr>Martel Sans</vt:lpstr>
      <vt:lpstr>00001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Logistica</cp:lastModifiedBy>
  <cp:revision>14</cp:revision>
  <dcterms:created xsi:type="dcterms:W3CDTF">2023-12-04T19:26:58Z</dcterms:created>
  <dcterms:modified xsi:type="dcterms:W3CDTF">2023-12-05T14:50:27Z</dcterms:modified>
</cp:coreProperties>
</file>