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77" r:id="rId3"/>
    <p:sldId id="261" r:id="rId4"/>
    <p:sldId id="262" r:id="rId5"/>
    <p:sldId id="263" r:id="rId6"/>
    <p:sldId id="264" r:id="rId7"/>
    <p:sldId id="260" r:id="rId8"/>
    <p:sldId id="256" r:id="rId9"/>
    <p:sldId id="265" r:id="rId10"/>
    <p:sldId id="266" r:id="rId11"/>
    <p:sldId id="267" r:id="rId12"/>
    <p:sldId id="268" r:id="rId13"/>
    <p:sldId id="269" r:id="rId14"/>
    <p:sldId id="270" r:id="rId15"/>
    <p:sldId id="258" r:id="rId16"/>
    <p:sldId id="271" r:id="rId17"/>
    <p:sldId id="272" r:id="rId18"/>
    <p:sldId id="273" r:id="rId19"/>
    <p:sldId id="274" r:id="rId20"/>
    <p:sldId id="275" r:id="rId21"/>
    <p:sldId id="276" r:id="rId22"/>
    <p:sldId id="257" r:id="rId23"/>
    <p:sldId id="278" r:id="rId2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66C5"/>
    <a:srgbClr val="262626"/>
    <a:srgbClr val="6643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352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7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19863-46BB-4480-BE6C-912BE0808F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2D13F4-8015-4C9D-85D8-8BAC28A57F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2D22DB-4772-46BB-AF80-031438EBF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3C1A9-DB44-4436-99D9-73847997184F}" type="datetimeFigureOut">
              <a:rPr lang="pt-BR" smtClean="0"/>
              <a:t>15/10/2021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723A5C-37E0-4A26-8071-FA224DD86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57137B-492E-4066-B302-C7C61C537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73702-8B96-4E47-A9D6-E2A36AD8C94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8527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CEC82-29FA-4D98-853C-C30FA2ACD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EDD8A6-FC66-484D-8D37-DDE140CFB4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C868C4-FA37-4AC7-9C6E-4C6FFB865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3C1A9-DB44-4436-99D9-73847997184F}" type="datetimeFigureOut">
              <a:rPr lang="pt-BR" smtClean="0"/>
              <a:t>15/10/2021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EA0B87-C8FF-47C0-9199-46A14E930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D347D1-CBD1-455D-A592-E5ACFD3BC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73702-8B96-4E47-A9D6-E2A36AD8C94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4348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C51D58-B91B-4DA9-8E5D-C3705500C6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13686D-FBAE-4667-B96E-0223B8351F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876789-5217-47EB-A234-B25E0269D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3C1A9-DB44-4436-99D9-73847997184F}" type="datetimeFigureOut">
              <a:rPr lang="pt-BR" smtClean="0"/>
              <a:t>15/10/2021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174787-FB62-43ED-A8AC-0364C4ACC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91AC64-CEEB-4574-A4ED-653A0D644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73702-8B96-4E47-A9D6-E2A36AD8C94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4986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56DC3-4C82-41FC-BF28-12421215F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4FC247-7813-4D7F-880E-CD67B0806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EBA23B-FB1A-46DA-8289-BA21A5784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3C1A9-DB44-4436-99D9-73847997184F}" type="datetimeFigureOut">
              <a:rPr lang="pt-BR" smtClean="0"/>
              <a:t>15/10/2021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77BCB8-AA64-406D-989F-3AE6A62CF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D9C228-24C8-4F1D-93CC-D6E97E1A8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73702-8B96-4E47-A9D6-E2A36AD8C94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5141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89B40-3E9E-45EA-83F6-F2938761B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804EE1-97D7-4161-913F-CE803D5CEA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0F4907-06F0-4499-A6C8-7A73E49A4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3C1A9-DB44-4436-99D9-73847997184F}" type="datetimeFigureOut">
              <a:rPr lang="pt-BR" smtClean="0"/>
              <a:t>15/10/2021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2638B1-A269-4725-B217-56CA37BF6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895FC7-6301-477F-91E1-8276E04A6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73702-8B96-4E47-A9D6-E2A36AD8C94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9255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AA5A0-7C4F-4E1A-AF50-83C5EA859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68356C-AC5E-40CF-90E7-BFE4944BBD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3AB9DE-4C44-44E8-B549-CD1586403B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03024B-4A0F-4BB8-9B19-FC6EC2657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3C1A9-DB44-4436-99D9-73847997184F}" type="datetimeFigureOut">
              <a:rPr lang="pt-BR" smtClean="0"/>
              <a:t>15/10/2021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4CC51A-2B32-4E3E-ACC2-2F9CFBCA0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83D3D3-D1A8-4AD1-95C3-EF8D5E59C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73702-8B96-4E47-A9D6-E2A36AD8C94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0022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B36A4-C1F8-4DC1-97E0-B808C0EFC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37DE38-D278-4483-9297-DA8291A9AB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610FBA-B1C4-4B67-AD87-DDE96693D2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4C7A5C-EF5B-4F60-9C3D-1FEAAADC43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E85D59-5BD7-4598-BCDC-C0099F7B6B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3350C5-F448-48AD-AC6B-F0B7E460A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3C1A9-DB44-4436-99D9-73847997184F}" type="datetimeFigureOut">
              <a:rPr lang="pt-BR" smtClean="0"/>
              <a:t>15/10/2021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08FCC1-9CC2-474A-BBFC-94790CEF3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023A6B-436F-40B0-8FD4-BE06292BA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73702-8B96-4E47-A9D6-E2A36AD8C94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8042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C989A-6149-4706-AE51-689BC9ACD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117C01-5733-47BD-BE60-7164E6FB6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3C1A9-DB44-4436-99D9-73847997184F}" type="datetimeFigureOut">
              <a:rPr lang="pt-BR" smtClean="0"/>
              <a:t>15/10/2021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D46910-FA49-4917-80CE-B425C363D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9EABA4-3C10-4985-A038-8CBE77D5A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73702-8B96-4E47-A9D6-E2A36AD8C94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9182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079CF4-30B3-493B-8863-75971425E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3C1A9-DB44-4436-99D9-73847997184F}" type="datetimeFigureOut">
              <a:rPr lang="pt-BR" smtClean="0"/>
              <a:t>15/10/2021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C6646A-031E-4975-A574-1D53B898A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B16353-4C18-4A9C-BA40-D9610C9AC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73702-8B96-4E47-A9D6-E2A36AD8C94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4195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79036-129A-4567-B05F-C9F467096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B1332-A2B4-4A70-911B-DA85E1FC20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A3C788-F075-49B3-8A88-D1036A6AEC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B7C47B-CA0D-4F16-81F2-E7012B1BD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3C1A9-DB44-4436-99D9-73847997184F}" type="datetimeFigureOut">
              <a:rPr lang="pt-BR" smtClean="0"/>
              <a:t>15/10/2021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FDDC8A-2463-470D-9330-A79592D3E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1FEF96-8E11-46D4-995A-31411D43E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73702-8B96-4E47-A9D6-E2A36AD8C94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6230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86E55-DD9C-4D75-B7F3-B973FCAD8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103F1D-0BE4-4E67-8F54-A84E87BBAC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1F96D2-F754-43D2-BAEE-8B71FC7F71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EA5C74-F85D-48F6-B045-18FDC98D2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3C1A9-DB44-4436-99D9-73847997184F}" type="datetimeFigureOut">
              <a:rPr lang="pt-BR" smtClean="0"/>
              <a:t>15/10/2021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AF5059-5BB6-4162-92D6-7B0066A12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C5DAA8-94E7-4783-BB72-305C82E5A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73702-8B96-4E47-A9D6-E2A36AD8C94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9506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EBDAFA-3EE1-404B-A427-1CE3E3D68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AC4F3F-5E55-405F-B9ED-58BAC76FC9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70ABDD-D656-4C44-96FE-1A99E9DB81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13C1A9-DB44-4436-99D9-73847997184F}" type="datetimeFigureOut">
              <a:rPr lang="pt-BR" smtClean="0"/>
              <a:t>15/10/2021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3C5399-63FD-4017-8A99-F5CE2A4378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B834CF-41E5-46F9-97FA-1A88984CAA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573702-8B96-4E47-A9D6-E2A36AD8C94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8391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BBC3FBB-F91D-43CA-A6EA-482BD15C9FB6}"/>
              </a:ext>
            </a:extLst>
          </p:cNvPr>
          <p:cNvSpPr txBox="1"/>
          <p:nvPr/>
        </p:nvSpPr>
        <p:spPr>
          <a:xfrm>
            <a:off x="2228824" y="2644170"/>
            <a:ext cx="773436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9600" dirty="0">
                <a:solidFill>
                  <a:srgbClr val="B266C5"/>
                </a:solidFill>
              </a:rPr>
              <a:t>NIEISRTR TOSO</a:t>
            </a:r>
          </a:p>
        </p:txBody>
      </p:sp>
    </p:spTree>
    <p:extLst>
      <p:ext uri="{BB962C8B-B14F-4D97-AF65-F5344CB8AC3E}">
        <p14:creationId xmlns:p14="http://schemas.microsoft.com/office/powerpoint/2010/main" val="8356745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B8662E6-3EAD-42B0-B654-2829A0D3FDF6}"/>
              </a:ext>
            </a:extLst>
          </p:cNvPr>
          <p:cNvSpPr txBox="1"/>
          <p:nvPr/>
        </p:nvSpPr>
        <p:spPr>
          <a:xfrm>
            <a:off x="2653235" y="2644170"/>
            <a:ext cx="688553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9600" dirty="0">
                <a:solidFill>
                  <a:srgbClr val="B266C5"/>
                </a:solidFill>
              </a:rPr>
              <a:t>UTCQKI TSRO</a:t>
            </a:r>
          </a:p>
        </p:txBody>
      </p:sp>
    </p:spTree>
    <p:extLst>
      <p:ext uri="{BB962C8B-B14F-4D97-AF65-F5344CB8AC3E}">
        <p14:creationId xmlns:p14="http://schemas.microsoft.com/office/powerpoint/2010/main" val="22002976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"/>
    </mc:Choice>
    <mc:Fallback>
      <p:transition spd="slow" advClick="0" advTm="5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E46A78A-41AE-46D9-B711-27660E8FAB17}"/>
              </a:ext>
            </a:extLst>
          </p:cNvPr>
          <p:cNvSpPr txBox="1"/>
          <p:nvPr/>
        </p:nvSpPr>
        <p:spPr>
          <a:xfrm>
            <a:off x="2953893" y="2644170"/>
            <a:ext cx="628422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9600" dirty="0">
                <a:solidFill>
                  <a:srgbClr val="B266C5"/>
                </a:solidFill>
              </a:rPr>
              <a:t>UCQKI SROT</a:t>
            </a:r>
          </a:p>
        </p:txBody>
      </p:sp>
    </p:spTree>
    <p:extLst>
      <p:ext uri="{BB962C8B-B14F-4D97-AF65-F5344CB8AC3E}">
        <p14:creationId xmlns:p14="http://schemas.microsoft.com/office/powerpoint/2010/main" val="3812785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"/>
    </mc:Choice>
    <mc:Fallback>
      <p:transition spd="slow" advClick="0" advTm="5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3B7DF68-603C-4098-845D-A1D59F9E7D47}"/>
              </a:ext>
            </a:extLst>
          </p:cNvPr>
          <p:cNvSpPr txBox="1"/>
          <p:nvPr/>
        </p:nvSpPr>
        <p:spPr>
          <a:xfrm>
            <a:off x="2979701" y="2644170"/>
            <a:ext cx="623260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9600" dirty="0">
                <a:solidFill>
                  <a:srgbClr val="B266C5"/>
                </a:solidFill>
              </a:rPr>
              <a:t>UCKQI RSOT</a:t>
            </a:r>
          </a:p>
        </p:txBody>
      </p:sp>
    </p:spTree>
    <p:extLst>
      <p:ext uri="{BB962C8B-B14F-4D97-AF65-F5344CB8AC3E}">
        <p14:creationId xmlns:p14="http://schemas.microsoft.com/office/powerpoint/2010/main" val="30348306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0"/>
    </mc:Choice>
    <mc:Fallback>
      <p:transition spd="slow" advTm="5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F289318-A4D8-40F4-BA94-4A8C8D37E388}"/>
              </a:ext>
            </a:extLst>
          </p:cNvPr>
          <p:cNvSpPr txBox="1"/>
          <p:nvPr/>
        </p:nvSpPr>
        <p:spPr>
          <a:xfrm>
            <a:off x="2952354" y="2644170"/>
            <a:ext cx="628729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9600" dirty="0">
                <a:solidFill>
                  <a:srgbClr val="B266C5"/>
                </a:solidFill>
              </a:rPr>
              <a:t>CQKUI ORST</a:t>
            </a:r>
          </a:p>
        </p:txBody>
      </p:sp>
    </p:spTree>
    <p:extLst>
      <p:ext uri="{BB962C8B-B14F-4D97-AF65-F5344CB8AC3E}">
        <p14:creationId xmlns:p14="http://schemas.microsoft.com/office/powerpoint/2010/main" val="33093006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0"/>
    </mc:Choice>
    <mc:Fallback>
      <p:transition spd="slow" advTm="5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45CFB2C-1EC5-4AD7-927E-367F803F9ACB}"/>
              </a:ext>
            </a:extLst>
          </p:cNvPr>
          <p:cNvSpPr txBox="1"/>
          <p:nvPr/>
        </p:nvSpPr>
        <p:spPr>
          <a:xfrm>
            <a:off x="2931932" y="2644170"/>
            <a:ext cx="632814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9600" dirty="0">
                <a:solidFill>
                  <a:srgbClr val="B266C5"/>
                </a:solidFill>
              </a:rPr>
              <a:t>QUICK SORT</a:t>
            </a:r>
          </a:p>
        </p:txBody>
      </p:sp>
    </p:spTree>
    <p:extLst>
      <p:ext uri="{BB962C8B-B14F-4D97-AF65-F5344CB8AC3E}">
        <p14:creationId xmlns:p14="http://schemas.microsoft.com/office/powerpoint/2010/main" val="25987403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6C2B5771-5873-461B-9755-125D5D74F2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000" y="0"/>
            <a:ext cx="9000000" cy="5349650"/>
          </a:xfrm>
          <a:prstGeom prst="rect">
            <a:avLst/>
          </a:prstGeom>
        </p:spPr>
      </p:pic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ADB59439-F94B-40BD-A9F8-86BA1572CF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2638" y="5280379"/>
            <a:ext cx="3600000" cy="1329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8813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0FB6988-D07D-4948-8A54-E4DB381881BE}"/>
              </a:ext>
            </a:extLst>
          </p:cNvPr>
          <p:cNvSpPr txBox="1"/>
          <p:nvPr/>
        </p:nvSpPr>
        <p:spPr>
          <a:xfrm>
            <a:off x="3066202" y="2644170"/>
            <a:ext cx="605960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9600" dirty="0">
                <a:solidFill>
                  <a:srgbClr val="B266C5"/>
                </a:solidFill>
              </a:rPr>
              <a:t>HLESL OSRT</a:t>
            </a:r>
          </a:p>
        </p:txBody>
      </p:sp>
    </p:spTree>
    <p:extLst>
      <p:ext uri="{BB962C8B-B14F-4D97-AF65-F5344CB8AC3E}">
        <p14:creationId xmlns:p14="http://schemas.microsoft.com/office/powerpoint/2010/main" val="14707996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"/>
    </mc:Choice>
    <mc:Fallback>
      <p:transition spd="slow" advClick="0" advTm="5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4E7235A-7C56-4CF7-9925-20A91A11E54B}"/>
              </a:ext>
            </a:extLst>
          </p:cNvPr>
          <p:cNvSpPr txBox="1"/>
          <p:nvPr/>
        </p:nvSpPr>
        <p:spPr>
          <a:xfrm>
            <a:off x="3079731" y="2644170"/>
            <a:ext cx="603255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9600" dirty="0">
                <a:solidFill>
                  <a:srgbClr val="B266C5"/>
                </a:solidFill>
              </a:rPr>
              <a:t>LESHL OTSR</a:t>
            </a:r>
          </a:p>
        </p:txBody>
      </p:sp>
    </p:spTree>
    <p:extLst>
      <p:ext uri="{BB962C8B-B14F-4D97-AF65-F5344CB8AC3E}">
        <p14:creationId xmlns:p14="http://schemas.microsoft.com/office/powerpoint/2010/main" val="23601214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"/>
    </mc:Choice>
    <mc:Fallback>
      <p:transition spd="slow" advClick="0" advTm="5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07EA61F-9EA0-4147-985C-5B112717D109}"/>
              </a:ext>
            </a:extLst>
          </p:cNvPr>
          <p:cNvSpPr txBox="1"/>
          <p:nvPr/>
        </p:nvSpPr>
        <p:spPr>
          <a:xfrm>
            <a:off x="3076717" y="2644170"/>
            <a:ext cx="603857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9600" dirty="0">
                <a:solidFill>
                  <a:srgbClr val="B266C5"/>
                </a:solidFill>
              </a:rPr>
              <a:t>ESHLL SOTR</a:t>
            </a:r>
          </a:p>
        </p:txBody>
      </p:sp>
    </p:spTree>
    <p:extLst>
      <p:ext uri="{BB962C8B-B14F-4D97-AF65-F5344CB8AC3E}">
        <p14:creationId xmlns:p14="http://schemas.microsoft.com/office/powerpoint/2010/main" val="23650530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"/>
    </mc:Choice>
    <mc:Fallback>
      <p:transition spd="slow" advClick="0" advTm="5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EA0CAF9-C316-488B-8DF1-46E45E24168F}"/>
              </a:ext>
            </a:extLst>
          </p:cNvPr>
          <p:cNvSpPr txBox="1"/>
          <p:nvPr/>
        </p:nvSpPr>
        <p:spPr>
          <a:xfrm>
            <a:off x="3078801" y="2644170"/>
            <a:ext cx="603440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9600" dirty="0">
                <a:solidFill>
                  <a:srgbClr val="B266C5"/>
                </a:solidFill>
              </a:rPr>
              <a:t>ELSHL RSOT</a:t>
            </a:r>
          </a:p>
        </p:txBody>
      </p:sp>
    </p:spTree>
    <p:extLst>
      <p:ext uri="{BB962C8B-B14F-4D97-AF65-F5344CB8AC3E}">
        <p14:creationId xmlns:p14="http://schemas.microsoft.com/office/powerpoint/2010/main" val="3111810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0"/>
    </mc:Choice>
    <mc:Fallback>
      <p:transition spd="slow" advTm="5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BBC3FBB-F91D-43CA-A6EA-482BD15C9FB6}"/>
              </a:ext>
            </a:extLst>
          </p:cNvPr>
          <p:cNvSpPr txBox="1"/>
          <p:nvPr/>
        </p:nvSpPr>
        <p:spPr>
          <a:xfrm>
            <a:off x="2228824" y="2644170"/>
            <a:ext cx="773436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9600" dirty="0">
                <a:solidFill>
                  <a:srgbClr val="B266C5"/>
                </a:solidFill>
              </a:rPr>
              <a:t>NIEISRTR TOSO</a:t>
            </a:r>
          </a:p>
        </p:txBody>
      </p:sp>
    </p:spTree>
    <p:extLst>
      <p:ext uri="{BB962C8B-B14F-4D97-AF65-F5344CB8AC3E}">
        <p14:creationId xmlns:p14="http://schemas.microsoft.com/office/powerpoint/2010/main" val="29338939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"/>
    </mc:Choice>
    <mc:Fallback>
      <p:transition spd="slow" advClick="0" advTm="5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30A979D-8DDB-4F63-9197-907A819BE42A}"/>
              </a:ext>
            </a:extLst>
          </p:cNvPr>
          <p:cNvSpPr txBox="1"/>
          <p:nvPr/>
        </p:nvSpPr>
        <p:spPr>
          <a:xfrm>
            <a:off x="3066457" y="2644170"/>
            <a:ext cx="605909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9600" dirty="0">
                <a:solidFill>
                  <a:srgbClr val="B266C5"/>
                </a:solidFill>
              </a:rPr>
              <a:t>LSEHL ORST</a:t>
            </a:r>
          </a:p>
        </p:txBody>
      </p:sp>
    </p:spTree>
    <p:extLst>
      <p:ext uri="{BB962C8B-B14F-4D97-AF65-F5344CB8AC3E}">
        <p14:creationId xmlns:p14="http://schemas.microsoft.com/office/powerpoint/2010/main" val="6505742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0"/>
    </mc:Choice>
    <mc:Fallback>
      <p:transition spd="slow" advTm="5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45CFB2C-1EC5-4AD7-927E-367F803F9ACB}"/>
              </a:ext>
            </a:extLst>
          </p:cNvPr>
          <p:cNvSpPr txBox="1"/>
          <p:nvPr/>
        </p:nvSpPr>
        <p:spPr>
          <a:xfrm>
            <a:off x="3060174" y="2644170"/>
            <a:ext cx="607166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9600" dirty="0">
                <a:solidFill>
                  <a:srgbClr val="B266C5"/>
                </a:solidFill>
              </a:rPr>
              <a:t>SHELL SORT</a:t>
            </a:r>
          </a:p>
        </p:txBody>
      </p:sp>
    </p:spTree>
    <p:extLst>
      <p:ext uri="{BB962C8B-B14F-4D97-AF65-F5344CB8AC3E}">
        <p14:creationId xmlns:p14="http://schemas.microsoft.com/office/powerpoint/2010/main" val="6752774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calculator&#10;&#10;Description automatically generated with medium confidence">
            <a:extLst>
              <a:ext uri="{FF2B5EF4-FFF2-40B4-BE49-F238E27FC236}">
                <a16:creationId xmlns:a16="http://schemas.microsoft.com/office/drawing/2014/main" id="{C209B209-4B8E-42AC-95E6-52286E3E91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444" y="2137924"/>
            <a:ext cx="4680152" cy="258215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0FDA682-90AD-4FDE-A156-837FBE8DB5F2}"/>
              </a:ext>
            </a:extLst>
          </p:cNvPr>
          <p:cNvSpPr txBox="1"/>
          <p:nvPr/>
        </p:nvSpPr>
        <p:spPr>
          <a:xfrm>
            <a:off x="590204" y="1172095"/>
            <a:ext cx="5883342" cy="39395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0" dirty="0" err="1">
                <a:solidFill>
                  <a:srgbClr val="97D4D9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pt-BR" b="0" dirty="0">
                <a:solidFill>
                  <a:srgbClr val="FFF2E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4B9DE0"/>
                </a:solidFill>
                <a:effectLst/>
                <a:latin typeface="Consolas" panose="020B0609020204030204" pitchFamily="49" charset="0"/>
              </a:rPr>
              <a:t>ShellSort</a:t>
            </a:r>
            <a:r>
              <a:rPr lang="pt-BR" b="0" dirty="0">
                <a:solidFill>
                  <a:srgbClr val="FFF2E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i="1" dirty="0" err="1">
                <a:solidFill>
                  <a:srgbClr val="97D4D9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pt-BR" b="0" dirty="0">
                <a:solidFill>
                  <a:srgbClr val="FFF2E7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pt-BR" b="0" dirty="0">
                <a:solidFill>
                  <a:srgbClr val="FFF2E7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FEAFBE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pt-BR" b="0" dirty="0">
                <a:solidFill>
                  <a:srgbClr val="FFF2E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B755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FFF2E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8AF5D7"/>
                </a:solidFill>
                <a:effectLst/>
                <a:latin typeface="Consolas" panose="020B0609020204030204" pitchFamily="49" charset="0"/>
              </a:rPr>
              <a:t>1</a:t>
            </a:r>
            <a:endParaRPr lang="pt-BR" b="0" dirty="0">
              <a:solidFill>
                <a:srgbClr val="FFF2E7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FFF2E7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FEAFB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pt-BR" b="0" dirty="0">
                <a:solidFill>
                  <a:srgbClr val="FFF2E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B755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FFF2E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4B9DE0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pt-BR" b="0" dirty="0">
                <a:solidFill>
                  <a:srgbClr val="FFF2E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i="1" dirty="0" err="1">
                <a:solidFill>
                  <a:srgbClr val="97D4D9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pt-BR" b="0" dirty="0">
                <a:solidFill>
                  <a:srgbClr val="FFF2E7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pt-BR" b="0" dirty="0">
                <a:solidFill>
                  <a:srgbClr val="FFF2E7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i="1" dirty="0" err="1">
                <a:solidFill>
                  <a:srgbClr val="97D4D9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pt-BR" b="0" dirty="0">
                <a:solidFill>
                  <a:srgbClr val="FFF2E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FEAFBE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pt-BR" b="0" dirty="0">
                <a:solidFill>
                  <a:srgbClr val="FFF2E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FEAFBE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b="0" dirty="0">
                <a:solidFill>
                  <a:srgbClr val="FFF2E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8AF5D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b="0" dirty="0">
                <a:solidFill>
                  <a:srgbClr val="FFF2E7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pt-BR" b="0" dirty="0">
                <a:solidFill>
                  <a:srgbClr val="FFF2E7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i="1" dirty="0">
                <a:solidFill>
                  <a:srgbClr val="97D4D9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pt-BR" b="0" dirty="0">
                <a:solidFill>
                  <a:srgbClr val="FFF2E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FEAFB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b="0" dirty="0">
                <a:solidFill>
                  <a:srgbClr val="FFF2E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97D4D9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pt-BR" b="0" dirty="0">
                <a:solidFill>
                  <a:srgbClr val="FFF2E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FFCF57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pt-BR" b="0" dirty="0">
                <a:solidFill>
                  <a:srgbClr val="FFF2E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FEAFBE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pt-BR" b="0" dirty="0">
                <a:solidFill>
                  <a:srgbClr val="FFF2E7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FEAFB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pt-BR" b="0" dirty="0">
                <a:solidFill>
                  <a:srgbClr val="FFF2E7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pt-BR" b="0" dirty="0">
                <a:solidFill>
                  <a:srgbClr val="FFF2E7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b="0" dirty="0">
                <a:solidFill>
                  <a:srgbClr val="FEAFB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pt-BR" b="0" dirty="0">
                <a:solidFill>
                  <a:srgbClr val="FFF2E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B755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FFF2E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i="1" dirty="0" err="1">
                <a:solidFill>
                  <a:srgbClr val="97D4D9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pt-BR" b="0" dirty="0">
                <a:solidFill>
                  <a:srgbClr val="FFF2E7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b="0" dirty="0">
                <a:solidFill>
                  <a:srgbClr val="FEAFB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b="0" dirty="0">
                <a:solidFill>
                  <a:srgbClr val="FFF2E7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pt-BR" b="0" dirty="0">
                <a:solidFill>
                  <a:srgbClr val="FFF2E7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b="0" dirty="0">
                <a:solidFill>
                  <a:srgbClr val="FEAFB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pt-BR" b="0" dirty="0">
                <a:solidFill>
                  <a:srgbClr val="FFF2E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B755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FFF2E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FEAFBE"/>
                </a:solidFill>
                <a:effectLst/>
                <a:latin typeface="Consolas" panose="020B0609020204030204" pitchFamily="49" charset="0"/>
              </a:rPr>
              <a:t>i</a:t>
            </a:r>
            <a:endParaRPr lang="pt-BR" b="0" dirty="0">
              <a:solidFill>
                <a:srgbClr val="FFF2E7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FFF2E7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b="0" i="1" dirty="0" err="1">
                <a:solidFill>
                  <a:srgbClr val="97D4D9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pt-BR" b="0" dirty="0">
                <a:solidFill>
                  <a:srgbClr val="FFF2E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FEAFB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pt-BR" b="0" dirty="0">
                <a:solidFill>
                  <a:srgbClr val="FFF2E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FEAFBE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lang="pt-BR" b="0" dirty="0">
                <a:solidFill>
                  <a:srgbClr val="FFF2E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FEAFBE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pt-BR" b="0" dirty="0">
                <a:solidFill>
                  <a:srgbClr val="FFF2E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97D4D9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pt-BR" b="0" dirty="0">
                <a:solidFill>
                  <a:srgbClr val="FFF2E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FEAFB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pt-BR" b="0" dirty="0">
                <a:solidFill>
                  <a:srgbClr val="FFF2E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FEAFBE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>
                <a:solidFill>
                  <a:srgbClr val="FFF2E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i="1" dirty="0" err="1">
                <a:solidFill>
                  <a:srgbClr val="97D4D9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pt-BR" b="0" dirty="0">
                <a:solidFill>
                  <a:srgbClr val="FFF2E7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b="0" dirty="0">
                <a:solidFill>
                  <a:srgbClr val="FEAFB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pt-BR" b="0" dirty="0">
                <a:solidFill>
                  <a:srgbClr val="FFF2E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FEAFBE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pt-BR" b="0" dirty="0">
                <a:solidFill>
                  <a:srgbClr val="FFF2E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FEAFBE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pt-BR" b="0" dirty="0">
                <a:solidFill>
                  <a:srgbClr val="FFF2E7"/>
                </a:solidFill>
                <a:effectLst/>
                <a:latin typeface="Consolas" panose="020B0609020204030204" pitchFamily="49" charset="0"/>
              </a:rPr>
              <a:t>]:</a:t>
            </a:r>
          </a:p>
          <a:p>
            <a:r>
              <a:rPr lang="pt-BR" b="0" dirty="0">
                <a:solidFill>
                  <a:srgbClr val="FFF2E7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pt-BR" b="0" i="1" dirty="0" err="1">
                <a:solidFill>
                  <a:srgbClr val="97D4D9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pt-BR" b="0" dirty="0">
                <a:solidFill>
                  <a:srgbClr val="FFF2E7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b="0" dirty="0">
                <a:solidFill>
                  <a:srgbClr val="FEAFB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pt-BR" b="0" dirty="0">
                <a:solidFill>
                  <a:srgbClr val="FFF2E7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pt-BR" b="0" dirty="0">
                <a:solidFill>
                  <a:srgbClr val="DB755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FFF2E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i="1" dirty="0" err="1">
                <a:solidFill>
                  <a:srgbClr val="97D4D9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pt-BR" b="0" dirty="0">
                <a:solidFill>
                  <a:srgbClr val="FFF2E7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b="0" dirty="0">
                <a:solidFill>
                  <a:srgbClr val="FEAFB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pt-BR" b="0" dirty="0">
                <a:solidFill>
                  <a:srgbClr val="FFF2E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FEAFBE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pt-BR" b="0" dirty="0">
                <a:solidFill>
                  <a:srgbClr val="FFF2E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FEAFBE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pt-BR" b="0" dirty="0">
                <a:solidFill>
                  <a:srgbClr val="FFF2E7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pt-BR" b="0" dirty="0">
                <a:solidFill>
                  <a:srgbClr val="FFF2E7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pt-BR" b="0" dirty="0">
                <a:solidFill>
                  <a:srgbClr val="FEAFB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pt-BR" b="0" dirty="0">
                <a:solidFill>
                  <a:srgbClr val="FFF2E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B755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FFF2E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FEAFB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pt-BR" b="0" dirty="0">
                <a:solidFill>
                  <a:srgbClr val="FFF2E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FEAFBE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pt-BR" b="0" dirty="0">
                <a:solidFill>
                  <a:srgbClr val="FFF2E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FEAFBE"/>
                </a:solidFill>
                <a:effectLst/>
                <a:latin typeface="Consolas" panose="020B0609020204030204" pitchFamily="49" charset="0"/>
              </a:rPr>
              <a:t>h</a:t>
            </a:r>
            <a:endParaRPr lang="pt-BR" b="0" dirty="0">
              <a:solidFill>
                <a:srgbClr val="FFF2E7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FFF2E7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pt-BR" b="0" i="1" dirty="0" err="1">
                <a:solidFill>
                  <a:srgbClr val="97D4D9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pt-BR" b="0" dirty="0">
                <a:solidFill>
                  <a:srgbClr val="FFF2E7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b="0" dirty="0">
                <a:solidFill>
                  <a:srgbClr val="FEAFB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pt-BR" b="0" dirty="0">
                <a:solidFill>
                  <a:srgbClr val="FFF2E7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pt-BR" b="0" dirty="0">
                <a:solidFill>
                  <a:srgbClr val="DB755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FFF2E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FEAFBE"/>
                </a:solidFill>
                <a:effectLst/>
                <a:latin typeface="Consolas" panose="020B0609020204030204" pitchFamily="49" charset="0"/>
              </a:rPr>
              <a:t>c</a:t>
            </a:r>
            <a:endParaRPr lang="pt-BR" b="0" dirty="0">
              <a:solidFill>
                <a:srgbClr val="FFF2E7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FFF2E7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>
                <a:solidFill>
                  <a:srgbClr val="FEAFBE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pt-BR" b="0" dirty="0">
                <a:solidFill>
                  <a:srgbClr val="FFF2E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B755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FFF2E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FFCF57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b="0" dirty="0">
                <a:solidFill>
                  <a:srgbClr val="FFF2E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FEAFBE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pt-BR" b="0" dirty="0">
                <a:solidFill>
                  <a:srgbClr val="FFF2E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FEAFBE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pt-BR" b="0" dirty="0">
                <a:solidFill>
                  <a:srgbClr val="FFF2E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8AF5D7"/>
                </a:solidFill>
                <a:effectLst/>
                <a:latin typeface="Consolas" panose="020B0609020204030204" pitchFamily="49" charset="0"/>
              </a:rPr>
              <a:t>2.2</a:t>
            </a:r>
            <a:r>
              <a:rPr lang="pt-BR" b="0" dirty="0">
                <a:solidFill>
                  <a:srgbClr val="FFF2E7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pt-BR" b="0" dirty="0">
                <a:solidFill>
                  <a:srgbClr val="FFF2E7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i="1" dirty="0" err="1">
                <a:solidFill>
                  <a:srgbClr val="97D4D9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b="0" dirty="0">
                <a:solidFill>
                  <a:srgbClr val="FFF2E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i="1" dirty="0" err="1">
                <a:solidFill>
                  <a:srgbClr val="97D4D9"/>
                </a:solidFill>
                <a:effectLst/>
                <a:latin typeface="Consolas" panose="020B0609020204030204" pitchFamily="49" charset="0"/>
              </a:rPr>
              <a:t>nums</a:t>
            </a:r>
            <a:endParaRPr lang="pt-BR" b="0" dirty="0">
              <a:solidFill>
                <a:srgbClr val="FFF2E7"/>
              </a:solidFill>
              <a:effectLst/>
              <a:latin typeface="Consolas" panose="020B0609020204030204" pitchFamily="49" charset="0"/>
            </a:endParaRPr>
          </a:p>
          <a:p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31774971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chart&#10;&#10;Description automatically generated">
            <a:extLst>
              <a:ext uri="{FF2B5EF4-FFF2-40B4-BE49-F238E27FC236}">
                <a16:creationId xmlns:a16="http://schemas.microsoft.com/office/drawing/2014/main" id="{4FC35A23-BCD8-4A0A-95F9-8EA0DAB052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000" y="0"/>
            <a:ext cx="9000000" cy="5349650"/>
          </a:xfrm>
          <a:prstGeom prst="rect">
            <a:avLst/>
          </a:prstGeom>
        </p:spPr>
      </p:pic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0BEC61AD-A1D3-45B2-87C2-48F421A94E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8872" y="5230988"/>
            <a:ext cx="3600000" cy="1299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670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997BDAF-4052-42EA-95BB-1A2645A40A11}"/>
              </a:ext>
            </a:extLst>
          </p:cNvPr>
          <p:cNvSpPr txBox="1"/>
          <p:nvPr/>
        </p:nvSpPr>
        <p:spPr>
          <a:xfrm>
            <a:off x="2230011" y="2644170"/>
            <a:ext cx="773198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9600" dirty="0">
                <a:solidFill>
                  <a:srgbClr val="B266C5"/>
                </a:solidFill>
              </a:rPr>
              <a:t>NTRISEIO OTRS</a:t>
            </a:r>
          </a:p>
        </p:txBody>
      </p:sp>
    </p:spTree>
    <p:extLst>
      <p:ext uri="{BB962C8B-B14F-4D97-AF65-F5344CB8AC3E}">
        <p14:creationId xmlns:p14="http://schemas.microsoft.com/office/powerpoint/2010/main" val="42278682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"/>
    </mc:Choice>
    <mc:Fallback>
      <p:transition spd="slow" advClick="0" advTm="5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4657BD9-6EF7-456E-9F42-A6472A173201}"/>
              </a:ext>
            </a:extLst>
          </p:cNvPr>
          <p:cNvSpPr txBox="1"/>
          <p:nvPr/>
        </p:nvSpPr>
        <p:spPr>
          <a:xfrm>
            <a:off x="2225778" y="2644170"/>
            <a:ext cx="774045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9600" dirty="0">
                <a:solidFill>
                  <a:srgbClr val="B266C5"/>
                </a:solidFill>
              </a:rPr>
              <a:t>OIRSTEIO NTRS</a:t>
            </a:r>
          </a:p>
        </p:txBody>
      </p:sp>
    </p:spTree>
    <p:extLst>
      <p:ext uri="{BB962C8B-B14F-4D97-AF65-F5344CB8AC3E}">
        <p14:creationId xmlns:p14="http://schemas.microsoft.com/office/powerpoint/2010/main" val="6176031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"/>
    </mc:Choice>
    <mc:Fallback>
      <p:transition spd="slow" advClick="0" advTm="5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DE004A5-37F9-4BD1-99CA-C288B24BB396}"/>
              </a:ext>
            </a:extLst>
          </p:cNvPr>
          <p:cNvSpPr txBox="1"/>
          <p:nvPr/>
        </p:nvSpPr>
        <p:spPr>
          <a:xfrm>
            <a:off x="2217666" y="2644170"/>
            <a:ext cx="775667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9600" dirty="0">
                <a:solidFill>
                  <a:srgbClr val="B266C5"/>
                </a:solidFill>
              </a:rPr>
              <a:t>TRSSTEIO IONR</a:t>
            </a:r>
          </a:p>
        </p:txBody>
      </p:sp>
    </p:spTree>
    <p:extLst>
      <p:ext uri="{BB962C8B-B14F-4D97-AF65-F5344CB8AC3E}">
        <p14:creationId xmlns:p14="http://schemas.microsoft.com/office/powerpoint/2010/main" val="37435152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0"/>
    </mc:Choice>
    <mc:Fallback>
      <p:transition spd="slow" advTm="5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F4DF78-3AE8-4ADD-897C-18845B31AB97}"/>
              </a:ext>
            </a:extLst>
          </p:cNvPr>
          <p:cNvSpPr txBox="1"/>
          <p:nvPr/>
        </p:nvSpPr>
        <p:spPr>
          <a:xfrm>
            <a:off x="2251648" y="2644170"/>
            <a:ext cx="768870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9600" dirty="0">
                <a:solidFill>
                  <a:srgbClr val="B266C5"/>
                </a:solidFill>
              </a:rPr>
              <a:t>STOTEIIO RSNR</a:t>
            </a:r>
          </a:p>
        </p:txBody>
      </p:sp>
    </p:spTree>
    <p:extLst>
      <p:ext uri="{BB962C8B-B14F-4D97-AF65-F5344CB8AC3E}">
        <p14:creationId xmlns:p14="http://schemas.microsoft.com/office/powerpoint/2010/main" val="11304784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0"/>
    </mc:Choice>
    <mc:Fallback>
      <p:transition spd="slow" advTm="5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45CFB2C-1EC5-4AD7-927E-367F803F9ACB}"/>
              </a:ext>
            </a:extLst>
          </p:cNvPr>
          <p:cNvSpPr txBox="1"/>
          <p:nvPr/>
        </p:nvSpPr>
        <p:spPr>
          <a:xfrm>
            <a:off x="2217409" y="2644170"/>
            <a:ext cx="775718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9600" dirty="0">
                <a:solidFill>
                  <a:srgbClr val="B266C5"/>
                </a:solidFill>
              </a:rPr>
              <a:t>ISERTION SORT</a:t>
            </a:r>
          </a:p>
        </p:txBody>
      </p:sp>
    </p:spTree>
    <p:extLst>
      <p:ext uri="{BB962C8B-B14F-4D97-AF65-F5344CB8AC3E}">
        <p14:creationId xmlns:p14="http://schemas.microsoft.com/office/powerpoint/2010/main" val="29367117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chart&#10;&#10;Description automatically generated">
            <a:extLst>
              <a:ext uri="{FF2B5EF4-FFF2-40B4-BE49-F238E27FC236}">
                <a16:creationId xmlns:a16="http://schemas.microsoft.com/office/drawing/2014/main" id="{0E89DA0F-D3FD-4DCA-8557-F1419F40F5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000" y="0"/>
            <a:ext cx="9000000" cy="5355000"/>
          </a:xfrm>
          <a:prstGeom prst="rect">
            <a:avLst/>
          </a:prstGeom>
        </p:spPr>
      </p:pic>
      <p:pic>
        <p:nvPicPr>
          <p:cNvPr id="13" name="Picture 12" descr="Table&#10;&#10;Description automatically generated">
            <a:extLst>
              <a:ext uri="{FF2B5EF4-FFF2-40B4-BE49-F238E27FC236}">
                <a16:creationId xmlns:a16="http://schemas.microsoft.com/office/drawing/2014/main" id="{3E4B8B3D-1EBF-4AFB-8C26-C2CCB9AA23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1040" y="5355000"/>
            <a:ext cx="3600000" cy="1314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0875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9F843B1-BCB1-4D81-94DF-30DA8D4587A0}"/>
              </a:ext>
            </a:extLst>
          </p:cNvPr>
          <p:cNvSpPr txBox="1"/>
          <p:nvPr/>
        </p:nvSpPr>
        <p:spPr>
          <a:xfrm>
            <a:off x="2654422" y="2644170"/>
            <a:ext cx="688316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9600" dirty="0">
                <a:solidFill>
                  <a:srgbClr val="B266C5"/>
                </a:solidFill>
              </a:rPr>
              <a:t>UKTCQI STRO</a:t>
            </a:r>
          </a:p>
        </p:txBody>
      </p:sp>
    </p:spTree>
    <p:extLst>
      <p:ext uri="{BB962C8B-B14F-4D97-AF65-F5344CB8AC3E}">
        <p14:creationId xmlns:p14="http://schemas.microsoft.com/office/powerpoint/2010/main" val="26248996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"/>
    </mc:Choice>
    <mc:Fallback>
      <p:transition spd="slow" advClick="0" advTm="50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132</Words>
  <Application>Microsoft Office PowerPoint</Application>
  <PresentationFormat>Widescreen</PresentationFormat>
  <Paragraphs>32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Mateus Santos</dc:creator>
  <cp:lastModifiedBy>Mateus Santos</cp:lastModifiedBy>
  <cp:revision>6</cp:revision>
  <dcterms:created xsi:type="dcterms:W3CDTF">2021-10-14T20:12:48Z</dcterms:created>
  <dcterms:modified xsi:type="dcterms:W3CDTF">2021-10-15T12:46:43Z</dcterms:modified>
</cp:coreProperties>
</file>