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5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7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4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4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651B36-92A3-4094-A84F-11758D1BD7CC}" type="datetimeFigureOut">
              <a:rPr lang="pt-BR" smtClean="0"/>
              <a:t>09/11/2020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066F49-812C-494E-A9F2-BDC4FCA57A98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br>
              <a:rPr lang="pt-BR" dirty="0" smtClean="0"/>
            </a:br>
            <a:r>
              <a:rPr lang="pt-BR" dirty="0" smtClean="0"/>
              <a:t>ESTACIONAMENTO 1.0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28632" y="4960137"/>
            <a:ext cx="2182368" cy="1463040"/>
          </a:xfrm>
        </p:spPr>
        <p:txBody>
          <a:bodyPr/>
          <a:lstStyle/>
          <a:p>
            <a:r>
              <a:rPr lang="pt-BR" dirty="0" smtClean="0"/>
              <a:t>Mateus S.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374" y="982782"/>
            <a:ext cx="5237922" cy="59754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>
                <a:solidFill>
                  <a:srgbClr val="0070C0"/>
                </a:solidFill>
              </a:rPr>
              <a:t>Api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rest</a:t>
            </a:r>
            <a:r>
              <a:rPr lang="pt-BR" dirty="0" smtClean="0">
                <a:solidFill>
                  <a:srgbClr val="0070C0"/>
                </a:solidFill>
              </a:rPr>
              <a:t> com </a:t>
            </a:r>
            <a:r>
              <a:rPr lang="pt-BR" dirty="0" err="1" smtClean="0">
                <a:solidFill>
                  <a:srgbClr val="0070C0"/>
                </a:solidFill>
              </a:rPr>
              <a:t>spring</a:t>
            </a:r>
            <a:r>
              <a:rPr lang="pt-BR" dirty="0" smtClean="0">
                <a:solidFill>
                  <a:srgbClr val="0070C0"/>
                </a:solidFill>
              </a:rPr>
              <a:t> boot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62879" y="2156793"/>
            <a:ext cx="988943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70C0"/>
                </a:solidFill>
              </a:rPr>
              <a:t>Sistema de cadastro:</a:t>
            </a:r>
          </a:p>
          <a:p>
            <a:endParaRPr lang="pt-BR" sz="2000" b="1" dirty="0" smtClean="0">
              <a:solidFill>
                <a:srgbClr val="0070C0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- Veículos (Placa, modelo, marca)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- Clientes (Nome, e-mail, telefone)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Ao entrar no estacionamento, o cliente faz o check-in e o veiculo é identificado, ele retira um ticket e pode encontrar sua vaga informada no Cupom.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Ao sair, o cliente então efetua o pagamento, através de um sistema que calcula o valor do tempo em minutos, e cada minuto cobrará R$4,00. </a:t>
            </a:r>
            <a:r>
              <a:rPr lang="pt-BR" dirty="0" smtClean="0">
                <a:solidFill>
                  <a:srgbClr val="0070C0"/>
                </a:solidFill>
              </a:rPr>
              <a:t>O cliente retira o ticket e pode sair do estacionamento.</a:t>
            </a:r>
          </a:p>
          <a:p>
            <a:endParaRPr lang="pt-BR" dirty="0" smtClean="0">
              <a:solidFill>
                <a:srgbClr val="0070C0"/>
              </a:solidFill>
            </a:endParaRPr>
          </a:p>
          <a:p>
            <a:r>
              <a:rPr lang="pt-BR" dirty="0" smtClean="0">
                <a:solidFill>
                  <a:srgbClr val="0070C0"/>
                </a:solidFill>
              </a:rPr>
              <a:t>- 1 vaga por cliente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- Valor igual pra todos os veículos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73" y="0"/>
            <a:ext cx="990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" y="789637"/>
            <a:ext cx="5401429" cy="228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485533" y="25925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TB_CLIENTES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" y="4083849"/>
            <a:ext cx="5353797" cy="231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509348" y="3584770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TB_VEICULOS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14081" y="1517297"/>
            <a:ext cx="3901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Clientes relacionados a seus </a:t>
            </a:r>
          </a:p>
          <a:p>
            <a:r>
              <a:rPr lang="pt-BR" sz="2400" b="1" dirty="0" smtClean="0">
                <a:solidFill>
                  <a:srgbClr val="0070C0"/>
                </a:solidFill>
              </a:rPr>
              <a:t>respectivos veículos</a:t>
            </a:r>
            <a:endParaRPr lang="pt-BR" sz="2400" b="1" dirty="0">
              <a:solidFill>
                <a:srgbClr val="0070C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14081" y="4825799"/>
            <a:ext cx="484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0070C0"/>
                </a:solidFill>
              </a:rPr>
              <a:t>ID dos veículos</a:t>
            </a:r>
            <a:r>
              <a:rPr lang="pt-BR" sz="2400" b="1" dirty="0" smtClean="0">
                <a:solidFill>
                  <a:srgbClr val="0070C0"/>
                </a:solidFill>
              </a:rPr>
              <a:t> relacionados a seus </a:t>
            </a:r>
          </a:p>
          <a:p>
            <a:r>
              <a:rPr lang="pt-BR" sz="2400" b="1" dirty="0" smtClean="0">
                <a:solidFill>
                  <a:srgbClr val="0070C0"/>
                </a:solidFill>
              </a:rPr>
              <a:t>respectivos clientes</a:t>
            </a:r>
            <a:endParaRPr lang="pt-B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129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Projeto ESTACIONAMENTO 1.0</vt:lpstr>
      <vt:lpstr>Api rest com spring boot</vt:lpstr>
      <vt:lpstr>Apresentação do PowerPoint</vt:lpstr>
      <vt:lpstr>Apresentação do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ESTACIONAMENTO 1.0</dc:title>
  <dc:creator>Mateus Silva Silva</dc:creator>
  <cp:lastModifiedBy>Mateus Silva Silva</cp:lastModifiedBy>
  <cp:revision>5</cp:revision>
  <dcterms:created xsi:type="dcterms:W3CDTF">2020-11-09T12:51:45Z</dcterms:created>
  <dcterms:modified xsi:type="dcterms:W3CDTF">2020-11-09T13:58:24Z</dcterms:modified>
</cp:coreProperties>
</file>