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2029"/>
    <a:srgbClr val="000000"/>
    <a:srgbClr val="03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4C4EEA-DBAA-4636-B40E-BAB5BFCCDE6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63EAC309-545B-4FF8-A251-83AF2B567616}">
      <dgm:prSet phldrT="[Texto]" custT="1"/>
      <dgm:spPr/>
      <dgm:t>
        <a:bodyPr/>
        <a:lstStyle/>
        <a:p>
          <a:r>
            <a:rPr lang="pt-BR" sz="1600" dirty="0"/>
            <a:t>1958</a:t>
          </a:r>
        </a:p>
        <a:p>
          <a:r>
            <a:rPr lang="pt-BR" sz="1600" dirty="0"/>
            <a:t>Primeiro Game</a:t>
          </a:r>
        </a:p>
      </dgm:t>
    </dgm:pt>
    <dgm:pt modelId="{FC4E1790-CE16-4591-98DF-2F5C57ADA3C0}" type="parTrans" cxnId="{635F9068-2311-4AEA-9354-87CFC966F5B8}">
      <dgm:prSet/>
      <dgm:spPr/>
      <dgm:t>
        <a:bodyPr/>
        <a:lstStyle/>
        <a:p>
          <a:endParaRPr lang="pt-BR"/>
        </a:p>
      </dgm:t>
    </dgm:pt>
    <dgm:pt modelId="{4153E7A7-484A-4A72-B9EF-AC7E885970C7}" type="sibTrans" cxnId="{635F9068-2311-4AEA-9354-87CFC966F5B8}">
      <dgm:prSet/>
      <dgm:spPr/>
      <dgm:t>
        <a:bodyPr/>
        <a:lstStyle/>
        <a:p>
          <a:endParaRPr lang="pt-BR"/>
        </a:p>
      </dgm:t>
    </dgm:pt>
    <dgm:pt modelId="{69FC97C0-0B2E-4DA1-918A-02A5FD579F31}">
      <dgm:prSet phldrT="[Texto]" custT="1"/>
      <dgm:spPr/>
      <dgm:t>
        <a:bodyPr/>
        <a:lstStyle/>
        <a:p>
          <a:r>
            <a:rPr lang="pt-BR" sz="1600" dirty="0"/>
            <a:t>1990-2000 Evolução e rivalidade estúdios</a:t>
          </a:r>
        </a:p>
      </dgm:t>
    </dgm:pt>
    <dgm:pt modelId="{6AC4613C-CD3E-4D42-B2D6-492EC5BB8073}" type="parTrans" cxnId="{F2A2A9DA-F415-4B44-AE79-E42AE28A0B20}">
      <dgm:prSet/>
      <dgm:spPr/>
      <dgm:t>
        <a:bodyPr/>
        <a:lstStyle/>
        <a:p>
          <a:endParaRPr lang="pt-BR"/>
        </a:p>
      </dgm:t>
    </dgm:pt>
    <dgm:pt modelId="{3CEA877A-A359-43A9-BD8E-2ECD3872E391}" type="sibTrans" cxnId="{F2A2A9DA-F415-4B44-AE79-E42AE28A0B20}">
      <dgm:prSet/>
      <dgm:spPr/>
      <dgm:t>
        <a:bodyPr/>
        <a:lstStyle/>
        <a:p>
          <a:endParaRPr lang="pt-BR"/>
        </a:p>
      </dgm:t>
    </dgm:pt>
    <dgm:pt modelId="{4B7DBF25-C25F-4D21-B4BA-4A0568E40624}">
      <dgm:prSet phldrT="[Texto]" custT="1"/>
      <dgm:spPr/>
      <dgm:t>
        <a:bodyPr/>
        <a:lstStyle/>
        <a:p>
          <a:r>
            <a:rPr lang="pt-BR" sz="1600" dirty="0"/>
            <a:t>2020 aumento de adeptos (pandemia)</a:t>
          </a:r>
        </a:p>
      </dgm:t>
    </dgm:pt>
    <dgm:pt modelId="{7945665D-861D-4AC9-98DD-ACD3F2DC0B36}" type="parTrans" cxnId="{E02CB377-8577-4C5B-9E35-3D782CEB27E7}">
      <dgm:prSet/>
      <dgm:spPr/>
      <dgm:t>
        <a:bodyPr/>
        <a:lstStyle/>
        <a:p>
          <a:endParaRPr lang="pt-BR"/>
        </a:p>
      </dgm:t>
    </dgm:pt>
    <dgm:pt modelId="{183D20AF-7355-472D-BA80-EB028F9BC7B8}" type="sibTrans" cxnId="{E02CB377-8577-4C5B-9E35-3D782CEB27E7}">
      <dgm:prSet/>
      <dgm:spPr/>
      <dgm:t>
        <a:bodyPr/>
        <a:lstStyle/>
        <a:p>
          <a:endParaRPr lang="pt-BR"/>
        </a:p>
      </dgm:t>
    </dgm:pt>
    <dgm:pt modelId="{7B2784D4-B858-49BB-89B5-0AA423643597}" type="pres">
      <dgm:prSet presAssocID="{ED4C4EEA-DBAA-4636-B40E-BAB5BFCCDE62}" presName="Name0" presStyleCnt="0">
        <dgm:presLayoutVars>
          <dgm:dir/>
          <dgm:resizeHandles val="exact"/>
        </dgm:presLayoutVars>
      </dgm:prSet>
      <dgm:spPr/>
    </dgm:pt>
    <dgm:pt modelId="{85BD1F17-FB89-40EE-B1C8-B78CC33978E0}" type="pres">
      <dgm:prSet presAssocID="{ED4C4EEA-DBAA-4636-B40E-BAB5BFCCDE62}" presName="arrow" presStyleLbl="bgShp" presStyleIdx="0" presStyleCnt="1"/>
      <dgm:spPr>
        <a:solidFill>
          <a:srgbClr val="000000">
            <a:alpha val="60000"/>
          </a:srgbClr>
        </a:solidFill>
      </dgm:spPr>
    </dgm:pt>
    <dgm:pt modelId="{76E870CA-D95E-4DBC-BC10-443717F667BD}" type="pres">
      <dgm:prSet presAssocID="{ED4C4EEA-DBAA-4636-B40E-BAB5BFCCDE62}" presName="points" presStyleCnt="0"/>
      <dgm:spPr/>
    </dgm:pt>
    <dgm:pt modelId="{F5080643-9B96-4A61-9735-D89A77B9D69A}" type="pres">
      <dgm:prSet presAssocID="{63EAC309-545B-4FF8-A251-83AF2B567616}" presName="compositeA" presStyleCnt="0"/>
      <dgm:spPr/>
    </dgm:pt>
    <dgm:pt modelId="{8D44B54A-8BBB-4ECE-AE6F-C2D3434520E8}" type="pres">
      <dgm:prSet presAssocID="{63EAC309-545B-4FF8-A251-83AF2B567616}" presName="textA" presStyleLbl="revTx" presStyleIdx="0" presStyleCnt="3">
        <dgm:presLayoutVars>
          <dgm:bulletEnabled val="1"/>
        </dgm:presLayoutVars>
      </dgm:prSet>
      <dgm:spPr/>
    </dgm:pt>
    <dgm:pt modelId="{22F33338-AE65-42A7-B0F8-33810B07B61B}" type="pres">
      <dgm:prSet presAssocID="{63EAC309-545B-4FF8-A251-83AF2B567616}" presName="circleA" presStyleLbl="node1" presStyleIdx="0" presStyleCnt="3"/>
      <dgm:spPr>
        <a:solidFill>
          <a:srgbClr val="EC2029"/>
        </a:solidFill>
      </dgm:spPr>
    </dgm:pt>
    <dgm:pt modelId="{D7B2AAC4-0E34-4CAF-9B42-4BE06A5A5F6B}" type="pres">
      <dgm:prSet presAssocID="{63EAC309-545B-4FF8-A251-83AF2B567616}" presName="spaceA" presStyleCnt="0"/>
      <dgm:spPr/>
    </dgm:pt>
    <dgm:pt modelId="{1F1BD761-95F4-410D-A35A-6C4CD3C07A34}" type="pres">
      <dgm:prSet presAssocID="{4153E7A7-484A-4A72-B9EF-AC7E885970C7}" presName="space" presStyleCnt="0"/>
      <dgm:spPr/>
    </dgm:pt>
    <dgm:pt modelId="{AA2E7A89-E51B-430A-AB21-210EFD93049E}" type="pres">
      <dgm:prSet presAssocID="{69FC97C0-0B2E-4DA1-918A-02A5FD579F31}" presName="compositeB" presStyleCnt="0"/>
      <dgm:spPr/>
    </dgm:pt>
    <dgm:pt modelId="{B7507F1D-83A0-42E0-BFBA-012E9198CD72}" type="pres">
      <dgm:prSet presAssocID="{69FC97C0-0B2E-4DA1-918A-02A5FD579F31}" presName="textB" presStyleLbl="revTx" presStyleIdx="1" presStyleCnt="3">
        <dgm:presLayoutVars>
          <dgm:bulletEnabled val="1"/>
        </dgm:presLayoutVars>
      </dgm:prSet>
      <dgm:spPr/>
    </dgm:pt>
    <dgm:pt modelId="{E1282F02-D831-4087-8DBE-73ACA6A8309C}" type="pres">
      <dgm:prSet presAssocID="{69FC97C0-0B2E-4DA1-918A-02A5FD579F31}" presName="circleB" presStyleLbl="node1" presStyleIdx="1" presStyleCnt="3"/>
      <dgm:spPr>
        <a:solidFill>
          <a:srgbClr val="EC2029"/>
        </a:solidFill>
      </dgm:spPr>
    </dgm:pt>
    <dgm:pt modelId="{6364FBD3-B48A-4205-893C-CD4548FC7703}" type="pres">
      <dgm:prSet presAssocID="{69FC97C0-0B2E-4DA1-918A-02A5FD579F31}" presName="spaceB" presStyleCnt="0"/>
      <dgm:spPr/>
    </dgm:pt>
    <dgm:pt modelId="{A15DF113-41B5-4D5B-BB34-8B160CAD3569}" type="pres">
      <dgm:prSet presAssocID="{3CEA877A-A359-43A9-BD8E-2ECD3872E391}" presName="space" presStyleCnt="0"/>
      <dgm:spPr/>
    </dgm:pt>
    <dgm:pt modelId="{F337C348-9A47-4147-B51C-FF7D53AC681F}" type="pres">
      <dgm:prSet presAssocID="{4B7DBF25-C25F-4D21-B4BA-4A0568E40624}" presName="compositeA" presStyleCnt="0"/>
      <dgm:spPr/>
    </dgm:pt>
    <dgm:pt modelId="{105751B3-4D90-4BA6-B4D7-902985D6349E}" type="pres">
      <dgm:prSet presAssocID="{4B7DBF25-C25F-4D21-B4BA-4A0568E40624}" presName="textA" presStyleLbl="revTx" presStyleIdx="2" presStyleCnt="3">
        <dgm:presLayoutVars>
          <dgm:bulletEnabled val="1"/>
        </dgm:presLayoutVars>
      </dgm:prSet>
      <dgm:spPr/>
    </dgm:pt>
    <dgm:pt modelId="{4484E3B3-DA1A-4EA3-8724-36BDAF80FCD8}" type="pres">
      <dgm:prSet presAssocID="{4B7DBF25-C25F-4D21-B4BA-4A0568E40624}" presName="circleA" presStyleLbl="node1" presStyleIdx="2" presStyleCnt="3"/>
      <dgm:spPr>
        <a:solidFill>
          <a:srgbClr val="EC2029"/>
        </a:solidFill>
      </dgm:spPr>
    </dgm:pt>
    <dgm:pt modelId="{95AA9BFA-1615-43A4-B3E6-B2B98B346162}" type="pres">
      <dgm:prSet presAssocID="{4B7DBF25-C25F-4D21-B4BA-4A0568E40624}" presName="spaceA" presStyleCnt="0"/>
      <dgm:spPr/>
    </dgm:pt>
  </dgm:ptLst>
  <dgm:cxnLst>
    <dgm:cxn modelId="{6889AD39-1863-40F2-91F0-16E37D654D02}" type="presOf" srcId="{ED4C4EEA-DBAA-4636-B40E-BAB5BFCCDE62}" destId="{7B2784D4-B858-49BB-89B5-0AA423643597}" srcOrd="0" destOrd="0" presId="urn:microsoft.com/office/officeart/2005/8/layout/hProcess11"/>
    <dgm:cxn modelId="{635F9068-2311-4AEA-9354-87CFC966F5B8}" srcId="{ED4C4EEA-DBAA-4636-B40E-BAB5BFCCDE62}" destId="{63EAC309-545B-4FF8-A251-83AF2B567616}" srcOrd="0" destOrd="0" parTransId="{FC4E1790-CE16-4591-98DF-2F5C57ADA3C0}" sibTransId="{4153E7A7-484A-4A72-B9EF-AC7E885970C7}"/>
    <dgm:cxn modelId="{E02CB377-8577-4C5B-9E35-3D782CEB27E7}" srcId="{ED4C4EEA-DBAA-4636-B40E-BAB5BFCCDE62}" destId="{4B7DBF25-C25F-4D21-B4BA-4A0568E40624}" srcOrd="2" destOrd="0" parTransId="{7945665D-861D-4AC9-98DD-ACD3F2DC0B36}" sibTransId="{183D20AF-7355-472D-BA80-EB028F9BC7B8}"/>
    <dgm:cxn modelId="{9C8823B7-7331-4C94-B5AA-FE7C834A45F8}" type="presOf" srcId="{63EAC309-545B-4FF8-A251-83AF2B567616}" destId="{8D44B54A-8BBB-4ECE-AE6F-C2D3434520E8}" srcOrd="0" destOrd="0" presId="urn:microsoft.com/office/officeart/2005/8/layout/hProcess11"/>
    <dgm:cxn modelId="{40E38FC5-F9C4-498B-A54F-32D10BDCE42C}" type="presOf" srcId="{4B7DBF25-C25F-4D21-B4BA-4A0568E40624}" destId="{105751B3-4D90-4BA6-B4D7-902985D6349E}" srcOrd="0" destOrd="0" presId="urn:microsoft.com/office/officeart/2005/8/layout/hProcess11"/>
    <dgm:cxn modelId="{F2A2A9DA-F415-4B44-AE79-E42AE28A0B20}" srcId="{ED4C4EEA-DBAA-4636-B40E-BAB5BFCCDE62}" destId="{69FC97C0-0B2E-4DA1-918A-02A5FD579F31}" srcOrd="1" destOrd="0" parTransId="{6AC4613C-CD3E-4D42-B2D6-492EC5BB8073}" sibTransId="{3CEA877A-A359-43A9-BD8E-2ECD3872E391}"/>
    <dgm:cxn modelId="{59C93CF4-61E2-4C50-8605-29C7C62848EB}" type="presOf" srcId="{69FC97C0-0B2E-4DA1-918A-02A5FD579F31}" destId="{B7507F1D-83A0-42E0-BFBA-012E9198CD72}" srcOrd="0" destOrd="0" presId="urn:microsoft.com/office/officeart/2005/8/layout/hProcess11"/>
    <dgm:cxn modelId="{4F436C2E-D1E2-45FC-9D60-DDCBB2AADEF0}" type="presParOf" srcId="{7B2784D4-B858-49BB-89B5-0AA423643597}" destId="{85BD1F17-FB89-40EE-B1C8-B78CC33978E0}" srcOrd="0" destOrd="0" presId="urn:microsoft.com/office/officeart/2005/8/layout/hProcess11"/>
    <dgm:cxn modelId="{A094BF7D-359D-409B-81CB-7F4401035935}" type="presParOf" srcId="{7B2784D4-B858-49BB-89B5-0AA423643597}" destId="{76E870CA-D95E-4DBC-BC10-443717F667BD}" srcOrd="1" destOrd="0" presId="urn:microsoft.com/office/officeart/2005/8/layout/hProcess11"/>
    <dgm:cxn modelId="{38E84091-181B-4739-9C58-A42A0AB5C438}" type="presParOf" srcId="{76E870CA-D95E-4DBC-BC10-443717F667BD}" destId="{F5080643-9B96-4A61-9735-D89A77B9D69A}" srcOrd="0" destOrd="0" presId="urn:microsoft.com/office/officeart/2005/8/layout/hProcess11"/>
    <dgm:cxn modelId="{0F625AAD-0A0B-4037-B3C4-2AFA7F1FD394}" type="presParOf" srcId="{F5080643-9B96-4A61-9735-D89A77B9D69A}" destId="{8D44B54A-8BBB-4ECE-AE6F-C2D3434520E8}" srcOrd="0" destOrd="0" presId="urn:microsoft.com/office/officeart/2005/8/layout/hProcess11"/>
    <dgm:cxn modelId="{B46A0438-8242-4F6D-841E-4AA1A76C1D68}" type="presParOf" srcId="{F5080643-9B96-4A61-9735-D89A77B9D69A}" destId="{22F33338-AE65-42A7-B0F8-33810B07B61B}" srcOrd="1" destOrd="0" presId="urn:microsoft.com/office/officeart/2005/8/layout/hProcess11"/>
    <dgm:cxn modelId="{70BD31C2-5FAB-4112-8F66-B55AA4DB6C3B}" type="presParOf" srcId="{F5080643-9B96-4A61-9735-D89A77B9D69A}" destId="{D7B2AAC4-0E34-4CAF-9B42-4BE06A5A5F6B}" srcOrd="2" destOrd="0" presId="urn:microsoft.com/office/officeart/2005/8/layout/hProcess11"/>
    <dgm:cxn modelId="{471AFCA3-5F9B-49C9-A066-836026124EC1}" type="presParOf" srcId="{76E870CA-D95E-4DBC-BC10-443717F667BD}" destId="{1F1BD761-95F4-410D-A35A-6C4CD3C07A34}" srcOrd="1" destOrd="0" presId="urn:microsoft.com/office/officeart/2005/8/layout/hProcess11"/>
    <dgm:cxn modelId="{36E8984D-3ACF-4E4A-B117-65EDE3BB94EB}" type="presParOf" srcId="{76E870CA-D95E-4DBC-BC10-443717F667BD}" destId="{AA2E7A89-E51B-430A-AB21-210EFD93049E}" srcOrd="2" destOrd="0" presId="urn:microsoft.com/office/officeart/2005/8/layout/hProcess11"/>
    <dgm:cxn modelId="{C9475FF6-C53A-48AA-B000-B45F66DF9321}" type="presParOf" srcId="{AA2E7A89-E51B-430A-AB21-210EFD93049E}" destId="{B7507F1D-83A0-42E0-BFBA-012E9198CD72}" srcOrd="0" destOrd="0" presId="urn:microsoft.com/office/officeart/2005/8/layout/hProcess11"/>
    <dgm:cxn modelId="{8FEBAAF2-6185-49C7-8E05-2F3331A0D7C0}" type="presParOf" srcId="{AA2E7A89-E51B-430A-AB21-210EFD93049E}" destId="{E1282F02-D831-4087-8DBE-73ACA6A8309C}" srcOrd="1" destOrd="0" presId="urn:microsoft.com/office/officeart/2005/8/layout/hProcess11"/>
    <dgm:cxn modelId="{05B44657-6DC7-4F3D-9D95-CB79EC3222F8}" type="presParOf" srcId="{AA2E7A89-E51B-430A-AB21-210EFD93049E}" destId="{6364FBD3-B48A-4205-893C-CD4548FC7703}" srcOrd="2" destOrd="0" presId="urn:microsoft.com/office/officeart/2005/8/layout/hProcess11"/>
    <dgm:cxn modelId="{70EE6037-F3A9-4839-8212-E866D5CBCAE7}" type="presParOf" srcId="{76E870CA-D95E-4DBC-BC10-443717F667BD}" destId="{A15DF113-41B5-4D5B-BB34-8B160CAD3569}" srcOrd="3" destOrd="0" presId="urn:microsoft.com/office/officeart/2005/8/layout/hProcess11"/>
    <dgm:cxn modelId="{535202F8-FD72-44AE-8BD9-48611057E6BE}" type="presParOf" srcId="{76E870CA-D95E-4DBC-BC10-443717F667BD}" destId="{F337C348-9A47-4147-B51C-FF7D53AC681F}" srcOrd="4" destOrd="0" presId="urn:microsoft.com/office/officeart/2005/8/layout/hProcess11"/>
    <dgm:cxn modelId="{137CB3C7-1FAB-4DB2-814B-431D593B4D9A}" type="presParOf" srcId="{F337C348-9A47-4147-B51C-FF7D53AC681F}" destId="{105751B3-4D90-4BA6-B4D7-902985D6349E}" srcOrd="0" destOrd="0" presId="urn:microsoft.com/office/officeart/2005/8/layout/hProcess11"/>
    <dgm:cxn modelId="{2FC22BCF-7192-4E18-9E3F-A3C5BFC15EE8}" type="presParOf" srcId="{F337C348-9A47-4147-B51C-FF7D53AC681F}" destId="{4484E3B3-DA1A-4EA3-8724-36BDAF80FCD8}" srcOrd="1" destOrd="0" presId="urn:microsoft.com/office/officeart/2005/8/layout/hProcess11"/>
    <dgm:cxn modelId="{E9326B7F-B437-4675-99E9-8DFA7FC6BB99}" type="presParOf" srcId="{F337C348-9A47-4147-B51C-FF7D53AC681F}" destId="{95AA9BFA-1615-43A4-B3E6-B2B98B34616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D1F17-FB89-40EE-B1C8-B78CC33978E0}">
      <dsp:nvSpPr>
        <dsp:cNvPr id="0" name=""/>
        <dsp:cNvSpPr/>
      </dsp:nvSpPr>
      <dsp:spPr>
        <a:xfrm>
          <a:off x="0" y="1625600"/>
          <a:ext cx="8128000" cy="2167466"/>
        </a:xfrm>
        <a:prstGeom prst="notchedRightArrow">
          <a:avLst/>
        </a:prstGeom>
        <a:solidFill>
          <a:srgbClr val="000000">
            <a:alpha val="6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4B54A-8BBB-4ECE-AE6F-C2D3434520E8}">
      <dsp:nvSpPr>
        <dsp:cNvPr id="0" name=""/>
        <dsp:cNvSpPr/>
      </dsp:nvSpPr>
      <dsp:spPr>
        <a:xfrm>
          <a:off x="3571" y="0"/>
          <a:ext cx="235743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1958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Primeiro Game</a:t>
          </a:r>
        </a:p>
      </dsp:txBody>
      <dsp:txXfrm>
        <a:off x="3571" y="0"/>
        <a:ext cx="2357437" cy="2167466"/>
      </dsp:txXfrm>
    </dsp:sp>
    <dsp:sp modelId="{22F33338-AE65-42A7-B0F8-33810B07B61B}">
      <dsp:nvSpPr>
        <dsp:cNvPr id="0" name=""/>
        <dsp:cNvSpPr/>
      </dsp:nvSpPr>
      <dsp:spPr>
        <a:xfrm>
          <a:off x="911357" y="2438400"/>
          <a:ext cx="541866" cy="541866"/>
        </a:xfrm>
        <a:prstGeom prst="ellipse">
          <a:avLst/>
        </a:prstGeom>
        <a:solidFill>
          <a:srgbClr val="EC202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07F1D-83A0-42E0-BFBA-012E9198CD72}">
      <dsp:nvSpPr>
        <dsp:cNvPr id="0" name=""/>
        <dsp:cNvSpPr/>
      </dsp:nvSpPr>
      <dsp:spPr>
        <a:xfrm>
          <a:off x="2478881" y="3251200"/>
          <a:ext cx="235743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1990-2000 Evolução e rivalidade estúdios</a:t>
          </a:r>
        </a:p>
      </dsp:txBody>
      <dsp:txXfrm>
        <a:off x="2478881" y="3251200"/>
        <a:ext cx="2357437" cy="2167466"/>
      </dsp:txXfrm>
    </dsp:sp>
    <dsp:sp modelId="{E1282F02-D831-4087-8DBE-73ACA6A8309C}">
      <dsp:nvSpPr>
        <dsp:cNvPr id="0" name=""/>
        <dsp:cNvSpPr/>
      </dsp:nvSpPr>
      <dsp:spPr>
        <a:xfrm>
          <a:off x="3386666" y="2438400"/>
          <a:ext cx="541866" cy="541866"/>
        </a:xfrm>
        <a:prstGeom prst="ellipse">
          <a:avLst/>
        </a:prstGeom>
        <a:solidFill>
          <a:srgbClr val="EC202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751B3-4D90-4BA6-B4D7-902985D6349E}">
      <dsp:nvSpPr>
        <dsp:cNvPr id="0" name=""/>
        <dsp:cNvSpPr/>
      </dsp:nvSpPr>
      <dsp:spPr>
        <a:xfrm>
          <a:off x="4954190" y="0"/>
          <a:ext cx="235743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2020 aumento de adeptos (pandemia)</a:t>
          </a:r>
        </a:p>
      </dsp:txBody>
      <dsp:txXfrm>
        <a:off x="4954190" y="0"/>
        <a:ext cx="2357437" cy="2167466"/>
      </dsp:txXfrm>
    </dsp:sp>
    <dsp:sp modelId="{4484E3B3-DA1A-4EA3-8724-36BDAF80FCD8}">
      <dsp:nvSpPr>
        <dsp:cNvPr id="0" name=""/>
        <dsp:cNvSpPr/>
      </dsp:nvSpPr>
      <dsp:spPr>
        <a:xfrm>
          <a:off x="5861976" y="2438400"/>
          <a:ext cx="541866" cy="541866"/>
        </a:xfrm>
        <a:prstGeom prst="ellipse">
          <a:avLst/>
        </a:prstGeom>
        <a:solidFill>
          <a:srgbClr val="EC202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00B35-F5C6-853C-9040-A3E6BE1EA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CB6BA7-AC30-C2EA-A3A6-A89A6EEEC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BBC925-3AD1-A45C-2177-BB81B72E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CF7E-B0AB-40B4-A536-BC6A2366A1BD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9D3E16-5F5E-D5C3-4FA2-EEF9E0F7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D1675E-1AB4-3625-B1AC-1328E498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A73B-E013-494A-8DEB-AF6E7BF0F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94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0518B-65DB-82CC-D1D6-B1619566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E3821A-AA7C-DBDE-CAFA-14AE53B23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668658-A195-D6B6-F002-81E16414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CF7E-B0AB-40B4-A536-BC6A2366A1BD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7A7179-67D9-A75D-0CB3-3B32A6C9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F3C4CC-1113-1D68-0220-D2D4BDC5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A73B-E013-494A-8DEB-AF6E7BF0F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48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8CAE6E-9715-5356-AFE1-415B42F1D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BD27D0-4133-C01B-D6A9-F59527B3E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3AFAE7-440D-BBC4-6AC3-52020F9A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CF7E-B0AB-40B4-A536-BC6A2366A1BD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E7D770-CA13-769A-F0CB-08CC78DA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1C5369-081B-93C4-D209-1414CF38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A73B-E013-494A-8DEB-AF6E7BF0F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68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441C7-DE1F-476E-BB2C-B50E1DFC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78829-F0A0-D43F-08F9-F57698996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9737E1-9411-F408-0965-DD81B1F5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CF7E-B0AB-40B4-A536-BC6A2366A1BD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1989FD-1D9D-A121-5C1A-74F19280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695943-C95A-0E3C-1672-F938392A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A73B-E013-494A-8DEB-AF6E7BF0F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79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F8C2B-898B-88E3-B17F-EFFE72EF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18C9A7-41AA-0C18-01DD-7E576CB9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3622ED-CD0E-C46F-1852-DB2B3952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CF7E-B0AB-40B4-A536-BC6A2366A1BD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067FBF-7BC5-701F-6BD2-4A9FAEDB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41CA1A-DAC3-CD95-5B4D-6CD186A1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A73B-E013-494A-8DEB-AF6E7BF0F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91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9187A-DDF9-11F3-8967-A5E6D9AD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AECC71-5413-8104-7E88-0621DFDE5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4230EA-7454-C375-5D51-6A9A4B1F9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6A80E7-2D4F-597A-9FB1-666A9B38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CF7E-B0AB-40B4-A536-BC6A2366A1BD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D97FBD-2C89-C68F-1042-EDCBB713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C5F08F-8A73-B19E-CC21-B6F3E318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A73B-E013-494A-8DEB-AF6E7BF0F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28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47817-EC72-889D-21AC-EC8FCCF3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F08B58-70A0-A9AF-609D-99C81D157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EFD0D0-91A2-D13C-D5A0-5B54A0576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9F7CBFF-675C-0626-93F0-41E222000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FFB2A3-83FC-4468-67A0-739C590AB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608B15-83BB-F9EE-1277-D4069340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CF7E-B0AB-40B4-A536-BC6A2366A1BD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6702BFF-B21B-7DE5-15D0-4985363B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22D27E-BD02-0EE4-E50A-752D7BBA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A73B-E013-494A-8DEB-AF6E7BF0F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65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81D8E-974A-1606-2248-4F6430D2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EE7871-8B69-3BE2-5B7D-67B74646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CF7E-B0AB-40B4-A536-BC6A2366A1BD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78C8BC-FA93-4337-F2AE-63B6ED83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385358-FA1B-59A9-9FEF-17AD4BEB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A73B-E013-494A-8DEB-AF6E7BF0F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94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933CA5-EBCA-C3B1-4C75-924E40BF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CF7E-B0AB-40B4-A536-BC6A2366A1BD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194CDB-9F7A-A0CF-8463-664973DD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A9C266-9478-02F3-CBB3-08BEC0D2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A73B-E013-494A-8DEB-AF6E7BF0F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04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D425F-E05B-F4F9-E8CA-5768CA0F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635897-FF20-1D89-BC99-00CEA121E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0DF8DE-EE4C-1B56-55FF-609AA5BCA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8E3CD9-AA0B-1DEA-B9BF-EEF69B8C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CF7E-B0AB-40B4-A536-BC6A2366A1BD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92ADC2-C663-55B0-AD11-2EEE759D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8D88EF-4588-DB97-A0F3-C64AD362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A73B-E013-494A-8DEB-AF6E7BF0F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6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DCA9D-5F2A-39D1-3F86-90A2545F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823BF7-D3C8-81C7-4BA5-71E093983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4C63D2-D599-24D9-2564-5AF905F2B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70C31A-0476-F90A-C690-0A96CEA2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CF7E-B0AB-40B4-A536-BC6A2366A1BD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12F6F1-415D-F9DE-1D7A-1B1D6169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CBDB5B-ECCC-0F6C-3244-CFC4ED45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A73B-E013-494A-8DEB-AF6E7BF0F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71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797C826-AAC5-E277-DE1C-CD586FCF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E53946-97E5-4B58-05AA-BFB38CA33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C13019-54DD-ADD9-3761-1E37E57C9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7CF7E-B0AB-40B4-A536-BC6A2366A1BD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C1506C-7473-8720-3D20-5F876168D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90B03D-C74D-E5DF-BE24-A979992AD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2A73B-E013-494A-8DEB-AF6E7BF0F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6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59275D45-3B17-0294-4BCF-61C6D033B2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04406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357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AD313-16E3-FFCA-F3BC-1CD4E5B6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BF03E7-BD44-68F1-A2ED-1BE73527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551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PAULA MASSON MARANGON</dc:creator>
  <cp:lastModifiedBy>PAULA MASSON MARANGON</cp:lastModifiedBy>
  <cp:revision>2</cp:revision>
  <dcterms:created xsi:type="dcterms:W3CDTF">2022-06-13T13:18:14Z</dcterms:created>
  <dcterms:modified xsi:type="dcterms:W3CDTF">2022-06-14T16:38:10Z</dcterms:modified>
</cp:coreProperties>
</file>