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57" r:id="rId6"/>
    <p:sldId id="258" r:id="rId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56C2E-DBA0-456A-ADCA-3111463ABF1C}" v="8" dt="2022-12-04T23:28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9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3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7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3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2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4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D423-8926-492B-AF59-31586E29CE45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8536-5E1A-4697-8ECE-3D1A8C601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8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4016" y="263087"/>
            <a:ext cx="531208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b="1" dirty="0"/>
              <a:t>Persona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14016" y="788248"/>
            <a:ext cx="9249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7223B77-2900-C4C2-8F8F-8D22C2F88C3E}"/>
              </a:ext>
            </a:extLst>
          </p:cNvPr>
          <p:cNvGrpSpPr/>
          <p:nvPr/>
        </p:nvGrpSpPr>
        <p:grpSpPr>
          <a:xfrm>
            <a:off x="2463278" y="1204198"/>
            <a:ext cx="4924976" cy="4960293"/>
            <a:chOff x="2463278" y="1204198"/>
            <a:chExt cx="4924976" cy="4960293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C9AA200-19B4-0189-1B63-F67CA35B7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2093" y="1204198"/>
              <a:ext cx="4907347" cy="206510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074C855-124A-B106-C98F-AD1C5961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3278" y="3429000"/>
              <a:ext cx="4924976" cy="273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2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4016" y="263087"/>
            <a:ext cx="531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Proposta de Valor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314016" y="788248"/>
            <a:ext cx="9249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406400" y="1231900"/>
            <a:ext cx="915681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 err="1"/>
              <a:t>TermoSafer</a:t>
            </a:r>
            <a:endParaRPr lang="pt-BR" sz="3200" b="1" dirty="0"/>
          </a:p>
          <a:p>
            <a:endParaRPr lang="pt-BR" sz="3200" dirty="0"/>
          </a:p>
          <a:p>
            <a:r>
              <a:rPr lang="pt-BR" sz="3200" dirty="0"/>
              <a:t>Para </a:t>
            </a:r>
            <a:r>
              <a:rPr lang="pt-BR" sz="3200" dirty="0" err="1"/>
              <a:t>hobistas</a:t>
            </a:r>
            <a:r>
              <a:rPr lang="pt-BR" sz="3200" dirty="0"/>
              <a:t> e profissionais da botânica, </a:t>
            </a:r>
            <a:r>
              <a:rPr lang="pt-BR" sz="3200" b="1" dirty="0" err="1"/>
              <a:t>TermoSafer</a:t>
            </a:r>
            <a:r>
              <a:rPr lang="pt-BR" sz="3200" dirty="0"/>
              <a:t> é um produto que permite obter a temperatura de sua estufa, horta ou jardim em tempo real, em qualquer lugar, e com maior opção de personalização em relação aos concorrentes.</a:t>
            </a:r>
          </a:p>
        </p:txBody>
      </p:sp>
    </p:spTree>
    <p:extLst>
      <p:ext uri="{BB962C8B-B14F-4D97-AF65-F5344CB8AC3E}">
        <p14:creationId xmlns:p14="http://schemas.microsoft.com/office/powerpoint/2010/main" val="34657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6D92D0-017E-638C-DC35-551824F2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9" b="94944" l="804" r="96210">
                        <a14:foregroundMark x1="2489" y1="3277" x2="6164" y2="77669"/>
                        <a14:foregroundMark x1="6164" y1="77669" x2="4977" y2="86236"/>
                        <a14:foregroundMark x1="4977" y1="86236" x2="22971" y2="90075"/>
                        <a14:foregroundMark x1="22971" y1="90075" x2="39280" y2="89513"/>
                        <a14:foregroundMark x1="39280" y1="89513" x2="73201" y2="91199"/>
                        <a14:foregroundMark x1="73201" y1="91199" x2="87481" y2="89888"/>
                        <a14:foregroundMark x1="87481" y1="89888" x2="95482" y2="86330"/>
                        <a14:foregroundMark x1="95482" y1="86330" x2="98124" y2="64700"/>
                        <a14:foregroundMark x1="98124" y1="64700" x2="90161" y2="17697"/>
                        <a14:foregroundMark x1="90161" y1="17697" x2="69678" y2="4260"/>
                        <a14:foregroundMark x1="69678" y1="4260" x2="16998" y2="3933"/>
                        <a14:foregroundMark x1="16998" y1="3933" x2="16348" y2="4354"/>
                        <a14:foregroundMark x1="80360" y1="10815" x2="85643" y2="53605"/>
                        <a14:foregroundMark x1="11217" y1="51311" x2="70789" y2="50468"/>
                        <a14:foregroundMark x1="17879" y1="13951" x2="30168" y2="73642"/>
                        <a14:foregroundMark x1="5245" y1="85768" x2="17879" y2="86189"/>
                        <a14:foregroundMark x1="17879" y1="86189" x2="74502" y2="83708"/>
                        <a14:foregroundMark x1="74502" y1="83708" x2="83767" y2="85346"/>
                        <a14:foregroundMark x1="5590" y1="85346" x2="7619" y2="46067"/>
                        <a14:foregroundMark x1="7619" y1="46067" x2="7619" y2="46067"/>
                        <a14:foregroundMark x1="90926" y1="80524" x2="72933" y2="41292"/>
                        <a14:foregroundMark x1="72933" y1="41292" x2="70789" y2="38764"/>
                        <a14:foregroundMark x1="94678" y1="81788" x2="96248" y2="8099"/>
                        <a14:foregroundMark x1="78484" y1="2669" x2="94334" y2="2669"/>
                        <a14:foregroundMark x1="2680" y1="2247" x2="191" y2="10393"/>
                        <a14:foregroundMark x1="191" y1="10393" x2="3331" y2="68258"/>
                        <a14:foregroundMark x1="3331" y1="68258" x2="651" y2="77060"/>
                        <a14:foregroundMark x1="651" y1="77060" x2="804" y2="84972"/>
                        <a14:foregroundMark x1="804" y1="84972" x2="13438" y2="90122"/>
                        <a14:foregroundMark x1="60567" y1="80758" x2="85835" y2="76170"/>
                        <a14:foregroundMark x1="85835" y1="76170" x2="85835" y2="76170"/>
                        <a14:foregroundMark x1="76953" y1="85955" x2="77795" y2="94944"/>
                        <a14:foregroundMark x1="20712" y1="13998" x2="30551" y2="15496"/>
                        <a14:foregroundMark x1="23430" y1="13249" x2="30168" y2="13109"/>
                        <a14:foregroundMark x1="6011" y1="4822" x2="28675" y2="4494"/>
                        <a14:foregroundMark x1="28675" y1="4494" x2="62825" y2="4822"/>
                        <a14:backgroundMark x1="3369" y1="95787" x2="12557" y2="95833"/>
                        <a14:backgroundMark x1="12557" y1="95833" x2="49962" y2="94054"/>
                        <a14:backgroundMark x1="49962" y1="94054" x2="58652" y2="95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0434" y="255104"/>
            <a:ext cx="7762374" cy="63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94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753e86-2a1c-4c86-ab9f-e114175ef6fb" xsi:nil="true"/>
    <lcf76f155ced4ddcb4097134ff3c332f xmlns="323ae4ac-9151-44a3-900e-01c30507c26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701D06393B0C408B271C398192A898" ma:contentTypeVersion="8" ma:contentTypeDescription="Create a new document." ma:contentTypeScope="" ma:versionID="5d8fbbeb2a67158a527919fbdb71d9a6">
  <xsd:schema xmlns:xsd="http://www.w3.org/2001/XMLSchema" xmlns:xs="http://www.w3.org/2001/XMLSchema" xmlns:p="http://schemas.microsoft.com/office/2006/metadata/properties" xmlns:ns2="323ae4ac-9151-44a3-900e-01c30507c260" xmlns:ns3="c1753e86-2a1c-4c86-ab9f-e114175ef6fb" targetNamespace="http://schemas.microsoft.com/office/2006/metadata/properties" ma:root="true" ma:fieldsID="c714c691eca5e7281074ddce4fadaabf" ns2:_="" ns3:_="">
    <xsd:import namespace="323ae4ac-9151-44a3-900e-01c30507c260"/>
    <xsd:import namespace="c1753e86-2a1c-4c86-ab9f-e114175ef6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ae4ac-9151-44a3-900e-01c30507c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53e86-2a1c-4c86-ab9f-e114175ef6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8d99e84-e632-477c-b1bb-f7573d96e230}" ma:internalName="TaxCatchAll" ma:showField="CatchAllData" ma:web="c1753e86-2a1c-4c86-ab9f-e114175ef6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53998-9375-4D70-A853-D249C5323915}">
  <ds:schemaRefs>
    <ds:schemaRef ds:uri="http://purl.org/dc/terms/"/>
    <ds:schemaRef ds:uri="http://purl.org/dc/dcmitype/"/>
    <ds:schemaRef ds:uri="c1753e86-2a1c-4c86-ab9f-e114175ef6fb"/>
    <ds:schemaRef ds:uri="http://www.w3.org/XML/1998/namespace"/>
    <ds:schemaRef ds:uri="http://schemas.microsoft.com/office/2006/metadata/properties"/>
    <ds:schemaRef ds:uri="323ae4ac-9151-44a3-900e-01c30507c26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3E392D-45E2-46D1-8E73-C40C779C1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ae4ac-9151-44a3-900e-01c30507c260"/>
    <ds:schemaRef ds:uri="c1753e86-2a1c-4c86-ab9f-e114175ef6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90E20A-F8C3-4EDF-BC48-FC064FCC12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47</Words>
  <Application>Microsoft Office PowerPoint</Application>
  <PresentationFormat>Papel A4 (210 x 297 mm)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WENDELL PIRES GUARIENTO</cp:lastModifiedBy>
  <cp:revision>40</cp:revision>
  <dcterms:created xsi:type="dcterms:W3CDTF">2020-05-05T14:38:39Z</dcterms:created>
  <dcterms:modified xsi:type="dcterms:W3CDTF">2022-12-04T23:51:04Z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0x010100B3701D06393B0C408B271C398192A898</vt:lpwstr>
  </property>
</Properties>
</file>