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F002037-206E-4C4C-A5D3-DF489E1801F1}">
  <a:tblStyle styleId="{5F002037-206E-4C4C-A5D3-DF489E1801F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1.jpg"/><Relationship Id="rId5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152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Identificação de imagens da família Simpsons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Emanuel Felipe Giroldo Mazzer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João Vitor Foralosso Gris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Kevin Perondi Regis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175" y="1713150"/>
            <a:ext cx="1399649" cy="17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8112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Analise do Resultado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340750"/>
            <a:ext cx="8520600" cy="348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Voto Majoritário:</a:t>
            </a:r>
            <a:r>
              <a:rPr lang="en">
                <a:solidFill>
                  <a:srgbClr val="000000"/>
                </a:solidFill>
              </a:rPr>
              <a:t> Aproximadamente 56% de acerto, sendo o melhor resultado com imagens do Bart e o pior com as imagens da Marge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StackingC:</a:t>
            </a:r>
            <a:r>
              <a:rPr lang="en">
                <a:solidFill>
                  <a:srgbClr val="000000"/>
                </a:solidFill>
              </a:rPr>
              <a:t> Aproximadamente 53,8% de acerto, sendo o melhor resultado com imagens do Bart e o pior com as imagens da Marge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Pontos Positivos e Negativos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25" y="1228675"/>
            <a:ext cx="9144000" cy="357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000000"/>
                </a:solidFill>
              </a:rPr>
              <a:t>Pontos Positivos:</a:t>
            </a:r>
          </a:p>
          <a:p>
            <a:pPr indent="-33655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A extração da cor da camisa do Bart ajudou muito, fez com que ele tivesse o melhor resultado em todos classificadores</a:t>
            </a:r>
          </a:p>
          <a:p>
            <a:pPr indent="-33655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A fusão com voto majoritário deu uma pequena melhorada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rgbClr val="000000"/>
                </a:solidFill>
              </a:rPr>
              <a:t>Pontos Negativos:</a:t>
            </a:r>
          </a:p>
          <a:p>
            <a:pPr indent="-33655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O resultado obtido com as imagens da Marge foi muito ruim,  e isso se deve ao problema que tivemos para extrair os pixels da cor do cabelo e do vestido dela, como a variancia no RGB era grande ele não identificava esses elementos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074" y="0"/>
            <a:ext cx="1836924" cy="18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Dúvidas?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0" y="762000"/>
            <a:ext cx="40640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Fim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275" y="1336225"/>
            <a:ext cx="4042774" cy="32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problema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Identificar a partir de cada imagem, qual classe a imagem pertence. Sendo tais classes referentes a cada personagem do seriado “Os Simpsons”, sendo: Homer, Marge, Bart, Lisa e Maggie.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400" y="2489975"/>
            <a:ext cx="2078899" cy="2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Extratores de características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Quantidade de cor branco na imagem.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Cor da camisa do Bart.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Contorno.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Quantidade de cor amarelo na imagem.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200" y="227912"/>
            <a:ext cx="2001725" cy="32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325" y="2554212"/>
            <a:ext cx="1647869" cy="25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100" y="2600553"/>
            <a:ext cx="1588899" cy="24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Classificadores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kNN.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KStar.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Random Forest.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BFTree.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Shape 85"/>
          <p:cNvGraphicFramePr/>
          <p:nvPr/>
        </p:nvGraphicFramePr>
        <p:xfrm>
          <a:off x="491700" y="1522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{5F002037-206E-4C4C-A5D3-DF489E1801F1}</a:tableStyleId>
              </a:tblPr>
              <a:tblGrid>
                <a:gridCol w="586900"/>
                <a:gridCol w="586900"/>
                <a:gridCol w="586900"/>
                <a:gridCol w="586900"/>
                <a:gridCol w="586900"/>
                <a:gridCol w="586900"/>
              </a:tblGrid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Clas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</a:tr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 Indivídual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0" y="4323950"/>
            <a:ext cx="9144000" cy="5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1.Bart 2.Homer 3.Lisa 4.Maggie 5.Marge 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4710475" y="1499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{5F002037-206E-4C4C-A5D3-DF489E1801F1}</a:tableStyleId>
              </a:tblPr>
              <a:tblGrid>
                <a:gridCol w="594175"/>
                <a:gridCol w="594175"/>
                <a:gridCol w="594175"/>
                <a:gridCol w="594175"/>
                <a:gridCol w="594175"/>
                <a:gridCol w="594175"/>
              </a:tblGrid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Clas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416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757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Shape 89"/>
          <p:cNvSpPr txBox="1"/>
          <p:nvPr/>
        </p:nvSpPr>
        <p:spPr>
          <a:xfrm>
            <a:off x="1112850" y="884500"/>
            <a:ext cx="2279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kNN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353450" y="884500"/>
            <a:ext cx="2279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KStar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Shape 95"/>
          <p:cNvGraphicFramePr/>
          <p:nvPr/>
        </p:nvGraphicFramePr>
        <p:xfrm>
          <a:off x="491700" y="1522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{5F002037-206E-4C4C-A5D3-DF489E1801F1}</a:tableStyleId>
              </a:tblPr>
              <a:tblGrid>
                <a:gridCol w="586900"/>
                <a:gridCol w="586900"/>
                <a:gridCol w="586900"/>
                <a:gridCol w="586900"/>
                <a:gridCol w="586900"/>
                <a:gridCol w="586900"/>
              </a:tblGrid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Clas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 Indivídual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0" y="4323950"/>
            <a:ext cx="9144000" cy="5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1.Bart 2.Homer 3.Lisa 4.Maggie 5.Marge 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4710475" y="1499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{5F002037-206E-4C4C-A5D3-DF489E1801F1}</a:tableStyleId>
              </a:tblPr>
              <a:tblGrid>
                <a:gridCol w="594175"/>
                <a:gridCol w="594175"/>
                <a:gridCol w="594175"/>
                <a:gridCol w="594175"/>
                <a:gridCol w="594175"/>
                <a:gridCol w="594175"/>
              </a:tblGrid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Clas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416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7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x="491850" y="884500"/>
            <a:ext cx="3521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Random Forest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353450" y="884500"/>
            <a:ext cx="2279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BFTree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8112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61875" y="697425"/>
            <a:ext cx="8520600" cy="44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kNN:</a:t>
            </a:r>
            <a:r>
              <a:rPr lang="en">
                <a:solidFill>
                  <a:srgbClr val="000000"/>
                </a:solidFill>
              </a:rPr>
              <a:t> Aproximadamente 53% de acerto, sendo </a:t>
            </a:r>
            <a:r>
              <a:rPr lang="en">
                <a:solidFill>
                  <a:srgbClr val="000000"/>
                </a:solidFill>
              </a:rPr>
              <a:t>o melhor resultado com imagens do</a:t>
            </a:r>
            <a:r>
              <a:rPr lang="en">
                <a:solidFill>
                  <a:srgbClr val="000000"/>
                </a:solidFill>
              </a:rPr>
              <a:t> Bart e o pior com as imagens da Mar</a:t>
            </a:r>
            <a:r>
              <a:rPr lang="en">
                <a:solidFill>
                  <a:srgbClr val="000000"/>
                </a:solidFill>
              </a:rPr>
              <a:t>ge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KStar:</a:t>
            </a:r>
            <a:r>
              <a:rPr lang="en">
                <a:solidFill>
                  <a:srgbClr val="000000"/>
                </a:solidFill>
              </a:rPr>
              <a:t> Aproximadamente 49,4% de acerto, sendo o melhor resultado com imagens do Bart e o pior com as imagens da Marge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Random Forest:</a:t>
            </a:r>
            <a:r>
              <a:rPr lang="en">
                <a:solidFill>
                  <a:srgbClr val="000000"/>
                </a:solidFill>
              </a:rPr>
              <a:t> Aproximadamente 51,6% de acerto, sendo o melhor resultado com imagens do Bart e o pior com as imagens da Marge, também tivemos um resultado ruim com as imagens da Maggie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BFTree:</a:t>
            </a:r>
            <a:r>
              <a:rPr lang="en">
                <a:solidFill>
                  <a:srgbClr val="000000"/>
                </a:solidFill>
              </a:rPr>
              <a:t> Aproximadamente 53,8% certo, sendo o melhor resultado com imagens do Bart e o pior com as imagens da Marge e també da Lisa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2160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Fusão de Classificadores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Foram usado dois metodos de Fusão de Classificadores: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Regra do Voto Majoritário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StackingC Method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Shape 117"/>
          <p:cNvGraphicFramePr/>
          <p:nvPr/>
        </p:nvGraphicFramePr>
        <p:xfrm>
          <a:off x="491700" y="1522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{5F002037-206E-4C4C-A5D3-DF489E1801F1}</a:tableStyleId>
              </a:tblPr>
              <a:tblGrid>
                <a:gridCol w="586900"/>
                <a:gridCol w="586900"/>
                <a:gridCol w="586900"/>
                <a:gridCol w="586900"/>
                <a:gridCol w="586900"/>
                <a:gridCol w="586900"/>
              </a:tblGrid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Clas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45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Shape 1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 Indivídual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0" y="4323950"/>
            <a:ext cx="9144000" cy="5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1.Bart 2.Homer 3.Lisa 4.Maggie 5.Marge 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4710475" y="1499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{5F002037-206E-4C4C-A5D3-DF489E1801F1}</a:tableStyleId>
              </a:tblPr>
              <a:tblGrid>
                <a:gridCol w="594175"/>
                <a:gridCol w="594175"/>
                <a:gridCol w="594175"/>
                <a:gridCol w="594175"/>
                <a:gridCol w="594175"/>
                <a:gridCol w="594175"/>
              </a:tblGrid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Clas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416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7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491700" y="884500"/>
            <a:ext cx="3521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Voto Majoritário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353450" y="884500"/>
            <a:ext cx="2279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StackingC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