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Imagem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Imagem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4400">
                <a:solidFill>
                  <a:srgbClr val="000000"/>
                </a:solidFill>
                <a:latin typeface="Calibri Light"/>
              </a:rPr>
              <a:t>Clique para editar o formato do texto do títuloClique para editar o título mestre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200">
                <a:solidFill>
                  <a:srgbClr val="8B8B8B"/>
                </a:solidFill>
                <a:latin typeface="Calibri"/>
              </a:rPr>
              <a:t>22/08/18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6355F32-7F5E-4B4F-8697-4C5F8CD87291}" type="slidenum">
              <a:rPr lang="pt-BR" sz="1200">
                <a:solidFill>
                  <a:srgbClr val="8B8B8B"/>
                </a:solidFill>
                <a:latin typeface="Calibri"/>
              </a:rPr>
              <a:t>‹nº›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 sz="2800">
                <a:latin typeface="Calibri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000">
                <a:latin typeface="Calibri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>
                <a:latin typeface="Calibri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>
                <a:latin typeface="Calibri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662040" y="515160"/>
            <a:ext cx="4172040" cy="26272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40" name="TextShape 2"/>
          <p:cNvSpPr txBox="1"/>
          <p:nvPr/>
        </p:nvSpPr>
        <p:spPr>
          <a:xfrm>
            <a:off x="662040" y="2416680"/>
            <a:ext cx="4172040" cy="7257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4400">
                <a:solidFill>
                  <a:srgbClr val="000000"/>
                </a:solidFill>
                <a:latin typeface="Calibri Light"/>
              </a:rPr>
              <a:t>Ricardo</a:t>
            </a:r>
            <a:endParaRPr/>
          </a:p>
        </p:txBody>
      </p:sp>
      <p:sp>
        <p:nvSpPr>
          <p:cNvPr id="41" name="TextShape 3"/>
          <p:cNvSpPr txBox="1"/>
          <p:nvPr/>
        </p:nvSpPr>
        <p:spPr>
          <a:xfrm>
            <a:off x="662040" y="3615480"/>
            <a:ext cx="4046040" cy="23778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1400" b="1">
                <a:solidFill>
                  <a:srgbClr val="000000"/>
                </a:solidFill>
                <a:latin typeface="Calibri Light"/>
              </a:rPr>
              <a:t>17 anos de idade;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1400" b="1">
                <a:solidFill>
                  <a:srgbClr val="000000"/>
                </a:solidFill>
                <a:latin typeface="Calibri Light"/>
              </a:rPr>
              <a:t>3º ano do ensino médio;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1400" b="1">
                <a:solidFill>
                  <a:srgbClr val="000000"/>
                </a:solidFill>
                <a:latin typeface="Calibri Light"/>
              </a:rPr>
              <a:t>Mora com os pais e o irmão;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1400" b="1">
                <a:solidFill>
                  <a:srgbClr val="000000"/>
                </a:solidFill>
                <a:latin typeface="Calibri Light"/>
              </a:rPr>
              <a:t>Gosta de programação, tecnologia e animes;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1400" b="1">
                <a:solidFill>
                  <a:srgbClr val="000000"/>
                </a:solidFill>
                <a:latin typeface="Calibri Light"/>
              </a:rPr>
              <a:t>Tablet e Computador.</a:t>
            </a:r>
            <a:endParaRPr/>
          </a:p>
        </p:txBody>
      </p:sp>
      <p:sp>
        <p:nvSpPr>
          <p:cNvPr id="42" name="CustomShape 4"/>
          <p:cNvSpPr/>
          <p:nvPr/>
        </p:nvSpPr>
        <p:spPr>
          <a:xfrm>
            <a:off x="5023800" y="1840680"/>
            <a:ext cx="6432120" cy="3213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600" b="1">
                <a:solidFill>
                  <a:srgbClr val="000000"/>
                </a:solidFill>
                <a:latin typeface="Calibri"/>
              </a:rPr>
              <a:t>HABILIDADES</a:t>
            </a:r>
            <a:r>
              <a:rPr lang="pt-BR" sz="1600">
                <a:solidFill>
                  <a:srgbClr val="000000"/>
                </a:solidFill>
                <a:latin typeface="Calibri"/>
              </a:rPr>
              <a:t>: Nasceu com fotofobia, baixa visão e alteração de cone , causadas pela pouca pigmentação na retina ocular.</a:t>
            </a:r>
            <a:endParaRPr/>
          </a:p>
          <a:p>
            <a:pPr>
              <a:lnSpc>
                <a:spcPct val="100000"/>
              </a:lnSpc>
            </a:pPr>
            <a:r>
              <a:rPr lang="pt-BR" sz="1600" b="1">
                <a:solidFill>
                  <a:srgbClr val="000000"/>
                </a:solidFill>
                <a:latin typeface="Calibri"/>
              </a:rPr>
              <a:t>APTIDÃO</a:t>
            </a:r>
            <a:r>
              <a:rPr lang="pt-BR" sz="1600">
                <a:solidFill>
                  <a:srgbClr val="000000"/>
                </a:solidFill>
                <a:latin typeface="Calibri"/>
              </a:rPr>
              <a:t>: Autodidata, gosta de estudar inglês e programação através de vídeos no Youtube.</a:t>
            </a:r>
            <a:endParaRPr/>
          </a:p>
          <a:p>
            <a:pPr>
              <a:lnSpc>
                <a:spcPct val="100000"/>
              </a:lnSpc>
            </a:pPr>
            <a:r>
              <a:rPr lang="pt-BR" sz="1600" b="1">
                <a:solidFill>
                  <a:srgbClr val="000000"/>
                </a:solidFill>
                <a:latin typeface="Calibri"/>
              </a:rPr>
              <a:t>ATITUDE</a:t>
            </a:r>
            <a:r>
              <a:rPr lang="pt-BR" sz="1600">
                <a:solidFill>
                  <a:srgbClr val="000000"/>
                </a:solidFill>
                <a:latin typeface="Calibri"/>
              </a:rPr>
              <a:t>: Problemas com acessibilidade quando o site não disponibiliza a opção de aumentar o tamanho da fonte, quando pensam que tema noturno é só para uso noturno e quando as cores do site são despadronizadas.</a:t>
            </a:r>
            <a:endParaRPr/>
          </a:p>
          <a:p>
            <a:pPr>
              <a:lnSpc>
                <a:spcPct val="100000"/>
              </a:lnSpc>
            </a:pPr>
            <a:r>
              <a:rPr lang="pt-BR" sz="1600" b="1">
                <a:solidFill>
                  <a:srgbClr val="000000"/>
                </a:solidFill>
                <a:latin typeface="Calibri"/>
              </a:rPr>
              <a:t>TECNOLOGIA ASSISTIVA</a:t>
            </a:r>
            <a:r>
              <a:rPr lang="pt-BR" sz="1600">
                <a:solidFill>
                  <a:srgbClr val="000000"/>
                </a:solidFill>
                <a:latin typeface="Calibri"/>
              </a:rPr>
              <a:t>: Adaptação das cores e tipos de fontes mais confortáveis, sendo mais espaçadas facilitando na leitura (padrão 16px).</a:t>
            </a:r>
            <a:endParaRPr/>
          </a:p>
        </p:txBody>
      </p:sp>
      <p:sp>
        <p:nvSpPr>
          <p:cNvPr id="43" name="CustomShape 5"/>
          <p:cNvSpPr/>
          <p:nvPr/>
        </p:nvSpPr>
        <p:spPr>
          <a:xfrm>
            <a:off x="5023800" y="515160"/>
            <a:ext cx="6432120" cy="1325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3200">
                <a:solidFill>
                  <a:srgbClr val="2E75B6"/>
                </a:solidFill>
                <a:latin typeface="Calibri"/>
              </a:rPr>
              <a:t>As pessoas não enxergam suas próprias deficiências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662040" y="515160"/>
            <a:ext cx="4172040" cy="26272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45" name="TextShape 2"/>
          <p:cNvSpPr txBox="1"/>
          <p:nvPr/>
        </p:nvSpPr>
        <p:spPr>
          <a:xfrm>
            <a:off x="662040" y="2416680"/>
            <a:ext cx="4172040" cy="7257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4400">
                <a:solidFill>
                  <a:srgbClr val="000000"/>
                </a:solidFill>
                <a:latin typeface="Calibri Light"/>
              </a:rPr>
              <a:t>Alessandro</a:t>
            </a:r>
            <a:endParaRPr/>
          </a:p>
        </p:txBody>
      </p:sp>
      <p:sp>
        <p:nvSpPr>
          <p:cNvPr id="46" name="TextShape 3"/>
          <p:cNvSpPr txBox="1"/>
          <p:nvPr/>
        </p:nvSpPr>
        <p:spPr>
          <a:xfrm>
            <a:off x="662040" y="3615480"/>
            <a:ext cx="4046040" cy="23778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400" b="1">
                <a:solidFill>
                  <a:srgbClr val="000000"/>
                </a:solidFill>
                <a:latin typeface="Calibri Light"/>
              </a:rPr>
              <a:t>50 anos de idade;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b="1">
                <a:solidFill>
                  <a:srgbClr val="000000"/>
                </a:solidFill>
                <a:latin typeface="Calibri Light"/>
              </a:rPr>
              <a:t>Mora com sua esposa e dois filhos;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b="1">
                <a:solidFill>
                  <a:srgbClr val="000000"/>
                </a:solidFill>
                <a:latin typeface="Calibri Light"/>
              </a:rPr>
              <a:t>Gosta de jogar futebol e assistir esportes em geral;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b="1">
                <a:solidFill>
                  <a:srgbClr val="000000"/>
                </a:solidFill>
                <a:latin typeface="Calibri Light"/>
              </a:rPr>
              <a:t>Celular e computador.</a:t>
            </a:r>
            <a:endParaRPr/>
          </a:p>
        </p:txBody>
      </p:sp>
      <p:sp>
        <p:nvSpPr>
          <p:cNvPr id="47" name="CustomShape 4"/>
          <p:cNvSpPr/>
          <p:nvPr/>
        </p:nvSpPr>
        <p:spPr>
          <a:xfrm>
            <a:off x="5023800" y="1840680"/>
            <a:ext cx="6432120" cy="3213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600" b="1">
                <a:solidFill>
                  <a:srgbClr val="000000"/>
                </a:solidFill>
                <a:latin typeface="Calibri"/>
              </a:rPr>
              <a:t>HABILIDADES</a:t>
            </a:r>
            <a:r>
              <a:rPr lang="pt-BR" sz="1600">
                <a:solidFill>
                  <a:srgbClr val="000000"/>
                </a:solidFill>
                <a:latin typeface="Calibri"/>
              </a:rPr>
              <a:t>: Surdo desde o nascimento por consequência da surdez não conseguiu desenvolver a fala e por isso ficou mudo.</a:t>
            </a:r>
            <a:endParaRPr/>
          </a:p>
          <a:p>
            <a:pPr>
              <a:lnSpc>
                <a:spcPct val="100000"/>
              </a:lnSpc>
            </a:pPr>
            <a:r>
              <a:rPr lang="pt-BR" sz="1600" b="1">
                <a:solidFill>
                  <a:srgbClr val="000000"/>
                </a:solidFill>
                <a:latin typeface="Calibri"/>
              </a:rPr>
              <a:t>APTIDÃO</a:t>
            </a:r>
            <a:r>
              <a:rPr lang="pt-BR" sz="1600">
                <a:solidFill>
                  <a:srgbClr val="000000"/>
                </a:solidFill>
                <a:latin typeface="Calibri"/>
              </a:rPr>
              <a:t>: Formado em jornalismo no ramo esportivo.</a:t>
            </a:r>
            <a:endParaRPr/>
          </a:p>
          <a:p>
            <a:pPr>
              <a:lnSpc>
                <a:spcPct val="100000"/>
              </a:lnSpc>
            </a:pPr>
            <a:r>
              <a:rPr lang="pt-BR" sz="1600" b="1">
                <a:solidFill>
                  <a:srgbClr val="000000"/>
                </a:solidFill>
                <a:latin typeface="Calibri"/>
              </a:rPr>
              <a:t>ATITUDE</a:t>
            </a:r>
            <a:r>
              <a:rPr lang="pt-BR" sz="1600">
                <a:solidFill>
                  <a:srgbClr val="000000"/>
                </a:solidFill>
                <a:latin typeface="Calibri"/>
              </a:rPr>
              <a:t>: Se sente excluído pela sociedade e até por membros da família já que poucos sabem libras dificultando sua interação com as demais pessoas.</a:t>
            </a:r>
            <a:endParaRPr/>
          </a:p>
          <a:p>
            <a:pPr>
              <a:lnSpc>
                <a:spcPct val="100000"/>
              </a:lnSpc>
            </a:pPr>
            <a:r>
              <a:rPr lang="pt-BR" sz="1600" b="1">
                <a:solidFill>
                  <a:srgbClr val="000000"/>
                </a:solidFill>
                <a:latin typeface="Calibri"/>
              </a:rPr>
              <a:t>TECNOLOGIA ASSISTIVA</a:t>
            </a:r>
            <a:r>
              <a:rPr lang="pt-BR" sz="1600">
                <a:solidFill>
                  <a:srgbClr val="000000"/>
                </a:solidFill>
                <a:latin typeface="Calibri"/>
              </a:rPr>
              <a:t>: O que mais lhe frustra ao mexer em um site que contenha vídeos e esses vídeos não tenham legendas.</a:t>
            </a:r>
            <a:endParaRPr/>
          </a:p>
        </p:txBody>
      </p:sp>
      <p:sp>
        <p:nvSpPr>
          <p:cNvPr id="48" name="CustomShape 5"/>
          <p:cNvSpPr/>
          <p:nvPr/>
        </p:nvSpPr>
        <p:spPr>
          <a:xfrm>
            <a:off x="5023800" y="515160"/>
            <a:ext cx="6432120" cy="1325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rgbClr val="2E75B6"/>
                </a:solidFill>
                <a:latin typeface="Calibri"/>
              </a:rPr>
              <a:t>A minha deficiência não me impede de fazer o que eu gosto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662040" y="515160"/>
            <a:ext cx="4172040" cy="26272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50" name="TextShape 2"/>
          <p:cNvSpPr txBox="1"/>
          <p:nvPr/>
        </p:nvSpPr>
        <p:spPr>
          <a:xfrm>
            <a:off x="662040" y="2416680"/>
            <a:ext cx="4172040" cy="7257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4400">
                <a:solidFill>
                  <a:srgbClr val="000000"/>
                </a:solidFill>
                <a:latin typeface="Calibri Light"/>
              </a:rPr>
              <a:t>Jéssica</a:t>
            </a:r>
            <a:endParaRPr/>
          </a:p>
        </p:txBody>
      </p:sp>
      <p:sp>
        <p:nvSpPr>
          <p:cNvPr id="51" name="TextShape 3"/>
          <p:cNvSpPr txBox="1"/>
          <p:nvPr/>
        </p:nvSpPr>
        <p:spPr>
          <a:xfrm>
            <a:off x="662040" y="3615480"/>
            <a:ext cx="4046040" cy="23778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400" b="1">
                <a:solidFill>
                  <a:srgbClr val="000000"/>
                </a:solidFill>
                <a:latin typeface="Calibri Light"/>
              </a:rPr>
              <a:t>38 anos de idade;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b="1">
                <a:solidFill>
                  <a:srgbClr val="000000"/>
                </a:solidFill>
                <a:latin typeface="Calibri Light"/>
              </a:rPr>
              <a:t>2º ano do doutorado de matemática;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b="1">
                <a:solidFill>
                  <a:srgbClr val="000000"/>
                </a:solidFill>
                <a:latin typeface="Calibri Light"/>
              </a:rPr>
              <a:t>Mora com seu marido e dois filhos;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b="1">
                <a:solidFill>
                  <a:srgbClr val="000000"/>
                </a:solidFill>
                <a:latin typeface="Calibri Light"/>
              </a:rPr>
              <a:t>Gosta de jogar futebol e assistir esportes em geral;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b="1">
                <a:solidFill>
                  <a:srgbClr val="000000"/>
                </a:solidFill>
                <a:latin typeface="Calibri Light"/>
              </a:rPr>
              <a:t>Celular e computador.</a:t>
            </a:r>
            <a:endParaRPr/>
          </a:p>
        </p:txBody>
      </p:sp>
      <p:sp>
        <p:nvSpPr>
          <p:cNvPr id="52" name="CustomShape 4"/>
          <p:cNvSpPr/>
          <p:nvPr/>
        </p:nvSpPr>
        <p:spPr>
          <a:xfrm>
            <a:off x="5023800" y="1840680"/>
            <a:ext cx="6432120" cy="3213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600" b="1">
                <a:solidFill>
                  <a:srgbClr val="000000"/>
                </a:solidFill>
                <a:latin typeface="Calibri"/>
              </a:rPr>
              <a:t>HABILIDADES</a:t>
            </a:r>
            <a:r>
              <a:rPr lang="pt-BR" sz="1600">
                <a:solidFill>
                  <a:srgbClr val="000000"/>
                </a:solidFill>
                <a:latin typeface="Calibri"/>
              </a:rPr>
              <a:t>: Certo grau de autismo.</a:t>
            </a:r>
            <a:endParaRPr/>
          </a:p>
          <a:p>
            <a:pPr>
              <a:lnSpc>
                <a:spcPct val="100000"/>
              </a:lnSpc>
            </a:pPr>
            <a:r>
              <a:rPr lang="pt-BR" sz="1600" b="1">
                <a:solidFill>
                  <a:srgbClr val="000000"/>
                </a:solidFill>
                <a:latin typeface="Calibri"/>
              </a:rPr>
              <a:t>APTIDÃO</a:t>
            </a:r>
            <a:r>
              <a:rPr lang="pt-BR" sz="1600">
                <a:solidFill>
                  <a:srgbClr val="000000"/>
                </a:solidFill>
                <a:latin typeface="Calibri"/>
              </a:rPr>
              <a:t>: Mestra na área da matemática e fluente em inglês, trabalha na área de contabilidade de um banco.</a:t>
            </a:r>
            <a:endParaRPr/>
          </a:p>
          <a:p>
            <a:pPr>
              <a:lnSpc>
                <a:spcPct val="100000"/>
              </a:lnSpc>
            </a:pPr>
            <a:r>
              <a:rPr lang="pt-BR" sz="1600" b="1">
                <a:solidFill>
                  <a:srgbClr val="000000"/>
                </a:solidFill>
                <a:latin typeface="Calibri"/>
              </a:rPr>
              <a:t>ATITUDE</a:t>
            </a:r>
            <a:r>
              <a:rPr lang="pt-BR" sz="1600">
                <a:solidFill>
                  <a:srgbClr val="000000"/>
                </a:solidFill>
                <a:latin typeface="Calibri"/>
              </a:rPr>
              <a:t>: Tem muita dificuldade de se comunicar com seus amigos e colegas de trabalho por conta do autismo.</a:t>
            </a:r>
            <a:endParaRPr/>
          </a:p>
          <a:p>
            <a:pPr>
              <a:lnSpc>
                <a:spcPct val="100000"/>
              </a:lnSpc>
            </a:pPr>
            <a:r>
              <a:rPr lang="pt-BR" sz="1600" b="1">
                <a:solidFill>
                  <a:srgbClr val="000000"/>
                </a:solidFill>
                <a:latin typeface="Calibri"/>
              </a:rPr>
              <a:t>TECNOLOGIA ASSISTIVA</a:t>
            </a:r>
            <a:r>
              <a:rPr lang="pt-BR" sz="1600">
                <a:solidFill>
                  <a:srgbClr val="000000"/>
                </a:solidFill>
                <a:latin typeface="Calibri"/>
              </a:rPr>
              <a:t>: Usa programas para esconder a página focando no conteúdo da página, não gosta de sites com muitas informações em uma única página e se incomoda com sites que utilizam cores vibrantes.</a:t>
            </a:r>
            <a:endParaRPr/>
          </a:p>
        </p:txBody>
      </p:sp>
      <p:sp>
        <p:nvSpPr>
          <p:cNvPr id="53" name="CustomShape 5"/>
          <p:cNvSpPr/>
          <p:nvPr/>
        </p:nvSpPr>
        <p:spPr>
          <a:xfrm>
            <a:off x="5023800" y="515160"/>
            <a:ext cx="6432120" cy="1325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3200">
                <a:solidFill>
                  <a:srgbClr val="2E75B6"/>
                </a:solidFill>
                <a:latin typeface="Calibri"/>
              </a:rPr>
              <a:t>O autismo não se cura, se compreende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662040" y="515160"/>
            <a:ext cx="4172040" cy="26272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60" name="TextShape 2"/>
          <p:cNvSpPr txBox="1"/>
          <p:nvPr/>
        </p:nvSpPr>
        <p:spPr>
          <a:xfrm>
            <a:off x="662040" y="2416680"/>
            <a:ext cx="4172040" cy="7257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4400">
                <a:solidFill>
                  <a:srgbClr val="000000"/>
                </a:solidFill>
                <a:latin typeface="Calibri Light"/>
              </a:rPr>
              <a:t>John (No Idea)
</a:t>
            </a:r>
            <a:endParaRPr/>
          </a:p>
        </p:txBody>
      </p:sp>
      <p:sp>
        <p:nvSpPr>
          <p:cNvPr id="61" name="TextShape 3"/>
          <p:cNvSpPr txBox="1"/>
          <p:nvPr/>
        </p:nvSpPr>
        <p:spPr>
          <a:xfrm>
            <a:off x="662040" y="3615480"/>
            <a:ext cx="4046040" cy="23778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pt-BR" sz="1400" b="1" dirty="0">
                <a:solidFill>
                  <a:srgbClr val="000000"/>
                </a:solidFill>
                <a:latin typeface="Calibri Light"/>
              </a:rPr>
              <a:t>25 anos	 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z="1400" b="1" dirty="0">
                <a:solidFill>
                  <a:srgbClr val="000000"/>
                </a:solidFill>
                <a:latin typeface="Calibri Light"/>
              </a:rPr>
              <a:t>Gosta de sair com os amigos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z="1400" b="1" dirty="0">
                <a:solidFill>
                  <a:srgbClr val="000000"/>
                </a:solidFill>
                <a:latin typeface="Calibri Light"/>
              </a:rPr>
              <a:t>Mora com os tios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z="1400" b="1" dirty="0">
                <a:solidFill>
                  <a:srgbClr val="000000"/>
                </a:solidFill>
                <a:latin typeface="Calibri Light"/>
              </a:rPr>
              <a:t>Possui notebook e smartphone</a:t>
            </a:r>
            <a:endParaRPr dirty="0"/>
          </a:p>
        </p:txBody>
      </p:sp>
      <p:sp>
        <p:nvSpPr>
          <p:cNvPr id="62" name="CustomShape 4"/>
          <p:cNvSpPr/>
          <p:nvPr/>
        </p:nvSpPr>
        <p:spPr>
          <a:xfrm>
            <a:off x="5023800" y="1840680"/>
            <a:ext cx="6432120" cy="3213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600" b="1" dirty="0">
                <a:solidFill>
                  <a:srgbClr val="000000"/>
                </a:solidFill>
                <a:latin typeface="Calibri"/>
              </a:rPr>
              <a:t>HABILIDADES</a:t>
            </a:r>
            <a:r>
              <a:rPr lang="pt-BR" sz="1600" dirty="0">
                <a:solidFill>
                  <a:srgbClr val="000000"/>
                </a:solidFill>
                <a:latin typeface="Calibri"/>
              </a:rPr>
              <a:t>: Deficiente visual, nasceu cego. Não consegue ler nem identificar nenhum objeto utilizando a visão.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z="1600" b="1" dirty="0">
                <a:solidFill>
                  <a:srgbClr val="000000"/>
                </a:solidFill>
                <a:latin typeface="Calibri"/>
              </a:rPr>
              <a:t>APTIDÃO</a:t>
            </a:r>
            <a:r>
              <a:rPr lang="pt-BR" sz="1600" dirty="0">
                <a:solidFill>
                  <a:srgbClr val="000000"/>
                </a:solidFill>
                <a:latin typeface="Calibri"/>
              </a:rPr>
              <a:t>: Tem facilidade em aprender as coisas, consegue utilizar um teclado adaptado e em braile.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z="1600" b="1" dirty="0">
                <a:solidFill>
                  <a:srgbClr val="000000"/>
                </a:solidFill>
                <a:latin typeface="Calibri"/>
              </a:rPr>
              <a:t>ATITUDE</a:t>
            </a:r>
            <a:r>
              <a:rPr lang="pt-BR" sz="1600" dirty="0">
                <a:solidFill>
                  <a:srgbClr val="000000"/>
                </a:solidFill>
                <a:latin typeface="Calibri"/>
              </a:rPr>
              <a:t>: Não gosta muito de ser ajudado, pode ser um pouco teimoso e ignorante.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z="1600" b="1" dirty="0">
                <a:solidFill>
                  <a:srgbClr val="000000"/>
                </a:solidFill>
                <a:latin typeface="Calibri"/>
              </a:rPr>
              <a:t>TECNOLOGIA ASSISTIVA</a:t>
            </a:r>
            <a:r>
              <a:rPr lang="pt-BR" sz="1600" dirty="0">
                <a:solidFill>
                  <a:srgbClr val="000000"/>
                </a:solidFill>
                <a:latin typeface="Calibri"/>
              </a:rPr>
              <a:t>: Leitor de texto/tela.</a:t>
            </a:r>
            <a:endParaRPr dirty="0"/>
          </a:p>
        </p:txBody>
      </p:sp>
      <p:sp>
        <p:nvSpPr>
          <p:cNvPr id="63" name="CustomShape 5"/>
          <p:cNvSpPr/>
          <p:nvPr/>
        </p:nvSpPr>
        <p:spPr>
          <a:xfrm>
            <a:off x="5023800" y="515160"/>
            <a:ext cx="6432120" cy="1325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3200">
                <a:solidFill>
                  <a:srgbClr val="2E75B6"/>
                </a:solidFill>
                <a:latin typeface="Calibri"/>
              </a:rPr>
              <a:t>Gosto de navegar na internet e ouvir músicas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62152" y="515007"/>
            <a:ext cx="4172510" cy="262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62152" y="2416641"/>
            <a:ext cx="4172510" cy="725952"/>
          </a:xfrm>
        </p:spPr>
        <p:txBody>
          <a:bodyPr>
            <a:normAutofit fontScale="90000"/>
          </a:bodyPr>
          <a:lstStyle/>
          <a:p>
            <a:r>
              <a:rPr lang="pt-BR" dirty="0"/>
              <a:t>Pedro</a:t>
            </a:r>
            <a:br>
              <a:rPr lang="pt-BR" dirty="0"/>
            </a:br>
            <a:r>
              <a:rPr lang="pt-BR" dirty="0" smtClean="0"/>
              <a:t>(NO IDEA)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662152" y="3615560"/>
            <a:ext cx="4046538" cy="237807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400" b="1" dirty="0"/>
          </a:p>
          <a:p>
            <a:pPr marL="342900" indent="-342900"/>
            <a:r>
              <a:rPr lang="pt-BR" sz="1400" b="1" dirty="0"/>
              <a:t>27 anos	 </a:t>
            </a:r>
          </a:p>
          <a:p>
            <a:pPr marL="342900" indent="-342900"/>
            <a:r>
              <a:rPr lang="pt-BR" sz="1400" b="1" dirty="0"/>
              <a:t>Gosta de jogos</a:t>
            </a:r>
          </a:p>
          <a:p>
            <a:pPr marL="342900" indent="-342900"/>
            <a:r>
              <a:rPr lang="pt-BR" sz="1400" b="1" dirty="0"/>
              <a:t>Mora com os pais</a:t>
            </a:r>
          </a:p>
          <a:p>
            <a:pPr marL="342900" indent="-342900"/>
            <a:r>
              <a:rPr lang="pt-BR" sz="1400" b="1" dirty="0"/>
              <a:t>Possui celular.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023942" y="1840570"/>
            <a:ext cx="6432331" cy="3213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b="1" dirty="0"/>
              <a:t>HABILIDADES</a:t>
            </a:r>
            <a:r>
              <a:rPr lang="pt-BR" sz="1600" dirty="0"/>
              <a:t>: Paraplégico com dificuldades, possui dificuldades motoras no braço esquerdo.</a:t>
            </a:r>
          </a:p>
          <a:p>
            <a:pPr algn="l"/>
            <a:r>
              <a:rPr lang="pt-BR" sz="1600" b="1" dirty="0"/>
              <a:t>APTIDÃO</a:t>
            </a:r>
            <a:r>
              <a:rPr lang="pt-BR" sz="1600" dirty="0"/>
              <a:t>: Tem facilidade visual, e possui boa mobilidade na mão direita.</a:t>
            </a:r>
          </a:p>
          <a:p>
            <a:pPr algn="l"/>
            <a:r>
              <a:rPr lang="pt-BR" sz="1600" b="1" dirty="0"/>
              <a:t>ATITUDE</a:t>
            </a:r>
            <a:r>
              <a:rPr lang="pt-BR" sz="1600" dirty="0"/>
              <a:t>: Distraído e sem muita vontade de aprender.</a:t>
            </a:r>
          </a:p>
          <a:p>
            <a:pPr algn="l"/>
            <a:r>
              <a:rPr lang="pt-BR" sz="1600" b="1" dirty="0"/>
              <a:t>TECNOLOGIA ASSISTIVA</a:t>
            </a:r>
            <a:r>
              <a:rPr lang="pt-BR" sz="1600" dirty="0"/>
              <a:t>: Praticidade de navegação via teclado.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5023942" y="515007"/>
            <a:ext cx="6432331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Gosto de jogos e de assistir séries</a:t>
            </a:r>
          </a:p>
        </p:txBody>
      </p:sp>
    </p:spTree>
    <p:extLst>
      <p:ext uri="{BB962C8B-B14F-4D97-AF65-F5344CB8AC3E}">
        <p14:creationId xmlns:p14="http://schemas.microsoft.com/office/powerpoint/2010/main" val="156534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515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DejaVu Sans</vt:lpstr>
      <vt:lpstr>StarSymbol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Pedro (NO IDEA)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MATEUS VICTOR IDERIHA REGO</cp:lastModifiedBy>
  <cp:revision>2</cp:revision>
  <dcterms:modified xsi:type="dcterms:W3CDTF">2018-08-29T23:18:15Z</dcterms:modified>
</cp:coreProperties>
</file>