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23"/>
  </p:notesMasterIdLst>
  <p:handoutMasterIdLst>
    <p:handoutMasterId r:id="rId24"/>
  </p:handoutMasterIdLst>
  <p:sldIdLst>
    <p:sldId id="332" r:id="rId5"/>
    <p:sldId id="333" r:id="rId6"/>
    <p:sldId id="334" r:id="rId7"/>
    <p:sldId id="336" r:id="rId8"/>
    <p:sldId id="337" r:id="rId9"/>
    <p:sldId id="363" r:id="rId10"/>
    <p:sldId id="364" r:id="rId11"/>
    <p:sldId id="361" r:id="rId12"/>
    <p:sldId id="338" r:id="rId13"/>
    <p:sldId id="349" r:id="rId14"/>
    <p:sldId id="350" r:id="rId15"/>
    <p:sldId id="351" r:id="rId16"/>
    <p:sldId id="346" r:id="rId17"/>
    <p:sldId id="348" r:id="rId18"/>
    <p:sldId id="339" r:id="rId19"/>
    <p:sldId id="347" r:id="rId20"/>
    <p:sldId id="360" r:id="rId21"/>
    <p:sldId id="365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388" autoAdjust="0"/>
  </p:normalViewPr>
  <p:slideViewPr>
    <p:cSldViewPr snapToGrid="0">
      <p:cViewPr varScale="1">
        <p:scale>
          <a:sx n="65" d="100"/>
          <a:sy n="65" d="100"/>
        </p:scale>
        <p:origin x="11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2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Santos" userId="c7aef6e0eb630db6" providerId="LiveId" clId="{6CE562DA-AA97-402D-98D7-EE8E6AEB7B04}"/>
    <pc:docChg chg="undo custSel addSld delSld modSld sldOrd">
      <pc:chgData name="Mateus Santos" userId="c7aef6e0eb630db6" providerId="LiveId" clId="{6CE562DA-AA97-402D-98D7-EE8E6AEB7B04}" dt="2025-03-30T19:30:20.938" v="415" actId="20577"/>
      <pc:docMkLst>
        <pc:docMk/>
      </pc:docMkLst>
      <pc:sldChg chg="modSp del mod">
        <pc:chgData name="Mateus Santos" userId="c7aef6e0eb630db6" providerId="LiveId" clId="{6CE562DA-AA97-402D-98D7-EE8E6AEB7B04}" dt="2025-03-30T17:14:54.163" v="344" actId="2696"/>
        <pc:sldMkLst>
          <pc:docMk/>
          <pc:sldMk cId="1716896367" sldId="345"/>
        </pc:sldMkLst>
      </pc:sldChg>
      <pc:sldChg chg="modSp mod">
        <pc:chgData name="Mateus Santos" userId="c7aef6e0eb630db6" providerId="LiveId" clId="{6CE562DA-AA97-402D-98D7-EE8E6AEB7B04}" dt="2025-03-30T17:02:04.232" v="243" actId="20577"/>
        <pc:sldMkLst>
          <pc:docMk/>
          <pc:sldMk cId="631517030" sldId="351"/>
        </pc:sldMkLst>
        <pc:spChg chg="mod">
          <ac:chgData name="Mateus Santos" userId="c7aef6e0eb630db6" providerId="LiveId" clId="{6CE562DA-AA97-402D-98D7-EE8E6AEB7B04}" dt="2025-03-30T17:02:04.232" v="243" actId="20577"/>
          <ac:spMkLst>
            <pc:docMk/>
            <pc:sldMk cId="631517030" sldId="351"/>
            <ac:spMk id="9" creationId="{B7AB17A0-3AB3-EE4A-412C-6EAAFC46929F}"/>
          </ac:spMkLst>
        </pc:spChg>
      </pc:sldChg>
      <pc:sldChg chg="del">
        <pc:chgData name="Mateus Santos" userId="c7aef6e0eb630db6" providerId="LiveId" clId="{6CE562DA-AA97-402D-98D7-EE8E6AEB7B04}" dt="2025-03-30T16:27:33.569" v="48" actId="2696"/>
        <pc:sldMkLst>
          <pc:docMk/>
          <pc:sldMk cId="3465390951" sldId="355"/>
        </pc:sldMkLst>
      </pc:sldChg>
      <pc:sldChg chg="del">
        <pc:chgData name="Mateus Santos" userId="c7aef6e0eb630db6" providerId="LiveId" clId="{6CE562DA-AA97-402D-98D7-EE8E6AEB7B04}" dt="2025-03-30T16:27:39.766" v="49" actId="2696"/>
        <pc:sldMkLst>
          <pc:docMk/>
          <pc:sldMk cId="1418436760" sldId="356"/>
        </pc:sldMkLst>
      </pc:sldChg>
      <pc:sldChg chg="del">
        <pc:chgData name="Mateus Santos" userId="c7aef6e0eb630db6" providerId="LiveId" clId="{6CE562DA-AA97-402D-98D7-EE8E6AEB7B04}" dt="2025-03-30T16:27:48.325" v="50" actId="2696"/>
        <pc:sldMkLst>
          <pc:docMk/>
          <pc:sldMk cId="3132273661" sldId="357"/>
        </pc:sldMkLst>
      </pc:sldChg>
      <pc:sldChg chg="del">
        <pc:chgData name="Mateus Santos" userId="c7aef6e0eb630db6" providerId="LiveId" clId="{6CE562DA-AA97-402D-98D7-EE8E6AEB7B04}" dt="2025-03-30T16:28:06.338" v="51" actId="2696"/>
        <pc:sldMkLst>
          <pc:docMk/>
          <pc:sldMk cId="936239216" sldId="358"/>
        </pc:sldMkLst>
      </pc:sldChg>
      <pc:sldChg chg="del">
        <pc:chgData name="Mateus Santos" userId="c7aef6e0eb630db6" providerId="LiveId" clId="{6CE562DA-AA97-402D-98D7-EE8E6AEB7B04}" dt="2025-03-30T16:28:21.646" v="52" actId="2696"/>
        <pc:sldMkLst>
          <pc:docMk/>
          <pc:sldMk cId="3220080984" sldId="359"/>
        </pc:sldMkLst>
      </pc:sldChg>
      <pc:sldChg chg="modSp mod ord">
        <pc:chgData name="Mateus Santos" userId="c7aef6e0eb630db6" providerId="LiveId" clId="{6CE562DA-AA97-402D-98D7-EE8E6AEB7B04}" dt="2025-03-30T17:14:46.509" v="343"/>
        <pc:sldMkLst>
          <pc:docMk/>
          <pc:sldMk cId="1724255934" sldId="360"/>
        </pc:sldMkLst>
        <pc:spChg chg="mod">
          <ac:chgData name="Mateus Santos" userId="c7aef6e0eb630db6" providerId="LiveId" clId="{6CE562DA-AA97-402D-98D7-EE8E6AEB7B04}" dt="2025-03-30T17:07:05.416" v="262" actId="20577"/>
          <ac:spMkLst>
            <pc:docMk/>
            <pc:sldMk cId="1724255934" sldId="360"/>
            <ac:spMk id="2" creationId="{D2AFDD80-B8CE-6F4E-D405-1ED1CF48DED0}"/>
          </ac:spMkLst>
        </pc:spChg>
      </pc:sldChg>
      <pc:sldChg chg="modSp mod ord">
        <pc:chgData name="Mateus Santos" userId="c7aef6e0eb630db6" providerId="LiveId" clId="{6CE562DA-AA97-402D-98D7-EE8E6AEB7B04}" dt="2025-03-30T17:33:05.216" v="404" actId="20577"/>
        <pc:sldMkLst>
          <pc:docMk/>
          <pc:sldMk cId="252960905" sldId="361"/>
        </pc:sldMkLst>
        <pc:spChg chg="mod">
          <ac:chgData name="Mateus Santos" userId="c7aef6e0eb630db6" providerId="LiveId" clId="{6CE562DA-AA97-402D-98D7-EE8E6AEB7B04}" dt="2025-03-30T17:33:05.216" v="404" actId="20577"/>
          <ac:spMkLst>
            <pc:docMk/>
            <pc:sldMk cId="252960905" sldId="361"/>
            <ac:spMk id="2" creationId="{718F116B-BA98-DE8D-B5F3-14013B1E6161}"/>
          </ac:spMkLst>
        </pc:spChg>
      </pc:sldChg>
      <pc:sldChg chg="modSp new del mod">
        <pc:chgData name="Mateus Santos" userId="c7aef6e0eb630db6" providerId="LiveId" clId="{6CE562DA-AA97-402D-98D7-EE8E6AEB7B04}" dt="2025-03-30T16:43:00.343" v="93" actId="2696"/>
        <pc:sldMkLst>
          <pc:docMk/>
          <pc:sldMk cId="581065776" sldId="362"/>
        </pc:sldMkLst>
        <pc:spChg chg="mod">
          <ac:chgData name="Mateus Santos" userId="c7aef6e0eb630db6" providerId="LiveId" clId="{6CE562DA-AA97-402D-98D7-EE8E6AEB7B04}" dt="2025-03-30T16:41:18.169" v="80" actId="20577"/>
          <ac:spMkLst>
            <pc:docMk/>
            <pc:sldMk cId="581065776" sldId="362"/>
            <ac:spMk id="2" creationId="{E5E0C3EA-1F38-76D9-0554-F0B59AFCD1EA}"/>
          </ac:spMkLst>
        </pc:spChg>
        <pc:spChg chg="mod">
          <ac:chgData name="Mateus Santos" userId="c7aef6e0eb630db6" providerId="LiveId" clId="{6CE562DA-AA97-402D-98D7-EE8E6AEB7B04}" dt="2025-03-30T16:41:06.484" v="71" actId="27636"/>
          <ac:spMkLst>
            <pc:docMk/>
            <pc:sldMk cId="581065776" sldId="362"/>
            <ac:spMk id="3" creationId="{74736823-AD08-0999-69E5-34B6DF2B3345}"/>
          </ac:spMkLst>
        </pc:spChg>
      </pc:sldChg>
      <pc:sldChg chg="addSp delSp modSp add mod setBg">
        <pc:chgData name="Mateus Santos" userId="c7aef6e0eb630db6" providerId="LiveId" clId="{6CE562DA-AA97-402D-98D7-EE8E6AEB7B04}" dt="2025-03-30T16:55:14.344" v="182" actId="26606"/>
        <pc:sldMkLst>
          <pc:docMk/>
          <pc:sldMk cId="2240823213" sldId="363"/>
        </pc:sldMkLst>
        <pc:spChg chg="mod">
          <ac:chgData name="Mateus Santos" userId="c7aef6e0eb630db6" providerId="LiveId" clId="{6CE562DA-AA97-402D-98D7-EE8E6AEB7B04}" dt="2025-03-30T16:55:14.344" v="182" actId="26606"/>
          <ac:spMkLst>
            <pc:docMk/>
            <pc:sldMk cId="2240823213" sldId="363"/>
            <ac:spMk id="2" creationId="{BAA35978-A1AC-431F-CCA4-60713E6533C0}"/>
          </ac:spMkLst>
        </pc:spChg>
        <pc:spChg chg="mod ord">
          <ac:chgData name="Mateus Santos" userId="c7aef6e0eb630db6" providerId="LiveId" clId="{6CE562DA-AA97-402D-98D7-EE8E6AEB7B04}" dt="2025-03-30T16:55:14.344" v="182" actId="26606"/>
          <ac:spMkLst>
            <pc:docMk/>
            <pc:sldMk cId="2240823213" sldId="363"/>
            <ac:spMk id="3" creationId="{8F58FE62-C554-6D20-FE43-75630CA61D6D}"/>
          </ac:spMkLst>
        </pc:spChg>
        <pc:spChg chg="mod">
          <ac:chgData name="Mateus Santos" userId="c7aef6e0eb630db6" providerId="LiveId" clId="{6CE562DA-AA97-402D-98D7-EE8E6AEB7B04}" dt="2025-03-30T16:55:14.344" v="182" actId="26606"/>
          <ac:spMkLst>
            <pc:docMk/>
            <pc:sldMk cId="2240823213" sldId="363"/>
            <ac:spMk id="6" creationId="{74009223-FF60-92DB-4E28-01E5E7F684EB}"/>
          </ac:spMkLst>
        </pc:spChg>
        <pc:spChg chg="add del">
          <ac:chgData name="Mateus Santos" userId="c7aef6e0eb630db6" providerId="LiveId" clId="{6CE562DA-AA97-402D-98D7-EE8E6AEB7B04}" dt="2025-03-30T16:55:14.344" v="182" actId="26606"/>
          <ac:spMkLst>
            <pc:docMk/>
            <pc:sldMk cId="2240823213" sldId="363"/>
            <ac:spMk id="10" creationId="{5F710FDB-0919-493E-8539-8240C23F1EB2}"/>
          </ac:spMkLst>
        </pc:spChg>
        <pc:spChg chg="add del">
          <ac:chgData name="Mateus Santos" userId="c7aef6e0eb630db6" providerId="LiveId" clId="{6CE562DA-AA97-402D-98D7-EE8E6AEB7B04}" dt="2025-03-30T16:54:39.835" v="178" actId="26606"/>
          <ac:spMkLst>
            <pc:docMk/>
            <pc:sldMk cId="2240823213" sldId="363"/>
            <ac:spMk id="15" creationId="{E49D7415-2F11-44C2-B6AA-13A25B6814B9}"/>
          </ac:spMkLst>
        </pc:spChg>
        <pc:picChg chg="add mod">
          <ac:chgData name="Mateus Santos" userId="c7aef6e0eb630db6" providerId="LiveId" clId="{6CE562DA-AA97-402D-98D7-EE8E6AEB7B04}" dt="2025-03-30T16:54:39.835" v="178" actId="26606"/>
          <ac:picMkLst>
            <pc:docMk/>
            <pc:sldMk cId="2240823213" sldId="363"/>
            <ac:picMk id="4" creationId="{28FAB987-DDA7-0D42-AF1A-C9502BF07299}"/>
          </ac:picMkLst>
        </pc:picChg>
        <pc:cxnChg chg="add del">
          <ac:chgData name="Mateus Santos" userId="c7aef6e0eb630db6" providerId="LiveId" clId="{6CE562DA-AA97-402D-98D7-EE8E6AEB7B04}" dt="2025-03-30T16:55:14.344" v="182" actId="26606"/>
          <ac:cxnSpMkLst>
            <pc:docMk/>
            <pc:sldMk cId="2240823213" sldId="363"/>
            <ac:cxnSpMk id="8" creationId="{F64F9B95-9045-48D2-B9F3-2927E98F54AA}"/>
          </ac:cxnSpMkLst>
        </pc:cxnChg>
        <pc:cxnChg chg="add del">
          <ac:chgData name="Mateus Santos" userId="c7aef6e0eb630db6" providerId="LiveId" clId="{6CE562DA-AA97-402D-98D7-EE8E6AEB7B04}" dt="2025-03-30T16:55:14.344" v="182" actId="26606"/>
          <ac:cxnSpMkLst>
            <pc:docMk/>
            <pc:sldMk cId="2240823213" sldId="363"/>
            <ac:cxnSpMk id="9" creationId="{085AA86F-6A4D-4BCB-A045-D992CDC2959B}"/>
          </ac:cxnSpMkLst>
        </pc:cxnChg>
        <pc:cxnChg chg="add del">
          <ac:chgData name="Mateus Santos" userId="c7aef6e0eb630db6" providerId="LiveId" clId="{6CE562DA-AA97-402D-98D7-EE8E6AEB7B04}" dt="2025-03-30T16:54:39.835" v="178" actId="26606"/>
          <ac:cxnSpMkLst>
            <pc:docMk/>
            <pc:sldMk cId="2240823213" sldId="363"/>
            <ac:cxnSpMk id="11" creationId="{F64F9B95-9045-48D2-B9F3-2927E98F54AA}"/>
          </ac:cxnSpMkLst>
        </pc:cxnChg>
        <pc:cxnChg chg="add del">
          <ac:chgData name="Mateus Santos" userId="c7aef6e0eb630db6" providerId="LiveId" clId="{6CE562DA-AA97-402D-98D7-EE8E6AEB7B04}" dt="2025-03-30T16:55:14.344" v="182" actId="26606"/>
          <ac:cxnSpMkLst>
            <pc:docMk/>
            <pc:sldMk cId="2240823213" sldId="363"/>
            <ac:cxnSpMk id="12" creationId="{22F20000-FD86-48F6-9363-FEC90C932DCD}"/>
          </ac:cxnSpMkLst>
        </pc:cxnChg>
        <pc:cxnChg chg="add del">
          <ac:chgData name="Mateus Santos" userId="c7aef6e0eb630db6" providerId="LiveId" clId="{6CE562DA-AA97-402D-98D7-EE8E6AEB7B04}" dt="2025-03-30T16:54:39.835" v="178" actId="26606"/>
          <ac:cxnSpMkLst>
            <pc:docMk/>
            <pc:sldMk cId="2240823213" sldId="363"/>
            <ac:cxnSpMk id="13" creationId="{085AA86F-6A4D-4BCB-A045-D992CDC2959B}"/>
          </ac:cxnSpMkLst>
        </pc:cxnChg>
        <pc:cxnChg chg="add del">
          <ac:chgData name="Mateus Santos" userId="c7aef6e0eb630db6" providerId="LiveId" clId="{6CE562DA-AA97-402D-98D7-EE8E6AEB7B04}" dt="2025-03-30T16:54:39.835" v="178" actId="26606"/>
          <ac:cxnSpMkLst>
            <pc:docMk/>
            <pc:sldMk cId="2240823213" sldId="363"/>
            <ac:cxnSpMk id="17" creationId="{4583FD9E-C5A7-96F7-951D-7D292013CD58}"/>
          </ac:cxnSpMkLst>
        </pc:cxnChg>
        <pc:cxnChg chg="add del">
          <ac:chgData name="Mateus Santos" userId="c7aef6e0eb630db6" providerId="LiveId" clId="{6CE562DA-AA97-402D-98D7-EE8E6AEB7B04}" dt="2025-03-30T16:55:14.344" v="182" actId="26606"/>
          <ac:cxnSpMkLst>
            <pc:docMk/>
            <pc:sldMk cId="2240823213" sldId="363"/>
            <ac:cxnSpMk id="19" creationId="{872AE332-6ACA-45BE-875F-91A291D4A40D}"/>
          </ac:cxnSpMkLst>
        </pc:cxnChg>
      </pc:sldChg>
      <pc:sldChg chg="addSp delSp modSp add mod ord setBg">
        <pc:chgData name="Mateus Santos" userId="c7aef6e0eb630db6" providerId="LiveId" clId="{6CE562DA-AA97-402D-98D7-EE8E6AEB7B04}" dt="2025-03-30T17:32:49.327" v="403" actId="113"/>
        <pc:sldMkLst>
          <pc:docMk/>
          <pc:sldMk cId="2505316686" sldId="364"/>
        </pc:sldMkLst>
        <pc:spChg chg="add del mod">
          <ac:chgData name="Mateus Santos" userId="c7aef6e0eb630db6" providerId="LiveId" clId="{6CE562DA-AA97-402D-98D7-EE8E6AEB7B04}" dt="2025-03-30T16:55:34.831" v="186" actId="478"/>
          <ac:spMkLst>
            <pc:docMk/>
            <pc:sldMk cId="2505316686" sldId="364"/>
            <ac:spMk id="3" creationId="{44FF3FB4-22EC-0332-D2CC-8A0594EAC07A}"/>
          </ac:spMkLst>
        </pc:spChg>
        <pc:spChg chg="del">
          <ac:chgData name="Mateus Santos" userId="c7aef6e0eb630db6" providerId="LiveId" clId="{6CE562DA-AA97-402D-98D7-EE8E6AEB7B04}" dt="2025-03-30T16:50:59.012" v="105" actId="478"/>
          <ac:spMkLst>
            <pc:docMk/>
            <pc:sldMk cId="2505316686" sldId="364"/>
            <ac:spMk id="4" creationId="{569249C7-2E76-A543-596F-6C61FAC7CB5C}"/>
          </ac:spMkLst>
        </pc:spChg>
        <pc:spChg chg="add del mod">
          <ac:chgData name="Mateus Santos" userId="c7aef6e0eb630db6" providerId="LiveId" clId="{6CE562DA-AA97-402D-98D7-EE8E6AEB7B04}" dt="2025-03-30T16:57:23.097" v="212"/>
          <ac:spMkLst>
            <pc:docMk/>
            <pc:sldMk cId="2505316686" sldId="364"/>
            <ac:spMk id="6" creationId="{FDA77652-062F-6A60-39E4-B2855BB756C0}"/>
          </ac:spMkLst>
        </pc:spChg>
        <pc:spChg chg="add mod">
          <ac:chgData name="Mateus Santos" userId="c7aef6e0eb630db6" providerId="LiveId" clId="{6CE562DA-AA97-402D-98D7-EE8E6AEB7B04}" dt="2025-03-30T16:57:35.802" v="216" actId="478"/>
          <ac:spMkLst>
            <pc:docMk/>
            <pc:sldMk cId="2505316686" sldId="364"/>
            <ac:spMk id="9" creationId="{73FEC1A4-8401-8D56-B64B-8516EB8B5F85}"/>
          </ac:spMkLst>
        </pc:spChg>
        <pc:spChg chg="add del mod">
          <ac:chgData name="Mateus Santos" userId="c7aef6e0eb630db6" providerId="LiveId" clId="{6CE562DA-AA97-402D-98D7-EE8E6AEB7B04}" dt="2025-03-30T17:17:45.843" v="349"/>
          <ac:spMkLst>
            <pc:docMk/>
            <pc:sldMk cId="2505316686" sldId="364"/>
            <ac:spMk id="10" creationId="{6B4DB767-4B3D-30C1-E143-6F7069FD0415}"/>
          </ac:spMkLst>
        </pc:spChg>
        <pc:spChg chg="mod">
          <ac:chgData name="Mateus Santos" userId="c7aef6e0eb630db6" providerId="LiveId" clId="{6CE562DA-AA97-402D-98D7-EE8E6AEB7B04}" dt="2025-03-30T17:32:49.327" v="403" actId="113"/>
          <ac:spMkLst>
            <pc:docMk/>
            <pc:sldMk cId="2505316686" sldId="364"/>
            <ac:spMk id="13" creationId="{D3CAEAAE-6BF1-681C-6FAE-052C9ECE2045}"/>
          </ac:spMkLst>
        </pc:spChg>
        <pc:spChg chg="mod">
          <ac:chgData name="Mateus Santos" userId="c7aef6e0eb630db6" providerId="LiveId" clId="{6CE562DA-AA97-402D-98D7-EE8E6AEB7B04}" dt="2025-03-30T17:18:09.737" v="359"/>
          <ac:spMkLst>
            <pc:docMk/>
            <pc:sldMk cId="2505316686" sldId="364"/>
            <ac:spMk id="23" creationId="{77FEFC91-6F1A-E569-DFF7-799DA694B995}"/>
          </ac:spMkLst>
        </pc:spChg>
        <pc:spChg chg="add del">
          <ac:chgData name="Mateus Santos" userId="c7aef6e0eb630db6" providerId="LiveId" clId="{6CE562DA-AA97-402D-98D7-EE8E6AEB7B04}" dt="2025-03-30T17:18:09.737" v="359"/>
          <ac:spMkLst>
            <pc:docMk/>
            <pc:sldMk cId="2505316686" sldId="364"/>
            <ac:spMk id="32" creationId="{E49D7415-2F11-44C2-B6AA-13A25B6814B9}"/>
          </ac:spMkLst>
        </pc:spChg>
        <pc:spChg chg="add del">
          <ac:chgData name="Mateus Santos" userId="c7aef6e0eb630db6" providerId="LiveId" clId="{6CE562DA-AA97-402D-98D7-EE8E6AEB7B04}" dt="2025-03-30T16:57:28.046" v="214" actId="26606"/>
          <ac:spMkLst>
            <pc:docMk/>
            <pc:sldMk cId="2505316686" sldId="364"/>
            <ac:spMk id="1030" creationId="{E53615EE-C559-4E03-999B-5477F1626FE5}"/>
          </ac:spMkLst>
        </pc:spChg>
        <pc:spChg chg="add del">
          <ac:chgData name="Mateus Santos" userId="c7aef6e0eb630db6" providerId="LiveId" clId="{6CE562DA-AA97-402D-98D7-EE8E6AEB7B04}" dt="2025-03-30T16:55:36.455" v="188" actId="26606"/>
          <ac:spMkLst>
            <pc:docMk/>
            <pc:sldMk cId="2505316686" sldId="364"/>
            <ac:spMk id="1035" creationId="{E53615EE-C559-4E03-999B-5477F1626FE5}"/>
          </ac:spMkLst>
        </pc:spChg>
        <pc:picChg chg="add del mod">
          <ac:chgData name="Mateus Santos" userId="c7aef6e0eb630db6" providerId="LiveId" clId="{6CE562DA-AA97-402D-98D7-EE8E6AEB7B04}" dt="2025-03-30T17:17:42.948" v="348" actId="21"/>
          <ac:picMkLst>
            <pc:docMk/>
            <pc:sldMk cId="2505316686" sldId="364"/>
            <ac:picMk id="7" creationId="{F407694D-2B99-B3F9-B369-4B249A0169F4}"/>
          </ac:picMkLst>
        </pc:picChg>
        <pc:picChg chg="add del mod">
          <ac:chgData name="Mateus Santos" userId="c7aef6e0eb630db6" providerId="LiveId" clId="{6CE562DA-AA97-402D-98D7-EE8E6AEB7B04}" dt="2025-03-30T16:55:39.404" v="189" actId="478"/>
          <ac:picMkLst>
            <pc:docMk/>
            <pc:sldMk cId="2505316686" sldId="364"/>
            <ac:picMk id="8" creationId="{F968ED48-3931-EB03-FA87-633793F7E575}"/>
          </ac:picMkLst>
        </pc:picChg>
        <pc:picChg chg="add mod">
          <ac:chgData name="Mateus Santos" userId="c7aef6e0eb630db6" providerId="LiveId" clId="{6CE562DA-AA97-402D-98D7-EE8E6AEB7B04}" dt="2025-03-30T17:18:27.766" v="363" actId="14100"/>
          <ac:picMkLst>
            <pc:docMk/>
            <pc:sldMk cId="2505316686" sldId="364"/>
            <ac:picMk id="11" creationId="{F407694D-2B99-B3F9-B369-4B249A0169F4}"/>
          </ac:picMkLst>
        </pc:picChg>
        <pc:picChg chg="add del mod">
          <ac:chgData name="Mateus Santos" userId="c7aef6e0eb630db6" providerId="LiveId" clId="{6CE562DA-AA97-402D-98D7-EE8E6AEB7B04}" dt="2025-03-30T16:57:41.328" v="218" actId="478"/>
          <ac:picMkLst>
            <pc:docMk/>
            <pc:sldMk cId="2505316686" sldId="364"/>
            <ac:picMk id="1026" creationId="{A4892D56-E96A-7155-A645-416267E5C0C3}"/>
          </ac:picMkLst>
        </pc:picChg>
        <pc:cxnChg chg="add del">
          <ac:chgData name="Mateus Santos" userId="c7aef6e0eb630db6" providerId="LiveId" clId="{6CE562DA-AA97-402D-98D7-EE8E6AEB7B04}" dt="2025-03-30T17:18:09.737" v="359"/>
          <ac:cxnSpMkLst>
            <pc:docMk/>
            <pc:sldMk cId="2505316686" sldId="364"/>
            <ac:cxnSpMk id="28" creationId="{F64F9B95-9045-48D2-B9F3-2927E98F54AA}"/>
          </ac:cxnSpMkLst>
        </pc:cxnChg>
        <pc:cxnChg chg="add del">
          <ac:chgData name="Mateus Santos" userId="c7aef6e0eb630db6" providerId="LiveId" clId="{6CE562DA-AA97-402D-98D7-EE8E6AEB7B04}" dt="2025-03-30T17:18:09.737" v="359"/>
          <ac:cxnSpMkLst>
            <pc:docMk/>
            <pc:sldMk cId="2505316686" sldId="364"/>
            <ac:cxnSpMk id="30" creationId="{085AA86F-6A4D-4BCB-A045-D992CDC2959B}"/>
          </ac:cxnSpMkLst>
        </pc:cxnChg>
        <pc:cxnChg chg="add del">
          <ac:chgData name="Mateus Santos" userId="c7aef6e0eb630db6" providerId="LiveId" clId="{6CE562DA-AA97-402D-98D7-EE8E6AEB7B04}" dt="2025-03-30T17:18:09.737" v="359"/>
          <ac:cxnSpMkLst>
            <pc:docMk/>
            <pc:sldMk cId="2505316686" sldId="364"/>
            <ac:cxnSpMk id="34" creationId="{511FC409-B3C2-4F68-865C-C5333D6F2710}"/>
          </ac:cxnSpMkLst>
        </pc:cxnChg>
        <pc:cxnChg chg="add del">
          <ac:chgData name="Mateus Santos" userId="c7aef6e0eb630db6" providerId="LiveId" clId="{6CE562DA-AA97-402D-98D7-EE8E6AEB7B04}" dt="2025-03-30T17:18:09.737" v="359"/>
          <ac:cxnSpMkLst>
            <pc:docMk/>
            <pc:sldMk cId="2505316686" sldId="364"/>
            <ac:cxnSpMk id="36" creationId="{B810270D-76A7-44B3-9746-7EDF5788602E}"/>
          </ac:cxnSpMkLst>
        </pc:cxnChg>
        <pc:cxnChg chg="add del">
          <ac:chgData name="Mateus Santos" userId="c7aef6e0eb630db6" providerId="LiveId" clId="{6CE562DA-AA97-402D-98D7-EE8E6AEB7B04}" dt="2025-03-30T16:57:28.046" v="214" actId="26606"/>
          <ac:cxnSpMkLst>
            <pc:docMk/>
            <pc:sldMk cId="2505316686" sldId="364"/>
            <ac:cxnSpMk id="1028" creationId="{F64F9B95-9045-48D2-B9F3-2927E98F54AA}"/>
          </ac:cxnSpMkLst>
        </pc:cxnChg>
        <pc:cxnChg chg="add del">
          <ac:chgData name="Mateus Santos" userId="c7aef6e0eb630db6" providerId="LiveId" clId="{6CE562DA-AA97-402D-98D7-EE8E6AEB7B04}" dt="2025-03-30T16:57:28.046" v="214" actId="26606"/>
          <ac:cxnSpMkLst>
            <pc:docMk/>
            <pc:sldMk cId="2505316686" sldId="364"/>
            <ac:cxnSpMk id="1029" creationId="{085AA86F-6A4D-4BCB-A045-D992CDC2959B}"/>
          </ac:cxnSpMkLst>
        </pc:cxnChg>
        <pc:cxnChg chg="add del">
          <ac:chgData name="Mateus Santos" userId="c7aef6e0eb630db6" providerId="LiveId" clId="{6CE562DA-AA97-402D-98D7-EE8E6AEB7B04}" dt="2025-03-30T16:55:36.455" v="188" actId="26606"/>
          <ac:cxnSpMkLst>
            <pc:docMk/>
            <pc:sldMk cId="2505316686" sldId="364"/>
            <ac:cxnSpMk id="1031" creationId="{F64F9B95-9045-48D2-B9F3-2927E98F54AA}"/>
          </ac:cxnSpMkLst>
        </pc:cxnChg>
        <pc:cxnChg chg="add del">
          <ac:chgData name="Mateus Santos" userId="c7aef6e0eb630db6" providerId="LiveId" clId="{6CE562DA-AA97-402D-98D7-EE8E6AEB7B04}" dt="2025-03-30T16:57:28.046" v="214" actId="26606"/>
          <ac:cxnSpMkLst>
            <pc:docMk/>
            <pc:sldMk cId="2505316686" sldId="364"/>
            <ac:cxnSpMk id="1032" creationId="{9AEDDB4C-6582-43D5-AF25-99F4AD3A1BDC}"/>
          </ac:cxnSpMkLst>
        </pc:cxnChg>
        <pc:cxnChg chg="add del">
          <ac:chgData name="Mateus Santos" userId="c7aef6e0eb630db6" providerId="LiveId" clId="{6CE562DA-AA97-402D-98D7-EE8E6AEB7B04}" dt="2025-03-30T16:55:36.455" v="188" actId="26606"/>
          <ac:cxnSpMkLst>
            <pc:docMk/>
            <pc:sldMk cId="2505316686" sldId="364"/>
            <ac:cxnSpMk id="1033" creationId="{085AA86F-6A4D-4BCB-A045-D992CDC2959B}"/>
          </ac:cxnSpMkLst>
        </pc:cxnChg>
        <pc:cxnChg chg="add del">
          <ac:chgData name="Mateus Santos" userId="c7aef6e0eb630db6" providerId="LiveId" clId="{6CE562DA-AA97-402D-98D7-EE8E6AEB7B04}" dt="2025-03-30T16:57:28.046" v="214" actId="26606"/>
          <ac:cxnSpMkLst>
            <pc:docMk/>
            <pc:sldMk cId="2505316686" sldId="364"/>
            <ac:cxnSpMk id="1034" creationId="{AB152A91-2920-4848-A8BC-B15DA32454FB}"/>
          </ac:cxnSpMkLst>
        </pc:cxnChg>
        <pc:cxnChg chg="add del">
          <ac:chgData name="Mateus Santos" userId="c7aef6e0eb630db6" providerId="LiveId" clId="{6CE562DA-AA97-402D-98D7-EE8E6AEB7B04}" dt="2025-03-30T16:55:36.455" v="188" actId="26606"/>
          <ac:cxnSpMkLst>
            <pc:docMk/>
            <pc:sldMk cId="2505316686" sldId="364"/>
            <ac:cxnSpMk id="1037" creationId="{986D0DB0-CC82-4868-9E40-44D1164BD6BA}"/>
          </ac:cxnSpMkLst>
        </pc:cxnChg>
        <pc:cxnChg chg="add del">
          <ac:chgData name="Mateus Santos" userId="c7aef6e0eb630db6" providerId="LiveId" clId="{6CE562DA-AA97-402D-98D7-EE8E6AEB7B04}" dt="2025-03-30T16:55:36.455" v="188" actId="26606"/>
          <ac:cxnSpMkLst>
            <pc:docMk/>
            <pc:sldMk cId="2505316686" sldId="364"/>
            <ac:cxnSpMk id="1039" creationId="{E9879F10-54E5-4F60-A54F-91F348A6C7E8}"/>
          </ac:cxnSpMkLst>
        </pc:cxnChg>
      </pc:sldChg>
      <pc:sldChg chg="modSp add mod ord">
        <pc:chgData name="Mateus Santos" userId="c7aef6e0eb630db6" providerId="LiveId" clId="{6CE562DA-AA97-402D-98D7-EE8E6AEB7B04}" dt="2025-03-30T19:30:20.938" v="415" actId="20577"/>
        <pc:sldMkLst>
          <pc:docMk/>
          <pc:sldMk cId="3125125345" sldId="365"/>
        </pc:sldMkLst>
        <pc:spChg chg="mod">
          <ac:chgData name="Mateus Santos" userId="c7aef6e0eb630db6" providerId="LiveId" clId="{6CE562DA-AA97-402D-98D7-EE8E6AEB7B04}" dt="2025-03-30T17:13:04.814" v="270" actId="20577"/>
          <ac:spMkLst>
            <pc:docMk/>
            <pc:sldMk cId="3125125345" sldId="365"/>
            <ac:spMk id="4" creationId="{6ADE27A7-3D74-408A-F178-51C412CCC1CC}"/>
          </ac:spMkLst>
        </pc:spChg>
        <pc:spChg chg="mod">
          <ac:chgData name="Mateus Santos" userId="c7aef6e0eb630db6" providerId="LiveId" clId="{6CE562DA-AA97-402D-98D7-EE8E6AEB7B04}" dt="2025-03-30T19:30:20.938" v="415" actId="20577"/>
          <ac:spMkLst>
            <pc:docMk/>
            <pc:sldMk cId="3125125345" sldId="365"/>
            <ac:spMk id="9" creationId="{332DEB89-F0F6-9EC9-86EC-6D4F0F44A672}"/>
          </ac:spMkLst>
        </pc:spChg>
      </pc:sldChg>
      <pc:sldChg chg="new del">
        <pc:chgData name="Mateus Santos" userId="c7aef6e0eb630db6" providerId="LiveId" clId="{6CE562DA-AA97-402D-98D7-EE8E6AEB7B04}" dt="2025-03-30T17:30:45.729" v="365" actId="2696"/>
        <pc:sldMkLst>
          <pc:docMk/>
          <pc:sldMk cId="208877422" sldId="366"/>
        </pc:sldMkLst>
      </pc:sldChg>
      <pc:sldChg chg="new del">
        <pc:chgData name="Mateus Santos" userId="c7aef6e0eb630db6" providerId="LiveId" clId="{6CE562DA-AA97-402D-98D7-EE8E6AEB7B04}" dt="2025-03-30T17:31:03.451" v="367" actId="2696"/>
        <pc:sldMkLst>
          <pc:docMk/>
          <pc:sldMk cId="2315667851" sldId="366"/>
        </pc:sldMkLst>
      </pc:sldChg>
      <pc:sldMasterChg chg="delSldLayout">
        <pc:chgData name="Mateus Santos" userId="c7aef6e0eb630db6" providerId="LiveId" clId="{6CE562DA-AA97-402D-98D7-EE8E6AEB7B04}" dt="2025-03-30T17:14:54.163" v="344" actId="2696"/>
        <pc:sldMasterMkLst>
          <pc:docMk/>
          <pc:sldMasterMk cId="1994853272" sldId="2147483681"/>
        </pc:sldMasterMkLst>
        <pc:sldLayoutChg chg="del">
          <pc:chgData name="Mateus Santos" userId="c7aef6e0eb630db6" providerId="LiveId" clId="{6CE562DA-AA97-402D-98D7-EE8E6AEB7B04}" dt="2025-03-30T17:14:54.163" v="344" actId="2696"/>
          <pc:sldLayoutMkLst>
            <pc:docMk/>
            <pc:sldMasterMk cId="1994853272" sldId="2147483681"/>
            <pc:sldLayoutMk cId="3488916999" sldId="214748370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7B2B963-9592-4CB1-B704-34526546BFAB}" type="datetime1">
              <a:rPr lang="pt-BR" smtClean="0"/>
              <a:t>30/03/2025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4CC6D6D-E986-427F-AD9C-4E9408DDBE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08FF45E9-C149-435F-B155-99690DE1F9CE}" type="datetime1">
              <a:rPr lang="pt-BR" smtClean="0"/>
              <a:pPr/>
              <a:t>30/03/2025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15A580F-E35D-42E1-AF82-E41CC201EA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0B20-E919-DDAA-2C10-09149603A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FC751F8-C3E6-50D0-0B53-F52B5A996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5B90223-E45D-DD51-C8F6-07473E6AA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CEF1B6F-AA3B-1093-83EE-C9E75578C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81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1520-494E-F989-AD21-6BB9FAB6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5438B28-68DC-0CF5-CE38-F138F7367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21C0CD9-5276-3515-FAD1-EFBD67748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9CDA806-41FE-ED86-6D8A-FF909142B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599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6D472-F416-F522-3191-FF9E6D33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18011AA-F69D-9B7F-1434-C4D30B077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8064326-19A9-B39D-C5A6-322EA1100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AED05FB-0718-4397-A1E1-9EE54DCE5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63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304C-4C87-AB9A-4F99-D72C654C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8F48701-BF11-C225-B127-AC1A7B33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0473643-95D9-8608-94AF-9F6BDEFBF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633BD7-C227-0C20-37FB-94480692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45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28250-4CDB-1CAE-933C-B5CB304C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55B064-F4B4-361E-14EB-902733D07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01A7ABB-012E-FC34-080A-815C8CEF7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2E25F12-1CE4-CEB6-0432-296475537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02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C812-C84C-73A1-45E9-2F8E4722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B3E7ADD-69BA-FB1D-CF0E-96DDDC90E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9036D5A-A6A4-7B94-A052-2CEF9033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AD605BC-B84A-8FF9-56D0-96D37B424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2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F038-299C-DA5B-7357-88976F61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D69C95B-E3B7-9DD2-CB98-D8B5F5653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0EA4382-CFBE-585E-C42A-379278C2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577F7A-2EB8-40D1-7F77-7E589D3CB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14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C810-9F19-467D-CA0F-78A4698D7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7C60D33-A490-FCDB-1754-93DB9C3C8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C72E3BC-438E-2EAB-4FA5-2FBEBC707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61E502E-C66C-717C-99C6-51E4BE48C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47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49443-8B7B-929C-6F8C-5457D1AC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5E12514-E145-07D8-D711-A0A301F64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04C7FE3-07A8-D8DF-393D-EACB63A6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EDFDD9F-37ED-8622-C3A9-D92B13A46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68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512F-D44B-2B90-4F86-FC04483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FB2C28B-0E59-0EE7-E817-A573D2E52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A29D982-3A39-D8B8-F855-0582A0704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A9E1A29-25EA-5253-1881-D3DEDD84C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43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4C99E-B78E-AF31-5C87-6F2FC9EC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A965E2E-4E55-B435-BA82-A49720B21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6324FBF-46E3-370F-5A42-3835B304B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D19243-513D-B7BC-BB40-5A5AF4A69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94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115A580F-E35D-42E1-AF82-E41CC201EA9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rtlCol="0" anchor="t">
            <a:normAutofit/>
          </a:bodyPr>
          <a:lstStyle>
            <a:lvl1pPr algn="l">
              <a:defRPr lang="pt-BR" sz="54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20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416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234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2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rtlCol="0" anchor="t"/>
          <a:lstStyle>
            <a:lvl1pPr marL="0" indent="0">
              <a:buNone/>
              <a:defRPr lang="pt-BR"/>
            </a:lvl1pPr>
            <a:lvl2pPr marL="742950" indent="-285750">
              <a:buFont typeface="Arial" panose="020B0604020202020204" pitchFamily="34" charset="0"/>
              <a:buChar char="•"/>
              <a:defRPr lang="pt-BR"/>
            </a:lvl2pPr>
            <a:lvl3pPr marL="1200150" indent="-285750">
              <a:buFont typeface="Arial" panose="020B0604020202020204" pitchFamily="34" charset="0"/>
              <a:buChar char="•"/>
              <a:defRPr lang="pt-BR"/>
            </a:lvl3pPr>
            <a:lvl4pPr marL="1657350" indent="-285750">
              <a:buFont typeface="Arial" panose="020B0604020202020204" pitchFamily="34" charset="0"/>
              <a:buChar char="•"/>
              <a:defRPr lang="pt-BR"/>
            </a:lvl4pPr>
            <a:lvl5pPr marL="2114550" indent="-285750">
              <a:buFont typeface="Arial" panose="020B0604020202020204" pitchFamily="34" charset="0"/>
              <a:buChar char="•"/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rtlCol="0" anchor="ctr" anchorCtr="0">
            <a:no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8" name="Espaço Reservado para Imagem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0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bra de Seção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1" name="Subtítu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e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o Número do Slide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5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rtlCol="0" anchor="b">
            <a:normAutofit/>
          </a:bodyPr>
          <a:lstStyle>
            <a:lvl1pPr algn="l"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 rtlCol="0"/>
          <a:lstStyle>
            <a:lvl1pPr marL="0" indent="0">
              <a:buNone/>
              <a:defRPr lang="pt-BR"/>
            </a:lvl1pPr>
            <a:lvl2pPr marL="457200" indent="0">
              <a:buNone/>
              <a:defRPr lang="pt-BR"/>
            </a:lvl2pPr>
            <a:lvl3pPr marL="914400" indent="0">
              <a:buNone/>
              <a:defRPr lang="pt-BR"/>
            </a:lvl3pPr>
            <a:lvl4pPr marL="1371600" indent="0">
              <a:buNone/>
              <a:defRPr lang="pt-BR"/>
            </a:lvl4pPr>
            <a:lvl5pPr marL="1828800" indent="0">
              <a:buNone/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2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 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1800"/>
            </a:lvl1pPr>
            <a:lvl2pPr>
              <a:spcBef>
                <a:spcPts val="0"/>
              </a:spcBef>
              <a:spcAft>
                <a:spcPts val="1200"/>
              </a:spcAft>
              <a:defRPr lang="pt-BR" sz="1600"/>
            </a:lvl2pPr>
            <a:lvl3pPr>
              <a:spcBef>
                <a:spcPts val="0"/>
              </a:spcBef>
              <a:spcAft>
                <a:spcPts val="1200"/>
              </a:spcAft>
              <a:defRPr lang="pt-BR" sz="1400"/>
            </a:lvl3pPr>
            <a:lvl4pPr>
              <a:spcBef>
                <a:spcPts val="0"/>
              </a:spcBef>
              <a:spcAft>
                <a:spcPts val="1200"/>
              </a:spcAft>
              <a:defRPr lang="pt-BR" sz="1200"/>
            </a:lvl4pPr>
            <a:lvl5pPr>
              <a:spcBef>
                <a:spcPts val="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1800"/>
            </a:lvl1pPr>
            <a:lvl2pPr>
              <a:spcBef>
                <a:spcPts val="0"/>
              </a:spcBef>
              <a:spcAft>
                <a:spcPts val="1200"/>
              </a:spcAft>
              <a:defRPr lang="pt-BR" sz="1600"/>
            </a:lvl2pPr>
            <a:lvl3pPr>
              <a:spcBef>
                <a:spcPts val="0"/>
              </a:spcBef>
              <a:spcAft>
                <a:spcPts val="1200"/>
              </a:spcAft>
              <a:defRPr lang="pt-BR" sz="1400"/>
            </a:lvl3pPr>
            <a:lvl4pPr>
              <a:spcBef>
                <a:spcPts val="0"/>
              </a:spcBef>
              <a:spcAft>
                <a:spcPts val="1200"/>
              </a:spcAft>
              <a:defRPr lang="pt-BR" sz="1200"/>
            </a:lvl4pPr>
            <a:lvl5pPr>
              <a:spcBef>
                <a:spcPts val="0"/>
              </a:spcBef>
              <a:spcAft>
                <a:spcPts val="1200"/>
              </a:spcAft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o Número do Slide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6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ois conteúdos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o Número do Slide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4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811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bra de Seção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pt-BR"/>
            </a:lvl1pPr>
            <a:lvl2pPr>
              <a:spcBef>
                <a:spcPts val="0"/>
              </a:spcBef>
              <a:spcAft>
                <a:spcPts val="1200"/>
              </a:spcAft>
              <a:defRPr lang="pt-BR"/>
            </a:lvl2pPr>
            <a:lvl3pPr>
              <a:spcBef>
                <a:spcPts val="0"/>
              </a:spcBef>
              <a:spcAft>
                <a:spcPts val="1200"/>
              </a:spcAft>
              <a:defRPr lang="pt-BR"/>
            </a:lvl3pPr>
            <a:lvl4pPr>
              <a:spcBef>
                <a:spcPts val="0"/>
              </a:spcBef>
              <a:spcAft>
                <a:spcPts val="1200"/>
              </a:spcAft>
              <a:defRPr lang="pt-BR"/>
            </a:lvl4pPr>
            <a:lvl5pPr>
              <a:spcBef>
                <a:spcPts val="0"/>
              </a:spcBef>
              <a:spcAft>
                <a:spcPts val="1200"/>
              </a:spcAft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5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o Conteúd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pt-BR"/>
            </a:lvl1pPr>
            <a:lvl2pPr>
              <a:spcBef>
                <a:spcPts val="0"/>
              </a:spcBef>
              <a:spcAft>
                <a:spcPts val="1200"/>
              </a:spcAft>
              <a:defRPr lang="pt-BR"/>
            </a:lvl2pPr>
            <a:lvl3pPr>
              <a:spcBef>
                <a:spcPts val="0"/>
              </a:spcBef>
              <a:spcAft>
                <a:spcPts val="1200"/>
              </a:spcAft>
              <a:defRPr lang="pt-BR"/>
            </a:lvl3pPr>
            <a:lvl4pPr>
              <a:spcBef>
                <a:spcPts val="0"/>
              </a:spcBef>
              <a:spcAft>
                <a:spcPts val="1200"/>
              </a:spcAft>
              <a:defRPr lang="pt-BR"/>
            </a:lvl4pPr>
            <a:lvl5pPr>
              <a:spcBef>
                <a:spcPts val="0"/>
              </a:spcBef>
              <a:spcAft>
                <a:spcPts val="1200"/>
              </a:spcAft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 para Tabela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 tabela</a:t>
            </a:r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2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 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7" y="985626"/>
            <a:ext cx="10703197" cy="11709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0087" y="2244725"/>
            <a:ext cx="7060200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45209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o Número do Slide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E205FD8-58A9-6B91-010A-1870572F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64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 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 para Tabela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 tabela</a:t>
            </a:r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4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rtlCol="0" anchor="b"/>
          <a:lstStyle>
            <a:lvl1pPr>
              <a:defRPr lang="pt-BR" sz="6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 rtlCol="0"/>
          <a:lstStyle>
            <a:lvl1pPr marL="0" indent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2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502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1600" b="1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1600" b="1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8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042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949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pt-BR"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4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335" y="2680359"/>
            <a:ext cx="6293666" cy="3494735"/>
          </a:xfrm>
        </p:spPr>
        <p:txBody>
          <a:bodyPr vert="horz" lIns="91440" tIns="45720" rIns="91440" bIns="45720" rtlCol="0" anchor="t">
            <a:normAutofit fontScale="90000"/>
          </a:bodyPr>
          <a:lstStyle>
            <a:defPPr>
              <a:defRPr lang="pt-BR"/>
            </a:defPPr>
          </a:lstStyle>
          <a:p>
            <a:r>
              <a:rPr lang="en-US" sz="9600" dirty="0"/>
              <a:t>RE PLANTA</a:t>
            </a:r>
            <a:br>
              <a:rPr lang="en-US" sz="9600" dirty="0"/>
            </a:br>
            <a:br>
              <a:rPr lang="en-US" sz="9600" dirty="0"/>
            </a:br>
            <a:endParaRPr lang="en-US" sz="9600" dirty="0"/>
          </a:p>
        </p:txBody>
      </p:sp>
      <p:pic>
        <p:nvPicPr>
          <p:cNvPr id="8" name="Espaço Reservado para Imagem 13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728" r="1216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58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 descr="Folha com preenchimento sólido">
            <a:extLst>
              <a:ext uri="{FF2B5EF4-FFF2-40B4-BE49-F238E27FC236}">
                <a16:creationId xmlns:a16="http://schemas.microsoft.com/office/drawing/2014/main" id="{DDB67581-A2E2-DE88-70D0-D2668F4F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7836" y="3981679"/>
            <a:ext cx="914400" cy="914400"/>
          </a:xfrm>
          <a:prstGeom prst="rect">
            <a:avLst/>
          </a:prstGeom>
        </p:spPr>
      </p:pic>
      <p:pic>
        <p:nvPicPr>
          <p:cNvPr id="3" name="Gráfico 2" descr="Flor sem Haste com preenchimento sólido">
            <a:extLst>
              <a:ext uri="{FF2B5EF4-FFF2-40B4-BE49-F238E27FC236}">
                <a16:creationId xmlns:a16="http://schemas.microsoft.com/office/drawing/2014/main" id="{F4291F8C-8003-8755-0FBF-AF7FA882A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7750" y="3959301"/>
            <a:ext cx="914400" cy="914400"/>
          </a:xfrm>
          <a:prstGeom prst="rect">
            <a:avLst/>
          </a:prstGeom>
        </p:spPr>
      </p:pic>
      <p:pic>
        <p:nvPicPr>
          <p:cNvPr id="5" name="Gráfico 4" descr="Árvore decídua com preenchimento sólido">
            <a:extLst>
              <a:ext uri="{FF2B5EF4-FFF2-40B4-BE49-F238E27FC236}">
                <a16:creationId xmlns:a16="http://schemas.microsoft.com/office/drawing/2014/main" id="{90A3C181-7AE2-FAB4-1E12-6AAEC5374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9233" y="39633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C25F0-8762-96D1-84DF-DA87FC86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B8F10F-9B58-4DEF-5536-4D5AED34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/>
            <a:r>
              <a:rPr lang="pt-BR" dirty="0">
                <a:ea typeface="+mj-lt"/>
                <a:cs typeface="+mj-lt"/>
              </a:rPr>
              <a:t>Prototipagem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E29AE97-B20C-B80F-16CC-CFE023436A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984" y="2201465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285750" indent="-285750">
              <a:buChar char="•"/>
            </a:pPr>
            <a:r>
              <a:rPr lang="pt-BR" sz="1800" b="1" noProof="1">
                <a:ea typeface="+mn-lt"/>
                <a:cs typeface="+mn-lt"/>
              </a:rPr>
              <a:t>Design do Caderno: </a:t>
            </a:r>
            <a:r>
              <a:rPr lang="pt-BR" sz="1800" noProof="1">
                <a:ea typeface="+mn-lt"/>
                <a:cs typeface="+mn-lt"/>
              </a:rPr>
              <a:t>Com páginas em tamanho A5 ou A6, para que as pessoas possam usar em sua rotina diária.</a:t>
            </a:r>
            <a:endParaRPr lang="pt-BR" sz="1800" b="1" noProof="1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t-BR" sz="1800" b="1" noProof="1">
                <a:ea typeface="+mn-lt"/>
                <a:cs typeface="+mn-lt"/>
              </a:rPr>
              <a:t>Capa: </a:t>
            </a:r>
            <a:r>
              <a:rPr lang="pt-BR" sz="1800" noProof="1">
                <a:ea typeface="+mn-lt"/>
                <a:cs typeface="+mn-lt"/>
              </a:rPr>
              <a:t>Sempre com imagens de temas floraise com sementes integradas como nas páginas.</a:t>
            </a:r>
          </a:p>
          <a:p>
            <a:pPr marL="285750" indent="-285750">
              <a:buChar char="•"/>
            </a:pPr>
            <a:endParaRPr lang="pt-BR" sz="1800" b="1" noProof="1"/>
          </a:p>
          <a:p>
            <a:endParaRPr lang="pt-BR" sz="1800" b="1" noProof="1"/>
          </a:p>
        </p:txBody>
      </p:sp>
      <p:pic>
        <p:nvPicPr>
          <p:cNvPr id="14" name="Espaço Reservado para Imagem 33" descr="Flor cor de rosa&#10;&#10;O conteúdo gerado por IA pode estar incorreto.">
            <a:extLst>
              <a:ext uri="{FF2B5EF4-FFF2-40B4-BE49-F238E27FC236}">
                <a16:creationId xmlns:a16="http://schemas.microsoft.com/office/drawing/2014/main" id="{0EEF2B2B-FBE1-B00B-F363-B19183200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689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ED3A6-502F-826C-7FBC-0E14DD31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7E6BD4-4DF8-8F15-3975-B873EEEE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pt-BR"/>
            </a:defPPr>
          </a:lstStyle>
          <a:p>
            <a:pPr algn="ctr"/>
            <a:r>
              <a:rPr lang="pt-BR" dirty="0">
                <a:ea typeface="+mj-lt"/>
                <a:cs typeface="+mj-lt"/>
              </a:rPr>
              <a:t>Prototipagem - teste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BE7F1A8-F33E-A947-E696-373CE9BCD1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9526" y="2522790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285750" indent="-285750">
              <a:buChar char="•"/>
            </a:pPr>
            <a:r>
              <a:rPr lang="pt-BR" sz="1800" noProof="1"/>
              <a:t>Realizar envios para possíveis clientes para eles avaliarem o design e garantir </a:t>
            </a:r>
            <a:r>
              <a:rPr lang="pt-BR" sz="1800" noProof="1">
                <a:ea typeface="+mn-lt"/>
                <a:cs typeface="+mn-lt"/>
              </a:rPr>
              <a:t>que as sementes germinem corretamente após o plantio.</a:t>
            </a:r>
            <a:endParaRPr lang="pt-BR" sz="1800" noProof="1"/>
          </a:p>
        </p:txBody>
      </p:sp>
      <p:pic>
        <p:nvPicPr>
          <p:cNvPr id="14" name="Espaço Reservado para Imagem 33" descr="Flor cor de rosa&#10;&#10;O conteúdo gerado por IA pode estar incorreto.">
            <a:extLst>
              <a:ext uri="{FF2B5EF4-FFF2-40B4-BE49-F238E27FC236}">
                <a16:creationId xmlns:a16="http://schemas.microsoft.com/office/drawing/2014/main" id="{7831F5A5-303F-DE39-6864-D5C2C44EAD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809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9B1B-7580-74D2-635F-892959BD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6566CE-2BDC-728B-E8E5-412FA2EA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pt-BR"/>
            </a:defPPr>
          </a:lstStyle>
          <a:p>
            <a:pPr algn="ctr"/>
            <a:r>
              <a:rPr lang="pt-BR" dirty="0">
                <a:ea typeface="+mj-lt"/>
                <a:cs typeface="+mj-lt"/>
              </a:rPr>
              <a:t>Prototipagem - feedback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7AB17A0-3AB3-EE4A-412C-6EAAFC4692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9526" y="2522790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285750" indent="-285750">
              <a:buChar char="•"/>
            </a:pPr>
            <a:r>
              <a:rPr lang="pt-BR" sz="1800" noProof="1"/>
              <a:t>Realizar um feedback individual com cada cliente que utilizou o caderno e ver se existe algo que pode ser melhorado. Desde o design até o processo de plantio.</a:t>
            </a:r>
          </a:p>
        </p:txBody>
      </p:sp>
      <p:pic>
        <p:nvPicPr>
          <p:cNvPr id="14" name="Espaço Reservado para Imagem 33" descr="Flor cor de rosa&#10;&#10;O conteúdo gerado por IA pode estar incorreto.">
            <a:extLst>
              <a:ext uri="{FF2B5EF4-FFF2-40B4-BE49-F238E27FC236}">
                <a16:creationId xmlns:a16="http://schemas.microsoft.com/office/drawing/2014/main" id="{D0C3B290-2438-6C78-17B8-04EEDC43DB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151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0BDC-807A-8975-38EF-25EF8CA6D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181AFA5-6007-0B59-8402-26C888F0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790" y="505436"/>
            <a:ext cx="5935869" cy="1822931"/>
          </a:xfrm>
        </p:spPr>
        <p:txBody>
          <a:bodyPr rtlCol="0"/>
          <a:lstStyle>
            <a:defPPr>
              <a:defRPr lang="pt-BR"/>
            </a:defPPr>
          </a:lstStyle>
          <a:p>
            <a:pPr algn="ctr"/>
            <a:r>
              <a:rPr lang="pt-BR" b="1" dirty="0">
                <a:solidFill>
                  <a:srgbClr val="066915"/>
                </a:solidFill>
              </a:rPr>
              <a:t>O que é o </a:t>
            </a:r>
            <a:r>
              <a:rPr lang="pt-BR" b="1" err="1">
                <a:solidFill>
                  <a:srgbClr val="066915"/>
                </a:solidFill>
              </a:rPr>
              <a:t>re</a:t>
            </a:r>
            <a:r>
              <a:rPr lang="pt-BR" b="1" dirty="0">
                <a:solidFill>
                  <a:srgbClr val="066915"/>
                </a:solidFill>
              </a:rPr>
              <a:t> planta?</a:t>
            </a:r>
          </a:p>
        </p:txBody>
      </p:sp>
      <p:pic>
        <p:nvPicPr>
          <p:cNvPr id="5" name="Espaço Reservado para Imagem 16" descr="Flor cor de rosa&#10;&#10;O conteúdo gerado por IA pode estar incorreto.">
            <a:extLst>
              <a:ext uri="{FF2B5EF4-FFF2-40B4-BE49-F238E27FC236}">
                <a16:creationId xmlns:a16="http://schemas.microsoft.com/office/drawing/2014/main" id="{B9564444-CAAD-192D-3DB1-8773326677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444" r="14444"/>
          <a:stretch/>
        </p:blipFill>
        <p:spPr>
          <a:xfrm>
            <a:off x="-1" y="1"/>
            <a:ext cx="48767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222F6E-F677-06A8-FE6C-AF2A39B50A7D}"/>
              </a:ext>
            </a:extLst>
          </p:cNvPr>
          <p:cNvSpPr txBox="1"/>
          <p:nvPr/>
        </p:nvSpPr>
        <p:spPr>
          <a:xfrm>
            <a:off x="5876794" y="2045918"/>
            <a:ext cx="581416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>
                <a:solidFill>
                  <a:srgbClr val="066915"/>
                </a:solidFill>
              </a:rPr>
              <a:t>Uma empresa de cadernos com folhas </a:t>
            </a:r>
            <a:r>
              <a:rPr lang="pt-BR" sz="2000" dirty="0">
                <a:solidFill>
                  <a:srgbClr val="066915"/>
                </a:solidFill>
                <a:ea typeface="+mn-lt"/>
                <a:cs typeface="+mn-lt"/>
              </a:rPr>
              <a:t>feitas de papel biodegradável com sementes integradas.</a:t>
            </a:r>
            <a:endParaRPr lang="pt-BR" sz="2000" dirty="0">
              <a:solidFill>
                <a:srgbClr val="066915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rgbClr val="06691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solidFill>
                  <a:srgbClr val="066915"/>
                </a:solidFill>
                <a:ea typeface="+mn-lt"/>
                <a:cs typeface="+mn-lt"/>
              </a:rPr>
              <a:t>Cada folha tem diferentes tipos de sementes, para que, ao ser plantada, a pessoa possa escolher o que deseja cultivar.</a:t>
            </a:r>
            <a:endParaRPr lang="pt-BR" sz="2000" dirty="0">
              <a:solidFill>
                <a:srgbClr val="066915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rgbClr val="06691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solidFill>
                  <a:srgbClr val="066915"/>
                </a:solidFill>
                <a:ea typeface="+mn-lt"/>
                <a:cs typeface="+mn-lt"/>
              </a:rPr>
              <a:t>Uma capa feita de material reciclado e que, ao ser descartada, também possa ser plantada.</a:t>
            </a:r>
            <a:endParaRPr lang="pt-BR" sz="2000" dirty="0">
              <a:solidFill>
                <a:srgbClr val="066915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6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E911E-E026-F2DE-F658-F3A2C910C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9259CE-804B-4733-395C-8358039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/>
            <a:r>
              <a:rPr lang="pt-BR" dirty="0"/>
              <a:t>Público alvo</a:t>
            </a:r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5CAF5AC-D9A0-E643-9607-1F8ABC77BD7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984" y="2201465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285750" indent="-285750">
              <a:buFont typeface="Arial"/>
              <a:buChar char="•"/>
            </a:pPr>
            <a:r>
              <a:rPr lang="pt-BR" sz="1800" b="1" noProof="1">
                <a:ea typeface="+mn-lt"/>
                <a:cs typeface="+mn-lt"/>
              </a:rPr>
              <a:t>Usuários principais:</a:t>
            </a:r>
            <a:r>
              <a:rPr lang="pt-BR" sz="1800" noProof="1">
                <a:ea typeface="+mn-lt"/>
                <a:cs typeface="+mn-lt"/>
              </a:rPr>
              <a:t> Pessoas que compram cadernos, como estudantes, profissionais, artistas, etc.</a:t>
            </a:r>
            <a:endParaRPr lang="pt-BR" sz="1800" dirty="0"/>
          </a:p>
          <a:p>
            <a:pPr marL="285750" indent="-285750">
              <a:buFont typeface="Arial"/>
              <a:buChar char="•"/>
            </a:pPr>
            <a:r>
              <a:rPr lang="pt-BR" sz="1800" b="1" noProof="1">
                <a:ea typeface="+mn-lt"/>
                <a:cs typeface="+mn-lt"/>
              </a:rPr>
              <a:t>Instituições e empresas:</a:t>
            </a:r>
            <a:r>
              <a:rPr lang="pt-BR" sz="1800" noProof="1">
                <a:ea typeface="+mn-lt"/>
                <a:cs typeface="+mn-lt"/>
              </a:rPr>
              <a:t> Escolas, empresas, organizações ecológicas.</a:t>
            </a:r>
            <a:endParaRPr lang="pt-BR" sz="1800" noProof="1"/>
          </a:p>
          <a:p>
            <a:endParaRPr lang="pt-BR" noProof="1"/>
          </a:p>
        </p:txBody>
      </p:sp>
      <p:pic>
        <p:nvPicPr>
          <p:cNvPr id="14" name="Espaço Reservado para Imagem 33">
            <a:extLst>
              <a:ext uri="{FF2B5EF4-FFF2-40B4-BE49-F238E27FC236}">
                <a16:creationId xmlns:a16="http://schemas.microsoft.com/office/drawing/2014/main" id="{33018132-56EF-3C56-E681-60FE8B56E9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85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>
                <a:solidFill>
                  <a:srgbClr val="066915"/>
                </a:solidFill>
              </a:rPr>
              <a:t>SEMENTES INTEGRADAS NAS FOLHAS: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D9D89-0B97-5577-308E-9F320E5DC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566232"/>
            <a:ext cx="5045105" cy="423371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endParaRPr lang="pt-BR" b="1" noProof="1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b="1" noProof="1">
                <a:ea typeface="+mn-lt"/>
                <a:cs typeface="+mn-lt"/>
              </a:rPr>
              <a:t>FLORES</a:t>
            </a:r>
            <a:endParaRPr lang="pt-BR" noProof="1">
              <a:ea typeface="+mn-lt"/>
              <a:cs typeface="+mn-lt"/>
            </a:endParaRPr>
          </a:p>
          <a:p>
            <a:r>
              <a:rPr lang="pt-BR" b="1" noProof="1">
                <a:ea typeface="+mn-lt"/>
                <a:cs typeface="+mn-lt"/>
              </a:rPr>
              <a:t>Girassol</a:t>
            </a:r>
            <a:r>
              <a:rPr lang="pt-BR" noProof="1">
                <a:ea typeface="+mn-lt"/>
                <a:cs typeface="+mn-lt"/>
              </a:rPr>
              <a:t>: Uma planta que cresce rápido, é fácil de cuidar e tem flores grandes e bonitas.</a:t>
            </a:r>
            <a:endParaRPr lang="pt-BR" noProof="1"/>
          </a:p>
          <a:p>
            <a:r>
              <a:rPr lang="pt-BR" b="1" noProof="1">
                <a:ea typeface="+mn-lt"/>
                <a:cs typeface="+mn-lt"/>
              </a:rPr>
              <a:t>Margarida</a:t>
            </a:r>
            <a:r>
              <a:rPr lang="pt-BR" noProof="1">
                <a:ea typeface="+mn-lt"/>
                <a:cs typeface="+mn-lt"/>
              </a:rPr>
              <a:t>: Simples, resistente e atraente, as margaridas são uma ótima opção para um plantio fácil e rápido.</a:t>
            </a:r>
            <a:endParaRPr lang="pt-BR" dirty="0"/>
          </a:p>
          <a:p>
            <a:endParaRPr lang="pt-BR" noProof="1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021E0D1-93E4-278F-190D-F92AD18616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54057" y="2046395"/>
            <a:ext cx="5322496" cy="423371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b="1" noProof="1">
                <a:ea typeface="+mn-lt"/>
                <a:cs typeface="+mn-lt"/>
              </a:rPr>
              <a:t>ERVAS</a:t>
            </a:r>
            <a:endParaRPr lang="pt-BR" noProof="1">
              <a:ea typeface="+mn-lt"/>
              <a:cs typeface="+mn-lt"/>
            </a:endParaRPr>
          </a:p>
          <a:p>
            <a:r>
              <a:rPr lang="pt-BR" b="1" noProof="1">
                <a:ea typeface="+mn-lt"/>
                <a:cs typeface="+mn-lt"/>
              </a:rPr>
              <a:t>Hortelã</a:t>
            </a:r>
            <a:r>
              <a:rPr lang="pt-BR" noProof="1">
                <a:ea typeface="+mn-lt"/>
                <a:cs typeface="+mn-lt"/>
              </a:rPr>
              <a:t>: Cresce rapidamente, é útil na culinária e tem propriedades refrescantes.</a:t>
            </a:r>
            <a:endParaRPr lang="pt-BR" noProof="1"/>
          </a:p>
          <a:p>
            <a:r>
              <a:rPr lang="pt-BR" b="1" noProof="1">
                <a:ea typeface="+mn-lt"/>
                <a:cs typeface="+mn-lt"/>
              </a:rPr>
              <a:t>Alecrim</a:t>
            </a:r>
            <a:r>
              <a:rPr lang="pt-BR" noProof="1">
                <a:ea typeface="+mn-lt"/>
                <a:cs typeface="+mn-lt"/>
              </a:rPr>
              <a:t>: Ideal para quem gosta de temperos e também é resistente ao cultivo.</a:t>
            </a:r>
            <a:endParaRPr lang="pt-BR" dirty="0"/>
          </a:p>
          <a:p>
            <a:endParaRPr lang="pt-BR"/>
          </a:p>
          <a:p>
            <a:endParaRPr lang="pt-BR" noProof="1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18928-476F-3CAD-06EA-18A92D4B3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864A045-F70F-4156-4A4B-602B12A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25" y="349364"/>
            <a:ext cx="6909025" cy="1822931"/>
          </a:xfrm>
        </p:spPr>
        <p:txBody>
          <a:bodyPr rtlCol="0"/>
          <a:lstStyle>
            <a:defPPr>
              <a:defRPr lang="pt-BR"/>
            </a:defPPr>
          </a:lstStyle>
          <a:p>
            <a:pPr algn="ctr"/>
            <a:r>
              <a:rPr lang="pt-BR" b="1" dirty="0">
                <a:solidFill>
                  <a:srgbClr val="066915"/>
                </a:solidFill>
              </a:rPr>
              <a:t>CARACTERISTICAS DOS PRODUTOS</a:t>
            </a:r>
          </a:p>
        </p:txBody>
      </p:sp>
      <p:pic>
        <p:nvPicPr>
          <p:cNvPr id="5" name="Espaço Reservado para Imagem 16" descr="Flor cor de rosa&#10;&#10;O conteúdo gerado por IA pode estar incorreto.">
            <a:extLst>
              <a:ext uri="{FF2B5EF4-FFF2-40B4-BE49-F238E27FC236}">
                <a16:creationId xmlns:a16="http://schemas.microsoft.com/office/drawing/2014/main" id="{19E315C7-9B83-0CB8-581E-DAFFA506B4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444" r="14444"/>
          <a:stretch/>
        </p:blipFill>
        <p:spPr>
          <a:xfrm>
            <a:off x="-1" y="1"/>
            <a:ext cx="48767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68369F1-950D-30DA-5FCE-3EBA97D9B295}"/>
              </a:ext>
            </a:extLst>
          </p:cNvPr>
          <p:cNvSpPr txBox="1"/>
          <p:nvPr/>
        </p:nvSpPr>
        <p:spPr>
          <a:xfrm>
            <a:off x="5757444" y="1715411"/>
            <a:ext cx="560300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6915"/>
                </a:solidFill>
                <a:ea typeface="+mn-lt"/>
                <a:cs typeface="+mn-lt"/>
              </a:rPr>
              <a:t>Mais de 30 opções de capas</a:t>
            </a:r>
            <a:r>
              <a:rPr lang="pt-BR" dirty="0">
                <a:solidFill>
                  <a:srgbClr val="066915"/>
                </a:solidFill>
                <a:ea typeface="+mn-lt"/>
                <a:cs typeface="+mn-lt"/>
              </a:rPr>
              <a:t>: Oferecemos uma ampla gama de opções de capas exclusivas, com mais de 50 designs diferentes para você escolher, atendendo a todos os gostos e estilos.</a:t>
            </a:r>
            <a:endParaRPr lang="pt-BR"/>
          </a:p>
          <a:p>
            <a:endParaRPr lang="pt-BR" dirty="0">
              <a:solidFill>
                <a:srgbClr val="066915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rgbClr val="066915"/>
                </a:solidFill>
                <a:ea typeface="+mn-lt"/>
                <a:cs typeface="+mn-lt"/>
              </a:rPr>
              <a:t>Capas naturais</a:t>
            </a:r>
            <a:r>
              <a:rPr lang="pt-BR" dirty="0">
                <a:solidFill>
                  <a:srgbClr val="066915"/>
                </a:solidFill>
                <a:ea typeface="+mn-lt"/>
                <a:cs typeface="+mn-lt"/>
              </a:rPr>
              <a:t>: Cores e texturas que imitam elementos naturais, trazendo um toque orgânico ao seu caderno.</a:t>
            </a:r>
          </a:p>
          <a:p>
            <a:endParaRPr lang="pt-BR" dirty="0">
              <a:solidFill>
                <a:srgbClr val="066915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rgbClr val="066915"/>
                </a:solidFill>
                <a:ea typeface="+mn-lt"/>
                <a:cs typeface="+mn-lt"/>
              </a:rPr>
              <a:t>Papel especial</a:t>
            </a:r>
            <a:r>
              <a:rPr lang="pt-BR" dirty="0">
                <a:solidFill>
                  <a:srgbClr val="066915"/>
                </a:solidFill>
                <a:ea typeface="+mn-lt"/>
                <a:cs typeface="+mn-lt"/>
              </a:rPr>
              <a:t>: Cada folha do caderno é feita com papel reciclado e ecológico, embutido com sementes de plantas variadas (flores, ervas)</a:t>
            </a:r>
          </a:p>
          <a:p>
            <a:pPr>
              <a:buFont typeface="Arial"/>
              <a:buChar char="•"/>
            </a:pPr>
            <a:endParaRPr lang="pt-BR" b="1" dirty="0">
              <a:solidFill>
                <a:srgbClr val="066915"/>
              </a:solidFill>
              <a:ea typeface="+mn-lt"/>
              <a:cs typeface="+mn-lt"/>
            </a:endParaRPr>
          </a:p>
          <a:p>
            <a:r>
              <a:rPr lang="pt-BR" b="1" dirty="0">
                <a:solidFill>
                  <a:srgbClr val="066915"/>
                </a:solidFill>
                <a:ea typeface="+mn-lt"/>
                <a:cs typeface="+mn-lt"/>
              </a:rPr>
              <a:t>Transformação sustentável</a:t>
            </a:r>
            <a:r>
              <a:rPr lang="pt-BR" dirty="0">
                <a:solidFill>
                  <a:srgbClr val="066915"/>
                </a:solidFill>
                <a:ea typeface="+mn-lt"/>
                <a:cs typeface="+mn-lt"/>
              </a:rPr>
              <a:t>: Após o uso do caderno, as folhas podem ser plantadas para cultivar novas plantas, contribuindo para o meio ambiente.</a:t>
            </a:r>
            <a:endParaRPr lang="pt-BR"/>
          </a:p>
          <a:p>
            <a:pPr algn="ctr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rgbClr val="0669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F7A8-C6B4-5D92-3461-2F59C11F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DD80-B8CE-6F4E-D405-1ED1CF48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6435" cy="489183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sz="3200" b="1" dirty="0">
                <a:solidFill>
                  <a:srgbClr val="066915"/>
                </a:solidFill>
                <a:ea typeface="+mj-lt"/>
                <a:cs typeface="+mj-lt"/>
              </a:rPr>
              <a:t>Aprendizado, Visão de Mercado e Conscientização.</a:t>
            </a:r>
            <a:br>
              <a:rPr lang="pt-BR" b="1" dirty="0">
                <a:solidFill>
                  <a:srgbClr val="066915"/>
                </a:solidFill>
                <a:ea typeface="+mj-lt"/>
                <a:cs typeface="+mj-lt"/>
              </a:rPr>
            </a:br>
            <a:br>
              <a:rPr lang="pt-BR" sz="1800" b="1" dirty="0">
                <a:latin typeface="Calisto MT"/>
                <a:ea typeface="+mj-lt"/>
                <a:cs typeface="+mj-lt"/>
              </a:rPr>
            </a:br>
            <a:endParaRPr lang="pt-BR" sz="1800" b="1" dirty="0">
              <a:latin typeface="Calisto MT"/>
            </a:endParaRPr>
          </a:p>
          <a:p>
            <a:pPr marL="285750" indent="-285750">
              <a:buFont typeface="Arial"/>
              <a:buChar char="•"/>
            </a:pPr>
            <a:r>
              <a:rPr lang="pt-BR" sz="1800" b="1" dirty="0">
                <a:latin typeface="Calisto MT"/>
                <a:ea typeface="+mj-lt"/>
                <a:cs typeface="+mj-lt"/>
              </a:rPr>
              <a:t>Aprendizado: Como comunicar um produto sustentável de forma eficaz ao público é fundamental. Podemos aprender sobre estratégias de marketing que destacam o valor ecológico do produto e a importância de conscientizar os consumidores sobre práticas sustentáveis. Criar um produto ecológico nos ensina sobre as necessidades do mercado e como criar uma oferta que se alinhe com as tendências de consumo consciente e responsável. O trabalho envolve analisar a demanda, identificar o público-alvo e como se posicionar no mercado.</a:t>
            </a:r>
            <a:endParaRPr lang="pt-BR" sz="1300" b="1" dirty="0">
              <a:latin typeface="Calisto MT"/>
            </a:endParaRPr>
          </a:p>
          <a:p>
            <a:endParaRPr lang="pt-BR" b="1" dirty="0">
              <a:latin typeface="Calisto MT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6E8640-9779-D32F-CFE8-25B61636C9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2" y="1521536"/>
            <a:ext cx="10851746" cy="453463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DC002C0A-BF79-F832-3987-CBEFA9950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25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159E6-D078-8EAF-61F1-57B749DE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DE27A7-3D74-408A-F178-51C412CC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/>
            <a:r>
              <a:rPr lang="pt-BR" dirty="0"/>
              <a:t>OBrigado!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32DEB89-F0F6-9EC9-86EC-6D4F0F44A6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984" y="2201465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r>
              <a:rPr lang="pt-BR" b="1" dirty="0"/>
              <a:t>Aline M Brito – 23200151</a:t>
            </a:r>
          </a:p>
          <a:p>
            <a:r>
              <a:rPr lang="pt-BR" sz="1800" b="1" noProof="1">
                <a:ea typeface="+mn-lt"/>
                <a:cs typeface="+mn-lt"/>
              </a:rPr>
              <a:t>Mateus S. Barreto – 23100223</a:t>
            </a:r>
          </a:p>
          <a:p>
            <a:r>
              <a:rPr lang="pt-BR" sz="1800" b="1" noProof="1">
                <a:ea typeface="+mn-lt"/>
                <a:cs typeface="+mn-lt"/>
              </a:rPr>
              <a:t>Edson – 23200339</a:t>
            </a:r>
            <a:endParaRPr lang="pt-BR" noProof="1"/>
          </a:p>
        </p:txBody>
      </p:sp>
      <p:pic>
        <p:nvPicPr>
          <p:cNvPr id="14" name="Espaço Reservado para Imagem 33">
            <a:extLst>
              <a:ext uri="{FF2B5EF4-FFF2-40B4-BE49-F238E27FC236}">
                <a16:creationId xmlns:a16="http://schemas.microsoft.com/office/drawing/2014/main" id="{C0D2E069-6A11-82C9-097F-012A22643E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512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87" y="2013988"/>
            <a:ext cx="5079949" cy="5308736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ctr"/>
            <a:r>
              <a:rPr lang="pt-BR" b="1" dirty="0">
                <a:solidFill>
                  <a:srgbClr val="066915"/>
                </a:solidFill>
              </a:rPr>
              <a:t>NECESSIDADES DO CLIENTE E PROBLEMAS ATUAIS: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3711" y="1343279"/>
            <a:ext cx="4191442" cy="346531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marL="285750" indent="-285750">
              <a:buFont typeface="Arial"/>
              <a:buChar char="•"/>
            </a:pPr>
            <a:r>
              <a:rPr lang="pt-BR" sz="1600" b="1" dirty="0">
                <a:solidFill>
                  <a:srgbClr val="066915"/>
                </a:solidFill>
                <a:ea typeface="+mn-lt"/>
                <a:cs typeface="+mn-lt"/>
              </a:rPr>
              <a:t>Problemas atuais:</a:t>
            </a:r>
            <a:r>
              <a:rPr lang="pt-BR" sz="1600" dirty="0">
                <a:solidFill>
                  <a:srgbClr val="066915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ea typeface="+mn-lt"/>
                <a:cs typeface="+mn-lt"/>
              </a:rPr>
              <a:t>Muitas pessoas se preocupam com o impacto ambiental do papel e dos cadernos convencionais, como o desperdício de papel e a produção de lixo.</a:t>
            </a:r>
            <a:endParaRPr lang="pt-BR" sz="1600"/>
          </a:p>
          <a:p>
            <a:pPr marL="285750" indent="-285750">
              <a:buFont typeface="Arial"/>
              <a:buChar char="•"/>
            </a:pPr>
            <a:r>
              <a:rPr lang="pt-BR" sz="1600" b="1" dirty="0">
                <a:solidFill>
                  <a:srgbClr val="066915"/>
                </a:solidFill>
                <a:ea typeface="+mn-lt"/>
                <a:cs typeface="+mn-lt"/>
              </a:rPr>
              <a:t>Sustentabilidade:</a:t>
            </a:r>
            <a:r>
              <a:rPr lang="pt-BR" sz="1600" dirty="0">
                <a:ea typeface="+mn-lt"/>
                <a:cs typeface="+mn-lt"/>
              </a:rPr>
              <a:t> O cliente pode estar em busca de alternativas mais ecológicas para reduzir sua pegada ambiental.</a:t>
            </a:r>
            <a:endParaRPr lang="pt-BR" sz="1600"/>
          </a:p>
          <a:p>
            <a:pPr marL="285750" indent="-285750">
              <a:buFont typeface="Arial"/>
              <a:buChar char="•"/>
            </a:pPr>
            <a:r>
              <a:rPr lang="pt-BR" sz="1600" b="1" dirty="0">
                <a:solidFill>
                  <a:srgbClr val="066915"/>
                </a:solidFill>
                <a:ea typeface="+mn-lt"/>
                <a:cs typeface="+mn-lt"/>
              </a:rPr>
              <a:t>Conexão com a natureza:</a:t>
            </a:r>
            <a:r>
              <a:rPr lang="pt-BR" sz="1600" dirty="0">
                <a:ea typeface="+mn-lt"/>
                <a:cs typeface="+mn-lt"/>
              </a:rPr>
              <a:t> Alguns podem estar em busca de maneiras mais criativas de se conectar com a natureza no dia a dia, como cultivar plantas.</a:t>
            </a:r>
            <a:endParaRPr lang="pt-BR" sz="1600"/>
          </a:p>
          <a:p>
            <a:pPr marL="285750" indent="-285750">
              <a:buFont typeface="Arial"/>
              <a:buChar char="•"/>
            </a:pPr>
            <a:r>
              <a:rPr lang="pt-BR" sz="1600" b="1" dirty="0">
                <a:solidFill>
                  <a:srgbClr val="066915"/>
                </a:solidFill>
                <a:ea typeface="+mn-lt"/>
                <a:cs typeface="+mn-lt"/>
              </a:rPr>
              <a:t>Praticidade:</a:t>
            </a:r>
            <a:r>
              <a:rPr lang="pt-BR" sz="1600" dirty="0">
                <a:ea typeface="+mn-lt"/>
                <a:cs typeface="+mn-lt"/>
              </a:rPr>
              <a:t> O caderno precisa ser funcional para quem o utiliza, seja para escrever, desenhar ou fazer anotações.</a:t>
            </a:r>
            <a:endParaRPr lang="pt-BR" sz="1600" dirty="0"/>
          </a:p>
          <a:p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b="1" dirty="0">
                <a:solidFill>
                  <a:srgbClr val="066915"/>
                </a:solidFill>
              </a:rPr>
              <a:t>Conversa com pessoas que fazem o uso de cadernos:</a:t>
            </a:r>
          </a:p>
        </p:txBody>
      </p:sp>
      <p:pic>
        <p:nvPicPr>
          <p:cNvPr id="5" name="Espaço Reservado para Imagem 16" descr="Flor cor de rosa&#10;&#10;O conteúdo gerado por IA pode estar incorreto.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444" r="14444"/>
          <a:stretch/>
        </p:blipFill>
        <p:spPr>
          <a:xfrm>
            <a:off x="-1" y="1"/>
            <a:ext cx="48767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58" y="609859"/>
            <a:ext cx="5843744" cy="86801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A pergunta que fizemos foi: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750" y="1990817"/>
            <a:ext cx="4662561" cy="18805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pt-BR"/>
            </a:defPPr>
          </a:lstStyle>
          <a:p>
            <a:r>
              <a:rPr lang="pt-BR" dirty="0">
                <a:ea typeface="+mn-lt"/>
                <a:cs typeface="+mn-lt"/>
              </a:rPr>
              <a:t>"Como você lida com o desperdício de papel em seu cotidiano? Já pensou em usar algo que, ao fim, se transformasse em algo útil para a natureza? E o que você faz quando seu caderno chega ao fim? Você o descarta, reutiliza ou recicla?"</a:t>
            </a:r>
            <a:endParaRPr lang="pt-BR" dirty="0"/>
          </a:p>
        </p:txBody>
      </p:sp>
      <p:pic>
        <p:nvPicPr>
          <p:cNvPr id="8" name="Espaço Reservado para Imagem 12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444" r="14444"/>
          <a:stretch/>
        </p:blipFill>
        <p:spPr>
          <a:xfrm>
            <a:off x="7315200" y="0"/>
            <a:ext cx="4876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022C281-77FD-F93B-B267-80E81DF9FA0E}"/>
              </a:ext>
            </a:extLst>
          </p:cNvPr>
          <p:cNvSpPr txBox="1"/>
          <p:nvPr/>
        </p:nvSpPr>
        <p:spPr>
          <a:xfrm>
            <a:off x="1221288" y="4791207"/>
            <a:ext cx="5093917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 observamos com essa pergunta que as pessoas só pensam em descartar os cadernos.</a:t>
            </a:r>
          </a:p>
        </p:txBody>
      </p:sp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>
                <a:solidFill>
                  <a:srgbClr val="066915"/>
                </a:solidFill>
                <a:ea typeface="+mj-lt"/>
                <a:cs typeface="+mj-lt"/>
              </a:rPr>
              <a:t>Identificação de Emoções:</a:t>
            </a:r>
            <a:endParaRPr lang="pt-BR">
              <a:solidFill>
                <a:srgbClr val="066915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32A4BB-EBAC-A965-82D8-1198A802BA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2" y="2024743"/>
            <a:ext cx="10851746" cy="450588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sz="2800" dirty="0">
                <a:ea typeface="+mn-lt"/>
                <a:cs typeface="+mn-lt"/>
              </a:rPr>
              <a:t>Percebemos que algumas pessoas podem se sentir culpadas ao descartar cadernos usados ou não conseguir reutilizá-los de maneira significativa. Sendo assim, o processo de plantar pode fazer com que o usuário desse caderno sinta-se mais conectado à natureza e mais ativo no cuidado do meio ambiente.</a:t>
            </a:r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ABD9-40E3-8E80-739F-0E1A3CF6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35978-A1AC-431F-CCA4-60713E65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752168"/>
            <a:ext cx="11000208" cy="6489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>
                <a:solidFill>
                  <a:srgbClr val="066915"/>
                </a:solidFill>
                <a:ea typeface="+mj-lt"/>
                <a:cs typeface="+mj-lt"/>
              </a:rPr>
              <a:t>ORÇAMENTO:</a:t>
            </a:r>
            <a:endParaRPr lang="pt-BR" dirty="0">
              <a:solidFill>
                <a:srgbClr val="066915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009223-FF60-92DB-4E28-01E5E7F684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2" y="870155"/>
            <a:ext cx="10851746" cy="56604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pt-BR"/>
            </a:defPPr>
          </a:lstStyle>
          <a:p>
            <a:endParaRPr lang="pt-BR" dirty="0"/>
          </a:p>
          <a:p>
            <a:pPr>
              <a:buNone/>
            </a:pPr>
            <a:r>
              <a:rPr lang="pt-BR" b="1" dirty="0"/>
              <a:t>Caderno com Papel Semente -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Material das Folhas</a:t>
            </a:r>
            <a:r>
              <a:rPr lang="pt-BR" dirty="0"/>
              <a:t>: Papel semente de altíssima qualidade, feito com fibras naturais mais resistentes, integrando sementes exclusivas (ex.: flores raras ou ervas gourmet, como alecrim, manjericão, lavanda ou até mesmo sementes comestíveis, como tomate e pepino).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Tipo de Semente</a:t>
            </a:r>
            <a:r>
              <a:rPr lang="pt-BR" dirty="0"/>
              <a:t>: Variedade de sementes raras ou personalizadas (por exemplo, uma combinação de sementes gourmet ou plantas nativas da região do cliente).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Tamanho</a:t>
            </a:r>
            <a:r>
              <a:rPr lang="pt-BR" dirty="0"/>
              <a:t>: A5 ou A4 (dependendo da escolha).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Número de Folhas</a:t>
            </a:r>
            <a:r>
              <a:rPr lang="pt-BR" dirty="0"/>
              <a:t>: 80 folhas (40 páginas de papel semente).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Capa</a:t>
            </a:r>
            <a:r>
              <a:rPr lang="pt-BR" dirty="0"/>
              <a:t>: Capa dura de material reciclado, com acabamento em couro ecológico ou tecido ecológico (como algodão reciclado ou lona reciclada), personalizável com hot </a:t>
            </a:r>
            <a:r>
              <a:rPr lang="pt-BR" dirty="0" err="1"/>
              <a:t>stamping</a:t>
            </a:r>
            <a:r>
              <a:rPr lang="pt-BR" dirty="0"/>
              <a:t> ou impressão ecológica de alta qualidade.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Acabamento</a:t>
            </a:r>
            <a:r>
              <a:rPr lang="pt-BR" dirty="0"/>
              <a:t>: Encadernação manual, espiral de metal reciclado ou costura com fio de algodão reciclado.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Personalização</a:t>
            </a:r>
            <a:r>
              <a:rPr lang="pt-BR" dirty="0"/>
              <a:t>: Logo ou design personalizado com impressão ecológica, uso de tintas à base de água ou impressão em baixo relevo.</a:t>
            </a:r>
          </a:p>
          <a:p>
            <a:pPr>
              <a:buNone/>
            </a:pPr>
            <a:r>
              <a:rPr lang="pt-BR" b="1" dirty="0"/>
              <a:t>Preço estimado por caderno (100 unidades)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Caderno Premium Personalizado (papel semente de alta qualidade + capa premium)</a:t>
            </a:r>
            <a:r>
              <a:rPr lang="pt-BR" dirty="0"/>
              <a:t>: R$ 35,00 a R$ 50,00 por unidade.</a:t>
            </a:r>
          </a:p>
          <a:p>
            <a:r>
              <a:rPr lang="pt-BR" dirty="0"/>
              <a:t>Para 100 unidades: </a:t>
            </a:r>
            <a:r>
              <a:rPr lang="pt-BR" b="1" dirty="0"/>
              <a:t>R$ 3.500,00 a R$ 5.000,00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F58FE62-C554-6D20-FE43-75630CA6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82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AE27-6E62-00A4-F065-3EBEF6354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3CAEAAE-6BF1-681C-6FAE-052C9ECE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58" y="781844"/>
            <a:ext cx="5843744" cy="69603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>
                <a:solidFill>
                  <a:srgbClr val="066915"/>
                </a:solidFill>
              </a:rPr>
              <a:t>orçamento: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77FEFC91-6F1A-E569-DFF7-799DA694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58" y="1477874"/>
            <a:ext cx="6594242" cy="43624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</a:lstStyle>
          <a:p>
            <a:pPr>
              <a:buNone/>
            </a:pPr>
            <a:r>
              <a:rPr lang="pt-BR" b="1" dirty="0"/>
              <a:t>Resumo do Orçamento (Custo por Unidade)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Caderno Premium (papel semente + capa premium + encadernação manual)</a:t>
            </a:r>
            <a:r>
              <a:rPr lang="pt-BR" dirty="0"/>
              <a:t>: R$ 35,00 a R$ 50,00 por unidade.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100 unidades: </a:t>
            </a:r>
            <a:r>
              <a:rPr lang="pt-BR" b="1" dirty="0"/>
              <a:t>R$ 3.500,00 a R$ 5.000,00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Embalagem Premium</a:t>
            </a:r>
            <a:r>
              <a:rPr lang="pt-BR" dirty="0"/>
              <a:t>: R$ 4,00 a R$ 7,00 por unidade.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100 unidades: </a:t>
            </a:r>
            <a:r>
              <a:rPr lang="pt-BR" b="1" dirty="0"/>
              <a:t>R$ 400,00 a R$ 700,00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Personalização Avançada</a:t>
            </a:r>
            <a:r>
              <a:rPr lang="pt-BR" dirty="0"/>
              <a:t>: R$ 5,00 a R$ 10,00 por unidade.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Para 100 unidades: </a:t>
            </a:r>
            <a:r>
              <a:rPr lang="pt-BR" b="1" dirty="0"/>
              <a:t>R$ 500,00 a R$ 1.000,00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Frete estimado</a:t>
            </a:r>
            <a:r>
              <a:rPr lang="pt-BR" dirty="0"/>
              <a:t>: R$ 100,00 a R$ 300,00.</a:t>
            </a:r>
          </a:p>
          <a:p>
            <a:pPr>
              <a:buNone/>
            </a:pPr>
            <a:r>
              <a:rPr lang="pt-BR" b="1" dirty="0"/>
              <a:t>Total do Orçamento (para 100 unidades)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Valor Total (sem personalização avançada de logo)</a:t>
            </a:r>
            <a:r>
              <a:rPr lang="pt-BR" dirty="0"/>
              <a:t>: R$ 4.000,00 a R$ 5.700,00.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Valor Total (com personalização avançada de logo)</a:t>
            </a:r>
            <a:r>
              <a:rPr lang="pt-BR" dirty="0"/>
              <a:t>: R$ 4.500,00 a R$ 6.700,00.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407694D-2B99-B3F9-B369-4B249A0169F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14444"/>
          <a:stretch/>
        </p:blipFill>
        <p:spPr bwMode="auto">
          <a:xfrm>
            <a:off x="7315200" y="781844"/>
            <a:ext cx="4155842" cy="52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9F96-2DEE-F216-481D-9E8B5B53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F116B-BA98-DE8D-B5F3-14013B1E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1000208" cy="54987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>
            <a:normAutofit fontScale="90000"/>
          </a:bodyPr>
          <a:lstStyle>
            <a:defPPr>
              <a:defRPr lang="pt-BR"/>
            </a:defPPr>
          </a:lstStyle>
          <a:p>
            <a:r>
              <a:rPr lang="pt-BR" b="1" dirty="0">
                <a:solidFill>
                  <a:srgbClr val="066915"/>
                </a:solidFill>
                <a:ea typeface="+mj-lt"/>
                <a:cs typeface="+mj-lt"/>
              </a:rPr>
              <a:t>ORÇAMENTO:</a:t>
            </a:r>
            <a:endParaRPr lang="pt-BR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pt-BR" b="1" dirty="0">
              <a:solidFill>
                <a:srgbClr val="066915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525D30-5BB0-33E7-8208-D122FF8229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2" y="1521536"/>
            <a:ext cx="10851746" cy="453463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sz="1800" b="1" cap="all" dirty="0">
                <a:ea typeface="+mn-lt"/>
                <a:cs typeface="+mn-lt"/>
              </a:rPr>
              <a:t>Impacto: Desenvolver uma visão clara do mercado e entender o comportamento do consumidor é essencial para o sucesso a longo prazo de qualquer empreendimento. Além de gerar lucro, a ideia de um caderno plantável pode fortalecer a responsabilidade social das empresas e a imagem de marcas comprometidas com a sustentabilidade</a:t>
            </a:r>
            <a:endParaRPr lang="pt-BR" sz="1800" b="1" cap="all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84C41FE-1CEF-D231-C070-5E368902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DB2ADC-AF19-4574-8C10-79B5B04FCA27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905" y="851325"/>
            <a:ext cx="4058728" cy="870105"/>
          </a:xfrm>
          <a:solidFill>
            <a:srgbClr val="066915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algn="ctr"/>
            <a:r>
              <a:rPr lang="pt-BR" dirty="0">
                <a:ea typeface="+mj-lt"/>
                <a:cs typeface="+mj-lt"/>
              </a:rPr>
              <a:t>Prototipagem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984" y="2201465"/>
            <a:ext cx="4064567" cy="24683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r>
              <a:rPr lang="pt-BR" sz="1800" noProof="1">
                <a:ea typeface="+mn-lt"/>
                <a:cs typeface="+mn-lt"/>
              </a:rPr>
              <a:t>Escolha do Papel e Materiais:</a:t>
            </a:r>
          </a:p>
          <a:p>
            <a:pPr marL="285750" indent="-285750">
              <a:buFont typeface="Arial"/>
              <a:buChar char="•"/>
            </a:pPr>
            <a:r>
              <a:rPr lang="pt-BR" sz="1800" b="1" noProof="1">
                <a:ea typeface="+mn-lt"/>
                <a:cs typeface="+mn-lt"/>
              </a:rPr>
              <a:t>Papel reciclado</a:t>
            </a:r>
            <a:r>
              <a:rPr lang="pt-BR" sz="1800" noProof="1">
                <a:ea typeface="+mn-lt"/>
                <a:cs typeface="+mn-lt"/>
              </a:rPr>
              <a:t>: Pegamos folhas reciclavéis e colocamos de forma artesanal sementes, sendo assim teremos folhas com sementes integradas.</a:t>
            </a: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800" b="1" noProof="1">
                <a:ea typeface="+mn-lt"/>
                <a:cs typeface="+mn-lt"/>
              </a:rPr>
              <a:t>Encadernação</a:t>
            </a:r>
            <a:r>
              <a:rPr lang="pt-BR" sz="1800" noProof="1">
                <a:ea typeface="+mn-lt"/>
                <a:cs typeface="+mn-lt"/>
              </a:rPr>
              <a:t>: A encadernação do caderno também precisa ser sustentável, sendo assim também colocamos sementes nelas.</a:t>
            </a:r>
            <a:endParaRPr lang="pt-BR" sz="1800" noProof="1"/>
          </a:p>
        </p:txBody>
      </p:sp>
      <p:pic>
        <p:nvPicPr>
          <p:cNvPr id="14" name="Espaço Reservado para Imagem 33" descr="Flor cor de rosa&#10;&#10;O conteúdo gerado por IA pode estar incorreto.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834" r="2834"/>
          <a:stretch/>
        </p:blipFill>
        <p:spPr>
          <a:xfrm>
            <a:off x="5707756" y="4"/>
            <a:ext cx="578643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57736A-C21D-40FD-9C3B-2A541E56B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EC8C5-155D-4CD7-98CB-88A657420A1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5FE3D2-AB53-4F3D-8791-B4AA764B47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ChronicleVTI</Template>
  <TotalTime>206</TotalTime>
  <Words>1221</Words>
  <Application>Microsoft Office PowerPoint</Application>
  <PresentationFormat>Widescreen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Calisto MT</vt:lpstr>
      <vt:lpstr>Univers Condensed</vt:lpstr>
      <vt:lpstr>ChronicleVTI</vt:lpstr>
      <vt:lpstr>RE PLANTA  </vt:lpstr>
      <vt:lpstr>NECESSIDADES DO CLIENTE E PROBLEMAS ATUAIS:</vt:lpstr>
      <vt:lpstr>Conversa com pessoas que fazem o uso de cadernos:</vt:lpstr>
      <vt:lpstr>A pergunta que fizemos foi:</vt:lpstr>
      <vt:lpstr>Identificação de Emoções:</vt:lpstr>
      <vt:lpstr>ORÇAMENTO:</vt:lpstr>
      <vt:lpstr>orçamento:</vt:lpstr>
      <vt:lpstr>ORÇAMENTO: </vt:lpstr>
      <vt:lpstr>Prototipagem</vt:lpstr>
      <vt:lpstr>Prototipagem</vt:lpstr>
      <vt:lpstr>Prototipagem - teste</vt:lpstr>
      <vt:lpstr>Prototipagem - feedback</vt:lpstr>
      <vt:lpstr>O que é o re planta?</vt:lpstr>
      <vt:lpstr>Público alvo</vt:lpstr>
      <vt:lpstr>SEMENTES INTEGRADAS NAS FOLHAS:</vt:lpstr>
      <vt:lpstr>CARACTERISTICAS DOS PRODUTOS</vt:lpstr>
      <vt:lpstr>Aprendizado, Visão de Mercado e Conscientização.   Aprendizado: Como comunicar um produto sustentável de forma eficaz ao público é fundamental. Podemos aprender sobre estratégias de marketing que destacam o valor ecológico do produto e a importância de conscientizar os consumidores sobre práticas sustentáveis. Criar um produto ecológico nos ensina sobre as necessidades do mercado e como criar uma oferta que se alinhe com as tendências de consumo consciente e responsável. O trabalho envolve analisar a demanda, identificar o público-alvo e como se posicionar no mercado.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Mateus Santos</cp:lastModifiedBy>
  <cp:revision>536</cp:revision>
  <dcterms:created xsi:type="dcterms:W3CDTF">2025-03-25T16:08:12Z</dcterms:created>
  <dcterms:modified xsi:type="dcterms:W3CDTF">2025-03-30T19:30:50Z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