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3TUZA3z34I6MZyNBgTZ6loak7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10" y="25739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FFFFFF"/>
                </a:solidFill>
              </a:rPr>
              <a:t>Proposta de TCC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708920"/>
            <a:ext cx="6400800" cy="29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pt-BR" sz="3900">
                <a:solidFill>
                  <a:srgbClr val="FFFFFF"/>
                </a:solidFill>
              </a:rPr>
              <a:t>TASK</a:t>
            </a:r>
            <a:endParaRPr b="1" sz="3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pt-BR">
                <a:solidFill>
                  <a:srgbClr val="FFFFFF"/>
                </a:solidFill>
              </a:rPr>
              <a:t>Lucas Kenji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pt-BR">
                <a:solidFill>
                  <a:srgbClr val="FFFFFF"/>
                </a:solidFill>
              </a:rPr>
              <a:t>Mateus Pitta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pt-BR">
                <a:solidFill>
                  <a:srgbClr val="FFFFFF"/>
                </a:solidFill>
              </a:rPr>
              <a:t>2021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"/>
            <a:ext cx="82296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1397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4500">
                <a:solidFill>
                  <a:srgbClr val="FFFFFF"/>
                </a:solidFill>
              </a:rPr>
              <a:t>PROBLEMA</a:t>
            </a:r>
            <a:endParaRPr b="1" sz="4500">
              <a:solidFill>
                <a:srgbClr val="FFFFFF"/>
              </a:solidFill>
            </a:endParaRPr>
          </a:p>
          <a:p>
            <a:pPr indent="-1397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45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Dificuldade do cliente em encontrar um prestador de serviço de forma eficiente.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Falta de um meio único para que o trabalhador possa divulgar seu trabalho de forma unificada.</a:t>
            </a:r>
            <a:endParaRPr>
              <a:solidFill>
                <a:srgbClr val="FFFFFF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FFFFFF"/>
                </a:solidFill>
              </a:rPr>
              <a:t>OBJETIVO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Tornar a busca por prestadores de serviços independentes mais rápida e centrada.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Prover uma maneira mais ágil para prestadores encontrarem serviços em suas áreas de atuação.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Transformar negociações entre prestador de serviço e cliente de forma dinâmica.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57200" y="198300"/>
            <a:ext cx="8229600" cy="5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400">
                <a:solidFill>
                  <a:srgbClr val="FFFFFF"/>
                </a:solidFill>
              </a:rPr>
              <a:t>PÚBLICO ALVO</a:t>
            </a:r>
            <a:endParaRPr b="1" sz="4400">
              <a:solidFill>
                <a:srgbClr val="FFFFFF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44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Clientes que buscam por prestadores de serviço em tarefas do cotidiano;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Prestadores de serviços que buscam por trabalhos em suas áreas de forma temporária.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457200" y="380076"/>
            <a:ext cx="8229600" cy="5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4400">
                <a:solidFill>
                  <a:srgbClr val="FFFFFF"/>
                </a:solidFill>
              </a:rPr>
              <a:t>METODOLOGIA</a:t>
            </a:r>
            <a:endParaRPr b="1" sz="4400">
              <a:solidFill>
                <a:srgbClr val="FFFFFF"/>
              </a:solidFill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44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Desenvolvimento de um aplicativo mobile que alcance os objetivos;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Metodologia de desenvolvimento: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pt-BR">
                <a:solidFill>
                  <a:srgbClr val="FFFFFF"/>
                </a:solidFill>
              </a:rPr>
              <a:t>Scrum;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pt-BR">
                <a:solidFill>
                  <a:srgbClr val="FFFFFF"/>
                </a:solidFill>
              </a:rPr>
              <a:t>Kanban;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pt-BR">
                <a:solidFill>
                  <a:srgbClr val="FFFFFF"/>
                </a:solidFill>
              </a:rPr>
              <a:t>Ferramentas: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pt-BR">
                <a:solidFill>
                  <a:srgbClr val="FFFFFF"/>
                </a:solidFill>
              </a:rPr>
              <a:t>Android Studio;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pt-BR">
                <a:solidFill>
                  <a:srgbClr val="FFFFFF"/>
                </a:solidFill>
              </a:rPr>
              <a:t>Firebase;</a:t>
            </a:r>
            <a:endParaRPr>
              <a:solidFill>
                <a:srgbClr val="FFFFFF"/>
              </a:solidFill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4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