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75" r:id="rId6"/>
    <p:sldId id="276" r:id="rId7"/>
    <p:sldId id="278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E6EEBA4-11DA-4828-B620-5A789005EEDE}" type="datetime1">
              <a:rPr lang="pt-BR" smtClean="0"/>
              <a:t>08/07/2024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8DC1D1-B6C2-C644-8BF1-C34DBFFE1C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62FA-6E59-4BCE-B462-915637872FBA}" type="datetime1">
              <a:rPr lang="pt-BR" smtClean="0"/>
              <a:t>08/07/2024</a:t>
            </a:fld>
            <a:endParaRPr lang="pt-BR" dirty="0"/>
          </a:p>
        </p:txBody>
      </p:sp>
      <p:sp>
        <p:nvSpPr>
          <p:cNvPr id="10" name="Espaço Reservado para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2" name="Espaço Reservado para Imagem do Slide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1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2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3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4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4" name="Conector Re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47" name="Espaço Reservado para Conteú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imageme≈≈</a:t>
            </a: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4" name="Espaço Reservado para Conteú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6" name="Espaço Reservado para Conteú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1" name="Espaço Reservado para Conteú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5" name="Espaço Reservado para Conteú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25" name="Espaço Reservado para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3" name="Espaço Reservado para Conteú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7" name="Espaço Reservado para Conteú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27" name="Espaço Reservado para Conteú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4" name="Espaço Reservado para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5" name="Espaço Reservado para Conteú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v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Forma liv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Forma liv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Forma liv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orma liv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Forma liv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Forma liv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Forma liv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Forma liv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Forma liv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Forma liv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Forma liv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Forma liv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Forma liv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Forma liv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Forma liv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Forma liv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Forma liv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Forma liv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6" name="Espaço Reservado para Conteú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8" name="Espaço Reservado para Conteú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0" name="Espaço Reservado para Conteú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2" name="Espaço Reservado para Conteú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4" name="Espaço Reservado para Conteú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7" name="Forma liv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1" name="Subtítulo 47" descr="Clique no ícone para adicionar uma imagem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37" name="Espaço Reservado para Imagem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Subtítulo 47" descr="Clique no ícone para adicionar uma imagem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 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7" name="Forma liv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Espaço Reservado para Imagem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18" name="Espaço Reservado para Conteú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19" name="Forma liv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Forma liv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v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4" name="Forma Liv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3" name="Forma Liv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Forma Liv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Forma liv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do Título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3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6" name="Forma liv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4" name="Espaço Reservado para Conteú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dirty="0"/>
              <a:t>Clique para editar o texto Mestre 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Texto 47" descr="Clique no ícone para adicionar uma imagem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1" cap="all" baseline="0">
                <a:solidFill>
                  <a:schemeClr val="tx2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0" name="Espaço Reservado para a Tabe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9" name="Forma liv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pt-BR" sz="2700">
                <a:latin typeface="+mn-lt"/>
              </a:defRPr>
            </a:lvl1pPr>
          </a:lstStyle>
          <a:p>
            <a:pPr rtl="0"/>
            <a:r>
              <a:rPr lang="pt-BR" noProof="0"/>
              <a:t>Clique para editar o Estilo do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accent2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600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5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3" name="Espaço Reservado para Conteú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Espaço Reservado para Conteú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1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pt-BR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56" name="Espaço Reservado para Conteú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8" name="Espaço Reservado para Conteú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 dirty="0"/>
          </a:p>
        </p:txBody>
      </p:sp>
      <p:sp>
        <p:nvSpPr>
          <p:cNvPr id="4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6" name="Espaço Reservado para Conteú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9" name="Espaço Reservado para Conteú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0" name="Espaço Reservado para Conteú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2" name="Espaço Reservado para Conteú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5" name="Espaço Reservado para Conteú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8" name="Espaço Reservado para Conteú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pt-BR" b="0"/>
            </a:lvl1pPr>
          </a:lstStyle>
          <a:p>
            <a:pPr rtl="0"/>
            <a:fld id="{47FEACEE-25B4-4A2D-B147-27296E36371D}" type="slidenum">
              <a:rPr lang="pt-BR" altLang="zh-CN" smtClean="0"/>
              <a:pPr rtl="0"/>
              <a:t>‹nº›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8" y="1986926"/>
            <a:ext cx="5139442" cy="205744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Projeto Computacional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95398" y="4216896"/>
            <a:ext cx="3954046" cy="9002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/>
              <a:t>Mateus Reis Bastos 241008513</a:t>
            </a:r>
          </a:p>
          <a:p>
            <a:pPr rtl="0"/>
            <a:r>
              <a:rPr lang="pt-BR" sz="1400" dirty="0"/>
              <a:t>Samuel Rodrigues dos Santos 190037822</a:t>
            </a:r>
          </a:p>
          <a:p>
            <a:pPr rtl="0"/>
            <a:endParaRPr lang="pt-BR" sz="1200" dirty="0"/>
          </a:p>
          <a:p>
            <a:pPr rtl="0"/>
            <a:endParaRPr lang="pt-BR" dirty="0"/>
          </a:p>
        </p:txBody>
      </p:sp>
      <p:pic>
        <p:nvPicPr>
          <p:cNvPr id="30" name="Espaço Reservado para Imagem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Funções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Criação de contatos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Edição de </a:t>
            </a:r>
            <a:r>
              <a:rPr lang="pt-BR" dirty="0" err="1"/>
              <a:t>informações</a:t>
            </a:r>
            <a:r>
              <a:rPr lang="pt-BR" dirty="0"/>
              <a:t> dos contatos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Consultar contatos existentes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Apagar contatos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Mostrar contatos adicionados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14638"/>
            <a:ext cx="5117162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Descrição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2" y="2364128"/>
            <a:ext cx="4260180" cy="19578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 desenvolvida em C++ que permite a </a:t>
            </a:r>
            <a:r>
              <a:rPr lang="pt-BR" dirty="0" err="1"/>
              <a:t>criação</a:t>
            </a:r>
            <a:r>
              <a:rPr lang="pt-BR" dirty="0"/>
              <a:t> de novos contatos, armazenando </a:t>
            </a:r>
            <a:r>
              <a:rPr lang="pt-BR" dirty="0" err="1"/>
              <a:t>informações</a:t>
            </a:r>
            <a:r>
              <a:rPr lang="pt-BR" dirty="0"/>
              <a:t> diversas sobre eles (nome, telefone e </a:t>
            </a:r>
            <a:r>
              <a:rPr lang="pt-BR" dirty="0" err="1"/>
              <a:t>email</a:t>
            </a:r>
            <a:r>
              <a:rPr lang="pt-BR" dirty="0"/>
              <a:t>). 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  <p:sp>
        <p:nvSpPr>
          <p:cNvPr id="9" name="Espaço Reservado para o Número do Slide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Espaço Reservado para Imagem 6" descr="Texto&#10;&#10;Descrição gerada automaticamente">
            <a:extLst>
              <a:ext uri="{FF2B5EF4-FFF2-40B4-BE49-F238E27FC236}">
                <a16:creationId xmlns:a16="http://schemas.microsoft.com/office/drawing/2014/main" id="{24AF283E-3A74-6601-74A6-63316F618E79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927" r="1927"/>
          <a:stretch>
            <a:fillRect/>
          </a:stretch>
        </p:blipFill>
        <p:spPr>
          <a:xfrm>
            <a:off x="6590208" y="914638"/>
            <a:ext cx="4260181" cy="4531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Opções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 de contatos</a:t>
            </a:r>
          </a:p>
        </p:txBody>
      </p:sp>
      <p:sp>
        <p:nvSpPr>
          <p:cNvPr id="8" name="Espaço Reservado para o Número do Slide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47FEACEE-25B4-4A2D-B147-27296E36371D}" type="slidenum">
              <a:rPr kumimoji="0" lang="pt-BR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4</a:t>
            </a:fld>
            <a:endParaRPr kumimoji="0" lang="pt-BR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FCBFBD6A-70E7-3B3A-BF9B-ACA42D013079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2019325"/>
            <a:ext cx="4579394" cy="2190365"/>
          </a:xfrm>
        </p:spPr>
        <p:txBody>
          <a:bodyPr/>
          <a:lstStyle/>
          <a:p>
            <a:r>
              <a:rPr lang="pt-BR" dirty="0" err="1"/>
              <a:t>Também</a:t>
            </a:r>
            <a:r>
              <a:rPr lang="pt-BR" dirty="0"/>
              <a:t> é possível apagar, editar as </a:t>
            </a:r>
            <a:r>
              <a:rPr lang="pt-BR" dirty="0" err="1"/>
              <a:t>informações</a:t>
            </a:r>
            <a:r>
              <a:rPr lang="pt-BR" dirty="0"/>
              <a:t> dos contatos e a pesquisa de contatos por meio de qualquer uma de suas </a:t>
            </a:r>
            <a:r>
              <a:rPr lang="pt-BR" dirty="0" err="1"/>
              <a:t>informações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ABBED9-C06F-AEA1-B71E-1BDA9CEE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9" y="839748"/>
            <a:ext cx="349616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36_TF89027928_Win32" id="{3AA2CD82-B9EB-48EB-9C61-BC582178771E}" vid="{DDBE06C1-0916-4AD1-A631-D3857A21E0B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escura</Template>
  <TotalTime>25</TotalTime>
  <Words>95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Abadi</vt:lpstr>
      <vt:lpstr>Arial</vt:lpstr>
      <vt:lpstr>Arial Black</vt:lpstr>
      <vt:lpstr>Calibri</vt:lpstr>
      <vt:lpstr>Personalizado</vt:lpstr>
      <vt:lpstr>Projeto Computacional </vt:lpstr>
      <vt:lpstr>Funções</vt:lpstr>
      <vt:lpstr>Descrição</vt:lpstr>
      <vt:lpstr>Opções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 Reis Bastos</dc:creator>
  <cp:lastModifiedBy>Mateus Reis Bastos</cp:lastModifiedBy>
  <cp:revision>3</cp:revision>
  <dcterms:created xsi:type="dcterms:W3CDTF">2024-06-07T22:06:41Z</dcterms:created>
  <dcterms:modified xsi:type="dcterms:W3CDTF">2024-07-08T21:06:25Z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