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5" r:id="rId6"/>
    <p:sldId id="276" r:id="rId7"/>
    <p:sldId id="278" r:id="rId8"/>
    <p:sldId id="293" r:id="rId9"/>
    <p:sldId id="29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E6EEBA4-11DA-4828-B620-5A789005EEDE}" type="datetime1">
              <a:rPr lang="pt-BR" smtClean="0"/>
              <a:t>09/07/2024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8DC1D1-B6C2-C644-8BF1-C34DBFFE1C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62FA-6E59-4BCE-B462-915637872FBA}" type="datetime1">
              <a:rPr lang="pt-BR" smtClean="0"/>
              <a:t>09/07/2024</a:t>
            </a:fld>
            <a:endParaRPr lang="pt-BR" dirty="0"/>
          </a:p>
        </p:txBody>
      </p:sp>
      <p:sp>
        <p:nvSpPr>
          <p:cNvPr id="10" name="Espaço Reservado para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2" name="Espaço Reservado para Imagem do Slide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1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2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3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4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4" name="Conector Re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47" name="Espaço Reservado para Conteú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imageme≈≈</a:t>
            </a: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4" name="Espaço Reservado para Conteú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6" name="Espaço Reservado para Conteú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1" name="Espaço Reservado para Conteú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5" name="Espaço Reservado para Conteú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25" name="Espaço Reservado para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3" name="Espaço Reservado para Conteú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7" name="Espaço Reservado para Conteú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27" name="Espaço Reservado para Conteú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4" name="Espaço Reservado para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5" name="Espaço Reservado para Conteú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v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Forma liv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Forma liv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Forma liv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orma liv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Forma liv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Forma liv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Forma liv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Forma liv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Forma liv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Forma liv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Forma liv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Forma liv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Forma liv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Forma liv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Forma liv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Forma liv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Forma liv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Forma liv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6" name="Espaço Reservado para Conteú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8" name="Espaço Reservado para Conteú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0" name="Espaço Reservado para Conteú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2" name="Espaço Reservado para Conteú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4" name="Espaço Reservado para Conteú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7" name="Forma liv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1" name="Subtítulo 47" descr="Clique no ícone para adicionar uma imagem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37" name="Espaço Reservado para Imagem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Subtítulo 47" descr="Clique no ícone para adicionar uma imagem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 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7" name="Forma liv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Espaço Reservado para Imagem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18" name="Espaço Reservado para Conteú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19" name="Forma liv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Forma liv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v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4" name="Forma Liv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3" name="Forma Liv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Forma Liv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Forma liv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do Título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3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6" name="Forma liv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4" name="Espaço Reservado para Conteú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dirty="0"/>
              <a:t>Clique para editar o texto Mestre 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Texto 47" descr="Clique no ícone para adicionar uma imagem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1" cap="all" baseline="0">
                <a:solidFill>
                  <a:schemeClr val="tx2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0" name="Espaço Reservado para a Tabe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9" name="Forma liv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pt-BR" sz="2700">
                <a:latin typeface="+mn-lt"/>
              </a:defRPr>
            </a:lvl1pPr>
          </a:lstStyle>
          <a:p>
            <a:pPr rtl="0"/>
            <a:r>
              <a:rPr lang="pt-BR" noProof="0"/>
              <a:t>Clique para editar o Estilo do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accent2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600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5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3" name="Espaço Reservado para Conteú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Espaço Reservado para Conteú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1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pt-BR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56" name="Espaço Reservado para Conteú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8" name="Espaço Reservado para Conteú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 dirty="0"/>
          </a:p>
        </p:txBody>
      </p:sp>
      <p:sp>
        <p:nvSpPr>
          <p:cNvPr id="4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6" name="Espaço Reservado para Conteú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9" name="Espaço Reservado para Conteú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0" name="Espaço Reservado para Conteú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2" name="Espaço Reservado para Conteú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5" name="Espaço Reservado para Conteú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8" name="Espaço Reservado para Conteú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pt-BR" b="0"/>
            </a:lvl1pPr>
          </a:lstStyle>
          <a:p>
            <a:pPr rtl="0"/>
            <a:fld id="{47FEACEE-25B4-4A2D-B147-27296E36371D}" type="slidenum">
              <a:rPr lang="pt-BR" altLang="zh-CN" smtClean="0"/>
              <a:pPr rtl="0"/>
              <a:t>‹nº›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8" y="1986926"/>
            <a:ext cx="5139442" cy="205744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Projeto Computacional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95398" y="4216896"/>
            <a:ext cx="3954046" cy="9002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dirty="0"/>
              <a:t>Mateus Reis Bastos 241008513</a:t>
            </a:r>
          </a:p>
          <a:p>
            <a:pPr rtl="0"/>
            <a:r>
              <a:rPr lang="pt-BR" sz="1600" dirty="0"/>
              <a:t>Samuel Rodrigues dos Santos 190037822</a:t>
            </a:r>
          </a:p>
          <a:p>
            <a:pPr rtl="0"/>
            <a:endParaRPr lang="pt-BR" sz="1200" dirty="0"/>
          </a:p>
          <a:p>
            <a:pPr rtl="0"/>
            <a:endParaRPr lang="pt-BR" dirty="0"/>
          </a:p>
        </p:txBody>
      </p:sp>
      <p:pic>
        <p:nvPicPr>
          <p:cNvPr id="30" name="Espaço Reservado para Imagem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Criação de contatos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Edição de </a:t>
            </a:r>
            <a:r>
              <a:rPr lang="pt-BR" dirty="0" err="1"/>
              <a:t>informações</a:t>
            </a:r>
            <a:r>
              <a:rPr lang="pt-BR" dirty="0"/>
              <a:t> dos contatos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Consultar contatos existentes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Apagar contatos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Mostrar contatos adicionados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14638"/>
            <a:ext cx="5117162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Descrição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2" y="2364128"/>
            <a:ext cx="4260180" cy="19578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dirty="0"/>
              <a:t>O projeto consiste em uma agenda de contatos desenvolvida em C++ que permite a criação, consulta, edição e exclusão de contatos, além de pesquisar contatos por nome, telefone ou </a:t>
            </a:r>
            <a:r>
              <a:rPr lang="pt-BR" sz="1600" dirty="0" err="1"/>
              <a:t>email</a:t>
            </a:r>
            <a:r>
              <a:rPr lang="pt-BR" sz="1600" dirty="0"/>
              <a:t>. Cada contato armazena informações como nome, telefone e </a:t>
            </a:r>
            <a:r>
              <a:rPr lang="pt-BR" sz="1600" dirty="0" err="1"/>
              <a:t>email</a:t>
            </a:r>
            <a:r>
              <a:rPr lang="pt-BR" sz="1600" dirty="0"/>
              <a:t>, e esses dados são salvos em um arquivo CSV para persistência.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  <p:sp>
        <p:nvSpPr>
          <p:cNvPr id="9" name="Espaço Reservado para o Número do Slide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Espaço Reservado para Imagem 6" descr="Texto&#10;&#10;Descrição gerada automaticamente">
            <a:extLst>
              <a:ext uri="{FF2B5EF4-FFF2-40B4-BE49-F238E27FC236}">
                <a16:creationId xmlns:a16="http://schemas.microsoft.com/office/drawing/2014/main" id="{24AF283E-3A74-6601-74A6-63316F618E79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927" r="1927"/>
          <a:stretch>
            <a:fillRect/>
          </a:stretch>
        </p:blipFill>
        <p:spPr>
          <a:xfrm>
            <a:off x="6590208" y="914638"/>
            <a:ext cx="4260181" cy="4531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Menu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  <p:sp>
        <p:nvSpPr>
          <p:cNvPr id="8" name="Espaço Reservado para o Número do Slide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47FEACEE-25B4-4A2D-B147-27296E36371D}" type="slidenum">
              <a:rPr kumimoji="0" lang="pt-BR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4</a:t>
            </a:fld>
            <a:endParaRPr kumimoji="0" lang="pt-BR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FCBFBD6A-70E7-3B3A-BF9B-ACA42D01307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54200"/>
            <a:ext cx="4648405" cy="3803505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/>
              <a:t>O menu do programa oferece as seguintes opções: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1) Consultar contatos adicionados.</a:t>
            </a:r>
          </a:p>
          <a:p>
            <a:pPr marL="0" indent="0">
              <a:buNone/>
            </a:pPr>
            <a:r>
              <a:rPr lang="pt-BR" sz="1600" dirty="0"/>
              <a:t>2) Adicionar contato.</a:t>
            </a:r>
          </a:p>
          <a:p>
            <a:pPr marL="0" indent="0">
              <a:buNone/>
            </a:pPr>
            <a:r>
              <a:rPr lang="pt-BR" sz="1600" dirty="0"/>
              <a:t>3) Apagar contato.</a:t>
            </a:r>
          </a:p>
          <a:p>
            <a:pPr marL="0" indent="0">
              <a:buNone/>
            </a:pPr>
            <a:r>
              <a:rPr lang="pt-BR" sz="1600" dirty="0"/>
              <a:t>4) Editar contatos.</a:t>
            </a:r>
          </a:p>
          <a:p>
            <a:pPr marL="0" indent="0">
              <a:buNone/>
            </a:pPr>
            <a:r>
              <a:rPr lang="pt-BR" sz="1600" dirty="0"/>
              <a:t>5) Mostrar contatos.</a:t>
            </a:r>
          </a:p>
          <a:p>
            <a:pPr marL="0" indent="0">
              <a:buNone/>
            </a:pPr>
            <a:r>
              <a:rPr lang="pt-BR" sz="1600" dirty="0"/>
              <a:t>6) Encerrar o programa.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ABBED9-C06F-AEA1-B71E-1BDA9CEE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9" y="839748"/>
            <a:ext cx="349616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4A24D-A311-D0F5-6465-6962349B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1195854" cy="1115434"/>
          </a:xfrm>
        </p:spPr>
        <p:txBody>
          <a:bodyPr/>
          <a:lstStyle/>
          <a:p>
            <a:r>
              <a:rPr lang="pt-BR" dirty="0"/>
              <a:t>Conteúdos da Disciplina Abordados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4F7FA527-AD24-8748-47E4-C10762932E9B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622510"/>
            <a:ext cx="10889796" cy="4155757"/>
          </a:xfrm>
        </p:spPr>
        <p:txBody>
          <a:bodyPr/>
          <a:lstStyle/>
          <a:p>
            <a:r>
              <a:rPr lang="pt-BR" sz="1600" dirty="0"/>
              <a:t>Uso de estruturas de dados (</a:t>
            </a:r>
            <a:r>
              <a:rPr lang="pt-BR" sz="1600" dirty="0" err="1"/>
              <a:t>struct</a:t>
            </a:r>
            <a:r>
              <a:rPr lang="pt-BR" sz="1600" dirty="0"/>
              <a:t>) para armazenar informações dos contatos.</a:t>
            </a:r>
          </a:p>
          <a:p>
            <a:r>
              <a:rPr lang="pt-BR" sz="1600" dirty="0"/>
              <a:t>Manipulação de vetores para gerenciar a lista de contatos.</a:t>
            </a:r>
          </a:p>
          <a:p>
            <a:r>
              <a:rPr lang="pt-BR" sz="1600" dirty="0"/>
              <a:t>Leitura e escrita em arquivos CSV para persistência de dados (arquivos).</a:t>
            </a:r>
          </a:p>
          <a:p>
            <a:r>
              <a:rPr lang="pt-BR" sz="1600" dirty="0"/>
              <a:t>Manipulação de </a:t>
            </a:r>
            <a:r>
              <a:rPr lang="pt-BR" sz="1600" dirty="0" err="1"/>
              <a:t>strings</a:t>
            </a:r>
            <a:r>
              <a:rPr lang="pt-BR" sz="1600" dirty="0"/>
              <a:t> e uso de </a:t>
            </a:r>
            <a:r>
              <a:rPr lang="pt-BR" sz="1600" dirty="0" err="1"/>
              <a:t>streams</a:t>
            </a:r>
            <a:r>
              <a:rPr lang="pt-BR" sz="1600" dirty="0"/>
              <a:t> para processamento de dados.</a:t>
            </a:r>
          </a:p>
          <a:p>
            <a:r>
              <a:rPr lang="pt-BR" sz="1600" dirty="0"/>
              <a:t>Implementação de menus e interação com o usuário através de entradas e saídas padrão</a:t>
            </a:r>
          </a:p>
          <a:p>
            <a:r>
              <a:rPr lang="pt-BR" sz="1600" dirty="0"/>
              <a:t>Utilização de loops (for e </a:t>
            </a:r>
            <a:r>
              <a:rPr lang="pt-BR" sz="1600" dirty="0" err="1"/>
              <a:t>while</a:t>
            </a:r>
            <a:r>
              <a:rPr lang="pt-BR" sz="1600" dirty="0"/>
              <a:t>) para iterar sobre os contatos e realizar operações repetitivas.</a:t>
            </a:r>
          </a:p>
          <a:p>
            <a:r>
              <a:rPr lang="pt-BR" sz="1600" dirty="0"/>
              <a:t>Emprego de estruturas condicionais para tomada de decisões e controle de fluxo no programa.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B71744-B3C2-B2F1-F8CE-4946D5B93E4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endParaRPr lang="pt-BR" noProof="0" dirty="0"/>
          </a:p>
          <a:p>
            <a:pPr rtl="0"/>
            <a:r>
              <a:rPr lang="pt-BR" dirty="0"/>
              <a:t>Agenda de contatos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01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20600-EC2A-ED2B-8602-2CBFF228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tarefas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5643E270-14B5-3BA4-5D57-254137AB06C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Mateus Reis Bastos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Desenvolvimento do código do projeto.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Criação do README do repositório do projeto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Criação dos slides de apresentação do projeto.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u="sng" dirty="0"/>
              <a:t>Samuel </a:t>
            </a:r>
            <a:r>
              <a:rPr lang="pt-BR" sz="2000" b="1" u="sng" dirty="0"/>
              <a:t>Rodrigues dos Santos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Desenvolvimento do código do projeto.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Gravação do vídeo de apresentação do projeto.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4DCDAB-DA18-7DA3-456F-8AB8F15964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pt-BR" noProof="0" dirty="0"/>
              <a:t>Agenda de contatos</a:t>
            </a:r>
          </a:p>
        </p:txBody>
      </p:sp>
    </p:spTree>
    <p:extLst>
      <p:ext uri="{BB962C8B-B14F-4D97-AF65-F5344CB8AC3E}">
        <p14:creationId xmlns:p14="http://schemas.microsoft.com/office/powerpoint/2010/main" val="26376952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36_TF89027928_Win32" id="{3AA2CD82-B9EB-48EB-9C61-BC582178771E}" vid="{DDBE06C1-0916-4AD1-A631-D3857A21E0B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escura</Template>
  <TotalTime>45</TotalTime>
  <Words>298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Abadi</vt:lpstr>
      <vt:lpstr>Arial</vt:lpstr>
      <vt:lpstr>Arial Black</vt:lpstr>
      <vt:lpstr>Calibri</vt:lpstr>
      <vt:lpstr>Wingdings</vt:lpstr>
      <vt:lpstr>Personalizado</vt:lpstr>
      <vt:lpstr>Projeto Computacional </vt:lpstr>
      <vt:lpstr>Funções</vt:lpstr>
      <vt:lpstr>Descrição</vt:lpstr>
      <vt:lpstr>Menu</vt:lpstr>
      <vt:lpstr>Conteúdos da Disciplina Abordados</vt:lpstr>
      <vt:lpstr>Distribuição de tarefas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 Reis Bastos</dc:creator>
  <cp:lastModifiedBy>Mateus Reis Bastos</cp:lastModifiedBy>
  <cp:revision>4</cp:revision>
  <dcterms:created xsi:type="dcterms:W3CDTF">2024-06-07T22:06:41Z</dcterms:created>
  <dcterms:modified xsi:type="dcterms:W3CDTF">2024-07-09T18:32:27Z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