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F67A223-043B-4413-A622-C4E9FBF865E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AD95-8CE3-4DFD-9632-089CA0293480}" type="datetimeFigureOut">
              <a:rPr lang="pt-BR" smtClean="0"/>
              <a:t>18/08/2018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7759-170E-4E22-B68B-37EC1531B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28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AD95-8CE3-4DFD-9632-089CA0293480}" type="datetimeFigureOut">
              <a:rPr lang="pt-BR" smtClean="0"/>
              <a:t>18/08/2018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7759-170E-4E22-B68B-37EC1531B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78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AD95-8CE3-4DFD-9632-089CA0293480}" type="datetimeFigureOut">
              <a:rPr lang="pt-BR" smtClean="0"/>
              <a:t>18/08/2018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7759-170E-4E22-B68B-37EC1531B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32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AD95-8CE3-4DFD-9632-089CA0293480}" type="datetimeFigureOut">
              <a:rPr lang="pt-BR" smtClean="0"/>
              <a:t>18/08/2018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7759-170E-4E22-B68B-37EC1531B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27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AD95-8CE3-4DFD-9632-089CA0293480}" type="datetimeFigureOut">
              <a:rPr lang="pt-BR" smtClean="0"/>
              <a:t>18/08/2018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7759-170E-4E22-B68B-37EC1531B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7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AD95-8CE3-4DFD-9632-089CA0293480}" type="datetimeFigureOut">
              <a:rPr lang="pt-BR" smtClean="0"/>
              <a:t>18/08/2018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7759-170E-4E22-B68B-37EC1531B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71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AD95-8CE3-4DFD-9632-089CA0293480}" type="datetimeFigureOut">
              <a:rPr lang="pt-BR" smtClean="0"/>
              <a:t>18/08/2018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7759-170E-4E22-B68B-37EC1531B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26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AD95-8CE3-4DFD-9632-089CA0293480}" type="datetimeFigureOut">
              <a:rPr lang="pt-BR" smtClean="0"/>
              <a:t>18/08/2018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7759-170E-4E22-B68B-37EC1531B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15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AD95-8CE3-4DFD-9632-089CA0293480}" type="datetimeFigureOut">
              <a:rPr lang="pt-BR" smtClean="0"/>
              <a:t>18/08/2018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7759-170E-4E22-B68B-37EC1531B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75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AD95-8CE3-4DFD-9632-089CA0293480}" type="datetimeFigureOut">
              <a:rPr lang="pt-BR" smtClean="0"/>
              <a:t>18/08/2018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7759-170E-4E22-B68B-37EC1531B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1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AD95-8CE3-4DFD-9632-089CA0293480}" type="datetimeFigureOut">
              <a:rPr lang="pt-BR" smtClean="0"/>
              <a:t>18/08/2018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7759-170E-4E22-B68B-37EC1531B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02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CAD95-8CE3-4DFD-9632-089CA0293480}" type="datetimeFigureOut">
              <a:rPr lang="pt-BR" smtClean="0"/>
              <a:t>18/08/2018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17759-170E-4E22-B68B-37EC1531B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48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804E5-3085-413D-B2AE-00C5477A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24850"/>
            <a:ext cx="9144000" cy="1471982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Análise de falhas de segurança em códigos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3563AD-1ED8-48A1-AE82-77AC3B4F9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390167"/>
            <a:ext cx="9144000" cy="345558"/>
          </a:xfrm>
        </p:spPr>
        <p:txBody>
          <a:bodyPr>
            <a:normAutofit fontScale="92500" lnSpcReduction="20000"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647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4600B-98C4-492F-A55B-D1417444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3461"/>
            <a:ext cx="10515600" cy="315912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9BE5D2-83A1-419B-9F9D-FF78879EE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898" y="6549655"/>
            <a:ext cx="10515600" cy="3934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52C8D73-FEC6-48E2-AC92-DC469B52C7BA}"/>
              </a:ext>
            </a:extLst>
          </p:cNvPr>
          <p:cNvSpPr/>
          <p:nvPr/>
        </p:nvSpPr>
        <p:spPr>
          <a:xfrm>
            <a:off x="838200" y="1371601"/>
            <a:ext cx="4593266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B991C9C-7DC3-4841-83F3-33364C6BAF5D}"/>
              </a:ext>
            </a:extLst>
          </p:cNvPr>
          <p:cNvCxnSpPr/>
          <p:nvPr/>
        </p:nvCxnSpPr>
        <p:spPr>
          <a:xfrm>
            <a:off x="1593112" y="1371601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65AE5B1-D6D7-475E-8730-4BA4DB865057}"/>
              </a:ext>
            </a:extLst>
          </p:cNvPr>
          <p:cNvCxnSpPr/>
          <p:nvPr/>
        </p:nvCxnSpPr>
        <p:spPr>
          <a:xfrm>
            <a:off x="2404731" y="1371601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B3502D7-81B1-4F39-8828-4A2453F1A16F}"/>
              </a:ext>
            </a:extLst>
          </p:cNvPr>
          <p:cNvCxnSpPr/>
          <p:nvPr/>
        </p:nvCxnSpPr>
        <p:spPr>
          <a:xfrm>
            <a:off x="3180908" y="1371601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2070D0C-D39A-40E3-B340-69D477564691}"/>
              </a:ext>
            </a:extLst>
          </p:cNvPr>
          <p:cNvCxnSpPr/>
          <p:nvPr/>
        </p:nvCxnSpPr>
        <p:spPr>
          <a:xfrm>
            <a:off x="4010248" y="1371601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407BC54-898A-4B82-A342-CFFA64CA46B6}"/>
              </a:ext>
            </a:extLst>
          </p:cNvPr>
          <p:cNvSpPr/>
          <p:nvPr/>
        </p:nvSpPr>
        <p:spPr>
          <a:xfrm>
            <a:off x="898415" y="1542487"/>
            <a:ext cx="643307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Objeto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BF12AAE-AB75-4DBD-A19E-A712FD4CBED8}"/>
              </a:ext>
            </a:extLst>
          </p:cNvPr>
          <p:cNvSpPr/>
          <p:nvPr/>
        </p:nvSpPr>
        <p:spPr>
          <a:xfrm>
            <a:off x="1687049" y="1542487"/>
            <a:ext cx="643307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Objeto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1E3A1DD-E122-4631-912F-34428CF6BE26}"/>
              </a:ext>
            </a:extLst>
          </p:cNvPr>
          <p:cNvSpPr/>
          <p:nvPr/>
        </p:nvSpPr>
        <p:spPr>
          <a:xfrm>
            <a:off x="2479107" y="1542487"/>
            <a:ext cx="643307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Objeto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1EDD175-4795-458F-90DE-627FF7EBB733}"/>
              </a:ext>
            </a:extLst>
          </p:cNvPr>
          <p:cNvSpPr/>
          <p:nvPr/>
        </p:nvSpPr>
        <p:spPr>
          <a:xfrm>
            <a:off x="3255283" y="1542487"/>
            <a:ext cx="643307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Objeto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B25AF53-11EE-41AA-983A-87811EC1F47C}"/>
              </a:ext>
            </a:extLst>
          </p:cNvPr>
          <p:cNvSpPr/>
          <p:nvPr/>
        </p:nvSpPr>
        <p:spPr>
          <a:xfrm>
            <a:off x="4116573" y="3429276"/>
            <a:ext cx="2348011" cy="164485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45B9AC2-840F-4440-9A24-E6910D0FC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606" y="3549160"/>
            <a:ext cx="1252738" cy="1400296"/>
          </a:xfrm>
          <a:prstGeom prst="rect">
            <a:avLst/>
          </a:prstGeom>
        </p:spPr>
      </p:pic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629EA278-F919-43CA-9148-1BBEF636214B}"/>
              </a:ext>
            </a:extLst>
          </p:cNvPr>
          <p:cNvCxnSpPr>
            <a:cxnSpLocks/>
          </p:cNvCxnSpPr>
          <p:nvPr/>
        </p:nvCxnSpPr>
        <p:spPr>
          <a:xfrm>
            <a:off x="1220068" y="2561895"/>
            <a:ext cx="2790180" cy="1687413"/>
          </a:xfrm>
          <a:prstGeom prst="bentConnector3">
            <a:avLst>
              <a:gd name="adj1" fmla="val -68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8EC1994-C344-4226-B0F8-5207E614F766}"/>
              </a:ext>
            </a:extLst>
          </p:cNvPr>
          <p:cNvSpPr txBox="1"/>
          <p:nvPr/>
        </p:nvSpPr>
        <p:spPr>
          <a:xfrm>
            <a:off x="6198781" y="2317967"/>
            <a:ext cx="12105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01010101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11010110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01010011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11011001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585CB6E-2C08-4026-8437-8ADBE3C8ADC9}"/>
              </a:ext>
            </a:extLst>
          </p:cNvPr>
          <p:cNvCxnSpPr>
            <a:stCxn id="15" idx="6"/>
            <a:endCxn id="16" idx="1"/>
          </p:cNvCxnSpPr>
          <p:nvPr/>
        </p:nvCxnSpPr>
        <p:spPr>
          <a:xfrm flipV="1">
            <a:off x="6464584" y="4249308"/>
            <a:ext cx="2497022" cy="23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733A45-6BB5-4E89-90C8-21AF47FB7122}"/>
              </a:ext>
            </a:extLst>
          </p:cNvPr>
          <p:cNvSpPr txBox="1"/>
          <p:nvPr/>
        </p:nvSpPr>
        <p:spPr>
          <a:xfrm>
            <a:off x="5863527" y="1954025"/>
            <a:ext cx="17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Processamento...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E6E7B08-51D0-459C-8848-BEC0255CDB6E}"/>
              </a:ext>
            </a:extLst>
          </p:cNvPr>
          <p:cNvSpPr txBox="1"/>
          <p:nvPr/>
        </p:nvSpPr>
        <p:spPr>
          <a:xfrm>
            <a:off x="8211155" y="4962314"/>
            <a:ext cx="275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Apresenta de forma legível</a:t>
            </a:r>
          </a:p>
        </p:txBody>
      </p:sp>
    </p:spTree>
    <p:extLst>
      <p:ext uri="{BB962C8B-B14F-4D97-AF65-F5344CB8AC3E}">
        <p14:creationId xmlns:p14="http://schemas.microsoft.com/office/powerpoint/2010/main" val="788218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96443-2FCA-434D-B3C5-3D59BE81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6066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Duvidas?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E4111F-C04B-4A8B-842C-2DA146D53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93" y="6492875"/>
            <a:ext cx="10515600" cy="276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161301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744B0-E5E4-464C-91E7-C0E2AAF3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que seria uma falha de segurança em um código?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F54DE3D3-72B7-447D-A524-139401334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73" y="2517231"/>
            <a:ext cx="5121592" cy="1119114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0598207-35C5-4565-BB85-3E4323EF9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23544"/>
            <a:ext cx="3598142" cy="157450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BAB68DA-4FEB-45AA-A107-36542BB68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36" y="5474163"/>
            <a:ext cx="4101659" cy="88998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CFB0753-F731-4E2A-8AE8-BB8D45AAB0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252" y="4357451"/>
            <a:ext cx="3177519" cy="52675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91F488A0-758E-4875-822D-FB1525ECE8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706" y="1518623"/>
            <a:ext cx="3236726" cy="216554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EFD811B0-5BBD-4DD2-AEB5-9240DDC9E8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931" y="5198048"/>
            <a:ext cx="4485869" cy="121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3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EB336-70E6-4225-B71B-879962AD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237" y="-719395"/>
            <a:ext cx="10515600" cy="793823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151456F-E334-4F4D-BC69-5A3AD9EA9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06" y="2625759"/>
            <a:ext cx="1739771" cy="1739771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6C04101-8F3A-4CA9-94C1-6B71EA927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958" y="2833213"/>
            <a:ext cx="1898308" cy="132486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4550A59-AD00-4D94-B075-62CB14B1C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728" y="2916723"/>
            <a:ext cx="1655135" cy="124135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6AF5EF9-85FF-441B-A085-F4C6C4AF08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325" y="2916723"/>
            <a:ext cx="1252381" cy="1252381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64FE466-232F-49DD-8EBC-1BDCE369E5CE}"/>
              </a:ext>
            </a:extLst>
          </p:cNvPr>
          <p:cNvSpPr/>
          <p:nvPr/>
        </p:nvSpPr>
        <p:spPr>
          <a:xfrm>
            <a:off x="4276747" y="581175"/>
            <a:ext cx="2985289" cy="914400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Falhas Genéricas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CFFFC86B-6F89-468D-ABF2-551EA69B1DA8}"/>
              </a:ext>
            </a:extLst>
          </p:cNvPr>
          <p:cNvSpPr/>
          <p:nvPr/>
        </p:nvSpPr>
        <p:spPr>
          <a:xfrm>
            <a:off x="922534" y="5178799"/>
            <a:ext cx="1877043" cy="914400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Falhas Especificas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0388541-CD92-444A-A44C-15F531CBCD89}"/>
              </a:ext>
            </a:extLst>
          </p:cNvPr>
          <p:cNvSpPr/>
          <p:nvPr/>
        </p:nvSpPr>
        <p:spPr>
          <a:xfrm>
            <a:off x="3702590" y="5178799"/>
            <a:ext cx="1877043" cy="914400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Falhas Especificas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94DBCE7-A9C1-4973-A717-13E511430F33}"/>
              </a:ext>
            </a:extLst>
          </p:cNvPr>
          <p:cNvSpPr/>
          <p:nvPr/>
        </p:nvSpPr>
        <p:spPr>
          <a:xfrm>
            <a:off x="6624773" y="5178799"/>
            <a:ext cx="1877043" cy="914400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Falhas Especificas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6736B190-2871-4442-801B-298E877E0C97}"/>
              </a:ext>
            </a:extLst>
          </p:cNvPr>
          <p:cNvSpPr/>
          <p:nvPr/>
        </p:nvSpPr>
        <p:spPr>
          <a:xfrm>
            <a:off x="9223993" y="5178799"/>
            <a:ext cx="1877043" cy="914400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Falhas Especificas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8869375-E6FF-4F32-804E-081754C6C858}"/>
              </a:ext>
            </a:extLst>
          </p:cNvPr>
          <p:cNvCxnSpPr>
            <a:cxnSpLocks/>
          </p:cNvCxnSpPr>
          <p:nvPr/>
        </p:nvCxnSpPr>
        <p:spPr>
          <a:xfrm flipH="1">
            <a:off x="2547457" y="1403498"/>
            <a:ext cx="1729290" cy="13351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B4D50CE9-830A-4CF6-9E44-EAA14811F028}"/>
              </a:ext>
            </a:extLst>
          </p:cNvPr>
          <p:cNvCxnSpPr>
            <a:cxnSpLocks/>
          </p:cNvCxnSpPr>
          <p:nvPr/>
        </p:nvCxnSpPr>
        <p:spPr>
          <a:xfrm flipH="1">
            <a:off x="4641112" y="1495575"/>
            <a:ext cx="441251" cy="12431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D3CB8757-CF4F-4B0E-9D4E-97CA01DCBC24}"/>
              </a:ext>
            </a:extLst>
          </p:cNvPr>
          <p:cNvCxnSpPr>
            <a:cxnSpLocks/>
          </p:cNvCxnSpPr>
          <p:nvPr/>
        </p:nvCxnSpPr>
        <p:spPr>
          <a:xfrm>
            <a:off x="6858000" y="1495575"/>
            <a:ext cx="606056" cy="12431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17F51B7-BC5E-4FFB-BC12-7A3D075477FE}"/>
              </a:ext>
            </a:extLst>
          </p:cNvPr>
          <p:cNvCxnSpPr>
            <a:cxnSpLocks/>
          </p:cNvCxnSpPr>
          <p:nvPr/>
        </p:nvCxnSpPr>
        <p:spPr>
          <a:xfrm>
            <a:off x="7262036" y="1329070"/>
            <a:ext cx="2274289" cy="15041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808AA632-B53D-4CED-BF7F-FECD8B45F2F3}"/>
              </a:ext>
            </a:extLst>
          </p:cNvPr>
          <p:cNvCxnSpPr>
            <a:cxnSpLocks/>
          </p:cNvCxnSpPr>
          <p:nvPr/>
        </p:nvCxnSpPr>
        <p:spPr>
          <a:xfrm>
            <a:off x="1861055" y="4365530"/>
            <a:ext cx="0" cy="720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F775CA26-22F8-4406-8EF5-6062927289A2}"/>
              </a:ext>
            </a:extLst>
          </p:cNvPr>
          <p:cNvCxnSpPr>
            <a:cxnSpLocks/>
          </p:cNvCxnSpPr>
          <p:nvPr/>
        </p:nvCxnSpPr>
        <p:spPr>
          <a:xfrm>
            <a:off x="4623747" y="4365530"/>
            <a:ext cx="0" cy="720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76FF8ED0-DEED-480B-82AA-C5A7B3212088}"/>
              </a:ext>
            </a:extLst>
          </p:cNvPr>
          <p:cNvCxnSpPr>
            <a:cxnSpLocks/>
          </p:cNvCxnSpPr>
          <p:nvPr/>
        </p:nvCxnSpPr>
        <p:spPr>
          <a:xfrm>
            <a:off x="7563294" y="4365530"/>
            <a:ext cx="0" cy="720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28588DF3-123D-4834-B243-1790FC2BF71A}"/>
              </a:ext>
            </a:extLst>
          </p:cNvPr>
          <p:cNvCxnSpPr>
            <a:cxnSpLocks/>
          </p:cNvCxnSpPr>
          <p:nvPr/>
        </p:nvCxnSpPr>
        <p:spPr>
          <a:xfrm>
            <a:off x="10162514" y="4365530"/>
            <a:ext cx="0" cy="720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62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018AD-A069-4DBA-8301-F7607C87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8568"/>
            <a:ext cx="10515600" cy="177135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18CAA6-D42D-476B-9204-469302CA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670"/>
            <a:ext cx="10515600" cy="57622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Um pouco sobre o algoritmo</a:t>
            </a:r>
          </a:p>
          <a:p>
            <a:pPr marL="0" indent="0" algn="ctr">
              <a:buNone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51AFEF5-32F9-4780-A176-70E2EC444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37" y="1233487"/>
            <a:ext cx="8122056" cy="473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98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E0A78-194D-49C9-996B-0A062B13D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5359"/>
            <a:ext cx="10515600" cy="315912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9E39E8-6715-4941-8055-3D9BC803B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5302"/>
            <a:ext cx="10515600" cy="5188689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 algoritmo esta sendo desenvolvido na linguagem Java</a:t>
            </a: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Com o objetivo de analisar outros códigos fontes de outras linguagens e dela mesma</a:t>
            </a: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De longe o algoritmo suporta todas as falhas, apenas algumas</a:t>
            </a: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Não é utilizado nenhuma biblioteca auxiliar no desenvolvimento</a:t>
            </a: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 algoritmo utiliza fortemente a classe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e seus métodos e um pouco de expressões regulares</a:t>
            </a:r>
          </a:p>
        </p:txBody>
      </p:sp>
    </p:spTree>
    <p:extLst>
      <p:ext uri="{BB962C8B-B14F-4D97-AF65-F5344CB8AC3E}">
        <p14:creationId xmlns:p14="http://schemas.microsoft.com/office/powerpoint/2010/main" val="415409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25465-D96E-4ACE-85E9-04D27B6A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948"/>
            <a:ext cx="10515600" cy="434126"/>
          </a:xfrm>
        </p:spPr>
        <p:txBody>
          <a:bodyPr>
            <a:noAutofit/>
          </a:bodyPr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Como funciona a analise?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52EB6C-93B1-46F0-8C24-D7529D053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991"/>
            <a:ext cx="10515600" cy="51349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Primeiro devemos saber que...</a:t>
            </a:r>
          </a:p>
          <a:p>
            <a:pPr marL="0" indent="0" algn="ctr">
              <a:buNone/>
            </a:pP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Um código fonte nada mais é que um .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txt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mesmo que estejam como .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cpp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e por ai vai.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B85106-B088-4638-89FA-296C1A00C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360947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984F7-22F3-4478-B3F4-71460F78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1125"/>
            <a:ext cx="10515600" cy="240931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5A06F3D-BE4A-416B-B259-F0F6E2FF8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6339"/>
            <a:ext cx="2143125" cy="2143125"/>
          </a:xfr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35C2F9C7-CF8A-40D2-A326-BA47E0FE3E66}"/>
              </a:ext>
            </a:extLst>
          </p:cNvPr>
          <p:cNvSpPr/>
          <p:nvPr/>
        </p:nvSpPr>
        <p:spPr>
          <a:xfrm>
            <a:off x="7219505" y="868564"/>
            <a:ext cx="2847753" cy="18955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C9721E-12D0-4132-AB83-839C9B2DAECB}"/>
              </a:ext>
            </a:extLst>
          </p:cNvPr>
          <p:cNvSpPr txBox="1"/>
          <p:nvPr/>
        </p:nvSpPr>
        <p:spPr>
          <a:xfrm>
            <a:off x="7568471" y="441673"/>
            <a:ext cx="2149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Modulo gerenciador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C628EC5-F4A6-4A83-BD32-422C4ADA30C7}"/>
              </a:ext>
            </a:extLst>
          </p:cNvPr>
          <p:cNvCxnSpPr>
            <a:cxnSpLocks/>
          </p:cNvCxnSpPr>
          <p:nvPr/>
        </p:nvCxnSpPr>
        <p:spPr>
          <a:xfrm>
            <a:off x="2981325" y="1816356"/>
            <a:ext cx="423818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FA1A1A3-4B1D-442C-89C6-4F6368E1C737}"/>
              </a:ext>
            </a:extLst>
          </p:cNvPr>
          <p:cNvSpPr txBox="1"/>
          <p:nvPr/>
        </p:nvSpPr>
        <p:spPr>
          <a:xfrm>
            <a:off x="4178595" y="1328569"/>
            <a:ext cx="165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Linha de código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020771B-ACB6-4EC0-B090-B645D57E542F}"/>
              </a:ext>
            </a:extLst>
          </p:cNvPr>
          <p:cNvSpPr/>
          <p:nvPr/>
        </p:nvSpPr>
        <p:spPr>
          <a:xfrm>
            <a:off x="4974890" y="5281655"/>
            <a:ext cx="1681092" cy="14381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Utilidades 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F4B30AF-D1FD-46C9-8598-390FB8C736D3}"/>
              </a:ext>
            </a:extLst>
          </p:cNvPr>
          <p:cNvSpPr txBox="1"/>
          <p:nvPr/>
        </p:nvSpPr>
        <p:spPr>
          <a:xfrm>
            <a:off x="6932428" y="5773479"/>
            <a:ext cx="2170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Prove interfaces e </a:t>
            </a:r>
          </a:p>
          <a:p>
            <a:r>
              <a:rPr lang="pt-BR" dirty="0"/>
              <a:t>métodos reutilizáveis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8041630-C12D-4AF2-9DAF-A3D581A10A47}"/>
              </a:ext>
            </a:extLst>
          </p:cNvPr>
          <p:cNvSpPr/>
          <p:nvPr/>
        </p:nvSpPr>
        <p:spPr>
          <a:xfrm>
            <a:off x="1584250" y="3465997"/>
            <a:ext cx="1488558" cy="13503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813E009-D63F-4A22-9C1D-52FE5D66C5DD}"/>
              </a:ext>
            </a:extLst>
          </p:cNvPr>
          <p:cNvSpPr/>
          <p:nvPr/>
        </p:nvSpPr>
        <p:spPr>
          <a:xfrm>
            <a:off x="4178595" y="3460460"/>
            <a:ext cx="1488558" cy="13503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EE22BAA0-9E47-42DC-AA03-AF3FAF38414C}"/>
              </a:ext>
            </a:extLst>
          </p:cNvPr>
          <p:cNvSpPr/>
          <p:nvPr/>
        </p:nvSpPr>
        <p:spPr>
          <a:xfrm>
            <a:off x="6772940" y="3460459"/>
            <a:ext cx="1488558" cy="13503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C/C++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0ABCFF7-BE93-404B-98D8-2BBB0C30BE49}"/>
              </a:ext>
            </a:extLst>
          </p:cNvPr>
          <p:cNvSpPr txBox="1"/>
          <p:nvPr/>
        </p:nvSpPr>
        <p:spPr>
          <a:xfrm>
            <a:off x="9375249" y="3909186"/>
            <a:ext cx="21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Linguagens futuras...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8917A1B8-0929-4C03-8FA8-93E2CEA584E8}"/>
              </a:ext>
            </a:extLst>
          </p:cNvPr>
          <p:cNvCxnSpPr>
            <a:cxnSpLocks/>
          </p:cNvCxnSpPr>
          <p:nvPr/>
        </p:nvCxnSpPr>
        <p:spPr>
          <a:xfrm flipH="1">
            <a:off x="2975468" y="2168761"/>
            <a:ext cx="4335520" cy="160962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C63A512-B1B5-4640-9BB2-9E3FE4D0192C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5602687" y="2486547"/>
            <a:ext cx="2033862" cy="132419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84D41436-BCD6-41EE-9312-8064380EB09F}"/>
              </a:ext>
            </a:extLst>
          </p:cNvPr>
          <p:cNvCxnSpPr>
            <a:cxnSpLocks/>
          </p:cNvCxnSpPr>
          <p:nvPr/>
        </p:nvCxnSpPr>
        <p:spPr>
          <a:xfrm flipH="1">
            <a:off x="7800634" y="2719724"/>
            <a:ext cx="332772" cy="77939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D86903D6-BB12-4B85-9F25-252640644414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9060641" y="2764149"/>
            <a:ext cx="1377432" cy="114503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A27EF5E7-2149-4EB1-9B31-5C05D7ACA66C}"/>
              </a:ext>
            </a:extLst>
          </p:cNvPr>
          <p:cNvCxnSpPr>
            <a:cxnSpLocks/>
            <a:endCxn id="21" idx="5"/>
          </p:cNvCxnSpPr>
          <p:nvPr/>
        </p:nvCxnSpPr>
        <p:spPr>
          <a:xfrm flipH="1" flipV="1">
            <a:off x="2854814" y="4618580"/>
            <a:ext cx="2233426" cy="1037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F0F30C7-17BD-4C3D-B700-4C2DC539F5CC}"/>
              </a:ext>
            </a:extLst>
          </p:cNvPr>
          <p:cNvCxnSpPr>
            <a:cxnSpLocks/>
          </p:cNvCxnSpPr>
          <p:nvPr/>
        </p:nvCxnSpPr>
        <p:spPr>
          <a:xfrm flipH="1" flipV="1">
            <a:off x="5146159" y="4784653"/>
            <a:ext cx="200810" cy="6182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E3C75362-2063-45F5-B2D3-34604DEDD5E6}"/>
              </a:ext>
            </a:extLst>
          </p:cNvPr>
          <p:cNvCxnSpPr>
            <a:cxnSpLocks/>
            <a:stCxn id="19" idx="7"/>
          </p:cNvCxnSpPr>
          <p:nvPr/>
        </p:nvCxnSpPr>
        <p:spPr>
          <a:xfrm flipV="1">
            <a:off x="6409792" y="4689519"/>
            <a:ext cx="691588" cy="8027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24114210-4B71-412C-BF1E-6D521631B706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6619618" y="4278518"/>
            <a:ext cx="3818455" cy="14949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magem 74">
            <a:extLst>
              <a:ext uri="{FF2B5EF4-FFF2-40B4-BE49-F238E27FC236}">
                <a16:creationId xmlns:a16="http://schemas.microsoft.com/office/drawing/2014/main" id="{1EC79ACE-8D7E-4712-8ED2-BF22FBF78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262" y="0"/>
            <a:ext cx="1252738" cy="1400296"/>
          </a:xfrm>
          <a:prstGeom prst="rect">
            <a:avLst/>
          </a:prstGeom>
        </p:spPr>
      </p:pic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11C518BB-8F69-4DD5-8E47-3CDA839638B8}"/>
              </a:ext>
            </a:extLst>
          </p:cNvPr>
          <p:cNvCxnSpPr>
            <a:cxnSpLocks/>
          </p:cNvCxnSpPr>
          <p:nvPr/>
        </p:nvCxnSpPr>
        <p:spPr>
          <a:xfrm flipV="1">
            <a:off x="9962707" y="967564"/>
            <a:ext cx="976555" cy="47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>
            <a:extLst>
              <a:ext uri="{FF2B5EF4-FFF2-40B4-BE49-F238E27FC236}">
                <a16:creationId xmlns:a16="http://schemas.microsoft.com/office/drawing/2014/main" id="{3931441A-D89F-40B8-95BF-F3AF5D7CD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270" y="2138619"/>
            <a:ext cx="825795" cy="1032244"/>
          </a:xfrm>
          <a:prstGeom prst="rect">
            <a:avLst/>
          </a:prstGeom>
        </p:spPr>
      </p:pic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966EC330-7531-469A-92F5-0B11EED1C868}"/>
              </a:ext>
            </a:extLst>
          </p:cNvPr>
          <p:cNvCxnSpPr/>
          <p:nvPr/>
        </p:nvCxnSpPr>
        <p:spPr>
          <a:xfrm>
            <a:off x="11565631" y="1513235"/>
            <a:ext cx="0" cy="5601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840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DF11D-D9B0-4D70-848E-598796AD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294094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AE6B0AB-3A36-41EC-8F14-633BAB8B2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79" y="4054770"/>
            <a:ext cx="4957858" cy="2150232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956672C-89D7-42B8-BCFC-5D175472353B}"/>
              </a:ext>
            </a:extLst>
          </p:cNvPr>
          <p:cNvSpPr txBox="1"/>
          <p:nvPr/>
        </p:nvSpPr>
        <p:spPr>
          <a:xfrm>
            <a:off x="396688" y="3597735"/>
            <a:ext cx="407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Interface responsável pelo fluxo de dados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11893CE-E619-4485-B94E-A8B261D4A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317" y="2538572"/>
            <a:ext cx="6604091" cy="6559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3F52CF7-BFB3-4DF0-A9C5-53C30D16F1F7}"/>
              </a:ext>
            </a:extLst>
          </p:cNvPr>
          <p:cNvSpPr txBox="1"/>
          <p:nvPr/>
        </p:nvSpPr>
        <p:spPr>
          <a:xfrm>
            <a:off x="1810179" y="1334084"/>
            <a:ext cx="8571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Para que uma nova falha programada seja reconhecida pelo 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modulo gerenciador, ela deve obrigatoriamente implementar essas duas interfaces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00E128C4-30F6-48F4-89B4-8C0438FAFEC0}"/>
              </a:ext>
            </a:extLst>
          </p:cNvPr>
          <p:cNvCxnSpPr>
            <a:cxnSpLocks/>
          </p:cNvCxnSpPr>
          <p:nvPr/>
        </p:nvCxnSpPr>
        <p:spPr>
          <a:xfrm flipV="1">
            <a:off x="4473060" y="3031009"/>
            <a:ext cx="4979284" cy="1193884"/>
          </a:xfrm>
          <a:prstGeom prst="curvedConnector3">
            <a:avLst>
              <a:gd name="adj1" fmla="val 10018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0D24AA97-B89C-4E49-91A2-4AF44B1276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792" y="4389475"/>
            <a:ext cx="933008" cy="933008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8D03755C-9009-48E7-A5A0-D90BC9BF427C}"/>
              </a:ext>
            </a:extLst>
          </p:cNvPr>
          <p:cNvSpPr txBox="1"/>
          <p:nvPr/>
        </p:nvSpPr>
        <p:spPr>
          <a:xfrm>
            <a:off x="10487427" y="5322483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JDK 1.0</a:t>
            </a:r>
          </a:p>
        </p:txBody>
      </p:sp>
      <p:cxnSp>
        <p:nvCxnSpPr>
          <p:cNvPr id="28" name="Conector: Curvo 27">
            <a:extLst>
              <a:ext uri="{FF2B5EF4-FFF2-40B4-BE49-F238E27FC236}">
                <a16:creationId xmlns:a16="http://schemas.microsoft.com/office/drawing/2014/main" id="{6FD0EC48-0F50-4BEC-9DC5-24A1A8EB2EE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237785" y="3669916"/>
            <a:ext cx="1299024" cy="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778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AA059-6CFC-4CBC-B07C-41D3DC1FA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5912"/>
            <a:ext cx="10515600" cy="315912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pic>
        <p:nvPicPr>
          <p:cNvPr id="54" name="Espaço Reservado para Conteúdo 53">
            <a:extLst>
              <a:ext uri="{FF2B5EF4-FFF2-40B4-BE49-F238E27FC236}">
                <a16:creationId xmlns:a16="http://schemas.microsoft.com/office/drawing/2014/main" id="{A6F82042-D2EC-4700-A9E2-35EA347C4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3758" y="4990422"/>
            <a:ext cx="1356106" cy="1358193"/>
          </a:xfrm>
          <a:solidFill>
            <a:schemeClr val="bg1"/>
          </a:solidFill>
          <a:ln>
            <a:noFill/>
          </a:ln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BA3031D-1488-4A2A-AA09-1B30F1FC17B8}"/>
              </a:ext>
            </a:extLst>
          </p:cNvPr>
          <p:cNvSpPr/>
          <p:nvPr/>
        </p:nvSpPr>
        <p:spPr>
          <a:xfrm>
            <a:off x="8803758" y="1253112"/>
            <a:ext cx="2041451" cy="2945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Objeto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54D0-F2AD-4F95-B80E-70AD525D9501}"/>
              </a:ext>
            </a:extLst>
          </p:cNvPr>
          <p:cNvSpPr txBox="1"/>
          <p:nvPr/>
        </p:nvSpPr>
        <p:spPr>
          <a:xfrm>
            <a:off x="8844719" y="616688"/>
            <a:ext cx="2710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Carregado com todos os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dados analisados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14DD295-527E-485F-80DC-5D7046904BEE}"/>
              </a:ext>
            </a:extLst>
          </p:cNvPr>
          <p:cNvSpPr/>
          <p:nvPr/>
        </p:nvSpPr>
        <p:spPr>
          <a:xfrm>
            <a:off x="5287925" y="1253112"/>
            <a:ext cx="2041451" cy="2945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Objeto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46445B55-431E-4D71-8CC6-8A6D2E44BC0B}"/>
              </a:ext>
            </a:extLst>
          </p:cNvPr>
          <p:cNvCxnSpPr>
            <a:cxnSpLocks/>
          </p:cNvCxnSpPr>
          <p:nvPr/>
        </p:nvCxnSpPr>
        <p:spPr>
          <a:xfrm flipH="1">
            <a:off x="7410894" y="2633665"/>
            <a:ext cx="1392864" cy="17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619D51C-7EC7-4D90-940A-2D00CCDC3833}"/>
              </a:ext>
            </a:extLst>
          </p:cNvPr>
          <p:cNvSpPr txBox="1"/>
          <p:nvPr/>
        </p:nvSpPr>
        <p:spPr>
          <a:xfrm>
            <a:off x="7733700" y="226433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Clone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D15009CF-4350-4660-BE54-4A0F22F010E0}"/>
              </a:ext>
            </a:extLst>
          </p:cNvPr>
          <p:cNvCxnSpPr>
            <a:cxnSpLocks/>
          </p:cNvCxnSpPr>
          <p:nvPr/>
        </p:nvCxnSpPr>
        <p:spPr>
          <a:xfrm flipH="1">
            <a:off x="7432158" y="4644899"/>
            <a:ext cx="208992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50919FD-798C-4FC8-9BF4-25CE2ECC7151}"/>
              </a:ext>
            </a:extLst>
          </p:cNvPr>
          <p:cNvCxnSpPr>
            <a:cxnSpLocks/>
          </p:cNvCxnSpPr>
          <p:nvPr/>
        </p:nvCxnSpPr>
        <p:spPr>
          <a:xfrm flipV="1">
            <a:off x="7453423" y="2725721"/>
            <a:ext cx="0" cy="19191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51F4B5BF-0508-49CC-9474-C0211A9FBA06}"/>
              </a:ext>
            </a:extLst>
          </p:cNvPr>
          <p:cNvCxnSpPr/>
          <p:nvPr/>
        </p:nvCxnSpPr>
        <p:spPr>
          <a:xfrm flipV="1">
            <a:off x="9503330" y="4198331"/>
            <a:ext cx="0" cy="446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8B648632-B0EC-4BF7-B8EE-B27B09A5996D}"/>
              </a:ext>
            </a:extLst>
          </p:cNvPr>
          <p:cNvSpPr txBox="1"/>
          <p:nvPr/>
        </p:nvSpPr>
        <p:spPr>
          <a:xfrm>
            <a:off x="7717028" y="426577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Limpa sessão</a:t>
            </a: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D3E25444-E4D6-4E71-B429-7FEEC4F27180}"/>
              </a:ext>
            </a:extLst>
          </p:cNvPr>
          <p:cNvCxnSpPr/>
          <p:nvPr/>
        </p:nvCxnSpPr>
        <p:spPr>
          <a:xfrm>
            <a:off x="9503330" y="4644899"/>
            <a:ext cx="0" cy="3721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EEB0BF90-E4C3-4AD6-889B-B94BC38A1824}"/>
              </a:ext>
            </a:extLst>
          </p:cNvPr>
          <p:cNvSpPr/>
          <p:nvPr/>
        </p:nvSpPr>
        <p:spPr>
          <a:xfrm>
            <a:off x="350874" y="169356"/>
            <a:ext cx="4593266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A8BC0ADF-ABA7-4371-B69C-7F57DB4E6700}"/>
              </a:ext>
            </a:extLst>
          </p:cNvPr>
          <p:cNvCxnSpPr>
            <a:cxnSpLocks/>
          </p:cNvCxnSpPr>
          <p:nvPr/>
        </p:nvCxnSpPr>
        <p:spPr>
          <a:xfrm rot="10800000">
            <a:off x="838201" y="1253113"/>
            <a:ext cx="4449727" cy="554425"/>
          </a:xfrm>
          <a:prstGeom prst="bentConnector3">
            <a:avLst>
              <a:gd name="adj1" fmla="val 9994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A0785CC7-FC88-44AC-AA6A-6DE011210091}"/>
              </a:ext>
            </a:extLst>
          </p:cNvPr>
          <p:cNvCxnSpPr/>
          <p:nvPr/>
        </p:nvCxnSpPr>
        <p:spPr>
          <a:xfrm>
            <a:off x="1105786" y="169356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6FAA35D1-1687-4B94-A2AD-0F5449F0A932}"/>
              </a:ext>
            </a:extLst>
          </p:cNvPr>
          <p:cNvCxnSpPr/>
          <p:nvPr/>
        </p:nvCxnSpPr>
        <p:spPr>
          <a:xfrm>
            <a:off x="1917405" y="169356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4CF1377B-8FB6-4C35-8CC0-318FD1061954}"/>
              </a:ext>
            </a:extLst>
          </p:cNvPr>
          <p:cNvCxnSpPr/>
          <p:nvPr/>
        </p:nvCxnSpPr>
        <p:spPr>
          <a:xfrm>
            <a:off x="2693582" y="169356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C81B780B-1892-407F-BC51-0C8DB7003B20}"/>
              </a:ext>
            </a:extLst>
          </p:cNvPr>
          <p:cNvCxnSpPr/>
          <p:nvPr/>
        </p:nvCxnSpPr>
        <p:spPr>
          <a:xfrm>
            <a:off x="3522922" y="169356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BB4E3F53-97A0-487B-9CC6-1E1FA6D9B27D}"/>
              </a:ext>
            </a:extLst>
          </p:cNvPr>
          <p:cNvSpPr/>
          <p:nvPr/>
        </p:nvSpPr>
        <p:spPr>
          <a:xfrm>
            <a:off x="411089" y="340242"/>
            <a:ext cx="643307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Objeto</a:t>
            </a:r>
          </a:p>
        </p:txBody>
      </p: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9B15F587-686F-4145-8520-627BBE7853E5}"/>
              </a:ext>
            </a:extLst>
          </p:cNvPr>
          <p:cNvSpPr/>
          <p:nvPr/>
        </p:nvSpPr>
        <p:spPr>
          <a:xfrm>
            <a:off x="1199723" y="340242"/>
            <a:ext cx="643307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Objeto</a:t>
            </a:r>
          </a:p>
        </p:txBody>
      </p:sp>
      <p:sp>
        <p:nvSpPr>
          <p:cNvPr id="72" name="Retângulo: Cantos Arredondados 71">
            <a:extLst>
              <a:ext uri="{FF2B5EF4-FFF2-40B4-BE49-F238E27FC236}">
                <a16:creationId xmlns:a16="http://schemas.microsoft.com/office/drawing/2014/main" id="{B9DE5B7D-653D-48E0-AA68-F643E6DD6FE4}"/>
              </a:ext>
            </a:extLst>
          </p:cNvPr>
          <p:cNvSpPr/>
          <p:nvPr/>
        </p:nvSpPr>
        <p:spPr>
          <a:xfrm>
            <a:off x="1991781" y="340242"/>
            <a:ext cx="643307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Objeto</a:t>
            </a:r>
          </a:p>
        </p:txBody>
      </p: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9B0089E1-9537-4279-9530-ADFFCE7206AC}"/>
              </a:ext>
            </a:extLst>
          </p:cNvPr>
          <p:cNvSpPr/>
          <p:nvPr/>
        </p:nvSpPr>
        <p:spPr>
          <a:xfrm>
            <a:off x="2767957" y="340242"/>
            <a:ext cx="643307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Objeto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66F8B3D6-133D-4670-B4A3-3AEFE62E689A}"/>
              </a:ext>
            </a:extLst>
          </p:cNvPr>
          <p:cNvSpPr txBox="1"/>
          <p:nvPr/>
        </p:nvSpPr>
        <p:spPr>
          <a:xfrm>
            <a:off x="4986224" y="268129"/>
            <a:ext cx="3400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Lista com os objetos clonados para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que os dados sejam coletados 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pelo gerenciador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CE299AF6-EC4B-4DFA-B89B-6A423320DF85}"/>
              </a:ext>
            </a:extLst>
          </p:cNvPr>
          <p:cNvSpPr txBox="1"/>
          <p:nvPr/>
        </p:nvSpPr>
        <p:spPr>
          <a:xfrm>
            <a:off x="1199723" y="5346352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Faz o mesmo repetidas vezes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ate o fim do projeto</a:t>
            </a:r>
          </a:p>
        </p:txBody>
      </p: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37921EDA-8150-4C36-BF4C-527AB99F4919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230524" y="2725721"/>
            <a:ext cx="205740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DEBF3CDE-C252-4E59-B778-EF447EDB090C}"/>
              </a:ext>
            </a:extLst>
          </p:cNvPr>
          <p:cNvSpPr txBox="1"/>
          <p:nvPr/>
        </p:nvSpPr>
        <p:spPr>
          <a:xfrm>
            <a:off x="3230524" y="2285473"/>
            <a:ext cx="2016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Cada objeto possui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B10B18E2-B7BC-4D44-A1F4-9E3AE1C62C6C}"/>
              </a:ext>
            </a:extLst>
          </p:cNvPr>
          <p:cNvSpPr txBox="1"/>
          <p:nvPr/>
        </p:nvSpPr>
        <p:spPr>
          <a:xfrm>
            <a:off x="108217" y="2566004"/>
            <a:ext cx="3165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Tipo de falha analisada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Linhas de código com a falha</a:t>
            </a:r>
          </a:p>
        </p:txBody>
      </p:sp>
      <p:pic>
        <p:nvPicPr>
          <p:cNvPr id="83" name="Imagem 82">
            <a:extLst>
              <a:ext uri="{FF2B5EF4-FFF2-40B4-BE49-F238E27FC236}">
                <a16:creationId xmlns:a16="http://schemas.microsoft.com/office/drawing/2014/main" id="{0FBC195A-9650-4D86-BAF6-B774B7901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434" y="4087891"/>
            <a:ext cx="1114015" cy="1114015"/>
          </a:xfrm>
          <a:prstGeom prst="rect">
            <a:avLst/>
          </a:prstGeom>
        </p:spPr>
      </p:pic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A41897B1-B964-4A68-95C4-B4E2568817A6}"/>
              </a:ext>
            </a:extLst>
          </p:cNvPr>
          <p:cNvCxnSpPr/>
          <p:nvPr/>
        </p:nvCxnSpPr>
        <p:spPr>
          <a:xfrm flipH="1">
            <a:off x="10845209" y="2651294"/>
            <a:ext cx="13467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878BFFB7-F60F-4FE5-8A9F-09E25B5BD4EF}"/>
              </a:ext>
            </a:extLst>
          </p:cNvPr>
          <p:cNvSpPr txBox="1"/>
          <p:nvPr/>
        </p:nvSpPr>
        <p:spPr>
          <a:xfrm>
            <a:off x="10845209" y="1879707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Dados não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analisados</a:t>
            </a:r>
          </a:p>
        </p:txBody>
      </p:sp>
    </p:spTree>
    <p:extLst>
      <p:ext uri="{BB962C8B-B14F-4D97-AF65-F5344CB8AC3E}">
        <p14:creationId xmlns:p14="http://schemas.microsoft.com/office/powerpoint/2010/main" val="815196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</TotalTime>
  <Words>251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Análise de falhas de segurança em códigos</vt:lpstr>
      <vt:lpstr>O que seria uma falha de segurança em um código?</vt:lpstr>
      <vt:lpstr>Apresentação do PowerPoint</vt:lpstr>
      <vt:lpstr>Apresentação do PowerPoint</vt:lpstr>
      <vt:lpstr>Apresentação do PowerPoint</vt:lpstr>
      <vt:lpstr>Como funciona a analise?</vt:lpstr>
      <vt:lpstr>Apresentação do PowerPoint</vt:lpstr>
      <vt:lpstr>Apresentação do PowerPoint</vt:lpstr>
      <vt:lpstr>Apresentação do PowerPoint</vt:lpstr>
      <vt:lpstr>Apresentação do PowerPoint</vt:lpstr>
      <vt:lpstr>Duvidas?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falhas de segurança em códigos</dc:title>
  <dc:creator>Mateus</dc:creator>
  <cp:lastModifiedBy>Mateus</cp:lastModifiedBy>
  <cp:revision>47</cp:revision>
  <dcterms:created xsi:type="dcterms:W3CDTF">2018-08-18T00:01:57Z</dcterms:created>
  <dcterms:modified xsi:type="dcterms:W3CDTF">2018-08-18T20:28:06Z</dcterms:modified>
</cp:coreProperties>
</file>