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B44FD4C-95B8-4B50-A103-F00ED16FFCC7}">
          <p14:sldIdLst>
            <p14:sldId id="256"/>
            <p14:sldId id="269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AB700-D477-41B1-AB6D-40DF4623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C483C8-BFAE-466E-9736-C7B154D4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EED778-93BF-4198-BED2-301E780A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52969-B975-4596-BE89-8158137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58FAD-0327-4BCF-A118-AECF77C0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46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051E1-2396-4388-AB5E-35356FD5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5980BD-3930-48D9-8BC3-C39D6F4C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63966-6350-474A-8C47-DFDE6374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024C9-C82A-41DD-AB43-8AD4847C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F0A6E-D7ED-4132-B204-AEA5899A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07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FB1172-F11E-4856-B3F9-775BF9224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7AC04E-C2C1-4F3E-BC5B-6C154B4F6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9BDFE-B80F-410E-8129-24A7B839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F5D08E-5C90-4F30-A8EE-C0B49A8A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EE37D5-46C2-40A3-8AB8-DFF9B59E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6BC7-3366-48DD-8DB0-5874657C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C793B-FAE4-444C-884F-1E2BB7C2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6D1AFA-0EFE-46E8-8099-3719FBF5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1068A-3E46-4786-BBE5-26BCCCD4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082494-8B15-42CF-9F39-5A2B7AFF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2930-6D30-4417-A8E9-BB5AC0A8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534F74-75B8-4FBA-AF86-4CBC0EDF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30B3C-7058-449E-A125-CAE0A34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9B211-C614-4798-82A9-742398A8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926BD4-D90B-43BF-B89A-E6DB7541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49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6EEAE-0967-4AE8-84BC-27054109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3DEB6-9D89-4AD1-8BEF-55DA2B51F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2A68DE-264B-478F-A826-ECBCC2EA4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B07A5A-F568-43AB-AD6D-60424111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5A6688-A838-423E-AE6B-ACE2768C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4A509-AC92-480B-B4C0-BD12DB64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88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CDB43-0C2E-497F-9446-FC1121B1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CFEFF4-3182-44CE-B8C5-6AFECC6B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45FAE-6ABE-49F8-B017-765B4ACE1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727618-B815-4A7A-834E-66B96CDE8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8F294E-D75D-4408-9037-92CB4E19C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876821-77FA-4B23-880D-6BC92A24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7299E4-4DFD-422A-9605-1505CE36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2F587D-2D02-4D1A-8EC9-B5E27F0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B1FD8-F6BF-402C-A81E-AC202D71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F5EDB7-B28C-4D9A-B901-D83D494A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238FAA-A98C-4C52-BACD-96A175A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4F702-5DF1-4804-B31E-DA0C21AC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66A7A8-67BF-4B59-A362-128C4B87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57A206-4062-4FDB-8494-5BBA1981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CE464C-690B-4543-92C8-02D01BAD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18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92C80-DD3F-4553-A6CE-82D387C8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EA882-9EB8-484E-9AF2-5AE30013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F373F5-F192-4867-8D5C-3076C2E7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138030-783D-421C-BBEA-9CA62540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912A9B-39A7-49F0-B675-EC105A91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22ECDB-77B5-46C2-93BC-E5F6902C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8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9D0B9-6B99-4C20-9155-B2F09A72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F05C0C-A043-4C9E-B250-678B7CFBA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81D73F-5BB3-4B6A-8B05-59F1D56F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1E387-8655-44ED-9330-44CD2C67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7971D4-732B-40F0-BC17-C3CFFB1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FCF5FF-8B60-41ED-9BAE-0CFF51F0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3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78E838-F72B-4ABB-8FA1-8EB152D7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6591AD-D3D8-41DB-BAC3-8C9EC024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B669E-5132-4309-A828-F3FFB6474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0CA96-A107-4B74-A192-980B3CEBA02A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1953E-D690-416B-95AC-996CBA4E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D7571-3DE9-47E1-B79F-F3A184C78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208B-F1B7-436E-8F30-97968F4E2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94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7F0B-5F0E-4F39-801D-A464726F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1763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Analise de falhas de segurança em código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6D83C-1621-4EBE-BB25-F1ABDDD4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84578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Mateus Renato Rodrigues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Spadacio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5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6202E-F701-41C2-B267-BA961AD2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Contribuições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6D9FD2-1F3F-4E39-B8C9-8F17016B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28267"/>
            <a:ext cx="10515600" cy="148696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49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B514D-0D73-48D2-9100-858E4EA9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156" y="383822"/>
            <a:ext cx="132644" cy="203200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142B1-CAAB-4952-ADC9-57390AD0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622"/>
            <a:ext cx="10515600" cy="6169378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Ajudar os desenvolvedores a encontrar falhas de segurança que passaram despercebidas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Análise rápida, podendo analisar grandes projetos em poucos segundos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Educar os desenvolvedores através de mensagens de como prevenir tal falha</a:t>
            </a:r>
          </a:p>
          <a:p>
            <a:pPr marL="0" indent="0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62631-8E71-42A3-B0E4-69779D77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5C023-7749-42BA-98D2-14A6BDD7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2133"/>
            <a:ext cx="10515600" cy="114830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12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D9F6-B691-44CC-A725-7E42ED6C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353799" y="365125"/>
            <a:ext cx="45719" cy="188031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7419D5-C5CA-419D-B92F-A1AB635C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332"/>
            <a:ext cx="10515600" cy="6180667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Melhorar a precisão do algoritmo sem afetar sua performance</a:t>
            </a:r>
          </a:p>
          <a:p>
            <a:pPr marL="0" indent="0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Estudar novas falhas para implementa-las no algoritmo</a:t>
            </a:r>
          </a:p>
          <a:p>
            <a:pPr marL="0" indent="0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Ampliar o nível de detecção para mais 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81538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F7CFC-3BFD-4E3C-8F0C-34D87AC2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0528A-91AC-4CCF-A43F-FDF7C50DAF2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23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AD1DF-6162-44C7-9CBB-39E4E326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730"/>
          </a:xfrm>
        </p:spPr>
        <p:txBody>
          <a:bodyPr>
            <a:normAutofit fontScale="90000"/>
          </a:bodyPr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5156C-E885-45AA-897C-438B48D3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108"/>
            <a:ext cx="10515600" cy="5154856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que seria uma falha de segurança em um código?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Podem ser falhas de logica, validações mal feitas, uso incorreto de bibliotecas ou métodos da própria linguagem que podem causar brechas no sistema.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8">
            <a:extLst>
              <a:ext uri="{FF2B5EF4-FFF2-40B4-BE49-F238E27FC236}">
                <a16:creationId xmlns:a16="http://schemas.microsoft.com/office/drawing/2014/main" id="{9E1CC6E9-6AB3-4386-A3A4-CEB1566E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30" y="3364202"/>
            <a:ext cx="5121592" cy="11191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6E4A5A-EDB0-4039-A2FD-B20628554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3544"/>
            <a:ext cx="3598142" cy="15745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993D00-D30A-499B-BC82-0C04609BC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6" y="5474163"/>
            <a:ext cx="4101659" cy="8899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1DF594-F281-4322-863D-1E6296BC3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71" y="4545975"/>
            <a:ext cx="3177519" cy="5267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18E72E-90E5-4294-B4E6-29A11535E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31" y="5198048"/>
            <a:ext cx="4485869" cy="12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9D558-E8E8-4CBB-A68C-7205CA4B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77C2D4-380D-498E-9BB0-DD6422F2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2904"/>
            <a:ext cx="10515600" cy="55509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6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25465-D96E-4ACE-85E9-04D27B6A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948"/>
            <a:ext cx="10515600" cy="434126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Como funciona a analise?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2EB6C-93B1-46F0-8C24-D7529D05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991"/>
            <a:ext cx="10515600" cy="5134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Primeiro devemos saber que...</a:t>
            </a:r>
          </a:p>
          <a:p>
            <a:pPr marL="0" indent="0" algn="ctr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Um código fonte nada mais é que um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mesmo que estejam como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e por ai vai.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B85106-B088-4638-89FA-296C1A00C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6094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984F7-22F3-4478-B3F4-71460F78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125"/>
            <a:ext cx="10515600" cy="240931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A06F3D-BE4A-416B-B259-F0F6E2FF8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6339"/>
            <a:ext cx="2143125" cy="2143125"/>
          </a:xfr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35C2F9C7-CF8A-40D2-A326-BA47E0FE3E66}"/>
              </a:ext>
            </a:extLst>
          </p:cNvPr>
          <p:cNvSpPr/>
          <p:nvPr/>
        </p:nvSpPr>
        <p:spPr>
          <a:xfrm>
            <a:off x="7219505" y="868564"/>
            <a:ext cx="2847753" cy="18955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C9721E-12D0-4132-AB83-839C9B2DAECB}"/>
              </a:ext>
            </a:extLst>
          </p:cNvPr>
          <p:cNvSpPr txBox="1"/>
          <p:nvPr/>
        </p:nvSpPr>
        <p:spPr>
          <a:xfrm>
            <a:off x="7568471" y="441673"/>
            <a:ext cx="21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Modulo gerenciador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628EC5-F4A6-4A83-BD32-422C4ADA30C7}"/>
              </a:ext>
            </a:extLst>
          </p:cNvPr>
          <p:cNvCxnSpPr>
            <a:cxnSpLocks/>
          </p:cNvCxnSpPr>
          <p:nvPr/>
        </p:nvCxnSpPr>
        <p:spPr>
          <a:xfrm>
            <a:off x="2981325" y="1816356"/>
            <a:ext cx="42381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FA1A1A3-4B1D-442C-89C6-4F6368E1C737}"/>
              </a:ext>
            </a:extLst>
          </p:cNvPr>
          <p:cNvSpPr txBox="1"/>
          <p:nvPr/>
        </p:nvSpPr>
        <p:spPr>
          <a:xfrm>
            <a:off x="4178595" y="1328569"/>
            <a:ext cx="16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Linha de código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20771B-ACB6-4EC0-B090-B645D57E542F}"/>
              </a:ext>
            </a:extLst>
          </p:cNvPr>
          <p:cNvSpPr/>
          <p:nvPr/>
        </p:nvSpPr>
        <p:spPr>
          <a:xfrm>
            <a:off x="4974890" y="5281655"/>
            <a:ext cx="1681092" cy="14381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Utilidades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F4B30AF-D1FD-46C9-8598-390FB8C736D3}"/>
              </a:ext>
            </a:extLst>
          </p:cNvPr>
          <p:cNvSpPr txBox="1"/>
          <p:nvPr/>
        </p:nvSpPr>
        <p:spPr>
          <a:xfrm>
            <a:off x="6932428" y="5773479"/>
            <a:ext cx="217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Prove interfaces e </a:t>
            </a:r>
          </a:p>
          <a:p>
            <a:r>
              <a:rPr lang="pt-BR" dirty="0"/>
              <a:t>métodos reutilizáveis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8041630-C12D-4AF2-9DAF-A3D581A10A47}"/>
              </a:ext>
            </a:extLst>
          </p:cNvPr>
          <p:cNvSpPr/>
          <p:nvPr/>
        </p:nvSpPr>
        <p:spPr>
          <a:xfrm>
            <a:off x="1584250" y="3465997"/>
            <a:ext cx="1488558" cy="13503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813E009-D63F-4A22-9C1D-52FE5D66C5DD}"/>
              </a:ext>
            </a:extLst>
          </p:cNvPr>
          <p:cNvSpPr/>
          <p:nvPr/>
        </p:nvSpPr>
        <p:spPr>
          <a:xfrm>
            <a:off x="4178595" y="3460460"/>
            <a:ext cx="1488558" cy="13503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E22BAA0-9E47-42DC-AA03-AF3FAF38414C}"/>
              </a:ext>
            </a:extLst>
          </p:cNvPr>
          <p:cNvSpPr/>
          <p:nvPr/>
        </p:nvSpPr>
        <p:spPr>
          <a:xfrm>
            <a:off x="6772940" y="3460459"/>
            <a:ext cx="1488558" cy="13503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C/C++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0ABCFF7-BE93-404B-98D8-2BBB0C30BE49}"/>
              </a:ext>
            </a:extLst>
          </p:cNvPr>
          <p:cNvSpPr txBox="1"/>
          <p:nvPr/>
        </p:nvSpPr>
        <p:spPr>
          <a:xfrm>
            <a:off x="9375249" y="3909186"/>
            <a:ext cx="21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Linguagens futuras...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917A1B8-0929-4C03-8FA8-93E2CEA584E8}"/>
              </a:ext>
            </a:extLst>
          </p:cNvPr>
          <p:cNvCxnSpPr>
            <a:cxnSpLocks/>
          </p:cNvCxnSpPr>
          <p:nvPr/>
        </p:nvCxnSpPr>
        <p:spPr>
          <a:xfrm flipH="1">
            <a:off x="2975468" y="2168761"/>
            <a:ext cx="4335520" cy="1609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C63A512-B1B5-4640-9BB2-9E3FE4D0192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602687" y="2486547"/>
            <a:ext cx="2033862" cy="13241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4D41436-BCD6-41EE-9312-8064380EB09F}"/>
              </a:ext>
            </a:extLst>
          </p:cNvPr>
          <p:cNvCxnSpPr>
            <a:cxnSpLocks/>
          </p:cNvCxnSpPr>
          <p:nvPr/>
        </p:nvCxnSpPr>
        <p:spPr>
          <a:xfrm flipH="1">
            <a:off x="7800634" y="2719724"/>
            <a:ext cx="332772" cy="779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86903D6-BB12-4B85-9F25-25264064441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060641" y="2764149"/>
            <a:ext cx="1377432" cy="11450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27EF5E7-2149-4EB1-9B31-5C05D7ACA66C}"/>
              </a:ext>
            </a:extLst>
          </p:cNvPr>
          <p:cNvCxnSpPr>
            <a:cxnSpLocks/>
            <a:endCxn id="21" idx="5"/>
          </p:cNvCxnSpPr>
          <p:nvPr/>
        </p:nvCxnSpPr>
        <p:spPr>
          <a:xfrm flipH="1" flipV="1">
            <a:off x="2854814" y="4618580"/>
            <a:ext cx="2233426" cy="1037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F0F30C7-17BD-4C3D-B700-4C2DC539F5CC}"/>
              </a:ext>
            </a:extLst>
          </p:cNvPr>
          <p:cNvCxnSpPr>
            <a:cxnSpLocks/>
          </p:cNvCxnSpPr>
          <p:nvPr/>
        </p:nvCxnSpPr>
        <p:spPr>
          <a:xfrm flipH="1" flipV="1">
            <a:off x="5146159" y="4784653"/>
            <a:ext cx="200810" cy="618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E3C75362-2063-45F5-B2D3-34604DEDD5E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409792" y="4689519"/>
            <a:ext cx="691588" cy="802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24114210-4B71-412C-BF1E-6D521631B706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619618" y="4278518"/>
            <a:ext cx="3818455" cy="1494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m 74">
            <a:extLst>
              <a:ext uri="{FF2B5EF4-FFF2-40B4-BE49-F238E27FC236}">
                <a16:creationId xmlns:a16="http://schemas.microsoft.com/office/drawing/2014/main" id="{1EC79ACE-8D7E-4712-8ED2-BF22FBF78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62" y="0"/>
            <a:ext cx="1252738" cy="1400296"/>
          </a:xfrm>
          <a:prstGeom prst="rect">
            <a:avLst/>
          </a:prstGeom>
        </p:spPr>
      </p:pic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11C518BB-8F69-4DD5-8E47-3CDA839638B8}"/>
              </a:ext>
            </a:extLst>
          </p:cNvPr>
          <p:cNvCxnSpPr>
            <a:cxnSpLocks/>
          </p:cNvCxnSpPr>
          <p:nvPr/>
        </p:nvCxnSpPr>
        <p:spPr>
          <a:xfrm flipV="1">
            <a:off x="9962707" y="967564"/>
            <a:ext cx="976555" cy="476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>
            <a:extLst>
              <a:ext uri="{FF2B5EF4-FFF2-40B4-BE49-F238E27FC236}">
                <a16:creationId xmlns:a16="http://schemas.microsoft.com/office/drawing/2014/main" id="{3931441A-D89F-40B8-95BF-F3AF5D7CD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270" y="2138619"/>
            <a:ext cx="825795" cy="1032244"/>
          </a:xfrm>
          <a:prstGeom prst="rect">
            <a:avLst/>
          </a:prstGeom>
        </p:spPr>
      </p:pic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966EC330-7531-469A-92F5-0B11EED1C868}"/>
              </a:ext>
            </a:extLst>
          </p:cNvPr>
          <p:cNvCxnSpPr/>
          <p:nvPr/>
        </p:nvCxnSpPr>
        <p:spPr>
          <a:xfrm>
            <a:off x="11565631" y="1513235"/>
            <a:ext cx="0" cy="560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4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DF11D-D9B0-4D70-848E-598796AD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94094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56672C-89D7-42B8-BCFC-5D175472353B}"/>
              </a:ext>
            </a:extLst>
          </p:cNvPr>
          <p:cNvSpPr txBox="1"/>
          <p:nvPr/>
        </p:nvSpPr>
        <p:spPr>
          <a:xfrm>
            <a:off x="396688" y="3597735"/>
            <a:ext cx="407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Interface responsável pelo fluxo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F52CF7-BFB3-4DF0-A9C5-53C30D16F1F7}"/>
              </a:ext>
            </a:extLst>
          </p:cNvPr>
          <p:cNvSpPr txBox="1"/>
          <p:nvPr/>
        </p:nvSpPr>
        <p:spPr>
          <a:xfrm>
            <a:off x="1810179" y="1334084"/>
            <a:ext cx="8571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que uma nova falha programada seja reconhecida pelo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modulo gerenciador, ela deve obrigatoriamente implementar essas duas interfaces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00E128C4-30F6-48F4-89B4-8C0438FAFEC0}"/>
              </a:ext>
            </a:extLst>
          </p:cNvPr>
          <p:cNvCxnSpPr>
            <a:cxnSpLocks/>
          </p:cNvCxnSpPr>
          <p:nvPr/>
        </p:nvCxnSpPr>
        <p:spPr>
          <a:xfrm flipV="1">
            <a:off x="4473060" y="3031009"/>
            <a:ext cx="4979284" cy="1193884"/>
          </a:xfrm>
          <a:prstGeom prst="curvedConnector3">
            <a:avLst>
              <a:gd name="adj1" fmla="val 1001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0D24AA97-B89C-4E49-91A2-4AF44B127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792" y="4389475"/>
            <a:ext cx="933008" cy="93300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D03755C-9009-48E7-A5A0-D90BC9BF427C}"/>
              </a:ext>
            </a:extLst>
          </p:cNvPr>
          <p:cNvSpPr txBox="1"/>
          <p:nvPr/>
        </p:nvSpPr>
        <p:spPr>
          <a:xfrm>
            <a:off x="10487427" y="532248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JDK 1.0</a:t>
            </a:r>
          </a:p>
        </p:txBody>
      </p: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6FD0EC48-0F50-4BEC-9DC5-24A1A8EB2E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37785" y="3669916"/>
            <a:ext cx="1299024" cy="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5FA8862-A6A5-4E5C-844A-7502A34AB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8" y="4108162"/>
            <a:ext cx="4539391" cy="1931394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A7A0401-128C-480E-9F98-D2328D2F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11" y="2551289"/>
            <a:ext cx="5208395" cy="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7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AA059-6CFC-4CBC-B07C-41D3DC1F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5912"/>
            <a:ext cx="10515600" cy="3159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pic>
        <p:nvPicPr>
          <p:cNvPr id="54" name="Espaço Reservado para Conteúdo 53">
            <a:extLst>
              <a:ext uri="{FF2B5EF4-FFF2-40B4-BE49-F238E27FC236}">
                <a16:creationId xmlns:a16="http://schemas.microsoft.com/office/drawing/2014/main" id="{A6F82042-D2EC-4700-A9E2-35EA347C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3758" y="4990422"/>
            <a:ext cx="1356106" cy="1358193"/>
          </a:xfrm>
          <a:solidFill>
            <a:schemeClr val="bg1"/>
          </a:solidFill>
          <a:ln>
            <a:noFill/>
          </a:ln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BA3031D-1488-4A2A-AA09-1B30F1FC17B8}"/>
              </a:ext>
            </a:extLst>
          </p:cNvPr>
          <p:cNvSpPr/>
          <p:nvPr/>
        </p:nvSpPr>
        <p:spPr>
          <a:xfrm>
            <a:off x="8803758" y="1253112"/>
            <a:ext cx="2041451" cy="294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F54D0-F2AD-4F95-B80E-70AD525D9501}"/>
              </a:ext>
            </a:extLst>
          </p:cNvPr>
          <p:cNvSpPr txBox="1"/>
          <p:nvPr/>
        </p:nvSpPr>
        <p:spPr>
          <a:xfrm>
            <a:off x="8844719" y="616688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Carregado com todos 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analisados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14DD295-527E-485F-80DC-5D7046904BEE}"/>
              </a:ext>
            </a:extLst>
          </p:cNvPr>
          <p:cNvSpPr/>
          <p:nvPr/>
        </p:nvSpPr>
        <p:spPr>
          <a:xfrm>
            <a:off x="5287925" y="1253112"/>
            <a:ext cx="2041451" cy="294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6445B55-431E-4D71-8CC6-8A6D2E44BC0B}"/>
              </a:ext>
            </a:extLst>
          </p:cNvPr>
          <p:cNvCxnSpPr>
            <a:cxnSpLocks/>
          </p:cNvCxnSpPr>
          <p:nvPr/>
        </p:nvCxnSpPr>
        <p:spPr>
          <a:xfrm flipH="1">
            <a:off x="7410894" y="2633665"/>
            <a:ext cx="1392864" cy="17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19D51C-7EC7-4D90-940A-2D00CCDC3833}"/>
              </a:ext>
            </a:extLst>
          </p:cNvPr>
          <p:cNvSpPr txBox="1"/>
          <p:nvPr/>
        </p:nvSpPr>
        <p:spPr>
          <a:xfrm>
            <a:off x="7733700" y="22643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15009CF-4350-4660-BE54-4A0F22F010E0}"/>
              </a:ext>
            </a:extLst>
          </p:cNvPr>
          <p:cNvCxnSpPr>
            <a:cxnSpLocks/>
          </p:cNvCxnSpPr>
          <p:nvPr/>
        </p:nvCxnSpPr>
        <p:spPr>
          <a:xfrm flipH="1">
            <a:off x="7432158" y="4644899"/>
            <a:ext cx="20899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0919FD-798C-4FC8-9BF4-25CE2ECC7151}"/>
              </a:ext>
            </a:extLst>
          </p:cNvPr>
          <p:cNvCxnSpPr>
            <a:cxnSpLocks/>
          </p:cNvCxnSpPr>
          <p:nvPr/>
        </p:nvCxnSpPr>
        <p:spPr>
          <a:xfrm flipV="1">
            <a:off x="7453423" y="2725721"/>
            <a:ext cx="0" cy="19191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1F4B5BF-0508-49CC-9474-C0211A9FBA06}"/>
              </a:ext>
            </a:extLst>
          </p:cNvPr>
          <p:cNvCxnSpPr/>
          <p:nvPr/>
        </p:nvCxnSpPr>
        <p:spPr>
          <a:xfrm flipV="1">
            <a:off x="9503330" y="4198331"/>
            <a:ext cx="0" cy="446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B648632-B0EC-4BF7-B8EE-B27B09A5996D}"/>
              </a:ext>
            </a:extLst>
          </p:cNvPr>
          <p:cNvSpPr txBox="1"/>
          <p:nvPr/>
        </p:nvSpPr>
        <p:spPr>
          <a:xfrm>
            <a:off x="7717028" y="426577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Limpa sessão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3E25444-E4D6-4E71-B429-7FEEC4F27180}"/>
              </a:ext>
            </a:extLst>
          </p:cNvPr>
          <p:cNvCxnSpPr/>
          <p:nvPr/>
        </p:nvCxnSpPr>
        <p:spPr>
          <a:xfrm>
            <a:off x="9503330" y="4644899"/>
            <a:ext cx="0" cy="372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EEB0BF90-E4C3-4AD6-889B-B94BC38A1824}"/>
              </a:ext>
            </a:extLst>
          </p:cNvPr>
          <p:cNvSpPr/>
          <p:nvPr/>
        </p:nvSpPr>
        <p:spPr>
          <a:xfrm>
            <a:off x="350874" y="169356"/>
            <a:ext cx="4593266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A8BC0ADF-ABA7-4371-B69C-7F57DB4E6700}"/>
              </a:ext>
            </a:extLst>
          </p:cNvPr>
          <p:cNvCxnSpPr>
            <a:cxnSpLocks/>
          </p:cNvCxnSpPr>
          <p:nvPr/>
        </p:nvCxnSpPr>
        <p:spPr>
          <a:xfrm rot="10800000">
            <a:off x="838201" y="1253113"/>
            <a:ext cx="4449727" cy="554425"/>
          </a:xfrm>
          <a:prstGeom prst="bentConnector3">
            <a:avLst>
              <a:gd name="adj1" fmla="val 999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0785CC7-FC88-44AC-AA6A-6DE011210091}"/>
              </a:ext>
            </a:extLst>
          </p:cNvPr>
          <p:cNvCxnSpPr/>
          <p:nvPr/>
        </p:nvCxnSpPr>
        <p:spPr>
          <a:xfrm>
            <a:off x="1105786" y="16935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6FAA35D1-1687-4B94-A2AD-0F5449F0A932}"/>
              </a:ext>
            </a:extLst>
          </p:cNvPr>
          <p:cNvCxnSpPr/>
          <p:nvPr/>
        </p:nvCxnSpPr>
        <p:spPr>
          <a:xfrm>
            <a:off x="1917405" y="16935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CF1377B-8FB6-4C35-8CC0-318FD1061954}"/>
              </a:ext>
            </a:extLst>
          </p:cNvPr>
          <p:cNvCxnSpPr/>
          <p:nvPr/>
        </p:nvCxnSpPr>
        <p:spPr>
          <a:xfrm>
            <a:off x="2693582" y="16935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C81B780B-1892-407F-BC51-0C8DB7003B20}"/>
              </a:ext>
            </a:extLst>
          </p:cNvPr>
          <p:cNvCxnSpPr/>
          <p:nvPr/>
        </p:nvCxnSpPr>
        <p:spPr>
          <a:xfrm>
            <a:off x="3522922" y="16935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BB4E3F53-97A0-487B-9CC6-1E1FA6D9B27D}"/>
              </a:ext>
            </a:extLst>
          </p:cNvPr>
          <p:cNvSpPr/>
          <p:nvPr/>
        </p:nvSpPr>
        <p:spPr>
          <a:xfrm>
            <a:off x="411089" y="340242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9B15F587-686F-4145-8520-627BBE7853E5}"/>
              </a:ext>
            </a:extLst>
          </p:cNvPr>
          <p:cNvSpPr/>
          <p:nvPr/>
        </p:nvSpPr>
        <p:spPr>
          <a:xfrm>
            <a:off x="1199723" y="340242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B9DE5B7D-653D-48E0-AA68-F643E6DD6FE4}"/>
              </a:ext>
            </a:extLst>
          </p:cNvPr>
          <p:cNvSpPr/>
          <p:nvPr/>
        </p:nvSpPr>
        <p:spPr>
          <a:xfrm>
            <a:off x="1991781" y="340242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9B0089E1-9537-4279-9530-ADFFCE7206AC}"/>
              </a:ext>
            </a:extLst>
          </p:cNvPr>
          <p:cNvSpPr/>
          <p:nvPr/>
        </p:nvSpPr>
        <p:spPr>
          <a:xfrm>
            <a:off x="2767957" y="340242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6F8B3D6-133D-4670-B4A3-3AEFE62E689A}"/>
              </a:ext>
            </a:extLst>
          </p:cNvPr>
          <p:cNvSpPr txBox="1"/>
          <p:nvPr/>
        </p:nvSpPr>
        <p:spPr>
          <a:xfrm>
            <a:off x="4986224" y="268129"/>
            <a:ext cx="3400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Lista com os objetos clonados para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que os dados sejam coletados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pelo gerenciador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E299AF6-EC4B-4DFA-B89B-6A423320DF85}"/>
              </a:ext>
            </a:extLst>
          </p:cNvPr>
          <p:cNvSpPr txBox="1"/>
          <p:nvPr/>
        </p:nvSpPr>
        <p:spPr>
          <a:xfrm>
            <a:off x="1199723" y="534635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Faz o mesmo repetidas vezes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ate o fim do projeto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37921EDA-8150-4C36-BF4C-527AB99F491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230524" y="2725721"/>
            <a:ext cx="20574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EBF3CDE-C252-4E59-B778-EF447EDB090C}"/>
              </a:ext>
            </a:extLst>
          </p:cNvPr>
          <p:cNvSpPr txBox="1"/>
          <p:nvPr/>
        </p:nvSpPr>
        <p:spPr>
          <a:xfrm>
            <a:off x="3230524" y="2285473"/>
            <a:ext cx="20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 objeto possui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B10B18E2-B7BC-4D44-A1F4-9E3AE1C62C6C}"/>
              </a:ext>
            </a:extLst>
          </p:cNvPr>
          <p:cNvSpPr txBox="1"/>
          <p:nvPr/>
        </p:nvSpPr>
        <p:spPr>
          <a:xfrm>
            <a:off x="108217" y="2566004"/>
            <a:ext cx="316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Tipo de falha analisada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Linhas de código com a falha</a:t>
            </a:r>
          </a:p>
        </p:txBody>
      </p:sp>
      <p:pic>
        <p:nvPicPr>
          <p:cNvPr id="83" name="Imagem 82">
            <a:extLst>
              <a:ext uri="{FF2B5EF4-FFF2-40B4-BE49-F238E27FC236}">
                <a16:creationId xmlns:a16="http://schemas.microsoft.com/office/drawing/2014/main" id="{0FBC195A-9650-4D86-BAF6-B774B7901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34" y="4087891"/>
            <a:ext cx="1114015" cy="1114015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A41897B1-B964-4A68-95C4-B4E2568817A6}"/>
              </a:ext>
            </a:extLst>
          </p:cNvPr>
          <p:cNvCxnSpPr/>
          <p:nvPr/>
        </p:nvCxnSpPr>
        <p:spPr>
          <a:xfrm flipH="1">
            <a:off x="10845209" y="2651294"/>
            <a:ext cx="1346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78BFFB7-F60F-4FE5-8A9F-09E25B5BD4EF}"/>
              </a:ext>
            </a:extLst>
          </p:cNvPr>
          <p:cNvSpPr txBox="1"/>
          <p:nvPr/>
        </p:nvSpPr>
        <p:spPr>
          <a:xfrm>
            <a:off x="10845209" y="187970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não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</a:p>
        </p:txBody>
      </p:sp>
    </p:spTree>
    <p:extLst>
      <p:ext uri="{BB962C8B-B14F-4D97-AF65-F5344CB8AC3E}">
        <p14:creationId xmlns:p14="http://schemas.microsoft.com/office/powerpoint/2010/main" val="8151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4600B-98C4-492F-A55B-D1417444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3461"/>
            <a:ext cx="10515600" cy="315912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BE5D2-83A1-419B-9F9D-FF78879E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98" y="6549655"/>
            <a:ext cx="10515600" cy="3934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2C8D73-FEC6-48E2-AC92-DC469B52C7BA}"/>
              </a:ext>
            </a:extLst>
          </p:cNvPr>
          <p:cNvSpPr/>
          <p:nvPr/>
        </p:nvSpPr>
        <p:spPr>
          <a:xfrm>
            <a:off x="838200" y="1371601"/>
            <a:ext cx="4593266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B991C9C-7DC3-4841-83F3-33364C6BAF5D}"/>
              </a:ext>
            </a:extLst>
          </p:cNvPr>
          <p:cNvCxnSpPr/>
          <p:nvPr/>
        </p:nvCxnSpPr>
        <p:spPr>
          <a:xfrm>
            <a:off x="1593112" y="137160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5AE5B1-D6D7-475E-8730-4BA4DB865057}"/>
              </a:ext>
            </a:extLst>
          </p:cNvPr>
          <p:cNvCxnSpPr/>
          <p:nvPr/>
        </p:nvCxnSpPr>
        <p:spPr>
          <a:xfrm>
            <a:off x="2404731" y="137160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B3502D7-81B1-4F39-8828-4A2453F1A16F}"/>
              </a:ext>
            </a:extLst>
          </p:cNvPr>
          <p:cNvCxnSpPr/>
          <p:nvPr/>
        </p:nvCxnSpPr>
        <p:spPr>
          <a:xfrm>
            <a:off x="3180908" y="137160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2070D0C-D39A-40E3-B340-69D477564691}"/>
              </a:ext>
            </a:extLst>
          </p:cNvPr>
          <p:cNvCxnSpPr/>
          <p:nvPr/>
        </p:nvCxnSpPr>
        <p:spPr>
          <a:xfrm>
            <a:off x="4010248" y="137160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407BC54-898A-4B82-A342-CFFA64CA46B6}"/>
              </a:ext>
            </a:extLst>
          </p:cNvPr>
          <p:cNvSpPr/>
          <p:nvPr/>
        </p:nvSpPr>
        <p:spPr>
          <a:xfrm>
            <a:off x="898415" y="1542487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BF12AAE-AB75-4DBD-A19E-A712FD4CBED8}"/>
              </a:ext>
            </a:extLst>
          </p:cNvPr>
          <p:cNvSpPr/>
          <p:nvPr/>
        </p:nvSpPr>
        <p:spPr>
          <a:xfrm>
            <a:off x="1687049" y="1542487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1E3A1DD-E122-4631-912F-34428CF6BE26}"/>
              </a:ext>
            </a:extLst>
          </p:cNvPr>
          <p:cNvSpPr/>
          <p:nvPr/>
        </p:nvSpPr>
        <p:spPr>
          <a:xfrm>
            <a:off x="2479107" y="1542487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1EDD175-4795-458F-90DE-627FF7EBB733}"/>
              </a:ext>
            </a:extLst>
          </p:cNvPr>
          <p:cNvSpPr/>
          <p:nvPr/>
        </p:nvSpPr>
        <p:spPr>
          <a:xfrm>
            <a:off x="3255283" y="1542487"/>
            <a:ext cx="6433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B25AF53-11EE-41AA-983A-87811EC1F47C}"/>
              </a:ext>
            </a:extLst>
          </p:cNvPr>
          <p:cNvSpPr/>
          <p:nvPr/>
        </p:nvSpPr>
        <p:spPr>
          <a:xfrm>
            <a:off x="4116573" y="3429276"/>
            <a:ext cx="2348011" cy="16448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45B9AC2-840F-4440-9A24-E6910D0FC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06" y="3549160"/>
            <a:ext cx="1252738" cy="1400296"/>
          </a:xfrm>
          <a:prstGeom prst="rect">
            <a:avLst/>
          </a:prstGeom>
        </p:spPr>
      </p:pic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629EA278-F919-43CA-9148-1BBEF636214B}"/>
              </a:ext>
            </a:extLst>
          </p:cNvPr>
          <p:cNvCxnSpPr>
            <a:cxnSpLocks/>
          </p:cNvCxnSpPr>
          <p:nvPr/>
        </p:nvCxnSpPr>
        <p:spPr>
          <a:xfrm>
            <a:off x="1220068" y="2561895"/>
            <a:ext cx="2790180" cy="1687413"/>
          </a:xfrm>
          <a:prstGeom prst="bentConnector3">
            <a:avLst>
              <a:gd name="adj1" fmla="val -6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EC1994-C344-4226-B0F8-5207E614F766}"/>
              </a:ext>
            </a:extLst>
          </p:cNvPr>
          <p:cNvSpPr txBox="1"/>
          <p:nvPr/>
        </p:nvSpPr>
        <p:spPr>
          <a:xfrm>
            <a:off x="6198781" y="2317967"/>
            <a:ext cx="12105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01010101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11010110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01010011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11011001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585CB6E-2C08-4026-8437-8ADBE3C8ADC9}"/>
              </a:ext>
            </a:extLst>
          </p:cNvPr>
          <p:cNvCxnSpPr>
            <a:stCxn id="15" idx="6"/>
            <a:endCxn id="16" idx="1"/>
          </p:cNvCxnSpPr>
          <p:nvPr/>
        </p:nvCxnSpPr>
        <p:spPr>
          <a:xfrm flipV="1">
            <a:off x="6464584" y="4249308"/>
            <a:ext cx="2497022" cy="2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0733A45-6BB5-4E89-90C8-21AF47FB7122}"/>
              </a:ext>
            </a:extLst>
          </p:cNvPr>
          <p:cNvSpPr txBox="1"/>
          <p:nvPr/>
        </p:nvSpPr>
        <p:spPr>
          <a:xfrm>
            <a:off x="5863527" y="1954025"/>
            <a:ext cx="17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Processamento...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E6E7B08-51D0-459C-8848-BEC0255CDB6E}"/>
              </a:ext>
            </a:extLst>
          </p:cNvPr>
          <p:cNvSpPr txBox="1"/>
          <p:nvPr/>
        </p:nvSpPr>
        <p:spPr>
          <a:xfrm>
            <a:off x="8211155" y="4962314"/>
            <a:ext cx="27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 de forma legível</a:t>
            </a:r>
          </a:p>
        </p:txBody>
      </p:sp>
    </p:spTree>
    <p:extLst>
      <p:ext uri="{BB962C8B-B14F-4D97-AF65-F5344CB8AC3E}">
        <p14:creationId xmlns:p14="http://schemas.microsoft.com/office/powerpoint/2010/main" val="788218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270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Analise de falhas de segurança em código </vt:lpstr>
      <vt:lpstr>Problema</vt:lpstr>
      <vt:lpstr>Apresentação do PowerPoint</vt:lpstr>
      <vt:lpstr>Solução</vt:lpstr>
      <vt:lpstr>Como funciona a analise?</vt:lpstr>
      <vt:lpstr>Apresentação do PowerPoint</vt:lpstr>
      <vt:lpstr>Apresentação do PowerPoint</vt:lpstr>
      <vt:lpstr>Apresentação do PowerPoint</vt:lpstr>
      <vt:lpstr>Apresentação do PowerPoint</vt:lpstr>
      <vt:lpstr>Contribuições</vt:lpstr>
      <vt:lpstr>Apresentação do PowerPoint</vt:lpstr>
      <vt:lpstr>Trabalhos Futuros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falhas de segurança em código </dc:title>
  <dc:creator>Mateus</dc:creator>
  <cp:lastModifiedBy>Mateus</cp:lastModifiedBy>
  <cp:revision>14</cp:revision>
  <dcterms:created xsi:type="dcterms:W3CDTF">2018-11-24T12:04:18Z</dcterms:created>
  <dcterms:modified xsi:type="dcterms:W3CDTF">2018-11-25T16:23:41Z</dcterms:modified>
</cp:coreProperties>
</file>