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 lvl="0">
      <a:defRPr lang="pt-BR"/>
    </a:defPPr>
    <a:lvl1pPr marL="0" lv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lvl="1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lvl="2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lvl="3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lvl="4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lvl="5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lvl="6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lvl="7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lvl="8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" d="100"/>
          <a:sy n="14" d="100"/>
        </p:scale>
        <p:origin x="26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089B2-7453-491D-9938-81FB674E17A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A9F7E-5DFA-4056-B12C-2BA6C2CE8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60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6"/>
            <a:ext cx="27543443" cy="926115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29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97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7619700" y="2310293"/>
            <a:ext cx="5468186" cy="4914614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5154" y="2310293"/>
            <a:ext cx="15864485" cy="4914614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0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86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8" y="27763471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8" y="18312297"/>
            <a:ext cx="27543443" cy="9451177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3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5154" y="13441682"/>
            <a:ext cx="10666333" cy="38014756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421555" y="13441682"/>
            <a:ext cx="10666333" cy="38014756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9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5" y="9671210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5" y="13701711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11" y="9671210"/>
            <a:ext cx="14323039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11" y="13701711"/>
            <a:ext cx="14323039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29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55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33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5" y="1720217"/>
            <a:ext cx="10660710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4" y="1720219"/>
            <a:ext cx="18114766" cy="36874613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5" y="9041134"/>
            <a:ext cx="10660710" cy="29553698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75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2"/>
            <a:ext cx="19442430" cy="3570451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1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33"/>
            <a:ext cx="19442430" cy="5070629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8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7"/>
            <a:ext cx="29163645" cy="28513565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10"/>
            <a:ext cx="7560945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DFA4-B91E-4090-95FC-F8244C6CD1A7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10"/>
            <a:ext cx="10261283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10"/>
            <a:ext cx="7560945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09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36329" y="1512468"/>
            <a:ext cx="30531392" cy="38884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Quadro 3"/>
          <p:cNvSpPr/>
          <p:nvPr/>
        </p:nvSpPr>
        <p:spPr>
          <a:xfrm>
            <a:off x="0" y="0"/>
            <a:ext cx="32404050" cy="43205400"/>
          </a:xfrm>
          <a:prstGeom prst="frame">
            <a:avLst>
              <a:gd name="adj1" fmla="val 3188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Picture 9" descr="Resultado de imagem para logo uni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61" y="2444349"/>
            <a:ext cx="6212446" cy="202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436807" y="1578086"/>
            <a:ext cx="240309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ANÁLISE DE FALHAS DE SEGURANÇA EM CÓDIGOS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417049" y="2952628"/>
            <a:ext cx="2403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MATEUS RENATO RODRIGUES SPADACIO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525379" y="3933445"/>
            <a:ext cx="24030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PROF. MSC. ANTONIO MATEUS LOCCI       PROF. MSC. MARCOS VINICIUS GIALDI</a:t>
            </a:r>
            <a:br>
              <a:rPr lang="pt-BR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t-BR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PROF. MSC. SANDRA MARIA CRIPPA         PROF. MSC. SÉRGIO EDUARDO NUNES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AB140-35AC-4475-9F30-B2703A8F0954}"/>
              </a:ext>
            </a:extLst>
          </p:cNvPr>
          <p:cNvSpPr txBox="1"/>
          <p:nvPr/>
        </p:nvSpPr>
        <p:spPr>
          <a:xfrm>
            <a:off x="10112056" y="6976307"/>
            <a:ext cx="1290128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que são essas falhas?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D4C4CA-57F3-4F2F-A919-CAEB9AAF410B}"/>
              </a:ext>
            </a:extLst>
          </p:cNvPr>
          <p:cNvSpPr txBox="1"/>
          <p:nvPr/>
        </p:nvSpPr>
        <p:spPr>
          <a:xfrm>
            <a:off x="2250831" y="9173728"/>
            <a:ext cx="279243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São códigos mal escritos ou falhas de logica que permitem um usuário avançado acessar áreas e dados restritos do sistema, comprometendo a integridade do mesmo.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935D8C-8060-467B-B699-B5B2D89B3034}"/>
              </a:ext>
            </a:extLst>
          </p:cNvPr>
          <p:cNvSpPr txBox="1"/>
          <p:nvPr/>
        </p:nvSpPr>
        <p:spPr>
          <a:xfrm>
            <a:off x="10112057" y="15564312"/>
            <a:ext cx="1217993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Algoritmo SCA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BC9A72-B828-4032-89A7-3896E26C411C}"/>
              </a:ext>
            </a:extLst>
          </p:cNvPr>
          <p:cNvSpPr txBox="1"/>
          <p:nvPr/>
        </p:nvSpPr>
        <p:spPr>
          <a:xfrm>
            <a:off x="2250831" y="17481606"/>
            <a:ext cx="27924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Esta sendo desenvolvido para analisar vulnerabilidades de código de forma genérica e independente de cenário, visando mapear pontos importantes do código que possam ser explorados por invasores.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58F2FB2-E16A-4AF3-B4FA-7C2C34FF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322" y="27407281"/>
            <a:ext cx="13223631" cy="932563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726CCD-3952-4456-999F-648E9D397297}"/>
              </a:ext>
            </a:extLst>
          </p:cNvPr>
          <p:cNvSpPr txBox="1"/>
          <p:nvPr/>
        </p:nvSpPr>
        <p:spPr>
          <a:xfrm>
            <a:off x="2347380" y="24865779"/>
            <a:ext cx="19944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As seguintes falhas são detectadas atualmente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1C0B0A5-6142-4C1A-8942-ACAEDAC21E9A}"/>
              </a:ext>
            </a:extLst>
          </p:cNvPr>
          <p:cNvSpPr txBox="1"/>
          <p:nvPr/>
        </p:nvSpPr>
        <p:spPr>
          <a:xfrm>
            <a:off x="2347380" y="27447028"/>
            <a:ext cx="1516689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(Java, PHP)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Cross-site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(PHP)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Unboxing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(Java)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Variáveis estáticas publicas (Java)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Socket sem SSL (Java)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JPasswordField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usando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() (Java)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Variáveis do tipo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não tratadas (C/C++)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Alguns métodos que podem causar </a:t>
            </a:r>
            <a:r>
              <a:rPr 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Overflow (C/C++)</a:t>
            </a:r>
          </a:p>
        </p:txBody>
      </p:sp>
    </p:spTree>
    <p:extLst>
      <p:ext uri="{BB962C8B-B14F-4D97-AF65-F5344CB8AC3E}">
        <p14:creationId xmlns:p14="http://schemas.microsoft.com/office/powerpoint/2010/main" val="931761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155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</dc:creator>
  <cp:lastModifiedBy>Mateus</cp:lastModifiedBy>
  <cp:revision>13</cp:revision>
  <dcterms:modified xsi:type="dcterms:W3CDTF">2018-11-04T17:51:57Z</dcterms:modified>
</cp:coreProperties>
</file>