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6B8BA-6D4D-4B51-BBCB-9D71E0904E0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4855AC-9FE3-4C30-8B45-15BCDB40ECE7}">
      <dgm:prSet/>
      <dgm:spPr/>
      <dgm:t>
        <a:bodyPr/>
        <a:lstStyle/>
        <a:p>
          <a:r>
            <a:rPr lang="pl-PL" b="0" i="0"/>
            <a:t>Każda mrówka „jedzie” do losowego miasta.</a:t>
          </a:r>
          <a:endParaRPr lang="en-US"/>
        </a:p>
      </dgm:t>
    </dgm:pt>
    <dgm:pt modelId="{7B52079C-2D00-46AD-96AA-BC413E056667}" type="parTrans" cxnId="{D8D03D36-0793-4CEC-B383-CA2BCCCC22DF}">
      <dgm:prSet/>
      <dgm:spPr/>
      <dgm:t>
        <a:bodyPr/>
        <a:lstStyle/>
        <a:p>
          <a:endParaRPr lang="en-US"/>
        </a:p>
      </dgm:t>
    </dgm:pt>
    <dgm:pt modelId="{F71B89F9-0BF0-4E50-B3B5-9513B7DB90E9}" type="sibTrans" cxnId="{D8D03D36-0793-4CEC-B383-CA2BCCCC22DF}">
      <dgm:prSet/>
      <dgm:spPr/>
      <dgm:t>
        <a:bodyPr/>
        <a:lstStyle/>
        <a:p>
          <a:endParaRPr lang="en-US"/>
        </a:p>
      </dgm:t>
    </dgm:pt>
    <dgm:pt modelId="{10FB3C0E-EC6A-4DBC-9022-A25A2EF3D770}">
      <dgm:prSet/>
      <dgm:spPr/>
      <dgm:t>
        <a:bodyPr/>
        <a:lstStyle/>
        <a:p>
          <a:r>
            <a:rPr lang="pl-PL" b="0" i="0"/>
            <a:t>Wykonuje zlecenia, jeśli nie ma już surowca (lub paliwa) to wraca do bazy.</a:t>
          </a:r>
          <a:endParaRPr lang="en-US"/>
        </a:p>
      </dgm:t>
    </dgm:pt>
    <dgm:pt modelId="{4DF7787C-8866-4AD5-9B80-D4F881C81376}" type="parTrans" cxnId="{2CD9641F-1FFD-402F-AA19-65FBAB78D6DB}">
      <dgm:prSet/>
      <dgm:spPr/>
      <dgm:t>
        <a:bodyPr/>
        <a:lstStyle/>
        <a:p>
          <a:endParaRPr lang="en-US"/>
        </a:p>
      </dgm:t>
    </dgm:pt>
    <dgm:pt modelId="{1E4EF01E-0EB9-466F-8575-C08F5A75C85F}" type="sibTrans" cxnId="{2CD9641F-1FFD-402F-AA19-65FBAB78D6DB}">
      <dgm:prSet/>
      <dgm:spPr/>
      <dgm:t>
        <a:bodyPr/>
        <a:lstStyle/>
        <a:p>
          <a:endParaRPr lang="en-US"/>
        </a:p>
      </dgm:t>
    </dgm:pt>
    <dgm:pt modelId="{38F574DC-0000-4717-B165-545466C5D13D}">
      <dgm:prSet/>
      <dgm:spPr/>
      <dgm:t>
        <a:bodyPr/>
        <a:lstStyle/>
        <a:p>
          <a:r>
            <a:rPr lang="pl-PL" b="0" i="0"/>
            <a:t>W bazie uzupełnia zapasy i jedzie ponownie, aż obsłuży wszystkie miasta.</a:t>
          </a:r>
          <a:endParaRPr lang="en-US"/>
        </a:p>
      </dgm:t>
    </dgm:pt>
    <dgm:pt modelId="{5FD8D959-D84D-49A5-8A04-CDC4D525B6FD}" type="parTrans" cxnId="{EFF54BB8-5E44-49F8-9CDB-4EBDE08B8D13}">
      <dgm:prSet/>
      <dgm:spPr/>
      <dgm:t>
        <a:bodyPr/>
        <a:lstStyle/>
        <a:p>
          <a:endParaRPr lang="en-US"/>
        </a:p>
      </dgm:t>
    </dgm:pt>
    <dgm:pt modelId="{308BEE80-77A2-4C48-8401-7148364EB5DE}" type="sibTrans" cxnId="{EFF54BB8-5E44-49F8-9CDB-4EBDE08B8D13}">
      <dgm:prSet/>
      <dgm:spPr/>
      <dgm:t>
        <a:bodyPr/>
        <a:lstStyle/>
        <a:p>
          <a:endParaRPr lang="en-US"/>
        </a:p>
      </dgm:t>
    </dgm:pt>
    <dgm:pt modelId="{EE821BEF-0777-402D-B9F6-727DB9261217}">
      <dgm:prSet/>
      <dgm:spPr/>
      <dgm:t>
        <a:bodyPr/>
        <a:lstStyle/>
        <a:p>
          <a:r>
            <a:rPr lang="pl-PL" b="0" i="0"/>
            <a:t>Mrówki wpływają na feromony na krawędziach grafu, a także się nimi kierują podczas wyboru (im więcej feromonu, tym większe prawdopodobieństwo wyboru ścieżki).</a:t>
          </a:r>
          <a:endParaRPr lang="en-US"/>
        </a:p>
      </dgm:t>
    </dgm:pt>
    <dgm:pt modelId="{5FF81735-7262-4627-AC89-13A7300A78BD}" type="parTrans" cxnId="{7E073B7B-3E43-4DE9-A56C-4E8D032CD899}">
      <dgm:prSet/>
      <dgm:spPr/>
      <dgm:t>
        <a:bodyPr/>
        <a:lstStyle/>
        <a:p>
          <a:endParaRPr lang="en-US"/>
        </a:p>
      </dgm:t>
    </dgm:pt>
    <dgm:pt modelId="{9540FEEF-64D3-4E01-BD8D-73E101D8B75F}" type="sibTrans" cxnId="{7E073B7B-3E43-4DE9-A56C-4E8D032CD899}">
      <dgm:prSet/>
      <dgm:spPr/>
      <dgm:t>
        <a:bodyPr/>
        <a:lstStyle/>
        <a:p>
          <a:endParaRPr lang="en-US"/>
        </a:p>
      </dgm:t>
    </dgm:pt>
    <dgm:pt modelId="{56F97CF4-7E94-4DF1-B228-63AB953E7C7C}">
      <dgm:prSet/>
      <dgm:spPr/>
      <dgm:t>
        <a:bodyPr/>
        <a:lstStyle/>
        <a:p>
          <a:r>
            <a:rPr lang="pl-PL" b="0" i="0"/>
            <a:t>Wnioskowanie powtarzamy, wybieramy najlepszą iterację.</a:t>
          </a:r>
          <a:endParaRPr lang="en-US"/>
        </a:p>
      </dgm:t>
    </dgm:pt>
    <dgm:pt modelId="{EF03B031-DFD4-4BF2-A305-02A95CC7E5D2}" type="parTrans" cxnId="{168B8CF0-A012-48F5-B868-1D5622527EB1}">
      <dgm:prSet/>
      <dgm:spPr/>
      <dgm:t>
        <a:bodyPr/>
        <a:lstStyle/>
        <a:p>
          <a:endParaRPr lang="en-US"/>
        </a:p>
      </dgm:t>
    </dgm:pt>
    <dgm:pt modelId="{3FA9672A-BE2C-4CF3-932F-6C2336AABCD3}" type="sibTrans" cxnId="{168B8CF0-A012-48F5-B868-1D5622527EB1}">
      <dgm:prSet/>
      <dgm:spPr/>
      <dgm:t>
        <a:bodyPr/>
        <a:lstStyle/>
        <a:p>
          <a:endParaRPr lang="en-US"/>
        </a:p>
      </dgm:t>
    </dgm:pt>
    <dgm:pt modelId="{52327BB3-DE34-4800-AD89-FC1E059FB47B}" type="pres">
      <dgm:prSet presAssocID="{1A36B8BA-6D4D-4B51-BBCB-9D71E0904E00}" presName="outerComposite" presStyleCnt="0">
        <dgm:presLayoutVars>
          <dgm:chMax val="5"/>
          <dgm:dir/>
          <dgm:resizeHandles val="exact"/>
        </dgm:presLayoutVars>
      </dgm:prSet>
      <dgm:spPr/>
    </dgm:pt>
    <dgm:pt modelId="{B7AD6A21-776D-4F7E-9AA0-1191F87E6AF5}" type="pres">
      <dgm:prSet presAssocID="{1A36B8BA-6D4D-4B51-BBCB-9D71E0904E00}" presName="dummyMaxCanvas" presStyleCnt="0">
        <dgm:presLayoutVars/>
      </dgm:prSet>
      <dgm:spPr/>
    </dgm:pt>
    <dgm:pt modelId="{5570BBA8-71D1-498B-A71E-132F7BD6DEC7}" type="pres">
      <dgm:prSet presAssocID="{1A36B8BA-6D4D-4B51-BBCB-9D71E0904E00}" presName="FiveNodes_1" presStyleLbl="node1" presStyleIdx="0" presStyleCnt="5">
        <dgm:presLayoutVars>
          <dgm:bulletEnabled val="1"/>
        </dgm:presLayoutVars>
      </dgm:prSet>
      <dgm:spPr/>
    </dgm:pt>
    <dgm:pt modelId="{5C751B06-CD92-4543-9F6E-9763D29C10CB}" type="pres">
      <dgm:prSet presAssocID="{1A36B8BA-6D4D-4B51-BBCB-9D71E0904E00}" presName="FiveNodes_2" presStyleLbl="node1" presStyleIdx="1" presStyleCnt="5">
        <dgm:presLayoutVars>
          <dgm:bulletEnabled val="1"/>
        </dgm:presLayoutVars>
      </dgm:prSet>
      <dgm:spPr/>
    </dgm:pt>
    <dgm:pt modelId="{07F415EA-A8A7-45D0-8BBE-B4C2D2957B29}" type="pres">
      <dgm:prSet presAssocID="{1A36B8BA-6D4D-4B51-BBCB-9D71E0904E00}" presName="FiveNodes_3" presStyleLbl="node1" presStyleIdx="2" presStyleCnt="5">
        <dgm:presLayoutVars>
          <dgm:bulletEnabled val="1"/>
        </dgm:presLayoutVars>
      </dgm:prSet>
      <dgm:spPr/>
    </dgm:pt>
    <dgm:pt modelId="{1205046C-993C-4C3E-849D-63B1B0378DB0}" type="pres">
      <dgm:prSet presAssocID="{1A36B8BA-6D4D-4B51-BBCB-9D71E0904E00}" presName="FiveNodes_4" presStyleLbl="node1" presStyleIdx="3" presStyleCnt="5">
        <dgm:presLayoutVars>
          <dgm:bulletEnabled val="1"/>
        </dgm:presLayoutVars>
      </dgm:prSet>
      <dgm:spPr/>
    </dgm:pt>
    <dgm:pt modelId="{49968DA4-8C55-4F7B-9808-C7F7391CE7EF}" type="pres">
      <dgm:prSet presAssocID="{1A36B8BA-6D4D-4B51-BBCB-9D71E0904E00}" presName="FiveNodes_5" presStyleLbl="node1" presStyleIdx="4" presStyleCnt="5">
        <dgm:presLayoutVars>
          <dgm:bulletEnabled val="1"/>
        </dgm:presLayoutVars>
      </dgm:prSet>
      <dgm:spPr/>
    </dgm:pt>
    <dgm:pt modelId="{B060D5B7-AE69-46BC-A34D-654A87D9EEB1}" type="pres">
      <dgm:prSet presAssocID="{1A36B8BA-6D4D-4B51-BBCB-9D71E0904E00}" presName="FiveConn_1-2" presStyleLbl="fgAccFollowNode1" presStyleIdx="0" presStyleCnt="4">
        <dgm:presLayoutVars>
          <dgm:bulletEnabled val="1"/>
        </dgm:presLayoutVars>
      </dgm:prSet>
      <dgm:spPr/>
    </dgm:pt>
    <dgm:pt modelId="{C9BBF62D-B638-40ED-96E0-F8B4179AA8A1}" type="pres">
      <dgm:prSet presAssocID="{1A36B8BA-6D4D-4B51-BBCB-9D71E0904E00}" presName="FiveConn_2-3" presStyleLbl="fgAccFollowNode1" presStyleIdx="1" presStyleCnt="4">
        <dgm:presLayoutVars>
          <dgm:bulletEnabled val="1"/>
        </dgm:presLayoutVars>
      </dgm:prSet>
      <dgm:spPr/>
    </dgm:pt>
    <dgm:pt modelId="{7839D8D8-38DD-4B43-9A9B-0D55481B1FD0}" type="pres">
      <dgm:prSet presAssocID="{1A36B8BA-6D4D-4B51-BBCB-9D71E0904E00}" presName="FiveConn_3-4" presStyleLbl="fgAccFollowNode1" presStyleIdx="2" presStyleCnt="4">
        <dgm:presLayoutVars>
          <dgm:bulletEnabled val="1"/>
        </dgm:presLayoutVars>
      </dgm:prSet>
      <dgm:spPr/>
    </dgm:pt>
    <dgm:pt modelId="{9A8952D1-5A6A-497B-BBC2-09A1A3CD0E27}" type="pres">
      <dgm:prSet presAssocID="{1A36B8BA-6D4D-4B51-BBCB-9D71E0904E00}" presName="FiveConn_4-5" presStyleLbl="fgAccFollowNode1" presStyleIdx="3" presStyleCnt="4">
        <dgm:presLayoutVars>
          <dgm:bulletEnabled val="1"/>
        </dgm:presLayoutVars>
      </dgm:prSet>
      <dgm:spPr/>
    </dgm:pt>
    <dgm:pt modelId="{3FBF4FF1-D21A-43B8-BFDE-25F4A10B6FA6}" type="pres">
      <dgm:prSet presAssocID="{1A36B8BA-6D4D-4B51-BBCB-9D71E0904E00}" presName="FiveNodes_1_text" presStyleLbl="node1" presStyleIdx="4" presStyleCnt="5">
        <dgm:presLayoutVars>
          <dgm:bulletEnabled val="1"/>
        </dgm:presLayoutVars>
      </dgm:prSet>
      <dgm:spPr/>
    </dgm:pt>
    <dgm:pt modelId="{FF137132-408E-4493-8889-72EDF0526544}" type="pres">
      <dgm:prSet presAssocID="{1A36B8BA-6D4D-4B51-BBCB-9D71E0904E00}" presName="FiveNodes_2_text" presStyleLbl="node1" presStyleIdx="4" presStyleCnt="5">
        <dgm:presLayoutVars>
          <dgm:bulletEnabled val="1"/>
        </dgm:presLayoutVars>
      </dgm:prSet>
      <dgm:spPr/>
    </dgm:pt>
    <dgm:pt modelId="{287294BA-CB3B-4B7B-8CCB-AD86B3F1DA2D}" type="pres">
      <dgm:prSet presAssocID="{1A36B8BA-6D4D-4B51-BBCB-9D71E0904E00}" presName="FiveNodes_3_text" presStyleLbl="node1" presStyleIdx="4" presStyleCnt="5">
        <dgm:presLayoutVars>
          <dgm:bulletEnabled val="1"/>
        </dgm:presLayoutVars>
      </dgm:prSet>
      <dgm:spPr/>
    </dgm:pt>
    <dgm:pt modelId="{858CA1CD-7184-4CEC-B7FC-25B0044A9C1F}" type="pres">
      <dgm:prSet presAssocID="{1A36B8BA-6D4D-4B51-BBCB-9D71E0904E00}" presName="FiveNodes_4_text" presStyleLbl="node1" presStyleIdx="4" presStyleCnt="5">
        <dgm:presLayoutVars>
          <dgm:bulletEnabled val="1"/>
        </dgm:presLayoutVars>
      </dgm:prSet>
      <dgm:spPr/>
    </dgm:pt>
    <dgm:pt modelId="{7F818570-B0D1-4217-89A9-79AA0EEC0B56}" type="pres">
      <dgm:prSet presAssocID="{1A36B8BA-6D4D-4B51-BBCB-9D71E0904E0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0D8711-8EA7-426B-9B79-E758131FE8C1}" type="presOf" srcId="{F71B89F9-0BF0-4E50-B3B5-9513B7DB90E9}" destId="{B060D5B7-AE69-46BC-A34D-654A87D9EEB1}" srcOrd="0" destOrd="0" presId="urn:microsoft.com/office/officeart/2005/8/layout/vProcess5"/>
    <dgm:cxn modelId="{FA82D11C-C57A-4356-A6DA-FD3C2420B917}" type="presOf" srcId="{9540FEEF-64D3-4E01-BD8D-73E101D8B75F}" destId="{9A8952D1-5A6A-497B-BBC2-09A1A3CD0E27}" srcOrd="0" destOrd="0" presId="urn:microsoft.com/office/officeart/2005/8/layout/vProcess5"/>
    <dgm:cxn modelId="{2CD9641F-1FFD-402F-AA19-65FBAB78D6DB}" srcId="{1A36B8BA-6D4D-4B51-BBCB-9D71E0904E00}" destId="{10FB3C0E-EC6A-4DBC-9022-A25A2EF3D770}" srcOrd="1" destOrd="0" parTransId="{4DF7787C-8866-4AD5-9B80-D4F881C81376}" sibTransId="{1E4EF01E-0EB9-466F-8575-C08F5A75C85F}"/>
    <dgm:cxn modelId="{D8D03D36-0793-4CEC-B383-CA2BCCCC22DF}" srcId="{1A36B8BA-6D4D-4B51-BBCB-9D71E0904E00}" destId="{554855AC-9FE3-4C30-8B45-15BCDB40ECE7}" srcOrd="0" destOrd="0" parTransId="{7B52079C-2D00-46AD-96AA-BC413E056667}" sibTransId="{F71B89F9-0BF0-4E50-B3B5-9513B7DB90E9}"/>
    <dgm:cxn modelId="{9270C75D-7179-49DC-B63D-06DE1CD01825}" type="presOf" srcId="{1A36B8BA-6D4D-4B51-BBCB-9D71E0904E00}" destId="{52327BB3-DE34-4800-AD89-FC1E059FB47B}" srcOrd="0" destOrd="0" presId="urn:microsoft.com/office/officeart/2005/8/layout/vProcess5"/>
    <dgm:cxn modelId="{661F3F63-C756-42D7-BE5A-11E6A35A3D09}" type="presOf" srcId="{38F574DC-0000-4717-B165-545466C5D13D}" destId="{07F415EA-A8A7-45D0-8BBE-B4C2D2957B29}" srcOrd="0" destOrd="0" presId="urn:microsoft.com/office/officeart/2005/8/layout/vProcess5"/>
    <dgm:cxn modelId="{71247F4E-14D9-4983-A598-66FF56907F4C}" type="presOf" srcId="{56F97CF4-7E94-4DF1-B228-63AB953E7C7C}" destId="{7F818570-B0D1-4217-89A9-79AA0EEC0B56}" srcOrd="1" destOrd="0" presId="urn:microsoft.com/office/officeart/2005/8/layout/vProcess5"/>
    <dgm:cxn modelId="{23D74251-5D00-4118-869F-83539C74C80E}" type="presOf" srcId="{EE821BEF-0777-402D-B9F6-727DB9261217}" destId="{858CA1CD-7184-4CEC-B7FC-25B0044A9C1F}" srcOrd="1" destOrd="0" presId="urn:microsoft.com/office/officeart/2005/8/layout/vProcess5"/>
    <dgm:cxn modelId="{E520A478-C143-46F1-A3C4-5B31DC4516D6}" type="presOf" srcId="{308BEE80-77A2-4C48-8401-7148364EB5DE}" destId="{7839D8D8-38DD-4B43-9A9B-0D55481B1FD0}" srcOrd="0" destOrd="0" presId="urn:microsoft.com/office/officeart/2005/8/layout/vProcess5"/>
    <dgm:cxn modelId="{7E073B7B-3E43-4DE9-A56C-4E8D032CD899}" srcId="{1A36B8BA-6D4D-4B51-BBCB-9D71E0904E00}" destId="{EE821BEF-0777-402D-B9F6-727DB9261217}" srcOrd="3" destOrd="0" parTransId="{5FF81735-7262-4627-AC89-13A7300A78BD}" sibTransId="{9540FEEF-64D3-4E01-BD8D-73E101D8B75F}"/>
    <dgm:cxn modelId="{08245091-7120-43FA-8817-EA53B7F27533}" type="presOf" srcId="{EE821BEF-0777-402D-B9F6-727DB9261217}" destId="{1205046C-993C-4C3E-849D-63B1B0378DB0}" srcOrd="0" destOrd="0" presId="urn:microsoft.com/office/officeart/2005/8/layout/vProcess5"/>
    <dgm:cxn modelId="{5E90DB92-0714-4455-B4E7-43EBAEFD7051}" type="presOf" srcId="{10FB3C0E-EC6A-4DBC-9022-A25A2EF3D770}" destId="{FF137132-408E-4493-8889-72EDF0526544}" srcOrd="1" destOrd="0" presId="urn:microsoft.com/office/officeart/2005/8/layout/vProcess5"/>
    <dgm:cxn modelId="{0BF385AE-D025-42CC-A6D7-E27A77BA6ABB}" type="presOf" srcId="{10FB3C0E-EC6A-4DBC-9022-A25A2EF3D770}" destId="{5C751B06-CD92-4543-9F6E-9763D29C10CB}" srcOrd="0" destOrd="0" presId="urn:microsoft.com/office/officeart/2005/8/layout/vProcess5"/>
    <dgm:cxn modelId="{21716CB5-4A7B-49E1-BAF6-079182347359}" type="presOf" srcId="{38F574DC-0000-4717-B165-545466C5D13D}" destId="{287294BA-CB3B-4B7B-8CCB-AD86B3F1DA2D}" srcOrd="1" destOrd="0" presId="urn:microsoft.com/office/officeart/2005/8/layout/vProcess5"/>
    <dgm:cxn modelId="{EFF54BB8-5E44-49F8-9CDB-4EBDE08B8D13}" srcId="{1A36B8BA-6D4D-4B51-BBCB-9D71E0904E00}" destId="{38F574DC-0000-4717-B165-545466C5D13D}" srcOrd="2" destOrd="0" parTransId="{5FD8D959-D84D-49A5-8A04-CDC4D525B6FD}" sibTransId="{308BEE80-77A2-4C48-8401-7148364EB5DE}"/>
    <dgm:cxn modelId="{F09DA4DD-23D9-4CE6-A747-B7A5EE36AA0B}" type="presOf" srcId="{1E4EF01E-0EB9-466F-8575-C08F5A75C85F}" destId="{C9BBF62D-B638-40ED-96E0-F8B4179AA8A1}" srcOrd="0" destOrd="0" presId="urn:microsoft.com/office/officeart/2005/8/layout/vProcess5"/>
    <dgm:cxn modelId="{168B8CF0-A012-48F5-B868-1D5622527EB1}" srcId="{1A36B8BA-6D4D-4B51-BBCB-9D71E0904E00}" destId="{56F97CF4-7E94-4DF1-B228-63AB953E7C7C}" srcOrd="4" destOrd="0" parTransId="{EF03B031-DFD4-4BF2-A305-02A95CC7E5D2}" sibTransId="{3FA9672A-BE2C-4CF3-932F-6C2336AABCD3}"/>
    <dgm:cxn modelId="{340FD3F0-6F46-447C-B455-752F7C5897A8}" type="presOf" srcId="{554855AC-9FE3-4C30-8B45-15BCDB40ECE7}" destId="{3FBF4FF1-D21A-43B8-BFDE-25F4A10B6FA6}" srcOrd="1" destOrd="0" presId="urn:microsoft.com/office/officeart/2005/8/layout/vProcess5"/>
    <dgm:cxn modelId="{3E1387FD-FB2E-42C8-91A1-F2F42B882918}" type="presOf" srcId="{554855AC-9FE3-4C30-8B45-15BCDB40ECE7}" destId="{5570BBA8-71D1-498B-A71E-132F7BD6DEC7}" srcOrd="0" destOrd="0" presId="urn:microsoft.com/office/officeart/2005/8/layout/vProcess5"/>
    <dgm:cxn modelId="{2114CAFF-5A71-47F0-A25F-86868710A2C1}" type="presOf" srcId="{56F97CF4-7E94-4DF1-B228-63AB953E7C7C}" destId="{49968DA4-8C55-4F7B-9808-C7F7391CE7EF}" srcOrd="0" destOrd="0" presId="urn:microsoft.com/office/officeart/2005/8/layout/vProcess5"/>
    <dgm:cxn modelId="{F9F3792D-E371-4992-AF17-4974EA077DA2}" type="presParOf" srcId="{52327BB3-DE34-4800-AD89-FC1E059FB47B}" destId="{B7AD6A21-776D-4F7E-9AA0-1191F87E6AF5}" srcOrd="0" destOrd="0" presId="urn:microsoft.com/office/officeart/2005/8/layout/vProcess5"/>
    <dgm:cxn modelId="{5CD2C08C-C904-4521-BD79-AD10B2B5B15C}" type="presParOf" srcId="{52327BB3-DE34-4800-AD89-FC1E059FB47B}" destId="{5570BBA8-71D1-498B-A71E-132F7BD6DEC7}" srcOrd="1" destOrd="0" presId="urn:microsoft.com/office/officeart/2005/8/layout/vProcess5"/>
    <dgm:cxn modelId="{85009F16-6DA3-42E5-8B0E-336E9D76E1A9}" type="presParOf" srcId="{52327BB3-DE34-4800-AD89-FC1E059FB47B}" destId="{5C751B06-CD92-4543-9F6E-9763D29C10CB}" srcOrd="2" destOrd="0" presId="urn:microsoft.com/office/officeart/2005/8/layout/vProcess5"/>
    <dgm:cxn modelId="{B5205803-1272-46BB-8359-1B2DC0001F18}" type="presParOf" srcId="{52327BB3-DE34-4800-AD89-FC1E059FB47B}" destId="{07F415EA-A8A7-45D0-8BBE-B4C2D2957B29}" srcOrd="3" destOrd="0" presId="urn:microsoft.com/office/officeart/2005/8/layout/vProcess5"/>
    <dgm:cxn modelId="{027DF6F0-E8AA-4561-B261-59F7EC781290}" type="presParOf" srcId="{52327BB3-DE34-4800-AD89-FC1E059FB47B}" destId="{1205046C-993C-4C3E-849D-63B1B0378DB0}" srcOrd="4" destOrd="0" presId="urn:microsoft.com/office/officeart/2005/8/layout/vProcess5"/>
    <dgm:cxn modelId="{5E93B258-474C-4254-A25B-45333A6E76FD}" type="presParOf" srcId="{52327BB3-DE34-4800-AD89-FC1E059FB47B}" destId="{49968DA4-8C55-4F7B-9808-C7F7391CE7EF}" srcOrd="5" destOrd="0" presId="urn:microsoft.com/office/officeart/2005/8/layout/vProcess5"/>
    <dgm:cxn modelId="{12609B4D-A73E-449C-9C58-2840140FE83E}" type="presParOf" srcId="{52327BB3-DE34-4800-AD89-FC1E059FB47B}" destId="{B060D5B7-AE69-46BC-A34D-654A87D9EEB1}" srcOrd="6" destOrd="0" presId="urn:microsoft.com/office/officeart/2005/8/layout/vProcess5"/>
    <dgm:cxn modelId="{3CEE17D0-2AAB-49B9-BFCA-EF4B1C271E2F}" type="presParOf" srcId="{52327BB3-DE34-4800-AD89-FC1E059FB47B}" destId="{C9BBF62D-B638-40ED-96E0-F8B4179AA8A1}" srcOrd="7" destOrd="0" presId="urn:microsoft.com/office/officeart/2005/8/layout/vProcess5"/>
    <dgm:cxn modelId="{42965106-AA1C-4AEA-82A0-FBC2DAE8AB76}" type="presParOf" srcId="{52327BB3-DE34-4800-AD89-FC1E059FB47B}" destId="{7839D8D8-38DD-4B43-9A9B-0D55481B1FD0}" srcOrd="8" destOrd="0" presId="urn:microsoft.com/office/officeart/2005/8/layout/vProcess5"/>
    <dgm:cxn modelId="{9DB1927D-FE47-4883-A7D0-D0204A63BF63}" type="presParOf" srcId="{52327BB3-DE34-4800-AD89-FC1E059FB47B}" destId="{9A8952D1-5A6A-497B-BBC2-09A1A3CD0E27}" srcOrd="9" destOrd="0" presId="urn:microsoft.com/office/officeart/2005/8/layout/vProcess5"/>
    <dgm:cxn modelId="{A0EF7945-9378-49F9-90F6-E553466608B6}" type="presParOf" srcId="{52327BB3-DE34-4800-AD89-FC1E059FB47B}" destId="{3FBF4FF1-D21A-43B8-BFDE-25F4A10B6FA6}" srcOrd="10" destOrd="0" presId="urn:microsoft.com/office/officeart/2005/8/layout/vProcess5"/>
    <dgm:cxn modelId="{50CC5F16-B12E-4F2E-91E9-49B358DD74BC}" type="presParOf" srcId="{52327BB3-DE34-4800-AD89-FC1E059FB47B}" destId="{FF137132-408E-4493-8889-72EDF0526544}" srcOrd="11" destOrd="0" presId="urn:microsoft.com/office/officeart/2005/8/layout/vProcess5"/>
    <dgm:cxn modelId="{A671CA40-F689-4666-B508-B6DCFA847D59}" type="presParOf" srcId="{52327BB3-DE34-4800-AD89-FC1E059FB47B}" destId="{287294BA-CB3B-4B7B-8CCB-AD86B3F1DA2D}" srcOrd="12" destOrd="0" presId="urn:microsoft.com/office/officeart/2005/8/layout/vProcess5"/>
    <dgm:cxn modelId="{0DAF9FF5-D257-48D7-AA75-7F73450881E1}" type="presParOf" srcId="{52327BB3-DE34-4800-AD89-FC1E059FB47B}" destId="{858CA1CD-7184-4CEC-B7FC-25B0044A9C1F}" srcOrd="13" destOrd="0" presId="urn:microsoft.com/office/officeart/2005/8/layout/vProcess5"/>
    <dgm:cxn modelId="{CC68429E-3F26-4A2E-8EC6-9CB34A1AA5F6}" type="presParOf" srcId="{52327BB3-DE34-4800-AD89-FC1E059FB47B}" destId="{7F818570-B0D1-4217-89A9-79AA0EEC0B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8BA6F-5918-442E-A3CB-EE0F1B501E6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0FBE01-8BCA-4307-8586-410306A234BE}">
      <dgm:prSet/>
      <dgm:spPr/>
      <dgm:t>
        <a:bodyPr/>
        <a:lstStyle/>
        <a:p>
          <a:r>
            <a:rPr lang="pl-PL" b="0" i="0"/>
            <a:t>Odchylenia standardowe rzędu 1%.</a:t>
          </a:r>
          <a:endParaRPr lang="en-US"/>
        </a:p>
      </dgm:t>
    </dgm:pt>
    <dgm:pt modelId="{B27084A7-9EB0-46DD-80F7-0378D624F7AE}" type="parTrans" cxnId="{CC9E04A8-230B-4AA7-83E2-D050616DF229}">
      <dgm:prSet/>
      <dgm:spPr/>
      <dgm:t>
        <a:bodyPr/>
        <a:lstStyle/>
        <a:p>
          <a:endParaRPr lang="en-US"/>
        </a:p>
      </dgm:t>
    </dgm:pt>
    <dgm:pt modelId="{F01E308B-95EB-450C-BF13-2369275A67FC}" type="sibTrans" cxnId="{CC9E04A8-230B-4AA7-83E2-D050616DF229}">
      <dgm:prSet/>
      <dgm:spPr/>
      <dgm:t>
        <a:bodyPr/>
        <a:lstStyle/>
        <a:p>
          <a:endParaRPr lang="en-US"/>
        </a:p>
      </dgm:t>
    </dgm:pt>
    <dgm:pt modelId="{E439962C-BDEB-4451-945C-FB3BE3AA575B}">
      <dgm:prSet/>
      <dgm:spPr/>
      <dgm:t>
        <a:bodyPr/>
        <a:lstStyle/>
        <a:p>
          <a:r>
            <a:rPr lang="pl-PL" b="0" i="0"/>
            <a:t>Jakość rozwiązań rzędu 15%.</a:t>
          </a:r>
          <a:endParaRPr lang="en-US"/>
        </a:p>
      </dgm:t>
    </dgm:pt>
    <dgm:pt modelId="{B1BC5278-D133-4A35-9B94-1FA6ADBE40A5}" type="parTrans" cxnId="{9A28B08E-ADCB-442A-B72D-2922B6715261}">
      <dgm:prSet/>
      <dgm:spPr/>
      <dgm:t>
        <a:bodyPr/>
        <a:lstStyle/>
        <a:p>
          <a:endParaRPr lang="en-US"/>
        </a:p>
      </dgm:t>
    </dgm:pt>
    <dgm:pt modelId="{97F9982C-9EAA-4CBA-BFB3-4A016A54AB10}" type="sibTrans" cxnId="{9A28B08E-ADCB-442A-B72D-2922B6715261}">
      <dgm:prSet/>
      <dgm:spPr/>
      <dgm:t>
        <a:bodyPr/>
        <a:lstStyle/>
        <a:p>
          <a:endParaRPr lang="en-US"/>
        </a:p>
      </dgm:t>
    </dgm:pt>
    <dgm:pt modelId="{A6B36E98-770E-4BBC-824E-4B46D310733D}" type="pres">
      <dgm:prSet presAssocID="{6678BA6F-5918-442E-A3CB-EE0F1B501E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B46864-9421-41EE-857E-295453180702}" type="pres">
      <dgm:prSet presAssocID="{000FBE01-8BCA-4307-8586-410306A234BE}" presName="root" presStyleCnt="0"/>
      <dgm:spPr/>
    </dgm:pt>
    <dgm:pt modelId="{DE6B4ED5-C5A0-418D-B50B-810D26FC724F}" type="pres">
      <dgm:prSet presAssocID="{000FBE01-8BCA-4307-8586-410306A234BE}" presName="rootComposite" presStyleCnt="0"/>
      <dgm:spPr/>
    </dgm:pt>
    <dgm:pt modelId="{D77E09F9-E67F-417D-9C1B-E34ABFCEE4DE}" type="pres">
      <dgm:prSet presAssocID="{000FBE01-8BCA-4307-8586-410306A234BE}" presName="rootText" presStyleLbl="node1" presStyleIdx="0" presStyleCnt="2"/>
      <dgm:spPr/>
    </dgm:pt>
    <dgm:pt modelId="{CFDAFA67-CEBD-4787-9BBF-3D088D456C10}" type="pres">
      <dgm:prSet presAssocID="{000FBE01-8BCA-4307-8586-410306A234BE}" presName="rootConnector" presStyleLbl="node1" presStyleIdx="0" presStyleCnt="2"/>
      <dgm:spPr/>
    </dgm:pt>
    <dgm:pt modelId="{BDF79CBF-A755-4A82-89C5-19F6D834E226}" type="pres">
      <dgm:prSet presAssocID="{000FBE01-8BCA-4307-8586-410306A234BE}" presName="childShape" presStyleCnt="0"/>
      <dgm:spPr/>
    </dgm:pt>
    <dgm:pt modelId="{625688FC-4E49-4B3A-BD5D-33AE14CF7EA9}" type="pres">
      <dgm:prSet presAssocID="{E439962C-BDEB-4451-945C-FB3BE3AA575B}" presName="root" presStyleCnt="0"/>
      <dgm:spPr/>
    </dgm:pt>
    <dgm:pt modelId="{3678E307-9CDF-464D-A497-BA01EF966D5A}" type="pres">
      <dgm:prSet presAssocID="{E439962C-BDEB-4451-945C-FB3BE3AA575B}" presName="rootComposite" presStyleCnt="0"/>
      <dgm:spPr/>
    </dgm:pt>
    <dgm:pt modelId="{8F0A6498-7362-49DC-8328-A81F5A4E8D0C}" type="pres">
      <dgm:prSet presAssocID="{E439962C-BDEB-4451-945C-FB3BE3AA575B}" presName="rootText" presStyleLbl="node1" presStyleIdx="1" presStyleCnt="2"/>
      <dgm:spPr/>
    </dgm:pt>
    <dgm:pt modelId="{645AEFEA-923A-4809-BCB9-9F8C8536146E}" type="pres">
      <dgm:prSet presAssocID="{E439962C-BDEB-4451-945C-FB3BE3AA575B}" presName="rootConnector" presStyleLbl="node1" presStyleIdx="1" presStyleCnt="2"/>
      <dgm:spPr/>
    </dgm:pt>
    <dgm:pt modelId="{C38BE674-84ED-488D-B523-1F6D1F2B411C}" type="pres">
      <dgm:prSet presAssocID="{E439962C-BDEB-4451-945C-FB3BE3AA575B}" presName="childShape" presStyleCnt="0"/>
      <dgm:spPr/>
    </dgm:pt>
  </dgm:ptLst>
  <dgm:cxnLst>
    <dgm:cxn modelId="{01205A37-B6CE-451D-BC96-CD757C388175}" type="presOf" srcId="{6678BA6F-5918-442E-A3CB-EE0F1B501E61}" destId="{A6B36E98-770E-4BBC-824E-4B46D310733D}" srcOrd="0" destOrd="0" presId="urn:microsoft.com/office/officeart/2005/8/layout/hierarchy3"/>
    <dgm:cxn modelId="{E860AD43-C48E-4D36-A428-63D499FBA8DE}" type="presOf" srcId="{000FBE01-8BCA-4307-8586-410306A234BE}" destId="{CFDAFA67-CEBD-4787-9BBF-3D088D456C10}" srcOrd="1" destOrd="0" presId="urn:microsoft.com/office/officeart/2005/8/layout/hierarchy3"/>
    <dgm:cxn modelId="{9A28B08E-ADCB-442A-B72D-2922B6715261}" srcId="{6678BA6F-5918-442E-A3CB-EE0F1B501E61}" destId="{E439962C-BDEB-4451-945C-FB3BE3AA575B}" srcOrd="1" destOrd="0" parTransId="{B1BC5278-D133-4A35-9B94-1FA6ADBE40A5}" sibTransId="{97F9982C-9EAA-4CBA-BFB3-4A016A54AB10}"/>
    <dgm:cxn modelId="{CC9E04A8-230B-4AA7-83E2-D050616DF229}" srcId="{6678BA6F-5918-442E-A3CB-EE0F1B501E61}" destId="{000FBE01-8BCA-4307-8586-410306A234BE}" srcOrd="0" destOrd="0" parTransId="{B27084A7-9EB0-46DD-80F7-0378D624F7AE}" sibTransId="{F01E308B-95EB-450C-BF13-2369275A67FC}"/>
    <dgm:cxn modelId="{BCDE1CC8-BF65-4BEF-B9BC-0C77B4D8A3A7}" type="presOf" srcId="{E439962C-BDEB-4451-945C-FB3BE3AA575B}" destId="{8F0A6498-7362-49DC-8328-A81F5A4E8D0C}" srcOrd="0" destOrd="0" presId="urn:microsoft.com/office/officeart/2005/8/layout/hierarchy3"/>
    <dgm:cxn modelId="{D1896ACC-5927-4422-997D-4E34AC9CF610}" type="presOf" srcId="{E439962C-BDEB-4451-945C-FB3BE3AA575B}" destId="{645AEFEA-923A-4809-BCB9-9F8C8536146E}" srcOrd="1" destOrd="0" presId="urn:microsoft.com/office/officeart/2005/8/layout/hierarchy3"/>
    <dgm:cxn modelId="{49008FFC-3E84-407F-8850-9F35063CA441}" type="presOf" srcId="{000FBE01-8BCA-4307-8586-410306A234BE}" destId="{D77E09F9-E67F-417D-9C1B-E34ABFCEE4DE}" srcOrd="0" destOrd="0" presId="urn:microsoft.com/office/officeart/2005/8/layout/hierarchy3"/>
    <dgm:cxn modelId="{B8CD8C3F-3B5A-4FC7-8959-F2AAAAE5E39C}" type="presParOf" srcId="{A6B36E98-770E-4BBC-824E-4B46D310733D}" destId="{17B46864-9421-41EE-857E-295453180702}" srcOrd="0" destOrd="0" presId="urn:microsoft.com/office/officeart/2005/8/layout/hierarchy3"/>
    <dgm:cxn modelId="{04726F83-8972-49B7-B9D3-E6BF56E84027}" type="presParOf" srcId="{17B46864-9421-41EE-857E-295453180702}" destId="{DE6B4ED5-C5A0-418D-B50B-810D26FC724F}" srcOrd="0" destOrd="0" presId="urn:microsoft.com/office/officeart/2005/8/layout/hierarchy3"/>
    <dgm:cxn modelId="{DA24901E-7D49-4D7D-8CBC-F88DD2EA2372}" type="presParOf" srcId="{DE6B4ED5-C5A0-418D-B50B-810D26FC724F}" destId="{D77E09F9-E67F-417D-9C1B-E34ABFCEE4DE}" srcOrd="0" destOrd="0" presId="urn:microsoft.com/office/officeart/2005/8/layout/hierarchy3"/>
    <dgm:cxn modelId="{BB8ABF4B-E58D-4867-86CD-AD2A470E96F7}" type="presParOf" srcId="{DE6B4ED5-C5A0-418D-B50B-810D26FC724F}" destId="{CFDAFA67-CEBD-4787-9BBF-3D088D456C10}" srcOrd="1" destOrd="0" presId="urn:microsoft.com/office/officeart/2005/8/layout/hierarchy3"/>
    <dgm:cxn modelId="{18C2BD65-54F0-4364-B357-C6690BE184EE}" type="presParOf" srcId="{17B46864-9421-41EE-857E-295453180702}" destId="{BDF79CBF-A755-4A82-89C5-19F6D834E226}" srcOrd="1" destOrd="0" presId="urn:microsoft.com/office/officeart/2005/8/layout/hierarchy3"/>
    <dgm:cxn modelId="{8E0B86AE-6358-4EC6-812E-246B28BF5877}" type="presParOf" srcId="{A6B36E98-770E-4BBC-824E-4B46D310733D}" destId="{625688FC-4E49-4B3A-BD5D-33AE14CF7EA9}" srcOrd="1" destOrd="0" presId="urn:microsoft.com/office/officeart/2005/8/layout/hierarchy3"/>
    <dgm:cxn modelId="{38C10E24-AAA7-4FE8-A9DA-728FBFBF8753}" type="presParOf" srcId="{625688FC-4E49-4B3A-BD5D-33AE14CF7EA9}" destId="{3678E307-9CDF-464D-A497-BA01EF966D5A}" srcOrd="0" destOrd="0" presId="urn:microsoft.com/office/officeart/2005/8/layout/hierarchy3"/>
    <dgm:cxn modelId="{34765475-9A59-4EEB-BAFB-D9A54E4BE149}" type="presParOf" srcId="{3678E307-9CDF-464D-A497-BA01EF966D5A}" destId="{8F0A6498-7362-49DC-8328-A81F5A4E8D0C}" srcOrd="0" destOrd="0" presId="urn:microsoft.com/office/officeart/2005/8/layout/hierarchy3"/>
    <dgm:cxn modelId="{CBC4364E-3648-4B59-B645-F86C828F8598}" type="presParOf" srcId="{3678E307-9CDF-464D-A497-BA01EF966D5A}" destId="{645AEFEA-923A-4809-BCB9-9F8C8536146E}" srcOrd="1" destOrd="0" presId="urn:microsoft.com/office/officeart/2005/8/layout/hierarchy3"/>
    <dgm:cxn modelId="{4463F2E6-4C8A-4113-BB0A-0C1376807942}" type="presParOf" srcId="{625688FC-4E49-4B3A-BD5D-33AE14CF7EA9}" destId="{C38BE674-84ED-488D-B523-1F6D1F2B411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0BBA8-71D1-498B-A71E-132F7BD6DEC7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/>
            <a:t>Każda mrówka „jedzie” do losowego miasta.</a:t>
          </a:r>
          <a:endParaRPr lang="en-US" sz="1300" kern="1200"/>
        </a:p>
      </dsp:txBody>
      <dsp:txXfrm>
        <a:off x="21386" y="21386"/>
        <a:ext cx="6368024" cy="687386"/>
      </dsp:txXfrm>
    </dsp:sp>
    <dsp:sp modelId="{5C751B06-CD92-4543-9F6E-9763D29C10CB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/>
            <a:t>Wykonuje zlecenia, jeśli nie ma już surowca (lub paliwa) to wraca do bazy.</a:t>
          </a:r>
          <a:endParaRPr lang="en-US" sz="1300" kern="1200"/>
        </a:p>
      </dsp:txBody>
      <dsp:txXfrm>
        <a:off x="562136" y="852954"/>
        <a:ext cx="6183226" cy="687386"/>
      </dsp:txXfrm>
    </dsp:sp>
    <dsp:sp modelId="{07F415EA-A8A7-45D0-8BBE-B4C2D2957B29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/>
            <a:t>W bazie uzupełnia zapasy i jedzie ponownie, aż obsłuży wszystkie miasta.</a:t>
          </a:r>
          <a:endParaRPr lang="en-US" sz="1300" kern="1200"/>
        </a:p>
      </dsp:txBody>
      <dsp:txXfrm>
        <a:off x="1102886" y="1684523"/>
        <a:ext cx="6183226" cy="687386"/>
      </dsp:txXfrm>
    </dsp:sp>
    <dsp:sp modelId="{1205046C-993C-4C3E-849D-63B1B0378DB0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/>
            <a:t>Mrówki wpływają na feromony na krawędziach grafu, a także się nimi kierują podczas wyboru (im więcej feromonu, tym większe prawdopodobieństwo wyboru ścieżki).</a:t>
          </a:r>
          <a:endParaRPr lang="en-US" sz="1300" kern="1200"/>
        </a:p>
      </dsp:txBody>
      <dsp:txXfrm>
        <a:off x="1643636" y="2516092"/>
        <a:ext cx="6183226" cy="687386"/>
      </dsp:txXfrm>
    </dsp:sp>
    <dsp:sp modelId="{49968DA4-8C55-4F7B-9808-C7F7391CE7EF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/>
            <a:t>Wnioskowanie powtarzamy, wybieramy najlepszą iterację.</a:t>
          </a:r>
          <a:endParaRPr lang="en-US" sz="1300" kern="1200"/>
        </a:p>
      </dsp:txBody>
      <dsp:txXfrm>
        <a:off x="2184386" y="3347661"/>
        <a:ext cx="6183226" cy="687386"/>
      </dsp:txXfrm>
    </dsp:sp>
    <dsp:sp modelId="{B060D5B7-AE69-46BC-A34D-654A87D9EEB1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C9BBF62D-B638-40ED-96E0-F8B4179AA8A1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7839D8D8-38DD-4B43-9A9B-0D55481B1FD0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9A8952D1-5A6A-497B-BBC2-09A1A3CD0E27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E09F9-E67F-417D-9C1B-E34ABFCEE4DE}">
      <dsp:nvSpPr>
        <dsp:cNvPr id="0" name=""/>
        <dsp:cNvSpPr/>
      </dsp:nvSpPr>
      <dsp:spPr>
        <a:xfrm>
          <a:off x="1330" y="491837"/>
          <a:ext cx="4841204" cy="2420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100" b="0" i="0" kern="1200"/>
            <a:t>Odchylenia standardowe rzędu 1%.</a:t>
          </a:r>
          <a:endParaRPr lang="en-US" sz="5100" kern="1200"/>
        </a:p>
      </dsp:txBody>
      <dsp:txXfrm>
        <a:off x="72227" y="562734"/>
        <a:ext cx="4699410" cy="2278808"/>
      </dsp:txXfrm>
    </dsp:sp>
    <dsp:sp modelId="{8F0A6498-7362-49DC-8328-A81F5A4E8D0C}">
      <dsp:nvSpPr>
        <dsp:cNvPr id="0" name=""/>
        <dsp:cNvSpPr/>
      </dsp:nvSpPr>
      <dsp:spPr>
        <a:xfrm>
          <a:off x="6052835" y="491837"/>
          <a:ext cx="4841204" cy="2420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100" b="0" i="0" kern="1200"/>
            <a:t>Jakość rozwiązań rzędu 15%.</a:t>
          </a:r>
          <a:endParaRPr lang="en-US" sz="5100" kern="1200"/>
        </a:p>
      </dsp:txBody>
      <dsp:txXfrm>
        <a:off x="6123732" y="562734"/>
        <a:ext cx="4699410" cy="2278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4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3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1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2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2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4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5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7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56751F-1476-46B9-BA73-79A4A8B0A1CA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60C7-4DE0-4509-91E5-EFBE01623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4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198-E347-44C0-BBD3-C5D405B8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pl-PL" dirty="0"/>
              <a:t>MSI2 – CVRP / DVRP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C1C6-10BD-4164-A46D-8DEB51A28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 tor:</a:t>
            </a:r>
          </a:p>
          <a:p>
            <a:r>
              <a:rPr lang="pl-PL" dirty="0"/>
              <a:t>Mateusz Chiliński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1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B65-C9B1-496E-8C36-221B6B7F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pl-PL"/>
              <a:t>Algorytm mrówkowy</a:t>
            </a:r>
            <a:endParaRPr lang="en-GB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6E64BCF-2F3E-4A21-8C0B-79695EE6A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3182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6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6574-1C62-4526-BEA6-D37A514E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CVRP/DVRP – rezultaty zbiorcze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6B573-781D-4C35-94E3-61FC46D35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12614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698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F562-E90D-4F13-9B6C-8B5B87DA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CVRP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i.gyazo.com/19276bc4e001ef8256a18308000e7439.png">
            <a:extLst>
              <a:ext uri="{FF2B5EF4-FFF2-40B4-BE49-F238E27FC236}">
                <a16:creationId xmlns:a16="http://schemas.microsoft.com/office/drawing/2014/main" id="{24FECB28-7B2E-4B6F-B50F-699EC7F5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194845"/>
            <a:ext cx="6270662" cy="44678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7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C65D-DBFB-4735-A419-819DFF25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DVRP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i.gyazo.com/bffe1f348ebe1d666df2e4973cd98310.png">
            <a:extLst>
              <a:ext uri="{FF2B5EF4-FFF2-40B4-BE49-F238E27FC236}">
                <a16:creationId xmlns:a16="http://schemas.microsoft.com/office/drawing/2014/main" id="{826A122D-AFCE-4459-9A1B-CBBCE9E2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422155"/>
            <a:ext cx="6270662" cy="40132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C04020-7C53-4E1F-8F42-CA9803B1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316993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MSI2 – CVRP / DVRP</vt:lpstr>
      <vt:lpstr>Algorytm mrówkowy</vt:lpstr>
      <vt:lpstr>CVRP/DVRP – rezultaty zbiorcze</vt:lpstr>
      <vt:lpstr>CVRP</vt:lpstr>
      <vt:lpstr>DVRP</vt:lpstr>
      <vt:lpstr>Dziękuję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MSI2 – CVRP / DVRP</dc:title>
  <dc:creator>Mateusz Chiliński</dc:creator>
  <cp:lastModifiedBy>Mateusz Chiliński</cp:lastModifiedBy>
  <cp:revision>2</cp:revision>
  <dcterms:created xsi:type="dcterms:W3CDTF">2019-04-02T01:15:13Z</dcterms:created>
  <dcterms:modified xsi:type="dcterms:W3CDTF">2019-04-02T01:15:37Z</dcterms:modified>
</cp:coreProperties>
</file>