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02E1DF-8C01-4DAB-9DC8-46D62677E397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1C2FC70-3266-4E5C-892F-DF27D13E40A5}">
      <dgm:prSet/>
      <dgm:spPr/>
      <dgm:t>
        <a:bodyPr/>
        <a:lstStyle/>
        <a:p>
          <a:r>
            <a:rPr lang="pl-PL"/>
            <a:t>Uczenie przed grą – 100 000 000 iteracji.</a:t>
          </a:r>
          <a:endParaRPr lang="en-US"/>
        </a:p>
      </dgm:t>
    </dgm:pt>
    <dgm:pt modelId="{97A03417-17C9-44B8-8C5E-95ED398B727C}" type="parTrans" cxnId="{12A69848-8AEC-48AA-A75B-A4E5B77868B5}">
      <dgm:prSet/>
      <dgm:spPr/>
      <dgm:t>
        <a:bodyPr/>
        <a:lstStyle/>
        <a:p>
          <a:endParaRPr lang="en-US"/>
        </a:p>
      </dgm:t>
    </dgm:pt>
    <dgm:pt modelId="{70636569-8093-4117-A95B-4389422BEE1D}" type="sibTrans" cxnId="{12A69848-8AEC-48AA-A75B-A4E5B77868B5}">
      <dgm:prSet/>
      <dgm:spPr/>
      <dgm:t>
        <a:bodyPr/>
        <a:lstStyle/>
        <a:p>
          <a:endParaRPr lang="en-US"/>
        </a:p>
      </dgm:t>
    </dgm:pt>
    <dgm:pt modelId="{F333D7F8-F9B2-4E4F-ADCC-4036F5F1807C}">
      <dgm:prSet/>
      <dgm:spPr/>
      <dgm:t>
        <a:bodyPr/>
        <a:lstStyle/>
        <a:p>
          <a:r>
            <a:rPr lang="pl-PL"/>
            <a:t>Jeśli gracz może wygrać grę, to to robi.</a:t>
          </a:r>
          <a:endParaRPr lang="en-US"/>
        </a:p>
      </dgm:t>
    </dgm:pt>
    <dgm:pt modelId="{DD87E7EE-6D50-4354-8CBF-0D094DA4BCC3}" type="parTrans" cxnId="{65099122-8E92-430C-B34D-BCA353816594}">
      <dgm:prSet/>
      <dgm:spPr/>
      <dgm:t>
        <a:bodyPr/>
        <a:lstStyle/>
        <a:p>
          <a:endParaRPr lang="en-US"/>
        </a:p>
      </dgm:t>
    </dgm:pt>
    <dgm:pt modelId="{32A21E98-976C-4161-81E9-C8F421E27EF7}" type="sibTrans" cxnId="{65099122-8E92-430C-B34D-BCA353816594}">
      <dgm:prSet/>
      <dgm:spPr/>
      <dgm:t>
        <a:bodyPr/>
        <a:lstStyle/>
        <a:p>
          <a:endParaRPr lang="en-US"/>
        </a:p>
      </dgm:t>
    </dgm:pt>
    <dgm:pt modelId="{F54EF390-539A-4750-AAFE-9029148A3BE7}">
      <dgm:prSet/>
      <dgm:spPr/>
      <dgm:t>
        <a:bodyPr/>
        <a:lstStyle/>
        <a:p>
          <a:r>
            <a:rPr lang="pl-PL"/>
            <a:t>Jeśli gracz może uniemożliwić przeciwnikowi wygranie gry – to to robi.</a:t>
          </a:r>
          <a:endParaRPr lang="en-US"/>
        </a:p>
      </dgm:t>
    </dgm:pt>
    <dgm:pt modelId="{EE90C956-358D-46B7-A186-B35C651462CE}" type="parTrans" cxnId="{8B3C7FE0-69E2-42E2-A7BC-CD1B992749A7}">
      <dgm:prSet/>
      <dgm:spPr/>
      <dgm:t>
        <a:bodyPr/>
        <a:lstStyle/>
        <a:p>
          <a:endParaRPr lang="en-US"/>
        </a:p>
      </dgm:t>
    </dgm:pt>
    <dgm:pt modelId="{F400605D-428B-4FBE-8383-9ABE490B9A9A}" type="sibTrans" cxnId="{8B3C7FE0-69E2-42E2-A7BC-CD1B992749A7}">
      <dgm:prSet/>
      <dgm:spPr/>
      <dgm:t>
        <a:bodyPr/>
        <a:lstStyle/>
        <a:p>
          <a:endParaRPr lang="en-US"/>
        </a:p>
      </dgm:t>
    </dgm:pt>
    <dgm:pt modelId="{844E8B26-4C4E-43F5-A3E1-1DB665A2515E}">
      <dgm:prSet/>
      <dgm:spPr/>
      <dgm:t>
        <a:bodyPr/>
        <a:lstStyle/>
        <a:p>
          <a:r>
            <a:rPr lang="pl-PL"/>
            <a:t>Protocol Buffers – metoda serializacji od Google, szybka i zajmująca mało pamięci.</a:t>
          </a:r>
          <a:endParaRPr lang="en-US"/>
        </a:p>
      </dgm:t>
    </dgm:pt>
    <dgm:pt modelId="{DAC1A8B7-3FAA-4281-94B4-3463EC0C7073}" type="parTrans" cxnId="{163612CA-0AE4-4107-8606-59998A5E82FF}">
      <dgm:prSet/>
      <dgm:spPr/>
      <dgm:t>
        <a:bodyPr/>
        <a:lstStyle/>
        <a:p>
          <a:endParaRPr lang="en-US"/>
        </a:p>
      </dgm:t>
    </dgm:pt>
    <dgm:pt modelId="{A092B382-3388-4238-8EDD-800F5FCCEBDA}" type="sibTrans" cxnId="{163612CA-0AE4-4107-8606-59998A5E82FF}">
      <dgm:prSet/>
      <dgm:spPr/>
      <dgm:t>
        <a:bodyPr/>
        <a:lstStyle/>
        <a:p>
          <a:endParaRPr lang="en-US"/>
        </a:p>
      </dgm:t>
    </dgm:pt>
    <dgm:pt modelId="{6F5F6E7F-8B79-4220-B2E9-2B5972829E46}" type="pres">
      <dgm:prSet presAssocID="{3F02E1DF-8C01-4DAB-9DC8-46D62677E39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730C395-836F-4088-A836-F82FDE566904}" type="pres">
      <dgm:prSet presAssocID="{01C2FC70-3266-4E5C-892F-DF27D13E40A5}" presName="hierRoot1" presStyleCnt="0"/>
      <dgm:spPr/>
    </dgm:pt>
    <dgm:pt modelId="{6723AD0F-7B2C-4855-90DE-DBEE878D7F25}" type="pres">
      <dgm:prSet presAssocID="{01C2FC70-3266-4E5C-892F-DF27D13E40A5}" presName="composite" presStyleCnt="0"/>
      <dgm:spPr/>
    </dgm:pt>
    <dgm:pt modelId="{66A3AB7F-4A5B-4E8B-9FD2-91F7235A1831}" type="pres">
      <dgm:prSet presAssocID="{01C2FC70-3266-4E5C-892F-DF27D13E40A5}" presName="background" presStyleLbl="node0" presStyleIdx="0" presStyleCnt="4"/>
      <dgm:spPr/>
    </dgm:pt>
    <dgm:pt modelId="{A86DACAC-25CB-499C-B04A-E8D354E3C816}" type="pres">
      <dgm:prSet presAssocID="{01C2FC70-3266-4E5C-892F-DF27D13E40A5}" presName="text" presStyleLbl="fgAcc0" presStyleIdx="0" presStyleCnt="4">
        <dgm:presLayoutVars>
          <dgm:chPref val="3"/>
        </dgm:presLayoutVars>
      </dgm:prSet>
      <dgm:spPr/>
    </dgm:pt>
    <dgm:pt modelId="{59427FF7-C447-4B5B-99A4-0D0768D31056}" type="pres">
      <dgm:prSet presAssocID="{01C2FC70-3266-4E5C-892F-DF27D13E40A5}" presName="hierChild2" presStyleCnt="0"/>
      <dgm:spPr/>
    </dgm:pt>
    <dgm:pt modelId="{726B8577-F8AF-47E2-A29F-F42A6650196B}" type="pres">
      <dgm:prSet presAssocID="{F333D7F8-F9B2-4E4F-ADCC-4036F5F1807C}" presName="hierRoot1" presStyleCnt="0"/>
      <dgm:spPr/>
    </dgm:pt>
    <dgm:pt modelId="{FAECF3CA-BEC4-4D48-B38D-51D2AECE9C2C}" type="pres">
      <dgm:prSet presAssocID="{F333D7F8-F9B2-4E4F-ADCC-4036F5F1807C}" presName="composite" presStyleCnt="0"/>
      <dgm:spPr/>
    </dgm:pt>
    <dgm:pt modelId="{E506B409-412E-4318-9EF7-A6C02ECC3646}" type="pres">
      <dgm:prSet presAssocID="{F333D7F8-F9B2-4E4F-ADCC-4036F5F1807C}" presName="background" presStyleLbl="node0" presStyleIdx="1" presStyleCnt="4"/>
      <dgm:spPr/>
    </dgm:pt>
    <dgm:pt modelId="{9DEFB011-E1FF-4E9A-9DA3-E5F1CCF9DCA8}" type="pres">
      <dgm:prSet presAssocID="{F333D7F8-F9B2-4E4F-ADCC-4036F5F1807C}" presName="text" presStyleLbl="fgAcc0" presStyleIdx="1" presStyleCnt="4">
        <dgm:presLayoutVars>
          <dgm:chPref val="3"/>
        </dgm:presLayoutVars>
      </dgm:prSet>
      <dgm:spPr/>
    </dgm:pt>
    <dgm:pt modelId="{88F96752-5360-49D7-B11E-B0FCA1990C18}" type="pres">
      <dgm:prSet presAssocID="{F333D7F8-F9B2-4E4F-ADCC-4036F5F1807C}" presName="hierChild2" presStyleCnt="0"/>
      <dgm:spPr/>
    </dgm:pt>
    <dgm:pt modelId="{69A59EBB-192F-40AF-967B-3440936D9B11}" type="pres">
      <dgm:prSet presAssocID="{F54EF390-539A-4750-AAFE-9029148A3BE7}" presName="hierRoot1" presStyleCnt="0"/>
      <dgm:spPr/>
    </dgm:pt>
    <dgm:pt modelId="{D8B3CE39-98F7-41C3-8A36-78C0D599F391}" type="pres">
      <dgm:prSet presAssocID="{F54EF390-539A-4750-AAFE-9029148A3BE7}" presName="composite" presStyleCnt="0"/>
      <dgm:spPr/>
    </dgm:pt>
    <dgm:pt modelId="{B1AC34CE-4EF9-4154-AD86-03C439400539}" type="pres">
      <dgm:prSet presAssocID="{F54EF390-539A-4750-AAFE-9029148A3BE7}" presName="background" presStyleLbl="node0" presStyleIdx="2" presStyleCnt="4"/>
      <dgm:spPr/>
    </dgm:pt>
    <dgm:pt modelId="{F49F1F94-CAF4-455C-8B5F-AEFB8BBFF468}" type="pres">
      <dgm:prSet presAssocID="{F54EF390-539A-4750-AAFE-9029148A3BE7}" presName="text" presStyleLbl="fgAcc0" presStyleIdx="2" presStyleCnt="4">
        <dgm:presLayoutVars>
          <dgm:chPref val="3"/>
        </dgm:presLayoutVars>
      </dgm:prSet>
      <dgm:spPr/>
    </dgm:pt>
    <dgm:pt modelId="{54F8149E-BB24-4E81-B2D8-49DC1DFB52A8}" type="pres">
      <dgm:prSet presAssocID="{F54EF390-539A-4750-AAFE-9029148A3BE7}" presName="hierChild2" presStyleCnt="0"/>
      <dgm:spPr/>
    </dgm:pt>
    <dgm:pt modelId="{909D97D2-40D5-473A-A82F-328F17F817E4}" type="pres">
      <dgm:prSet presAssocID="{844E8B26-4C4E-43F5-A3E1-1DB665A2515E}" presName="hierRoot1" presStyleCnt="0"/>
      <dgm:spPr/>
    </dgm:pt>
    <dgm:pt modelId="{44165249-CD2D-4740-A971-3CB4F1C39A9B}" type="pres">
      <dgm:prSet presAssocID="{844E8B26-4C4E-43F5-A3E1-1DB665A2515E}" presName="composite" presStyleCnt="0"/>
      <dgm:spPr/>
    </dgm:pt>
    <dgm:pt modelId="{103B71F7-1D03-461F-B7FC-4E5ECB93F45B}" type="pres">
      <dgm:prSet presAssocID="{844E8B26-4C4E-43F5-A3E1-1DB665A2515E}" presName="background" presStyleLbl="node0" presStyleIdx="3" presStyleCnt="4"/>
      <dgm:spPr/>
    </dgm:pt>
    <dgm:pt modelId="{2319D149-6088-4C7A-A708-8EAAB2D6FB69}" type="pres">
      <dgm:prSet presAssocID="{844E8B26-4C4E-43F5-A3E1-1DB665A2515E}" presName="text" presStyleLbl="fgAcc0" presStyleIdx="3" presStyleCnt="4">
        <dgm:presLayoutVars>
          <dgm:chPref val="3"/>
        </dgm:presLayoutVars>
      </dgm:prSet>
      <dgm:spPr/>
    </dgm:pt>
    <dgm:pt modelId="{331BE522-C434-46A2-882F-FF8886549F63}" type="pres">
      <dgm:prSet presAssocID="{844E8B26-4C4E-43F5-A3E1-1DB665A2515E}" presName="hierChild2" presStyleCnt="0"/>
      <dgm:spPr/>
    </dgm:pt>
  </dgm:ptLst>
  <dgm:cxnLst>
    <dgm:cxn modelId="{65099122-8E92-430C-B34D-BCA353816594}" srcId="{3F02E1DF-8C01-4DAB-9DC8-46D62677E397}" destId="{F333D7F8-F9B2-4E4F-ADCC-4036F5F1807C}" srcOrd="1" destOrd="0" parTransId="{DD87E7EE-6D50-4354-8CBF-0D094DA4BCC3}" sibTransId="{32A21E98-976C-4161-81E9-C8F421E27EF7}"/>
    <dgm:cxn modelId="{54B9CD2C-D74B-474D-ACD6-C27276819277}" type="presOf" srcId="{F333D7F8-F9B2-4E4F-ADCC-4036F5F1807C}" destId="{9DEFB011-E1FF-4E9A-9DA3-E5F1CCF9DCA8}" srcOrd="0" destOrd="0" presId="urn:microsoft.com/office/officeart/2005/8/layout/hierarchy1"/>
    <dgm:cxn modelId="{8BEB052F-AD82-45F9-B3F0-29E87FBF9C01}" type="presOf" srcId="{844E8B26-4C4E-43F5-A3E1-1DB665A2515E}" destId="{2319D149-6088-4C7A-A708-8EAAB2D6FB69}" srcOrd="0" destOrd="0" presId="urn:microsoft.com/office/officeart/2005/8/layout/hierarchy1"/>
    <dgm:cxn modelId="{CCE5DF41-660A-48A5-8F45-A6366C4025D7}" type="presOf" srcId="{01C2FC70-3266-4E5C-892F-DF27D13E40A5}" destId="{A86DACAC-25CB-499C-B04A-E8D354E3C816}" srcOrd="0" destOrd="0" presId="urn:microsoft.com/office/officeart/2005/8/layout/hierarchy1"/>
    <dgm:cxn modelId="{12A69848-8AEC-48AA-A75B-A4E5B77868B5}" srcId="{3F02E1DF-8C01-4DAB-9DC8-46D62677E397}" destId="{01C2FC70-3266-4E5C-892F-DF27D13E40A5}" srcOrd="0" destOrd="0" parTransId="{97A03417-17C9-44B8-8C5E-95ED398B727C}" sibTransId="{70636569-8093-4117-A95B-4389422BEE1D}"/>
    <dgm:cxn modelId="{FDE1F875-404D-4906-8401-732012E0CDC7}" type="presOf" srcId="{F54EF390-539A-4750-AAFE-9029148A3BE7}" destId="{F49F1F94-CAF4-455C-8B5F-AEFB8BBFF468}" srcOrd="0" destOrd="0" presId="urn:microsoft.com/office/officeart/2005/8/layout/hierarchy1"/>
    <dgm:cxn modelId="{C97ACC8D-26B3-4EFE-A6A4-283ABA00006E}" type="presOf" srcId="{3F02E1DF-8C01-4DAB-9DC8-46D62677E397}" destId="{6F5F6E7F-8B79-4220-B2E9-2B5972829E46}" srcOrd="0" destOrd="0" presId="urn:microsoft.com/office/officeart/2005/8/layout/hierarchy1"/>
    <dgm:cxn modelId="{163612CA-0AE4-4107-8606-59998A5E82FF}" srcId="{3F02E1DF-8C01-4DAB-9DC8-46D62677E397}" destId="{844E8B26-4C4E-43F5-A3E1-1DB665A2515E}" srcOrd="3" destOrd="0" parTransId="{DAC1A8B7-3FAA-4281-94B4-3463EC0C7073}" sibTransId="{A092B382-3388-4238-8EDD-800F5FCCEBDA}"/>
    <dgm:cxn modelId="{8B3C7FE0-69E2-42E2-A7BC-CD1B992749A7}" srcId="{3F02E1DF-8C01-4DAB-9DC8-46D62677E397}" destId="{F54EF390-539A-4750-AAFE-9029148A3BE7}" srcOrd="2" destOrd="0" parTransId="{EE90C956-358D-46B7-A186-B35C651462CE}" sibTransId="{F400605D-428B-4FBE-8383-9ABE490B9A9A}"/>
    <dgm:cxn modelId="{843B600C-0016-411B-82E5-C3A94B20CE03}" type="presParOf" srcId="{6F5F6E7F-8B79-4220-B2E9-2B5972829E46}" destId="{6730C395-836F-4088-A836-F82FDE566904}" srcOrd="0" destOrd="0" presId="urn:microsoft.com/office/officeart/2005/8/layout/hierarchy1"/>
    <dgm:cxn modelId="{08E3D609-5BA6-4E08-BA23-4F0CF2652C15}" type="presParOf" srcId="{6730C395-836F-4088-A836-F82FDE566904}" destId="{6723AD0F-7B2C-4855-90DE-DBEE878D7F25}" srcOrd="0" destOrd="0" presId="urn:microsoft.com/office/officeart/2005/8/layout/hierarchy1"/>
    <dgm:cxn modelId="{3CA3A97E-A050-4AA1-A262-5DB260CBDABA}" type="presParOf" srcId="{6723AD0F-7B2C-4855-90DE-DBEE878D7F25}" destId="{66A3AB7F-4A5B-4E8B-9FD2-91F7235A1831}" srcOrd="0" destOrd="0" presId="urn:microsoft.com/office/officeart/2005/8/layout/hierarchy1"/>
    <dgm:cxn modelId="{629BE151-14C1-46C4-BAA8-4F27CAFF6C1E}" type="presParOf" srcId="{6723AD0F-7B2C-4855-90DE-DBEE878D7F25}" destId="{A86DACAC-25CB-499C-B04A-E8D354E3C816}" srcOrd="1" destOrd="0" presId="urn:microsoft.com/office/officeart/2005/8/layout/hierarchy1"/>
    <dgm:cxn modelId="{09CFA338-B7E0-46A6-B225-EC2FC145FA68}" type="presParOf" srcId="{6730C395-836F-4088-A836-F82FDE566904}" destId="{59427FF7-C447-4B5B-99A4-0D0768D31056}" srcOrd="1" destOrd="0" presId="urn:microsoft.com/office/officeart/2005/8/layout/hierarchy1"/>
    <dgm:cxn modelId="{EE0D06D4-CAB7-4C34-9ED4-03C28551EDE1}" type="presParOf" srcId="{6F5F6E7F-8B79-4220-B2E9-2B5972829E46}" destId="{726B8577-F8AF-47E2-A29F-F42A6650196B}" srcOrd="1" destOrd="0" presId="urn:microsoft.com/office/officeart/2005/8/layout/hierarchy1"/>
    <dgm:cxn modelId="{FAE601A1-E424-4B2C-8BDF-E9A4AB9324A8}" type="presParOf" srcId="{726B8577-F8AF-47E2-A29F-F42A6650196B}" destId="{FAECF3CA-BEC4-4D48-B38D-51D2AECE9C2C}" srcOrd="0" destOrd="0" presId="urn:microsoft.com/office/officeart/2005/8/layout/hierarchy1"/>
    <dgm:cxn modelId="{E34DF4F4-F233-48CF-BC9B-90F4975A3126}" type="presParOf" srcId="{FAECF3CA-BEC4-4D48-B38D-51D2AECE9C2C}" destId="{E506B409-412E-4318-9EF7-A6C02ECC3646}" srcOrd="0" destOrd="0" presId="urn:microsoft.com/office/officeart/2005/8/layout/hierarchy1"/>
    <dgm:cxn modelId="{57867429-EED7-4585-AE42-E887798F97CE}" type="presParOf" srcId="{FAECF3CA-BEC4-4D48-B38D-51D2AECE9C2C}" destId="{9DEFB011-E1FF-4E9A-9DA3-E5F1CCF9DCA8}" srcOrd="1" destOrd="0" presId="urn:microsoft.com/office/officeart/2005/8/layout/hierarchy1"/>
    <dgm:cxn modelId="{411D5B65-8ED7-4B09-955C-FC31EE2E9011}" type="presParOf" srcId="{726B8577-F8AF-47E2-A29F-F42A6650196B}" destId="{88F96752-5360-49D7-B11E-B0FCA1990C18}" srcOrd="1" destOrd="0" presId="urn:microsoft.com/office/officeart/2005/8/layout/hierarchy1"/>
    <dgm:cxn modelId="{38266116-84D3-4A0E-A6B4-842D830DA00F}" type="presParOf" srcId="{6F5F6E7F-8B79-4220-B2E9-2B5972829E46}" destId="{69A59EBB-192F-40AF-967B-3440936D9B11}" srcOrd="2" destOrd="0" presId="urn:microsoft.com/office/officeart/2005/8/layout/hierarchy1"/>
    <dgm:cxn modelId="{1638F90A-A697-4003-BA81-6571ECFC994C}" type="presParOf" srcId="{69A59EBB-192F-40AF-967B-3440936D9B11}" destId="{D8B3CE39-98F7-41C3-8A36-78C0D599F391}" srcOrd="0" destOrd="0" presId="urn:microsoft.com/office/officeart/2005/8/layout/hierarchy1"/>
    <dgm:cxn modelId="{8CB16BDF-6FF6-4F15-8C77-92CF74C7299D}" type="presParOf" srcId="{D8B3CE39-98F7-41C3-8A36-78C0D599F391}" destId="{B1AC34CE-4EF9-4154-AD86-03C439400539}" srcOrd="0" destOrd="0" presId="urn:microsoft.com/office/officeart/2005/8/layout/hierarchy1"/>
    <dgm:cxn modelId="{92F3162D-240D-4A3E-9496-44304C1999FB}" type="presParOf" srcId="{D8B3CE39-98F7-41C3-8A36-78C0D599F391}" destId="{F49F1F94-CAF4-455C-8B5F-AEFB8BBFF468}" srcOrd="1" destOrd="0" presId="urn:microsoft.com/office/officeart/2005/8/layout/hierarchy1"/>
    <dgm:cxn modelId="{5E185A34-C5E9-4553-9D1C-E63182495889}" type="presParOf" srcId="{69A59EBB-192F-40AF-967B-3440936D9B11}" destId="{54F8149E-BB24-4E81-B2D8-49DC1DFB52A8}" srcOrd="1" destOrd="0" presId="urn:microsoft.com/office/officeart/2005/8/layout/hierarchy1"/>
    <dgm:cxn modelId="{17BEB29F-126C-4722-8DCB-CD307105340D}" type="presParOf" srcId="{6F5F6E7F-8B79-4220-B2E9-2B5972829E46}" destId="{909D97D2-40D5-473A-A82F-328F17F817E4}" srcOrd="3" destOrd="0" presId="urn:microsoft.com/office/officeart/2005/8/layout/hierarchy1"/>
    <dgm:cxn modelId="{7704AD33-C94C-4A0E-916E-079F2AB66F6D}" type="presParOf" srcId="{909D97D2-40D5-473A-A82F-328F17F817E4}" destId="{44165249-CD2D-4740-A971-3CB4F1C39A9B}" srcOrd="0" destOrd="0" presId="urn:microsoft.com/office/officeart/2005/8/layout/hierarchy1"/>
    <dgm:cxn modelId="{7F785955-F24D-4928-9BC0-889C80A57E34}" type="presParOf" srcId="{44165249-CD2D-4740-A971-3CB4F1C39A9B}" destId="{103B71F7-1D03-461F-B7FC-4E5ECB93F45B}" srcOrd="0" destOrd="0" presId="urn:microsoft.com/office/officeart/2005/8/layout/hierarchy1"/>
    <dgm:cxn modelId="{FA39FCE8-ED30-4D28-9897-F4086401679B}" type="presParOf" srcId="{44165249-CD2D-4740-A971-3CB4F1C39A9B}" destId="{2319D149-6088-4C7A-A708-8EAAB2D6FB69}" srcOrd="1" destOrd="0" presId="urn:microsoft.com/office/officeart/2005/8/layout/hierarchy1"/>
    <dgm:cxn modelId="{F623E442-85E5-4654-BD89-2BC2D89148F3}" type="presParOf" srcId="{909D97D2-40D5-473A-A82F-328F17F817E4}" destId="{331BE522-C434-46A2-882F-FF8886549F6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A3AB7F-4A5B-4E8B-9FD2-91F7235A1831}">
      <dsp:nvSpPr>
        <dsp:cNvPr id="0" name=""/>
        <dsp:cNvSpPr/>
      </dsp:nvSpPr>
      <dsp:spPr>
        <a:xfrm>
          <a:off x="2902" y="804095"/>
          <a:ext cx="2072133" cy="13158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86DACAC-25CB-499C-B04A-E8D354E3C816}">
      <dsp:nvSpPr>
        <dsp:cNvPr id="0" name=""/>
        <dsp:cNvSpPr/>
      </dsp:nvSpPr>
      <dsp:spPr>
        <a:xfrm>
          <a:off x="233139" y="1022820"/>
          <a:ext cx="2072133" cy="13158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Uczenie przed grą – 100 000 000 iteracji.</a:t>
          </a:r>
          <a:endParaRPr lang="en-US" sz="1700" kern="1200"/>
        </a:p>
      </dsp:txBody>
      <dsp:txXfrm>
        <a:off x="271678" y="1061359"/>
        <a:ext cx="1995055" cy="1238727"/>
      </dsp:txXfrm>
    </dsp:sp>
    <dsp:sp modelId="{E506B409-412E-4318-9EF7-A6C02ECC3646}">
      <dsp:nvSpPr>
        <dsp:cNvPr id="0" name=""/>
        <dsp:cNvSpPr/>
      </dsp:nvSpPr>
      <dsp:spPr>
        <a:xfrm>
          <a:off x="2535510" y="804095"/>
          <a:ext cx="2072133" cy="13158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EFB011-E1FF-4E9A-9DA3-E5F1CCF9DCA8}">
      <dsp:nvSpPr>
        <dsp:cNvPr id="0" name=""/>
        <dsp:cNvSpPr/>
      </dsp:nvSpPr>
      <dsp:spPr>
        <a:xfrm>
          <a:off x="2765747" y="1022820"/>
          <a:ext cx="2072133" cy="13158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Jeśli gracz może wygrać grę, to to robi.</a:t>
          </a:r>
          <a:endParaRPr lang="en-US" sz="1700" kern="1200"/>
        </a:p>
      </dsp:txBody>
      <dsp:txXfrm>
        <a:off x="2804286" y="1061359"/>
        <a:ext cx="1995055" cy="1238727"/>
      </dsp:txXfrm>
    </dsp:sp>
    <dsp:sp modelId="{B1AC34CE-4EF9-4154-AD86-03C439400539}">
      <dsp:nvSpPr>
        <dsp:cNvPr id="0" name=""/>
        <dsp:cNvSpPr/>
      </dsp:nvSpPr>
      <dsp:spPr>
        <a:xfrm>
          <a:off x="5068118" y="804095"/>
          <a:ext cx="2072133" cy="13158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9F1F94-CAF4-455C-8B5F-AEFB8BBFF468}">
      <dsp:nvSpPr>
        <dsp:cNvPr id="0" name=""/>
        <dsp:cNvSpPr/>
      </dsp:nvSpPr>
      <dsp:spPr>
        <a:xfrm>
          <a:off x="5298355" y="1022820"/>
          <a:ext cx="2072133" cy="13158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Jeśli gracz może uniemożliwić przeciwnikowi wygranie gry – to to robi.</a:t>
          </a:r>
          <a:endParaRPr lang="en-US" sz="1700" kern="1200"/>
        </a:p>
      </dsp:txBody>
      <dsp:txXfrm>
        <a:off x="5336894" y="1061359"/>
        <a:ext cx="1995055" cy="1238727"/>
      </dsp:txXfrm>
    </dsp:sp>
    <dsp:sp modelId="{103B71F7-1D03-461F-B7FC-4E5ECB93F45B}">
      <dsp:nvSpPr>
        <dsp:cNvPr id="0" name=""/>
        <dsp:cNvSpPr/>
      </dsp:nvSpPr>
      <dsp:spPr>
        <a:xfrm>
          <a:off x="7600726" y="804095"/>
          <a:ext cx="2072133" cy="13158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19D149-6088-4C7A-A708-8EAAB2D6FB69}">
      <dsp:nvSpPr>
        <dsp:cNvPr id="0" name=""/>
        <dsp:cNvSpPr/>
      </dsp:nvSpPr>
      <dsp:spPr>
        <a:xfrm>
          <a:off x="7830963" y="1022820"/>
          <a:ext cx="2072133" cy="13158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Protocol Buffers – metoda serializacji od Google, szybka i zajmująca mało pamięci.</a:t>
          </a:r>
          <a:endParaRPr lang="en-US" sz="1700" kern="1200"/>
        </a:p>
      </dsp:txBody>
      <dsp:txXfrm>
        <a:off x="7869502" y="1061359"/>
        <a:ext cx="1995055" cy="1238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 xmlns:p14="http://schemas.microsoft.com/office/powerpoint/2010/main" xmlns:a16="http://schemas.microsoft.com/office/drawing/2014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FD608A4-1C9D-400B-900B-470F1BD2F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pl-PL">
                <a:solidFill>
                  <a:srgbClr val="FFFFFF"/>
                </a:solidFill>
              </a:rPr>
              <a:t>MSI 2 – Connect4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5C5A1C-FFE3-4B81-A831-B620B02C0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pl-PL" sz="1100">
                <a:solidFill>
                  <a:schemeClr val="bg2"/>
                </a:solidFill>
              </a:rPr>
              <a:t>Autorzy:</a:t>
            </a:r>
          </a:p>
          <a:p>
            <a:pPr algn="ctr">
              <a:lnSpc>
                <a:spcPct val="110000"/>
              </a:lnSpc>
            </a:pPr>
            <a:r>
              <a:rPr lang="pl-PL" sz="1100">
                <a:solidFill>
                  <a:schemeClr val="bg2"/>
                </a:solidFill>
              </a:rPr>
              <a:t>Bartłomiej Chechliński</a:t>
            </a:r>
          </a:p>
          <a:p>
            <a:pPr algn="ctr">
              <a:lnSpc>
                <a:spcPct val="110000"/>
              </a:lnSpc>
            </a:pPr>
            <a:r>
              <a:rPr lang="pl-PL" sz="1100">
                <a:solidFill>
                  <a:schemeClr val="bg2"/>
                </a:solidFill>
              </a:rPr>
              <a:t>Mateusz Chiliński</a:t>
            </a:r>
          </a:p>
        </p:txBody>
      </p:sp>
    </p:spTree>
    <p:extLst>
      <p:ext uri="{BB962C8B-B14F-4D97-AF65-F5344CB8AC3E}">
        <p14:creationId xmlns:p14="http://schemas.microsoft.com/office/powerpoint/2010/main" val="42238376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B1C216-F1D3-45A9-9799-6781858A2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pl-PL" sz="4000"/>
              <a:t>Connect 4</a:t>
            </a:r>
            <a:endParaRPr lang="en-GB" sz="400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4EDCE-8128-4A39-A982-A610D6A43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1800"/>
              <a:t>Gra Connect4 polega na ułożeniu 4 żetonów w linii na planszy, która posiada 7 kolumn oraz 6 rzędów. Żetony możemy dodawać do dowolnej niepustej kolumny, z tym, że układamy je od dołu - czyli żeton jest ustawiany w najniższym możliwym rzędzie.</a:t>
            </a:r>
            <a:endParaRPr lang="en-GB" sz="180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598243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6" name="Group 10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28" name="Rectangle 66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0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9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9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1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5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4277A6-3F65-42D4-BE83-C931A6493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Connect4</a:t>
            </a:r>
          </a:p>
        </p:txBody>
      </p:sp>
      <p:sp useBgFill="1">
        <p:nvSpPr>
          <p:cNvPr id="127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EE0151-80FA-47D7-9574-8529D721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947" y="1136606"/>
            <a:ext cx="5822463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961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96AB1-9C95-4092-90E4-E18A3F171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MCTS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877A7-09D6-4D8F-96FB-BDC4B86DF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Monte-Carlo </a:t>
            </a:r>
            <a:r>
              <a:rPr lang="pl-PL" dirty="0" err="1"/>
              <a:t>Tree</a:t>
            </a:r>
            <a:r>
              <a:rPr lang="pl-PL" dirty="0"/>
              <a:t> </a:t>
            </a:r>
            <a:r>
              <a:rPr lang="pl-PL" dirty="0" err="1"/>
              <a:t>Search</a:t>
            </a:r>
            <a:r>
              <a:rPr lang="pl-PL" dirty="0"/>
              <a:t> (w skrócie MCTS) jest </a:t>
            </a:r>
            <a:r>
              <a:rPr lang="pl-PL" dirty="0" err="1"/>
              <a:t>heurestyką</a:t>
            </a:r>
            <a:r>
              <a:rPr lang="pl-PL" dirty="0"/>
              <a:t>, która pozwala na podejmowanie decyzji w pewnych szczególnych zastosowaniach sztucznej inteligencji. Metoda ta jest używana do gier, w których przebadanie wszystkich możliwych ruchów i znalezienie tego najlepszego jest niemożliwe - najlepszymi przykładami są tutaj gry takie jak szachy, GO i gra Connect4.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8835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9E0E63C-66EF-4B68-B18D-D27EC2F3E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33" y="4539573"/>
            <a:ext cx="8957534" cy="11828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MCTS</a:t>
            </a:r>
          </a:p>
        </p:txBody>
      </p:sp>
      <p:sp>
        <p:nvSpPr>
          <p:cNvPr id="67" name="Round Diagonal Corner Rectangle 6">
            <a:extLst>
              <a:ext uri="{FF2B5EF4-FFF2-40B4-BE49-F238E27FC236}">
                <a16:creationId xmlns:a16="http://schemas.microsoft.com/office/drawing/2014/main" id="{C1C3FA74-6158-4157-A8F0-8CAE5091F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necklace&#10;&#10;Description generated with high confidence">
            <a:extLst>
              <a:ext uri="{FF2B5EF4-FFF2-40B4-BE49-F238E27FC236}">
                <a16:creationId xmlns:a16="http://schemas.microsoft.com/office/drawing/2014/main" id="{8E389E35-44B8-4B18-95B2-E98A5F4B9E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99" r="1" b="12988"/>
          <a:stretch/>
        </p:blipFill>
        <p:spPr>
          <a:xfrm>
            <a:off x="973635" y="951493"/>
            <a:ext cx="10266669" cy="297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634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7CA9C-B8B5-4548-B539-179AD280A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Upper </a:t>
            </a:r>
            <a:r>
              <a:rPr lang="pl-PL" dirty="0" err="1"/>
              <a:t>Confidence</a:t>
            </a:r>
            <a:r>
              <a:rPr lang="pl-PL" dirty="0"/>
              <a:t> </a:t>
            </a:r>
            <a:r>
              <a:rPr lang="pl-PL" dirty="0" err="1"/>
              <a:t>Bounds</a:t>
            </a:r>
            <a:r>
              <a:rPr lang="pl-PL" dirty="0"/>
              <a:t> (UCB) </a:t>
            </a:r>
            <a:endParaRPr lang="en-GB" dirty="0"/>
          </a:p>
        </p:txBody>
      </p:sp>
      <p:pic>
        <p:nvPicPr>
          <p:cNvPr id="1026" name="Picture 2" descr="http://mcts.ai/about/ucb-1.png">
            <a:extLst>
              <a:ext uri="{FF2B5EF4-FFF2-40B4-BE49-F238E27FC236}">
                <a16:creationId xmlns:a16="http://schemas.microsoft.com/office/drawing/2014/main" id="{9B24364E-7324-42F1-A0CB-717007FDE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039" y="2881094"/>
            <a:ext cx="3043922" cy="109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000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509B1-F8B0-4DB7-AF03-F15A1D0ED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pl-PL"/>
              <a:t>Dodatkowe optymalizacje</a:t>
            </a:r>
            <a:endParaRPr lang="en-GB" dirty="0"/>
          </a:p>
        </p:txBody>
      </p:sp>
      <p:graphicFrame>
        <p:nvGraphicFramePr>
          <p:cNvPr id="76" name="Content Placeholder 2">
            <a:extLst>
              <a:ext uri="{FF2B5EF4-FFF2-40B4-BE49-F238E27FC236}">
                <a16:creationId xmlns:a16="http://schemas.microsoft.com/office/drawing/2014/main" id="{461D5920-4AAE-41D6-8FC0-0E63025E07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1126933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9858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61C6D790-69F0-40CA-813A-84D724D1C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48476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ound Diagonal Corner Rectangle 7">
            <a:extLst>
              <a:ext uri="{FF2B5EF4-FFF2-40B4-BE49-F238E27FC236}">
                <a16:creationId xmlns:a16="http://schemas.microsoft.com/office/drawing/2014/main" id="{F5A78137-DBB7-4A93-98AC-5606814E2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0673" y="806450"/>
            <a:ext cx="9319476" cy="4502149"/>
          </a:xfrm>
          <a:prstGeom prst="round2DiagRect">
            <a:avLst>
              <a:gd name="adj1" fmla="val 7929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srgbClr val="092338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180739-2F1F-4869-8746-28608CA75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5145" y="1125511"/>
            <a:ext cx="7135566" cy="26569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Dziękujemy za uwagę</a:t>
            </a:r>
          </a:p>
        </p:txBody>
      </p:sp>
    </p:spTree>
    <p:extLst>
      <p:ext uri="{BB962C8B-B14F-4D97-AF65-F5344CB8AC3E}">
        <p14:creationId xmlns:p14="http://schemas.microsoft.com/office/powerpoint/2010/main" val="3908697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174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MSI 2 – Connect4</vt:lpstr>
      <vt:lpstr>Connect 4</vt:lpstr>
      <vt:lpstr>Connect4</vt:lpstr>
      <vt:lpstr>MCTS</vt:lpstr>
      <vt:lpstr>MCTS</vt:lpstr>
      <vt:lpstr>Upper Confidence Bounds (UCB) </vt:lpstr>
      <vt:lpstr>Dodatkowe optymalizacje</vt:lpstr>
      <vt:lpstr>Dziękujemy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MSI 2 – Connect4</dc:title>
  <dc:creator>Mateusz Chiliński</dc:creator>
  <cp:lastModifiedBy>Mateusz Chiliński</cp:lastModifiedBy>
  <cp:revision>1</cp:revision>
  <dcterms:created xsi:type="dcterms:W3CDTF">2019-04-12T19:34:48Z</dcterms:created>
  <dcterms:modified xsi:type="dcterms:W3CDTF">2019-04-12T19:37:48Z</dcterms:modified>
</cp:coreProperties>
</file>