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3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71 340 0 0,'0'0'13741'0'0,"-7"-9"-13361"0"0,-21-30 8 0 0,28 38-341 0 0,0 1-1 0 0,0 0 1 0 0,-1-1 0 0 0,1 1 0 0 0,0-1 0 0 0,-1 1 0 0 0,1 0 0 0 0,0-1 0 0 0,-1 1-1 0 0,1 0 1 0 0,-1-1 0 0 0,1 1 0 0 0,0 0 0 0 0,-1 0 0 0 0,1 0 0 0 0,-1-1 0 0 0,1 1 0 0 0,-1 0-1 0 0,1 0 1 0 0,-1 0 0 0 0,1 0 0 0 0,-1 0 0 0 0,1 0 0 0 0,-1 0 0 0 0,1 0 0 0 0,-1 0-1 0 0,1 0 1 0 0,-1 0 0 0 0,1 0 0 0 0,-1 0 0 0 0,1 0 0 0 0,-1 0 0 0 0,1 0 0 0 0,-1 1-1 0 0,1-1 1 0 0,0 0 0 0 0,-1 0 0 0 0,1 1 0 0 0,-1-1 0 0 0,1 0 0 0 0,0 0 0 0 0,-1 1 0 0 0,1-1-1 0 0,-1 1 1 0 0,-12 19 414 0 0,10-16-298 0 0,2-2-119 0 0,-12 18 347 0 0,0 0 1 0 0,-12 28-1 0 0,22-43-397 0 0,1 1-1 0 0,-1 0 1 0 0,2 0-1 0 0,-1 0 1 0 0,0 0 0 0 0,1 0-1 0 0,0 0 1 0 0,1 0-1 0 0,-1 1 1 0 0,1-1-1 0 0,1 0 1 0 0,-1 0 0 0 0,1 1-1 0 0,2 7 1 0 0,-2-11-8 0 0,0-1 1 0 0,1 1-1 0 0,-1-1 1 0 0,1 1-1 0 0,0-1 1 0 0,0 0-1 0 0,0 0 1 0 0,0 0-1 0 0,0 0 1 0 0,0 0-1 0 0,1 0 1 0 0,-1-1-1 0 0,0 1 1 0 0,1-1-1 0 0,0 1 1 0 0,-1-1-1 0 0,1 0 1 0 0,0 0-1 0 0,0 0 1 0 0,-1-1-1 0 0,1 1 1 0 0,0-1-1 0 0,0 1 1 0 0,0-1-1 0 0,0 0 1 0 0,3 0-1 0 0,4 0 47 0 0,0 0 0 0 0,0-1 0 0 0,0 0 0 0 0,0-1 0 0 0,0 1 0 0 0,14-6 0 0 0,-3-1 28 0 0,1-2 1 0 0,-1 0 0 0 0,-1-1 0 0 0,27-19 0 0 0,-40 25-8 0 0,0 0 0 0 0,0 0 1 0 0,-1-1-1 0 0,0 0 0 0 0,0 0 1 0 0,0 0-1 0 0,-1-1 0 0 0,1 0 1 0 0,-2 0-1 0 0,1 0 0 0 0,-1-1 1 0 0,0 0-1 0 0,-1 1 0 0 0,0-1 1 0 0,3-11-1 0 0,-5 17-14 0 0,-1-1-1 0 0,1 1 1 0 0,-1-1 0 0 0,1 1 0 0 0,-1-1 0 0 0,0 1-1 0 0,0-1 1 0 0,-1 1 0 0 0,1-1 0 0 0,0 1-1 0 0,-1-1 1 0 0,1 1 0 0 0,-1-1 0 0 0,0 1 0 0 0,0 0-1 0 0,0-1 1 0 0,0 1 0 0 0,0 0 0 0 0,-1 0 0 0 0,1 0-1 0 0,-1 0 1 0 0,1 0 0 0 0,-1 0 0 0 0,0 0 0 0 0,1 0-1 0 0,-1 1 1 0 0,0-1 0 0 0,0 1 0 0 0,-1-1-1 0 0,1 1 1 0 0,0 0 0 0 0,0 0 0 0 0,-1 0 0 0 0,1 0-1 0 0,0 0 1 0 0,-1 0 0 0 0,1 1 0 0 0,-1-1 0 0 0,1 1-1 0 0,-1 0 1 0 0,1-1 0 0 0,-1 1 0 0 0,1 0-1 0 0,-4 1 1 0 0,-5-1-49 0 0,1 1-1 0 0,-1 0 0 0 0,0 1 0 0 0,1 0 1 0 0,-1 0-1 0 0,1 1 0 0 0,0 1 1 0 0,0 0-1 0 0,-12 6 0 0 0,12-4-87 0 0,0 1-1 0 0,1 1 1 0 0,-1-1 0 0 0,1 2-1 0 0,-10 11 1 0 0,17-17-115 0 0,-1 0 1 0 0,1 0-1 0 0,0 0 1 0 0,0 0 0 0 0,1 0-1 0 0,-1 0 1 0 0,0 1-1 0 0,1-1 1 0 0,-2 7-1 0 0,3-9-26 0 0,0 0-1 0 0,0 1 0 0 0,0-1 0 0 0,0 0 0 0 0,0 1 1 0 0,0-1-1 0 0,0 0 0 0 0,1 1 0 0 0,-1-1 1 0 0,0 0-1 0 0,1 1 0 0 0,-1-1 0 0 0,1 0 1 0 0,-1 1-1 0 0,1-1 0 0 0,0 0 0 0 0,0 0 1 0 0,-1 0-1 0 0,1 0 0 0 0,0 0 0 0 0,0 0 1 0 0,0 0-1 0 0,0 0 0 0 0,0 0 0 0 0,2 1 0 0 0,9 5-4114 0 0,9-5-1240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3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16 208 0 0,'0'0'3604'0'0,"0"6"-3141"0"0,4 13 41 0 0,-4-18-437 0 0,0-1-1 0 0,0 1 1 0 0,0-1 0 0 0,0 1 0 0 0,0-1 0 0 0,1 0 0 0 0,-1 1 0 0 0,0-1-1 0 0,0 1 1 0 0,0-1 0 0 0,0 0 0 0 0,1 1 0 0 0,-1-1 0 0 0,0 1 0 0 0,0-1-1 0 0,1 0 1 0 0,-1 1 0 0 0,0-1 0 0 0,0 0 0 0 0,1 0 0 0 0,-1 1 0 0 0,0-1-1 0 0,1 0 1 0 0,-1 0 0 0 0,1 1 0 0 0,-1-1 0 0 0,0 0 0 0 0,1 0 0 0 0,-1 0-1 0 0,1 0 1 0 0,-1 0 0 0 0,0 1 0 0 0,1-1 0 0 0,-1 0 0 0 0,1 0 0 0 0,-1 0-1 0 0,1 0 1 0 0,-1 0 0 0 0,0 0 0 0 0,1 0 0 0 0,-1-1 0 0 0,1 1 0 0 0,-1 0-1 0 0,0 0 1 0 0,1 0 0 0 0,-1 0 0 0 0,1 0 0 0 0,-1-1 0 0 0,0 1 0 0 0,1 0-1 0 0,-1 0 1 0 0,0-1 0 0 0,1 1 0 0 0,-1 0 0 0 0,0-1 0 0 0,1 1 0 0 0,-1 0-1 0 0,0-1 1 0 0,1 0 0 0 0,7-25 3066 0 0,-11 18-890 0 0,-7 21-1722 0 0,8-9-505 0 0,0-1 0 0 0,0 1 0 0 0,0 0 0 0 0,0 0 1 0 0,0 1-1 0 0,1-1 0 0 0,-1 0 0 0 0,1 1 0 0 0,0-1 0 0 0,1 0 1 0 0,-1 1-1 0 0,1-1 0 0 0,0 1 0 0 0,0 6 0 0 0,1-10-2 0 0,0 0 0 0 0,-1 0 0 0 0,1-1 0 0 0,-1 1 0 0 0,1-1 0 0 0,0 1 0 0 0,-1-1 0 0 0,1 1 0 0 0,0-1 0 0 0,0 1 0 0 0,-1-1 0 0 0,1 1 0 0 0,0-1 0 0 0,0 0 0 0 0,0 0 0 0 0,0 1 0 0 0,0-1 0 0 0,-1 0 0 0 0,1 0 0 0 0,0 0 0 0 0,0 0 0 0 0,0 0 0 0 0,0 0 0 0 0,0 0 0 0 0,0 0 0 0 0,-1 0 0 0 0,1 0 0 0 0,0-1 0 0 0,0 1 0 0 0,0 0 0 0 0,0-1 0 0 0,-1 1-1 0 0,2-1 1 0 0,28-11 945 0 0,7-11-357 0 0,-35 22-575 0 0,-1 0-1 0 0,1 0 0 0 0,0-1 0 0 0,-1 1 1 0 0,1-1-1 0 0,-1 1 0 0 0,0-1 1 0 0,1 0-1 0 0,-1 0 0 0 0,0 1 1 0 0,0-1-1 0 0,0 0 0 0 0,0 0 0 0 0,0 0 1 0 0,-1 0-1 0 0,1 0 0 0 0,-1 0 1 0 0,1-3-1 0 0,-1 4-33 0 0,-1 1 0 0 0,1-1 0 0 0,0 0 0 0 0,-1 0 0 0 0,1 0 1 0 0,-1 1-1 0 0,0-1 0 0 0,1 0 0 0 0,-1 0 0 0 0,0 1 0 0 0,1-1 0 0 0,-1 1 0 0 0,0-1 0 0 0,0 1 1 0 0,0-1-1 0 0,1 1 0 0 0,-1-1 0 0 0,0 1 0 0 0,0 0 0 0 0,0-1 0 0 0,0 1 0 0 0,0 0 0 0 0,0 0 1 0 0,0-1-1 0 0,0 1 0 0 0,0 0 0 0 0,0 0 0 0 0,-1 1 0 0 0,-33-3-511 0 0,31 2 477 0 0,1 0 30 0 0,-1 1 1 0 0,0-1 0 0 0,1 1-1 0 0,-1 0 1 0 0,1 0 0 0 0,-1 0 0 0 0,1 0-1 0 0,0 1 1 0 0,-1-1 0 0 0,1 1 0 0 0,0 0-1 0 0,0 0 1 0 0,0 0 0 0 0,0 0 0 0 0,0 1-1 0 0,1-1 1 0 0,-1 1 0 0 0,1 0 0 0 0,-1 0-1 0 0,1 0 1 0 0,0 0 0 0 0,0 0-1 0 0,1 0 1 0 0,-1 0 0 0 0,0 0 0 0 0,1 1-1 0 0,-2 6 1 0 0,4-9 27 0 0,-1-1 1 0 0,0 1-1 0 0,1 0 0 0 0,-1 0 0 0 0,1-1 1 0 0,-1 1-1 0 0,1 0 0 0 0,-1-1 1 0 0,1 1-1 0 0,0-1 0 0 0,-1 1 0 0 0,1-1 1 0 0,0 1-1 0 0,-1-1 0 0 0,1 1 0 0 0,0-1 1 0 0,0 0-1 0 0,0 1 0 0 0,-1-1 0 0 0,1 0 1 0 0,0 0-1 0 0,0 0 0 0 0,0 1 1 0 0,-1-1-1 0 0,1 0 0 0 0,0 0 0 0 0,0 0 1 0 0,0 0-1 0 0,0-1 0 0 0,0 1 0 0 0,-1 0 1 0 0,1 0-1 0 0,0 0 0 0 0,1-1 0 0 0,30-6 513 0 0,-30 6-478 0 0,50-26 605 0 0,-51 26-616 0 0,1 0 1 0 0,0 0 0 0 0,-1 0 0 0 0,1 0 0 0 0,-1 0 0 0 0,1 0 0 0 0,-1 0 0 0 0,0-1-1 0 0,1 1 1 0 0,-1 0 0 0 0,0-1 0 0 0,0 1 0 0 0,0-1 0 0 0,0 0 0 0 0,0 1 0 0 0,0-1-1 0 0,-1 0 1 0 0,1 1 0 0 0,0-1 0 0 0,-1 0 0 0 0,0 0 0 0 0,1 0 0 0 0,-1 1 0 0 0,0-1-1 0 0,0 0 1 0 0,0-3 0 0 0,-1 4-34 0 0,0 0-1 0 0,0 0 1 0 0,0 0 0 0 0,0 0-1 0 0,0 0 1 0 0,0 0 0 0 0,-1 0-1 0 0,1 1 1 0 0,0-1 0 0 0,0 0-1 0 0,-1 1 1 0 0,1-1-1 0 0,-1 1 1 0 0,1-1 0 0 0,0 1-1 0 0,-1 0 1 0 0,1 0 0 0 0,-1-1-1 0 0,1 1 1 0 0,-1 0 0 0 0,1 0-1 0 0,-1 0 1 0 0,1 1 0 0 0,0-1-1 0 0,-1 0 1 0 0,1 1 0 0 0,-1-1-1 0 0,-1 1 1 0 0,-41 13-267 0 0,-13 22 204 0 0,55-34-98 0 0,-1 0-1 0 0,0 0 0 0 0,1 1 1 0 0,0-1-1 0 0,-1 1 0 0 0,1-1 1 0 0,0 1-1 0 0,0 0 0 0 0,1 0 0 0 0,-1 0 1 0 0,0 0-1 0 0,1 0 0 0 0,0 0 1 0 0,0 0-1 0 0,0 0 0 0 0,0 1 1 0 0,-1 4-1 0 0,5-4-2452 0 0,10-4-2224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5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0 188 6293 0 0,'0'0'10951'0'0,"10"-7"-10419"0"0,126-114 880 0 0,-80 63-4415 0 0,-55 56 1680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6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8705 0 0,'0'0'12090'0'0,"4"2"-11742"0"0,36 23 901 0 0,54 24-1 0 0,-75-41-2785 0 0,-1-1 0 0 0,1-1 0 0 0,25 6 0 0 0,-22-9-5206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6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1540 0 0,'0'0'16548'0'0,"6"0"-13877"0"0,25 2-2157 0 0,3-4 163 0 0,0-1 1 0 0,46-11 0 0 0,-47 7-1389 0 0,0 2 0 0 0,47-2 0 0 0,-92 12-6314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7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4852 0 0,'0'0'15648'0'0,"0"13"-12663"0"0,125 9-1504 0 0,-90-17-1340 0 0,0 1 0 0 0,50 14-1 0 0,-84-19-112 0 0,0-1-1 0 0,0 1 0 0 0,0-1 0 0 0,0 1 1 0 0,0-1-1 0 0,0 1 0 0 0,0 0 0 0 0,0-1 1 0 0,-1 1-1 0 0,1 0 0 0 0,0 0 0 0 0,0 0 1 0 0,0 0-1 0 0,-1 0 0 0 0,1 0 0 0 0,-1 0 1 0 0,1 0-1 0 0,-1 0 0 0 0,1 0 1 0 0,-1 0-1 0 0,0 0 0 0 0,1 0 0 0 0,-1 1 1 0 0,0-1-1 0 0,0 0 0 0 0,0 0 0 0 0,0 0 1 0 0,0 0-1 0 0,0 0 0 0 0,0 1 0 0 0,0-1 1 0 0,0 0-1 0 0,0 0 0 0 0,-1 0 0 0 0,1 0 1 0 0,-1 0-1 0 0,1 0 0 0 0,0 1 0 0 0,-1-1 1 0 0,0 0-1 0 0,0 1 0 0 0,-31 47 549 0 0,28-44-621 0 0,-52 62 122 0 0,51-61-64 0 0,0-1 0 0 0,0 0 0 0 0,-1 0 0 0 0,0-1 1 0 0,0 1-1 0 0,-1-1 0 0 0,1-1 0 0 0,-1 1 0 0 0,-12 4 1 0 0,19-8-44 0 0,-1 0 0 0 0,1 0 1 0 0,-1 0-1 0 0,1 0 0 0 0,-1 0 1 0 0,0 0-1 0 0,1 0 0 0 0,-1 0 1 0 0,1 0-1 0 0,-1 0 0 0 0,1-1 1 0 0,-1 1-1 0 0,0 0 0 0 0,1 0 1 0 0,-1 0-1 0 0,1-1 0 0 0,-1 1 1 0 0,1 0-1 0 0,-1-1 0 0 0,1 1 1 0 0,0 0-1 0 0,-1-1 0 0 0,1 1 1 0 0,-1-1-1 0 0,1 1 0 0 0,0 0 1 0 0,-1-1-1 0 0,1 1 1 0 0,0-1-1 0 0,-1 1 0 0 0,1-1 1 0 0,0 0-1 0 0,0 1 0 0 0,0-1 1 0 0,-1 1-1 0 0,1-1 0 0 0,0 1 1 0 0,0-1-1 0 0,0 1 0 0 0,0-1 1 0 0,0 0-1 0 0,0 0 0 0 0,0-33-4699 0 0,0 22-748 0 0,0-7-8226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9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68 1004 0 0,'0'0'14054'0'0,"1"-10"-13144"0"0,-1 1-627 0 0,0 5-174 0 0,0 1 1 0 0,0 0-1 0 0,0 0 0 0 0,0 0 1 0 0,0-1-1 0 0,1 1 0 0 0,0 0 1 0 0,-1 0-1 0 0,1 0 0 0 0,0 0 1 0 0,0 0-1 0 0,1 0 0 0 0,1-3 1 0 0,-3 6-89 0 0,1 0 0 0 0,-1-1 0 0 0,0 1 0 0 0,0 0 0 0 0,0 0 0 0 0,1 0 1 0 0,-1 0-1 0 0,0 0 0 0 0,0 0 0 0 0,1 0 0 0 0,-1 0 0 0 0,0 0 0 0 0,0 0 0 0 0,1 0 1 0 0,-1 0-1 0 0,0 0 0 0 0,0 0 0 0 0,1 0 0 0 0,-1 0 0 0 0,0 0 0 0 0,0 0 0 0 0,1 0 1 0 0,-1 0-1 0 0,0 1 0 0 0,0-1 0 0 0,0 0 0 0 0,1 0 0 0 0,-1 0 0 0 0,0 0 0 0 0,0 0 1 0 0,0 1-1 0 0,1-1 0 0 0,-1 0 0 0 0,0 0 0 0 0,0 0 0 0 0,0 1 0 0 0,0-1 0 0 0,0 0 1 0 0,0 0-1 0 0,1 0 0 0 0,-1 1 0 0 0,0-1 0 0 0,0 0 0 0 0,0 0 0 0 0,0 1 1 0 0,0-1-1 0 0,0 0 0 0 0,0 0 0 0 0,0 1 0 0 0,0-1 0 0 0,0 0 0 0 0,0 0 0 0 0,0 1 1 0 0,0-1-1 0 0,0 0 0 0 0,0 0 0 0 0,0 0 0 0 0,-1 1 0 0 0,5 16 544 0 0,-2 14-136 0 0,-1 0-1 0 0,-5 51 0 0 0,0 3-296 0 0,5-85-137 0 0,-1 1 1 0 0,0-1-1 0 0,0 0 0 0 0,1 1 1 0 0,-1-1-1 0 0,0 0 0 0 0,0 0 0 0 0,1 1 1 0 0,-1-1-1 0 0,0 0 0 0 0,1 0 1 0 0,-1 1-1 0 0,0-1 0 0 0,1 0 1 0 0,-1 0-1 0 0,0 0 0 0 0,1 0 1 0 0,-1 0-1 0 0,0 0 0 0 0,1 0 1 0 0,-1 1-1 0 0,1-1 0 0 0,-1 0 1 0 0,0 0-1 0 0,1 0 0 0 0,-1 0 1 0 0,0-1-1 0 0,1 1 0 0 0,-1 0 0 0 0,1 0 1 0 0,-1 0-1 0 0,0 0 0 0 0,1 0 1 0 0,-1 0-1 0 0,0-1 0 0 0,1 1 1 0 0,-1 0-1 0 0,0 0 0 0 0,1 0 1 0 0,-1-1-1 0 0,0 1 0 0 0,0 0 1 0 0,1 0-1 0 0,-1-1 0 0 0,22-12 137 0 0,-20 12-135 0 0,17-11 154 0 0,-12 7-151 0 0,1 0-1 0 0,-1 0 1 0 0,1 1 0 0 0,-1 0 0 0 0,1 0-1 0 0,1 1 1 0 0,8-2 0 0 0,-16 5 18 0 0,1-1 0 0 0,-1 1 0 0 0,1 0-1 0 0,-1 0 1 0 0,1 0 0 0 0,-1 0 0 0 0,1 1 0 0 0,-1-1 0 0 0,1 0 0 0 0,-1 1 0 0 0,1-1 0 0 0,-1 1-1 0 0,0-1 1 0 0,1 1 0 0 0,-1-1 0 0 0,1 1 0 0 0,-1 0 0 0 0,2 2 0 0 0,-1-1 62 0 0,0 0-1 0 0,0 1 1 0 0,0-1 0 0 0,-1 1 0 0 0,1 0-1 0 0,-1-1 1 0 0,1 1 0 0 0,-1 0-1 0 0,0 0 1 0 0,0 0 0 0 0,-1 0 0 0 0,2 5-1 0 0,-1 0 63 0 0,0 1-1 0 0,-1-1 0 0 0,0 0 0 0 0,0 1 0 0 0,-1-1 0 0 0,0 0 1 0 0,0 0-1 0 0,-1 0 0 0 0,0 0 0 0 0,0 0 0 0 0,-1 0 0 0 0,0 0 0 0 0,0-1 1 0 0,-1 1-1 0 0,-6 9 0 0 0,7-13-156 0 0,0 0-1 0 0,0 0 1 0 0,-1 0-1 0 0,1 0 1 0 0,-1-1 0 0 0,1 1-1 0 0,-1-1 1 0 0,0 0-1 0 0,-1 0 1 0 0,1 0 0 0 0,0-1-1 0 0,-1 1 1 0 0,0-1-1 0 0,1 0 1 0 0,-1 0 0 0 0,0-1-1 0 0,0 0 1 0 0,0 0-1 0 0,0 0 1 0 0,0 0 0 0 0,0-1-1 0 0,0 1 1 0 0,0-2-1 0 0,0 1 1 0 0,-1 0 0 0 0,-5-2-1 0 0,9 1-143 0 0,-1 1 0 0 0,1-1-1 0 0,-1 0 1 0 0,1 0 0 0 0,0-1 0 0 0,0 1-1 0 0,-1 0 1 0 0,1-1 0 0 0,0 1 0 0 0,0-1-1 0 0,0 0 1 0 0,1 1 0 0 0,-1-1 0 0 0,0 0-1 0 0,-1-2 1 0 0,-13-22-5105 0 0,12 19 2893 0 0,-13-20-7554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0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0 120 8585 0 0,'0'0'14229'0'0,"10"-12"-13446"0"0,-3 3-692 0 0,1 0 0 0 0,0 0-1 0 0,0 1 1 0 0,1 0 0 0 0,0 0-1 0 0,1 1 1 0 0,0 0 0 0 0,0 1-1 0 0,0 0 1 0 0,1 0-1 0 0,0 1 1 0 0,0 1 0 0 0,14-4-1 0 0,-12 5-783 0 0,1 1 1 0 0,0 1-1 0 0,0 0 0 0 0,0 1 0 0 0,0 0 0 0 0,0 1 0 0 0,0 1 0 0 0,0 0 1 0 0,16 5-1 0 0,-11 0-7388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0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9141 0 0,'0'0'7846'0'0,"-3"14"-7496"0"0,0 9-149 0 0,0-1 1 0 0,1 1-1 0 0,1 0 0 0 0,2 0 1 0 0,5 43-1 0 0,4-12 40 0 0,-5-22-633 0 0,2 0 1 0 0,21 62 0 0 0,-28-109-6822 0 0,-1-9 1258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0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1 226 416 0 0,'0'0'19827'0'0,"11"-8"-19562"0"0,0-1-225 0 0,0 1 1 0 0,1 0-1 0 0,0 1 0 0 0,1 0 1 0 0,-1 1-1 0 0,1 0 1 0 0,1 1-1 0 0,-1 0 0 0 0,1 2 1 0 0,-1-1-1 0 0,18-1 1 0 0,-26 5-7 0 0,0 0 0 0 0,0 0 0 0 0,0 0 0 0 0,0 1 0 0 0,0 0 1 0 0,0 0-1 0 0,0 0 0 0 0,0 0 0 0 0,-1 1 0 0 0,1 0 0 0 0,0 0 1 0 0,-1 0-1 0 0,0 1 0 0 0,1-1 0 0 0,-1 1 0 0 0,0 0 1 0 0,5 5-1 0 0,-7-5 26 0 0,0 0 1 0 0,1 0 0 0 0,-1 0 0 0 0,-1 0 0 0 0,1 1-1 0 0,0-1 1 0 0,-1 1 0 0 0,1-1 0 0 0,-1 1-1 0 0,0 0 1 0 0,0-1 0 0 0,-1 1 0 0 0,1 0-1 0 0,-1 0 1 0 0,0-1 0 0 0,0 1 0 0 0,0 0 0 0 0,0 0-1 0 0,-1 0 1 0 0,1-1 0 0 0,-1 1 0 0 0,0 0-1 0 0,-3 6 1 0 0,1-2-14 0 0,-1 0 0 0 0,0 0 1 0 0,-1 0-1 0 0,0-1 0 0 0,0 1 0 0 0,0-1 0 0 0,-1 0 0 0 0,-7 6 1 0 0,10-10-118 0 0,0 0 1 0 0,0 0-1 0 0,0-1 0 0 0,0 1 1 0 0,0-1-1 0 0,0 0 1 0 0,-1 0-1 0 0,1 0 1 0 0,-1 0-1 0 0,1-1 1 0 0,-1 1-1 0 0,0-1 1 0 0,0 0-1 0 0,1 0 1 0 0,-1 0-1 0 0,0-1 1 0 0,0 1-1 0 0,0-1 1 0 0,0 0-1 0 0,-7-1 1 0 0,10 1-148 0 0,0 0 1 0 0,0-1 0 0 0,0 1-1 0 0,0-1 1 0 0,0 1 0 0 0,1-1-1 0 0,-1 1 1 0 0,0-1 0 0 0,0 0-1 0 0,0 1 1 0 0,0-1-1 0 0,1 0 1 0 0,-1 0 0 0 0,0 0-1 0 0,1 1 1 0 0,-1-1 0 0 0,0-1-1 0 0,-8-17-5266 0 0</inkml:trace>
  <inkml:trace contextRef="#ctx0" brushRef="#br0" timeOffset="1">428 301 9761 0 0,'0'0'9917'0'0,"12"-12"-9371"0"0,167-186 528 0 0,-151 166-1205 0 0,-27 31 20 0 0,27-34-716 0 0,-18 12-4286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1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9321 0 0,'0'0'12993'0'0,"53"60"-12181"0"0,-32-46-232 0 0,4-3-288 0 0,3 0-208 0 0,-1-4-84 0 0,5-1-328 0 0,-4-3-384 0 0,-3 3-452 0 0,-2-6-1104 0 0,5 0-5077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1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5777 0 0,'0'0'12447'0'0,"12"-3"-11468"0"0,37-8 241 0 0,0 2-1 0 0,60-3 1 0 0,-70 10-1609 0 0,71 5 1 0 0,-89 0-923 0 0,-7 0-4178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4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1084 0 0,'0'0'9064'0'0,"4"11"-1416"0"0,10 32-6742 0 0,-4 14-733 0 0,-7-46-130 0 0,0 0 1 0 0,-1 0-1 0 0,1 18 0 0 0,15 249 94 0 0,-8-117-241 0 0,-5-109-11 0 0,-2-1-1 0 0,-3 0 1 0 0,-6 59-1 0 0,-2-28 103 0 0,4 105 0 0 0,4-141-50 0 0,12 13-275 0 0,-11-59 237 0 0,-1 0-1 0 0,1 0 1 0 0,0 0-1 0 0,0-1 1 0 0,-1 1-1 0 0,1 0 1 0 0,0-1-1 0 0,-1 1 1 0 0,1 0-1 0 0,0-1 1 0 0,-1 1-1 0 0,1 0 1 0 0,0-1-1 0 0,-1 1 1 0 0,1-1-1 0 0,-1 1 1 0 0,1-1-1 0 0,-1 0 1 0 0,1 1-1 0 0,-1-1 1 0 0,0 1-1 0 0,1-1 1 0 0,0-1-1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1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9201 0 0,'0'0'11428'0'0,"12"0"-11035"0"0,68-5 104 0 0,-39 1-342 0 0,1 2 0 0 0,0 1 0 0 0,-1 3 0 0 0,46 7 0 0 0,-86-9-104 0 0,1 0 0 0 0,0 0 0 0 0,0 0-1 0 0,-1 0 1 0 0,1 1 0 0 0,-1-1 0 0 0,1 1 0 0 0,0-1 0 0 0,-1 1-1 0 0,1 0 1 0 0,-1 0 0 0 0,1 0 0 0 0,-1 0 0 0 0,0 0 0 0 0,1 0-1 0 0,-1 0 1 0 0,0 0 0 0 0,0 0 0 0 0,1 0 0 0 0,-1 1 0 0 0,0-1 0 0 0,0 1-1 0 0,0-1 1 0 0,-1 0 0 0 0,1 1 0 0 0,0 0 0 0 0,-1-1 0 0 0,1 1-1 0 0,-1-1 1 0 0,1 1 0 0 0,-1 0 0 0 0,1 2 0 0 0,-2 0 58 0 0,0 0-1 0 0,0 0 1 0 0,0 0 0 0 0,0 0 0 0 0,-1 0-1 0 0,0-1 1 0 0,0 1 0 0 0,0-1 0 0 0,0 1-1 0 0,0-1 1 0 0,-1 0 0 0 0,1 0 0 0 0,-5 4-1 0 0,-6 7-175 0 0,-1 0 0 0 0,0 0 0 0 0,-1-2 0 0 0,-1 0 0 0 0,0-1 1 0 0,0 0-1 0 0,-2-1 0 0 0,-30 13 0 0 0,47-23 94 0 0,-4 1-1172 0 0,5-7-3375 0 0,7-8-2685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7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1 318 6613 0 0,'0'0'10154'0'0,"15"-9"-8897"0"0,-7-2-995 0 0,1 0 1 0 0,-2 0-1 0 0,0-1 1 0 0,0 0-1 0 0,-1-1 0 0 0,0 1 1 0 0,6-26-1 0 0,-4 16-160 0 0,58-144 210 0 0,-67 174-93 0 0,0 1 1 0 0,0 0 0 0 0,1 0-1 0 0,0 0 1 0 0,2 13-1 0 0,-1 8-168 0 0,2 353-1845 0 0,-3-381 1132 0 0,0 3 448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8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8945 0 0,'0'0'6700'0'0,"0"60"-5619"0"0,0-38-149 0 0,0 1-104 0 0,0 1-260 0 0,7-1-384 0 0,0-3-176 0 0,0-3-8 0 0,0-3-48 0 0,0-3-212 0 0,-3-5-316 0 0,-1-5-204 0 0,1-1-180 0 0,-4-9-4669 0 0,0-9-640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8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0 200 8341 0 0,'0'0'11834'0'0,"6"-10"-11221"0"0,-2 2-532 0 0,0 0 1 0 0,1 0-1 0 0,0 1 0 0 0,0 0 0 0 0,1 0 1 0 0,0 0-1 0 0,0 0 0 0 0,1 1 1 0 0,-1 0-1 0 0,1 1 0 0 0,1 0 1 0 0,-1 0-1 0 0,1 0 0 0 0,0 1 0 0 0,0 0 1 0 0,0 0-1 0 0,0 1 0 0 0,17-4 1 0 0,-18 6-78 0 0,1 1 1 0 0,0 0 0 0 0,-1 0 0 0 0,1 1-1 0 0,-1 0 1 0 0,1 0 0 0 0,-1 0-1 0 0,1 1 1 0 0,-1 0 0 0 0,0 1 0 0 0,0 0-1 0 0,8 4 1 0 0,-12-5 30 0 0,-1-1-1 0 0,1 1 1 0 0,-1-1-1 0 0,0 1 1 0 0,0 0-1 0 0,0 0 1 0 0,0 0-1 0 0,0 0 1 0 0,0 0-1 0 0,0 1 1 0 0,-1-1-1 0 0,1 0 1 0 0,-1 1-1 0 0,0-1 1 0 0,1 1-1 0 0,-1 0 1 0 0,-1-1-1 0 0,1 1 1 0 0,0 0-1 0 0,0 0 1 0 0,-1-1-1 0 0,0 1 1 0 0,0 0-1 0 0,1 0 1 0 0,-2 0-1 0 0,1 0 1 0 0,0-1-1 0 0,0 1 1 0 0,-1 0-1 0 0,0 0 1 0 0,1-1-1 0 0,-1 1 1 0 0,0 0-1 0 0,-1-1 1 0 0,-1 5-1 0 0,0-2-23 0 0,0-1 1 0 0,-1 0-1 0 0,1 0 0 0 0,-1 0 0 0 0,0 0 0 0 0,0 0 1 0 0,0-1-1 0 0,0 1 0 0 0,-1-1 0 0 0,1 0 0 0 0,-1-1 1 0 0,0 1-1 0 0,0-1 0 0 0,0 0 0 0 0,0 0 0 0 0,-10 2 1 0 0,11-3-252 0 0,-1 0 1 0 0,1 0-1 0 0,-1 0 1 0 0,1-1-1 0 0,-1 0 1 0 0,1 0-1 0 0,0 0 1 0 0,-1 0 0 0 0,1-1-1 0 0,-1 0 1 0 0,1 0-1 0 0,-8-3 1 0 0,0-4-2815 0 0,2-9-3217 0 0</inkml:trace>
  <inkml:trace contextRef="#ctx0" brushRef="#br0" timeOffset="1">363 204 8717 0 0,'0'0'11165'0'0,"11"-8"-10720"0"0,-1 0-460 0 0,34-23 430 0 0,-2-3 1 0 0,55-54 0 0 0,-97 88-468 0 0,14-20-1194 0 0,-12 5-5138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9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8493 0 0,'0'0'14364'0'0,"13"9"-13720"0"0,111 76-56 0 0,-116-79-1101 0 0,18 14-313 0 0,-26-20 476 0 0,1 1 0 0 0,-1-1 0 0 0,1 1-1 0 0,-1 0 1 0 0,1-1 0 0 0,-1 1 0 0 0,1 0-1 0 0,-1 0 1 0 0,0-1 0 0 0,0 1 0 0 0,1 0 0 0 0,-1 0-1 0 0,0 0 1 0 0,0 0 0 0 0,0-1 0 0 0,0 1-1 0 0,0 0 1 0 0,0 0 0 0 0,0 0 0 0 0,0 1-1 0 0,-6 8-8339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2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95 6369 0 0,'0'0'6752'0'0,"12"-12"-6021"0"0,42-35 57 0 0,-48 42-611 0 0,0 1 0 0 0,0 0 0 0 0,1 1 0 0 0,0-1 0 0 0,0 1 1 0 0,0 1-1 0 0,0-1 0 0 0,0 1 0 0 0,0 1 0 0 0,1-1 0 0 0,-1 1 0 0 0,0 0 0 0 0,1 1 0 0 0,-1 0 0 0 0,1 0 0 0 0,-1 0 0 0 0,1 1 0 0 0,-1 0 1 0 0,11 3-1 0 0,-15-3-119 0 0,-1 0 1 0 0,1 1-1 0 0,0-1 1 0 0,0 0 0 0 0,0 1-1 0 0,-1 0 1 0 0,1-1-1 0 0,-1 1 1 0 0,1 0 0 0 0,-1 0-1 0 0,0 1 1 0 0,0-1 0 0 0,0 0-1 0 0,0 1 1 0 0,0-1-1 0 0,0 1 1 0 0,-1 0 0 0 0,1-1-1 0 0,-1 1 1 0 0,1 3-1 0 0,0 0 9 0 0,-1 0-1 0 0,0-1 1 0 0,-1 1-1 0 0,1 0 1 0 0,-1 0-1 0 0,0 0 1 0 0,0 0 0 0 0,-1 0-1 0 0,-2 11 1 0 0,-2 1-32 0 0,-1-1 0 0 0,0 1 0 0 0,-1-1 0 0 0,-1-1 0 0 0,-17 29 0 0 0,-50 49-126 0 0,74-93 63 0 0,6 1 42 0 0,0-1 0 0 0,-1 1 1 0 0,1-1-1 0 0,0 0 0 0 0,0 0 1 0 0,-1 0-1 0 0,1-1 0 0 0,0 0 1 0 0,0 0-1 0 0,5 0 0 0 0,2 0 51 0 0,26 1-470 0 0,104 2 455 0 0,-96-7-3249 0 0,-1-4-3527 0 0,-25 3-3001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2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5549 0 0,'0'0'7280'0'0,"0"64"-5820"0"0,0-39-436 0 0,0 10-344 0 0,0-3-211 0 0,0 3-109 0 0,2-4-160 0 0,5 0-152 0 0,4-8-40 0 0,-1 1-8 0 0,-1-10-52 0 0,2-5-584 0 0,-2-3-485 0 0,-2-6-627 0 0,0-11-2784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1 216 11177 0 0,'0'0'7554'0'0,"12"-11"-7068"0"0,41-36-150 0 0,-46 42-326 0 0,-1 0 0 0 0,1 0 1 0 0,1 1-1 0 0,-1 0 0 0 0,1 0 0 0 0,-1 1 0 0 0,1 0 0 0 0,0 0 0 0 0,0 1 1 0 0,1 0-1 0 0,-1 0 0 0 0,0 1 0 0 0,1 0 0 0 0,-1 0 0 0 0,1 1 0 0 0,-1 0 1 0 0,1 1-1 0 0,15 3 0 0 0,-22-4 18 0 0,1 1 0 0 0,0 0 0 0 0,0 0 0 0 0,-1 0 0 0 0,1 0 0 0 0,-1 0 0 0 0,1 0 0 0 0,-1 1 0 0 0,0 0 0 0 0,1-1 0 0 0,-1 1 0 0 0,0 0 1 0 0,0 0-1 0 0,0 0 0 0 0,0 0 0 0 0,-1 0 0 0 0,1 1 0 0 0,0-1 0 0 0,-1 0 0 0 0,0 1 0 0 0,1-1 0 0 0,0 5 0 0 0,-1-3 67 0 0,0 0 0 0 0,-1 1 0 0 0,1-1 0 0 0,-1 1 0 0 0,0-1 0 0 0,0 1 0 0 0,0-1 0 0 0,-1 1 0 0 0,0-1 0 0 0,0 0 0 0 0,0 1 0 0 0,0-1 0 0 0,-3 5 0 0 0,3-4-144 0 0,-1 0-1 0 0,-1 1 0 0 0,1-1 1 0 0,-1-1-1 0 0,0 1 0 0 0,0 0 1 0 0,0-1-1 0 0,0 1 0 0 0,-1-1 1 0 0,0 0-1 0 0,0 0 0 0 0,0 0 1 0 0,-1-1-1 0 0,1 0 0 0 0,-1 0 1 0 0,1 0-1 0 0,-1 0 0 0 0,0-1 1 0 0,0 1-1 0 0,-1-1 1 0 0,1 0-1 0 0,-11 2 0 0 0,14-4-246 0 0,-9-2-1987 0 0,4-4-2283 0 0,-3-10-5976 0 0</inkml:trace>
  <inkml:trace contextRef="#ctx0" brushRef="#br0" timeOffset="0.99">467 193 13329 0 0,'0'0'7925'0'0,"64"-47"-7585"0"0,-43 30-216 0 0,0-1-76 0 0,2 0-48 0 0,0 0-112 0 0,-5 0-276 0 0,-2 0-576 0 0,-2 3-544 0 0,-5 4-1377 0 0,-9-2-5867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3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12437 0 0,'0'0'8329'0'0,"69"27"-7549"0"0,-42-21-232 0 0,3-3-136 0 0,0 1-220 0 0,-2 0-192 0 0,-3 1-192 0 0,-2 4-380 0 0,-5 2-436 0 0,-4-4-620 0 0,-9 13-3069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4852 0 0,'0'0'11740'0'0,"74"2"-8757"0"0,-31 0-2331 0 0,-24 0-591 0 0,1 0-1 0 0,0-2 1 0 0,0 0-1 0 0,-1-2 1 0 0,1 0-1 0 0,27-6 1 0 0,-40 11 982 0 0,-7 10-576 0 0,-10 19-371 0 0,9-27-83 0 0,-12 40-218 0 0,3 1 1 0 0,2 0-1 0 0,2 1 0 0 0,2 0 1 0 0,2 0-1 0 0,4 54 0 0 0,-1-94-66 0 0,4 38-43 0 0,3-21-3189 0 0,-6-32-3614 0 0,0-7 1901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4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1136 0 0,'0'0'6917'0'0,"36"-4"-233"0"0,14 5-4977 0 0,-29 1-1322 0 0,1-2 1 0 0,-1 0-1 0 0,1-2 0 0 0,-1 0 1 0 0,0-1-1 0 0,31-9 0 0 0,-13 2-86 0 0,0 1 0 0 0,1 2 0 0 0,0 1 0 0 0,0 3 0 0 0,48 1 0 0 0,-12-1-4 0 0,86 7 195 0 0,-44 1-80 0 0,-7 0-279 0 0,-63-1 6 0 0,54-4-1 0 0,-64 0-93 0 0,52 5 0 0 0,-60-2 26 0 0,0-1 1 0 0,1-1-1 0 0,46-6 0 0 0,-67 1-624 0 0,-18-3-1827 0 0,-8-5-2156 0 0,-3-4-1975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4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10677 0 0,'0'0'8821'0'0,"74"0"-8737"0"0,-47-4-84 0 0,10 3-116 0 0,0-5-632 0 0,4-1-724 0 0,-7 3-889 0 0,22-3-3307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4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4072 0 0,'0'0'15915'0'0,"0"0"-15882"0"0,0-1 0 0 0,0 1 0 0 0,1-1-1 0 0,-1 0 1 0 0,0 1 0 0 0,0-1 0 0 0,1 1 0 0 0,-1-1-1 0 0,0 1 1 0 0,1-1 0 0 0,-1 1 0 0 0,0-1 0 0 0,1 1-1 0 0,-1 0 1 0 0,1-1 0 0 0,-1 1 0 0 0,1-1 0 0 0,-1 1 0 0 0,1 0-1 0 0,-1-1 1 0 0,1 1 0 0 0,-1 0 0 0 0,1-1 0 0 0,76 3 1257 0 0,-37 0-1604 0 0,1-2 0 0 0,0-1 0 0 0,-1-3-1 0 0,56-11 1 0 0,-94 14-1033 0 0,-8 0-2296 0 0,-6 1-1744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5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2552 0 0,'0'0'11624'0'0,"3"10"-11025"0"0,45 186 1588 0 0,-42-161-2048 0 0,-1-1 0 0 0,-2 1 1 0 0,-1 0-1 0 0,-3 39 0 0 0,-3-53-338 0 0,0-32-1838 0 0,-1-37-2183 0 0,5 45 4081 0 0,-4-43-5303 0 0,-1 19 813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0 210 5152 0 0,'0'0'7637'0'0,"1"-10"-6583"0"0,1-4-683 0 0,0 1-1 0 0,1 0 1 0 0,0 0-1 0 0,1 1 0 0 0,0-1 1 0 0,1 1-1 0 0,0 0 1 0 0,1 0-1 0 0,1 0 1 0 0,8-11-1 0 0,-13 19-320 0 0,1 1 0 0 0,0-1 0 0 0,0 0-1 0 0,0 1 1 0 0,0 0 0 0 0,1 0 0 0 0,-1 0 0 0 0,1 0 0 0 0,0 0-1 0 0,0 1 1 0 0,0-1 0 0 0,0 1 0 0 0,0 0 0 0 0,1 0 0 0 0,-1 1-1 0 0,0 0 1 0 0,1-1 0 0 0,-1 1 0 0 0,1 1 0 0 0,0-1 0 0 0,-1 1 0 0 0,1-1-1 0 0,0 2 1 0 0,-1-1 0 0 0,1 0 0 0 0,0 1 0 0 0,-1 0 0 0 0,1 0-1 0 0,-1 0 1 0 0,1 0 0 0 0,-1 1 0 0 0,0 0 0 0 0,1 0 0 0 0,3 3-1 0 0,5 2 61 0 0,0 1 0 0 0,-1 1 0 0 0,-1 0 0 0 0,0 1-1 0 0,0 0 1 0 0,-1 0 0 0 0,0 1 0 0 0,12 17 0 0 0,-21-26-47 0 0,0-1 1 0 0,0 1 0 0 0,0-1 0 0 0,-1 1 0 0 0,1-1 0 0 0,0 1-1 0 0,-1-1 1 0 0,1 1 0 0 0,-1-1 0 0 0,1 1 0 0 0,-1 0 0 0 0,0-1-1 0 0,0 1 1 0 0,0 0 0 0 0,0-1 0 0 0,0 1 0 0 0,0 0 0 0 0,0-1-1 0 0,0 1 1 0 0,-1 0 0 0 0,1-1 0 0 0,-1 1 0 0 0,1-1 0 0 0,-1 1 0 0 0,0 0-1 0 0,-1 1 1 0 0,0 0-7 0 0,-1 0-1 0 0,0 0 1 0 0,0 0-1 0 0,0 0 1 0 0,0-1-1 0 0,-1 0 0 0 0,1 1 1 0 0,-1-1-1 0 0,1 0 1 0 0,-8 2-1 0 0,-5 2-37 0 0,0-1 0 0 0,-1-1-1 0 0,0 0 1 0 0,-20 1 0 0 0,28-4-404 0 0,-39 1 566 0 0,28-9-2483 0 0,20 6 1951 0 0,-1 0 1 0 0,0 1-1 0 0,0-1 0 0 0,1 0 1 0 0,-1 0-1 0 0,1 1 0 0 0,-1-1 0 0 0,0 0 1 0 0,1 0-1 0 0,-1 0 0 0 0,1 0 0 0 0,0 0 1 0 0,-1 0-1 0 0,1 0 0 0 0,0 0 0 0 0,0 1 1 0 0,-1-1-1 0 0,1-2 0 0 0,0-12-7875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6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0 196 7173 0 0,'0'0'11409'0'0,"60"-38"-10977"0"0,-37 18-212 0 0,-2-2-120 0 0,-1-1-52 0 0,-1 3-48 0 0,-3-2-312 0 0,-7 4-636 0 0,-5 5-392 0 0,1 2-789 0 0,-10 2-4039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6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1 520 0 0,'0'0'20202'0'0,"73"52"-19690"0"0,-54-37-292 0 0,6-2-164 0 0,-2-1-56 0 0,5-1-196 0 0,-6-2-532 0 0,1 0-720 0 0,-2 0-1188 0 0,-3 0-4769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6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8597 0 0,'0'0'6612'0'0,"62"-18"-5756"0"0,-37 10-91 0 0,3 1-205 0 0,2 3-248 0 0,2-1-200 0 0,-4 1-112 0 0,-6 3-112 0 0,-1-1-496 0 0,-7 2-561 0 0,-5 0-759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7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9505 0 0,'0'0'9598'0'0,"10"2"-8922"0"0,65 8 81 0 0,-53-9-615 0 0,-1 2 0 0 0,1 0 0 0 0,-1 1 0 0 0,0 0 0 0 0,-1 2 1 0 0,1 1-1 0 0,31 15 0 0 0,-49-20-92 0 0,0 0 0 0 0,0 0 0 0 0,0 0 0 0 0,0 0 0 0 0,-1 1 0 0 0,1-1 1 0 0,-1 1-1 0 0,0 0 0 0 0,0-1 0 0 0,0 1 0 0 0,0 0 0 0 0,0 0 0 0 0,-1 0 0 0 0,1 1 1 0 0,-1-1-1 0 0,0 0 0 0 0,0 1 0 0 0,0-1 0 0 0,1 6 0 0 0,-2-4 49 0 0,0 0 1 0 0,0 1-1 0 0,-1-1 0 0 0,0 0 1 0 0,0 0-1 0 0,0 0 0 0 0,0 0 1 0 0,-1 0-1 0 0,0 0 1 0 0,0-1-1 0 0,0 1 0 0 0,-4 6 1 0 0,2-4-146 0 0,-1-1 0 0 0,0 1 0 0 0,0-1 0 0 0,0 0 1 0 0,-1 0-1 0 0,0-1 0 0 0,0 0 0 0 0,-7 5 1 0 0,8-7-271 0 0,1 0 0 0 0,-1-1 0 0 0,0 1 0 0 0,1-1 0 0 0,-1 0 0 0 0,0 0 0 0 0,0-1 0 0 0,0 1 0 0 0,-1-1 1 0 0,1 0-1 0 0,0-1 0 0 0,-6 1 0 0 0,-18-4-5607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7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 7825 0 0,'0'0'9044'0'0,"1"-9"-8847"0"0,1 2-147 0 0,-1 1 0 0 0,1 0 0 0 0,0 0-1 0 0,1 1 1 0 0,-1-1 0 0 0,1 0 0 0 0,1 1-1 0 0,5-9 1 0 0,-7 12-27 0 0,-1 0 0 0 0,1 0-1 0 0,-1 1 1 0 0,1-1 0 0 0,0 0-1 0 0,0 1 1 0 0,-1-1 0 0 0,1 1 0 0 0,0 0-1 0 0,1-1 1 0 0,-1 1 0 0 0,0 0-1 0 0,0 0 1 0 0,0 1 0 0 0,1-1 0 0 0,-1 0-1 0 0,0 1 1 0 0,1-1 0 0 0,-1 1-1 0 0,0 0 1 0 0,1 0 0 0 0,-1 0 0 0 0,1 0-1 0 0,-1 0 1 0 0,0 0 0 0 0,1 1-1 0 0,-1-1 1 0 0,0 1 0 0 0,1-1 0 0 0,-1 1-1 0 0,0 0 1 0 0,3 1 0 0 0,-2 1 29 0 0,1-1 0 0 0,-1 0 0 0 0,1 1 0 0 0,-1 0 1 0 0,0 0-1 0 0,0 0 0 0 0,0 0 0 0 0,-1 0 1 0 0,1 0-1 0 0,-1 1 0 0 0,0-1 0 0 0,0 1 0 0 0,0 0 1 0 0,0 0-1 0 0,0 0 0 0 0,-1 0 0 0 0,0 0 0 0 0,2 7 1 0 0,-1 7 304 0 0,0 0 0 0 0,0-1 0 0 0,-2 21 1 0 0,0-25 46 0 0,36-2-625 0 0,-34-8 256 0 0,0-1 0 0 0,0 1 1 0 0,0 1-1 0 0,0-1 0 0 0,-1 0 0 0 0,1 0 0 0 0,-1 1 0 0 0,0-1 1 0 0,0 1-1 0 0,0-1 0 0 0,-1 1 0 0 0,1-1 0 0 0,-1 1 1 0 0,0-1-1 0 0,0 1 0 0 0,0 0 0 0 0,0-1 0 0 0,0 1 1 0 0,-1-1-1 0 0,-1 6 0 0 0,0 0 63 0 0,-1 0 0 0 0,0 0 0 0 0,0 0 0 0 0,0 0 0 0 0,-1-1 0 0 0,-9 15 0 0 0,10-20-102 0 0,1 1 0 0 0,-1 0 1 0 0,-1-1-1 0 0,1 1 0 0 0,0-1 1 0 0,-1 0-1 0 0,0 0 0 0 0,1 0 1 0 0,-1-1-1 0 0,0 1 0 0 0,0-1 1 0 0,-1 0-1 0 0,1 0 0 0 0,0-1 0 0 0,-1 1 1 0 0,1-1-1 0 0,-1 0 0 0 0,0 0 1 0 0,1 0-1 0 0,-7-1 0 0 0,10 0-196 0 0,0-1-1 0 0,0 0 1 0 0,0 0 0 0 0,0 0-1 0 0,1 0 1 0 0,-1 0-1 0 0,0 0 1 0 0,0 0-1 0 0,0 0 1 0 0,1 0-1 0 0,-1 0 1 0 0,1 0-1 0 0,-1 0 1 0 0,1-1-1 0 0,-1 1 1 0 0,1 0 0 0 0,0 0-1 0 0,-1-1 1 0 0,1 1-1 0 0,0 0 1 0 0,0 0-1 0 0,0-1 1 0 0,0 1-1 0 0,0 0 1 0 0,0-1-1 0 0,1-1 1 0 0,1-22-6018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8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7417 0 0,'0'0'11605'0'0,"7"-11"-11423"0"0,2-4-139 0 0,2 1 1 0 0,-1 0 0 0 0,2 0 0 0 0,0 1-1 0 0,0 1 1 0 0,20-16 0 0 0,-31 28-14 0 0,-1-1 0 0 0,0 1 0 0 0,0 0 0 0 0,0-1 0 0 0,1 1 0 0 0,-1 0 0 0 0,0 0-1 0 0,1 0 1 0 0,-1-1 0 0 0,0 1 0 0 0,1 0 0 0 0,-1 0 0 0 0,0 0 0 0 0,1 0 0 0 0,-1 0 0 0 0,0 0 0 0 0,1-1 0 0 0,-1 1 0 0 0,0 0 0 0 0,1 0 0 0 0,-1 0 0 0 0,0 0 0 0 0,1 0 0 0 0,-1 0 0 0 0,0 0 0 0 0,1 1 0 0 0,-1-1 0 0 0,0 0 0 0 0,1 0 0 0 0,-1 0 0 0 0,0 0 0 0 0,1 0-1 0 0,-1 0 1 0 0,0 1 0 0 0,1-1 0 0 0,-1 0 0 0 0,0 0 0 0 0,1 1 0 0 0,-1-1 0 0 0,2 19 977 0 0,-15 44 65 0 0,7-34-1281 0 0,0 25 82 0 0,4 103 1 0 0,3-86-303 0 0,-3-68-219 0 0,-2-9-33 0 0,-4-8-410 0 0,2-19-2580 0 0,4 9-1951 0 0,1 20 4516 0 0,-1-28-7423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48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1880 0 0,'7'0'18341'0'0,"24"-1"-17461"0"0,201-6 1524 0 0,-166 7-2141 0 0,96 13-61 0 0,-114-6-194 0 0,0-3 0 0 0,55-2 0 0 0,82-9 32 0 0,-149 5-18 0 0,1-2-1 0 0,60-14 1 0 0,-23 4-3 0 0,-61 12-19 0 0,1 1 1 0 0,-1 1 0 0 0,25 2-1 0 0,-27 0 13 0 0,0-2-1 0 0,0 1 0 0 0,0-1 1 0 0,0-1-1 0 0,0 0 1 0 0,19-5-1 0 0,-17 4-13 0 0,-1-1 0 0 0,1 2 0 0 0,-1 0 0 0 0,17 0 1 0 0,36-3 83 0 0,-85 52-3586 0 0,18-44 2975 0 0,-6 12-2072 0 0,1-5-3433 0 0,-1-4-68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8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0 102 8189 0 0,'0'0'12036'0'0,"12"-9"-11370"0"0,7-4-513 0 0,0 1 0 0 0,1 0 1 0 0,0 2-1 0 0,1 0 0 0 0,0 1 1 0 0,26-7-1 0 0,-47 16-152 0 0,10-2 9 0 0,-1-1-1 0 0,1 1 0 0 0,-1 1 1 0 0,1 0-1 0 0,16 0 1 0 0,-24 1 5 0 0,0 0 0 0 0,0 1 0 0 0,0-1 1 0 0,-1 0-1 0 0,1 1 0 0 0,0 0 0 0 0,0-1 0 0 0,-1 1 0 0 0,1 0 1 0 0,-1 0-1 0 0,1 0 0 0 0,-1 0 0 0 0,1 0 0 0 0,-1 0 1 0 0,1 0-1 0 0,-1 0 0 0 0,0 1 0 0 0,0-1 0 0 0,0 1 0 0 0,0-1 1 0 0,0 1-1 0 0,0-1 0 0 0,0 1 0 0 0,0-1 0 0 0,0 1 0 0 0,-1 0 1 0 0,1 0-1 0 0,-1-1 0 0 0,1 1 0 0 0,-1 0 0 0 0,0 0 1 0 0,1-1-1 0 0,-1 1 0 0 0,0 0 0 0 0,0 0 0 0 0,-1 2 0 0 0,0 5 60 0 0,0-1-1 0 0,-1 1 0 0 0,0-1 0 0 0,0 0 0 0 0,-1 0 0 0 0,0 0 0 0 0,0 0 1 0 0,-1-1-1 0 0,0 1 0 0 0,0-1 0 0 0,-1 0 0 0 0,-10 12 0 0 0,10-13-174 0 0,0 0-1 0 0,0 0 0 0 0,-1-1 0 0 0,1 0 1 0 0,-1 0-1 0 0,-1 0 0 0 0,1 0 1 0 0,-1-1-1 0 0,1 0 0 0 0,-1-1 0 0 0,0 1 1 0 0,-1-2-1 0 0,-14 5 0 0 0,21-6 33 0 0,1-1-1 0 0,-1 0 0 0 0,1 0 0 0 0,0 0 1 0 0,-1 0-1 0 0,1 0 0 0 0,-1 0 0 0 0,1 0 1 0 0,-1 0-1 0 0,1 0 0 0 0,-1 0 1 0 0,1 0-1 0 0,-1 0 0 0 0,1-1 0 0 0,-1 1 1 0 0,1 0-1 0 0,-1 0 0 0 0,1 0 0 0 0,0-1 1 0 0,-1 1-1 0 0,1 0 0 0 0,-1 0 0 0 0,1-1 1 0 0,0 1-1 0 0,-1 0 0 0 0,1-1 0 0 0,-1 0 1 0 0,-2-17-6089 0 0,2-6-1878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9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1 176 11309 0 0,'0'0'8925'0'0,"78"-56"-8705"0"0,-55 40-72 0 0,0-4-100 0 0,0 3-48 0 0,-3-1-40 0 0,-1 2-448 0 0,-5 1-616 0 0,-8 6-640 0 0,-3 0-2125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09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4576 0 0,'0'0'17894'0'0,"53"61"-17314"0"0,-37-42-340 0 0,5-1-168 0 0,0-4-72 0 0,-5 3-36 0 0,2-1-436 0 0,-7-3-472 0 0,-1-1-540 0 0,-3-3-1568 0 0,-7 4-4469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10.5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0 390 3740 0 0,'0'0'13268'0'0,"4"2"-12533"0"0,-4-1-668 0 0,1-1 0 0 0,0 1-1 0 0,0 0 1 0 0,0-1 0 0 0,0 1 0 0 0,0-1 0 0 0,-1 1 0 0 0,1-1-1 0 0,0 0 1 0 0,0 1 0 0 0,0-1 0 0 0,0 0 0 0 0,0 0 0 0 0,1 1-1 0 0,-1-1 1 0 0,0 0 0 0 0,0 0 0 0 0,0 0 0 0 0,0 0 0 0 0,0-1-1 0 0,0 1 1 0 0,0 0 0 0 0,0 0 0 0 0,0 0 0 0 0,0-1 0 0 0,0 1-1 0 0,0-1 1 0 0,0 1 0 0 0,1-2 0 0 0,25-31 1554 0 0,6-18-1095 0 0,-2-1 0 0 0,-3-2 0 0 0,-2 0 0 0 0,31-94 1 0 0,-55 146-495 0 0,-1 14-18 0 0,-3 36-31 0 0,-5 68-94 0 0,2-50 68 0 0,3 0 0 0 0,8 91 1 0 0,-3-146-1420 0 0,-3-25-4099 0 0,0 0-845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10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1 331 1108 0 0,'0'0'17363'0'0,"7"-8"-16646"0"0,10-16-350 0 0,-1-1-1 0 0,-1-1 1 0 0,-2 0-1 0 0,16-41 1 0 0,-18 41-250 0 0,-4 11-8 0 0,-1 1-1 0 0,-1-1 1 0 0,0 0 0 0 0,-1 0-1 0 0,0 0 1 0 0,1-24 384 0 0,-7 82-124 0 0,-12 73-126 0 0,4-43-200 0 0,0 79 0 0 0,8-141 369 0 0,2-6-1593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11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6445 0 0,'0'0'13056'0'0,"0"6"-12522"0"0,-17 193 1897 0 0,0 16-2530 0 0,17-244-5389 0 0,0 13 756 0 0,0-7-3451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11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62 156 4528 0 0,'0'0'11277'0'0,"-8"-4"-10502"0"0,-4-1-480 0 0,-26-18 1418 0 0,37 22-1659 0 0,1 1 0 0 0,0-1 0 0 0,-1 0 0 0 0,1 1 0 0 0,0-1 0 0 0,0 1 0 0 0,-1-1 0 0 0,1 1 0 0 0,0-1 0 0 0,0 1 0 0 0,0-1 0 0 0,0 0 0 0 0,0 1 0 0 0,0-1 0 0 0,0 1 1 0 0,0-1-1 0 0,0 0 0 0 0,0 1 0 0 0,0-1 0 0 0,0 1 0 0 0,0-1 0 0 0,1 0 0 0 0,-1 1 0 0 0,0-1 0 0 0,0 1 0 0 0,1-1 0 0 0,-1 1 0 0 0,0-1 0 0 0,1 1 0 0 0,-1-1 0 0 0,0 1 0 0 0,2-1 0 0 0,15-19 27 0 0,-13 16 80 0 0,4-4-94 0 0,0 0 0 0 0,1 1 0 0 0,0 0 1 0 0,1 1-1 0 0,0-1 0 0 0,0 2 0 0 0,0 0 0 0 0,0 0 0 0 0,1 0 0 0 0,0 2 0 0 0,0-1 0 0 0,0 1 0 0 0,0 1 0 0 0,18-2 0 0 0,-23 3-41 0 0,0 1-1 0 0,0 0 0 0 0,0 0 0 0 0,-1 0 0 0 0,1 0 0 0 0,0 1 0 0 0,0 0 0 0 0,-1 0 1 0 0,1 1-1 0 0,-1 0 0 0 0,1 0 0 0 0,-1 0 0 0 0,1 0 0 0 0,-1 1 0 0 0,0 0 1 0 0,0 0-1 0 0,-1 0 0 0 0,1 1 0 0 0,-1 0 0 0 0,1 0 0 0 0,-1 0 0 0 0,0 0 1 0 0,-1 0-1 0 0,1 1 0 0 0,-1 0 0 0 0,0 0 0 0 0,0 0 0 0 0,0 0 0 0 0,-1 0 1 0 0,3 8-1 0 0,-4-10 70 0 0,1 1 0 0 0,-2-1 0 0 0,1 1 0 0 0,0-1 0 0 0,-1 1 1 0 0,1-1-1 0 0,-1 1 0 0 0,0-1 0 0 0,0 1 0 0 0,-1-1 0 0 0,1 1 0 0 0,-1-1 1 0 0,0 1-1 0 0,0-1 0 0 0,0 1 0 0 0,0-1 0 0 0,0 0 0 0 0,-1 0 0 0 0,1 1 1 0 0,-3 2-1 0 0,0-1-14 0 0,-1 0 0 0 0,1 0 1 0 0,-1-1-1 0 0,0 1 1 0 0,0-1-1 0 0,0 0 0 0 0,-1 0 1 0 0,1-1-1 0 0,-1 0 0 0 0,-7 3 1 0 0,-5 1-136 0 0,1-1 0 0 0,-1 0 1 0 0,0-1-1 0 0,0-2 0 0 0,0 0 0 0 0,-36 2 1 0 0,53-5-39 0 0,0 0 0 0 0,0 0 1 0 0,0 0-1 0 0,0 0 1 0 0,0 0-1 0 0,1 0 1 0 0,-1-1-1 0 0,0 1 0 0 0,0 0 1 0 0,0 0-1 0 0,0-1 1 0 0,0 1-1 0 0,0 0 1 0 0,0-1-1 0 0,0 1 0 0 0,0-1 1 0 0,1 1-1 0 0,-1-1 1 0 0,0 0-1 0 0,0 1 1 0 0,1-1-1 0 0,-1 0 0 0 0,0 1 1 0 0,1-1-1 0 0,-1 0 1 0 0,1 0-1 0 0,-1 0 1 0 0,1 0-1 0 0,-1 1 0 0 0,1-1 1 0 0,0 0-1 0 0,-1-1 1 0 0,1-10-3576 0 0,4-1-3676 0 0,6-7-3277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12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1 225 6473 0 0,'0'0'13157'0'0,"5"-4"-12672"0"0,40-30 559 0 0,47-47 0 0 0,10-7-816 0 0,-86 70-527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12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7417 0 0,'0'0'14209'0'0,"9"5"-13565"0"0,30 12 216 0 0,77 20 1 0 0,-28-10-706 0 0,-38 0-465 0 0,-4-2-4797 0 0,-36-23-333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13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62 168 0 0,'0'0'20584'0'0,"-4"0"-19835"0"0,55-16 2577 0 0,48-6-2807 0 0,113-2 1361 0 0,-232 28-3447 0 0,-9 1-5165 0 0,18-7 254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4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1292 0 0,'0'0'12532'0'0,"12"3"-4005"0"0,-22 151-7160 0 0,6-115-1273 0 0,2 188 74 0 0,4-115-66 0 0,5 310 167 0 0,-6-405-281 0 0,1 1 1 0 0,1-1-1 0 0,8 26 1 0 0,2 16 29 0 0,-9 0 6 0 0,-4-58-11 0 0,3 9-1041 0 0,-3-9 835 0 0,0-1 0 0 0,0 0 0 0 0,-1 1 0 0 0,1-1 0 0 0,0 0 0 0 0,0 1 0 0 0,0-1 0 0 0,0 0 0 0 0,0 1 0 0 0,0-1 0 0 0,-1 0 0 0 0,1 1-1 0 0,0-1 1 0 0,0 0 0 0 0,-1 1 0 0 0,1-1 0 0 0,0 0 0 0 0,0 0 0 0 0,-1 1 0 0 0,1-1 0 0 0,0 0 0 0 0,-1 0 0 0 0,1 0 0 0 0,0 1 0 0 0,-1-1-1 0 0,1 0 1 0 0,0 0 0 0 0,-1 0 0 0 0,1 0 0 0 0,-1 0 0 0 0,1 0 0 0 0,0 0 0 0 0,-1 0 0 0 0,1 0 0 0 0,0 0 0 0 0,-1 0 0 0 0,1 0 0 0 0,-1 0 0 0 0,1 0-1 0 0,0 0 1 0 0,-1 0 0 0 0,1 0 0 0 0,0 0 0 0 0,-1-1 0 0 0,1 1 0 0 0,-1 0 0 0 0,-15-5-9261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14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7249 0 0,'0'0'15091'0'0,"9"18"-11920"0"0,-1-12-3167 0 0,-1 0 0 0 0,1 0 0 0 0,0-1 0 0 0,0 0 0 0 0,1-1-1 0 0,-1 1 1 0 0,1-2 0 0 0,12 4 0 0 0,79 16 141 0 0,-76-19-74 0 0,1 1-1 0 0,-1 1 1 0 0,24 10-1 0 0,-46-15-33 0 0,-1-1-1 0 0,0 0 1 0 0,0 1 0 0 0,0-1-1 0 0,1 1 1 0 0,-1-1 0 0 0,0 1-1 0 0,0-1 1 0 0,0 1 0 0 0,0 0-1 0 0,0-1 1 0 0,0 1 0 0 0,0 0-1 0 0,0 0 1 0 0,0 0 0 0 0,0 0-1 0 0,-1 0 1 0 0,2 2 0 0 0,-18 10 984 0 0,-7 2-1319 0 0,-2 5 163 0 0,1 2 1 0 0,-26 29 0 0 0,1-1-352 0 0,48-50 491 0 0,1 1 0 0 0,-1 0 0 0 0,1-1-1 0 0,-1 1 1 0 0,0-1 0 0 0,1 1-1 0 0,-1 0 1 0 0,0-1 0 0 0,1 0-1 0 0,-1 1 1 0 0,0-1 0 0 0,1 1 0 0 0,-1-1-1 0 0,0 0 1 0 0,0 1 0 0 0,0-1-1 0 0,1 0 1 0 0,-1 0 0 0 0,0 0-1 0 0,0 0 1 0 0,-1 0 0 0 0,-9-14 185 0 0,6 5-250 0 0,-3-8-27 0 0,0 0 0 0 0,1 0 0 0 0,1-1-1 0 0,0 0 1 0 0,2 0 0 0 0,0-1 0 0 0,1 1-1 0 0,1-1 1 0 0,0-23 0 0 0,2 49 61 0 0,1 0 0 0 0,0 0 0 0 0,1-1 1 0 0,0 1-1 0 0,0-1 0 0 0,0 1 0 0 0,1-1 0 0 0,0 0 1 0 0,5 8-1 0 0,-7-12 37 0 0,0 1 1 0 0,1-1 0 0 0,-1 0 0 0 0,0 1-1 0 0,1-1 1 0 0,0 0 0 0 0,0 0-1 0 0,0 0 1 0 0,-1-1 0 0 0,2 1-1 0 0,-1 0 1 0 0,0-1 0 0 0,0 1 0 0 0,0-1-1 0 0,1 1 1 0 0,-1-1 0 0 0,1 0-1 0 0,-1 0 1 0 0,1-1 0 0 0,-1 1-1 0 0,1 0 1 0 0,0-1 0 0 0,-1 1 0 0 0,1-1-1 0 0,0 0 1 0 0,3 0 0 0 0,-2-3 31 0 0,1 1 0 0 0,-1-1 0 0 0,0 0 0 0 0,0-1 0 0 0,0 1 0 0 0,0-1 0 0 0,-1 0 0 0 0,1 1 0 0 0,-1-2 0 0 0,0 1 0 0 0,0 0 0 0 0,-1-1 0 0 0,1 1 0 0 0,-1-1 0 0 0,3-7 0 0 0,-5 12-25 0 0,-7 36-264 0 0,7-33 245 0 0,0 0-1 0 0,0 0 1 0 0,0 0-1 0 0,0 0 1 0 0,0 0-1 0 0,0 0 1 0 0,1 0-1 0 0,0 0 1 0 0,-1 0-1 0 0,1 0 1 0 0,0 0-1 0 0,1 0 1 0 0,-1 0-1 0 0,0 0 1 0 0,1-1-1 0 0,2 5 1 0 0,-2-6 8 0 0,-1 0 0 0 0,1 1 0 0 0,0-1 0 0 0,-1 0 0 0 0,1 0 0 0 0,0 0-1 0 0,0-1 1 0 0,0 1 0 0 0,0 0 0 0 0,0-1 0 0 0,-1 1 0 0 0,1-1 0 0 0,0 0 0 0 0,0 1 0 0 0,0-1 0 0 0,0 0 0 0 0,0 0 0 0 0,0 0 0 0 0,0-1 0 0 0,0 1 0 0 0,0 0 0 0 0,0-1 0 0 0,0 1 0 0 0,0-1 0 0 0,0 0-1 0 0,3-1 1 0 0,-37 8-4296 0 0,10 2-1623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24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0 5793 0 0,'0'0'13022'0'0,"-3"30"-12593"0"0,0-17-331 0 0,-1 0-1 0 0,0-1 1 0 0,-1 1-1 0 0,0-1 1 0 0,-1 0-1 0 0,-1 0 0 0 0,-8 12 1 0 0,15-23-105 0 0,0 0 1 0 0,0-1 0 0 0,1 1-1 0 0,-1-1 1 0 0,0 1-1 0 0,1-1 1 0 0,-1 1-1 0 0,1-1 1 0 0,-1 1-1 0 0,1-1 1 0 0,-1 0 0 0 0,1 1-1 0 0,-1-1 1 0 0,1 0-1 0 0,-1 1 1 0 0,1-1-1 0 0,0 0 1 0 0,-1 0 0 0 0,1 1-1 0 0,-1-1 1 0 0,1 0-1 0 0,0 0 1 0 0,-1 0-1 0 0,1 0 1 0 0,0 0-1 0 0,-1 0 1 0 0,1 0 0 0 0,-1 0-1 0 0,1 0 1 0 0,1 0-1 0 0,23 3 132 0 0,-8-3-50 0 0,-1 1 0 0 0,1 1-1 0 0,-1 1 1 0 0,0 1 0 0 0,28 9-1 0 0,-39-11-44 0 0,0 0-1 0 0,0 0 1 0 0,0 1-1 0 0,-1-1 1 0 0,1 1-1 0 0,-1 1 1 0 0,0-1-1 0 0,0 0 1 0 0,0 1-1 0 0,4 4 1 0 0,-7-6 31 0 0,1 0 1 0 0,-1 0-1 0 0,0 0 0 0 0,0 1 1 0 0,0-1-1 0 0,0 0 1 0 0,0 1-1 0 0,0-1 0 0 0,-1 1 1 0 0,1-1-1 0 0,-1 1 1 0 0,1-1-1 0 0,-1 1 0 0 0,0 0 1 0 0,0-1-1 0 0,0 1 1 0 0,-1-1-1 0 0,1 1 0 0 0,-1-1 1 0 0,1 1-1 0 0,-2 3 1 0 0,-1 0 15 0 0,0 0 1 0 0,-1 0-1 0 0,1-1 1 0 0,-1 1 0 0 0,0-1-1 0 0,0 0 1 0 0,-1 0-1 0 0,0 0 1 0 0,0-1 0 0 0,0 0-1 0 0,0 0 1 0 0,-1 0-1 0 0,1 0 1 0 0,-1-1 0 0 0,0 0-1 0 0,0 0 1 0 0,0-1-1 0 0,-8 3 1 0 0,0 0-157 0 0,-1-1 0 0 0,0 0 1 0 0,-1-1-1 0 0,1 0 0 0 0,-1-2 0 0 0,-25 1 0 0 0,38-3-96 0 0,0 1-1 0 0,0 0 0 0 0,0-1 0 0 0,0 0 0 0 0,0 1 0 0 0,0-1 0 0 0,0 0 0 0 0,1-1 1 0 0,-1 1-1 0 0,-2-2 0 0 0,-10-15-5114 0 0,12 0-1016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24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9973 0 0,'0'0'12513'0'0,"12"-2"-12391"0"0,44-8 21 0 0,-13 1-416 0 0,75-5 0 0 0,-104 17-1542 0 0,-13-2 945 0 0,-1 0 725 0 0,0-1 0 0 0,0 0 0 0 0,0 0 0 0 0,0 0 0 0 0,0 1 0 0 0,0-1 0 0 0,0 0 0 0 0,0 0 0 0 0,0 0 0 0 0,0 1 0 0 0,0-1 0 0 0,0 0 0 0 0,0 0 0 0 0,0 1 0 0 0,0-1 0 0 0,0 0 0 0 0,0 0 0 0 0,0 0 0 0 0,0 1 0 0 0,0-1 0 0 0,0 0 0 0 0,0 0 0 0 0,0 0 0 0 0,0 1 0 0 0,0-1 0 0 0,0 0 0 0 0,-1 0 0 0 0,1 0 0 0 0,0 1 0 0 0,-1-1-725 0 0,1 1 725 0 0,0-1 0 0 0,-12 8-8392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24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1280 0 0,'0'0'17248'0'0,"0"12"-16190"0"0,-4 210 2475 0 0,1-125-4205 0 0,1-3-3824 0 0,-3-114-6166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25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73 784 0 0,'0'0'21209'0'0,"-3"-2"-21054"0"0,2 2-157 0 0,1 0-1 0 0,-1 0 1 0 0,1 0 0 0 0,0 0-1 0 0,-1-1 1 0 0,1 1 0 0 0,0 0-1 0 0,-1 0 1 0 0,1 0 0 0 0,0-1-1 0 0,0 1 1 0 0,-1 0 0 0 0,1 0-1 0 0,0-1 1 0 0,0 1 0 0 0,-1 0 0 0 0,1-1-1 0 0,0 1 1 0 0,0 0 0 0 0,0 0-1 0 0,-1-1 1 0 0,1 1 0 0 0,0-1-1 0 0,0 1 1 0 0,0 0 0 0 0,0-1-1 0 0,0 1 1 0 0,0 0 0 0 0,0-1-1 0 0,0 1 1 0 0,0-1 0 0 0,0 1-1 0 0,0 0 1 0 0,0-1 0 0 0,0 1-1 0 0,0 0 1 0 0,0-1 0 0 0,0 1-1 0 0,0 0 1 0 0,0-1 0 0 0,1 1-1 0 0,-1 0 1 0 0,0-1 0 0 0,0 1-1 0 0,0 0 1 0 0,1-1 0 0 0,-1 1-1 0 0,0 0 1 0 0,0-1 0 0 0,1 1-1 0 0,27-17-58 0 0,45-8 85 0 0,1 13 37 0 0,-70 11-61 0 0,-1 1-1 0 0,1 0 1 0 0,0 0-1 0 0,0 0 1 0 0,0 0-1 0 0,0 1 1 0 0,0 0-1 0 0,-1-1 1 0 0,1 1-1 0 0,0 1 1 0 0,-1-1-1 0 0,1 0 1 0 0,-1 1-1 0 0,1 0 1 0 0,-1 0-1 0 0,6 4 1 0 0,-8-4 33 0 0,0-1 0 0 0,0 1-1 0 0,0 0 1 0 0,0-1 0 0 0,0 1 0 0 0,0 0 0 0 0,-1 0 0 0 0,1 0 0 0 0,-1 0 0 0 0,1 0 0 0 0,-1 0 0 0 0,0 0 0 0 0,0 0 0 0 0,0 0-1 0 0,0-1 1 0 0,0 1 0 0 0,0 0 0 0 0,-1 0 0 0 0,1 0 0 0 0,0 0 0 0 0,-1 0 0 0 0,0 0 0 0 0,1 0 0 0 0,-1-1 0 0 0,0 1 0 0 0,0 0-1 0 0,0 0 1 0 0,0-1 0 0 0,0 1 0 0 0,-1-1 0 0 0,1 1 0 0 0,-3 2 0 0 0,-4 5 127 0 0,-1 1 1 0 0,0-2-1 0 0,-18 14 0 0 0,-37 17 39 0 0,59-36-225 0 0,0-1 0 0 0,-1 0 1 0 0,0 0-1 0 0,1 0 1 0 0,-1-1-1 0 0,0 0 0 0 0,0 0 1 0 0,1 0-1 0 0,-1-1 0 0 0,-10 0 1 0 0,16 0-32 0 0,-1 0 1 0 0,0-1-1 0 0,1 1 1 0 0,-1 0-1 0 0,1 0 0 0 0,-1 0 1 0 0,1-1-1 0 0,-1 1 1 0 0,0 0-1 0 0,1-1 1 0 0,-1 1-1 0 0,1-1 0 0 0,0 1 1 0 0,-1-1-1 0 0,1 1 1 0 0,-1-1-1 0 0,1 1 0 0 0,0-1 1 0 0,-1 1-1 0 0,1-1 1 0 0,0 1-1 0 0,-1-1 1 0 0,1 1-1 0 0,0-1 0 0 0,0 0 1 0 0,0 1-1 0 0,0-1 1 0 0,0 1-1 0 0,-1-1 1 0 0,1 0-1 0 0,0 1 0 0 0,0-1 1 0 0,0 0-1 0 0,1 1 1 0 0,-1-2-1 0 0,10-25-4821 0 0,8 2-1207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7:25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5 188 13625 0 0,'0'0'8333'0'0,"83"-51"-7653"0"0,-51 25-340 0 0,0 5-208 0 0,-4-1-72 0 0,-3 2-56 0 0,-4 7-4 0 0,-8 2-204 0 0,-6 2-344 0 0,-2 7-456 0 0</inkml:trace>
  <inkml:trace contextRef="#ctx0" brushRef="#br0" timeOffset="1">1 1 12765 0 0,'0'0'11493'0'0,"39"60"-11277"0"0,-21-40-132 0 0,7 3-84 0 0,3 1-8 0 0,-1 5-316 0 0,-4 2-572 0 0,-7-6-652 0 0,-13 26-3236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5:5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 1304 0 0,'0'0'4233'0'0,"-1"-15"3796"0"0,-3 33-7735 0 0,0 0 0 0 0,1 0-1 0 0,1 0 1 0 0,1 0 0 0 0,0 0 0 0 0,2 0-1 0 0,2 22 1 0 0,-1 20 67 0 0,-1-41-327 0 0,0 1-1 0 0,1-1 1 0 0,1 1 0 0 0,0-1-1 0 0,2 0 1 0 0,8 23 0 0 0,-5-16 140 0 0,-2 0 1 0 0,0 1-1 0 0,-2 0 0 0 0,-1 0 1 0 0,0 31-1 0 0,11 30 1190 0 0,-16-31-1361 0 0,1-27-14 0 0,1 0 0 0 0,1 0 0 0 0,7 41 0 0 0,-5-48 28 0 0,0 1 0 0 0,-2 0 0 0 0,-2 26 1 0 0,0-12-5 0 0,8 458-43 0 0,-5 612 398 0 0,-16-736-325 0 0,8-244-95 0 0,2-78 65 0 0,5 98 0 0 0,2-85 73 0 0,-7 95 0 0 0,-2-23-23 0 0,2 19 56 0 0,3 108-194 0 0,11 98 128 0 0,-10-308-40 0 0,9 529-16 0 0,-9-576 1 0 0,0 25-8 0 0,0 0 0 0 0,2 0 0 0 0,10 46-1 0 0,-11-66 25 0 0,-1-1 0 0 0,1 1-1 0 0,-1 0 1 0 0,-1 0-1 0 0,0-1 1 0 0,0 1 0 0 0,-1-1-1 0 0,-4 15 1 0 0,-3 19-117 0 0,7-33 193 0 0,-5 40 109 0 0,-3 72 1 0 0,9 23 304 0 0,4 180-505 0 0,-5-27 25 0 0,-2-111-20 0 0,-8 298-4 0 0,7-342-19 0 0,2-71 18 0 0,7 108 1 0 0,1-146-127 0 0,-3-22 202 0 0,-1-1-1 0 0,0 1 1 0 0,0-1-1 0 0,-2 18 0 0 0,-15 117-40 0 0,19-83-68 0 0,1-20 32 0 0,-4-26 45 0 0,-1 44-6 0 0,13 101 0 0 0,8 4-38 0 0,-18 168 108 0 0,6 78-144 0 0,-2 12 7 0 0,-5-64 86 0 0,1-254-90 0 0,-25 205 0 0 0,19-265 38 0 0,1-25-12 0 0,0-4-10 0 0,2 1 0 0 0,-1-1-1 0 0,2 0 1 0 0,0 0 0 0 0,4 25 0 0 0,0-27 2 0 0,-2-11 32 0 0,-1 1 0 0 0,0-1 0 0 0,0 1 0 0 0,0 0 0 0 0,0 0 0 0 0,-1 0 0 0 0,0-1 0 0 0,0 1 0 0 0,0 0-1 0 0,-1 0 1 0 0,-2 9 0 0 0,-35 140-56 0 0,40-130-51 0 0,2-1 186 0 0,12 118-59 0 0,-20-67 23 0 0,2-49-84 0 0,1-1 1 0 0,1 0-1 0 0,1 0 1 0 0,5 33-1 0 0,3-4 102 0 0,-3 1-1 0 0,-1 107 1 0 0,-4-161-113 0 0,-1 0-1 0 0,0-1 1 0 0,0 1 0 0 0,0 0 0 0 0,1 0 0 0 0,-1 0 0 0 0,0 0 0 0 0,0 0 0 0 0,0 0 0 0 0,1 0-1 0 0,-1 0 1 0 0,0 0 0 0 0,0 0 0 0 0,1 0 0 0 0,-1 0 0 0 0,0 0 0 0 0,0 0 0 0 0,0 0 0 0 0,1 0 0 0 0,-1 0-1 0 0,0 0 1 0 0,0 0 0 0 0,1 0 0 0 0,-1 0 0 0 0,0 0 0 0 0,0 0 0 0 0,0 0 0 0 0,1 0 0 0 0,-1 1 0 0 0,0-1-1 0 0,0 0 1 0 0,0 0 0 0 0,0 0 0 0 0,1 0 0 0 0,-1 0 0 0 0,0 1 0 0 0,0-1 0 0 0,0 0 0 0 0,0 0 0 0 0,0 0-1 0 0,1 1 1 0 0,-1-1 0 0 0,0 0 0 0 0,0 0 0 0 0,0 0 0 0 0,0 1 0 0 0,0-1 0 0 0,0 0 0 0 0,0 0-1 0 0,0 1 1 0 0,0-1 0 0 0,0 0 0 0 0,0 0 0 0 0,0 0 0 0 0,0 1 0 0 0,0-1 0 0 0,0 0 0 0 0,0 0 0 0 0,0 1-1 0 0,0-2-489 0 0,1-1-1 0 0,0 1 0 0 0,-1 0 0 0 0,1-1 0 0 0,-1 1 0 0 0,1-1 0 0 0,-1 1 0 0 0,0 0 0 0 0,1-1 0 0 0,-1 1 0 0 0,0-1 0 0 0,0 1 0 0 0,0-1 0 0 0,0 1 0 0 0,0-1 0 0 0,-1-1 0 0 0,-5-14-9153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5:5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1 560 0 0,'0'0'14005'0'0,"-20"36"-14005"0"0,20-27-136 0 0,0-2-524 0 0,0 2-512 0 0,0-1-1064 0 0,0 6-3053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5:55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7689 0 0,'0'0'7484'0'0,"-7"69"-6768"0"0,7-58-324 0 0,0 0-392 0 0,0-2-232 0 0,5-4-572 0 0,-1 3-92 0 0,1 1-208 0 0,0 2-688 0 0,-1 1-1104 0 0,1-3-1189 0 0,-1 13-235 0 0</inkml:trace>
  <inkml:trace contextRef="#ctx0" brushRef="#br0" timeOffset="1">73 447 3192 0 0,'-27'134'5519'0'0,"-16"102"2225"0"0,42-227-7847 0 0,0 44 1313 0 0,1-52-1386 0 0,0 1-1 0 0,0 0 1 0 0,1-1-1 0 0,-1 1 1 0 0,1-1-1 0 0,0 1 1 0 0,-1-1 0 0 0,1 1-1 0 0,0-1 1 0 0,0 1-1 0 0,0-1 1 0 0,0 0-1 0 0,0 1 1 0 0,0-1-1 0 0,0 0 1 0 0,0 0 0 0 0,1 0-1 0 0,-1 0 1 0 0,0 0-1 0 0,1 0 1 0 0,-1 0-1 0 0,0-1 1 0 0,1 1 0 0 0,-1 0-1 0 0,1-1 1 0 0,0 1-1 0 0,2 0 1 0 0,5 13-10894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5:5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3536 0 0,'0'0'9413'0'0,"-11"65"-8645"0"0,6-43-136 0 0,3 7 28 0 0,0 2-96 0 0,-1 4-300 0 0,3-3-264 0 0,-2 3-128 0 0,2-3-628 0 0,0-1-448 0 0,0-7-944 0 0,0 7-3580 0 0</inkml:trace>
  <inkml:trace contextRef="#ctx0" brushRef="#br0" timeOffset="1">48 565 9069 0 0,'0'0'7240'0'0,"0"78"-6479"0"0,-2-53-273 0 0,2 2-304 0 0,0 1-184 0 0,2-1-4 0 0,3 0-492 0 0,-1 0-417 0 0,1 2-283 0 0,0-5-832 0 0,-3-6-2076 0 0,-2 6-901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1093 4528 0 0,'0'0'9807'0'0,"1"0"-9780"0"0,-1 0 1 0 0,0 0-1 0 0,0-1 1 0 0,0 1-1 0 0,1 0 1 0 0,-1 0-1 0 0,0 0 1 0 0,0 0-1 0 0,1 0 1 0 0,-1-1-1 0 0,0 1 1 0 0,1 0 0 0 0,-1 0-1 0 0,0 0 1 0 0,0 0-1 0 0,1 0 1 0 0,-1 0-1 0 0,0 0 1 0 0,1 0-1 0 0,-1 0 1 0 0,0 0-1 0 0,0 0 1 0 0,1 0-1 0 0,-1 0 1 0 0,0 1-1 0 0,1-1 1 0 0,-1 0-1 0 0,0 0 1 0 0,0 0 0 0 0,1 0-1 0 0,-1 0 1 0 0,0 0-1 0 0,0 1 1 0 0,0-1-1 0 0,1 0 1 0 0,-1 0-1 0 0,0 1 1 0 0,6 30 476 0 0,-1 1 0 0 0,0 51 0 0 0,-3-43-531 0 0,7 41-1 0 0,-3-54 140 0 0,-6-47 604 0 0,-6-46 309 0 0,-5-48 723 0 0,6-218-1 0 0,3 17-518 0 0,0 207-1004 0 0,-5-43 587 0 0,-1 57-681 0 0,6 54-158 0 0,-2 1 1 0 0,-10-42 0 0 0,13 77-12 0 0,-8-19-104 0 0,1 26-2435 0 0,-5 11-4011 0 0,3-5-2106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5:5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1696 0 0,'0'0'10137'0'0,"-2"60"-9253"0"0,0-38-476 0 0,-1-4-100 0 0,-1 2-80 0 0,1-6-228 0 0,1 3 0 0 0,2-8-688 0 0,-5-2-324 0 0,5-1-80 0 0,-2-6-316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5:5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3220 0 0,'0'0'6269'0'0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5:57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1968 0 0,'0'0'7520'0'0,"5"-29"1507"0"0,3 66-6283 0 0,-6-21-2650 0 0,7 15-67 0 0,-6-21-4 0 0,0 1-1 0 0,-1 0 0 0 0,1-1 0 0 0,-1 12 0 0 0,39-61 263 0 0,-38 37-255 0 0,-1 0 1 0 0,1 0-1 0 0,-1 0 0 0 0,1 0 1 0 0,0 1-1 0 0,0-1 0 0 0,0 1 1 0 0,0 0-1 0 0,0 0 1 0 0,0 0-1 0 0,1 0 0 0 0,-1 0 1 0 0,0 1-1 0 0,0-1 0 0 0,1 1 1 0 0,-1 0-1 0 0,0 0 0 0 0,1 0 1 0 0,-1 0-1 0 0,0 1 0 0 0,0-1 1 0 0,1 1-1 0 0,5 2 0 0 0,-6-1 38 0 0,0 0-1 0 0,1 0 0 0 0,-1 0 1 0 0,0 1-1 0 0,0-1 0 0 0,-1 1 0 0 0,1 0 1 0 0,0 0-1 0 0,-1 0 0 0 0,0 0 1 0 0,0 0-1 0 0,0 0 0 0 0,0 1 0 0 0,0-1 1 0 0,0 1-1 0 0,-1-1 0 0 0,0 1 1 0 0,0 0-1 0 0,1 6 0 0 0,5 20 100 0 0,-2-5 4 0 0,0 0 0 0 0,2 45 0 0 0,-7-69-109 0 0,-2-2-69 0 0,1 1 1 0 0,0-1-1 0 0,0 0 0 0 0,0 0 0 0 0,0 1 0 0 0,0-1 0 0 0,-1 0 0 0 0,1 0 1 0 0,1 0-1 0 0,-1 0 0 0 0,0 0 0 0 0,0 0 0 0 0,0-1 0 0 0,0 1 0 0 0,1 0 1 0 0,-1 0-1 0 0,1 0 0 0 0,-1-1 0 0 0,1 1 0 0 0,-1 0 0 0 0,1-1 0 0 0,0 1 0 0 0,-1 0 1 0 0,1-1-1 0 0,0 1 0 0 0,0 0 0 0 0,0-1 0 0 0,0 1 0 0 0,0-1 0 0 0,1 1 1 0 0,-1 0-1 0 0,1-3 0 0 0,-1-3-7 0 0,1 1 0 0 0,-1-1 1 0 0,2 0-1 0 0,-1 0 0 0 0,5-12 1 0 0,-5 17 15 0 0,0-1 1 0 0,0 0 0 0 0,1 0-1 0 0,-1 1 1 0 0,1-1 0 0 0,0 1 0 0 0,0-1-1 0 0,-1 1 1 0 0,2 0 0 0 0,-1 0 0 0 0,0 0-1 0 0,0 0 1 0 0,1 0 0 0 0,-1 0-1 0 0,1 0 1 0 0,-1 1 0 0 0,1 0 0 0 0,0-1-1 0 0,0 1 1 0 0,0 0 0 0 0,-1 0-1 0 0,6-1 1 0 0,-3 3 12 0 0,1-1-1 0 0,-1 0 0 0 0,0 1 1 0 0,1 0-1 0 0,-1 0 0 0 0,0 1 1 0 0,0 0-1 0 0,0-1 0 0 0,0 2 1 0 0,0-1-1 0 0,8 6 0 0 0,-11-7-5 0 0,0 1-1 0 0,0-1 0 0 0,0 0 0 0 0,0 0 1 0 0,0 0-1 0 0,1 0 0 0 0,-1 0 0 0 0,0 0 1 0 0,0 0-1 0 0,0-1 0 0 0,1 1 0 0 0,-1-1 1 0 0,0 0-1 0 0,1 0 0 0 0,-1 0 0 0 0,1 0 1 0 0,-1 0-1 0 0,0 0 0 0 0,1-1 0 0 0,-1 1 1 0 0,0-1-1 0 0,0 1 0 0 0,1-1 0 0 0,-1 0 1 0 0,0 0-1 0 0,0 0 0 0 0,0 0 0 0 0,0 0 1 0 0,0-1-1 0 0,0 1 0 0 0,0 0 0 0 0,-1-1 1 0 0,1 0-1 0 0,0 1 0 0 0,-1-1 0 0 0,1 0 1 0 0,-1 0-1 0 0,0 0 0 0 0,1 0 0 0 0,-1 0 1 0 0,0 0-1 0 0,1-4 0 0 0,1-2 84 0 0,0-1-1 0 0,0 1 1 0 0,-1-1-1 0 0,0 0 1 0 0,-1 0-1 0 0,0 0 1 0 0,-1 0-1 0 0,0 0 1 0 0,0 0-1 0 0,-2-11 1 0 0,2 19-108 0 0,0 1 1 0 0,0-1 0 0 0,0 1-1 0 0,0-1 1 0 0,0 1 0 0 0,0 0-1 0 0,0-1 1 0 0,0 1 0 0 0,0-1-1 0 0,0 1 1 0 0,0-1 0 0 0,0 1-1 0 0,0-1 1 0 0,-1 1 0 0 0,1 0-1 0 0,0-1 1 0 0,0 1 0 0 0,0 0-1 0 0,-1-1 1 0 0,1 1 0 0 0,0-1-1 0 0,-1 1 1 0 0,1 0 0 0 0,0 0-1 0 0,-1-1 1 0 0,1 1 0 0 0,0 0-1 0 0,-1-1 1 0 0,1 1 0 0 0,-1 0-1 0 0,1 0 1 0 0,0 0 0 0 0,-1 0-1 0 0,1-1 1 0 0,-1 1 0 0 0,1 0-1 0 0,-1 0 1 0 0,1 0 0 0 0,-1 0-1 0 0,1 0 1 0 0,0 0 0 0 0,-1 0-1 0 0,1 0 1 0 0,-1 0 0 0 0,1 0-1 0 0,-1 0 1 0 0,1 1 0 0 0,-1-1-1 0 0,1 0 1 0 0,0 0 0 0 0,-1 0-1 0 0,1 1 1 0 0,-1-1 0 0 0,1 0-1 0 0,0 0 1 0 0,-1 1 0 0 0,1-1-1 0 0,0 0 1 0 0,-1 1 0 0 0,1-1-1 0 0,0 0 1 0 0,-1 1 0 0 0,1-1-1 0 0,-21 27-7396 0 0,11-7-1885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5:58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46 640 0 0,'0'0'13447'0'0,"1"-7"-12443"0"0,3-32 4218 0 0,9 72-1721 0 0,-1 8-3087 0 0,-2-1 0 0 0,-1 1-1 0 0,2 46 1 0 0,-5-38-341 0 0,20 79-1 0 0,-24-113-329 0 0,-7-14 2 0 0,-3-11-2299 0 0,0-4-4597 0 0,4 4-981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5:58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4832 0 0,'0'0'14068'0'0,"3"4"-13215"0"0,3 12-481 0 0,-1-1 1 0 0,-1 1-1 0 0,0 0 0 0 0,0 1 0 0 0,-2-1 0 0 0,0 1 1 0 0,-1 26-1 0 0,4 25-366 0 0,-5-66-135 0 0,10 62 671 0 0,-5-43-1759 0 0,-3-35-4555 0 0,-3 0 1957 0 0,-5-8-1398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5:5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7293 0 0,'0'0'13874'0'0,"-4"-11"-13617"0"0,12 3-169 0 0,1 0 0 0 0,-1 1 1 0 0,1 0-1 0 0,0 1 0 0 0,1 0 0 0 0,0 0 0 0 0,0 1 1 0 0,0 0-1 0 0,1 1 0 0 0,21-6 0 0 0,-29 9-30 0 0,0 0 0 0 0,0 0 0 0 0,1 1 0 0 0,-1 0 0 0 0,1 0 0 0 0,-1 0 0 0 0,0 0 0 0 0,1 0-1 0 0,-1 1 1 0 0,0-1 0 0 0,1 1 0 0 0,-1 0 0 0 0,0 0 0 0 0,0 0 0 0 0,0 0 0 0 0,1 1 0 0 0,-1-1 0 0 0,-1 1 0 0 0,1 0 0 0 0,0 0 0 0 0,0 0-1 0 0,-1 0 1 0 0,1 0 0 0 0,-1 1 0 0 0,0-1 0 0 0,1 1 0 0 0,-1 0 0 0 0,0-1 0 0 0,-1 1 0 0 0,1 0 0 0 0,0 0 0 0 0,-1 0 0 0 0,0 0-1 0 0,1 1 1 0 0,-1-1 0 0 0,-1 0 0 0 0,1 0 0 0 0,0 1 0 0 0,-1-1 0 0 0,1 5 0 0 0,-1 1 70 0 0,0-1 1 0 0,0 1-1 0 0,0 0 1 0 0,-1-1-1 0 0,0 1 0 0 0,-1 0 1 0 0,0-1-1 0 0,0 1 1 0 0,-1-1-1 0 0,0 0 0 0 0,0 0 1 0 0,-1 0-1 0 0,0 0 1 0 0,-1-1-1 0 0,-10 14 0 0 0,12-16-153 0 0,-1 0-1 0 0,1-1 1 0 0,-1 0-1 0 0,0 0 1 0 0,0 0-1 0 0,-1 0 1 0 0,1 0-1 0 0,-1-1 1 0 0,0 0-1 0 0,1 0 1 0 0,-2 0-1 0 0,1-1 1 0 0,0 1-1 0 0,0-1 1 0 0,-1-1-1 0 0,1 1 1 0 0,-1-1-1 0 0,0 0 0 0 0,1 0 1 0 0,-1 0-1 0 0,0-1 1 0 0,1 0-1 0 0,-1 0 1 0 0,0 0-1 0 0,-7-2 1 0 0,12 1-73 0 0,-1 1-1 0 0,1-1 1 0 0,-1 0 0 0 0,1 1 0 0 0,-1-1-1 0 0,1 0 1 0 0,0 0 0 0 0,0 0 0 0 0,-1 0 0 0 0,1 0-1 0 0,0-1 1 0 0,0 1 0 0 0,0 0 0 0 0,0 0 0 0 0,0-1-1 0 0,0 1 1 0 0,0 0 0 0 0,1-1 0 0 0,-1 1-1 0 0,1-1 1 0 0,-1 1 0 0 0,1-1 0 0 0,-1 0 0 0 0,1 1-1 0 0,0-1 1 0 0,-1 1 0 0 0,1-1 0 0 0,0 0 0 0 0,0-2-1 0 0,1-1-816 0 0,-1 0-1 0 0,0 0 0 0 0,1 1 0 0 0,0-1 0 0 0,0 0 0 0 0,1 0 0 0 0,-1 0 1 0 0,4-6-1 0 0,6-9-5718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5:5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2 298 6249 0 0,'0'0'12225'0'0,"-1"4"-11882"0"0,2-3 767 0 0,5-9-204 0 0,19-31 416 0 0,29-55 215 0 0,-35 55-1162 0 0,46-83-360 0 0,-70 128-5825 0 0,-5 7-873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00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13361 0 0,'0'0'10325'0'0,"11"2"-9633"0"0,15 6-345 0 0,-1 2 1 0 0,-1 0-1 0 0,0 2 0 0 0,0 1 0 0 0,35 24 0 0 0,35 32-2857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0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10 3208 0 0,'0'0'11307'0'0,"-13"-9"-4375"0"0,403 23-3419 0 0,-366-11-3303 0 0,-27-2 260 0 0,-45 0 315 0 0,24 0-1020 0 0,-11 0 190 0 0,-8-1-170 0 0,-1 1 1 0 0,1 3-1 0 0,1 1 1 0 0,-1 3 0 0 0,-73 22-1 0 0,214-28 435 0 0,-62-5-167 0 0,54-2 346 0 0,90-19 0 0 0,-176 22-554 0 0,-15 0-134 0 0,-6 2-2976 0 0,5-1-5820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0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563 572 3252 0 0,'2'3'18899'0'0,"4"-163"-17226"0"0,-1-43-592 0 0,-6 168-1063 0 0,-2 0-1 0 0,-1 0 0 0 0,-15-57 0 0 0,18 91 15 0 0,0 0-1 0 0,0-1 1 0 0,0 1 0 0 0,0 0-1 0 0,0 0 1 0 0,-1 0-1 0 0,1 0 1 0 0,0 0-1 0 0,-1 1 1 0 0,1-1-1 0 0,0 0 1 0 0,-1 1 0 0 0,1-1-1 0 0,-1 1 1 0 0,1-1-1 0 0,-1 1 1 0 0,1-1-1 0 0,-1 1 1 0 0,0 0-1 0 0,1 0 1 0 0,-1 0 0 0 0,-2 0-1 0 0,-51 1 494 0 0,36 0-452 0 0,-270 15-13 0 0,265-15-65 0 0,15-1 0 0 0,0 1 0 0 0,-1-1-1 0 0,1-1 1 0 0,-1 0 0 0 0,1 0 0 0 0,0-1-1 0 0,-12-3 1 0 0,19 4-3 0 0,0 0 0 0 0,1 0-1 0 0,-1 1 1 0 0,0-1 0 0 0,1 1-1 0 0,-1 0 1 0 0,0-1 0 0 0,0 1 0 0 0,0 0-1 0 0,1 0 1 0 0,-1 0 0 0 0,0 0-1 0 0,-3 1 1 0 0,5-1-6 0 0,-1 1-1 0 0,0-1 0 0 0,0 0 0 0 0,1 1 1 0 0,-1-1-1 0 0,0 1 0 0 0,1-1 1 0 0,-1 1-1 0 0,1-1 0 0 0,-1 1 1 0 0,0 0-1 0 0,1-1 0 0 0,-1 1 0 0 0,1 0 1 0 0,0-1-1 0 0,-1 1 0 0 0,1 0 1 0 0,0 0-1 0 0,-1-1 0 0 0,1 1 1 0 0,0 1-1 0 0,-1 4-54 0 0,0 1 0 0 0,1-1 0 0 0,0 1 0 0 0,0-1 0 0 0,1 1 0 0 0,1 7 0 0 0,1 11 276 0 0,2 340-285 0 0,-5-262 18 0 0,9-36 108 0 0,-9-65-36 0 0,2-2-295 0 0,12-11 188 0 0,5 4 125 0 0,0 0-1 0 0,0 1 0 0 0,0 0 1 0 0,1 2-1 0 0,0 0 0 0 0,0 1 0 0 0,26 1 1 0 0,32-7 65 0 0,-40 5 76 0 0,0 1-1 0 0,0 2 0 0 0,0 1 0 0 0,48 8 1 0 0,-78-53-367 0 0,-3-58 298 0 0,-14-170-1 0 0,7 239-92 0 0,-13-48-4 0 0,12 79 38 0 0,1 1 1 0 0,-1 0-1 0 0,1 1 1 0 0,-1-1-1 0 0,0 0 1 0 0,0 1-1 0 0,0-1 0 0 0,0 1 1 0 0,0 0-1 0 0,0 0 1 0 0,0 0-1 0 0,0 0 0 0 0,-4 0 1 0 0,2 0 81 0 0,-24-5 13 0 0,0 2-1 0 0,0 1 0 0 0,-1 2 0 0 0,1 1 0 0 0,-52 5 0 0 0,31 2-89 0 0,-56 13 0 0 0,49-8 54 0 0,50-11-725 0 0,22-5-6984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51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1240 0 0,'0'0'8915'0'0,"7"-22"-2410"0"0,-3 18-6274 0 0,0 1 0 0 0,0-1 0 0 0,0 1-1 0 0,0-1 1 0 0,0 1 0 0 0,1 0 0 0 0,-1 1 0 0 0,1-1-1 0 0,0 1 1 0 0,0 0 0 0 0,7-2 0 0 0,0 2 106 0 0,-1 0 0 0 0,0 1 0 0 0,1 1 0 0 0,11 0 0 0 0,3 1-194 0 0,7-3 227 0 0,-1-2 0 0 0,1-1 1 0 0,51-14-1 0 0,-45 9-99 0 0,71-8 0 0 0,-110 17-289 0 0,1 1-1 0 0,-1 0 0 0 0,1 0 0 0 0,-1 0 0 0 0,1-1 1 0 0,-1 1-1 0 0,1 0 0 0 0,0 0 0 0 0,-1 0 0 0 0,1 0 1 0 0,-1 0-1 0 0,1 0 0 0 0,-1 0 0 0 0,1 0 0 0 0,-1 0 1 0 0,1 0-1 0 0,-1 0 0 0 0,1 0 0 0 0,-1 0 0 0 0,1 0 1 0 0,0 1-1 0 0,-1-1 0 0 0,1 0 0 0 0,-1 0 0 0 0,0 1 1 0 0,1-1-1 0 0,-1 0 0 0 0,1 1 0 0 0,-1-1 0 0 0,1 0 1 0 0,-1 1-1 0 0,0-1 0 0 0,1 1 0 0 0,-1-1 0 0 0,0 0 1 0 0,1 1-1 0 0,-1-1 0 0 0,0 1 0 0 0,0-1 0 0 0,1 1 1 0 0,-1-1-1 0 0,0 1 0 0 0,0-1 0 0 0,0 1 0 0 0,0 0 0 0 0,0-1 1 0 0,0 1-1 0 0,0-1 0 0 0,0 1 0 0 0,0-1 0 0 0,0 1 1 0 0,0-1-1 0 0,0 1 0 0 0,0-1 0 0 0,0 1 0 0 0,-1 0 1 0 0,-18 28-7594 0 0,5-17-793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 3660 0 0,'0'0'8254'0'0,"-7"-7"-7731"0"0,114 11-349 0 0,-38 7-3757 0 0,-45-6 1060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1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3588 0 0,'0'0'3957'0'0,"66"20"-2917"0"0,-45-18-368 0 0,0-2-128 0 0,-1 0-168 0 0,-1-5 152 0 0,4-4 0 0 0,0 1-16 0 0,2 1-228 0 0,0-2-216 0 0,1 4-68 0 0,1-3-860 0 0,1 5-636 0 0,-10 1-1060 0 0,10 2-2065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43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25 900 0 0,'0'0'5968'0'0,"0"-3"-5285"0"0,-2-9-545 0 0,-4 3 5137 0 0,2 16-424 0 0,3 11-5468 0 0,45 881 1875 0 0,-28-686-2366 0 0,-12-166 882 0 0,-4-47 627 0 0,-2 0-657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4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1684 4196 0 0,'0'0'7297'0'0,"2"-31"-5877"0"0,-30-538 2970 0 0,27 554-4361 0 0,-62-948 1592 0 0,62 931-1635 0 0,1 17-5 0 0,0 1 0 0 0,-1-1 0 0 0,-4-15-1 0 0,7 47-87 0 0,-1 0 0 0 0,-1 0 0 0 0,-2 22 0 0 0,0 31 123 0 0,5 477-2 0 0,-4-303-253 0 0,24 28-1084 0 0,-1-32 618 0 0,-18-179 627 0 0,-2-36 80 0 0,0 0 0 0 0,-2 0-1 0 0,-1 0 1 0 0,-5 38-1 0 0,-2-44 229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4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5521 0 0,'0'0'6144'0'0,"8"-1"-5737"0"0,17-5 620 0 0,-1-1 0 0 0,0-1 0 0 0,31-15-1 0 0,21-12 123 0 0,-39 16-743 0 0,0 3 1 0 0,1 1-1 0 0,78-20 1 0 0,-69 30-17 0 0,1 2 1 0 0,80 5 0 0 0,-33 0-10 0 0,184-18 88 0 0,-40 1-223 0 0,15-8 23 0 0,-53 3-171 0 0,-175 20-94 0 0,0 1 0 0 0,0 1 0 0 0,48 10-1 0 0,-43-6-17 0 0,-25-5 14 0 0,0-1 1 0 0,0 0-1 0 0,0 0 1 0 0,0 0-1 0 0,0-1 0 0 0,7-1 1 0 0,17-1-561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46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1799 1436 0 0,'0'0'10142'0'0,"-2"-3"-9592"0"0,-4-13 102 0 0,1 0 0 0 0,1 0 1 0 0,0-1-1 0 0,1 1 1 0 0,1-1-1 0 0,0 0 0 0 0,2-19 1 0 0,-4-18 46 0 0,-47-836 3674 0 0,47 796-4021 0 0,-4 0 0 0 0,-4 0 0 0 0,-31-115 0 0 0,31 173-238 0 0,9 31-563 0 0,1-1-1 0 0,0 1 0 0 0,0-1 1 0 0,0 0-1 0 0,1 1 0 0 0,0-1 0 0 0,0 0 1 0 0,1 0-1 0 0,-1-11 0 0 0,4-6-1337 0 0,1-15-1562 0 0,-9 13-1821 0 0,-6 5-1728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4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1668 0 0,'4'3'14421'0'0,"15"10"-13366"0"0,-2-7-639 0 0,0-1 0 0 0,0-1-1 0 0,0-1 1 0 0,1 0 0 0 0,26 0 0 0 0,95-6 488 0 0,-100 1-696 0 0,207-23 686 0 0,-152 12-414 0 0,107-1-1 0 0,-44 16-183 0 0,-36 1 173 0 0,1-5 0 0 0,190-28 1 0 0,-294 27-457 0 0,2-1-9 0 0,0 1 1 0 0,31-2-1 0 0,-44 5 6 0 0,-1 1 1 0 0,1-1-1 0 0,0 1 0 0 0,-1 1 0 0 0,1-1 0 0 0,-1 1 1 0 0,1 0-1 0 0,-1 0 0 0 0,0 1 0 0 0,0 0 1 0 0,9 6-1 0 0,0-1-88 0 0,-32-14-9470 0 0,-4 0 1682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4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29 456 0 0,'0'0'9370'0'0,"-2"-5"-8440"0"0,0 2-508 0 0,-5-8-330 0 0,5 1 3572 0 0,43 10-2529 0 0,15 0-344 0 0,-55 3-662 0 0,0 0-1 0 0,0 0 0 0 0,-1 0 1 0 0,0 0-1 0 0,1-1 0 0 0,-1 1 1 0 0,0 0-1 0 0,0 0 1 0 0,-1 0-1 0 0,1 0 0 0 0,0 0 1 0 0,-2 4-1 0 0,-12 44-103 0 0,4 0 1 0 0,1 0-1 0 0,2 1 0 0 0,1 100 1 0 0,8-121-68 0 0,1-1 1 0 0,1 1-1 0 0,2-1 1 0 0,1 0-1 0 0,1 0 1 0 0,1 0-1 0 0,2-1 1 0 0,1-1-1 0 0,25 43 1 0 0,-33-65 20 0 0,0-1 1 0 0,-1 1-1 0 0,2-1 1 0 0,-1-1-1 0 0,1 1 1 0 0,0-1-1 0 0,6 6 0 0 0,-10-9 20 0 0,0-1 0 0 0,0 1 0 0 0,0 0 0 0 0,0-1-1 0 0,0 1 1 0 0,0 0 0 0 0,0-1 0 0 0,0 1 0 0 0,0-1 0 0 0,0 0-1 0 0,0 1 1 0 0,0-1 0 0 0,0 0 0 0 0,1 0 0 0 0,-1 1-1 0 0,0-1 1 0 0,0 0 0 0 0,0 0 0 0 0,0 0 0 0 0,0-1-1 0 0,1 1 1 0 0,-1 0 0 0 0,0 0 0 0 0,0-1 0 0 0,0 1-1 0 0,0 0 1 0 0,0-1 0 0 0,0 1 0 0 0,0-1 0 0 0,0 1 0 0 0,0-1-1 0 0,0 0 1 0 0,0 1 0 0 0,0-1 0 0 0,0 0 0 0 0,0 0-1 0 0,-1 0 1 0 0,1 0 0 0 0,0 0 0 0 0,0 0 0 0 0,-1 0-1 0 0,1 0 1 0 0,-1 0 0 0 0,1 0 0 0 0,0-1 0 0 0,1-4 71 0 0,-1 0 1 0 0,1-1 0 0 0,-1 1 0 0 0,0 0 0 0 0,0-1-1 0 0,-1 1 1 0 0,0-9 0 0 0,0 14-53 0 0,1 0 0 0 0,-1 0 0 0 0,0 0 0 0 0,0 0 0 0 0,0 0 1 0 0,0 0-1 0 0,0-1 0 0 0,0 1 0 0 0,-1 0 0 0 0,1 0 0 0 0,0 0 0 0 0,0 0 0 0 0,-1 0 0 0 0,1 0 1 0 0,-1 0-1 0 0,1 0 0 0 0,-1 0 0 0 0,1 0 0 0 0,-1 0 0 0 0,1 0 0 0 0,-1 0 0 0 0,0 1 0 0 0,0-1 0 0 0,1 0 1 0 0,-1 0-1 0 0,0 1 0 0 0,0-1 0 0 0,0 0 0 0 0,0 1 0 0 0,0-1 0 0 0,0 1 0 0 0,0-1 0 0 0,0 1 0 0 0,0 0 1 0 0,0-1-1 0 0,0 1 0 0 0,0 0 0 0 0,0 0 0 0 0,0 0 0 0 0,0 0 0 0 0,-1 0 0 0 0,1 0 0 0 0,0 0 0 0 0,0 0 1 0 0,0 0-1 0 0,0 0 0 0 0,0 1 0 0 0,0-1 0 0 0,0 0 0 0 0,-2 1 0 0 0,2 0-37 0 0,0 0 0 0 0,0 0 0 0 0,0 0-1 0 0,-1 0 1 0 0,1 0 0 0 0,0 1 0 0 0,1-1 0 0 0,-1 0-1 0 0,0 0 1 0 0,0 1 0 0 0,0-1 0 0 0,1 1 0 0 0,-1-1 0 0 0,1 0-1 0 0,-1 1 1 0 0,1-1 0 0 0,-1 1 0 0 0,1-1 0 0 0,0 1-1 0 0,0 0 1 0 0,0-1 0 0 0,0 2 0 0 0,1 41-297 0 0,-1-34 270 0 0,4 14-30 0 0,0-1 0 0 0,2 1 0 0 0,0-1 0 0 0,2 0 0 0 0,0-1 0 0 0,22 40 0 0 0,-13-25 31 0 0,17 50 0 0 0,-27-62 91 0 0,-2 0 0 0 0,0 0 0 0 0,-1 1 1 0 0,-2-1-1 0 0,-1 1 0 0 0,-1-1 0 0 0,-5 49 0 0 0,-3-32-117 0 0,-1-2 0 0 0,-1 1 0 0 0,-3-1 0 0 0,-18 42 0 0 0,20-52-349 0 0,-11 21-1145 0 0,22-51 1464 0 0,0 0 1 0 0,0 1 0 0 0,-1-1-1 0 0,1 0 1 0 0,0 1-1 0 0,0-1 1 0 0,0 0-1 0 0,-1 0 1 0 0,1 1-1 0 0,0-1 1 0 0,0 0 0 0 0,-1 0-1 0 0,1 0 1 0 0,0 1-1 0 0,-1-1 1 0 0,1 0-1 0 0,0 0 1 0 0,0 0 0 0 0,-1 0-1 0 0,1 0 1 0 0,0 0-1 0 0,-1 0 1 0 0,1 1-1 0 0,0-1 1 0 0,-1 0 0 0 0,1 0-1 0 0,0 0 1 0 0,-1 0-1 0 0,1 0 1 0 0,0 0-1 0 0,-1-1 1 0 0,1 1-1 0 0,0 0 1 0 0,-1 0 0 0 0,1 0-1 0 0,0 0 1 0 0,-1 0-1 0 0,1 0 1 0 0,0-1-1 0 0,-1 1 1 0 0,1 0 0 0 0,0 0-1 0 0,0 0 1 0 0,-1-1-1 0 0,1 1 1 0 0,0 0-1 0 0,0 0 1 0 0,0-1 0 0 0,-1 1-1 0 0,1 0 1 0 0,0 0-1 0 0,0-1 1 0 0,0 1-1 0 0,0 0 1 0 0,0-1-1 0 0,-1 1 1 0 0,1 0 0 0 0,0-1-1 0 0,0 1 1 0 0,0 0-1 0 0,0-1 1 0 0,0 1-1 0 0,0 0 1 0 0,0-1 0 0 0,0 1-1 0 0,0 0 1 0 0,0-1-1 0 0,0 1 1 0 0,-6-21-4741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48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3544 0 0,'0'0'8161'0'0,"-4"63"-7493"0"0,4-37-44 0 0,2 1-88 0 0,3 2-156 0 0,-1 0-200 0 0,1 0-172 0 0,4-4-8 0 0,-2-3-8 0 0,-3-2-692 0 0,1-5-708 0 0,0-6-1092 0 0,-5 2-3401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4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3392 0 0,'0'0'5541'0'0,"3"3"-5125"0"0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0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1564 0 0,'0'5'17020'0'0,"12"41"-15241"0"0,-12 4-1627 0 0,11 71 0 0 0,-5-79-70 0 0,0 72 0 0 0,7 81 72 0 0,-15 268-180 0 0,-14-243-264 0 0,25-142 275 0 0,-9-77-47 0 0,0 0 22 0 0,0 0-1 0 0,0 0 1 0 0,0 0 0 0 0,0 0-1 0 0,0 0 1 0 0,0 0-1 0 0,0 0 1 0 0,0 0 0 0 0,0 0-1 0 0,1 0 1 0 0,-1 0 0 0 0,0-1-1 0 0,1 1 1 0 0,-1 0-1 0 0,1 0 1 0 0,-1 0 0 0 0,2 2-1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4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4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64 0 0,'35'-13'9192'0'0,"-35"-1"-7146"0"0,1-18 6453 0 0,17 98-8111 0 0,-5-12-340 0 0,3 0 0 0 0,38 86 1 0 0,-72-169-5237 0 0,6 15 258 0 0,-7-4-2302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5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11693 0 0,'0'0'9258'0'0,"2"-11"-9170"0"0,0 3-77 0 0,1-1 0 0 0,-1 0 0 0 0,1 0 1 0 0,1 1-1 0 0,0 0 0 0 0,0-1 0 0 0,6-7 1 0 0,-8 12-20 0 0,1 0 0 0 0,1 0 0 0 0,-1 0 0 0 0,1 1 0 0 0,-1 0 0 0 0,1-1 0 0 0,0 1 0 0 0,0 0 0 0 0,0 1 0 0 0,1-1 0 0 0,-1 1 0 0 0,1 0 0 0 0,-1 0 0 0 0,1 0 0 0 0,0 1 0 0 0,0-1 0 0 0,8 0 0 0 0,-10 2 35 0 0,-1-1 0 0 0,1 1-1 0 0,0 0 1 0 0,0 0 0 0 0,0 0 0 0 0,0 0 0 0 0,0 1 0 0 0,-1-1 0 0 0,1 1 0 0 0,0 0 0 0 0,0-1 0 0 0,-1 1 0 0 0,1 1 0 0 0,-1-1 0 0 0,1 0 0 0 0,-1 1 0 0 0,1-1 0 0 0,-1 1 0 0 0,0-1 0 0 0,0 1 0 0 0,1 0 0 0 0,-1 0 0 0 0,-1 0 0 0 0,1 1 0 0 0,0-1 0 0 0,0 0 0 0 0,-1 1 0 0 0,1-1-1 0 0,-1 1 1 0 0,0-1 0 0 0,0 1 0 0 0,0-1 0 0 0,0 1 0 0 0,0 0 0 0 0,-1 0 0 0 0,1 3 0 0 0,0 1 78 0 0,0-1-1 0 0,-1 0 1 0 0,1 0 0 0 0,-2 0-1 0 0,1 1 1 0 0,-1-1-1 0 0,1 0 1 0 0,-2 0-1 0 0,1 0 1 0 0,-1 0 0 0 0,0 0-1 0 0,0 0 1 0 0,0 0-1 0 0,-1-1 1 0 0,0 1 0 0 0,-4 5-1 0 0,0-3-39 0 0,1-1 0 0 0,-1 0-1 0 0,-1-1 1 0 0,-11 9 0 0 0,17-14-235 0 0,1 1 0 0 0,-1-1 1 0 0,1 0-1 0 0,-1 1 0 0 0,0-1 1 0 0,0 0-1 0 0,1 0 0 0 0,-1-1 1 0 0,0 1-1 0 0,0 0 0 0 0,0-1 1 0 0,0 1-1 0 0,0-1 0 0 0,0 1 1 0 0,0-1-1 0 0,0 0 0 0 0,0 0 1 0 0,0 0-1 0 0,0 0 0 0 0,0 0 1 0 0,0-1-1 0 0,0 1 0 0 0,0 0 1 0 0,0-1-1 0 0,0 0 0 0 0,0 1 0 0 0,0-1 1 0 0,-2-1-1 0 0,-1-7-5033 0 0,0-9-3236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50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20 6037 0 0,'0'0'12336'0'0,"0"0"-12325"0"0,0 0 0 0 0,-1 0 1 0 0,1 0-1 0 0,0 0 0 0 0,0 0 0 0 0,0 0 1 0 0,0 0-1 0 0,0 0 0 0 0,0 0 0 0 0,0 0 0 0 0,0-1 1 0 0,0 1-1 0 0,0 0 0 0 0,0 0 0 0 0,0 0 1 0 0,0 0-1 0 0,0 0 0 0 0,0 0 0 0 0,0 0 0 0 0,0 0 1 0 0,0-1-1 0 0,0 1 0 0 0,0 0 0 0 0,0 0 0 0 0,0 0 1 0 0,0 0-1 0 0,0 0 0 0 0,0 0 0 0 0,0 0 1 0 0,0 0-1 0 0,0-1 0 0 0,0 1 0 0 0,0 0 0 0 0,0 0 1 0 0,0 0-1 0 0,0 0 0 0 0,0 0 0 0 0,0 0 1 0 0,0 0-1 0 0,0 0 0 0 0,0 0 0 0 0,0 0 0 0 0,0-1 1 0 0,1 1-1 0 0,-1 0 0 0 0,0 0 0 0 0,0 0 1 0 0,0 0-1 0 0,0 0 0 0 0,0 0 0 0 0,0 0 0 0 0,0 0 1 0 0,0 0-1 0 0,0 0 0 0 0,1 0 0 0 0,-1 0 0 0 0,0 0 1 0 0,0 0-1 0 0,0 0 0 0 0,0 0 0 0 0,0 0 1 0 0,0 0-1 0 0,0 0 0 0 0,1 0 0 0 0,-1 0 0 0 0,0 0 1 0 0,0 0-1 0 0,0 0 0 0 0,9 42 713 0 0,4 65 0 0 0,4 22-470 0 0,-22-170 674 0 0,0-72 1 0 0,3 25-903 0 0,2 87-9 0 0,0-3 27 0 0,0 0 0 0 0,0 0 0 0 0,0 0 0 0 0,-1 0 0 0 0,0 0 0 0 0,0 0 0 0 0,0 0 0 0 0,0 0 0 0 0,0 0 0 0 0,-4-6 0 0 0,-9 53 881 0 0,8 0-1005 0 0,-3 65 1 0 0,8-89 124 0 0,2 0 1 0 0,0 0 0 0 0,1 0-1 0 0,1-1 1 0 0,1 1 0 0 0,6 19-1 0 0,-5-139 515 0 0,-9 45-982 0 0,-2 21-3828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5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51 9533 0 0,'0'0'8240'0'0,"-2"-10"-7273"0"0,-8-30-82 0 0,11 130 1461 0 0,0-83-2346 0 0,1 12 12 0 0,1 1 0 0 0,0-1 0 0 0,2 0 1 0 0,0-1-1 0 0,1 1 0 0 0,1-1 0 0 0,0 0 0 0 0,11 17 1 0 0,-18-35-17 0 0,1 1 0 0 0,-1 0 1 0 0,1 0-1 0 0,-1 0 0 0 0,1 0 1 0 0,-1 0-1 0 0,1-1 0 0 0,-1 1 1 0 0,1 0-1 0 0,0-1 0 0 0,0 1 1 0 0,-1 0-1 0 0,1-1 0 0 0,0 1 1 0 0,0-1-1 0 0,0 1 0 0 0,0-1 1 0 0,-1 1-1 0 0,1-1 0 0 0,0 0 1 0 0,0 1-1 0 0,0-1 0 0 0,0 0 1 0 0,0 0-1 0 0,0 0 0 0 0,0 0 1 0 0,0 0-1 0 0,0 0 0 0 0,0 0 1 0 0,0 0-1 0 0,2 0 0 0 0,-2-2 14 0 0,1 1-1 0 0,-1 0 1 0 0,1-1-1 0 0,-1 0 1 0 0,0 1-1 0 0,1-1 1 0 0,-1 0-1 0 0,0 1 1 0 0,0-1-1 0 0,0 0 1 0 0,-1 0-1 0 0,1 0 0 0 0,0 0 1 0 0,0-2-1 0 0,12-70 337 0 0,-11 51-280 0 0,-1 0 0 0 0,-2-29 1 0 0,0 47-54 0 0,1-1 1 0 0,-1 1-1 0 0,0 0 1 0 0,0 0 0 0 0,0-1-1 0 0,-1 1 1 0 0,0 0 0 0 0,0 0-1 0 0,0 0 1 0 0,-1 0 0 0 0,1 1-1 0 0,-1-1 1 0 0,0 1-1 0 0,-1-1 1 0 0,1 1 0 0 0,-5-4-1 0 0,7 8-19 0 0,1-1 0 0 0,-1 0-1 0 0,0 0 1 0 0,0 1 0 0 0,0-1-1 0 0,0 1 1 0 0,1-1-1 0 0,-1 1 1 0 0,0-1 0 0 0,0 1-1 0 0,0 0 1 0 0,0-1 0 0 0,0 1-1 0 0,0 0 1 0 0,0 0-1 0 0,0 0 1 0 0,0-1 0 0 0,-1 1-1 0 0,1 0 1 0 0,0 1 0 0 0,0-1-1 0 0,0 0 1 0 0,0 0-1 0 0,0 0 1 0 0,0 1 0 0 0,-1-1-1 0 0,0 2-46 0 0,1-1 0 0 0,-1 0-1 0 0,1 0 1 0 0,0 1 0 0 0,-1-1 0 0 0,1 1-1 0 0,0-1 1 0 0,0 1 0 0 0,0-1-1 0 0,0 1 1 0 0,0 0 0 0 0,0 0-1 0 0,0 2 1 0 0,-2 5-328 0 0,1-1 0 0 0,0 1 1 0 0,1 0-1 0 0,-1 0 0 0 0,1 9 0 0 0,1-9-146 0 0,4 29-6215 0 0,6-19-2231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54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 0 0,'0'0'2700'0'0,"12"11"-4460"0"0,-10-9 1188 0 0,3 0-120 0 0,-3-1 104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54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 0 0,'30'15'2856'0'0,"-34"-12"-5384"0"0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5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 0 0,'0'0'16051'0'0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57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52 306 7181 0 0,'0'0'6625'0'0,"7"-4"-6099"0"0,-3 1-429 0 0,0 0-1 0 0,0 0 1 0 0,0 0 0 0 0,-1 0-1 0 0,1 0 1 0 0,-1-1-1 0 0,0 1 1 0 0,0-1 0 0 0,0 0-1 0 0,0 0 1 0 0,-1 0 0 0 0,0 0-1 0 0,0-1 1 0 0,0 1 0 0 0,0-1-1 0 0,-1 1 1 0 0,1-1 0 0 0,-1 1-1 0 0,0-1 1 0 0,0-7-1 0 0,1-6-27 0 0,-1 0 0 0 0,-1 0-1 0 0,0 0 1 0 0,-5-28-1 0 0,4 41-60 0 0,1 1 0 0 0,-1-1 0 0 0,0 0-1 0 0,0 1 1 0 0,-1-1 0 0 0,1 1 0 0 0,-1-1-1 0 0,0 1 1 0 0,0 0 0 0 0,-1-1 0 0 0,1 1 0 0 0,-1 0-1 0 0,0 1 1 0 0,0-1 0 0 0,0 0 0 0 0,0 1-1 0 0,-1 0 1 0 0,0 0 0 0 0,1 0 0 0 0,-1 0-1 0 0,0 0 1 0 0,-5-1 0 0 0,8 3-29 0 0,0 1 0 0 0,0-1 0 0 0,0 1 0 0 0,-1-1 1 0 0,1 1-1 0 0,0 0 0 0 0,0 0 0 0 0,-1 0 0 0 0,1 0 0 0 0,0 0 1 0 0,0 0-1 0 0,-1 0 0 0 0,1 0 0 0 0,0 0 0 0 0,0 0 0 0 0,-1 1 0 0 0,1-1 1 0 0,0 1-1 0 0,0-1 0 0 0,0 1 0 0 0,0-1 0 0 0,0 1 0 0 0,0-1 1 0 0,0 1-1 0 0,0 0 0 0 0,0 0 0 0 0,-1 1 0 0 0,0 0-18 0 0,0 1 0 0 0,0-1-1 0 0,1 1 1 0 0,0 0 0 0 0,-1 0 0 0 0,1 0-1 0 0,0 0 1 0 0,1 0 0 0 0,-1 0 0 0 0,0 6-1 0 0,-1 8-36 0 0,2 1 0 0 0,0 0-1 0 0,3 18 1 0 0,-3-30 94 0 0,18 119 272 0 0,63 233-1 0 0,-79-349-293 0 0,34 106-1021 0 0,-34-112 545 0 0,-3-19-8834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58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10069 0 0,'0'0'5752'0'0,"74"51"-5756"0"0,-49-51-4 0 0,5-4-332 0 0,-3-7-456 0 0,8-5-560 0 0,-8 5-848 0 0,10-6-2632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05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1592 0 0,'0'0'11411'0'0,"0"-10"-4796"0"0,-2 171-3418 0 0,7 199-2654 0 0,-1-150-275 0 0,-4-140-308 0 0,2 159-183 0 0,5-177 198 0 0,-5-45 26 0 0,0 0 0 0 0,-1 0 0 0 0,0 0-1 0 0,-1 0 1 0 0,1 0 0 0 0,-1 0 0 0 0,-1 0 0 0 0,1 0-1 0 0,-3 9 1 0 0,2-8-12 0 0,0 0 1 0 0,0-1-1 0 0,1 1 0 0 0,-1 0 1 0 0,2 9-1 0 0,0-12-50 0 0,0 1 0 0 0,-1-1 0 0 0,0 0 0 0 0,0 1 0 0 0,0-1 0 0 0,-1 0 0 0 0,0 1 0 0 0,0-1 0 0 0,0 0 0 0 0,-1 0 0 0 0,-3 9 0 0 0,0-66-6204 0 0,4 33 1612 0 0,-4-8-2667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5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7353 0 0,'0'0'6792'0'0,"1"11"-6229"0"0,-1-7-519 0 0,0 3 65 0 0,0-1 0 0 0,0 1 0 0 0,1-1 0 0 0,0 0 0 0 0,0 1-1 0 0,1-1 1 0 0,0 0 0 0 0,0 0 0 0 0,0 0 0 0 0,1 0 0 0 0,-1-1-1 0 0,1 1 1 0 0,5 5 0 0 0,-6-7-47 0 0,1 0-1 0 0,1-1 0 0 0,-1 1 1 0 0,0-1-1 0 0,1 0 0 0 0,0 0 1 0 0,0 0-1 0 0,0-1 0 0 0,8 5 1 0 0,-10-7-53 0 0,-1 1 0 0 0,1-1 0 0 0,-1 0 0 0 0,1 0 0 0 0,-1 0 0 0 0,1 0 0 0 0,-1 0 0 0 0,1 0 0 0 0,-1 0 0 0 0,1 0 0 0 0,-1-1 0 0 0,1 1 0 0 0,-1-1 0 0 0,0 1 0 0 0,1-1 0 0 0,-1 1 0 0 0,1-1 0 0 0,-1 0 0 0 0,0 0 0 0 0,0 0 0 0 0,1 1 0 0 0,-1-1 0 0 0,0 0 1 0 0,0-1-1 0 0,0 1 0 0 0,0 0 0 0 0,0 0 0 0 0,0 0 0 0 0,0-1 0 0 0,-1 1 0 0 0,1 0 0 0 0,0-1 0 0 0,-1 1 0 0 0,1 0 0 0 0,0-3 0 0 0,5-11-89 0 0,0 0 0 0 0,-1-1 0 0 0,-1 1 0 0 0,0-1 0 0 0,-1 0 0 0 0,-1 0 0 0 0,0-16 0 0 0,-1 41 127 0 0,0 0-1 0 0,1 0 1 0 0,-1 0 0 0 0,2 0 0 0 0,-1 0 0 0 0,1 0-1 0 0,1-1 1 0 0,0 1 0 0 0,7 12 0 0 0,-9-18-48 0 0,0 1 1 0 0,0-1-1 0 0,0 0 0 0 0,0 0 1 0 0,0 0-1 0 0,0-1 1 0 0,1 1-1 0 0,-1 0 1 0 0,1-1-1 0 0,0 0 1 0 0,0 1-1 0 0,0-1 0 0 0,0-1 1 0 0,0 1-1 0 0,0 0 1 0 0,1-1-1 0 0,-1 1 1 0 0,0-1-1 0 0,1 0 0 0 0,-1 0 1 0 0,1 0-1 0 0,0-1 1 0 0,-1 1-1 0 0,1-1 1 0 0,-1 0-1 0 0,7 0 1 0 0,8-11-2187 0 0,-10-2-3845 0 0,-4-1-1109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9:5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35 404 0 0,'0'0'18034'0'0,"2"10"-17460"0"0,2 10-534 0 0,31 114 1568 0 0,-29-114-2186 0 0,1 0 0 0 0,1-1 0 0 0,1 0 0 0 0,20 32 0 0 0,-25-46-2614 0 0</inkml:trace>
  <inkml:trace contextRef="#ctx0" brushRef="#br0" timeOffset="1">150 0 11265 0 0,'0'0'10449'0'0,"27"73"-10161"0"0,-15-35-92 0 0,2 7-64 0 0,2 1-120 0 0,-3-3-12 0 0,4-1-108 0 0,-1-2-632 0 0,0-11-480 0 0,-3-4-632 0 0,-3-10-3085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00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1150 1096 0 0,'0'0'6210'0'0,"1"-8"-1005"0"0,2-33-3763 0 0,-5-4-682 0 0,-18-447 3741 0 0,20 388-3898 0 0,-14-332 158 0 0,9 412-844 0 0,2 39-1003 0 0,4 39-2104 0 0,0-52 2655 0 0,0 0 0 0 0,-1-1 0 0 0,1 1 0 0 0,0-1 0 0 0,0 1 0 0 0,0-1 0 0 0,0 1 0 0 0,0-1 0 0 0,0 1 0 0 0,0-1 0 0 0,0 0 0 0 0,1 0 0 0 0,1 2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01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3336 0 0,'0'0'8673'0'0,"31"16"-5893"0"0,-15-8-2488 0 0,-1-1 0 0 0,1-1 0 0 0,0-1 0 0 0,1 0 0 0 0,-1-1 0 0 0,1-1 0 0 0,-1 0 0 0 0,1-1 0 0 0,22-1 0 0 0,53-6 412 0 0,0-3 0 0 0,-1-5-1 0 0,0-4 1 0 0,142-45 0 0 0,-201 54-662 0 0,0 1 1 0 0,0 2 0 0 0,1 1-1 0 0,0 1 1 0 0,0 2-1 0 0,0 2 1 0 0,0 0-1 0 0,0 3 1 0 0,36 7-1 0 0,-34-7 11 0 0,0-1 1 0 0,0-2-1 0 0,0-1 0 0 0,43-7 0 0 0,41 1-4 0 0,-47 7 20 0 0,118 19 0 0 0,-189-20-131 0 0,1 0 1 0 0,-1 1-1 0 0,1-1 1 0 0,-1 0-1 0 0,1 1 1 0 0,-1-1-1 0 0,0 1 1 0 0,1-1-1 0 0,-1 1 0 0 0,1 0 1 0 0,-1-1-1 0 0,0 1 1 0 0,0 0-1 0 0,1 0 1 0 0,-1 0-1 0 0,0 0 1 0 0,0 0-1 0 0,0 0 0 0 0,0 0 1 0 0,1 3-1 0 0,-1-2-578 0 0,0 0-1 0 0,-1 0 1 0 0,1 0-1 0 0,-1 0 1 0 0,0 0-1 0 0,0 0 0 0 0,1 0 1 0 0,-1 0-1 0 0,0 0 1 0 0,-1 0-1 0 0,1 3 1 0 0,-6 15-7855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0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34 140 340 0 0,'0'0'8287'0'0,"-1"-9"-7303"0"0,-4-25-10 0 0,5 33-775 0 0,0 0 1 0 0,0 0-1 0 0,0 0 1 0 0,0 0-1 0 0,0 0 1 0 0,0 0-1 0 0,-1 0 1 0 0,1 0-1 0 0,0 0 1 0 0,-1 0-1 0 0,1 0 1 0 0,-1 0-1 0 0,1 0 1 0 0,-1 0-1 0 0,1 1 1 0 0,-1-1-1 0 0,1 0 0 0 0,-1 0 1 0 0,0 1-1 0 0,0-1 1 0 0,0 0-1 0 0,0 1-128 0 0,1 0 1 0 0,0 0-1 0 0,-1 1 0 0 0,1-1 0 0 0,0 0 0 0 0,-1 1 0 0 0,1-1 1 0 0,0 1-1 0 0,0-1 0 0 0,-1 0 0 0 0,1 1 0 0 0,0-1 0 0 0,0 1 1 0 0,0-1-1 0 0,0 0 0 0 0,-1 1 0 0 0,1-1 0 0 0,0 1 0 0 0,0-1 1 0 0,0 1-1 0 0,0-1 0 0 0,0 0 0 0 0,0 1 0 0 0,0-1 0 0 0,0 1 1 0 0,0-1-1 0 0,0 1 0 0 0,1-1 0 0 0,-1 1 0 0 0,0-1 0 0 0,0 0 1 0 0,0 1-1 0 0,1 0 0 0 0,14 91 532 0 0,-3 1-1 0 0,-5 0 1 0 0,-5 101 0 0 0,1-13-599 0 0,-2-70-61 0 0,-1-48 47 0 0,2 1-1 0 0,11 63 1 0 0,-20-184 183 0 0,1-1 1 0 0,5-103 0 0 0,6 78-153 0 0,4-188 130 0 0,-10 212-135 0 0,-2 1 1 0 0,-19-93-1 0 0,-23-60 222 0 0,54 266-142 0 0,-3 0 0 0 0,-1 93 0 0 0,-5-125-79 0 0,-5 306 89 0 0,6 178-2066 0 0,7-465 1502 0 0,-3-26-3518 0 0,0-2-4426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03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0 260 416 0 0,'0'0'13524'0'0,"4"0"-12879"0"0,63-1 2958 0 0,-46 2-3033 0 0,1-1 1 0 0,-1-1-1 0 0,30-6 1 0 0,0-4-155 0 0,30-8 280 0 0,134-12 0 0 0,44-4-68 0 0,2-1-357 0 0,235-19 496 0 0,-372 38-662 0 0,167-3 1 0 0,-68 4-163 0 0,-102 5-7 0 0,-121 11 56 0 0,6 2-1625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0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783 2354 3360 0 0,'0'0'9647'0'0,"0"-5"-9074"0"0,-5-142 5648 0 0,-5-3-3939 0 0,-7-160-1305 0 0,17 195-1058 0 0,14-471 1800 0 0,-7 265-1003 0 0,-5 112-258 0 0,-1 162-422 0 0,2-14 40 0 0,-2 0-1 0 0,-11-80 0 0 0,-89 147-5518 0 0,41-10 9663 0 0,1-1-3782 0 0,-58-4-3186 0 0,39 6 4349 0 0,-78-6-1425 0 0,53 0-90 0 0,61 9-150 0 0,41 0-343 0 0,25-2 214 0 0,63-5 190 0 0,117-6 0 0 0,-192 10 108 0 0,-24-4 118 0 0,-25-4 35 0 0,-57 0-717 0 0,-127 2 0 0 0,234 9 498 0 0,-1 0-1 0 0,0-1 1 0 0,0-1 0 0 0,1 0 0 0 0,-1-1-1 0 0,0-1 1 0 0,-1 0 0 0 0,1 0-1 0 0,-1-2 1 0 0,0 1 0 0 0,0-2-1 0 0,0 0 1 0 0,13-10 0 0 0,-26 17-25 0 0,1-1 0 0 0,-1 1 0 0 0,0 0 0 0 0,0-1 0 0 0,1 1 0 0 0,-1-1 0 0 0,0 1 0 0 0,0-1 0 0 0,0 1 0 0 0,1-1 0 0 0,-1 1 0 0 0,0-1 0 0 0,0 1 0 0 0,0-1 0 0 0,0 1 0 0 0,0-1 0 0 0,0 1 0 0 0,0-1 0 0 0,0 1 0 0 0,0-1 0 0 0,0 1 0 0 0,-1-1 0 0 0,1 1 0 0 0,0 0 0 0 0,0-1 0 0 0,0 1 0 0 0,-1-1 0 0 0,1 1 0 0 0,0-1 0 0 0,0 1 0 0 0,-1 0 0 0 0,1-1 0 0 0,0 1 0 0 0,-1-1 0 0 0,1 1 0 0 0,0 0 0 0 0,-1-1 0 0 0,1 1 0 0 0,-1 0 0 0 0,1 0 0 0 0,-1-1 0 0 0,1 1 0 0 0,0 0 0 0 0,-1 0 0 0 0,1 0 0 0 0,-1 0 0 0 0,1 0 0 0 0,-1-1 0 0 0,1 1 0 0 0,-2 0 0 0 0,-25-10 74 0 0,10 6-92 0 0,0 1-1 0 0,0 0 0 0 0,-1 1 0 0 0,-26 1 1 0 0,38 1 0 0 0,1 0 0 0 0,0 0 1 0 0,0 1-1 0 0,0-1 1 0 0,0 1-1 0 0,0 0 0 0 0,0 1 1 0 0,0-1-1 0 0,0 1 0 0 0,0 0 1 0 0,0 0-1 0 0,1 1 1 0 0,-1-1-1 0 0,1 1 0 0 0,0 0 1 0 0,0 0-1 0 0,0 0 1 0 0,0 1-1 0 0,-5 6 0 0 0,8-9-19 0 0,1-1 0 0 0,-1 1 0 0 0,1-1 0 0 0,0 1 0 0 0,-1-1 0 0 0,1 1 0 0 0,0-1 0 0 0,-1 1 0 0 0,1-1 0 0 0,0 1 0 0 0,0 0 0 0 0,-1-1 0 0 0,1 1 0 0 0,0-1-1 0 0,0 1 1 0 0,0 0 0 0 0,0-1 0 0 0,0 1 0 0 0,0 0 0 0 0,0-1 0 0 0,0 1 0 0 0,0 0 0 0 0,0-1 0 0 0,0 1 0 0 0,1-1 0 0 0,-1 1 0 0 0,0 0 0 0 0,0-1 0 0 0,0 1 0 0 0,1-1 0 0 0,-1 1 0 0 0,0-1-1 0 0,1 1 1 0 0,-1-1 0 0 0,1 1 0 0 0,-1-1 0 0 0,1 1 0 0 0,-1-1 0 0 0,1 1 0 0 0,-1-1 0 0 0,1 0 0 0 0,-1 1 0 0 0,2-1 0 0 0,35 9-890 0 0,-11-4-2400 0 0,-9 5-4100 0 0,-15 3-2096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0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67 508 0 0,'0'0'10839'0'0,"-5"-9"-10056"0"0,-1-4-501 0 0,4 8-44 0 0,-1-1-1 0 0,0 1 1 0 0,0 0 0 0 0,0 0 0 0 0,0 0-1 0 0,-6-5 1 0 0,9 10-147 0 0,0 0 0 0 0,0-1 1 0 0,0 1-1 0 0,0 0 0 0 0,0 0 1 0 0,0-1-1 0 0,-1 1 0 0 0,1 0 0 0 0,0 0 1 0 0,0 0-1 0 0,0 0 0 0 0,-1-1 0 0 0,1 1 1 0 0,0 0-1 0 0,0 0 0 0 0,-1 0 1 0 0,1 0-1 0 0,0 0 0 0 0,0 0 0 0 0,-1 0 1 0 0,1-1-1 0 0,0 1 0 0 0,0 0 0 0 0,-1 0 1 0 0,1 0-1 0 0,0 0 0 0 0,0 0 1 0 0,-1 0-1 0 0,1 0 0 0 0,0 0 0 0 0,0 0 1 0 0,-1 0-1 0 0,1 1 0 0 0,0-1 0 0 0,0 0 1 0 0,-1 0-1 0 0,1 0 0 0 0,0 0 1 0 0,0 0-1 0 0,-1 0 0 0 0,1 0 0 0 0,0 1 1 0 0,0-1-1 0 0,0 0 0 0 0,-1 0 0 0 0,1 0 1 0 0,0 1-1 0 0,0-1 0 0 0,0 0 1 0 0,0 0-1 0 0,0 0 0 0 0,-1 1 0 0 0,1-1 1 0 0,0 0-1 0 0,0 0 0 0 0,0 1 0 0 0,-6 25 762 0 0,3 30-1188 0 0,11 49 708 0 0,-5-77-249 0 0,0 0 0 0 0,-2 0 0 0 0,-3 45 0 0 0,1-68-107 0 0,-1-1 0 0 0,1 1 0 0 0,-1-1 0 0 0,0 1 0 0 0,0-1 1 0 0,-1 0-1 0 0,1 0 0 0 0,-1 0 0 0 0,0 0 0 0 0,0 0 1 0 0,0-1-1 0 0,-1 1 0 0 0,1-1 0 0 0,-1 0 0 0 0,0 0 0 0 0,1 0 1 0 0,-1 0-1 0 0,-1-1 0 0 0,1 1 0 0 0,0-1 0 0 0,-1 0 0 0 0,1-1 1 0 0,-1 1-1 0 0,1-1 0 0 0,-1 0 0 0 0,0 0 0 0 0,0 0 1 0 0,1-1-1 0 0,-1 0 0 0 0,0 0 0 0 0,0 0 0 0 0,0 0 0 0 0,-9-2 1 0 0,13 1-27 0 0,1 1 0 0 0,-1 0 0 0 0,0 0 0 0 0,1 0 0 0 0,-1 0 0 0 0,1-1 0 0 0,-1 1 0 0 0,0 0 0 0 0,1-1 0 0 0,-1 1 0 0 0,1 0 0 0 0,-1-1 0 0 0,1 1 0 0 0,-1-1 0 0 0,1 1 0 0 0,-1-1 0 0 0,1 1 0 0 0,0-1 0 0 0,-1 1 0 0 0,1-1 0 0 0,0 1 0 0 0,-1-1 0 0 0,1 0 0 0 0,0 1 0 0 0,-1-1 0 0 0,1 1 0 0 0,0-1 0 0 0,0 0 0 0 0,0 1 1 0 0,0-1-1 0 0,0 0 0 0 0,0 1 0 0 0,0-1 0 0 0,0 0 0 0 0,0 1 0 0 0,0-1 0 0 0,0 0 0 0 0,0 1 0 0 0,0-1 0 0 0,1 0 0 0 0,-1 1 0 0 0,0-1 0 0 0,0 1 0 0 0,1-1 0 0 0,0 0 0 0 0,-1-1 0 0 0,1 1-1 0 0,0 0 1 0 0,0 0 0 0 0,0-1-1 0 0,0 1 1 0 0,1 0 0 0 0,-1 0 0 0 0,0 0-1 0 0,0 0 1 0 0,1 1 0 0 0,-1-1-1 0 0,0 0 1 0 0,1 0 0 0 0,-1 1-1 0 0,1-1 1 0 0,-1 1 0 0 0,1-1-1 0 0,-1 1 1 0 0,1 0 0 0 0,2-1 0 0 0,0 2 38 0 0,0-1 0 0 0,0 1 0 0 0,0 0 0 0 0,0 0 0 0 0,0 0 0 0 0,0 0 0 0 0,-1 1 0 0 0,1 0 1 0 0,0-1-1 0 0,-1 1 0 0 0,1 1 0 0 0,-1-1 0 0 0,0 0 0 0 0,0 1 0 0 0,1 0 0 0 0,-2 0 0 0 0,1 0 0 0 0,0 0 1 0 0,-1 0-1 0 0,1 0 0 0 0,-1 1 0 0 0,0-1 0 0 0,0 1 0 0 0,0-1 0 0 0,-1 1 0 0 0,3 7 0 0 0,3 10-3 0 0,-1 0-1 0 0,-1 1 0 0 0,4 35 0 0 0,-7-42-23 0 0,18 168 6 0 0,6 39-51 0 0,-17-203-255 0 0,4-21 312 0 0,18-34 162 0 0,-12 13-628 0 0,9 1-1386 0 0,-6 12-3152 0 0,-10 9-4212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0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38 4364 0 0,'0'0'12026'0'0,"-6"-7"-11366"0"0,-18-23 33 0 0,23 30-666 0 0,1 0 0 0 0,0 0 0 0 0,-1 1 0 0 0,1-1 0 0 0,-1 0 0 0 0,1 0-1 0 0,0 0 1 0 0,-1 1 0 0 0,1-1 0 0 0,0 0 0 0 0,0 1 0 0 0,-1-1 0 0 0,1 0 0 0 0,0 1 0 0 0,0-1 0 0 0,-1 0 0 0 0,1 1 0 0 0,0-1 0 0 0,0 1-1 0 0,0-1 1 0 0,-1 0 0 0 0,1 1 0 0 0,0-1 0 0 0,0 1 0 0 0,0-1 0 0 0,0 0 0 0 0,0 1 0 0 0,0-1 0 0 0,0 1 0 0 0,0-1 0 0 0,0 1 0 0 0,0-1-1 0 0,0 0 1 0 0,0 1 0 0 0,1-1 0 0 0,-1 1 0 0 0,0-1 0 0 0,0 0 0 0 0,0 1 0 0 0,0 25-99 0 0,11 89 173 0 0,1 38 1462 0 0,-12-152-802 0 0,-12-34-626 0 0,12 31-143 0 0,0 0 1 0 0,0 0-1 0 0,0-1 0 0 0,0 1 1 0 0,1 0-1 0 0,-1-1 0 0 0,1 1 1 0 0,-1 0-1 0 0,1 0 0 0 0,0 0 1 0 0,0-1-1 0 0,0 1 1 0 0,0 0-1 0 0,0 0 0 0 0,0 0 1 0 0,1 1-1 0 0,-1-1 0 0 0,1 0 1 0 0,-1 0-1 0 0,1 1 0 0 0,0-1 1 0 0,-1 1-1 0 0,1-1 0 0 0,0 1 1 0 0,0 0-1 0 0,0 0 1 0 0,0 0-1 0 0,0 0 0 0 0,0 0 1 0 0,1 0-1 0 0,-1 1 0 0 0,0-1 1 0 0,0 1-1 0 0,1-1 0 0 0,-1 1 1 0 0,0 0-1 0 0,0 0 0 0 0,3 0 1 0 0,0 0 14 0 0,0 0 0 0 0,-1 1 1 0 0,1 0-1 0 0,-1 0 1 0 0,0 0-1 0 0,1 0 0 0 0,-1 1 1 0 0,0-1-1 0 0,1 1 1 0 0,-1 0-1 0 0,0 0 0 0 0,0 1 1 0 0,-1-1-1 0 0,1 1 0 0 0,0 0 1 0 0,-1 0-1 0 0,0 0 1 0 0,0 1-1 0 0,4 3 0 0 0,-5-3 51 0 0,1 0-1 0 0,0 0 1 0 0,-1 0-1 0 0,0 0 1 0 0,0 1-1 0 0,0-1 1 0 0,0 1-1 0 0,-1-1 1 0 0,0 1-1 0 0,0 0 1 0 0,0-1-1 0 0,-1 1 1 0 0,1 0-1 0 0,-1-1 1 0 0,0 1-1 0 0,0 0 1 0 0,-1 0-1 0 0,1-1 1 0 0,-1 1-1 0 0,0 0 1 0 0,-3 6-1 0 0,2-6-6 0 0,-1-1 0 0 0,0 1 0 0 0,0 0 0 0 0,-1-1 0 0 0,1 0-1 0 0,-1 0 1 0 0,0 0 0 0 0,0 0 0 0 0,0 0 0 0 0,-1-1 0 0 0,0 0 0 0 0,1 0 0 0 0,-1 0 0 0 0,0 0-1 0 0,0-1 1 0 0,0 0 0 0 0,-10 3 0 0 0,6-2-296 0 0,-1 0 0 0 0,1 0 0 0 0,0-1 0 0 0,-1-1 0 0 0,0 1-1 0 0,1-1 1 0 0,-1-1 0 0 0,1 0 0 0 0,-1-1 0 0 0,-10-1 0 0 0,7-11-3357 0 0,7 1-2882 0 0,6 11 5718 0 0,-6-12-8268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10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8309 0 0,'0'0'9501'0'0,"12"-3"-8973"0"0,42-17 31 0 0,11-3-801 0 0,-24 10-3877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06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1212 0 0,'0'0'11418'0'0,"37"7"-5390"0"0,-21-13-5566 0 0,-1 1-1 0 0,1 1 0 0 0,0 0 1 0 0,1 1-1 0 0,-1 1 0 0 0,1 1 0 0 0,30 1 1 0 0,103-3 518 0 0,95 2 435 0 0,-201 4-1353 0 0,-12-1-31 0 0,0 0 0 0 0,-1-3 0 0 0,42-5 0 0 0,-21 1 29 0 0,-1 2-1 0 0,62 4 1 0 0,30-1 135 0 0,35-8-31 0 0,-114 7-3000 0 0,-82 10-1751 0 0,11-3 692 0 0,-4 0-2122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10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6717 0 0,'0'0'6948'0'0,"5"10"-6773"0"0,9 20-168 0 0,30 65 1257 0 0,-39-83-1187 0 0,-1 1-1 0 0,0-1 0 0 0,0 1 1 0 0,-2 0-1 0 0,1 0 0 0 0,-1 13 0 0 0,-2-23-293 0 0,0-3 147 0 0,0 0 0 0 0,0 0 0 0 0,1 0 0 0 0,-1 0-1 0 0,0 1 1 0 0,0-1 0 0 0,0 0 0 0 0,0 0 0 0 0,0 0 0 0 0,-1 1 0 0 0,1-1 0 0 0,0 0-1 0 0,0 0 1 0 0,0 0 0 0 0,0 0 0 0 0,0 1 0 0 0,0-1 0 0 0,0 0 0 0 0,0 0-1 0 0,0 0 1 0 0,0 0 0 0 0,0 1 0 0 0,-1-1 0 0 0,1 0 0 0 0,0 0 0 0 0,0 0 0 0 0,0 0-1 0 0,0 0 1 0 0,0 0 0 0 0,-1 1 0 0 0,1-1 0 0 0,0 0 0 0 0,0 0 0 0 0,0 0-1 0 0,0 0 1 0 0,-1 0 0 0 0,1 0 0 0 0,0 0 0 0 0,0 0 0 0 0,0 0 0 0 0,-1 0 0 0 0,1 0-1 0 0,0 0 1 0 0,0 0 0 0 0,0 0 0 0 0,-1 0 0 0 0,1 0 0 0 0,0 0 0 0 0,0 0-1 0 0,0 0 1 0 0,0 0 0 0 0,-1 0 0 0 0,-9 0-4520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1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3800 0 0,'0'0'12767'0'0,"12"-6"-12549"0"0,-6 2-163 0 0,0 0 2 0 0,0 0-1 0 0,0 1 0 0 0,0 0 1 0 0,1 0-1 0 0,0 0 1 0 0,-1 1-1 0 0,1 0 1 0 0,0 0-1 0 0,0 1 1 0 0,0-1-1 0 0,0 2 0 0 0,0-1 1 0 0,13 1-1 0 0,-19 1 28 0 0,0 0 1 0 0,0-1-1 0 0,0 1 0 0 0,0 0 0 0 0,0 0 1 0 0,0 0-1 0 0,0 0 0 0 0,-1 0 0 0 0,1 0 0 0 0,0 0 1 0 0,0 0-1 0 0,-1 0 0 0 0,1 0 0 0 0,0 0 0 0 0,-1 0 1 0 0,1 1-1 0 0,-1-1 0 0 0,0 0 0 0 0,1 0 0 0 0,-1 1 1 0 0,0-1-1 0 0,0 0 0 0 0,0 0 0 0 0,0 1 0 0 0,0-1 1 0 0,0 0-1 0 0,0 1 0 0 0,0-1 0 0 0,-1 0 0 0 0,1 0 1 0 0,0 1-1 0 0,-1-1 0 0 0,1 0 0 0 0,-1 1 1 0 0,-1 4-44 0 0,0 0 1 0 0,0 0 0 0 0,0 0 0 0 0,0-1 0 0 0,-7 11 0 0 0,2-7-332 0 0,-19 22-356 0 0,25-30 234 0 0,0 0-1 0 0,0 0 1 0 0,0-1-1 0 0,-1 1 1 0 0,1 0-1 0 0,0 0 1 0 0,-1-1-1 0 0,1 1 1 0 0,-1-1-1 0 0,1 1 1 0 0,0-1 0 0 0,-1 0-1 0 0,-2 1 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1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78 212 3148 0 0,'0'0'15082'0'0,"7"-78"-14210"0"0,-2 56-380 0 0,1 0-224 0 0,-1 2-96 0 0,2 0-96 0 0,-2 4-72 0 0,-1 3-4 0 0,-2 4-272 0 0,3 2-636 0 0,-3 3-624 0 0</inkml:trace>
  <inkml:trace contextRef="#ctx0" brushRef="#br0" timeOffset="1">0 106 12001 0 0,'0'0'6821'0'0,"39"64"-6173"0"0,-21-48-144 0 0,5-1-296 0 0,0-4-208 0 0,3-6-40 0 0,-1-1-304 0 0,0-4-648 0 0,0-2-556 0 0,-9-2-2381 0 0,3 1-5676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1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2 952 0 0,'-3'-2'14003'0'0,"13"102"-13370"0"0,-5-73-369 0 0,-2 0-1 0 0,0 42 1 0 0,-4-61-216 0 0,1 0 0 0 0,-1 0 0 0 0,-1 0 0 0 0,0-1 0 0 0,0 1 0 0 0,0 0 0 0 0,-1-1 1 0 0,0 0-1 0 0,0 1 0 0 0,-1-1 0 0 0,0-1 0 0 0,0 1 0 0 0,-6 7 0 0 0,6-11-32 0 0,1 0-1 0 0,0 0 0 0 0,-1-1 1 0 0,0 1-1 0 0,1-1 0 0 0,-1 0 1 0 0,0 0-1 0 0,0-1 0 0 0,0 1 1 0 0,0-1-1 0 0,-1 0 0 0 0,1 0 1 0 0,0 0-1 0 0,0 0 0 0 0,-1-1 1 0 0,1 0-1 0 0,-7 0 0 0 0,10-1-29 0 0,0 1 0 0 0,0 0-1 0 0,0-1 1 0 0,0 1 0 0 0,1-1 0 0 0,-1 0-1 0 0,0 1 1 0 0,1-1 0 0 0,-1 0 0 0 0,0 1-1 0 0,1-1 1 0 0,-1 0 0 0 0,1 0 0 0 0,-1 0-1 0 0,1 1 1 0 0,-1-1 0 0 0,1 0 0 0 0,0 0-1 0 0,-1 0 1 0 0,1 0 0 0 0,0 0 0 0 0,0 0-1 0 0,0 0 1 0 0,0 0 0 0 0,0 0 0 0 0,0 0-1 0 0,0 1 1 0 0,0-1 0 0 0,0 0 0 0 0,0 0-1 0 0,0 0 1 0 0,0 0 0 0 0,1 0 0 0 0,-1 0-1 0 0,0 0 1 0 0,1 0 0 0 0,-1 0-1 0 0,1 1 1 0 0,-1-1 0 0 0,1 0 0 0 0,-1 0-1 0 0,1 1 1 0 0,0-1 0 0 0,-1 0 0 0 0,1 1-1 0 0,0-1 1 0 0,-1 0 0 0 0,1 1 0 0 0,0-1-1 0 0,0 1 1 0 0,0-1 0 0 0,-1 1 0 0 0,1 0-1 0 0,0-1 1 0 0,0 1 0 0 0,0 0 0 0 0,0 0-1 0 0,0-1 1 0 0,1 1 0 0 0,0 0 23 0 0,-1 1 1 0 0,1-1 0 0 0,-1 1-1 0 0,1 0 1 0 0,-1-1 0 0 0,1 1-1 0 0,-1 0 1 0 0,1 0-1 0 0,-1 0 1 0 0,0 0 0 0 0,1 0-1 0 0,-1 0 1 0 0,0 0-1 0 0,0 0 1 0 0,0 0 0 0 0,0 1-1 0 0,0-1 1 0 0,0 1-1 0 0,0-1 1 0 0,0 0 0 0 0,-1 1-1 0 0,1-1 1 0 0,0 1 0 0 0,-1 0-1 0 0,0-1 1 0 0,1 1-1 0 0,-1-1 1 0 0,1 3 0 0 0,7 60 168 0 0,-6-45-138 0 0,2 12-30 0 0,10 70-152 0 0,0 115-1 0 0,-14-213 114 0 0,0-1 1 0 0,0 1-1 0 0,0 0 1 0 0,1-1-1 0 0,-1 1 1 0 0,1 0-1 0 0,0 0 1 0 0,-1-1-1 0 0,1 1 1 0 0,0-1-1 0 0,2 4 1 0 0,-2-6 30 0 0,-1 1 0 0 0,1 0 1 0 0,0 0-1 0 0,-1 0 0 0 0,1 0 1 0 0,0-1-1 0 0,0 1 0 0 0,0 0 1 0 0,-1-1-1 0 0,1 1 0 0 0,0-1 1 0 0,0 1-1 0 0,0-1 0 0 0,0 1 1 0 0,0-1-1 0 0,0 0 0 0 0,0 1 0 0 0,0-1 1 0 0,0 0-1 0 0,2 0 1 0 0,-1 0-146 0 0,1 0 1 0 0,-1-1 0 0 0,1 0 0 0 0,-1 1 0 0 0,1-1 0 0 0,-1 0 0 0 0,1 0 0 0 0,-1 0 0 0 0,0-1 0 0 0,1 1 0 0 0,-1 0 0 0 0,0-1 0 0 0,0 0 0 0 0,0 1 0 0 0,0-1 0 0 0,-1 0 0 0 0,1 0 0 0 0,0 0 0 0 0,-1 0 0 0 0,1 0 0 0 0,0-3 0 0 0,6-7-4626 0 0,-1 0-3685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1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113 908 92 0 0,'0'0'8399'0'0,"-2"2"-7304"0"0,-12 10 5438 0 0,5-25-6184 0 0,-10-321 3492 0 0,1 8-2539 0 0,-12 173-1084 0 0,12 69-134 0 0,15 73-314 0 0,4 17-1121 0 0,3 23-3711 0 0,1-9-859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16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5825 0 0,'0'0'4177'0'0,"4"-11"-3698"0"0,-2 3-215 0 0,-2 3-58 0 0,1 0 0 0 0,1 1 1 0 0,-1-1-1 0 0,0 0 1 0 0,1 0-1 0 0,0 1 1 0 0,0-1-1 0 0,1 1 1 0 0,-1-1-1 0 0,1 1 1 0 0,0 0-1 0 0,4-4 3038 0 0,41-1 286 0 0,25-10-1956 0 0,-56 13-1357 0 0,0 1 1 0 0,-1 1-1 0 0,2 0 1 0 0,-1 2-1 0 0,23-2 1 0 0,42 5 422 0 0,0-4 0 0 0,105-18 0 0 0,-61 8-530 0 0,-89 10-82 0 0,0 0-1 0 0,49-13 1 0 0,-47 8 2 0 0,1 2 0 0 0,-1 1 1 0 0,54 2-1 0 0,-44 1 88 0 0,71-10-1 0 0,-63 3-100 0 0,1 3 0 0 0,0 2 1 0 0,0 2-1 0 0,90 10 0 0 0,54-1 54 0 0,-136-8-44 0 0,124 15-1 0 0,-142-7 14 0 0,-32-6-928 0 0,0 1 1 0 0,0 1-1 0 0,0 0 1 0 0,18 7-1 0 0,-24-4-2049 0 0,-5 1-2660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17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4528 0 0,'0'0'10311'0'0,"15"1"-6598"0"0,-11 8-3578 0 0,0 1 0 0 0,0-1 0 0 0,-1 0 0 0 0,-1 1 1 0 0,0 0-1 0 0,0 0 0 0 0,-1-1 0 0 0,0 1 0 0 0,-1 12 1 0 0,3 6 59 0 0,14 546 176 0 0,-18-420-646 0 0,1-153 161 0 0,0-35 140 0 0,5-131 432 0 0,9-109-533 0 0,-8 428 1771 0 0,-6-80-1398 0 0,-3-1-1 0 0,-21 122 1 0 0,13-237-9286 0 0,1 12 1042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1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10 728 2112 0 0,'0'0'8090'0'0,"0"0"-8051"0"0,-1 0 1 0 0,1 0 0 0 0,0 0 0 0 0,-1 0 0 0 0,1 0 0 0 0,0 1 0 0 0,-1-1 0 0 0,1 0 0 0 0,0 0 0 0 0,-1 0-1 0 0,1 0 1 0 0,0 0 0 0 0,-1 0 0 0 0,1 0 0 0 0,0 0 0 0 0,-1 0 0 0 0,1 0 0 0 0,0 0 0 0 0,-1-1-1 0 0,1 1 1 0 0,0 0 0 0 0,-1 0 0 0 0,1 0 0 0 0,0 0 0 0 0,-1 0 0 0 0,1-1 0 0 0,0 1 0 0 0,0 0-1 0 0,-1-1 1 0 0,3-5 91 0 0,0 1-1 0 0,0-1 0 0 0,0 0 0 0 0,1 1 0 0 0,0-1 1 0 0,0 1-1 0 0,6-8 0 0 0,-3 3 9 0 0,335-454 2335 0 0,-333 455-2486 0 0,2-6 55 0 0,-9 12-35 0 0,1 0-1 0 0,0 0 1 0 0,0 0 0 0 0,0 0 0 0 0,1 0 0 0 0,-1 1 0 0 0,1-1 0 0 0,-1 1 0 0 0,1 0 0 0 0,4-4 0 0 0,-13 34 886 0 0,-144 297-1491 0 0,14-35-110 0 0,125-267 568 0 0,-2 7-176 0 0,13-28-125 0 0,9-18-315 0 0,39-78 1316 0 0,158-274 935 0 0,-173 317-1296 0 0,2 2 0 0 0,2 2 0 0 0,2 2 0 0 0,2 1 0 0 0,49-40 1 0 0,-83 79-200 0 0,-2 0-9 0 0,0 0-1 0 0,0 1 1 0 0,1 0-1 0 0,0 0 1 0 0,0 1-1 0 0,0-1 1 0 0,0 1-1 0 0,9-2 1 0 0,-15 5 14 0 0,1 0 0 0 0,0 0 0 0 0,-1 0 0 0 0,1 0 0 0 0,-1 0 0 0 0,1 1 0 0 0,-1-1 0 0 0,1 0 0 0 0,-1 0 0 0 0,1 1-1 0 0,-1-1 1 0 0,1 0 0 0 0,-1 1 0 0 0,0-1 0 0 0,1 1 0 0 0,-1-1 0 0 0,1 0 0 0 0,-1 1 0 0 0,0-1 0 0 0,1 1 0 0 0,-1-1 0 0 0,0 1 0 0 0,0-1 0 0 0,1 1 0 0 0,-1-1 0 0 0,0 1 0 0 0,0 0 0 0 0,0-1 0 0 0,0 1 0 0 0,0-1 0 0 0,0 1 0 0 0,0-1 0 0 0,0 1 0 0 0,0 0 0 0 0,0-1 0 0 0,0 1 0 0 0,0-1 0 0 0,0 1 0 0 0,0-1 0 0 0,0 1 0 0 0,-1 0-1 0 0,-3 30 351 0 0,-15 27-202 0 0,-2-2 1 0 0,-53 103-1 0 0,39-88-141 0 0,-91 176-243 0 0,-43 91-1026 0 0,166-327-193 0 0,15-26 1116 0 0,17-32 637 0 0,-11 15-66 0 0,221-347 1749 0 0,-198 322-1815 0 0,-13 16-62 0 0,2 1-1 0 0,1 1 0 0 0,2 2 0 0 0,47-41 0 0 0,-79 78-115 0 0,-1-1 1 0 0,1 0-1 0 0,-1 1 1 0 0,1-1-1 0 0,-1 1 1 0 0,1-1-1 0 0,0 0 1 0 0,-1 1-1 0 0,1 0 1 0 0,0-1-1 0 0,0 1 1 0 0,-1-1-1 0 0,1 1 1 0 0,0 0-1 0 0,0 0 1 0 0,0-1-1 0 0,-1 1 1 0 0,1 0-1 0 0,0 0 1 0 0,0 0-1 0 0,0 0 1 0 0,0 0-1 0 0,-1 0 1 0 0,1 0-1 0 0,0 0 0 0 0,0 0 1 0 0,0 0-1 0 0,1 1 1 0 0,-1 0 6 0 0,-1 0 0 0 0,1 0 0 0 0,-1 0 0 0 0,1 1 0 0 0,-1-1 0 0 0,0 0 0 0 0,1 0 0 0 0,-1 1 0 0 0,0-1 0 0 0,0 0 0 0 0,0 0 0 0 0,0 1 0 0 0,0-1 0 0 0,0 0 0 0 0,0 0 0 0 0,-1 2 0 0 0,-16 60 44 0 0,-29 48-76 0 0,-73 123 0 0 0,-13 30 36 0 0,123-244-26 0 0,-8 25-323 0 0,20-47 257 0 0,-1 1 0 0 0,1-1 0 0 0,-1 1 0 0 0,0-1 1 0 0,1 0-1 0 0,-1 0 0 0 0,0 0 0 0 0,0 0 0 0 0,3-4 0 0 0,124-213 319 0 0,-97 158 5 0 0,2 2-1 0 0,2 1 0 0 0,83-99 1 0 0,-113 150-267 0 0,0 0 0 0 0,1 0 0 0 0,-1 1 0 0 0,1 0 0 0 0,1 0 0 0 0,-1 1 0 0 0,1 0 0 0 0,0 0 0 0 0,0 1 0 0 0,10-4 1 0 0,-18 7 26 0 0,1 1 0 0 0,0 0 0 0 0,0 0 0 0 0,0 0 0 0 0,0 0 0 0 0,-1 0 0 0 0,1 0 0 0 0,0 0 0 0 0,0 0 0 0 0,0 0 0 0 0,0 1 0 0 0,-1-1 0 0 0,1 0 0 0 0,0 0 0 0 0,0 1 0 0 0,-1-1 0 0 0,1 1 0 0 0,0-1 0 0 0,0 0 0 0 0,-1 1 0 0 0,1 0 0 0 0,0-1 0 0 0,-1 1 0 0 0,1-1 0 0 0,-1 1 0 0 0,1 0 0 0 0,-1-1 0 0 0,1 1 0 0 0,-1 0 0 0 0,1-1 0 0 0,-1 1 0 0 0,0 0 0 0 0,1 0 0 0 0,-1 0 0 0 0,0-1 0 0 0,0 1 0 0 0,0 0 1 0 0,1 1-1 0 0,1 37 120 0 0,-2-32-86 0 0,-3 29-1 0 0,-1-1-1 0 0,-2-1 1 0 0,-1 1 0 0 0,-2-1 0 0 0,-17 41 0 0 0,-10 45 294 0 0,35-104-305 0 0,7-15-229 0 0,16-27 30 0 0,56-111 287 0 0,-54 90-67 0 0,2 1 1 0 0,2 2-1 0 0,2 0 0 0 0,47-52 0 0 0,-59 79 139 0 0,0 0 0 0 0,39-26 0 0 0,-48 37-190 0 0,1 0-1 0 0,0 1 1 0 0,0 0-1 0 0,0 0 0 0 0,1 1 1 0 0,-1 1-1 0 0,1 0 1 0 0,15-3-1 0 0,-22 6 9 0 0,0 0-1 0 0,1 0 1 0 0,-1 0-1 0 0,0 1 1 0 0,1 0 0 0 0,-1-1-1 0 0,0 1 1 0 0,0 1-1 0 0,0-1 1 0 0,0 1 0 0 0,0-1-1 0 0,0 1 1 0 0,0 0-1 0 0,0 1 1 0 0,-1-1 0 0 0,1 1-1 0 0,-1-1 1 0 0,0 1-1 0 0,1 0 1 0 0,-1 0 0 0 0,-1 1-1 0 0,1-1 1 0 0,0 0-1 0 0,-1 1 1 0 0,0 0 0 0 0,0 0-1 0 0,0-1 1 0 0,0 1-1 0 0,1 5 1 0 0,4 9 41 0 0,-1 0 0 0 0,-1 0 0 0 0,-1 0 0 0 0,0 1 0 0 0,1 26 0 0 0,-5 68 210 0 0,0 3 525 0 0,0-116-771 0 0,0 1 0 0 0,0 0-1 0 0,0 0 1 0 0,0-1 0 0 0,0 1-1 0 0,0 0 1 0 0,1 0-1 0 0,-1 0 1 0 0,0-1 0 0 0,0 1-1 0 0,0 0 1 0 0,1 0 0 0 0,-1-1-1 0 0,0 1 1 0 0,1 0-1 0 0,-1-1 1 0 0,1 1 0 0 0,-1 0-1 0 0,1-1 1 0 0,-1 1 0 0 0,1-1-1 0 0,-1 1 1 0 0,1-1-1 0 0,0 1 1 0 0,-1-1 0 0 0,1 1-1 0 0,-1-1 1 0 0,2 1 0 0 0,-1-1-10 0 0,1 0 1 0 0,-1 0-1 0 0,0-1 1 0 0,0 1 0 0 0,0 0-1 0 0,1-1 1 0 0,-1 1-1 0 0,0 0 1 0 0,0-1-1 0 0,0 0 1 0 0,0 1 0 0 0,0-1-1 0 0,0 1 1 0 0,0-1-1 0 0,2-2 1 0 0,34-37-81 0 0,30-53 170 0 0,-33 43-72 0 0,3 1 0 0 0,70-72 0 0 0,-99 114-22 0 0,1-1-1 0 0,0 1 1 0 0,0 0 0 0 0,1 1-1 0 0,0 0 1 0 0,0 1 0 0 0,1 0-1 0 0,-1 0 1 0 0,1 1-1 0 0,0 1 1 0 0,0 0 0 0 0,0 0-1 0 0,1 1 1 0 0,13-1 0 0 0,-21 4 46 0 0,-1-1 1 0 0,0 1-1 0 0,1 0 0 0 0,-1 0 1 0 0,0 0-1 0 0,0 0 1 0 0,0 0-1 0 0,0 1 0 0 0,0-1 1 0 0,0 1-1 0 0,0 0 1 0 0,0 0-1 0 0,-1 0 0 0 0,1 0 1 0 0,-1 1-1 0 0,0-1 1 0 0,1 1-1 0 0,-1-1 1 0 0,0 1-1 0 0,0 0 0 0 0,-1 0 1 0 0,1 0-1 0 0,-1 0 1 0 0,1 0-1 0 0,-1 0 0 0 0,0 0 1 0 0,0 0-1 0 0,1 5 1 0 0,2 8 216 0 0,-1 0 1 0 0,0 1-1 0 0,-1-1 1 0 0,0 21-1 0 0,-2 7-31 0 0,-1-31-185 0 0,0 1 0 0 0,2-1 0 0 0,0 1-1 0 0,0-1 1 0 0,6 24 0 0 0,-6-36-41 0 0,-1 0 0 0 0,0 0 0 0 0,1 1 0 0 0,-1-1 0 0 0,1 0 0 0 0,-1 0 0 0 0,1-1 0 0 0,0 1 0 0 0,0 0 1 0 0,-1 0-1 0 0,1 0 0 0 0,0 0 0 0 0,0-1 0 0 0,0 1 0 0 0,0 0 0 0 0,0-1 0 0 0,0 1 0 0 0,0 0 0 0 0,0-1 0 0 0,0 0 0 0 0,0 1 0 0 0,0-1 0 0 0,0 1 0 0 0,0-1 0 0 0,0 0 0 0 0,0 0 0 0 0,0 0 1 0 0,1 0-1 0 0,-1 0 0 0 0,0 0 0 0 0,0 0 0 0 0,0 0 0 0 0,0 0 0 0 0,0 0 0 0 0,0-1 0 0 0,1 1 0 0 0,-1 0 0 0 0,0-1 0 0 0,0 1 0 0 0,0-1 0 0 0,0 1 0 0 0,1-2 0 0 0,44-28-120 0 0,-13 0-347 0 0,35-39 1 0 0,-15 13-1537 0 0,6 3-3376 0 0,-13 19-1850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1032 0 0,'0'0'2724'0'0,"74"-20"-991"0"0,-42 10-341 0 0,5-1-64 0 0,6 0-228 0 0,1 0-156 0 0,0 2-288 0 0,-3-2-320 0 0,0 4-272 0 0,3-2-64 0 0,-5 3-204 0 0,5-1-468 0 0,-5 5-684 0 0,-9 0-1320 0 0,15 2-3153 0 0</inkml:trace>
  <inkml:trace contextRef="#ctx0" brushRef="#br0" timeOffset="1">1302 95 3724 0 0,'0'0'2541'0'0,"60"12"-733"0"0,-30-6-668 0 0,0-3-324 0 0,7-1-416 0 0,-1-2-76 0 0,1-5-324 0 0,4-1-40 0 0,-2-5-592 0 0,0 4 36 0 0,5-2-428 0 0,0 4-468 0 0,-10 3-617 0 0,14 2-1787 0 0</inkml:trace>
  <inkml:trace contextRef="#ctx0" brushRef="#br0" timeOffset="2">2432 191 548 0 0,'0'0'5113'0'0,"76"0"-3553"0"0,-44-4-600 0 0,7-1 144 0 0,7-6-356 0 0,-2 4-336 0 0,-1-2-140 0 0,1-1-272 0 0,0 3-116 0 0,-3 2-260 0 0,0-1-24 0 0,1 6-180 0 0,-3-3-380 0 0,-3 3 0 0 0,-6 0-888 0 0,12 9-1309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3372 0 0,'0'0'3117'0'0,"85"22"-1897"0"0,-55-15-284 0 0,2 2-148 0 0,3-2-100 0 0,-3 2-200 0 0,0-3-292 0 0,2-1-196 0 0,3-1-4 0 0,0-2-4 0 0,-1-2-68 0 0,3 0-452 0 0,1 2-600 0 0,-1 1-724 0 0,-12-3-677 0 0</inkml:trace>
  <inkml:trace contextRef="#ctx0" brushRef="#br0" timeOffset="1">1254 108 3524 0 0,'12'0'2000'0'0,"439"7"5339"0"0,-217 7-9202 0 0,-2 13-5071 0 0,-185-20 3832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37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12 6613 0 0,'0'0'7730'0'0,"-2"10"-7264"0"0,-1 0-337 0 0,-11 65 544 0 0,13-70-672 0 0,1-1 0 0 0,-1 0 0 0 0,1 1 0 0 0,0-1 0 0 0,1 1 0 0 0,-1-1 0 0 0,1 0 0 0 0,-1 0 0 0 0,1 1 0 0 0,0-1 0 0 0,1 0 0 0 0,-1 0 0 0 0,1 0 0 0 0,0 0 0 0 0,4 7 0 0 0,-4-9 3 0 0,0-1 0 0 0,0 1 0 0 0,0-1 0 0 0,0 0 0 0 0,0 1 0 0 0,0-1 1 0 0,0 0-1 0 0,0 0 0 0 0,1-1 0 0 0,-1 1 0 0 0,0 0 0 0 0,0-1 0 0 0,1 1 0 0 0,-1-1 0 0 0,1 0 0 0 0,-1 0 0 0 0,0 0 0 0 0,1 0 0 0 0,-1 0 0 0 0,0 0 0 0 0,1-1 0 0 0,-1 1 0 0 0,0-1 0 0 0,1 0 0 0 0,-1 1 0 0 0,0-1 0 0 0,0 0 0 0 0,0 0 0 0 0,0-1 0 0 0,4-1 0 0 0,4-4 175 0 0,-1 1 0 0 0,1-1-1 0 0,-1-1 1 0 0,14-15 0 0 0,-16 16-75 0 0,0 0 0 0 0,-1 0 0 0 0,1 0 0 0 0,-2-1 0 0 0,1 0 0 0 0,-1 0 0 0 0,-1-1 0 0 0,1 1-1 0 0,-1-1 1 0 0,-1 0 0 0 0,0 0 0 0 0,0 0 0 0 0,0-1 0 0 0,0-9 0 0 0,-21 72 1020 0 0,16-43-1133 0 0,1 0-1 0 0,0 1 1 0 0,1-1-1 0 0,0 0 1 0 0,1 0-1 0 0,0 0 1 0 0,0 1-1 0 0,1-1 1 0 0,6 17-1 0 0,-8-24-29 0 0,1-1-1 0 0,0 1 1 0 0,0-1-1 0 0,0 1 1 0 0,0-1-1 0 0,0 0 1 0 0,1 1-1 0 0,-1-1 1 0 0,1 0-1 0 0,-1 0 1 0 0,1 0-1 0 0,0 0 1 0 0,0 0-1 0 0,0-1 1 0 0,0 1-1 0 0,0 0 1 0 0,0-1-1 0 0,0 1 0 0 0,1-1 1 0 0,-1 0-1 0 0,0 0 1 0 0,1 0-1 0 0,-1 0 1 0 0,1 0-1 0 0,-1-1 1 0 0,1 1-1 0 0,0-1 1 0 0,-1 1-1 0 0,1-1 1 0 0,0 0-1 0 0,-1 0 1 0 0,1 0-1 0 0,-1-1 1 0 0,1 1-1 0 0,0-1 1 0 0,-1 1-1 0 0,1-1 1 0 0,-1 0-1 0 0,1 0 1 0 0,-1 0-1 0 0,0 0 0 0 0,3-2 1 0 0,-2 2-569 0 0,0 0 0 0 0,-1-1 0 0 0,1 1 1 0 0,0-1-1 0 0,-1 0 0 0 0,0 0 0 0 0,1 0 0 0 0,-1 0 0 0 0,4-4 0 0 0,7-14-6552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1800 0 0,'0'0'13619'0'0,"24"-4"-9740"0"0,-20 5-3530 0 0,0 0-1 0 0,0 0 1 0 0,1 0-1 0 0,-1-1 0 0 0,0 0 1 0 0,1 1-1 0 0,-1-2 0 0 0,1 1 1 0 0,-1 0-1 0 0,8-3 0 0 0,12 1-91 0 0,622-23 1952 0 0,-385 13-2015 0 0,-194 7-190 0 0,1 2 0 0 0,75 7 0 0 0,-49 2 82 0 0,-118 9-6306 0 0,0-6-987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2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1748 0 0,'0'0'1199'0'0,"13"0"-386"0"0,251 1 1354 0 0,-82 2 107 0 0,183-21 1 0 0,-312 11-2725 0 0,19-2-3499 0 0,-45 7 360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2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80 266 4864 0 0,'0'0'3825'0'0,"-18"-66"-3621"0"0,11 48-204 0 0,-2-2-64 0 0,0-2-416 0 0,2-3-324 0 0,0 0-260 0 0,-2-4-397 0 0,4 7-323 0 0,-4-16-1268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4150 1304 0 0,'0'0'9201'0'0,"-4"-11"-7793"0"0,-6-25-504 0 0,2 0 1 0 0,2 0-1 0 0,-3-54 0 0 0,8-184-1582 0 0,2 142-2439 0 0,-2 115 1747 0 0,0 0 1 0 0,-1 1-1 0 0,-7-27 1 0 0,-19-48 117 0 0,17 57 2306 0 0,1 0 1 0 0,-6-37 0 0 0,5-41 1122 0 0,4-152 0 0 0,-3-59-3802 0 0,0 226-2838 0 0,4 45 272 0 0</inkml:trace>
  <inkml:trace contextRef="#ctx0" brushRef="#br0" timeOffset="1">145 1950 4092 0 0,'0'0'4317'0'0,"-21"-80"-2685"0"0,14 49-612 0 0,1-7-388 0 0,-1 0-288 0 0,-5-2-60 0 0,8-3-192 0 0,-3-1-92 0 0,0-3-424 0 0,2-4-604 0 0,-2 6 140 0 0,3-4-292 0 0,-1 12-1144 0 0,1-15-2297 0 0</inkml:trace>
  <inkml:trace contextRef="#ctx0" brushRef="#br0" timeOffset="2">83 761 4164 0 0,'0'0'8173'0'0,"-5"-80"-6273"0"0,1 40-512 0 0,-1-5-756 0 0,1-4-459 0 0,-3-4-173 0 0,0 1-337 0 0,-2-1-227 0 0,2 0-268 0 0,0 1-144 0 0,-2 3-8 0 0,2 1-80 0 0,2-1-56 0 0,1 4-612 0 0,1 9-1152 0 0,3-21-2745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2413 7249 0 0,'0'0'2904'0'0,"0"-69"-884"0"0,-2 28-488 0 0,-3-7-680 0 0,0-6-436 0 0,1-1-152 0 0,-3-1-48 0 0,-2 2-128 0 0,0 1-88 0 0,-3-10-360 0 0,3 4-260 0 0,0 0-256 0 0,-1 0-196 0 0,6 7-636 0 0,-1-6-840 0 0,3 16-1609 0 0</inkml:trace>
  <inkml:trace contextRef="#ctx0" brushRef="#br0" timeOffset="1">62 901 5701 0 0,'0'0'3940'0'0,"-4"-71"-2032"0"0,2 35-268 0 0,-3-8-408 0 0,-2-3-396 0 0,0-16-448 0 0,3-8-388 0 0,-3-9-24 0 0,0-3-368 0 0,2 3-112 0 0,1 9-76 0 0,-1 7-72 0 0,5 12-8 0 0,0 6-264 0 0,-2 12-632 0 0,2 14-1372 0 0,-3-18-2577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58 553 6401 0 0,'0'0'2676'0'0,"0"-77"-984"0"0,-2 41-496 0 0,0-2-428 0 0,-3-9-116 0 0,0 3-384 0 0,1 0-268 0 0,-3 6-384 0 0,-2 2 116 0 0,2 2 192 0 0,2 3 72 0 0,1 3-124 0 0,1 5-512 0 0,1 1-388 0 0,2 2 88 0 0,-2 6-612 0 0,2-6-1584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35 500 6929 0 0,'0'0'3476'0'0,"-16"-74"-2048"0"0,14 34-148 0 0,-3-6-428 0 0,3-4-280 0 0,0-3-384 0 0,-1-2-188 0 0,3 3-964 0 0,0 3-528 0 0,0 12-1020 0 0,-4-6-2781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2733 4044 0 0,'0'0'5649'0'0,"-16"-85"-5185"0"0,9 48 272 0 0,-5-3-296 0 0,3-1-440 0 0,-2-1-428 0 0,1 0-216 0 0,1 4-120 0 0,0-4 104 0 0,4-1 248 0 0,1-1-148 0 0,-1-14-712 0 0,5 15-853 0 0,0-25-1799 0 0</inkml:trace>
  <inkml:trace contextRef="#ctx0" brushRef="#br0" timeOffset="1">83 831 768 0 0,'14'-86'2924'0'0,"-3"6"-1272"0"0,1-10-739 0 0,-1 15-169 0 0,-2 4-328 0 0,-2 2-224 0 0,0 4-24 0 0,-5 11 4 0 0,1 6-56 0 0,-3 12-116 0 0,0 2-80 0 0,0-6-748 0 0,0 11-864 0 0,-3-24-773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1 896 6585 0 0,'0'0'2660'0'0,"0"-84"-1212"0"0,2 30-408 0 0,1-19-412 0 0,1-16-472 0 0,1 2-92 0 0,-1 14-64 0 0,-1 21-140 0 0,-3 17-80 0 0,0 3-304 0 0,0-6-288 0 0,0-4-144 0 0,0-7 272 0 0,0 0-496 0 0,0 2-720 0 0,0 12-757 0 0,2-21-579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5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2204 2072 0 0,'0'0'2214'0'0,"-1"-13"-142"0"0,-5-55-385 0 0,-21-101 0 0 0,13 100-2132 0 0,4 0 1 0 0,-3-88 0 0 0,27-245 2035 0 0,-1 96-8003 0 0,-13 254 3550 0 0</inkml:trace>
  <inkml:trace contextRef="#ctx0" brushRef="#br0" timeOffset="1">2 358 288 0 0,'0'0'4999'0'0,"-1"-10"-3169"0"0,0-55 754 0 0,10-81 0 0 0,-5 116-3115 0 0,-2 19-224 0 0,0 1 0 0 0,-1 0 1 0 0,0-1-1 0 0,-1 0 0 0 0,0 1 0 0 0,-2-17 1 0 0,-4 10-4845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6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0 236 0 0,'0'0'12709'0'0,"67"17"-19973"0"0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1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40 0 0,'0'0'5203'0'0,"1"-4"-4405"0"0,-1 2-320 0 0,4-13-525 0 0,4 9 4465 0 0,-7 6-3896 0 0,9 152 3042 0 0,0 6-3437 0 0,4 325 1915 0 0,10-127-1878 0 0,-2-72-48 0 0,-8-95-238 0 0,-6-96 163 0 0,-3 107 0 0 0,-6-183-69 0 0,0 1 0 0 0,1 0 0 0 0,1-1 0 0 0,1 1 0 0 0,0 0 0 0 0,1-1 0 0 0,1 0 0 0 0,1 1 0 0 0,8 18 0 0 0,-11-30-208 0 0,11 24 128 0 0,-13-29-63 0 0,0-1 1 0 0,0 1-1 0 0,1 0 0 0 0,-1 0 1 0 0,0-1-1 0 0,1 1 0 0 0,-1 0 0 0 0,1 0 1 0 0,-1-1-1 0 0,0 1 0 0 0,1 0 1 0 0,0-1-1 0 0,-1 1 0 0 0,1-1 1 0 0,-1 1-1 0 0,1 0 0 0 0,0-1 1 0 0,0 0-1 0 0,-1 1 0 0 0,1-1 1 0 0,0 1-1 0 0,0-1 0 0 0,-1 0 1 0 0,1 0-1 0 0,1 1 0 0 0,4-14-6856 0 0,-5 6 2959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6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43 380 0 0,'0'0'11557'0'0,"62"20"-10881"0"0,-43-20-408 0 0,4 0-264 0 0,0 0 60 0 0,6-3-64 0 0,1-3 64 0 0,7 1-52 0 0,2-1-12 0 0,2 5-300 0 0,3-3-840 0 0,0 4-796 0 0,-10 0-2000 0 0,12 0-1421 0 0</inkml:trace>
  <inkml:trace contextRef="#ctx0" brushRef="#br0" timeOffset="1">937 43 3300 0 0,'0'0'2340'0'0,"12"0"-537"0"0,43-2 2791 0 0,94-17 1 0 0,-113 11-3738 0 0,49-4 1 0 0,-66 11-1334 0 0,0 0 0 0 0,1 2-1 0 0,-1 0 1 0 0,0 1 0 0 0,0 0-1 0 0,0 2 1 0 0,27 9 0 0 0,48 20-6459 0 0,-41-9 1565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5264 0 0,'0'0'3179'0'0,"12"-4"-1608"0"0,14-2-966 0 0,1 0 1 0 0,-1 2-1 0 0,1 0 1 0 0,0 2-1 0 0,45 3 1 0 0,-26 3-1629 0 0,-1-2 1 0 0,0-2-1 0 0,1-2 1 0 0,-1-2-1 0 0,64-13 1 0 0,-7-4-2673 0 0,-52 15 1382 0 0</inkml:trace>
  <inkml:trace contextRef="#ctx0" brushRef="#br0" timeOffset="1">841 6 188 0 0,'13'0'2331'0'0,"38"-2"-474"0"0,-13 0 462 0 0,0 1 0 0 0,1 2-1 0 0,69 10 1 0 0,-97-8-2342 0 0,0-1-1 0 0,0-1 1 0 0,0 0-1 0 0,0 0 0 0 0,1-2 1 0 0,12 0-1 0 0,39-9-5842 0 0,-31 3-322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9233 0 0,'0'0'3528'0'0,"65"-2"-4332"0"0,-52 2 316 0 0,4 0-168 0 0,-4 0-172 0 0,6 0-156 0 0,-8 0-768 0 0,12-3-1397 0 0</inkml:trace>
  <inkml:trace contextRef="#ctx0" brushRef="#br0" timeOffset="1">510 0 2204 0 0,'0'0'4185'0'0,"11"2"-2802"0"0,84 32 2815 0 0,-84-32-4223 0 0,0-1 0 0 0,0 0 0 0 0,0-1 1 0 0,0 0-1 0 0,0 0 0 0 0,0-1 0 0 0,0-1 0 0 0,20-5 1 0 0,18-1-521 0 0,42-4-5270 0 0,-52 4 1208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7537 0 0,'0'0'1216'0'0,"64"7"-1216"0"0,-39-7-156 0 0,3-5 12 0 0,4-4 144 0 0,3-6-244 0 0,1-1-200 0 0,3-1-684 0 0,0 1-853 0 0,0 0 377 0 0,0 5 1148 0 0,-9 2 144 0 0,9 2-1188 0 0</inkml:trace>
  <inkml:trace contextRef="#ctx0" brushRef="#br0" timeOffset="1">1053 82 4700 0 0,'0'0'2640'0'0,"12"3"-868"0"0,166 36 3891 0 0,-150-35-6299 0 0,0-2 1 0 0,0-1 0 0 0,38-3 0 0 0,18 1-4842 0 0,-52 2 1316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0:2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26 468 0 0,'0'0'11382'0'0,"11"1"-11486"0"0,4 2 243 0 0,1-2 0 0 0,0 0 1 0 0,-1-1-1 0 0,1-1 0 0 0,22-3 1 0 0,-22 1-281 0 0,93-16 338 0 0,-35 14-4866 0 0,-64 5 56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3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49 132 0 0,'0'0'3868'0'0,"2"-3"-2878"0"0,7-17 927 0 0,-4-6 7489 0 0,-10 61-8699 0 0,-1 44-652 0 0,4 0 0 0 0,2 0 0 0 0,13 88 0 0 0,15-18-1458 0 0,-27-149 1397 0 0,-1 1 0 0 0,0-1 0 0 0,0 0-1 0 0,0 1 1 0 0,1-1 0 0 0,-1 0 0 0 0,0 0-1 0 0,0 1 1 0 0,1-1 0 0 0,-1 0 0 0 0,0 0-1 0 0,1 0 1 0 0,-1 0 0 0 0,0 1 0 0 0,1-1-1 0 0,-1 0 1 0 0,0 0 0 0 0,1 0 0 0 0,-1 0-1 0 0,0 0 1 0 0,1 0 0 0 0,-1 0 0 0 0,1 0-1 0 0,-1 0 1 0 0,0 0 0 0 0,1 0 0 0 0,-1 0-1 0 0,0 0 1 0 0,1 0 0 0 0,-1 0 0 0 0,0 0-1 0 0,1 0 1 0 0,-1 0 0 0 0,0-1 0 0 0,1 1-1 0 0,-1 0 1 0 0,0 0 0 0 0,1 0 0 0 0,-1-1-1 0 0,0 1 1 0 0,1 0 0 0 0,-1 0 0 0 0,0-1-1 0 0,0 1 1 0 0,1 0 0 0 0,-1 0 0 0 0,0-1-1 0 0,0 1 1 0 0,0 0 0 0 0,0-1 0 0 0,1 1-1 0 0,-1 0 1 0 0,0-1 0 0 0,0 1 0 0 0,0-1-1 0 0,2-1 582 0 0,-1 2-612 0 0,10-1 324 0 0,1 0 0 0 0,-1-1 0 0 0,20-5 0 0 0,24-3 316 0 0,18 7 3 0 0,0 3 0 0 0,0 3 0 0 0,78 14 0 0 0,-72 4-278 0 0,-66-17-863 0 0,-17-6-965 0 0,-21-8-1761 0 0,8 1-2966 0 0,-1 2-2418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3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3484 0 0,'0'0'9607'0'0,"34"-15"-6621"0"0,-3 10-2442 0 0,0 2-1 0 0,-1 1 1 0 0,1 1-1 0 0,60 6 1 0 0,121 32 39 0 0,-68-10-528 0 0,-123-24-480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3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6065 0 0,'0'0'9681'0'0,"4"40"-6400"0"0,-8 100-2093 0 0,1-71-1175 0 0,2 0 0 0 0,13 103 1 0 0,-8-138-21 0 0,-1-7 104 0 0,2-55 56 0 0,-4 22-151 0 0,3-19 52 0 0,-2-1-1 0 0,-1 0 0 0 0,-2-39 1 0 0,1 64-54 0 0,0 1 1 0 0,0 0-1 0 0,0-1 0 0 0,0 1 1 0 0,-1 0-1 0 0,1-1 0 0 0,0 1 1 0 0,0 0-1 0 0,0 0 1 0 0,0-1-1 0 0,0 1 0 0 0,-1 0 1 0 0,1-1-1 0 0,0 1 0 0 0,0 0 1 0 0,-1 0-1 0 0,1-1 1 0 0,0 1-1 0 0,0 0 0 0 0,-1 0 1 0 0,1 0-1 0 0,0-1 0 0 0,0 1 1 0 0,-1 0-1 0 0,1 0 0 0 0,0 0 1 0 0,-1 0-1 0 0,1 0 1 0 0,0-1-1 0 0,-1 1 0 0 0,1 0 1 0 0,0 0-1 0 0,-1 0 0 0 0,1 0 1 0 0,0 0-1 0 0,-1 0 1 0 0,1 0-1 0 0,-1 0 0 0 0,1 1 1 0 0,0-1-1 0 0,-1 0 0 0 0,1 0 1 0 0,0 0-1 0 0,0 0 1 0 0,-1 0-1 0 0,1 0 0 0 0,0 1 1 0 0,-1-1-1 0 0,1 0 0 0 0,0 0 1 0 0,0 0-1 0 0,-1 1 0 0 0,1-1 1 0 0,0 0-1 0 0,0 0 1 0 0,-1 1-1 0 0,1-1 0 0 0,0 0 1 0 0,0 1-1 0 0,0-1 0 0 0,0 0 1 0 0,-1 1-1 0 0,1-1 1 0 0,-16 20-641 0 0,10-8-15 0 0,-3 4-1297 0 0,1-5-2538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39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3332 0 0,'0'0'5731'0'0,"1"-9"-4322"0"0,3-12-1 0 0,0 0 0 0 0,2 1 0 0 0,11-32 0 0 0,-12 25 3422 0 0,-5 44-4749 0 0,14 310-1 0 0,-10-271-107 0 0,-2-31 21 0 0,-4-58 19 0 0,1 0 0 0 0,1 0 1 0 0,8-58-1 0 0,1-20-11 0 0,-7 74 3 0 0,-1 23-41 0 0,1-1 1 0 0,-2 0-1 0 0,0 1 0 0 0,-1-1 0 0 0,-1 1 0 0 0,0-1 1 0 0,-1 1-1 0 0,-5-18 0 0 0,8 32 37 0 0,0 0-1 0 0,0-1 1 0 0,0 1 0 0 0,0 0 0 0 0,0 0 0 0 0,0 0-1 0 0,0-1 1 0 0,0 1 0 0 0,0 0 0 0 0,0 0-1 0 0,0 0 1 0 0,0-1 0 0 0,0 1 0 0 0,-1 0-1 0 0,1 0 1 0 0,0 0 0 0 0,0-1 0 0 0,0 1 0 0 0,0 0-1 0 0,0 0 1 0 0,0 0 0 0 0,-1 0 0 0 0,1 0-1 0 0,0-1 1 0 0,0 1 0 0 0,0 0 0 0 0,0 0-1 0 0,-1 0 1 0 0,1 0 0 0 0,0 0 0 0 0,0 0 0 0 0,0 0-1 0 0,-1 0 1 0 0,1 0 0 0 0,0 0 0 0 0,0 0-1 0 0,0 0 1 0 0,-1 0 0 0 0,1 0 0 0 0,0 0-1 0 0,0 0 1 0 0,0 0 0 0 0,-1 0 0 0 0,1 0 0 0 0,0 0-1 0 0,0 0 1 0 0,0 0 0 0 0,-1 0 0 0 0,1 0-1 0 0,0 0 1 0 0,0 0 0 0 0,0 0 0 0 0,0 0-1 0 0,-1 1 1 0 0,1-1 0 0 0,0 0 0 0 0,0 0 0 0 0,-7 18-81 0 0,-1 22-19 0 0,4 23 71 0 0,4 96 0 0 0,3-92 116 0 0,-8 75 1 0 0,-10-47-670 0 0,16-94 579 0 0,-1 1 1 0 0,1-1-1 0 0,-1 0 1 0 0,1 0-1 0 0,-1 1 1 0 0,1-1-1 0 0,0 0 0 0 0,0 0 1 0 0,-1 0-1 0 0,1 0 1 0 0,0 0-1 0 0,0 0 1 0 0,0 0-1 0 0,0 0 1 0 0,0 0-1 0 0,1 0 0 0 0,-1-1 1 0 0,0 1-1 0 0,0 0 1 0 0,0-1-1 0 0,1 1 1 0 0,-1-1-1 0 0,0 1 1 0 0,3 0-1 0 0,35 6 462 0 0,69-20 427 0 0,-62 15-797 0 0,90 17 1 0 0,-89-11 288 0 0,91 5 0 0 0,-89-16 85 0 0,-34 2-436 0 0,1 0-1 0 0,0 0 0 0 0,21 4 1 0 0,-58-109 916 0 0,21-145-789 0 0,3 110-121 0 0,-12 90 100 0 0,8 52-125 0 0,1 0 0 0 0,-1 0 1 0 0,1 0-1 0 0,-1 0 1 0 0,1-1-1 0 0,-1 1 1 0 0,0 0-1 0 0,1 0 0 0 0,-1 0 1 0 0,0-1-1 0 0,0 1 1 0 0,1 0-1 0 0,-1-1 1 0 0,0 1-1 0 0,0-1 0 0 0,0 1 1 0 0,0-1-1 0 0,0 1 1 0 0,0-1-1 0 0,0 0 1 0 0,0 1-1 0 0,0-1 1 0 0,0 0-1 0 0,0 0 0 0 0,0 0 1 0 0,0 0-1 0 0,0 0 1 0 0,0 0-1 0 0,0 0 1 0 0,-1 0-1 0 0,-34-1 199 0 0,-52-9-113 0 0,-103-5-98 0 0,154 14-24 0 0,0-2 0 0 0,-56-13 1 0 0,114 18-158 0 0,1-1 1 0 0,36-3 0 0 0,0-1 198 0 0,-43 4-6 0 0,-10 0-6 0 0,0-1-1 0 0,1 1 1 0 0,-1-1-1 0 0,0 0 1 0 0,0-1-1 0 0,1 1 1 0 0,-1-1 0 0 0,0 0-1 0 0,7-3 1 0 0,-45-1 99 0 0,26 5-172 0 0,-68 5-232 0 0,71-5 286 0 0,-1 1 0 0 0,1 0 0 0 0,-1 0 0 0 0,1 1 0 0 0,0 0 0 0 0,-1-1 0 0 0,1 1 0 0 0,0 1 0 0 0,0-1 0 0 0,0 0 0 0 0,0 1 0 0 0,1 0 0 0 0,-7 6 0 0 0,10-9-26 0 0,0 0-1 0 0,0 0 1 0 0,-1 1-1 0 0,1-1 1 0 0,0 0 0 0 0,0 0-1 0 0,0 0 1 0 0,0 1-1 0 0,0-1 1 0 0,0 0-1 0 0,0 0 1 0 0,0 1 0 0 0,0-1-1 0 0,0 0 1 0 0,0 0-1 0 0,0 1 1 0 0,0-1-1 0 0,0 0 1 0 0,0 0 0 0 0,0 0-1 0 0,0 1 1 0 0,0-1-1 0 0,0 0 1 0 0,0 0-1 0 0,0 1 1 0 0,0-1 0 0 0,0 0-1 0 0,0 0 1 0 0,0 0-1 0 0,1 1 1 0 0,-1-1-1 0 0,0 0 1 0 0,0 0 0 0 0,0 0-1 0 0,0 0 1 0 0,1 1-1 0 0,-1-1 1 0 0,0 0-1 0 0,0 0 1 0 0,0 0 0 0 0,1 0-1 0 0,-1 0 1 0 0,0 0-1 0 0,0 1 1 0 0,0-1-1 0 0,1 0 1 0 0,-1 0 0 0 0,0 0-1 0 0,0 0 1 0 0,1 0-1 0 0,-1 0 1 0 0,0 0-1 0 0,0 0 1 0 0,0 0 0 0 0,1 0-1 0 0,15 1-7290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4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14 392 0 0,'0'0'12671'0'0,"1"-4"-11926"0"0,6-5 633 0 0,-2 12-268 0 0,2 27 414 0 0,-2 47-481 0 0,-9 60-756 0 0,0 15-243 0 0,5-131-44 0 0,1 1-1 0 0,0-1 1 0 0,2 0 0 0 0,12 39 0 0 0,-8-40-52 0 0,-9-22-120 0 0,0-1 1 0 0,0 0-1 0 0,0 0 0 0 0,0 0 0 0 0,1 0 0 0 0,-1 0 1 0 0,1 0-1 0 0,-1 0 0 0 0,1 0 0 0 0,0 0 1 0 0,1 0-1 0 0,-1 0 0 0 0,1-3 0 0 0,0 4 193 0 0,0 0 0 0 0,0 1 0 0 0,0-1 0 0 0,1 0 0 0 0,-1 1 0 0 0,1-1 0 0 0,-1 1 0 0 0,1-1-1 0 0,-1 1 1 0 0,1 0 0 0 0,0-1 0 0 0,0 1 0 0 0,-1 0 0 0 0,1 0 0 0 0,0 0 0 0 0,0 1 0 0 0,0-1 0 0 0,0 0 0 0 0,0 1-1 0 0,1-1 1 0 0,2 1 0 0 0,60-12 1784 0 0,126-7 0 0 0,-68 10-950 0 0,125 0-463 0 0,-229 13-374 0 0,-22 4-137 0 0,-28 7-519 0 0,19-11 163 0 0,0-2 1 0 0,-1 1-1 0 0,0-2 1 0 0,-14 1-1 0 0,-24-7-5102 0 0,28-4-182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18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1 131 744 0 0,'0'0'12352'0'0,"5"-3"-12063"0"0,11-5 85 0 0,0 0 0 0 0,1 2 0 0 0,0 0 0 0 0,0 0 0 0 0,1 2 0 0 0,-1 0 0 0 0,35-2-1 0 0,141 0 1643 0 0,-143 7-1636 0 0,69-1 45 0 0,487-6 518 0 0,-412-10-517 0 0,-46 3-335 0 0,-59 7 5 0 0,96-4 70 0 0,53-5-158 0 0,-211 12-111 0 0,-20 1 12 0 0,0 1-1 0 0,0 0 1 0 0,0 0-1 0 0,0 1 1 0 0,0 0-1 0 0,1 0 1 0 0,-1 0-1 0 0,0 1 1 0 0,0 0-1 0 0,0 1 0 0 0,0 0 1 0 0,8 3-1 0 0,-2 0-325 0 0,0 0 0 0 0,0-1 0 0 0,25 4 0 0 0,-5-5-3528 0 0,-37-3 820 0 0,4 0 2867 0 0,-1 1-1 0 0,1-1 1 0 0,-1 0-1 0 0,1 0 1 0 0,0 0-1 0 0,-1 0 1 0 0,1 0-1 0 0,-1 0 1 0 0,1 0-1 0 0,0 0 1 0 0,-1 0-1 0 0,1 0 1 0 0,-1 0-1 0 0,1 0 1 0 0,0 0-1 0 0,-1 0 0 0 0,1-1 1 0 0,-1 1-1 0 0,1 0 1 0 0,0 0-1 0 0,-1 0 1 0 0,1-1-1 0 0,0 1 1 0 0,-1 0-1 0 0,1 0 1 0 0,0-1-1 0 0,-1 1-516 0 0,0-1 516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4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3980 0 0,'0'0'10524'0'0,"14"-8"-9426"0"0,-4 6-649 0 0,0 0 1 0 0,1 1-1 0 0,-1 0 1 0 0,19 2-1 0 0,11-1 271 0 0,159-21 884 0 0,123-4-801 0 0,-321 25-370 0 0,-15 15-407 0 0,5 29-26 0 0,2 1-1 0 0,3 0 0 0 0,1 0 1 0 0,5 74-1 0 0,-1-103 0 0 0,-1 10 27 0 0,2 1 1 0 0,2-1-1 0 0,0 0 1 0 0,2 0-1 0 0,0 0 1 0 0,2-1-1 0 0,14 32 1 0 0,-20-56 448 0 0,-1-9-182 0 0,-1-21-93 0 0,-3-38-227 0 0,0 33-16 0 0,2 18-204 0 0,-2 49 156 0 0,2-8-332 0 0,-1 62 749 0 0,2-80-1393 0 0,1 0 1 0 0,0 0-1 0 0,0 0 0 0 0,0 0 0 0 0,5 9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4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1736 0 0,'3'3'13984'0'0,"10"9"-12849"0"0,-7 12-783 0 0,-1 0 0 0 0,-1 1 0 0 0,-1-1 0 0 0,-1 1 0 0 0,-2 38 0 0 0,1-4-292 0 0,-2 2-416 0 0,-2-1 0 0 0,-18 96 0 0 0,21-156 297 0 0,0 1 1 0 0,0-1-1 0 0,0 1 0 0 0,-1-1 1 0 0,1 1-1 0 0,0-1 0 0 0,0 1 1 0 0,0-1-1 0 0,0 1 1 0 0,0-1-1 0 0,0 0 0 0 0,0 1 1 0 0,1-1-1 0 0,-1 1 0 0 0,0-1 1 0 0,0 1-1 0 0,0-1 0 0 0,0 1 1 0 0,1-1-1 0 0,-1 0 0 0 0,0 1 1 0 0,0-1-1 0 0,1 1 1 0 0,-1-1-1 0 0,0 0 0 0 0,0 1 1 0 0,1-1-1 0 0,-1 0 0 0 0,0 1 1 0 0,1-1-1 0 0,-1 0 0 0 0,1 0 1 0 0,-1 1-1 0 0,1-1 0 0 0,19-3-2026 0 0,32-22-3821 0 0,-38 17 2433 0 0,-1 1 1027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4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1 836 0 0,'0'0'10183'0'0,"-3"7"-9346"0"0,-9 22-107 0 0,12-28-668 0 0,0 0 0 0 0,0-1 0 0 0,1 1 0 0 0,-1 0 0 0 0,0-1 0 0 0,0 1 0 0 0,0 0 0 0 0,1-1 0 0 0,-1 1 0 0 0,0-1 0 0 0,1 1 0 0 0,-1-1 0 0 0,1 1 0 0 0,-1-1 0 0 0,0 1 0 0 0,1-1 0 0 0,-1 1 0 0 0,1-1 0 0 0,-1 0 0 0 0,1 1 0 0 0,-1-1 0 0 0,1 1 0 0 0,0-1 0 0 0,-1 0 0 0 0,1 0 0 0 0,-1 1 0 0 0,1-1 0 0 0,0 0 0 0 0,-1 0 0 0 0,1 0 0 0 0,0 0-1 0 0,-1 0 1 0 0,1 0 0 0 0,0 0 0 0 0,-1 0 0 0 0,1 0 0 0 0,0 0 0 0 0,-1 0 0 0 0,1 0 0 0 0,0 0 0 0 0,-1-1 0 0 0,1 1 0 0 0,30-3 918 0 0,-30 3-972 0 0,70-11 1519 0 0,-11 1-326 0 0,111-5-1 0 0,165 38-206 0 0,-304-20-1096 0 0,-36-4-531 0 0,0 0 1 0 0,0 0-1 0 0,0 0 1 0 0,0 0-1 0 0,1 0 1 0 0,-1-1-1 0 0,1 0 1 0 0,-1 1-1 0 0,-5-5 1 0 0,-6-4-4865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4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15 196 0 0,'0'0'11862'0'0,"-10"-2"-7426"0"0,64-5-3490 0 0,1 3 0 0 0,0 2 0 0 0,0 3 0 0 0,79 10 0 0 0,33 1-91 0 0,101 6-322 0 0,-267-18-389 0 0,-22 177-979 0 0,28 54 863 0 0,-5-211 127 0 0,-1-43-15 0 0,1-12-244 0 0,16-68 71 0 0,-23 135 56 0 0,2 0 0 0 0,1 0 0 0 0,2 43 0 0 0,1-30-307 0 0,-13-42-3188 0 0,5-2-1157 0 0,-11 2-4301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5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1044 0 0,'0'0'692'0'0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5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10 159 2612 0 0,'0'0'3551'0'0,"-3"5"-3135"0"0,0 3-417 0 0,-1 3 1159 0 0,21-21 771 0 0,221-163-250 0 0,-400 348-8953 0 0,155-167 7779 0 0,17-15-150 0 0,36-28 52 0 0,-2 1-150 0 0,-37 28-224 0 0,1 0 0 0 0,0 0 1 0 0,1 1-1 0 0,0 0 0 0 0,-1 0 1 0 0,1 1-1 0 0,1 0 0 0 0,-1 1 0 0 0,0 0 1 0 0,1 0-1 0 0,0 1 0 0 0,10-1 1 0 0,-20 5-192 0 0,-1 1 0 0 0,0-1 1 0 0,0 1-1 0 0,0-1 1 0 0,-1 0-1 0 0,1 1 1 0 0,-1-1-1 0 0,1 0 1 0 0,-1 0-1 0 0,-2 2 1 0 0,-61 52-888 0 0,37-34 925 0 0,2 1-1 0 0,-30 33 1 0 0,55-56 127 0 0,1 0-1 0 0,-1 1 0 0 0,1-1 1 0 0,0 0-1 0 0,-1 0 0 0 0,1 1 0 0 0,-1-1 1 0 0,1 0-1 0 0,0 0 0 0 0,-1 1 1 0 0,1-1-1 0 0,0 0 0 0 0,-1 1 1 0 0,1-1-1 0 0,0 1 0 0 0,0-1 1 0 0,-1 0-1 0 0,1 1 0 0 0,0-1 0 0 0,0 1 1 0 0,0-1-1 0 0,0 1 0 0 0,-1-1 1 0 0,1 0-1 0 0,0 1 0 0 0,0-1 1 0 0,0 1-1 0 0,0-1 0 0 0,0 1 1 0 0,0-1-1 0 0,0 1 0 0 0,0-1 1 0 0,0 1-1 0 0,1-1 0 0 0,-1 1 0 0 0,0-1 1 0 0,0 1-1 0 0,19-7 549 0 0,25-20 557 0 0,-26 13-556 0 0,1-3-122 0 0,1 2-1 0 0,1 0 0 0 0,0 1 1 0 0,24-10-1 0 0,-76 62 900 0 0,-38 43-2632 0 0,108-102-334 0 0,1-15 1771 0 0,-31 26 182 0 0,1 0-1 0 0,-1 0 1 0 0,1 1-1 0 0,1 0 0 0 0,0 1 1 0 0,0 0-1 0 0,0 1 1 0 0,17-7-1 0 0,-27 13-265 0 0,0 0 0 0 0,0 0 1 0 0,0 0-1 0 0,-1 0 0 0 0,1 0 0 0 0,0 0 0 0 0,0 0 0 0 0,-1 0 0 0 0,1 0 0 0 0,0 1 0 0 0,0-1 1 0 0,-1 0-1 0 0,1 0 0 0 0,0 1 0 0 0,-1-1 0 0 0,1 1 0 0 0,0-1 0 0 0,-1 1 0 0 0,1-1 0 0 0,-1 1 1 0 0,1-1-1 0 0,-1 1 0 0 0,1-1 0 0 0,-1 1 0 0 0,1-1 0 0 0,-1 1 0 0 0,1 0 0 0 0,-1-1 1 0 0,0 1-1 0 0,1 0 0 0 0,-1 0 0 0 0,0-1 0 0 0,0 1 0 0 0,1 0 0 0 0,-1 0 0 0 0,0-1 0 0 0,0 1 1 0 0,0 0-1 0 0,0 0 0 0 0,0-1 0 0 0,0 1 0 0 0,0 0 0 0 0,0 0 0 0 0,0-1 0 0 0,-1 2 1 0 0,-4 49 1577 0 0,3-32-1498 0 0,2-18-144 0 0,1-1 0 0 0,-1 1 0 0 0,0-1 1 0 0,1 1-1 0 0,-1-1 0 0 0,1 1 0 0 0,-1 0 0 0 0,1-1 1 0 0,-1 1-1 0 0,1-1 0 0 0,-1 0 0 0 0,1 1 0 0 0,-1-1 0 0 0,1 1 1 0 0,0-1-1 0 0,-1 0 0 0 0,1 0 0 0 0,-1 1 0 0 0,1-1 1 0 0,0 0-1 0 0,-1 0 0 0 0,1 0 0 0 0,0 0 0 0 0,0 1 1 0 0,-1-1-1 0 0,1 0 0 0 0,0 0 0 0 0,-1-1 0 0 0,1 1 0 0 0,0 0 1 0 0,-1 0-1 0 0,1 0 0 0 0,0 0 0 0 0,-1 0 0 0 0,1-1 1 0 0,0 1-1 0 0,-1 0 0 0 0,1-1 0 0 0,-1 1 0 0 0,1 0 0 0 0,0-1 1 0 0,0 0-1 0 0,30-13-1494 0 0,-22 10-761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28 272 0 0,'0'0'8767'0'0,"-7"-28"1248"0"0,8 32-9981 0 0,-1-1 1 0 0,1 1 0 0 0,0-1-1 0 0,0 0 1 0 0,0 0-1 0 0,0 0 1 0 0,0 1 0 0 0,1-1-1 0 0,1 3 1 0 0,118 230 979 0 0,-113-222-900 0 0,-2-6 25 0 0,-1 0 0 0 0,-1 0 1 0 0,1 1-1 0 0,-1-1 1 0 0,0 1-1 0 0,-1 0 1 0 0,0 0-1 0 0,-1 0 1 0 0,3 13-1 0 0,-7-21-27 0 0,0 0-1 0 0,1 0 1 0 0,-1 0 0 0 0,0-1-1 0 0,0 1 1 0 0,1 0 0 0 0,-1-1-1 0 0,0 1 1 0 0,0-1 0 0 0,0 0-1 0 0,0 0 1 0 0,0 1 0 0 0,1-1-1 0 0,-1-1 1 0 0,0 1-1 0 0,0 0 1 0 0,-3-1 0 0 0,-2 1 68 0 0,-5-1-116 0 0,-1 1 1 0 0,1-2 0 0 0,0 0 0 0 0,0 0 0 0 0,1-1 0 0 0,-1-1 0 0 0,-17-7 0 0 0,23 8-394 0 0,0 0 1 0 0,0-1-1 0 0,0 0 1 0 0,0 0-1 0 0,1 0 1 0 0,-8-8 0 0 0,10 9-413 0 0,0 0 0 0 0,0 0 1 0 0,1-1-1 0 0,0 1 1 0 0,-1-1-1 0 0,1 0 1 0 0,1 0-1 0 0,-1 0 1 0 0,0 0-1 0 0,1 0 1 0 0,-1-6-1 0 0,-3-12-7380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11969 0 0,'0'0'9125'0'0,"2"-9"-12501"0"0,9 9 1175 0 0,-1 6-2907 0 0,-1 8-4289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38 3616 0 0,'0'0'13352'0'0,"-10"0"-12707"0"0,6 0-605 0 0,-1-1 44 0 0,0 1 1 0 0,0 1-1 0 0,-1-1 1 0 0,1 1-1 0 0,0-1 0 0 0,0 2 1 0 0,-8 1-1 0 0,11-1-64 0 0,0-1 0 0 0,0 0-1 0 0,0 0 1 0 0,0 1 0 0 0,0-1 0 0 0,0 1-1 0 0,1 0 1 0 0,-1-1 0 0 0,1 1-1 0 0,-1 0 1 0 0,1 0 0 0 0,-1 0 0 0 0,1 0-1 0 0,0 0 1 0 0,0 0 0 0 0,0 1 0 0 0,0-1-1 0 0,1 0 1 0 0,-1 0 0 0 0,0 1 0 0 0,1-1-1 0 0,0 0 1 0 0,-1 5 0 0 0,1-4-24 0 0,0-1 1 0 0,0 0-1 0 0,0 1 1 0 0,0-1-1 0 0,0 0 1 0 0,1 1-1 0 0,-1-1 1 0 0,1 0-1 0 0,-1 1 0 0 0,1-1 1 0 0,0 0-1 0 0,0 0 1 0 0,0 0-1 0 0,0 0 1 0 0,0 1-1 0 0,0-2 1 0 0,1 1-1 0 0,-1 0 1 0 0,1 0-1 0 0,0 0 1 0 0,-1-1-1 0 0,1 1 1 0 0,0-1-1 0 0,0 1 1 0 0,0-1-1 0 0,0 0 1 0 0,0 1-1 0 0,0-1 1 0 0,0 0-1 0 0,0 0 0 0 0,1-1 1 0 0,-1 1-1 0 0,0 0 1 0 0,0-1-1 0 0,1 0 1 0 0,-1 1-1 0 0,0-1 1 0 0,1 0-1 0 0,-1 0 1 0 0,5-1-1 0 0,-1 1 23 0 0,0 0-1 0 0,0-1 0 0 0,0 1 1 0 0,0-1-1 0 0,0-1 0 0 0,0 1 0 0 0,0-1 1 0 0,0 0-1 0 0,0 0 0 0 0,-1-1 1 0 0,1 0-1 0 0,-1 0 0 0 0,0 0 1 0 0,0-1-1 0 0,7-5 0 0 0,-10 6 84 0 0,1-1-1 0 0,0 0 0 0 0,-1 0 0 0 0,0 0 0 0 0,0 0 0 0 0,0 0 1 0 0,0 0-1 0 0,-1 0 0 0 0,0-1 0 0 0,0 1 0 0 0,0-1 1 0 0,0 1-1 0 0,-1-1 0 0 0,0 1 0 0 0,1-1 0 0 0,-2-4 1 0 0,1 7-57 0 0,0 0 0 0 0,0 0 1 0 0,-1 0-1 0 0,1 1 1 0 0,-1-1-1 0 0,1 0 1 0 0,-1 0-1 0 0,0 0 1 0 0,1 1-1 0 0,-1-1 1 0 0,0 0-1 0 0,0 1 1 0 0,0-1-1 0 0,-1 1 1 0 0,1-1-1 0 0,0 1 1 0 0,-1-1-1 0 0,1 1 0 0 0,0 0 1 0 0,-1 0-1 0 0,0 0 1 0 0,1 0-1 0 0,-1 0 1 0 0,1 0-1 0 0,-1 0 1 0 0,0 0-1 0 0,0 1 1 0 0,0-1-1 0 0,1 0 1 0 0,-1 1-1 0 0,0 0 1 0 0,0-1-1 0 0,0 1 1 0 0,0 0-1 0 0,0 0 0 0 0,0 0 1 0 0,0 1-1 0 0,0-1 1 0 0,-2 1-1 0 0,3-1-38 0 0,0 0-1 0 0,1 1 0 0 0,-1-1 1 0 0,0 1-1 0 0,0-1 0 0 0,0 1 0 0 0,0-1 1 0 0,1 1-1 0 0,-1 0 0 0 0,0-1 1 0 0,1 1-1 0 0,-1 0 0 0 0,0-1 1 0 0,1 1-1 0 0,-1 0 0 0 0,1 0 0 0 0,-1 0 1 0 0,1 0-1 0 0,0 0 0 0 0,-1-1 1 0 0,1 1-1 0 0,0 0 0 0 0,-1 0 1 0 0,1 0-1 0 0,0 0 0 0 0,0 0 0 0 0,0 0 1 0 0,0 0-1 0 0,0 0 0 0 0,0 0 1 0 0,0 0-1 0 0,0 0 0 0 0,1 0 1 0 0,-1 0-1 0 0,0 0 0 0 0,0 0 0 0 0,1 0 1 0 0,0 1-1 0 0,0 2 1 0 0,0-1 0 0 0,0 1-1 0 0,0 0 1 0 0,1-1 0 0 0,-1 1 0 0 0,1-1 0 0 0,0 1-1 0 0,3 4 1 0 0,0-5-5 0 0,0 1 1 0 0,0 0-1 0 0,0-1 0 0 0,1 0 0 0 0,-1 0 1 0 0,1-1-1 0 0,-1 1 0 0 0,1-1 1 0 0,0-1-1 0 0,0 1 0 0 0,0-1 0 0 0,0 0 1 0 0,0 0-1 0 0,0-1 0 0 0,10 0 1 0 0,40-8-2894 0 0,-8-13-7389 0 0,-36 11 1994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8809 0 0,'0'0'12383'0'0,"-8"6"-12333"0"0,-23 22-43 0 0,30-27-20 0 0,-1 0 0 0 0,1 0 1 0 0,0 0-1 0 0,0 0 1 0 0,0 0-1 0 0,0 0 1 0 0,0 0-1 0 0,1 1 1 0 0,-1-1-1 0 0,0 0 0 0 0,0 0 1 0 0,1 1-1 0 0,-1-1 1 0 0,1 0-1 0 0,-1 1 1 0 0,1-1-1 0 0,0 1 0 0 0,-1 2 1 0 0,1-4-3 0 0,1 1 1 0 0,-1 0 0 0 0,0-1-1 0 0,1 1 1 0 0,-1 0-1 0 0,1-1 1 0 0,-1 1-1 0 0,1-1 1 0 0,-1 1-1 0 0,1-1 1 0 0,-1 1 0 0 0,1-1-1 0 0,-1 0 1 0 0,1 1-1 0 0,0-1 1 0 0,-1 1-1 0 0,1-1 1 0 0,0 0-1 0 0,-1 0 1 0 0,1 1 0 0 0,0-1-1 0 0,-1 0 1 0 0,1 0-1 0 0,1 0 1 0 0,3 1-6 0 0,0-1-1 0 0,-1 0 1 0 0,1 0 0 0 0,0 0 0 0 0,-1 0-1 0 0,1-1 1 0 0,-1 0 0 0 0,7-1 0 0 0,-9 0 33 0 0,1 1 0 0 0,-1 0 0 0 0,1 0 0 0 0,0 0 0 0 0,-1 0 0 0 0,1 0 0 0 0,0 0 1 0 0,0 1-1 0 0,-1 0 0 0 0,1-1 0 0 0,0 1 0 0 0,0 0 0 0 0,0 0 0 0 0,3 1 0 0 0,-6-1 8 0 0,1 1 0 0 0,-1-1 0 0 0,1 0 0 0 0,-1 1 0 0 0,1-1 0 0 0,-1 0 0 0 0,1 1 0 0 0,-1-1 0 0 0,0 1 0 0 0,1-1 0 0 0,-1 1-1 0 0,0-1 1 0 0,1 1 0 0 0,-1-1 0 0 0,0 1 0 0 0,0-1 0 0 0,1 1 0 0 0,-1-1 0 0 0,0 1 0 0 0,0 0 0 0 0,0-1 0 0 0,0 1-1 0 0,0-1 1 0 0,0 1 0 0 0,-5 27 575 0 0,-20 24 292 0 0,19-41-1173 0 0,0 0 1 0 0,1 0-1 0 0,-5 19 0 0 0,22-48-12351 0 0,0-5 5437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19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2370 1696 0 0,'0'0'7887'0'0,"17"-12"-3762"0"0,-16 4-3747 0 0,1 0 0 0 0,-2 0 0 0 0,1 0 0 0 0,-1 0 0 0 0,0 0 0 0 0,0 0 0 0 0,-1 0 0 0 0,-3-14 0 0 0,0-13-202 0 0,-8-154 2035 0 0,-4-378 114 0 0,5 5-1925 0 0,-22 91-480 0 0,26 361 284 0 0,-36-187 0 0 0,43 295-463 0 0,-1-1 0 0 0,1 1 1 0 0,-1 0-1 0 0,1-1 0 0 0,-1 1 0 0 0,0 0 0 0 0,0-1 1 0 0,0 1-1 0 0,0 0 0 0 0,0 0 0 0 0,-1 0 0 0 0,-1-3 0 0 0,0 4-239 0 0,1-1 0 0 0,0 1 0 0 0,-1 0 0 0 0,1 1-1 0 0,-1-1 1 0 0,1 0 0 0 0,-1 1 0 0 0,1-1 0 0 0,-1 1-1 0 0,1 0 1 0 0,-1 0 0 0 0,1 0 0 0 0,-4 0-1 0 0,-19 0-8247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5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15 9049 0 0,'0'0'12205'0'0,"-5"12"-11712"0"0,3-8-456 0 0,-5 11 91 0 0,1 0 0 0 0,-8 27 0 0 0,13-38-137 0 0,-1 0 0 0 0,2 0 0 0 0,-1-1-1 0 0,0 1 1 0 0,1 0 0 0 0,0 0 0 0 0,-1 0 0 0 0,2 0 0 0 0,-1-1 0 0 0,0 1 0 0 0,1 0 0 0 0,0 0 0 0 0,-1 0-1 0 0,2-1 1 0 0,-1 1 0 0 0,0 0 0 0 0,1-1 0 0 0,-1 0 0 0 0,1 1 0 0 0,3 3 0 0 0,-4-6-3 0 0,0 0 0 0 0,-1-1 0 0 0,1 1 0 0 0,0 0 0 0 0,0-1 0 0 0,0 1 0 0 0,0-1 0 0 0,0 0 0 0 0,-1 1 0 0 0,1-1 0 0 0,0 0 0 0 0,0 1 0 0 0,0-1 0 0 0,0 0 0 0 0,0 0 0 0 0,0 0 0 0 0,0 0 0 0 0,0 0 0 0 0,0 0 0 0 0,0 0 0 0 0,0 0 0 0 0,0 0 0 0 0,0-1 0 0 0,0 1 0 0 0,0 0 0 0 0,0 0 0 0 0,0-1 0 0 0,0 1 0 0 0,0-1 0 0 0,-1 1 0 0 0,1-1 0 0 0,0 1 0 0 0,0-1 0 0 0,0 0 0 0 0,-1 1 0 0 0,1-1 0 0 0,0 0 1 0 0,-1 0-1 0 0,1 1 0 0 0,-1-1 0 0 0,1 0 0 0 0,0-2 0 0 0,26-42-394 0 0,-24 38 304 0 0,7-12 14 0 0,0 0 1 0 0,1 0-1 0 0,1 1 0 0 0,25-29 1 0 0,-37 46 96 0 0,1 1 0 0 0,-1 0 0 0 0,0 0 1 0 0,0-1-1 0 0,1 1 0 0 0,-1 0 0 0 0,0 0 0 0 0,0 0 0 0 0,1-1 0 0 0,-1 1 1 0 0,0 0-1 0 0,0 0 0 0 0,1 0 0 0 0,-1 0 0 0 0,0 0 0 0 0,1-1 1 0 0,-1 1-1 0 0,0 0 0 0 0,1 0 0 0 0,-1 0 0 0 0,0 0 0 0 0,1 0 1 0 0,-1 0-1 0 0,0 0 0 0 0,1 0 0 0 0,-1 0 0 0 0,0 0 0 0 0,1 1 1 0 0,-1-1-1 0 0,0 0 0 0 0,1 0 0 0 0,-1 0 0 0 0,0 0 0 0 0,0 0 0 0 0,1 1 1 0 0,-1-1-1 0 0,0 0 0 0 0,1 1 0 0 0,7 14 435 0 0,0 18 187 0 0,-8-6-422 0 0,0-22-339 0 0,0-1 0 0 0,-1 0-1 0 0,1 0 1 0 0,1 1 0 0 0,-1-1-1 0 0,0 0 1 0 0,1 0-1 0 0,0 0 1 0 0,0 0 0 0 0,1 0-1 0 0,-1 0 1 0 0,4 8 0 0 0,5-9-2899 0 0,-3-5-3035 0 0,4-7-1314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38 6689 0 0,'0'0'12019'0'0,"-7"11"-11752"0"0,-23 34-73 0 0,30-44-183 0 0,-1 0-1 0 0,1 0 0 0 0,0 0 1 0 0,-1 0-1 0 0,1 0 1 0 0,0 0-1 0 0,0 0 1 0 0,-1 0-1 0 0,1 0 0 0 0,0 1 1 0 0,0-1-1 0 0,0 0 1 0 0,0 0-1 0 0,1 0 1 0 0,-1 0-1 0 0,0 0 1 0 0,0 0-1 0 0,1 0 0 0 0,-1 0 1 0 0,1 0-1 0 0,-1 0 1 0 0,1 0-1 0 0,-1 0 1 0 0,1 0-1 0 0,-1 0 0 0 0,1 0 1 0 0,0 0-1 0 0,0 0 1 0 0,-1-1-1 0 0,1 1 1 0 0,0 0-1 0 0,0 0 1 0 0,0-1-1 0 0,0 1 0 0 0,0-1 1 0 0,0 1-1 0 0,2 0 1 0 0,34 12 276 0 0,-36-13-274 0 0,7 2 49 0 0,-1-1-1 0 0,0-1 0 0 0,1 1 0 0 0,0-2 0 0 0,-1 1 0 0 0,1-1 0 0 0,-1 0 0 0 0,0 0 0 0 0,1-1 0 0 0,-1 0 1 0 0,0 0-1 0 0,10-5 0 0 0,-13 6 20 0 0,-1-1 0 0 0,1 0 0 0 0,-1 0-1 0 0,1 0 1 0 0,-1 0 0 0 0,0 0 0 0 0,1-1 0 0 0,-1 0 0 0 0,-1 1 0 0 0,1-1 0 0 0,0 0 0 0 0,-1 0 0 0 0,1-1 0 0 0,-1 1 0 0 0,0 0 0 0 0,0-1 0 0 0,0 0 0 0 0,-1 1-1 0 0,1-1 1 0 0,-1 0 0 0 0,0 0 0 0 0,0 0 0 0 0,0 0 0 0 0,0-7 0 0 0,-2 9-32 0 0,1 0 0 0 0,0 0 0 0 0,-1-1 0 0 0,0 1 0 0 0,0 0-1 0 0,1 0 1 0 0,-1 0 0 0 0,0 0 0 0 0,-1 0 0 0 0,1 0 0 0 0,0 0 0 0 0,-1 0 0 0 0,1 0-1 0 0,-1 1 1 0 0,1-1 0 0 0,-1 0 0 0 0,0 1 0 0 0,0 0 0 0 0,0-1 0 0 0,0 1 0 0 0,0 0 0 0 0,0 0-1 0 0,0 0 1 0 0,0 0 0 0 0,0 0 0 0 0,0 0 0 0 0,0 1 0 0 0,-1-1 0 0 0,1 1 0 0 0,0 0 0 0 0,-1 0-1 0 0,1-1 1 0 0,-3 2 0 0 0,-3-2-61 0 0,0 0 0 0 0,0 1 0 0 0,0 0 0 0 0,-1 1 0 0 0,1 0 0 0 0,0 0 0 0 0,0 1 0 0 0,-10 3 0 0 0,8-1-95 0 0,0 1-1 0 0,0 0 1 0 0,0 1-1 0 0,-9 6 1 0 0,16-10-149 0 0,1 0 0 0 0,0 0-1 0 0,-1 0 1 0 0,1 0 0 0 0,0 0 0 0 0,0 1 0 0 0,0-1-1 0 0,1 1 1 0 0,-1-1 0 0 0,1 1 0 0 0,-1 0 0 0 0,1-1-1 0 0,0 1 1 0 0,0 0 0 0 0,0 0 0 0 0,0 0 0 0 0,0 0-1 0 0,1 0 1 0 0,-1 4 0 0 0,3-2-3930 0 0,5-4-1504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8341 0 0,'0'0'11440'0'0,"-10"2"-11092"0"0,-30 7-124 0 0,39-9-219 0 0,0 0 0 0 0,0 0 1 0 0,0 0-1 0 0,1 0 0 0 0,-1 1 0 0 0,0-1 0 0 0,0 0 0 0 0,1 0 0 0 0,-1 1 0 0 0,0-1 0 0 0,0 1 0 0 0,1-1 1 0 0,-1 0-1 0 0,0 1 0 0 0,1-1 0 0 0,-1 1 0 0 0,1 0 0 0 0,-1-1 0 0 0,0 1 0 0 0,1-1 0 0 0,-1 1 0 0 0,1 0 1 0 0,-1 1-1 0 0,10 10-197 0 0,21 4 74 0 0,-27-15 216 0 0,1 0 0 0 0,-1 0 1 0 0,0 0-1 0 0,0 1 0 0 0,0-1 1 0 0,0 1-1 0 0,-1 0 0 0 0,1-1 1 0 0,0 1-1 0 0,-1 1 0 0 0,1-1 1 0 0,-1 0-1 0 0,0 1 0 0 0,0-1 1 0 0,0 1-1 0 0,0-1 0 0 0,0 1 0 0 0,0 0 1 0 0,-1 0-1 0 0,1 0 0 0 0,-1 0 1 0 0,0 0-1 0 0,0 0 0 0 0,1 5 1 0 0,-2-4 4 0 0,0 0 1 0 0,0 0-1 0 0,0 1 1 0 0,0-1 0 0 0,-1 0-1 0 0,1 0 1 0 0,-1 0 0 0 0,0 0-1 0 0,-1 0 1 0 0,1 0-1 0 0,-1 0 1 0 0,1 0 0 0 0,-1 0-1 0 0,0-1 1 0 0,-1 1-1 0 0,1-1 1 0 0,-1 1 0 0 0,-5 5-1 0 0,7-8-127 0 0,-1 1 0 0 0,1 0 0 0 0,-1-1 0 0 0,1 1 0 0 0,-1-1 0 0 0,0 1 0 0 0,1-1 0 0 0,-1 0-1 0 0,0 0 1 0 0,0 0 0 0 0,0 0 0 0 0,0 0 0 0 0,0 0 0 0 0,0 0 0 0 0,0-1 0 0 0,-1 1 0 0 0,1-1 0 0 0,0 0-1 0 0,0 0 1 0 0,0 1 0 0 0,0-1 0 0 0,-5-1 0 0 0,5 0-420 0 0,-1 0 0 0 0,0 0 0 0 0,1-1 0 0 0,-1 1 0 0 0,1-1 0 0 0,-1 0 0 0 0,1 0 0 0 0,0 0 0 0 0,0 0 0 0 0,0 0 1 0 0,0 0-1 0 0,0 0 0 0 0,1-1 0 0 0,-1 1 0 0 0,0-1 0 0 0,1 1 0 0 0,-2-5 0 0 0,-11-21-7090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11549 0 0,'0'0'8217'0'0,"60"-69"-7913"0"0,-44 52-216 0 0,-5 6-88 0 0,3 1-208 0 0,-3 4-652 0 0,1 2-560 0 0,-3 4-681 0 0,-2 4-3123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120 233 7433 0 0,'0'0'8365'0'0,"-10"2"-7571"0"0,10-2-792 0 0,-5 1 71 0 0,1-1 0 0 0,0 1 0 0 0,-1 0 0 0 0,1 0-1 0 0,0 0 1 0 0,0 1 0 0 0,0 0 0 0 0,0 0-1 0 0,0 0 1 0 0,0 0 0 0 0,0 0 0 0 0,1 1 0 0 0,-1-1-1 0 0,1 1 1 0 0,0 0 0 0 0,0 0 0 0 0,0 1 0 0 0,0-1-1 0 0,0 0 1 0 0,1 1 0 0 0,-5 7 0 0 0,3-3 134 0 0,0 1 1 0 0,0-1 0 0 0,1 1 0 0 0,0-1 0 0 0,0 1 0 0 0,-1 12-1 0 0,4-19-188 0 0,0 0-1 0 0,0-1 1 0 0,0 1 0 0 0,0 0-1 0 0,0-1 1 0 0,0 1-1 0 0,0 0 1 0 0,1-1-1 0 0,-1 1 1 0 0,1 0 0 0 0,-1-1-1 0 0,1 1 1 0 0,0-1-1 0 0,0 1 1 0 0,-1-1 0 0 0,1 1-1 0 0,0-1 1 0 0,0 0-1 0 0,1 1 1 0 0,-1-1-1 0 0,0 0 1 0 0,0 0 0 0 0,0 0-1 0 0,1 0 1 0 0,-1 0-1 0 0,1 0 1 0 0,-1 0-1 0 0,1 0 1 0 0,-1 0 0 0 0,1-1-1 0 0,-1 1 1 0 0,1-1-1 0 0,0 1 1 0 0,-1-1-1 0 0,1 0 1 0 0,0 1 0 0 0,0-1-1 0 0,-1 0 1 0 0,1 0-1 0 0,3-1 1 0 0,3 1-42 0 0,0-1-1 0 0,0 0 1 0 0,0-1 0 0 0,0 0 0 0 0,0 0 0 0 0,0 0-1 0 0,-1-1 1 0 0,1-1 0 0 0,-1 1 0 0 0,0-1-1 0 0,0 0 1 0 0,0-1 0 0 0,12-9 0 0 0,12-19-2988 0 0,-13-4-4220 0 0,-16 17-642 0 0</inkml:trace>
  <inkml:trace contextRef="#ctx0" brushRef="#br0" timeOffset="1">134 101 9249 0 0,'0'0'7585'0'0,"28"-64"-7361"0"0,-15 52-224 0 0,-1 1-164 0 0,-5 3-1081 0 0,0 3-751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7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6797 0 0,'0'0'8040'0'0,"0"69"-6760"0"0,0-44-239 0 0,0 3-345 0 0,0-1-436 0 0,0 0-212 0 0,0-5-48 0 0,3 1-232 0 0,-3-4-364 0 0,0-9-92 0 0,0 1-41 0 0,0-5-455 0 0,-3-6-812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7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8129 0 0,'0'0'9349'0'0,"0"-10"-8465"0"0,3-30-248 0 0,-3 39-599 0 0,1-1 0 0 0,-1 0 0 0 0,1 1 0 0 0,0-1 0 0 0,0 1-1 0 0,-1-1 1 0 0,1 1 0 0 0,0 0 0 0 0,0-1 0 0 0,1 1-1 0 0,-1 0 1 0 0,0 0 0 0 0,0-1 0 0 0,1 1 0 0 0,-1 0 0 0 0,0 0-1 0 0,1 1 1 0 0,-1-1 0 0 0,1 0 0 0 0,-1 0 0 0 0,1 1 0 0 0,-1-1-1 0 0,1 1 1 0 0,0-1 0 0 0,1 1 0 0 0,41-6 181 0 0,-41 6-174 0 0,7 0 9 0 0,1 1 0 0 0,-1-1 0 0 0,0 2 0 0 0,0-1-1 0 0,0 2 1 0 0,1-1 0 0 0,-2 1 0 0 0,14 6 0 0 0,-21-8-9 0 0,0 0-1 0 0,0-1 1 0 0,0 1-1 0 0,0 1 1 0 0,0-1-1 0 0,0 0 1 0 0,0 0-1 0 0,0 1 0 0 0,0-1 1 0 0,0 1-1 0 0,-1 0 1 0 0,1 0-1 0 0,-1-1 1 0 0,1 1-1 0 0,-1 0 1 0 0,0 0-1 0 0,1 0 1 0 0,-1 0-1 0 0,0 1 1 0 0,-1-1-1 0 0,1 0 1 0 0,0 0-1 0 0,0 1 0 0 0,-1-1 1 0 0,0 0-1 0 0,1 1 1 0 0,-1-1-1 0 0,0 0 1 0 0,0 1-1 0 0,0-1 1 0 0,0 0-1 0 0,-1 1 1 0 0,1-1-1 0 0,-1 0 1 0 0,1 1-1 0 0,-1-1 1 0 0,0 0-1 0 0,0 0 1 0 0,0 0-1 0 0,0 0 0 0 0,0 0 1 0 0,-2 3-1 0 0,-1 0 4 0 0,0 1 0 0 0,0-1-1 0 0,-1 0 1 0 0,0 0-1 0 0,0-1 1 0 0,0 1 0 0 0,-9 5-1 0 0,-18 5-1452 0 0,30-14 865 0 0,-1 0 0 0 0,1-1 1 0 0,-1 1-1 0 0,1-1 0 0 0,-1 0 0 0 0,0 0 1 0 0,1 0-1 0 0,-1 0 0 0 0,-5-1 0 0 0,-5-4-6504 0 0</inkml:trace>
  <inkml:trace contextRef="#ctx0" brushRef="#br0" timeOffset="1">414 0 10949 0 0,'0'0'10637'0'0,"0"58"-10685"0"0,2-48-96 0 0,1-3-528 0 0,-3-2-560 0 0,4 1-668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12925 0 0,'0'0'8201'0'0,"12"10"-13754"0"0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6233 0 0,'0'0'12852'0'0,"8"3"-12289"0"0,-4-1-500 0 0,0 0 1 0 0,0 0-1 0 0,0 0 1 0 0,0 0-1 0 0,0 1 1 0 0,0 0-1 0 0,0-1 1 0 0,-1 2-1 0 0,0-1 1 0 0,1 0-1 0 0,-1 1 1 0 0,0-1-1 0 0,-1 1 1 0 0,1 0-1 0 0,-1 0 1 0 0,0 0-1 0 0,0 0 1 0 0,0 0-1 0 0,0 1 1 0 0,-1-1-1 0 0,2 7 1 0 0,10 39-138 0 0,-2-1 1 0 0,5 54-1 0 0,-12-15-9078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8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9189 0 0,'0'0'9038'0'0,"-8"7"-8857"0"0,-3 3-127 0 0,0 0 1 0 0,1 0 0 0 0,1 1-1 0 0,0 0 1 0 0,0 1 0 0 0,1 0-1 0 0,1 0 1 0 0,-7 15 0 0 0,14-27-65 0 0,-1 1 1 0 0,1 0-1 0 0,0 0 0 0 0,0-1 1 0 0,0 1-1 0 0,0 0 0 0 0,0 0 1 0 0,0-1-1 0 0,0 1 1 0 0,0 0-1 0 0,0 0 0 0 0,0-1 1 0 0,0 1-1 0 0,0 0 1 0 0,1 0-1 0 0,-1-1 0 0 0,0 1 1 0 0,1 0-1 0 0,-1 0 1 0 0,0-1-1 0 0,1 1 0 0 0,-1 0 1 0 0,1-1-1 0 0,-1 1 0 0 0,1-1 1 0 0,-1 1-1 0 0,1-1 1 0 0,-1 1-1 0 0,1-1 0 0 0,0 1 1 0 0,-1-1-1 0 0,1 1 1 0 0,0-1-1 0 0,-1 0 0 0 0,1 1 1 0 0,0-1-1 0 0,0 0 1 0 0,-1 0-1 0 0,1 0 0 0 0,0 1 1 0 0,0-1-1 0 0,0 0 0 0 0,46 5 382 0 0,-21-4-393 0 0,0 12-920 0 0,-10-1-3669 0 0,-13-10 2804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20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1332 0 0,'0'0'5941'0'0,"35"-2"-209"0"0,22-15-4078 0 0,1 2 1 0 0,71-8-1 0 0,123-3-500 0 0,-71 9-409 0 0,-64 9-260 0 0,180 10 1 0 0,-8 2-189 0 0,-250-4-244 0 0,-1 1 0 0 0,1 1 0 0 0,54 12 0 0 0,-60-10 4 0 0,1-1 1 0 0,0-2 0 0 0,55-4-1 0 0,50 1-43 0 0,-84 6 203 0 0,1-2 1 0 0,-1-2 0 0 0,76-11 0 0 0,-158 24-5205 0 0,7-5 133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6901 0 0,'0'0'11259'0'0,"-7"8"-11150"0"0,-20 26-82 0 0,26-34-31 0 0,1 0 0 0 0,-1 1 0 0 0,1-1 0 0 0,0 0 0 0 0,-1 1 0 0 0,1-1 0 0 0,0 1 0 0 0,-1-1 0 0 0,1 0 0 0 0,0 1 0 0 0,-1-1 0 0 0,1 1 0 0 0,0-1-1 0 0,0 1 1 0 0,0-1 0 0 0,0 1 0 0 0,-1-1 0 0 0,1 1 0 0 0,0-1 0 0 0,0 1 0 0 0,0-1 0 0 0,0 1 0 0 0,0 0 0 0 0,0-1 0 0 0,0 1 0 0 0,0-1 0 0 0,1 1 0 0 0,-1-1 0 0 0,0 1 0 0 0,0-1 0 0 0,0 1 0 0 0,0-1 0 0 0,1 1 0 0 0,-1-1 0 0 0,0 0 0 0 0,1 1 0 0 0,-1-1 0 0 0,0 1 0 0 0,1-1 0 0 0,-1 1 0 0 0,0-1 0 0 0,1 0 0 0 0,-1 1 0 0 0,1-1 0 0 0,-1 0 0 0 0,1 0 0 0 0,-1 1 0 0 0,0-1 0 0 0,1 0 0 0 0,-1 0 0 0 0,1 0 0 0 0,-1 1 0 0 0,1-1 0 0 0,0 0 0 0 0,-1 0 0 0 0,1 0 0 0 0,-1 0 0 0 0,1 0 0 0 0,-1 0 0 0 0,1 0 0 0 0,36 0-24 0 0,-32-1 26 0 0,-3 1 75 0 0,0 0 1 0 0,0 1-1 0 0,0-1 0 0 0,0 0 1 0 0,0 0-1 0 0,0 1 1 0 0,0 0-1 0 0,0-1 0 0 0,0 1 1 0 0,0 0-1 0 0,0 0 0 0 0,0 0 1 0 0,0 0-1 0 0,-1 0 0 0 0,1 0 1 0 0,0 1-1 0 0,-1-1 1 0 0,1 1-1 0 0,-1-1 0 0 0,1 1 1 0 0,-1-1-1 0 0,0 1 0 0 0,0 0 1 0 0,0 0-1 0 0,0-1 0 0 0,0 1 1 0 0,0 0-1 0 0,0 0 1 0 0,0 0-1 0 0,-1 0 0 0 0,1 0 1 0 0,-1 0-1 0 0,0 0 0 0 0,1 0 1 0 0,-1 0-1 0 0,0 1 0 0 0,0-1 1 0 0,0 0-1 0 0,-1 0 1 0 0,0 4-1 0 0,1-4 3 0 0,-1 1 0 0 0,1-1 0 0 0,-1 1 0 0 0,0-1 0 0 0,0 0 0 0 0,0 1 0 0 0,0-1 0 0 0,0 0 0 0 0,0 0 0 0 0,-1 0 0 0 0,1 0 0 0 0,-1 0 0 0 0,1 0 0 0 0,-1 0 0 0 0,0 0 0 0 0,0-1 1 0 0,0 1-1 0 0,-3 2 0 0 0,3-4-205 0 0,0 1 0 0 0,1 0 1 0 0,-1 0-1 0 0,0-1 1 0 0,0 1-1 0 0,0-1 1 0 0,0 0-1 0 0,0 1 0 0 0,0-1 1 0 0,0 0-1 0 0,0 0 1 0 0,0 0-1 0 0,0-1 1 0 0,0 1-1 0 0,0 0 0 0 0,-3-2 1 0 0,-4-3-2310 0 0,-4-9-2827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9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11 108 8373 0 0,'0'0'10191'0'0,"17"13"-10068"0"0,-11-14-79 0 0,-1 0-1 0 0,1 0 1 0 0,0 0-1 0 0,0-1 1 0 0,-1 0-1 0 0,1 0 1 0 0,-1-1-1 0 0,0 0 1 0 0,1 1-1 0 0,-1-2 1 0 0,0 1-1 0 0,6-6 1 0 0,-9 7-17 0 0,1 0 0 0 0,0 0 0 0 0,-1 0 0 0 0,1-1 0 0 0,-1 1 0 0 0,0-1 0 0 0,0 0 0 0 0,0 0 0 0 0,0 1 0 0 0,0-1 0 0 0,-1 0 0 0 0,1 0 0 0 0,-1-1 0 0 0,0 1 0 0 0,0 0 0 0 0,0 0 0 0 0,0-1 0 0 0,0 1 0 0 0,-1-1 0 0 0,0 1 0 0 0,1 0 0 0 0,-1-1 0 0 0,-1-3 0 0 0,0 5-27 0 0,0 1-1 0 0,0 0 0 0 0,0 0 1 0 0,0 1-1 0 0,0-1 1 0 0,0 0-1 0 0,0 0 0 0 0,-1 0 1 0 0,1 1-1 0 0,0-1 1 0 0,0 1-1 0 0,-1-1 0 0 0,1 1 1 0 0,0-1-1 0 0,-1 1 1 0 0,1 0-1 0 0,-1-1 0 0 0,1 1 1 0 0,0 0-1 0 0,-1 0 1 0 0,1 0-1 0 0,-1 0 0 0 0,1 1 1 0 0,0-1-1 0 0,-3 1 1 0 0,-36 8-155 0 0,34-5 175 0 0,1 1 0 0 0,0-1 1 0 0,0 1-1 0 0,1 0 0 0 0,0 0 0 0 0,0 0 0 0 0,0 1 0 0 0,0 0 0 0 0,1 0 0 0 0,0 0 0 0 0,0 0 1 0 0,0 0-1 0 0,1 0 0 0 0,0 1 0 0 0,0-1 0 0 0,0 8 0 0 0,1-11-18 0 0,0-1-1 0 0,1 1 0 0 0,0 0 0 0 0,-1 0 1 0 0,1 0-1 0 0,0-1 0 0 0,0 1 1 0 0,1 0-1 0 0,-1 0 0 0 0,0 0 1 0 0,1-1-1 0 0,0 1 0 0 0,0 0 0 0 0,0-1 1 0 0,0 1-1 0 0,0-1 0 0 0,0 1 1 0 0,1-1-1 0 0,-1 1 0 0 0,1-1 1 0 0,-1 0-1 0 0,1 0 0 0 0,0 0 0 0 0,0 0 1 0 0,0 0-1 0 0,0 0 0 0 0,1 0 1 0 0,-1-1-1 0 0,0 1 0 0 0,1-1 1 0 0,-1 1-1 0 0,1-1 0 0 0,-1 0 0 0 0,1 0 1 0 0,0 0-1 0 0,-1-1 0 0 0,1 1 1 0 0,0-1-1 0 0,3 1 0 0 0,1-1-183 0 0,-1 0 0 0 0,0 0 0 0 0,0 0-1 0 0,1-1 1 0 0,-1 0 0 0 0,0 0 0 0 0,0-1 0 0 0,0 1 0 0 0,9-5-1 0 0,-10 4-1061 0 0,0-1-1 0 0,0 1 1 0 0,0-1-1 0 0,-1 0 1 0 0,1-1-1 0 0,6-6 1 0 0,2-5-5792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5593 0 0,'0'0'9686'0'0,"2"10"-8672"0"0,5 41 577 0 0,0 55 0 0 0,-5-56-2080 0 0,17 99-1 0 0,-15-141-4034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70 964 0 0,'0'0'17074'0'0,"-5"11"-16719"0"0,-16 35-199 0 0,20-44-156 0 0,0 0 0 0 0,0-1 0 0 0,1 1 0 0 0,-1 0-1 0 0,0 0 1 0 0,1-1 0 0 0,0 1 0 0 0,-1 0 0 0 0,1 0 0 0 0,0 0 0 0 0,0 0 0 0 0,0-1 0 0 0,0 1-1 0 0,1 0 1 0 0,-1 0 0 0 0,1 3 0 0 0,0-4-5 0 0,-1 0 0 0 0,1 0 0 0 0,-1-1 0 0 0,1 1 0 0 0,0 0-1 0 0,-1 0 1 0 0,1-1 0 0 0,0 1 0 0 0,0 0 0 0 0,-1-1 0 0 0,1 1 0 0 0,0-1 0 0 0,0 1 0 0 0,0-1 0 0 0,0 1-1 0 0,0-1 1 0 0,0 0 0 0 0,0 1 0 0 0,0-1 0 0 0,0 0 0 0 0,1 0 0 0 0,1 1-1 0 0,0-1 1 0 0,0 0-1 0 0,-1 0 1 0 0,1-1-1 0 0,0 1 1 0 0,0 0-1 0 0,0-1 1 0 0,-1 0-1 0 0,1 0 1 0 0,0 1-1 0 0,-1-2 1 0 0,1 1-1 0 0,-1 0 1 0 0,1 0-1 0 0,-1-1 1 0 0,3-1-1 0 0,2-5-67 0 0,0-1-1 0 0,-1 1 1 0 0,0-1 0 0 0,-1 0 0 0 0,0 0-1 0 0,0-1 1 0 0,5-16 0 0 0,-9 24 78 0 0,0 0 1 0 0,0 0-1 0 0,0 0 1 0 0,-1 0 0 0 0,1 0-1 0 0,-1 0 1 0 0,1 0 0 0 0,-1 0-1 0 0,0 0 1 0 0,0 0-1 0 0,0 0 1 0 0,0 0 0 0 0,0 0-1 0 0,0-1 1 0 0,-1 1-1 0 0,1 0 1 0 0,-1 0 0 0 0,1 0-1 0 0,-1 0 1 0 0,0 0-1 0 0,0 1 1 0 0,0-1 0 0 0,0 0-1 0 0,0 0 1 0 0,0 0-1 0 0,-1 1 1 0 0,1-1 0 0 0,0 1-1 0 0,-1-1 1 0 0,1 1 0 0 0,-1-1-1 0 0,0 1 1 0 0,1 0-1 0 0,-1 0 1 0 0,0 0 0 0 0,0 0-1 0 0,0 0 1 0 0,0 0-1 0 0,0 0 1 0 0,0 1 0 0 0,0-1-1 0 0,0 1 1 0 0,0-1-1 0 0,0 1 1 0 0,0 0 0 0 0,-3 0-1 0 0,4 0 49 0 0,0 0-1 0 0,0 0 0 0 0,0 0 0 0 0,0 0 0 0 0,0 0 0 0 0,1 0 1 0 0,-1 0-1 0 0,0 0 0 0 0,0 1 0 0 0,0-1 0 0 0,0 0 1 0 0,0 1-1 0 0,0-1 0 0 0,0 0 0 0 0,1 1 0 0 0,-1-1 0 0 0,0 1 1 0 0,0-1-1 0 0,1 1 0 0 0,-1 0 0 0 0,0-1 0 0 0,1 1 1 0 0,-1 0-1 0 0,1 0 0 0 0,-1-1 0 0 0,0 1 0 0 0,1 0 1 0 0,0 0-1 0 0,-1 0 0 0 0,1-1 0 0 0,-1 1 0 0 0,1 0 0 0 0,0 0 1 0 0,0 0-1 0 0,0 0 0 0 0,-1 0 0 0 0,1 0 0 0 0,0 0 1 0 0,0 0-1 0 0,0 0 0 0 0,0 0 0 0 0,1-1 0 0 0,-1 1 0 0 0,0 0 1 0 0,0 0-1 0 0,1 0 0 0 0,-1 1 0 0 0,1 0-5 0 0,-1 1 0 0 0,1-1 0 0 0,-1 0 0 0 0,1 0 0 0 0,0 1 0 0 0,0-1 1 0 0,0 0-1 0 0,0 0 0 0 0,0 0 0 0 0,1 0 0 0 0,-1 0 0 0 0,1 0 0 0 0,-1-1 0 0 0,1 1 0 0 0,0 0 0 0 0,0-1 0 0 0,-1 1 0 0 0,1-1 0 0 0,4 3 0 0 0,1-2-134 0 0,1 0 0 0 0,0-1 0 0 0,-1 0 0 0 0,1 0 0 0 0,0 0 0 0 0,0-1-1 0 0,-1 0 1 0 0,1 0 0 0 0,0-1 0 0 0,0 0 0 0 0,7-3 0 0 0,54-17-7436 0 0,-26 3-4055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53 653 52 0 0,'0'6'16064'0'0,"2"-149"-10901"0"0,-2-108-3242 0 0,-15 102-457 0 0,15 63-1862 0 0,0 87 354 0 0,-1 24-72 0 0,-1 45-197 0 0,3 1-1 0 0,15 101 0 0 0,-10-113 84 0 0,-4-9 75 0 0,-3-39 79 0 0,1 0 0 0 0,1 0 0 0 0,-1 0 0 0 0,1-1 0 0 0,1 1 0 0 0,0 0 1 0 0,1-1-1 0 0,0 1 0 0 0,7 15 0 0 0,-13-34 145 0 0,1 1 0 0 0,-1-1 0 0 0,2 0 0 0 0,-1 0 1 0 0,1 1-1 0 0,0-1 0 0 0,1-13 0 0 0,-3-17-64 0 0,-5-31 31 0 0,3-82 0 0 0,5 87 189 0 0,-15-105-1 0 0,14 161-207 0 0,-6-18-7 0 0,1 28-1011 0 0,-3 15-1428 0 0,5-5 65 0 0,-1 5-5918 0 0,-1-6 735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1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77 4092 0 0,'0'0'10863'0'0,"-7"-5"-7962"0"0,7 6-2878 0 0,-1 1 0 0 0,1-1 0 0 0,-1 1 0 0 0,1-1 0 0 0,0 1 0 0 0,0-1 0 0 0,-1 1 0 0 0,1-1 0 0 0,0 1 0 0 0,1 0 0 0 0,-1-1 0 0 0,0 1 0 0 0,0-1 0 0 0,0 1 0 0 0,1-1 0 0 0,-1 1 0 0 0,1-1 0 0 0,0 1 0 0 0,-1-1 0 0 0,1 1 0 0 0,0-1 0 0 0,0 0 0 0 0,-1 0 0 0 0,1 1 0 0 0,0-1 0 0 0,1 0 0 0 0,-1 0 0 0 0,0 0 0 0 0,0 0 0 0 0,0 0 0 0 0,1 0 0 0 0,-1 0 0 0 0,0 0 0 0 0,1-1 0 0 0,-1 1 0 0 0,0 0-1 0 0,1-1 1 0 0,-1 1 0 0 0,4 0 0 0 0,-2-1 14 0 0,0 0 0 0 0,0 1 0 0 0,0-1 0 0 0,0 0 0 0 0,0-1 0 0 0,0 1 0 0 0,0-1-1 0 0,0 1 1 0 0,0-1 0 0 0,0 0 0 0 0,0 0 0 0 0,0 0 0 0 0,0 0 0 0 0,-1-1 0 0 0,1 1-1 0 0,0-1 1 0 0,-1 1 0 0 0,1-1 0 0 0,-1 0 0 0 0,3-3 0 0 0,-2 2 69 0 0,-1 0 0 0 0,1 0 0 0 0,-1-1 0 0 0,1 1 0 0 0,-1-1 0 0 0,-1 1 0 0 0,1-1 0 0 0,0 0 0 0 0,-1 0 0 0 0,0 0 0 0 0,1 0-1 0 0,-2 0 1 0 0,1 0 0 0 0,0 0 0 0 0,-1-5 0 0 0,0 7-64 0 0,0 0 0 0 0,-1 0-1 0 0,1 1 1 0 0,-1-1-1 0 0,1 0 1 0 0,-1 1 0 0 0,1-1-1 0 0,-1 1 1 0 0,0-1 0 0 0,0 1-1 0 0,0-1 1 0 0,0 1-1 0 0,0 0 1 0 0,0-1 0 0 0,0 1-1 0 0,-1 0 1 0 0,1 0 0 0 0,0 0-1 0 0,-1 0 1 0 0,1 0-1 0 0,0 0 1 0 0,-1 0 0 0 0,0 0-1 0 0,1 1 1 0 0,-1-1-1 0 0,1 1 1 0 0,-1-1 0 0 0,0 1-1 0 0,1-1 1 0 0,-1 1 0 0 0,0 0-1 0 0,1 0 1 0 0,-1 0-1 0 0,0 0 1 0 0,0 0 0 0 0,1 0-1 0 0,-1 0 1 0 0,0 1-1 0 0,-2 0 1 0 0,-1 0-43 0 0,1 0 0 0 0,0 0 0 0 0,-1 0 0 0 0,1 1 0 0 0,0-1 0 0 0,0 1-1 0 0,0 0 1 0 0,0 0 0 0 0,0 1 0 0 0,1-1 0 0 0,-1 1 0 0 0,1 0 0 0 0,0 0 0 0 0,-1 0 0 0 0,1 0 0 0 0,1 1-1 0 0,-5 4 1 0 0,4-2-31 0 0,-1-1-1 0 0,1 0 1 0 0,0 1-1 0 0,0 0 0 0 0,1 0 1 0 0,0 0-1 0 0,0 0 1 0 0,1 0-1 0 0,-1 0 1 0 0,1 0-1 0 0,0 11 0 0 0,1-16 26 0 0,-1-1 0 0 0,1 1 0 0 0,0 0-1 0 0,0-1 1 0 0,1 1 0 0 0,-1-1-1 0 0,0 1 1 0 0,0 0 0 0 0,0-1 0 0 0,0 1-1 0 0,0-1 1 0 0,1 1 0 0 0,-1-1 0 0 0,0 1-1 0 0,1-1 1 0 0,-1 1 0 0 0,0-1-1 0 0,1 1 1 0 0,-1-1 0 0 0,0 1 0 0 0,1-1-1 0 0,-1 0 1 0 0,1 1 0 0 0,-1-1 0 0 0,1 1-1 0 0,-1-1 1 0 0,1 0 0 0 0,-1 0-1 0 0,1 1 1 0 0,-1-1 0 0 0,1 0 0 0 0,-1 0-1 0 0,1 0 1 0 0,0 0 0 0 0,-1 1-1 0 0,1-1 1 0 0,-1 0 0 0 0,1 0 0 0 0,0 0-1 0 0,-1 0 1 0 0,1 0 0 0 0,-1 0 0 0 0,1-1-1 0 0,0 1 1 0 0,-1 0 0 0 0,1 0-1 0 0,-1 0 1 0 0,1-1 0 0 0,-1 1 0 0 0,1 0-1 0 0,-1 0 1 0 0,1-1 0 0 0,-1 1 0 0 0,1 0-1 0 0,-1-1 1 0 0,1 1 0 0 0,-1-1-1 0 0,32-22 208 0 0,-25 16-73 0 0,-1 0 1 0 0,1-1 0 0 0,-1 0 0 0 0,-1 0-1 0 0,1-1 1 0 0,-2 0 0 0 0,1 0 0 0 0,-1 0-1 0 0,5-16 1 0 0,-9 24-86 0 0,0 1-1 0 0,0-1 1 0 0,0 0 0 0 0,0 1-1 0 0,0-1 1 0 0,-1 1-1 0 0,1-1 1 0 0,0 1 0 0 0,0-1-1 0 0,0 0 1 0 0,-1 1-1 0 0,1-1 1 0 0,0 1 0 0 0,-1-1-1 0 0,1 1 1 0 0,0-1-1 0 0,-1 1 1 0 0,1-1 0 0 0,-1 1-1 0 0,1 0 1 0 0,-1-1-1 0 0,1 1 1 0 0,-1 0 0 0 0,1-1-1 0 0,-1 1 1 0 0,1 0-1 0 0,-1-1 1 0 0,1 1 0 0 0,-1 0-1 0 0,1 0 1 0 0,-1 0-1 0 0,0 0 1 0 0,1 0 0 0 0,-1 0-1 0 0,1-1 1 0 0,-1 1-1 0 0,0 0 1 0 0,1 1 0 0 0,-1-1-1 0 0,0 0 1 0 0,1 0-1 0 0,-1 0 1 0 0,1 0 0 0 0,-1 0-1 0 0,1 1 1 0 0,-1-1-1 0 0,0 0 1 0 0,1 0 0 0 0,-1 1-1 0 0,0 0 1 0 0,-31 11-268 0 0,18 2-71 0 0,-3 3-1011 0 0,5-12-4047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6493 0 0,'0'0'3988'0'0,"59"-40"-4428"0"0,-33 25 144 0 0,-3-1-224 0 0,2 5-152 0 0,-4 4-808 0 0,6 3-1465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3648 0 0,'0'0'12005'0'0,"73"-42"-12005"0"0,-52 31-492 0 0,-3 0-416 0 0,8 2-468 0 0,-6 6-920 0 0,5 1-2232 0 0</inkml:trace>
  <inkml:trace contextRef="#ctx0" brushRef="#br0" timeOffset="1">538 50 4000 0 0,'0'0'8833'0'0,"74"-13"-8769"0"0,-51 6-64 0 0,-5-2-1156 0 0,7 3-620 0 0,-9 3-972 0 0,12 1-2589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3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6361 0 0,'0'0'8068'0'0,"12"-4"-7934"0"0,6-1-301 0 0,0 0-1 0 0,0 2 0 0 0,0 0 0 0 0,1 1 1 0 0,-1 1-1 0 0,1 1 0 0 0,-1 0 1 0 0,29 5-1 0 0,-31-2 142 0 0,92 14-2761 0 0,-76-13-539 0 0,49-1 1 0 0,-46-5 591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2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67 572 0 0,'0'0'3401'0'0,"-2"-1"-4396"0"0,5-10 3625 0 0,-1-1-1 0 0,0 0 0 0 0,0-19 0 0 0,-1 152 3840 0 0,16 215-6514 0 0,-10-21-1966 0 0,-7-238 599 0 0,-1-69 1229 0 0,0-1 1 0 0,0 1 0 0 0,-1-1-1 0 0,0 1 1 0 0,0-1 0 0 0,-1 0-1 0 0,0 0 1 0 0,0 0 0 0 0,-7 11-1 0 0,-13 9-8324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21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2536 416 0 0,'0'0'11720'0'0,"-9"-8"-7976"0"0,12-27-2985 0 0,-1 0-1 0 0,-1 1 1 0 0,-2-1 0 0 0,-5-35-1 0 0,-1-17-623 0 0,2-415 676 0 0,6 315-744 0 0,18-56-53 0 0,-4 91 101 0 0,-10 71-41 0 0,-5-1 1 0 0,-3 1 0 0 0,-3 0-1 0 0,-24-114 1 0 0,24 157-196 0 0,3 1 1 0 0,0-1-1 0 0,5-60 0 0 0,0 65 89 0 0,-1 0-1 0 0,-2 0 0 0 0,-1 0 1 0 0,-1 0-1 0 0,-9-35 0 0 0,2 38 456 0 0,8 26-645 0 0,0 0 0 0 0,0 0 1 0 0,0 0-1 0 0,1-1 0 0 0,0 1 0 0 0,0 0 0 0 0,0 0 0 0 0,1-1 0 0 0,-1 1 0 0 0,1-1 0 0 0,0 1 0 0 0,0 0 0 0 0,0-1 0 0 0,1 1 0 0 0,0 0 1 0 0,0-1-1 0 0,0 1 0 0 0,0 0 0 0 0,0 0 0 0 0,1 0 0 0 0,0 0 0 0 0,2-4 0 0 0,-1 3-26 0 0,0 1 4 0 0,-1 1 1 0 0,0 0 0 0 0,0-1 0 0 0,0 1-1 0 0,-1-1 1 0 0,1 1 0 0 0,-1-1 0 0 0,0 0-1 0 0,0 1 1 0 0,0-1 0 0 0,0-5-1 0 0,-6 13-4075 0 0,-3 8-654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2 113 4572 0 0,'0'0'8293'0'0,"-1"10"-7819"0"0,1-4-354 0 0,0 1 0 0 0,0 0 1 0 0,0-1-1 0 0,1 1 0 0 0,-1 0 0 0 0,2-1 0 0 0,-1 1 0 0 0,5 10 0 0 0,-5-14-85 0 0,0-1-1 0 0,0 0 1 0 0,0 0 0 0 0,1 1-1 0 0,-1-1 1 0 0,1 0-1 0 0,0 0 1 0 0,0-1-1 0 0,-1 1 1 0 0,1 0 0 0 0,0 0-1 0 0,1-1 1 0 0,-1 1-1 0 0,0-1 1 0 0,0 0 0 0 0,1 0-1 0 0,-1 0 1 0 0,0 0-1 0 0,1 0 1 0 0,-1 0-1 0 0,1-1 1 0 0,-1 1 0 0 0,1-1-1 0 0,0 1 1 0 0,-1-1-1 0 0,1 0 1 0 0,-1 0-1 0 0,1 0 1 0 0,0-1 0 0 0,4 0-1 0 0,-3 0 67 0 0,0 0-1 0 0,1-1 0 0 0,-1 0 1 0 0,0 1-1 0 0,0-1 1 0 0,0-1-1 0 0,0 1 1 0 0,0-1-1 0 0,-1 1 1 0 0,1-1-1 0 0,-1 0 1 0 0,0 0-1 0 0,0 0 1 0 0,0-1-1 0 0,0 1 0 0 0,0-1 1 0 0,-1 0-1 0 0,1 0 1 0 0,-1 0-1 0 0,0 0 1 0 0,0 0-1 0 0,-1 0 1 0 0,1 0-1 0 0,1-9 1 0 0,-2 8 18 0 0,1 0 1 0 0,-1-1 0 0 0,-1 1 0 0 0,1 0 0 0 0,-1 0-1 0 0,0 0 1 0 0,0-1 0 0 0,0 1 0 0 0,-1 0 0 0 0,1 0-1 0 0,-1-1 1 0 0,-1 1 0 0 0,1 0 0 0 0,-1 0 0 0 0,0 0-1 0 0,0 0 1 0 0,0 1 0 0 0,-1-1 0 0 0,1 1 0 0 0,-1-1-1 0 0,-5-4 1 0 0,6 6-74 0 0,0 0-1 0 0,-1 1 0 0 0,0 0 1 0 0,1-1-1 0 0,-1 1 1 0 0,0 0-1 0 0,0 0 0 0 0,0 1 1 0 0,-1-1-1 0 0,1 0 1 0 0,0 1-1 0 0,-1 0 1 0 0,1 0-1 0 0,-1 0 0 0 0,1 0 1 0 0,-1 1-1 0 0,1-1 1 0 0,-1 1-1 0 0,1 0 0 0 0,-1 0 1 0 0,1 0-1 0 0,-1 1 1 0 0,-6 1-1 0 0,7-1-29 0 0,0 1 1 0 0,1-1-1 0 0,-1 1 0 0 0,0 0 1 0 0,1 0-1 0 0,-1 0 0 0 0,1 1 1 0 0,-1-1-1 0 0,1 0 0 0 0,0 1 1 0 0,0 0-1 0 0,0-1 0 0 0,1 1 0 0 0,-1 0 1 0 0,1 0-1 0 0,-1 0 0 0 0,1 0 1 0 0,0 0-1 0 0,0 0 0 0 0,0 1 1 0 0,1-1-1 0 0,-1 0 0 0 0,1 0 1 0 0,-1 1-1 0 0,1 4 0 0 0,0-4-43 0 0,0 1-1 0 0,0 0 1 0 0,0 0-1 0 0,1 0 1 0 0,0-1-1 0 0,0 1 1 0 0,0 0-1 0 0,0-1 1 0 0,3 8-1 0 0,-3-12 19 0 0,-1 1-1 0 0,0 0 1 0 0,1-1-1 0 0,-1 1 0 0 0,1-1 1 0 0,-1 1-1 0 0,0-1 1 0 0,1 1-1 0 0,0-1 1 0 0,-1 1-1 0 0,1-1 0 0 0,-1 1 1 0 0,1-1-1 0 0,0 1 1 0 0,-1-1-1 0 0,1 0 1 0 0,0 1-1 0 0,-1-1 0 0 0,1 0 1 0 0,0 0-1 0 0,-1 0 1 0 0,1 1-1 0 0,0-1 0 0 0,1 0 1 0 0,0-1 8 0 0,0 1-1 0 0,-1-1 1 0 0,1 1-1 0 0,0-1 1 0 0,-1 0 0 0 0,1 0-1 0 0,0 0 1 0 0,-1 0-1 0 0,1 0 1 0 0,-1 0 0 0 0,1 0-1 0 0,-1-1 1 0 0,0 1-1 0 0,3-3 1 0 0,35-45-1030 0 0,-18 9-3877 0 0,-8 13-1522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7061 0 0,'0'0'9103'0'0,"1"12"-8922"0"0,20 155 1148 0 0,-7-76-1994 0 0,-4-2-4716 0 0,-10-59-2771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 1564 0 0,'0'0'10515'0'0,"-26"-4"-7479"0"0,24 6-3006 0 0,1 0 1 0 0,0 0-1 0 0,0 0 0 0 0,0 0 1 0 0,0 1-1 0 0,0-1 1 0 0,1 0-1 0 0,-1 0 0 0 0,1 1 1 0 0,-1-1-1 0 0,1 0 1 0 0,0 0-1 0 0,0 1 0 0 0,0-1 1 0 0,0 0-1 0 0,0 1 1 0 0,0-1-1 0 0,1 0 1 0 0,-1 1-1 0 0,2 2 0 0 0,-1-2-28 0 0,0 0 0 0 0,-1 0 0 0 0,1 0 0 0 0,1 0-1 0 0,-1 0 1 0 0,0-1 0 0 0,1 1 0 0 0,0 0-1 0 0,-1-1 1 0 0,1 1 0 0 0,0-1 0 0 0,0 0 0 0 0,0 1-1 0 0,5 2 1 0 0,-5-4 83 0 0,0 0 0 0 0,1 0 1 0 0,-1 0-1 0 0,1-1 0 0 0,0 1 0 0 0,-1-1 0 0 0,1 1 1 0 0,-1-1-1 0 0,1 0 0 0 0,0 0 0 0 0,-1 0 0 0 0,1-1 0 0 0,0 1 1 0 0,-1 0-1 0 0,1-1 0 0 0,-1 0 0 0 0,1 0 0 0 0,-1 1 0 0 0,1-1 1 0 0,-1-1-1 0 0,0 1 0 0 0,1 0 0 0 0,-1-1 0 0 0,0 1 0 0 0,0-1 1 0 0,0 0-1 0 0,0 1 0 0 0,0-1 0 0 0,0 0 0 0 0,-1 0 1 0 0,1 0-1 0 0,-1 0 0 0 0,1-1 0 0 0,-1 1 0 0 0,0 0 0 0 0,0-1 1 0 0,0 1-1 0 0,0-1 0 0 0,0 1 0 0 0,0-1 0 0 0,-1 1 0 0 0,1-1 1 0 0,-1 0-1 0 0,0 1 0 0 0,0-1 0 0 0,0 1 0 0 0,0-1 1 0 0,0 0-1 0 0,-1 1 0 0 0,1-1 0 0 0,-2-2 0 0 0,2 3-2 0 0,-1 0-1 0 0,0 1 0 0 0,0-1 1 0 0,0 1-1 0 0,0 0 1 0 0,-1-1-1 0 0,1 1 0 0 0,0 0 1 0 0,-1 0-1 0 0,1 0 1 0 0,0 0-1 0 0,-1 0 0 0 0,1 0 1 0 0,-1 0-1 0 0,0 0 1 0 0,1 0-1 0 0,-1 1 0 0 0,0-1 1 0 0,1 1-1 0 0,-1-1 1 0 0,0 1-1 0 0,0 0 0 0 0,0-1 1 0 0,1 1-1 0 0,-1 0 1 0 0,0 0-1 0 0,0 1 0 0 0,1-1 1 0 0,-1 0-1 0 0,0 0 1 0 0,0 1-1 0 0,1-1 0 0 0,-1 1 1 0 0,-2 1-1 0 0,0-1-97 0 0,0 0-1 0 0,0 0 1 0 0,1 0-1 0 0,-1 1 1 0 0,0 0-1 0 0,1 0 1 0 0,-1 0-1 0 0,1 0 1 0 0,0 0-1 0 0,0 1 1 0 0,0-1-1 0 0,0 1 1 0 0,0 0-1 0 0,-5 6 1 0 0,8-9-46 0 0,0 1-1 0 0,0-1 1 0 0,0 0 0 0 0,0 0 0 0 0,0 0 0 0 0,0 1 0 0 0,0-1 0 0 0,0 0 0 0 0,0 0-1 0 0,0 0 1 0 0,0 1 0 0 0,0-1 0 0 0,0 0 0 0 0,1 0 0 0 0,-1 0 0 0 0,0 1-1 0 0,0-1 1 0 0,0 0 0 0 0,0 0 0 0 0,0 0 0 0 0,0 0 0 0 0,0 1 0 0 0,1-1-1 0 0,-1 0 1 0 0,0 0 0 0 0,0 0 0 0 0,0 0 0 0 0,0 0 0 0 0,0 0 0 0 0,1 1 0 0 0,-1-1-1 0 0,0 0 1 0 0,0 0 0 0 0,0 0 0 0 0,1 0 0 0 0,-1 0 0 0 0,0 0 0 0 0,0 0-1 0 0,0 0 1 0 0,1 0 0 0 0,-1 0 0 0 0,0 0 0 0 0,0 0 0 0 0,0 0 0 0 0,1 0-1 0 0,-1 0 1 0 0,0 0 0 0 0,0 0 0 0 0,0 0 0 0 0,1 0 0 0 0,-1 0 0 0 0,0 0 0 0 0,0 0-1 0 0,0-1 1 0 0,0 1 0 0 0,1 0 0 0 0,-1 0 0 0 0,0 0 0 0 0,0 0 0 0 0,0 0-1 0 0,0 0 1 0 0,0-1 0 0 0,1 1 0 0 0,-1 0 0 0 0,0 0 0 0 0,0 0 0 0 0,0 0-1 0 0,0-1 1 0 0,0 1 0 0 0,22-13-5553 0 0,7-14-1672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70 787 2980 0 0,'0'0'11304'0'0,"9"6"-7522"0"0,-6-141-907 0 0,-2-78-2251 0 0,-4 141-589 0 0,2 18 110 0 0,-2 1 0 0 0,-2 0 0 0 0,-19-79 0 0 0,21 122-291 0 0,0 1 1 0 0,-1 0-1 0 0,1 0 0 0 0,-2 0 0 0 0,1 0 0 0 0,-1 1 1 0 0,-7-9-1 0 0,12 17 5 0 0,0 0 1 0 0,-1 0-1 0 0,1 0 0 0 0,0 0 1 0 0,0 0-1 0 0,-1 0 0 0 0,1 0 1 0 0,0 0-1 0 0,0 0 0 0 0,-1 0 1 0 0,1 0-1 0 0,0 0 0 0 0,0 0 1 0 0,0 0-1 0 0,-1 0 0 0 0,1 0 1 0 0,0 0-1 0 0,0 0 0 0 0,-1 0 1 0 0,1 0-1 0 0,0 0 0 0 0,0 0 1 0 0,0 1-1 0 0,-1-1 1 0 0,1 0-1 0 0,0 0 0 0 0,0 0 1 0 0,0 0-1 0 0,0 1 0 0 0,-1-1 1 0 0,1 0-1 0 0,0 0 0 0 0,0 0 1 0 0,0 1-1 0 0,0-1 0 0 0,0 0 1 0 0,0 0-1 0 0,0 0 0 0 0,0 1 1 0 0,0-1-1 0 0,-1 0 0 0 0,1 0 1 0 0,0 1-1 0 0,0-1 0 0 0,0 0 1 0 0,0 0-1 0 0,0 0 0 0 0,0 1 1 0 0,1-1-1 0 0,-1 0 0 0 0,0 0 1 0 0,0 1-1 0 0,0-1 1 0 0,0 0-1 0 0,0 0 0 0 0,0 0 1 0 0,0 1-1 0 0,1-1 0 0 0,-2 1-756 0 0,1 10-6225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51 664 0 0,'0'0'17502'0'0,"0"8"-17172"0"0,-1-3-285 0 0,1 1-1 0 0,0 0 1 0 0,0 0-1 0 0,1-1 1 0 0,0 1-1 0 0,0 0 1 0 0,0-1 0 0 0,3 7-1 0 0,-3-10-45 0 0,0 0 1 0 0,0 0-1 0 0,0 0 1 0 0,0-1-1 0 0,0 1 1 0 0,1-1-1 0 0,-1 1 0 0 0,1-1 1 0 0,-1 1-1 0 0,1-1 1 0 0,-1 0-1 0 0,1 1 0 0 0,0-1 1 0 0,0 0-1 0 0,0 0 1 0 0,-1 0-1 0 0,1-1 1 0 0,0 1-1 0 0,0 0 0 0 0,0-1 1 0 0,0 1-1 0 0,0-1 1 0 0,1 0-1 0 0,-1 0 0 0 0,0 1 1 0 0,0-1-1 0 0,0-1 1 0 0,0 1-1 0 0,0 0 1 0 0,0 0-1 0 0,2-1 0 0 0,0 0 23 0 0,0 0 0 0 0,0-1 0 0 0,0 1 0 0 0,0-1 0 0 0,0 1 0 0 0,0-1 0 0 0,0 0 0 0 0,-1 0 0 0 0,1-1 0 0 0,-1 1-1 0 0,1-1 1 0 0,-1 0 0 0 0,0 0 0 0 0,0 0 0 0 0,-1 0 0 0 0,1 0 0 0 0,3-6 0 0 0,-3 3 159 0 0,1 1 0 0 0,-1-1 1 0 0,-1 0-1 0 0,1 0 0 0 0,-1 0 0 0 0,-1 0 1 0 0,1-1-1 0 0,-1 1 0 0 0,0 0 0 0 0,1-13 1 0 0,-2 19-145 0 0,0-1 1 0 0,0 0 0 0 0,0 1 0 0 0,0-1 0 0 0,0 0 0 0 0,0 1 0 0 0,0-1 0 0 0,0 0-1 0 0,-1 0 1 0 0,1 1 0 0 0,0-1 0 0 0,0 1 0 0 0,-1-1 0 0 0,1 0 0 0 0,0 1 0 0 0,-1-1-1 0 0,1 0 1 0 0,0 1 0 0 0,-1-1 0 0 0,1 1 0 0 0,-1-1 0 0 0,1 1 0 0 0,-1-1 0 0 0,1 1-1 0 0,-1 0 1 0 0,0-1 0 0 0,1 1 0 0 0,-1-1 0 0 0,0 1 0 0 0,1 0 0 0 0,-2-1 0 0 0,-25 5 470 0 0,20-1-482 0 0,0 0-1 0 0,1 0 1 0 0,-1 1-1 0 0,1 0 1 0 0,-10 7-1 0 0,5 1-20 0 0,0 0 0 0 0,1 0-1 0 0,0 1 1 0 0,-9 16 0 0 0,15-24-150 0 0,1 0 0 0 0,0 1 0 0 0,1-1 0 0 0,-1 1 0 0 0,1 0 0 0 0,0-1 0 0 0,0 1 0 0 0,1 0 0 0 0,0 0 0 0 0,0 0 0 0 0,0 0 0 0 0,1 1 0 0 0,0-1 0 0 0,0 8 0 0 0,1-12-67 0 0,-1-1 1 0 0,1 1-1 0 0,0 0 1 0 0,-1-1-1 0 0,1 1 1 0 0,0 0 0 0 0,0-1-1 0 0,0 1 1 0 0,0-1-1 0 0,0 1 1 0 0,1-1 0 0 0,1 2-1 0 0,14 5-5326 0 0,2-7-1463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10 338 5529 0 0,'0'0'10374'0'0,"3"-15"-9087"0"0,13-55 765 0 0,-8 43-1755 0 0,-2 0 1 0 0,0-1-1 0 0,-2 1 0 0 0,-1-1 0 0 0,-1 0 0 0 0,-3-29 0 0 0,1 55-322 0 0,0 1 1 0 0,0-1 0 0 0,-1 1-1 0 0,1-1 1 0 0,-1 1-1 0 0,1 0 1 0 0,-1-1-1 0 0,1 1 1 0 0,-1 0-1 0 0,0-1 1 0 0,0 1-1 0 0,0 0 1 0 0,0 0-1 0 0,0 0 1 0 0,0 0 0 0 0,0 0-1 0 0,0 0 1 0 0,0 0-1 0 0,0 0 1 0 0,-1 0-1 0 0,1 0 1 0 0,0 0-1 0 0,-3 0 1 0 0,3 1-312 0 0,0-1-1 0 0,0 1 1 0 0,-1 0 0 0 0,1 0 0 0 0,0 0 0 0 0,0 0-1 0 0,0 0 1 0 0,0 0 0 0 0,0 0 0 0 0,0 0-1 0 0,0 1 1 0 0,-1-1 0 0 0,1 0 0 0 0,0 1 0 0 0,0-1-1 0 0,0 1 1 0 0,0-1 0 0 0,0 1 0 0 0,0-1 0 0 0,1 1-1 0 0,-1 0 1 0 0,-1 1 0 0 0,-7 7-7338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12269 0 0,'0'0'8566'0'0,"8"0"-8471"0"0,-4-1-67 0 0,0 1 14 0 0,0 0-1 0 0,1 0 0 0 0,-1-1 1 0 0,1 0-1 0 0,-1 0 0 0 0,0 0 1 0 0,0-1-1 0 0,0 1 1 0 0,1-1-1 0 0,-2 0 0 0 0,1 0 1 0 0,5-3-1 0 0,-9 4 37 0 0,0 15 415 0 0,-2-2-709 0 0,-2 39 959 0 0,9-28-2736 0 0,-5-22 1703 0 0,0-1-1 0 0,1 1 0 0 0,-1 0 1 0 0,1 0-1 0 0,-1-1 1 0 0,1 1-1 0 0,-1 0 0 0 0,1-1 1 0 0,0 1-1 0 0,-1 0 1 0 0,1-1-1 0 0,0 1 0 0 0,-1-1 1 0 0,1 1-1 0 0,0-1 1 0 0,0 1-1 0 0,-1-1 1 0 0,1 0-1 0 0,1 1 0 0 0,11 0-7365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3616 0 0,'0'0'14280'0'0,"0"8"-13994"0"0,-3 202 632 0 0,-1-54-1854 0 0,4-151 632 0 0,0-2-31 0 0,0 0 0 0 0,0 0 0 0 0,0 0 0 0 0,0 0 0 0 0,0 0 1 0 0,1 0-1 0 0,-1-1 0 0 0,1 1 0 0 0,0 0 0 0 0,0 0 0 0 0,0 0 1 0 0,0-1-1 0 0,2 5 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8733 0 0,'0'0'7422'0'0,"4"0"-7506"0"0,31 9 297 0 0,21 4-138 0 0,-54-12-69 0 0,0-1 0 0 0,0 0-1 0 0,1 0 1 0 0,-1 0 0 0 0,0 0 0 0 0,0 0-1 0 0,1 0 1 0 0,-1 0 0 0 0,0-1-1 0 0,0 1 1 0 0,0-1 0 0 0,1 0 0 0 0,-1 0-1 0 0,0 1 1 0 0,0-1 0 0 0,0-1-1 0 0,0 1 1 0 0,0 0 0 0 0,1-2 714 0 0,-15 10 1999 0 0,11-7-2933 0 0,1 1 0 0 0,-1 0 0 0 0,0-1 0 0 0,0 1 1 0 0,1 0-1 0 0,-1 0 0 0 0,0 0 0 0 0,1 0 0 0 0,-1 0 0 0 0,1-1 0 0 0,-1 1 0 0 0,1 0 1 0 0,-1 0-1 0 0,1 0 0 0 0,0 0 0 0 0,-1 0 0 0 0,1 1 0 0 0,0-1 0 0 0,0 1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7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23 4212 0 0,'0'0'11949'0'0,"1"-4"-11613"0"0,-1 1-349 0 0,4-13 552 0 0,-2 26 505 0 0,-2 85-524 0 0,-4-1-1 0 0,-18 108 1 0 0,-1-85 510 0 0,3-28-832 0 0,5 2 1 0 0,-7 151 0 0 0,26-233-4919 0 0,1 13-9476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22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2556 1552 0 0,'0'0'10024'0'0,"-3"-7"-9426"0"0,-4-11 4 0 0,1 0 1 0 0,1-1-1 0 0,1 0 1 0 0,-4-29-1 0 0,-2-92 2246 0 0,5 52-2250 0 0,-4-55-151 0 0,-11-97 95 0 0,5 83-814 0 0,6 0 0 0 0,13-172 0 0 0,1 73 403 0 0,-8 87 145 0 0,0 54-290 0 0,14-149 1 0 0,-2 185 216 0 0,-3-145 0 0 0,-10 188-309 0 0,4 34 27 0 0,0 1 1 0 0,-1-1 0 0 0,1 0 0 0 0,-1 0 0 0 0,1 1 0 0 0,-1-1-1 0 0,1 0 1 0 0,-1 1 0 0 0,0-1 0 0 0,0 1 0 0 0,0-1 0 0 0,0 1-1 0 0,0-1 1 0 0,0 1 0 0 0,0 0 0 0 0,-1-1 0 0 0,-1-1 0 0 0,1 23-9472 0 0,2-5 4290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7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7461 0 0,'0'0'7152'0'0,"10"-4"-6864"0"0,11-5-33 0 0,0-1 0 0 0,-1-1 0 0 0,32-24 0 0 0,-52 35-144 0 0,-4 5-4497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8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64 703 5440 0 0,'0'0'8929'0'0,"1"-10"-8157"0"0,-1-29 69 0 0,-2-1 0 0 0,-1 1 0 0 0,-11-49-1 0 0,4 33-334 0 0,-3-71 0 0 0,14 21-211 0 0,0 42-934 0 0,-7-64-1 0 0,2 117-1344 0 0,-3 15-2204 0 0,-1 10-1211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78 3088 0 0,'0'0'10560'0'0,"-1"-11"-9515"0"0,-3-50 838 0 0,4 61-1832 0 0,0-1 1 0 0,0 1 0 0 0,0 0-1 0 0,0 0 1 0 0,0 0 0 0 0,0 0 0 0 0,0 0-1 0 0,0-1 1 0 0,0 1 0 0 0,0 0 0 0 0,0 0-1 0 0,0 0 1 0 0,0 0 0 0 0,0 0-1 0 0,0-1 1 0 0,0 1 0 0 0,0 0 0 0 0,0 0-1 0 0,0 0 1 0 0,0 0 0 0 0,0 0 0 0 0,0 0-1 0 0,0-1 1 0 0,0 1 0 0 0,0 0 0 0 0,0 0-1 0 0,0 0 1 0 0,1 0 0 0 0,-1 0-1 0 0,0 0 1 0 0,0-1 0 0 0,0 1 0 0 0,0 0-1 0 0,0 0 1 0 0,0 0 0 0 0,0 0 0 0 0,1 0-1 0 0,-1 0 1 0 0,0 0 0 0 0,0 0-1 0 0,0 0 1 0 0,0 0 0 0 0,0 0 0 0 0,0 0-1 0 0,1 0 1 0 0,-1 0 0 0 0,0 0 0 0 0,0 0-1 0 0,0 0 1 0 0,0 0 0 0 0,0 0 0 0 0,1 0-1 0 0,-1 0 1 0 0,0 0 0 0 0,0 0-1 0 0,0 0 1 0 0,1 0 0 0 0,8 9 484 0 0,7 14-1166 0 0,-14-21 473 0 0,0 1 0 0 0,-1-1 0 0 0,1 0 0 0 0,0 0-1 0 0,0 1 1 0 0,0-1 0 0 0,0 0 0 0 0,0-1-1 0 0,1 1 1 0 0,-1 0 0 0 0,1-1 0 0 0,-1 1 0 0 0,1-1-1 0 0,-1 0 1 0 0,1 0 0 0 0,0 0 0 0 0,0 0 0 0 0,0 0-1 0 0,-1 0 1 0 0,1-1 0 0 0,3 1 0 0 0,12 3 144 0 0,-18-4-71 0 0,1 0 0 0 0,-1 0 0 0 0,0 0 0 0 0,1 0 0 0 0,-1 1 0 0 0,0-1 0 0 0,0 0 0 0 0,1 0 0 0 0,-1 0 0 0 0,0 0 0 0 0,0 1 0 0 0,0-1 0 0 0,1 0 0 0 0,-1 0 0 0 0,0 1 0 0 0,0-1-1 0 0,0 0 1 0 0,0 0 0 0 0,1 1 0 0 0,-1-1 0 0 0,0 0 0 0 0,0 1 0 0 0,0-1 0 0 0,0 0 0 0 0,0 1 0 0 0,0-1 0 0 0,0 0 0 0 0,0 0 0 0 0,0 1 0 0 0,0-1 0 0 0,0 0 0 0 0,0 1-1 0 0,0-1 1 0 0,0 0 0 0 0,0 1 0 0 0,0-1 0 0 0,-1 0 0 0 0,-2 9-4828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4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1 848 5853 0 0,'0'0'10647'0'0,"0"-11"-10023"0"0,5-54-214 0 0,2 0 0 0 0,28-108-1 0 0,-4 22-1841 0 0,-4 20-1309 0 0,-12 64-4273 0 0,9-97 1 0 0,-24 163 7042 0 0,0 0 1 0 0,0 1 0 0 0,0-1 0 0 0,0 0 0 0 0,0 0-1 0 0,0 0 1 0 0,0 0 0 0 0,-1 1 0 0 0,1-1 0 0 0,0 0-1 0 0,-1 0 1 0 0,1 0 0 0 0,0 1 0 0 0,-1-1 0 0 0,1 0-1 0 0,-1 1 1 0 0,1-1 0 0 0,-1 0 0 0 0,1 1 0 0 0,-1-1-1 0 0,0 1 1 0 0,1-1 0 0 0,-1 1 0 0 0,0-1 0 0 0,1 1-1 0 0,-1-1 1 0 0,0 1 0 0 0,0 0 0 0 0,0-1 0 0 0,1 1-1 0 0,-1 0 1 0 0,0 0 0 0 0,0-1 0 0 0,0 1 0 0 0,0 0-1 0 0,1 0 1 0 0,-1 0 0 0 0,0 0 0 0 0,0 0 0 0 0,0 0-1 0 0,0 0 1 0 0,1 1 0 0 0,-1-1 0 0 0,0 0 0 0 0,0 0-1 0 0,0 1 1 0 0,1-1 0 0 0,-1 0 0 0 0,0 1 0 0 0,0-1-1 0 0,1 1 1 0 0,-1-1 0 0 0,0 1 0 0 0,1-1 0 0 0,-2 2 0 0 0,-5 6-1852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5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1483 5136 0 0,'0'0'2319'0'0,"-11"9"-1583"0"0,-3 2-489 0 0,-92 65 2599 0 0,141-155-169 0 0,44-93-2104 0 0,187-445-138 0 0,-133 283-150 0 0,-95 253-314 0 0,3 2 1 0 0,53-77-1 0 0,-91 153 19 0 0,27-34-209 0 0,-30 37 205 0 0,1-1 1 0 0,0 0 0 0 0,0 0 0 0 0,-1 1-1 0 0,1-1 1 0 0,0 1 0 0 0,0-1-1 0 0,0 1 1 0 0,0-1 0 0 0,0 1-1 0 0,0-1 1 0 0,0 1 0 0 0,0 0-1 0 0,0-1 1 0 0,0 1 0 0 0,0 0 0 0 0,0 0-1 0 0,0 0 1 0 0,0 0 0 0 0,0 0-1 0 0,0 0 1 0 0,0 0 0 0 0,0 0-1 0 0,0 1 1 0 0,1-1 0 0 0,-1 0 0 0 0,0 0-1 0 0,0 1 1 0 0,-1-1 0 0 0,1 1-1 0 0,0-1 1 0 0,0 1 0 0 0,0-1-1 0 0,0 1 1 0 0,0 0 0 0 0,0-1 0 0 0,-1 1-1 0 0,1 0 1 0 0,0 1 0 0 0,9 11 22 0 0,-1 0 0 0 0,0 1 0 0 0,-1 0 0 0 0,-1 1 0 0 0,0 0 0 0 0,8 29 0 0 0,21 104 38 0 0,-28-110-50 0 0,81 609 39 0 0,-56 9 133 0 0,-30-554-105 0 0,-2-44 18 0 0,-2-33 7 0 0,2 0 0 0 0,0 0 0 0 0,1 0 0 0 0,2 0 0 0 0,1-1 0 0 0,9 33-1 0 0,-12-52-90 0 0,0-1 0 0 0,0 0 0 0 0,1 1 0 0 0,-1-1 0 0 0,1 0 0 0 0,0 0 0 0 0,0 0 0 0 0,0 0 0 0 0,0-1-1 0 0,1 1 1 0 0,-1-1 0 0 0,1 0 0 0 0,0 0 0 0 0,0 0 0 0 0,5 2 0 0 0,-6-4-20 0 0,-1 0 0 0 0,1 0 0 0 0,0-1 0 0 0,0 1 0 0 0,0-1 1 0 0,0 1-1 0 0,0-1 0 0 0,0 0 0 0 0,0 0 0 0 0,0 0 0 0 0,0-1 0 0 0,0 1 0 0 0,-1-1 0 0 0,1 1 0 0 0,0-1 1 0 0,0 0-1 0 0,0 0 0 0 0,-1 0 0 0 0,1-1 0 0 0,0 1 0 0 0,-1-1 0 0 0,1 1 0 0 0,-1-1 0 0 0,0 0 0 0 0,0 0 1 0 0,3-3-1 0 0,16-16-231 0 0,0-2 0 0 0,22-33 0 0 0,-27 34 95 0 0,1 0 0 0 0,1 1 1 0 0,23-21-1 0 0,-38 39 131 0 0,0 1 1 0 0,0 0-1 0 0,0-1 0 0 0,0 1 0 0 0,0 1 0 0 0,0-1 1 0 0,1 0-1 0 0,-1 1 0 0 0,1 0 0 0 0,-1-1 1 0 0,6 0-1 0 0,-7 2 29 0 0,-1 0 1 0 0,1 0 0 0 0,-1 1 0 0 0,0-1-1 0 0,1 0 1 0 0,-1 1 0 0 0,0-1 0 0 0,1 1 0 0 0,-1-1-1 0 0,0 1 1 0 0,1-1 0 0 0,-1 1 0 0 0,0 0-1 0 0,0 0 1 0 0,0 0 0 0 0,1 0 0 0 0,-1 0-1 0 0,0 0 1 0 0,0 0 0 0 0,-1 0 0 0 0,1 0-1 0 0,0 0 1 0 0,0 0 0 0 0,0 1 0 0 0,-1-1-1 0 0,1 0 1 0 0,-1 0 0 0 0,1 1 0 0 0,-1-1-1 0 0,1 1 1 0 0,-1 2 0 0 0,20 74 571 0 0,16 127 1 0 0,0 8-427 0 0,-11-98-50 0 0,-6-22 182 0 0,42 123 0 0 0,-48-187-249 0 0,1-1 0 0 0,28 44 0 0 0,-26-47-29 0 0,-1 1 0 0 0,-1 1 0 0 0,14 36-1 0 0,-8 11-137 0 0,-3 0 0 0 0,-3 0 0 0 0,4 97 0 0 0,-3-30 117 0 0,-15-140 27 0 0,0 1-1 0 0,0 0 1 0 0,0 0 0 0 0,1-1-1 0 0,-1 1 1 0 0,0 0 0 0 0,1 0-1 0 0,-1-1 1 0 0,1 1 0 0 0,0-1-1 0 0,0 1 1 0 0,0 0 0 0 0,-1-1-1 0 0,1 1 1 0 0,1-1 0 0 0,-1 0-1 0 0,0 1 1 0 0,0-1 0 0 0,0 0-1 0 0,1 0 1 0 0,1 1 0 0 0,-2-1 0 0 0,1-1 0 0 0,-1 0 0 0 0,1 0 0 0 0,-1 0 0 0 0,1 0 0 0 0,-1-1 0 0 0,1 1 0 0 0,-1 0 0 0 0,1-1 0 0 0,-1 1 0 0 0,1-1 0 0 0,-1 1 0 0 0,0-1 0 0 0,1 1 0 0 0,-1-1 0 0 0,0 0 0 0 0,1 0 0 0 0,-1 0 0 0 0,0 0 0 0 0,0 0 0 0 0,0 0 0 0 0,0 0 0 0 0,0 0 0 0 0,0 0 0 0 0,1-3 0 0 0,23-27 60 0 0,-2-1 0 0 0,-2-1 0 0 0,31-63 1 0 0,-7 13-62 0 0,60-105-537 0 0,153-381 0 0 0,-62 74 1123 0 0,-72 190-338 0 0,-38 74-1110 0 0,108-470 0 0 0,-161 528 1718 0 0,-11 48-1399 0 0,5 2-1 0 0,72-200 1 0 0,-97 316 542 0 0,1 1 0 0 0,0-1 0 0 0,0 1 0 0 0,0 0 0 0 0,1 0 0 0 0,0 0 0 0 0,0 0 0 0 0,1 1 0 0 0,-1 0 0 0 0,7-6 0 0 0,-8 10 10 0 0,-1-1-1 0 0,1 1 1 0 0,0-1-1 0 0,0 1 1 0 0,-1 0-1 0 0,1 0 1 0 0,0 0-1 0 0,0 1 1 0 0,0-1-1 0 0,0 1 0 0 0,0-1 1 0 0,0 1-1 0 0,0 0 1 0 0,1 0-1 0 0,-1 1 1 0 0,0-1-1 0 0,0 1 1 0 0,0-1-1 0 0,0 1 1 0 0,0 0-1 0 0,-1 0 0 0 0,1 0 1 0 0,0 0-1 0 0,5 4 1 0 0,10 2 69 0 0,0 0 1 0 0,1-1-1 0 0,22 5 0 0 0,-23-7-60 0 0,1 1 0 0 0,34 14 0 0 0,-47-16-8 0 0,0 1 0 0 0,0-1 0 0 0,0 1 0 0 0,0 1 0 0 0,0-1 0 0 0,-1 1-1 0 0,0 0 1 0 0,0 0 0 0 0,0 0 0 0 0,-1 1 0 0 0,7 10 0 0 0,5 17 79 0 0,-2 0 0 0 0,-1 1 0 0 0,-2 0 0 0 0,-1 1 0 0 0,-2 0 0 0 0,5 41 0 0 0,-1-7 16 0 0,5 14-31 0 0,52 218 159 0 0,-59-269-110 0 0,2 0 0 0 0,0 0 0 0 0,3-1 0 0 0,0-1 0 0 0,2 0 1 0 0,39 51-1 0 0,-48-71-253 0 0,1-1 1 0 0,0 0-1 0 0,0 0 1 0 0,1-1-1 0 0,0 0 1 0 0,1 0 0 0 0,0-1-1 0 0,0-1 1 0 0,0 0-1 0 0,1-1 1 0 0,-1 0-1 0 0,1 0 1 0 0,1-1-1 0 0,-1-1 1 0 0,1 0-1 0 0,-1-1 1 0 0,20 1 0 0 0,-28-3 119 0 0,-1 0 0 0 0,1-1 1 0 0,-1 0-1 0 0,1 0 1 0 0,-1 0-1 0 0,1 0 1 0 0,-1-1-1 0 0,0 1 0 0 0,1-1 1 0 0,-1 0-1 0 0,0 0 1 0 0,0 0-1 0 0,0 0 1 0 0,0-1-1 0 0,4-4 0 0 0,40-51 133 0 0,-13 15-138 0 0,-30 38-1 0 0,1 0 0 0 0,-1 1 0 0 0,1 0 0 0 0,0 0 0 0 0,0 1 0 0 0,1-1 0 0 0,-1 1 0 0 0,1 0 0 0 0,0 1 0 0 0,9-4 0 0 0,-12 6 19 0 0,-1-1 0 0 0,0 1 0 0 0,0 0-1 0 0,0 0 1 0 0,1 0 0 0 0,-1 0 0 0 0,0 1 0 0 0,0-1 0 0 0,1 1 0 0 0,-1-1 0 0 0,0 1 0 0 0,0 0 0 0 0,0-1 0 0 0,0 1 0 0 0,0 0 0 0 0,0 1 0 0 0,0-1 0 0 0,0 0 0 0 0,-1 0 0 0 0,1 1 0 0 0,0-1 0 0 0,-1 1-1 0 0,1 0 1 0 0,-1-1 0 0 0,1 1 0 0 0,-1 0 0 0 0,0 0 0 0 0,0 0 0 0 0,0 0 0 0 0,0 0 0 0 0,0 0 0 0 0,0 0 0 0 0,0 3 0 0 0,12 34 191 0 0,-1 1 1 0 0,-2 0 0 0 0,6 54-1 0 0,-7-39-97 0 0,21 72 0 0 0,-25-111-116 0 0,0-1-1 0 0,1 0 1 0 0,1 0-1 0 0,1 0 1 0 0,0-1-1 0 0,0-1 1 0 0,2 1-1 0 0,-1-1 1 0 0,13 12-1 0 0,24 12-325 0 0,-40-33 324 0 0,0 1 1 0 0,0-1-1 0 0,0 1 1 0 0,-1 0-1 0 0,0 0 0 0 0,1 0 1 0 0,-2 1-1 0 0,1 0 1 0 0,-1 0-1 0 0,0 0 1 0 0,0 1-1 0 0,-1-1 1 0 0,5 10-1 0 0,-1 15-118 0 0,0 1 0 0 0,-2 0 0 0 0,-1 0 0 0 0,-1 48 0 0 0,2 5 259 0 0,-1-32 196 0 0,3 1 0 0 0,2-1 0 0 0,2 0-1 0 0,19 52 1 0 0,-23-87-318 0 0,0 0-1 0 0,0 0 1 0 0,2-1 0 0 0,0 0-1 0 0,1-1 1 0 0,1 0 0 0 0,0 0-1 0 0,2-1 1 0 0,-1-1-1 0 0,2 0 1 0 0,0-1 0 0 0,0 0-1 0 0,1-1 1 0 0,30 17-1 0 0,6-1-291 0 0,-7-6 83 0 0,0 3-1 0 0,-1 1 1 0 0,-2 2-1 0 0,57 50 0 0 0,-54-33 246 0 0,-23-23-14 0 0,1 0 0 0 0,1-1 0 0 0,0-1 0 0 0,2-1-1 0 0,42 24 1 0 0,-64-41-31 0 0,1 0-1 0 0,-1-1 1 0 0,1 1-1 0 0,0-1 1 0 0,-1 0-1 0 0,1 0 0 0 0,0-1 1 0 0,0 1-1 0 0,0-1 1 0 0,0 0-1 0 0,0 0 1 0 0,0 0-1 0 0,-1 0 0 0 0,1-1 1 0 0,0 1-1 0 0,0-1 1 0 0,0 0-1 0 0,-1 0 1 0 0,1-1-1 0 0,0 1 1 0 0,-1-1-1 0 0,1 0 0 0 0,-1 1 1 0 0,0-2-1 0 0,1 1 1 0 0,-1 0-1 0 0,0-1 1 0 0,0 1-1 0 0,-1-1 1 0 0,1 0-1 0 0,-1 0 0 0 0,1 0 1 0 0,-1 0-1 0 0,3-5 1 0 0,5-10 41 0 0,0-1 0 0 0,-1 0 0 0 0,-1 0-1 0 0,-1-1 1 0 0,5-23 0 0 0,100-480 1022 0 0,-43-7-1448 0 0,-43 307 308 0 0,-11 122 33 0 0,3 1 0 0 0,5 1 0 0 0,46-123-1 0 0,-57 190-51 0 0,26-49-1 0 0,-33 72 45 0 0,1-1 0 0 0,0 1-1 0 0,0 0 1 0 0,1 1 0 0 0,0-1 0 0 0,1 1-1 0 0,-1 1 1 0 0,19-14 0 0 0,-22 19-19 0 0,1 0 0 0 0,-1 0 1 0 0,1 0-1 0 0,0 1 0 0 0,0 0 1 0 0,0 0-1 0 0,0 0 0 0 0,-1 1 0 0 0,1-1 1 0 0,10 2-1 0 0,34-6 90 0 0,-29-3 25 0 0,-1-1 0 0 0,0 0 0 0 0,-1-2 1 0 0,26-18-1 0 0,37-20 53 0 0,-79 47-90 0 0,1 1 1 0 0,-1 0-1 0 0,0-1 1 0 0,1 1-1 0 0,-1 0 1 0 0,1 1 0 0 0,-1-1-1 0 0,1 0 1 0 0,0 1-1 0 0,-1 0 1 0 0,1-1-1 0 0,0 1 1 0 0,-1 0-1 0 0,1 0 1 0 0,0 1 0 0 0,-1-1-1 0 0,1 0 1 0 0,0 1-1 0 0,-1 0 1 0 0,1 0-1 0 0,-1-1 1 0 0,1 2 0 0 0,-1-1-1 0 0,1 0 1 0 0,-1 0-1 0 0,0 1 1 0 0,0-1-1 0 0,0 1 1 0 0,0 0 0 0 0,0-1-1 0 0,0 1 1 0 0,0 0-1 0 0,0 0 1 0 0,0 0-1 0 0,-1 1 1 0 0,0-1-1 0 0,1 0 1 0 0,1 5 0 0 0,4 10 52 0 0,-1 0 0 0 0,0 0 0 0 0,-1 0 0 0 0,5 34 0 0 0,-3-16-85 0 0,-3-14 67 0 0,2-1 0 0 0,0-1 1 0 0,2 1-1 0 0,0-1 1 0 0,12 20-1 0 0,-14-29-22 0 0,1 0-1 0 0,0-1 1 0 0,0 0-1 0 0,1 0 0 0 0,0-1 1 0 0,0 0-1 0 0,1 0 1 0 0,0-1-1 0 0,1 0 1 0 0,16 10-1 0 0,-7-8-14 0 0,-1 1-1 0 0,0 0 1 0 0,-1 2-1 0 0,0 0 0 0 0,-1 1 1 0 0,0 1-1 0 0,19 22 1 0 0,-29-29 8 0 0,0 0 1 0 0,1 0 0 0 0,-1 0-1 0 0,1-1 1 0 0,1 0 0 0 0,-1 0-1 0 0,16 9 1 0 0,-17-13-10 0 0,0 0-1 0 0,-1 0 0 0 0,1-1 1 0 0,0 0-1 0 0,0 0 1 0 0,0 0-1 0 0,0-1 1 0 0,0 0-1 0 0,0 0 1 0 0,-1 0-1 0 0,1-1 1 0 0,0 0-1 0 0,10-2 1 0 0,-13 2-9 0 0,1 0 1 0 0,0 0-1 0 0,-1 0 1 0 0,1 0 0 0 0,-1 1-1 0 0,1 0 1 0 0,0 0-1 0 0,-1 0 1 0 0,1 0 0 0 0,0 1-1 0 0,-1-1 1 0 0,1 1-1 0 0,-1 0 1 0 0,1 0 0 0 0,-1 0-1 0 0,1 0 1 0 0,-1 1-1 0 0,1-1 1 0 0,-1 1 0 0 0,0 0-1 0 0,0 0 1 0 0,0 0-1 0 0,3 4 1 0 0,-1 1 24 0 0,1 0 1 0 0,-1 1-1 0 0,-1 0 1 0 0,0 0-1 0 0,0 1 0 0 0,0-1 1 0 0,-1 1-1 0 0,2 10 1 0 0,-1-8 27 0 0,2 11 133 0 0,1-1 1 0 0,1 0 0 0 0,1 0 0 0 0,1-1 0 0 0,13 22-1 0 0,-20-38-197 0 0,0 0 0 0 0,0 0 0 0 0,0-1-1 0 0,0 1 1 0 0,0-1 0 0 0,1 0-1 0 0,-1 0 1 0 0,1 0 0 0 0,0 0-1 0 0,0 0 1 0 0,0-1 0 0 0,1 0 0 0 0,-1 0-1 0 0,0 0 1 0 0,1 0 0 0 0,-1-1-1 0 0,1 0 1 0 0,0 0 0 0 0,-1 0-1 0 0,1 0 1 0 0,0-1 0 0 0,0 0-1 0 0,0 0 1 0 0,-1 0 0 0 0,1-1 0 0 0,0 1-1 0 0,0-1 1 0 0,-1 0 0 0 0,1 0-1 0 0,6-3 1 0 0,17-13-2621 0 0,5-14-4001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0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20 380 0 0,'0'0'8226'0'0,"1"-4"-7368"0"0,0 2-1447 0 0,3-12 3530 0 0,-3 23 34 0 0,-6 14-2906 0 0,0 0 0 0 0,-2-1 0 0 0,-1 0 0 0 0,0 0-1 0 0,-14 23 1 0 0,10-18-10 0 0,-3-4 24 0 0,15-22-60 0 0,-1 0-1 0 0,1 0 1 0 0,-1-1 0 0 0,1 1-1 0 0,-1 0 1 0 0,0 0 0 0 0,1 0-1 0 0,-1-1 1 0 0,0 1-1 0 0,0 0 1 0 0,1-1 0 0 0,-1 1-1 0 0,0-1 1 0 0,0 1 0 0 0,0-1-1 0 0,0 1 1 0 0,0-1 0 0 0,1 1-1 0 0,-1-1 1 0 0,0 0 0 0 0,0 0-1 0 0,-2 1 1 0 0,3-2-55 0 0,-1-1 1 0 0,1 1-1 0 0,-1 0 0 0 0,1 0 1 0 0,0-1-1 0 0,-1 1 0 0 0,1 0 1 0 0,0-1-1 0 0,0 1 0 0 0,0 0 1 0 0,0-1-1 0 0,0 1 1 0 0,0 0-1 0 0,0-1 0 0 0,0 1 1 0 0,1 0-1 0 0,-1-1 0 0 0,0 1 1 0 0,1 0-1 0 0,-1 0 1 0 0,2-2-1 0 0,11-27-98 0 0,-13 30 130 0 0,1-2-8 0 0,15-31 253 0 0,1 1 0 0 0,2 1 0 0 0,24-31 0 0 0,-29 99 639 0 0,-5-11-472 0 0,1 0 1 0 0,16 29-1 0 0,14 12-2826 0 0,-38-56-1718 0 0,-2-6-543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0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1 364 0 0,'0'0'10791'0'0,"0"64"-8129"0"0,12 140-1335 0 0,-4-107-781 0 0,-6 0 244 0 0,-10 114-1 0 0,8 64-226 0 0,4-113 112 0 0,-1-101-414 0 0,11 65-1 0 0,1 14-188 0 0,-6 167 286 0 0,10-57 629 0 0,-22-100-854 0 0,4 133 40 0 0,10-149-77 0 0,9 221 14 0 0,-20-28-1366 0 0,6-311-47 0 0,-2-12-1475 0 0,0-21-8122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0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3312 0 0,'0'0'7754'0'0,"5"0"-7236"0"0,14 0 318 0 0,1 0-1 0 0,-1 2 0 0 0,1 0 1 0 0,26 7-1 0 0,-36-7-707 0 0,1-1 1 0 0,-1 0 0 0 0,1 0 0 0 0,-1-1-1 0 0,1 0 1 0 0,-1-1 0 0 0,1 0-1 0 0,16-4 1 0 0,-15 3-101 0 0,0 0 0 0 0,0 1 0 0 0,1 0 0 0 0,-1 0-1 0 0,18 3 1 0 0,-12 1 11 0 0,1 0 0 0 0,0-2 0 0 0,1 0-1 0 0,18-2 1 0 0,6-1 53 0 0,58 6-1 0 0,-11-1 64 0 0,18-4-68 0 0,-17-1-39 0 0,0 4 1 0 0,166 24 0 0 0,-179-16 17 0 0,0-3 1 0 0,0-3-1 0 0,111-10 0 0 0,-11 1-60 0 0,188 18 12 0 0,-180-3 39 0 0,220-17 0 0 0,-289 0-73 0 0,-1 6 0 0 0,215 24 0 0 0,402 22 348 0 0,-515-38-281 0 0,312 23 7 0 0,20 1 124 0 0,-2-32-77 0 0,-67-3 7 0 0,-63 3-80 0 0,119 2 103 0 0,-88 3 102 0 0,-250-13-142 0 0,-75 2-37 0 0,128 10-1 0 0,11 0 111 0 0,-127-6-125 0 0,-136 3 532 0 0,-29 1-3707 0 0,10-2-7178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5:0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 0 0,'0'0'15127'0'0,"23"26"-12704"0"0,-10-17-2181 0 0,1 1 0 0 0,-1-1-1 0 0,2-1 1 0 0,-1-1 0 0 0,18 7 0 0 0,-15-7-58 0 0,-1 1 0 0 0,0 0-1 0 0,26 19 1 0 0,-41-26-102 0 0,0 0 0 0 0,0 1-1 0 0,0-1 1 0 0,0 1 0 0 0,-1-1 0 0 0,1 1 0 0 0,0-1 0 0 0,-1 1 0 0 0,1-1-1 0 0,-1 1 1 0 0,1-1 0 0 0,-1 1 0 0 0,0 0 0 0 0,0-1 0 0 0,0 1 0 0 0,0 0-1 0 0,0-1 1 0 0,0 1 0 0 0,0 0 0 0 0,-1-1 0 0 0,1 1 0 0 0,0 0 0 0 0,-1-1-1 0 0,0 1 1 0 0,1-1 0 0 0,-1 1 0 0 0,0-1 0 0 0,-1 3 0 0 0,-25 40 708 0 0,-41 36-306 0 0,61-72-470 0 0,-2 0 0 0 0,1-1 1 0 0,-1 0-1 0 0,0 0 0 0 0,-1-1 1 0 0,1 0-1 0 0,-13 5 0 0 0,21-10-46 0 0,1-1 0 0 0,0 0 0 0 0,-1 0 0 0 0,1 1 0 0 0,0-1 0 0 0,-1 0 0 0 0,1 0 0 0 0,0 0 0 0 0,-1 1 0 0 0,1-1 0 0 0,0 0 0 0 0,-1 0 0 0 0,1 0 0 0 0,0 0 0 0 0,-1 0 0 0 0,1 0 0 0 0,-1 0 0 0 0,1 0 0 0 0,0 0 0 0 0,-1 0 0 0 0,1 0 0 0 0,0 0 0 0 0,-1 0 0 0 0,1 0 0 0 0,-1 0 0 0 0,1-1 0 0 0,0 1 0 0 0,-1 0 0 0 0,1 0 0 0 0,0 0 0 0 0,-1 0 0 0 0,1-1 0 0 0,0 1 0 0 0,-1 0 0 0 0,1 0 0 0 0,0-1 0 0 0,0 1 0 0 0,-1 0 0 0 0,1-1 0 0 0,0 1 0 0 0,0-1 0 0 0,4-18-1673 0 0,22-24-4815 0 0,1 10-64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0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0 380 0 0,'0'0'8010'0'0,"1"12"-4437"0"0,-1 13-2952 0 0,-7 64-766 0 0,5 116 0 0 0,1 4 127 0 0,-4-96 297 0 0,4 1 0 0 0,16 124 0 0 0,-4-118-395 0 0,-6 1 0 0 0,-12 147 0 0 0,-14-28-84 0 0,-6 177 727 0 0,11 144-1656 0 0,12-467 868 0 0,2-53 556 0 0,-1 44-2855 0 0,6-4-3615 0 0,-1-71 4217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2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2623 3988 0 0,'0'0'7400'0'0,"2"-5"-6976"0"0,4-18 304 0 0,-1-2 0 0 0,-1 1 1 0 0,-2 0-1 0 0,0-1 0 0 0,-2 0 1 0 0,-3-35-1 0 0,1-6-384 0 0,14-376 1797 0 0,-1-1-1257 0 0,-7 230 177 0 0,-5-178-773 0 0,-2 344-305 0 0,-4-75-66 0 0,14-213 0 0 0,-2 290 91 0 0,2-21-42 0 0,-1 0 0 0 0,-6-86 0 0 0,0 151 13 0 0,1 0 0 0 0,-1 0-1 0 0,0-1 1 0 0,0 1 0 0 0,-1 0-1 0 0,1 0 1 0 0,0 0 0 0 0,0 0-1 0 0,0 0 1 0 0,-1 0 0 0 0,1 0-1 0 0,-1 0 1 0 0,1 0 0 0 0,-1 0 0 0 0,1 0-1 0 0,-1 0 1 0 0,1 0 0 0 0,-1 0-1 0 0,0 0 1 0 0,-1-1 0 0 0,1 2-53 0 0,1 0 0 0 0,-1 0 1 0 0,0 0-1 0 0,1 0 1 0 0,-1 1-1 0 0,0-1 0 0 0,1 0 1 0 0,-1 0-1 0 0,0 1 0 0 0,1-1 1 0 0,-1 0-1 0 0,1 1 1 0 0,-1-1-1 0 0,1 1 0 0 0,-1-1 1 0 0,1 1-1 0 0,-1-1 0 0 0,1 1 1 0 0,-1-1-1 0 0,1 1 1 0 0,-1-1-1 0 0,1 1 0 0 0,-1 0 1 0 0,-20 42-5518 0 0,13-20 58 0 0,-5 10-2092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0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3581 3708 0 0,'0'0'8162'0'0,"-3"-9"-7780"0"0,-7-33 41 0 0,3 0-1 0 0,1 0 0 0 0,2-1 0 0 0,3-69 0 0 0,0 28-423 0 0,0-276 330 0 0,-1-48-175 0 0,-21-128-362 0 0,9 218 26 0 0,-1-298 402 0 0,54 276 292 0 0,-23 238-6 0 0,-4-1-1 0 0,-2-128 1 0 0,-10 227-507 0 0,-7-87 562 0 0,6 83-491 0 0,0 1 0 0 0,0 0-1 0 0,-1 1 1 0 0,0-1 0 0 0,-1 0-1 0 0,1 0 1 0 0,-1 1 0 0 0,0-1 0 0 0,-1 1-1 0 0,-5-8 1 0 0,8 13-72 0 0,0-1 0 0 0,0 1 0 0 0,0 0 0 0 0,-1 0 0 0 0,1 0 0 0 0,0 0 0 0 0,0 0 0 0 0,-1 0 0 0 0,1 0 0 0 0,0 1 0 0 0,-1-1 0 0 0,1 0 0 0 0,-1 1 0 0 0,1-1 0 0 0,-1 1 0 0 0,1-1 0 0 0,-1 1 0 0 0,1 0 0 0 0,-1 0-1 0 0,1 0 1 0 0,-1 0 0 0 0,1 0 0 0 0,-1 0 0 0 0,-2 0 0 0 0,-9 11-2180 0 0,7 10-4910 0 0,6-6-50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0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3239 1708 0 0,'0'0'4916'0'0,"-1"-11"-4077"0"0,-21-585 5133 0 0,7 294-4483 0 0,2 81-632 0 0,8-560 460 0 0,6 498-763 0 0,3-111 102 0 0,17 131-472 0 0,-20 250-156 0 0,8-51 53 0 0,-3-1-1 0 0,-4-122 1 0 0,-3 181-44 0 0,0 0 1 0 0,0 0-1 0 0,-1 1 0 0 0,1-1 1 0 0,-1 0-1 0 0,-3-5 0 0 0,4 10-98 0 0,1 0-1 0 0,-1 0 1 0 0,1 0-1 0 0,-1 1 0 0 0,1-1 1 0 0,-1 0-1 0 0,1 0 1 0 0,-1 1-1 0 0,0-1 0 0 0,1 1 1 0 0,-1-1-1 0 0,0 0 0 0 0,1 1 1 0 0,-1-1-1 0 0,0 1 1 0 0,0 0-1 0 0,0-1 0 0 0,1 1 1 0 0,-2-1-1 0 0,1 1-172 0 0,0 0 0 0 0,0 1 0 0 0,0-1 0 0 0,0 0 0 0 0,0 1 0 0 0,0-1 1 0 0,0 0-1 0 0,0 1 0 0 0,0-1 0 0 0,0 1 0 0 0,1-1 0 0 0,-1 1 0 0 0,0-1 0 0 0,0 1 0 0 0,1 0 0 0 0,-1-1 0 0 0,0 1 0 0 0,1 0 0 0 0,-1 0 0 0 0,0 0 0 0 0,1-1 0 0 0,-1 3 0 0 0,-8 7-5479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0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1148 0 0,'0'0'10446'0'0,"-1"-4"-10209"0"0,1-6 71 0 0,1 1 0 0 0,-1-1 0 0 0,1 0 0 0 0,1 1 0 0 0,0-1 0 0 0,0 0 0 0 0,1 1 0 0 0,0 0 0 0 0,1 0 0 0 0,0 0 0 0 0,1 0 0 0 0,-1 1 0 0 0,10-12 0 0 0,-1 1-48 0 0,1 1 0 0 0,1 1 0 0 0,1 1 0 0 0,34-29 0 0 0,-42 38-165 0 0,2 1 1 0 0,-1-1-1 0 0,1 1 1 0 0,-1 1-1 0 0,2 0 0 0 0,-1 0 1 0 0,0 1-1 0 0,1 1 1 0 0,0-1-1 0 0,0 2 0 0 0,0-1 1 0 0,0 2-1 0 0,0-1 1 0 0,1 2-1 0 0,-1-1 0 0 0,0 2 1 0 0,0-1-1 0 0,1 2 1 0 0,20 4-1 0 0,104 11 597 0 0,51 10-107 0 0,-134-18-534 0 0,1-2 0 0 0,0-2 0 0 0,-1-2 0 0 0,1-3 1 0 0,0-3-1 0 0,81-13 0 0 0,-119 13-31 0 0,-1 0 0 0 0,1-2 1 0 0,-1 0-1 0 0,0-1 0 0 0,-1 0 0 0 0,1-1 1 0 0,-1 0-1 0 0,13-11 0 0 0,11-10 94 0 0,48-45 1 0 0,-86 72-72 0 0,1 0 1 0 0,0 0 0 0 0,-1 0-1 0 0,1 0 1 0 0,-1 0 0 0 0,1 0-1 0 0,-1 0 1 0 0,0 0 0 0 0,1 0-1 0 0,-1-1 1 0 0,0 1 0 0 0,0 0-1 0 0,0 0 1 0 0,0 0 0 0 0,0-1-1 0 0,0 1 1 0 0,0 0 0 0 0,0 0-1 0 0,0 0 1 0 0,-1 0 0 0 0,1-1 0 0 0,0 1-1 0 0,-1 0 1 0 0,1 0 0 0 0,-1 0-1 0 0,1 0 1 0 0,-1 0 0 0 0,0 0-1 0 0,0-1 1 0 0,0 0-22 0 0,0 0 0 0 0,0 1 0 0 0,0-1 0 0 0,-1 1 0 0 0,1 0 1 0 0,0-1-1 0 0,0 1 0 0 0,-1 0 0 0 0,1-1 0 0 0,-1 1 0 0 0,1 0 0 0 0,-1 0 0 0 0,0 1 0 0 0,1-1 0 0 0,-1 0 0 0 0,0 0 1 0 0,1 1-1 0 0,-1-1 0 0 0,-2 0 0 0 0,1 6-56 0 0,0 0-1 0 0,1-1 1 0 0,0 1 0 0 0,0 0 0 0 0,0 1-1 0 0,0-1 1 0 0,-1 7 0 0 0,3-7 29 0 0,0 0 1 0 0,0 0-1 0 0,0 0 1 0 0,1 0 0 0 0,0 0-1 0 0,0 0 1 0 0,0 0-1 0 0,0 0 1 0 0,1 0-1 0 0,-1-1 1 0 0,1 1-1 0 0,1-1 1 0 0,-1 1-1 0 0,1-1 1 0 0,-1 0 0 0 0,1 0-1 0 0,0 0 1 0 0,1 0-1 0 0,-1 0 1 0 0,1-1-1 0 0,0 1 1 0 0,-1-1-1 0 0,1 0 1 0 0,1-1-1 0 0,-1 1 1 0 0,0 0 0 0 0,1-1-1 0 0,-1 0 1 0 0,1 0-1 0 0,6 1 1 0 0,10 3 32 0 0,0-1 0 0 0,0 0 0 0 0,0-2 1 0 0,1-1-1 0 0,34 0 0 0 0,111-14 143 0 0,-62 2-103 0 0,420-36 177 0 0,-440 36-228 0 0,-57 5 9 0 0,1 2 0 0 0,0 1-1 0 0,-1 1 1 0 0,1 1 0 0 0,32 5-1 0 0,-47-2-10 0 0,-2 0 0 0 0,1 2 0 0 0,0-1 0 0 0,-1 1 0 0 0,0 1 0 0 0,0 0 0 0 0,0 1 0 0 0,-1 0 0 0 0,0 1-1 0 0,0 0 1 0 0,-1 1 0 0 0,15 15 0 0 0,-10-5 127 0 0,0 0 0 0 0,-1 0 0 0 0,-1 2 0 0 0,-1-1 0 0 0,0 2 1 0 0,8 22-1 0 0,-20-42-378 0 0,0 0 1 0 0,0 0 0 0 0,0 0-1 0 0,0 0 1 0 0,0 0 0 0 0,-1 0-1 0 0,1 0 1 0 0,-1 0 0 0 0,1 0-1 0 0,-1-1 1 0 0,0 1 0 0 0,1 0 0 0 0,-1 0-1 0 0,0-1 1 0 0,0 1 0 0 0,-1 0-1 0 0,1-1 1 0 0,0 1 0 0 0,0-1-1 0 0,-1 0 1 0 0,1 1 0 0 0,-2 0-1 0 0,1 1-623 0 0,-15 15-5518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26:1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87 193 4124 0 0,'0'0'9291'0'0,"0"-10"-8587"0"0,4-45 1274 0 0,-4 54-1929 0 0,0 1 0 0 0,0 0 0 0 0,0 0 0 0 0,0-1 0 0 0,-1 1 0 0 0,1 0 0 0 0,0 0-1 0 0,0 0 1 0 0,0-1 0 0 0,0 1 0 0 0,-1 0 0 0 0,1 0 0 0 0,0 0 0 0 0,0 0 0 0 0,-1 0-1 0 0,1-1 1 0 0,0 1 0 0 0,0 0 0 0 0,-1 0 0 0 0,1 0 0 0 0,0 0 0 0 0,0 0 0 0 0,-1 0-1 0 0,1 0 1 0 0,0 0 0 0 0,0 0 0 0 0,-1 0 0 0 0,1 0 0 0 0,0 0 0 0 0,-1 0 0 0 0,1 0-1 0 0,0 0 1 0 0,0 0 0 0 0,-1 0 0 0 0,1 0 0 0 0,0 0 0 0 0,0 1 0 0 0,-1-1 0 0 0,1 0-1 0 0,0 0 1 0 0,0 0 0 0 0,0 0 0 0 0,-1 1 0 0 0,1-1 0 0 0,0 0 0 0 0,0 0 0 0 0,0 0-1 0 0,-1 1 1 0 0,1-1 0 0 0,0 0 0 0 0,0 0 0 0 0,0 0 0 0 0,0 1 0 0 0,0-1 0 0 0,0 0 0 0 0,0 1-1 0 0,-1-1 1 0 0,-12 15 1024 0 0,-9 26 1507 0 0,16-32-2443 0 0,1 1 1 0 0,0-1-1 0 0,0 1 0 0 0,1 0 1 0 0,-5 19-1 0 0,8-26-130 0 0,1 0 1 0 0,0 0-1 0 0,0 1 0 0 0,0-1 0 0 0,0 0 1 0 0,0 0-1 0 0,1 0 0 0 0,-1 0 0 0 0,1 0 1 0 0,0 0-1 0 0,0 1 0 0 0,0-1 0 0 0,0-1 1 0 0,0 1-1 0 0,1 0 0 0 0,-1 0 0 0 0,1 0 0 0 0,0-1 1 0 0,0 1-1 0 0,0-1 0 0 0,0 0 0 0 0,0 1 1 0 0,1-1-1 0 0,4 3 0 0 0,-1 2 78 0 0,1-1 0 0 0,0 0 0 0 0,1-1 0 0 0,-1 0 0 0 0,1 0 0 0 0,0-1 0 0 0,1 0 0 0 0,-1 0 0 0 0,1-1 0 0 0,-1 0 0 0 0,1 0 0 0 0,0-1 0 0 0,0 0 0 0 0,0-1 0 0 0,15 1 0 0 0,-18-2-24 0 0,1 0 0 0 0,-1 0 0 0 0,0-1 0 0 0,1 0-1 0 0,-1 0 1 0 0,0-1 0 0 0,1 1 0 0 0,-1-2 0 0 0,0 1-1 0 0,-1 0 1 0 0,1-1 0 0 0,0 0 0 0 0,-1-1 0 0 0,1 1-1 0 0,-1-1 1 0 0,0 0 0 0 0,0 0 0 0 0,-1-1 0 0 0,1 1-1 0 0,-1-1 1 0 0,0 0 0 0 0,0 0 0 0 0,-1-1 0 0 0,1 1-1 0 0,-1-1 1 0 0,0 1 0 0 0,-1-1 0 0 0,1 0 0 0 0,1-9-1 0 0,1 4-18 0 0,-1 0-1 0 0,0-1 0 0 0,0 0 1 0 0,-1 0-1 0 0,-1 0 0 0 0,0 0 0 0 0,-1 0 1 0 0,0-1-1 0 0,-1 1 0 0 0,-1-14 0 0 0,-1 23-36 0 0,0-1-1 0 0,0 1 0 0 0,0 0 0 0 0,0-1 0 0 0,0 1 0 0 0,0 0 1 0 0,-1 0-1 0 0,0 1 0 0 0,1-1 0 0 0,-1 0 0 0 0,0 1 0 0 0,0 0 0 0 0,-1-1 1 0 0,1 1-1 0 0,0 1 0 0 0,-1-1 0 0 0,1 0 0 0 0,-1 1 0 0 0,0 0 1 0 0,1 0-1 0 0,-8-2 0 0 0,-4 0-4 0 0,-1 0 0 0 0,0 0-1 0 0,-31 1 1 0 0,41 2-6 0 0,0 1 1 0 0,0 0-1 0 0,-1 0 0 0 0,1 1 0 0 0,0-1 0 0 0,0 1 1 0 0,1 1-1 0 0,-1-1 0 0 0,0 1 0 0 0,1 0 1 0 0,0 0-1 0 0,-1 1 0 0 0,1-1 0 0 0,1 1 0 0 0,-1 0 1 0 0,0 1-1 0 0,1-1 0 0 0,0 1 0 0 0,0 0 0 0 0,0 0 1 0 0,1 0-1 0 0,0 0 0 0 0,0 1 0 0 0,0-1 0 0 0,-3 11 1 0 0,3-8-4 0 0,0 0 1 0 0,0 1 0 0 0,1-1-1 0 0,0 1 1 0 0,0 0-1 0 0,1 0 1 0 0,0 0 0 0 0,1-1-1 0 0,0 1 1 0 0,0 0-1 0 0,1 0 1 0 0,1 0 0 0 0,-1 0-1 0 0,1-1 1 0 0,0 1 0 0 0,1-1-1 0 0,7 17 1 0 0,-7-21 6 0 0,-1 0 0 0 0,1-1 0 0 0,0 1 0 0 0,0-1 0 0 0,0 0 0 0 0,0 1 1 0 0,1-1-1 0 0,0-1 0 0 0,-1 1 0 0 0,1 0 0 0 0,0-1 0 0 0,0 0 0 0 0,0 0 0 0 0,0 0 0 0 0,0-1 1 0 0,1 1-1 0 0,-1-1 0 0 0,1 0 0 0 0,-1 0 0 0 0,1 0 0 0 0,-1-1 0 0 0,1 0 0 0 0,-1 0 0 0 0,1 0 1 0 0,4-1-1 0 0,1 0 8 0 0,-1 0 1 0 0,1-1 0 0 0,-1 0 0 0 0,0-1 0 0 0,0 0 0 0 0,0 0-1 0 0,0-1 1 0 0,0-1 0 0 0,-1 1 0 0 0,0-1 0 0 0,8-6-1 0 0,-7 5 11 0 0,-1 0 0 0 0,0-1-1 0 0,0 0 1 0 0,-1 0 0 0 0,0-1-1 0 0,0 0 1 0 0,0 0 0 0 0,-1-1-1 0 0,-1 1 1 0 0,1-1-1 0 0,-2-1 1 0 0,1 1 0 0 0,-1-1-1 0 0,0 1 1 0 0,-1-1 0 0 0,0 0-1 0 0,-1 0 1 0 0,0-1 0 0 0,-1 1-1 0 0,1-14 1 0 0,-2 17-8 0 0,0 1 1 0 0,-1-1-1 0 0,1 1 1 0 0,-1 0-1 0 0,-1-1 1 0 0,1 1 0 0 0,-1 0-1 0 0,0-1 1 0 0,0 1-1 0 0,-1 1 1 0 0,-5-9-1 0 0,6 11-4 0 0,0 0-1 0 0,0 0 1 0 0,-1 0-1 0 0,0 1 1 0 0,1-1 0 0 0,-1 1-1 0 0,0 0 1 0 0,0 0-1 0 0,0 0 1 0 0,-1 0-1 0 0,1 0 1 0 0,0 1-1 0 0,-1-1 1 0 0,1 1 0 0 0,-1 0-1 0 0,1 0 1 0 0,-1 0-1 0 0,1 1 1 0 0,-1-1-1 0 0,0 1 1 0 0,-5 0 0 0 0,-4 1-15 0 0,0 0 0 0 0,1 1 0 0 0,-1 0 0 0 0,1 1 1 0 0,-1 0-1 0 0,1 1 0 0 0,0 1 0 0 0,0 0 0 0 0,1 1 0 0 0,-1 0 1 0 0,1 0-1 0 0,0 1 0 0 0,1 1 0 0 0,0 0 0 0 0,0 0 1 0 0,-12 15-1 0 0,16-15-5 0 0,1 2 0 0 0,1-1 0 0 0,0 1 0 0 0,0-1 0 0 0,1 1 0 0 0,0 0 0 0 0,0 0 0 0 0,1 0 0 0 0,1 1 0 0 0,0-1 0 0 0,0 0 0 0 0,1 1 0 0 0,0-1 0 0 0,1 1 0 0 0,2 11 0 0 0,-2-18 11 0 0,0 1 0 0 0,0-1 0 0 0,0 0 0 0 0,0 0 0 0 0,1 0 0 0 0,-1 0-1 0 0,1 0 1 0 0,0-1 0 0 0,0 1 0 0 0,1 0 0 0 0,-1-1 0 0 0,1 0 0 0 0,0 1 0 0 0,-1-1 0 0 0,2 0-1 0 0,-1 0 1 0 0,0-1 0 0 0,0 1 0 0 0,1-1 0 0 0,0 0 0 0 0,-1 0 0 0 0,1 0 0 0 0,0 0 0 0 0,0 0-1 0 0,0-1 1 0 0,0 0 0 0 0,0 0 0 0 0,0 0 0 0 0,1 0 0 0 0,-1-1 0 0 0,0 1 0 0 0,0-1-1 0 0,1 0 1 0 0,-1 0 0 0 0,0-1 0 0 0,0 1 0 0 0,1-1 0 0 0,7-3 0 0 0,-2 1 5 0 0,0-1 0 0 0,0 0 0 0 0,0-1 0 0 0,-1 0 0 0 0,0 0 1 0 0,0-1-1 0 0,0-1 0 0 0,0 1 0 0 0,14-16 0 0 0,-10 9 8 0 0,0-1 1 0 0,-1-1-1 0 0,-1 0 1 0 0,18-30-1 0 0,-25 37 2 0 0,0 0-1 0 0,-1 1 0 0 0,0-2 1 0 0,0 1-1 0 0,-1 0 0 0 0,0 0 1 0 0,-1-1-1 0 0,0 1 0 0 0,0-1 1 0 0,0 1-1 0 0,-2-14 0 0 0,0 17-9 0 0,0 1 0 0 0,0-1 0 0 0,0 1 0 0 0,0-1-1 0 0,-1 1 1 0 0,1 0 0 0 0,-1-1 0 0 0,0 1 0 0 0,-1 0-1 0 0,1 0 1 0 0,-1 1 0 0 0,0-1 0 0 0,0 0-1 0 0,0 1 1 0 0,0 0 0 0 0,0 0 0 0 0,-1 0 0 0 0,0 0-1 0 0,1 0 1 0 0,-1 1 0 0 0,0-1 0 0 0,-8-3-1 0 0,2 3-19 0 0,1 0 0 0 0,-1 0-1 0 0,1 1 1 0 0,-1 0-1 0 0,0 1 1 0 0,0 0-1 0 0,0 1 1 0 0,0 0-1 0 0,0 0 1 0 0,1 1-1 0 0,-1 0 1 0 0,0 1-1 0 0,0 0 1 0 0,1 0-1 0 0,-1 1 1 0 0,1 1 0 0 0,0-1-1 0 0,0 1 1 0 0,0 1-1 0 0,0 0 1 0 0,1 0-1 0 0,0 1 1 0 0,-14 12-1 0 0,13-11 11 0 0,1 1 1 0 0,0-1-1 0 0,1 2 0 0 0,0-1 0 0 0,0 1 1 0 0,0 0-1 0 0,2 0 0 0 0,-1 1 0 0 0,1 0 1 0 0,0 0-1 0 0,1 0 0 0 0,0 0 0 0 0,1 1 1 0 0,0-1-1 0 0,1 1 0 0 0,0 0 0 0 0,0 0 1 0 0,1 0-1 0 0,1 0 0 0 0,0 0 0 0 0,2 16 0 0 0,-1-23 3 0 0,0-1 0 0 0,0 1 0 0 0,0 0 0 0 0,1-1 0 0 0,0 1 0 0 0,-1-1 0 0 0,1 1 0 0 0,0-1 0 0 0,1 0 0 0 0,-1 0-1 0 0,1 0 1 0 0,-1 0 0 0 0,1 0 0 0 0,0-1 0 0 0,0 1 0 0 0,0-1 0 0 0,0 0 0 0 0,0 0 0 0 0,1 0 0 0 0,-1 0 0 0 0,1-1 0 0 0,-1 1-1 0 0,1-1 1 0 0,0 0 0 0 0,-1 0 0 0 0,1 0 0 0 0,0 0 0 0 0,0-1 0 0 0,0 1 0 0 0,7-1 0 0 0,-1 0 5 0 0,1 0 0 0 0,0-1 0 0 0,0 0 0 0 0,0-1 0 0 0,0 0 1 0 0,-1 0-1 0 0,1-1 0 0 0,-1-1 0 0 0,0 1 0 0 0,11-7 0 0 0,-6 1-1 0 0,0 0-1 0 0,-1-2 0 0 0,0 0 0 0 0,-1 0 0 0 0,0-1 1 0 0,0-1-1 0 0,14-20 0 0 0,-21 27-6 0 0,-1-1 0 0 0,-1 0 0 0 0,1 0 0 0 0,-1 0 0 0 0,-1-1 0 0 0,1 1 0 0 0,-1-1 0 0 0,0 0 0 0 0,-1 0 0 0 0,0 0 0 0 0,0-1 0 0 0,-1 1 0 0 0,0 0 0 0 0,0 0 0 0 0,-1-1 0 0 0,0 1 0 0 0,-3-16 0 0 0,2 20 1 0 0,0 0-1 0 0,0 0 1 0 0,-1 0-1 0 0,1 1 1 0 0,-1-1-1 0 0,0 1 1 0 0,0-1-1 0 0,-1 1 1 0 0,1 0-1 0 0,-1 0 1 0 0,1 0-1 0 0,-1 0 1 0 0,0 0-1 0 0,0 0 1 0 0,0 1-1 0 0,0 0 1 0 0,-1-1-1 0 0,1 1 1 0 0,-1 1-1 0 0,1-1 1 0 0,-1 0-1 0 0,0 1 1 0 0,0 0 0 0 0,1-1-1 0 0,-1 2 1 0 0,0-1-1 0 0,0 0 1 0 0,0 1-1 0 0,0 0 1 0 0,0 0-1 0 0,0 0 1 0 0,-7 1-1 0 0,-1 0-21 0 0,0 1-1 0 0,-1 0 1 0 0,1 0 0 0 0,0 2-1 0 0,0 0 1 0 0,0 0-1 0 0,0 1 1 0 0,1 0 0 0 0,-14 9-1 0 0,16-8 21 0 0,0 0 0 0 0,0 1 0 0 0,1 0 0 0 0,0 1 0 0 0,0 0 0 0 0,1 0 0 0 0,0 0 0 0 0,1 1 0 0 0,-1 0 0 0 0,-8 20 0 0 0,13-25-191 0 0,0 0 1 0 0,0 0 0 0 0,1 1-1 0 0,0-1 1 0 0,0 0 0 0 0,0 1-1 0 0,1-1 1 0 0,-1 1-1 0 0,1-1 1 0 0,0 1 0 0 0,0 0-1 0 0,1-1 1 0 0,0 1 0 0 0,-1-1-1 0 0,1 0 1 0 0,1 1 0 0 0,-1-1-1 0 0,1 0 1 0 0,-1 1 0 0 0,1-1-1 0 0,0 0 1 0 0,1 0 0 0 0,-1 0-1 0 0,1-1 1 0 0,0 1 0 0 0,0-1-1 0 0,0 1 1 0 0,5 4 0 0 0,7 4-5628 0 0,1 4-4478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0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3524 0 0,'0'0'7533'0'0,"1"-5"-6682"0"0,0 4-1170 0 0,4-15 2343 0 0,-2 14-335 0 0,0 12-647 0 0,2 181 597 0 0,0-6-1792 0 0,31 40-382 0 0,-20-142-620 0 0,-15-76-291 0 0,-2-22-9204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03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3816 0 0,'0'0'9498'0'0,"0"-5"-8864"0"0,0 4-503 0 0,0 0-1 0 0,0 0 1 0 0,0 0 0 0 0,0-1-1 0 0,0 1 1 0 0,0 0 0 0 0,0 0-1 0 0,0-1 1 0 0,0 1 0 0 0,1 0-1 0 0,-1 0 1 0 0,1-1 0 0 0,-1 1-1 0 0,1 0 1 0 0,-1 0 0 0 0,1 0-1 0 0,-1 0 1 0 0,1 0 0 0 0,1-2-1 0 0,0 2 7 0 0,1-1-1 0 0,-1 1 1 0 0,0 0-1 0 0,0 0 0 0 0,1 0 1 0 0,-1 0-1 0 0,0 0 0 0 0,1 0 1 0 0,-1 1-1 0 0,1-1 1 0 0,-1 1-1 0 0,4 0 0 0 0,209-12 2382 0 0,-128 10-1925 0 0,-36 0-442 0 0,3-1-39 0 0,0 1 0 0 0,-1 3 0 0 0,1 2 0 0 0,90 18 0 0 0,-142-19 379 0 0,-8-3-1307 0 0,4 0 591 0 0,1 1-1 0 0,-1 0 1 0 0,1-1 0 0 0,0 1-1 0 0,-1-1 1 0 0,1 0 0 0 0,0 1-1 0 0,-1-1 1 0 0,1 0 0 0 0,0 0-1 0 0,0 0 1 0 0,0 0 0 0 0,-2-2-1 0 0,-10-14-6196 0 0,5 2 209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03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4104 0 0,'0'0'12520'0'0,"44"-13"-8985"0"0,100 7-998 0 0,47-4-1647 0 0,-134 3-693 0 0,1 3 0 0 0,0 2 0 0 0,81 7 0 0 0,-119-5-139 0 0,-17 0-56 0 0,1 0 1 0 0,-1-1-1 0 0,0 1 1 0 0,0 1-1 0 0,0-1 0 0 0,1 0 1 0 0,-1 1-1 0 0,0 0 1 0 0,0-1-1 0 0,0 1 0 0 0,3 2 1 0 0,-5-3-40 0 0,-28 36-3348 0 0,12-21-2490 0 0,9-8-176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0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1 156 0 0,'0'0'15518'0'0,"9"0"-8138"0"0,-12 10-7341 0 0,0-1-1 0 0,0 1 1 0 0,1 0 0 0 0,0 0-1 0 0,1 1 1 0 0,0-1 0 0 0,0 0-1 0 0,1 0 1 0 0,0 0 0 0 0,3 16-1 0 0,-1 12 17 0 0,-2 27-89 0 0,5 278-25 0 0,8-194-37 0 0,-12-202 71 0 0,-3 0 0 0 0,-2 0 1 0 0,-21-101-1 0 0,20 128 12 0 0,0 10-14 0 0,4 42 7 0 0,0 6 25 0 0,2 0-1 0 0,1 0 1 0 0,2 0 0 0 0,11 48-1 0 0,-8-154 40 0 0,-7 48-40 0 0,0 6 2 0 0,0 0 0 0 0,-5-38 0 0 0,0 131 52 0 0,4-47-65 0 0,1-17-3 0 0,-1 0 0 0 0,1 0 1 0 0,0 0-1 0 0,1 0 1 0 0,3 14-1 0 0,-4-33-7157 0 0,-7 7 1455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08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3 720 4244 0 0,'0'0'9889'0'0,"-1"7"-9451"0"0,1-7-406 0 0,-1 29 452 0 0,0-28-359 0 0,1 0 0 0 0,0 0 0 0 0,0 0 0 0 0,0 0 0 0 0,0 0-1 0 0,0 0 1 0 0,0 0 0 0 0,1 0 0 0 0,-1 0 0 0 0,0 0 0 0 0,0 0 0 0 0,1 0 0 0 0,-1 0 0 0 0,1 0 0 0 0,-1 0 0 0 0,1 0 0 0 0,-1 0 0 0 0,1 0 0 0 0,-1 0 0 0 0,1-1 0 0 0,0 1 0 0 0,-1 0 0 0 0,1 0 0 0 0,0-1 0 0 0,0 1-1 0 0,0-1 1 0 0,0 1 0 0 0,-1 0 0 0 0,1-1 0 0 0,0 0 0 0 0,0 1 0 0 0,0-1 0 0 0,1 1 0 0 0,-1-4 65 0 0,1 1 0 0 0,-2-1 0 0 0,1 1 1 0 0,0-1-1 0 0,0 1 0 0 0,-1-1 0 0 0,1 1 0 0 0,-1-1 0 0 0,0 0 0 0 0,0-3 0 0 0,0 3 4 0 0,25-424 2133 0 0,-20 289-1938 0 0,-4 121-345 0 0,1 0-14 0 0,-1-1 0 0 0,-1 1 0 0 0,-1 0 0 0 0,0 0 0 0 0,-1 0 0 0 0,-1 0 0 0 0,-7-27 0 0 0,10 44-51 0 0,-1 0 1 0 0,1 1-1 0 0,0-1 0 0 0,0 0 0 0 0,0 0 0 0 0,0 0 0 0 0,0 0 1 0 0,0 0-1 0 0,0 0 0 0 0,-1 1 0 0 0,1-1 0 0 0,0 0 0 0 0,0 0 1 0 0,0 0-1 0 0,0 0 0 0 0,-1 0 0 0 0,1 0 0 0 0,0 0 0 0 0,0 0 1 0 0,0 0-1 0 0,0 0 0 0 0,0 0 0 0 0,-1 0 0 0 0,1 0 0 0 0,0 0 0 0 0,0 0 1 0 0,0 0-1 0 0,0 0 0 0 0,-1 0 0 0 0,1 0 0 0 0,0 0 0 0 0,0 0 1 0 0,0 0-1 0 0,0 0 0 0 0,-1 0 0 0 0,1 0 0 0 0,0-1 0 0 0,0 1 1 0 0,0 0-1 0 0,0 0 0 0 0,0 0 0 0 0,0 0 0 0 0,-1 0 0 0 0,1 0 1 0 0,0-1-1 0 0,0 1 0 0 0,0 0 0 0 0,0 0 0 0 0,0 0 0 0 0,0 0 1 0 0,0 0-1 0 0,0-1 0 0 0,0 1 0 0 0,0 0 0 0 0,0 0 0 0 0,0 0 1 0 0,0 0-1 0 0,0-1 0 0 0,0 1 0 0 0,0 0 0 0 0,0 0 0 0 0,0 0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09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1280 0 0,'0'0'14503'0'0,"13"4"-9742"0"0,18 6-3306 0 0,-13-9-1198 0 0,47 5 555 0 0,1-2 0 0 0,0-4 0 0 0,124-15 0 0 0,-190 16-836 0 0,1 0-1 0 0,-1 0 1 0 0,0 0 0 0 0,1 0 0 0 0,-1 0 0 0 0,0 0 0 0 0,0 0-1 0 0,0 0 1 0 0,0 0 0 0 0,0 0 0 0 0,0 0 0 0 0,0 0 0 0 0,0 0 0 0 0,0 0-1 0 0,0 0 1 0 0,-1 0 0 0 0,1 0 0 0 0,0 0 0 0 0,-1 0 0 0 0,1 0 0 0 0,-1 0-1 0 0,1 0 1 0 0,-1 0 0 0 0,0 1 0 0 0,-20 35-7156 0 0,11-31-95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24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2450 1644 0 0,'0'0'11728'0'0,"1"-11"-11108"0"0,5-327 5287 0 0,-6 265-5721 0 0,2-49 212 0 0,1 37-101 0 0,-5-1-1 0 0,-15-111 0 0 0,9 126 120 0 0,1-115 0 0 0,4 59-24 0 0,7-152 91 0 0,-3-34-36 0 0,-8 42-466 0 0,4 66-3 0 0,2 196 56 0 0,0 0-1 0 0,0-1 1 0 0,-1 1-1 0 0,-6-17 1 0 0,8 25-89 0 0,0 0 0 0 0,0 0 1 0 0,-1 0-1 0 0,1 0 0 0 0,0 0 1 0 0,0 0-1 0 0,-1 0 0 0 0,1 0 0 0 0,-1 0 1 0 0,1 0-1 0 0,-1 0 0 0 0,1 0 1 0 0,-1 0-1 0 0,0 1 0 0 0,1-1 0 0 0,-1 0 1 0 0,0 0-1 0 0,0 1 0 0 0,1-1 0 0 0,-1 0 1 0 0,0 1-1 0 0,0-1 0 0 0,0 1 1 0 0,0-1-1 0 0,0 1 0 0 0,0 0 0 0 0,0-1 1 0 0,0 1-1 0 0,0 0 0 0 0,0 0 1 0 0,0 0-1 0 0,0-1 0 0 0,0 1 0 0 0,0 0 1 0 0,0 0-1 0 0,0 0 0 0 0,0 1 1 0 0,0-1-1 0 0,0 0 0 0 0,0 0 0 0 0,0 1 1 0 0,0-1-1 0 0,0 0 0 0 0,0 1 1 0 0,0-1-1 0 0,0 1 0 0 0,0-1 0 0 0,1 1 1 0 0,-1-1-1 0 0,0 1 0 0 0,0 0 1 0 0,0 0-1 0 0,1-1 0 0 0,-1 1 0 0 0,0 0 1 0 0,1 0-1 0 0,-1 0 0 0 0,0 1 1 0 0,-14 20-5220 0 0,9-11 644 0 0,-4 4-2139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11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2336 0 0,'0'0'10441'0'0,"1"-4"-9320"0"0,1-1-632 0 0,1-3-95 0 0,-2-3 4760 0 0,5 23-1978 0 0,-3 21-3286 0 0,-2-25 391 0 0,6 76-144 0 0,-4 0 0 0 0,-8 89 1 0 0,-10-68-90 0 0,11-87-89 0 0,0-1-1 0 0,1 1 1 0 0,1-1 0 0 0,1 1 0 0 0,1 0-1 0 0,0 0 1 0 0,1 0 0 0 0,5 27 0 0 0,-1-33-588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12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5765 0 0,'0'0'10087'0'0,"11"-3"-4694"0"0,36-6-4440 0 0,247-1 1003 0 0,-278 9-1906 0 0,-1-1 0 0 0,1 0 0 0 0,0-1-1 0 0,-1-1 1 0 0,1 0 0 0 0,-1-1 0 0 0,0-1-1 0 0,17-9 1 0 0,-28 14-14 0 0,1 0 0 0 0,0-1 0 0 0,0 1-1 0 0,-1 1 1 0 0,1-1 0 0 0,8 1 0 0 0,22-4 1 0 0,-34 4-37 0 0,0-1-1 0 0,1 1 1 0 0,-1 0-1 0 0,1 0 1 0 0,-1 0-1 0 0,1 1 1 0 0,-1-1-1 0 0,0 0 0 0 0,1 0 1 0 0,-1 1-1 0 0,0-1 1 0 0,1 1-1 0 0,-1-1 1 0 0,2 2-1 0 0,22 4-42 0 0,-25-6 47 0 0,-19-2-8389 0 0,6-1 2968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14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24 619 964 0 0,'0'0'12105'0'0,"1"5"-11313"0"0,0-2-504 0 0,0-1 0 0 0,-1 0 0 0 0,1 1 0 0 0,0-1 0 0 0,0 0 0 0 0,0 0 0 0 0,0 0 0 0 0,0 0 1 0 0,1 0-1 0 0,3 4 4153 0 0,-5-39-3163 0 0,0 31-1271 0 0,-18-440 931 0 0,15 415-925 0 0,2 13-6 0 0,0 1 0 0 0,-1 0 0 0 0,-1 0 0 0 0,-6-19-1 0 0,9 31-10 0 0,-2 37-191 0 0,14 196 247 0 0,1 2 77 0 0,-13-229-75 0 0,0-11-43 0 0,6-98-126 0 0,3 54 14 0 0,-3 1-1 0 0,-2-1 0 0 0,-3 0 0 0 0,-1 0 1 0 0,-12-82-1 0 0,9 64-1816 0 0,3 67 1794 0 0,17-2 1545 0 0,12 6-1164 0 0,-1 0 0 0 0,0-2 0 0 0,39-4 0 0 0,38 2 103 0 0,-1 4-168 0 0,140-14 0 0 0,-202 21-184 0 0,-42-10-12 0 0,1 0-209 0 0,0 1 201 0 0,1-1 1 0 0,-1 1-1 0 0,0-1 1 0 0,0 1 0 0 0,0-1-1 0 0,0 1 1 0 0,0 0-1 0 0,0 0 1 0 0,0-1-1 0 0,0 1 1 0 0,0 0 0 0 0,0 0-1 0 0,0 0 1 0 0,0 0-1 0 0,-1 0 1 0 0,1 0-1 0 0,0 0 1 0 0,-1 0 0 0 0,2 3-1 0 0,-11 363 694 0 0,8-228-603 0 0,6-358-12 0 0,-4 192-43 0 0,1-10-87 0 0,-1-1 0 0 0,-2 0 0 0 0,-2 1-1 0 0,-8-44 1 0 0,4 158 489 0 0,0 20-92 0 0,9 140 0 0 0,-1-232-797 0 0,0 5 243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57 2296 0 0,'0'0'10702'0'0,"7"-8"-9952"0"0,20-28-89 0 0,-27 35-511 0 0,1 0 1 0 0,-1 1-1 0 0,1-1 1 0 0,-1 0-1 0 0,1 0 1 0 0,0 1-1 0 0,-1-1 1 0 0,1 0 0 0 0,0 1-1 0 0,-1-1 1 0 0,1 0-1 0 0,0 1 1 0 0,0-1-1 0 0,0 1 1 0 0,-1-1-1 0 0,1 1 1 0 0,0 0-1 0 0,0-1 1 0 0,0 1-1 0 0,0 0 1 0 0,0 0 0 0 0,0 0-1 0 0,1-1 1 0 0,2 17 1564 0 0,-10 25-855 0 0,-1-29-822 0 0,0-1 0 0 0,-1 0 0 0 0,0 0 0 0 0,-1-1 0 0 0,0 0 0 0 0,-1-1 0 0 0,0 0 0 0 0,0 0 0 0 0,0-1 0 0 0,-2 0 0 0 0,1-1 0 0 0,-1 0 0 0 0,1-1 0 0 0,-18 6 0 0 0,13-8-38 0 0,16-3 79 0 0,25 7 200 0 0,23 15 435 0 0,-1 2-1 0 0,0 3 0 0 0,68 52 0 0 0,-125-90-3615 0 0,3-2-4054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1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4744 0 0,'0'0'12106'0'0,"25"-8"-9571"0"0,118-12 501 0 0,-54 13-2555 0 0,160 8-1 0 0,-221 3-304 0 0,-28-4-167 0 0,0 0 0 0 0,-1 0 0 0 0,1 0-1 0 0,0 0 1 0 0,0 0 0 0 0,0 0 0 0 0,0 0 0 0 0,0-1 0 0 0,0 1-1 0 0,-1 0 1 0 0,1 0 0 0 0,0 0 0 0 0,0 0 0 0 0,0 0 0 0 0,0 0-1 0 0,0 0 1 0 0,0 0 0 0 0,-1 0 0 0 0,1 1 0 0 0,0-1 0 0 0,0 0-1 0 0,0 0 1 0 0,0 0 0 0 0,0 0 0 0 0,0 0 0 0 0,-1 0 0 0 0,1 0-1 0 0,0 0 1 0 0,0 0 0 0 0,0 0 0 0 0,0 0 0 0 0,0 0-1 0 0,0 1 1 0 0,0-1 0 0 0,0 0 0 0 0,0 0 0 0 0,-1 0 0 0 0,1 0-1 0 0,0 0 1 0 0,0 0 0 0 0,0 0 0 0 0,0 1 0 0 0,0-1 0 0 0,0 0-1 0 0,0 0 1 0 0,0 0 0 0 0,0 0 0 0 0,0 0 0 0 0,0 0 0 0 0,0 1-1 0 0,0-1 1 0 0,0 0 0 0 0,0 0 0 0 0,0 0 0 0 0,0 0 0 0 0,0 0-1 0 0,0 0 1 0 0,0 1 0 0 0,0-1 0 0 0,0 0 0 0 0,0 0 0 0 0,1 0-1 0 0,-1 0 1 0 0,0 0 0 0 0,0 1 0 0 0,-53 8 1074 0 0,25-5-1407 0 0,-54 13 110 0 0,-1-4 0 0 0,0-4 0 0 0,-107-1 0 0 0,190-8 336 0 0,23-12 108 0 0,43-3-41 0 0,-1 3-1 0 0,2 3 0 0 0,-1 2 1 0 0,106 4-1 0 0,-141 10-391 0 0,-29-2-551 0 0,-19-1-343 0 0,-1-3-14 0 0,-9 1-1170 0 0,5-1-2195 0 0,-5-1-1199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17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8 4896 0 0,'0'0'11129'0'0,"5"-1"-10648"0"0,-2 0-248 0 0,0 0 0 0 0,0 0 0 0 0,0 0 0 0 0,0 1 0 0 0,0 0 0 0 0,1-1 0 0 0,-1 1 0 0 0,0 0 0 0 0,0 1 0 0 0,0-1 0 0 0,1 1 0 0 0,-1-1 1 0 0,0 1-1 0 0,0 0 0 0 0,0 0 0 0 0,0 0 0 0 0,0 1 0 0 0,0-1 0 0 0,-1 1 0 0 0,1-1 0 0 0,3 3 0 0 0,-3-1-171 0 0,0 1 1 0 0,0-1-1 0 0,-1 0 0 0 0,1 1 0 0 0,-1-1 0 0 0,0 1 0 0 0,0 0 1 0 0,0 0-1 0 0,0 0 0 0 0,-1 0 0 0 0,1 0 0 0 0,-1 0 0 0 0,0 0 1 0 0,-1 0-1 0 0,1 1 0 0 0,0 6 0 0 0,-1 32 120 0 0,-4 43 0 0 0,-1 11 139 0 0,5-97-293 0 0,-1 1 1 0 0,1-1 0 0 0,0 0-1 0 0,-1 0 1 0 0,1 1 0 0 0,-1-1-1 0 0,1 0 1 0 0,0 0-1 0 0,-1 0 1 0 0,1 0 0 0 0,0 0-1 0 0,-1 0 1 0 0,1 1-1 0 0,-1-1 1 0 0,1 0 0 0 0,-1 0-1 0 0,1 0 1 0 0,0 0 0 0 0,-1 0-1 0 0,1-1 1 0 0,-1 1-1 0 0,1 0 1 0 0,0 0 0 0 0,-1 0-1 0 0,1 0 1 0 0,0 0 0 0 0,-1 0-1 0 0,1-1 1 0 0,-1 1-1 0 0,1 0 1 0 0,0 0 0 0 0,-1-1-1 0 0,1 1 1 0 0,0 0 0 0 0,0 0-1 0 0,-1-1 1 0 0,1 1-1 0 0,0 0 1 0 0,0-1 0 0 0,-1 1-1 0 0,-21-16 62 0 0,19 14-83 0 0,-31-19-57 0 0,-1 1 0 0 0,-1 2 0 0 0,-1 2 1 0 0,0 1-1 0 0,-42-11 0 0 0,37 12 58 0 0,41 14-14 0 0,0 0-1 0 0,1 0 0 0 0,-1 0 1 0 0,0 0-1 0 0,0-1 0 0 0,0 1 1 0 0,0 0-1 0 0,0 0 0 0 0,0-1 1 0 0,0 1-1 0 0,1-1 0 0 0,-1 1 1 0 0,0-1-1 0 0,0 1 0 0 0,0-1 1 0 0,1 1-1 0 0,-1-1 0 0 0,0 0 1 0 0,1 1-1 0 0,-1-1 0 0 0,1 0 1 0 0,-2 0-1 0 0,22-5-161 0 0,4 1 335 0 0,30-12-11 0 0,-1-2 1 0 0,-1-3-1 0 0,62-35 0 0 0,-104 48-19 0 0,-13 3-6 0 0,1 5-132 0 0,1 1-1 0 0,0 0 0 0 0,-1 0 1 0 0,1-1-1 0 0,-1 1 0 0 0,1 0 0 0 0,0 0 1 0 0,-1 0-1 0 0,1 0 0 0 0,0 1 1 0 0,-1-1-1 0 0,1 0 0 0 0,0 1 0 0 0,-1-1 1 0 0,1 0-1 0 0,-2 2 0 0 0,-31 15-76 0 0,15-8 28 0 0,0 0-1 0 0,1 1 1 0 0,1 1 0 0 0,-29 23-1 0 0,62-46-139 0 0,0 0 0 0 0,24-13-1 0 0,15-6 150 0 0,-20 9 125 0 0,-31 18 101 0 0,-24 13-124 0 0,-113 65-355 0 0,197-137 824 0 0,-71 75-3879 0 0,-9-6-1624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24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68 628 0 0,'0'0'8194'0'0,"0"-7"-7555"0"0,2-5-384 0 0,0-3 335 0 0,-1-2 3221 0 0,3 1 1375 0 0,-3 17-5063 0 0,-1-1 0 0 0,1 1 1 0 0,-1-1-1 0 0,1 1 0 0 0,-1 0 0 0 0,1 0 0 0 0,-1-1 0 0 0,0 1 0 0 0,1 0 0 0 0,-1 0 0 0 0,0-1 1 0 0,0 1-1 0 0,1 0 0 0 0,-1 0 0 0 0,0 0 0 0 0,0-1 0 0 0,0 1 0 0 0,0 0 0 0 0,0 0 1 0 0,0 0-1 0 0,0-1 0 0 0,-1 1 0 0 0,1 1 0 0 0,14 212 307 0 0,-1 1-360 0 0,-19 110-263 0 0,10-330-91 0 0,1 0-1 0 0,0 0 0 0 0,-1 0 0 0 0,0-1 0 0 0,5-9 1 0 0,-8 14 129 0 0,8-18-1766 0 0,-6 14-1112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2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0 812 5156 0 0,'0'0'11728'0'0,"1"11"-7933"0"0,21-13-3072 0 0,1-1-1 0 0,-1-1 1 0 0,0 0 0 0 0,22-9-1 0 0,13-3-293 0 0,-18 9-20 0 0,-1 2 0 0 0,63 0 0 0 0,-36 2-346 0 0,-49 1 24 0 0,0 0-1 0 0,1-2 1 0 0,28-9 0 0 0,-31 8-52 0 0,1 0 1 0 0,-1 2-1 0 0,1 0 0 0 0,0 0 1 0 0,18 0-1 0 0,130 19 41 0 0,-167-15-2096 0 0,10-13-5041 0 0,-5-2 14113 0 0,1-47-6527 0 0,4-308 898 0 0,-8 221-1050 0 0,5 25-289 0 0,-4 122-114 0 0,1 1-1 0 0,0 0 0 0 0,0-1 0 0 0,0 1 1 0 0,0-1-1 0 0,-1 1 0 0 0,1 0 0 0 0,0-1 0 0 0,0 1 1 0 0,-1 0-1 0 0,1-1 0 0 0,0 1 0 0 0,0 0 1 0 0,-1 0-1 0 0,1-1 0 0 0,0 1 0 0 0,-1 0 0 0 0,1 0 1 0 0,-1-1-1 0 0,1 1 0 0 0,0 0 0 0 0,-1 0 1 0 0,1 0-1 0 0,0 0 0 0 0,-1 0 0 0 0,1 0 0 0 0,-1-1 1 0 0,1 1-1 0 0,-1 0 0 0 0,1 0 0 0 0,0 0 1 0 0,-1 0-1 0 0,1 1 0 0 0,-1-1 0 0 0,1 0 0 0 0,-1 0 1 0 0,1 0-1 0 0,0 0 0 0 0,-1 0 0 0 0,1 0 0 0 0,0 1 1 0 0,-1-1-1 0 0,1 0 0 0 0,-1 0 0 0 0,1 1 1 0 0,0-1-1 0 0,-1 0 0 0 0,1 0 0 0 0,0 1 0 0 0,0-1 1 0 0,-1 1-1 0 0,-19 11-1507 0 0,12-4 558 0 0,-21 14-6525 0 0,9-12 335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2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95 1004 0 0,'0'0'8812'0'0,"-7"-1"-7854"0"0,4 1-1308 0 0,-24-4 2971 0 0,26 4-2390 0 0,1 0-1 0 0,-1 0 1 0 0,0-1 0 0 0,0 1-1 0 0,0 0 1 0 0,0-1 0 0 0,0 1-1 0 0,0-1 1 0 0,1 1-1 0 0,-1-1 1 0 0,0 1 0 0 0,0-1-1 0 0,1 1 1 0 0,-1-1-1 0 0,0 0 1 0 0,1 0 0 0 0,-1 1-1 0 0,0-1 1 0 0,1 0 0 0 0,-1 0-1 0 0,1 0 1 0 0,0 1-1 0 0,-1-1 1 0 0,1 0 0 0 0,0 0-1 0 0,-1 0 1 0 0,1 0 0 0 0,0-2 1569 0 0,7 5-1448 0 0,0-1 0 0 0,0 0 0 0 0,0-1 0 0 0,0 1 0 0 0,13-2 0 0 0,-8 1-157 0 0,57 0 464 0 0,0-4-1 0 0,-1-2 1 0 0,97-21-1 0 0,-119 19-461 0 0,1 1 0 0 0,0 3-1 0 0,72 2 1 0 0,-93 2-179 0 0,2 0 51 0 0,-1 0-1 0 0,1-2 0 0 0,45-8 0 0 0,-68 7 332 0 0,-16 3-267 0 0,-20 3-131 0 0,23 0-31 0 0,-6 3-54 0 0,1-1 0 0 0,-1-1 0 0 0,-1 0 0 0 0,1-1 0 0 0,-27 2 1 0 0,168-10 329 0 0,-127 4-284 0 0,1 1 0 0 0,-1 0 0 0 0,0 0 0 0 0,1-1 0 0 0,-1 1 0 0 0,1 0 0 0 0,-1 0 0 0 0,1 0 0 0 0,-1 0 0 0 0,1 0 0 0 0,-1 0 0 0 0,1 0 0 0 0,-1 0 0 0 0,1 0 0 0 0,-1 0 0 0 0,1 0 0 0 0,-1 0 0 0 0,1 0 0 0 0,-1 0 0 0 0,1 0 0 0 0,-1 0 0 0 0,0 0 0 0 0,1 1 0 0 0,-1-1 0 0 0,1 0 0 0 0,-1 0 0 0 0,1 1 0 0 0,-1-1 0 0 0,0 0 0 0 0,1 0 0 0 0,-1 1 0 0 0,0-1 0 0 0,1 0 0 0 0,-1 1 0 0 0,0-1 0 0 0,1 1 0 0 0,-1-1 0 0 0,0 1 1 0 0,0-1-1 0 0,1 0 0 0 0,-1 1 0 0 0,0-1 0 0 0,0 1 0 0 0,0-1 0 0 0,0 1 0 0 0,0-1 0 0 0,0 1 0 0 0,0 0 0 0 0,-18 28-5720 0 0,-2-8-1275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5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12 113 1056 0 0,'-7'7'14368'0'0,"7"-8"-14263"0"0,-1 0 0 0 0,1 1 1 0 0,-1-1-1 0 0,1 0 0 0 0,-1 1 0 0 0,1-1 0 0 0,0 0 0 0 0,0 0 1 0 0,-1 1-1 0 0,1-1 0 0 0,0 0 0 0 0,0 0 0 0 0,0 1 0 0 0,0-1 1 0 0,0 0-1 0 0,0 0 0 0 0,0 0 0 0 0,0 1 0 0 0,0-1 0 0 0,0 0 1 0 0,0 0-1 0 0,0 1 0 0 0,1-1 0 0 0,-1 0 0 0 0,0 0 0 0 0,1 1 1 0 0,0-2-1 0 0,0 2-40 0 0,0-1 0 0 0,0 1 0 0 0,0 0-1 0 0,0 0 1 0 0,0 0 0 0 0,0 0 0 0 0,0 0 0 0 0,0 0 0 0 0,0 1 0 0 0,1-1 0 0 0,-1 0 0 0 0,0 0 0 0 0,0 1-1 0 0,0-1 1 0 0,0 1 0 0 0,0-1 0 0 0,1 1 0 0 0,53 35 263 0 0,-46-30 35 0 0,78 58 165 0 0,-87-64-492 0 0,0-33 231 0 0,0 9-295 0 0,2 10 43 0 0,-1-1-1 0 0,2 1 1 0 0,0 0-1 0 0,0 0 0 0 0,2 0 1 0 0,-1 1-1 0 0,2-1 1 0 0,11-20-1 0 0,-15 30-1534 0 0,-4 6 328 0 0,-5 8-2398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2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1512 0 0,'0'0'7847'0'0,"12"-4"-6954"0"0,215-84 4875 0 0,-204 82-5400 0 0,1 0-1 0 0,1 2 1 0 0,-1 1-1 0 0,1 1 1 0 0,34 2-1 0 0,50-5 211 0 0,-75 0-457 0 0,29-3 246 0 0,0 1-1 0 0,124 5 1 0 0,-119 4-229 0 0,0-3-1 0 0,70-9 1 0 0,64-3 212 0 0,-130 11-67 0 0,0-3 0 0 0,74-16-1 0 0,-125 19-277 0 0,-1 1-1 0 0,1 1 1 0 0,0 1-1 0 0,0 1 1 0 0,-1 0-1 0 0,1 2 1 0 0,-1 0-1 0 0,24 9 0 0 0,-17-5 43 0 0,0-1-1 0 0,0-2 0 0 0,0-1 0 0 0,29 1 0 0 0,64-7 141 0 0,145 5 354 0 0,-257-2-562 0 0,-2 0-4 0 0,0 0-1 0 0,0-1 1 0 0,0 0 0 0 0,0 0 0 0 0,0 0-1 0 0,0-1 1 0 0,10-2 0 0 0,-32 12-5799 0 0,-8 5-846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52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90 379 3696 0 0,'0'2'11326'0'0,"-2"-39"-9937"0"0,-9-55 0 0 0,1 23-924 0 0,9 54-449 0 0,-1 1-1 0 0,0-1 1 0 0,-1 1-1 0 0,0 0 1 0 0,-1 0 0 0 0,-1 0-1 0 0,-7-15 1 0 0,12 28-8 0 0,2 48 213 0 0,13 73 1 0 0,-8-73-200 0 0,3 72 1 0 0,-9-162 118 0 0,-3 0 0 0 0,-2-1-1 0 0,-1 1 1 0 0,-2 1-1 0 0,-20-67 1 0 0,23 99-149 0 0,-12-27 152 0 0,16 37-143 0 0,0 0 1 0 0,0 0-1 0 0,0 0 0 0 0,0 0 0 0 0,0 1 1 0 0,0-1-1 0 0,0 0 0 0 0,0 0 1 0 0,0 0-1 0 0,0 0 0 0 0,0 0 1 0 0,0 0-1 0 0,0 0 0 0 0,0 1 0 0 0,0-1 1 0 0,0 0-1 0 0,0 0 0 0 0,0 0 1 0 0,0 0-1 0 0,0 0 0 0 0,0 0 0 0 0,0 0 1 0 0,0 1-1 0 0,0-1 0 0 0,0 0 1 0 0,0 0-1 0 0,0 0 0 0 0,0 0 1 0 0,0 0-1 0 0,0 0 0 0 0,0 0 0 0 0,-1 0 1 0 0,1 0-1 0 0,0 1 0 0 0,0-1 1 0 0,0 0-1 0 0,0 0 0 0 0,0 0 0 0 0,0 0 1 0 0,0 0-1 0 0,0 0 0 0 0,-1 0 1 0 0,1 0-1 0 0,0 0 0 0 0,0 0 1 0 0,0 0-1 0 0,0 0 0 0 0,0 0 0 0 0,0 0 1 0 0,0 0-1 0 0,-1 0 0 0 0,1 0 1 0 0,0 0-1 0 0,0 0 0 0 0,0 0 0 0 0,0 0 1 0 0,0 0-1 0 0,0 0 0 0 0,0 0 1 0 0,-1 0-1 0 0,1 0 0 0 0,0 0 1 0 0,0 0-1 0 0,0-1 0 0 0,0 1 0 0 0,0 0 1 0 0,0 0-1 0 0,0 0 0 0 0,0 28 20 0 0,2 20 60 0 0,-1-7-74 0 0,2-1 1 0 0,2 0-1 0 0,15 65 1 0 0,-24-226 79 0 0,0 67 151 0 0,0 7 29 0 0,-9-51 0 0 0,9 181 522 0 0,8 17-713 0 0,-2-90-81 0 0,-1 0 1 0 0,1 0-1 0 0,1 0 0 0 0,0 0 0 0 0,0-1 1 0 0,1 1-1 0 0,8 15 0 0 0,-19-83 126 0 0,-10 25-1156 0 0,6 15-5177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5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26 1368 0 0,'0'0'15700'0'0,"0"-6"-15155"0"0,-2-13-244 0 0,1 26 438 0 0,2 46 944 0 0,-1-23-1293 0 0,-2 38 214 0 0,-19 123 1 0 0,21-190-603 0 0,-2 24 32 0 0,2-24-26 0 0,1-1 0 0 0,-1 0 0 0 0,1 0 1 0 0,-1 1-1 0 0,1-1 0 0 0,-1 0 0 0 0,1 0 0 0 0,-1 0 1 0 0,1 1-1 0 0,-1-1 0 0 0,1 0 0 0 0,-1 0 0 0 0,1 0 1 0 0,-1 0-1 0 0,1 0 0 0 0,-1 0 0 0 0,1 0 0 0 0,-1 0 1 0 0,1 0-1 0 0,-1 0 0 0 0,1 0 0 0 0,-1-1 0 0 0,1 1 1 0 0,-1 0-1 0 0,1 0 0 0 0,-1 0 0 0 0,1-1 0 0 0,-1 1 1 0 0,1 0-1 0 0,-1-1 0 0 0,0 1 0 0 0,1 0 0 0 0,-1-1 1 0 0,1 1-1 0 0,-1 0 0 0 0,0-1 0 0 0,1 1 0 0 0,-1-1 1 0 0,0 0-1 0 0,9-4 118 0 0,0 0 0 0 0,1 1 0 0 0,-1 0 0 0 0,0 1 0 0 0,1-1 0 0 0,0 2 0 0 0,0-1 0 0 0,16 0 0 0 0,85-2 225 0 0,-97 5-135 0 0,-20 1-111 0 0,1 1 1 0 0,-1 0-1 0 0,1 0 1 0 0,-1 0 0 0 0,1 1-1 0 0,-7 3 1 0 0,-7 4-107 0 0,-13 4-11 0 0,19-7-20 0 0,-1-1 1 0 0,1-1 0 0 0,-1 0 0 0 0,0 0-1 0 0,-1-2 1 0 0,1 0 0 0 0,0 0 0 0 0,-17 0-1 0 0,31-3 8 0 0,25-22-16 0 0,-21 14 69 0 0,0 1-1 0 0,-1-1 1 0 0,0 0-1 0 0,0 0 1 0 0,-1 0-1 0 0,0 0 0 0 0,-1-1 1 0 0,1 1-1 0 0,-2 0 1 0 0,1-1-1 0 0,-1 1 1 0 0,-1-13-1 0 0,-2-8 0 0 0,-1 0 0 0 0,-9-34 0 0 0,7 36-15 0 0,3 11-9 0 0,-1 0 1 0 0,0 0 0 0 0,-1 1 0 0 0,-1-1-1 0 0,-7-14 1 0 0,13 30-6 0 0,0 0 1 0 0,0-1-1 0 0,0 1 1 0 0,0 0-1 0 0,0 0 1 0 0,0 0-1 0 0,0 0 1 0 0,0-1-1 0 0,-1 1 1 0 0,1 0-1 0 0,0 0 0 0 0,0 0 1 0 0,0 0-1 0 0,0-1 1 0 0,0 1-1 0 0,0 0 1 0 0,0 0-1 0 0,0 0 1 0 0,0 0-1 0 0,-1 0 1 0 0,1 0-1 0 0,0 0 1 0 0,0-1-1 0 0,0 1 0 0 0,0 0 1 0 0,0 0-1 0 0,-1 0 1 0 0,1 0-1 0 0,0 0 1 0 0,0 0-1 0 0,0 0 1 0 0,0 0-1 0 0,-1 0 1 0 0,1 0-1 0 0,0 0 0 0 0,0 0 1 0 0,0 0-1 0 0,0 0 1 0 0,-1 0-1 0 0,1 0 1 0 0,0 0-1 0 0,0 0 1 0 0,0 0-1 0 0,0 0 1 0 0,-1 0-1 0 0,1 0 1 0 0,0 0-1 0 0,0 0 0 0 0,0 0 1 0 0,0 1-1 0 0,0-1 1 0 0,-1 0-1 0 0,1 0 1 0 0,0 0-1 0 0,0 0 1 0 0,-3 15-61 0 0,2 23-54 0 0,1-34 106 0 0,0 2-125 0 0,0 0 0 0 0,1 0 0 0 0,0 1 0 0 0,0-1 0 0 0,0 0 0 0 0,1 0 0 0 0,0 0 0 0 0,0-1-1 0 0,1 1 1 0 0,0 0 0 0 0,5 8 0 0 0,10 7-3182 0 0,4-3-4120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56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35 2632 0 0,'0'0'11557'0'0,"0"-8"-10751"0"0,2-18 627 0 0,-8 57-493 0 0,-19 61-814 0 0,13-55-142 0 0,-6 43-1 0 0,28-129 300 0 0,1 1 0 0 0,32-83 0 0 0,-38 131 106 0 0,0 11-57 0 0,7 32 156 0 0,0-2-243 0 0,3-22 381 0 0,-3-3-2182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5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62 101 3968 0 0,'0'0'11577'0'0,"-1"-7"-11131"0"0,-3-20-18 0 0,3 21 783 0 0,1 47 705 0 0,-1 17-1679 0 0,0 17-230 0 0,3 0-1 0 0,13 79 0 0 0,-10-93-109 0 0,-5-51 144 0 0,0-13 89 0 0,-5-94 794 0 0,-33-176 0 0 0,30 229-970 0 0,-7-35 208 0 0,8 47-15 0 0,5 25-81 0 0,2 11-14 0 0,2 25-7 0 0,36 315 80 0 0,-40-366-213 0 0,1-1-1 0 0,1-29 0 0 0,1 22 77 0 0,-5-47-1 0 0,4 76 74 0 0,-3-12-1241 0 0,-10 9-4946 0 0,6 4 114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5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4576 0 0,'0'0'11388'0'0,"1"1"-11289"0"0,0-1 0 0 0,0 1-1 0 0,0 0 1 0 0,-1 0 0 0 0,1 1-1 0 0,0-1 1 0 0,0 0 0 0 0,0 0 0 0 0,-1 0-1 0 0,1 0 1 0 0,-1 1 0 0 0,1-1-1 0 0,-1 0 1 0 0,1 2 0 0 0,-1 13 6 0 0,0 0 0 0 0,-1-1 0 0 0,-1 1 0 0 0,0 0 0 0 0,-1-1 1 0 0,-1 0-1 0 0,0 0 0 0 0,-1 0 0 0 0,-1 0 0 0 0,0-1 0 0 0,-1 1 0 0 0,0-2 0 0 0,-13 17 0 0 0,20-29-96 0 0,0-1-1 0 0,-1 0 0 0 0,1 0 0 0 0,0 0 0 0 0,0 1 0 0 0,-1-1 1 0 0,1 0-1 0 0,0 1 0 0 0,0-1 0 0 0,-1 0 0 0 0,1 0 0 0 0,0 1 1 0 0,0-1-1 0 0,0 0 0 0 0,-1 1 0 0 0,1-1 0 0 0,0 0 1 0 0,0 1-1 0 0,0-1 0 0 0,0 1 0 0 0,0-1 0 0 0,0 0 0 0 0,0 1 1 0 0,0-1-1 0 0,0 0 0 0 0,0 1 0 0 0,0-1 0 0 0,0 1 0 0 0,0-1 1 0 0,0 0-1 0 0,0 1 0 0 0,0-1 0 0 0,0 0 0 0 0,0 1 0 0 0,1-1 1 0 0,-1 0-1 0 0,0 1 0 0 0,16 1 565 0 0,20-11 484 0 0,94-45 566 0 0,-79 34-1208 0 0,-51 20-408 0 0,0 0-1 0 0,0 0 0 0 0,1 0 0 0 0,-1 0 1 0 0,0 0-1 0 0,0 0 0 0 0,0 0 1 0 0,0 0-1 0 0,0 0 0 0 0,1 0 0 0 0,-1 0 1 0 0,0-1-1 0 0,0 1 0 0 0,0 0 0 0 0,0 0 1 0 0,0 0-1 0 0,0 0 0 0 0,0 0 0 0 0,1 0 1 0 0,-1 0-1 0 0,0 0 0 0 0,0-1 1 0 0,0 1-1 0 0,0 0 0 0 0,0 0 0 0 0,0 0 1 0 0,0 0-1 0 0,0 0 0 0 0,0-1 0 0 0,0 1 1 0 0,0 0-1 0 0,0 0 0 0 0,0 0 0 0 0,0 0 1 0 0,0 0-1 0 0,0-1 0 0 0,0 1 1 0 0,0 0-1 0 0,0 0 0 0 0,0 0 0 0 0,0 0 1 0 0,0 0-1 0 0,0-1 0 0 0,0 1 0 0 0,0 0 1 0 0,0 0-1 0 0,0 0 0 0 0,0 0 0 0 0,0 0 1 0 0,0 0-1 0 0,-1-1 0 0 0,1 1 1 0 0,0 0-1 0 0,0 0 0 0 0,-11-7 106 0 0,-18-4-83 0 0,11 8-105 0 0,0-2-1 0 0,1 0 0 0 0,-1-1 1 0 0,1-1-1 0 0,1 0 0 0 0,-1-1 1 0 0,-23-16-1 0 0,83 16 585 0 0,-33 6-461 0 0,-1 0 0 0 0,0 0-1 0 0,0-1 1 0 0,0-1 0 0 0,-1 1 0 0 0,1-2-1 0 0,15-9 1 0 0,-22 13-83 0 0,-2 1-179 0 0,-6 24-6232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1:5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40 186 92 0 0,'0'0'7363'0'0,"-1"-11"-6621"0"0,-2-32 417 0 0,2-19 7631 0 0,5 150-4372 0 0,27 150-4018 0 0,-36-474 1056 0 0,-9 76-1182 0 0,14 161-274 0 0,-1 64-39 0 0,2 0 0 0 0,3 1 0 0 0,25 123 0 0 0,-29-189 44 0 0,1 0 0 0 0,-1 0 0 0 0,0 0 0 0 0,0 0 0 0 0,0 0 0 0 0,0 0 0 0 0,0 0 0 0 0,0 0 1 0 0,1 0-1 0 0,-1 0 0 0 0,0 0 0 0 0,0 0 0 0 0,0 0 0 0 0,0 0 0 0 0,0 0 0 0 0,0 0 0 0 0,1 0 1 0 0,-1 0-1 0 0,0 0 0 0 0,0 0 0 0 0,0 0 0 0 0,0 0 0 0 0,0 0 0 0 0,0 0 0 0 0,1 0 0 0 0,-1 0 1 0 0,0 1-1 0 0,0-1 0 0 0,0 0 0 0 0,0-32 35 0 0,-4-43-49 0 0,0 15 3 0 0,4 42 6 0 0,0-1-1 0 0,-2 1 1 0 0,0 0 0 0 0,-1 0 0 0 0,-1 0-1 0 0,-7-19 1 0 0,11 37-1 0 0,0 0 0 0 0,0 1-1 0 0,-1-1 1 0 0,1 1 0 0 0,0-1-1 0 0,0 1 1 0 0,0-1 0 0 0,-1 0-1 0 0,1 1 1 0 0,0-1 0 0 0,0 0-1 0 0,-1 1 1 0 0,1-1 0 0 0,0 0-1 0 0,-1 1 1 0 0,1-1 0 0 0,0 0-1 0 0,-1 0 1 0 0,1 1 0 0 0,0-1-1 0 0,-1 0 1 0 0,1 0 0 0 0,-1 0 0 0 0,1 0-1 0 0,0 1 1 0 0,-1-1 0 0 0,1 0-1 0 0,-1 0 1 0 0,1 0 0 0 0,-1 0-1 0 0,1 0 1 0 0,0 0 0 0 0,-1 0-1 0 0,1 0 1 0 0,-1 0 0 0 0,1 0-1 0 0,-1 0 1 0 0,1-1 0 0 0,0 1-1 0 0,-1 0 1 0 0,1 0 0 0 0,-1 0-1 0 0,1 0 1 0 0,0-1 0 0 0,-1 1-1 0 0,1 0 1 0 0,-1 0 0 0 0,1-1-1 0 0,0 1 1 0 0,0 0 0 0 0,-1-1 0 0 0,1 1-1 0 0,0 0 1 0 0,-1-1 0 0 0,1 1-1 0 0,0-1 1 0 0,0 1 0 0 0,0 0-1 0 0,-1-1 1 0 0,1 1 0 0 0,0-1-1 0 0,0 1 1 0 0,0 0 0 0 0,0-1-1 0 0,-10 36-174 0 0,3 9 130 0 0,1-1 0 0 0,3 1 0 0 0,2-1 0 0 0,6 77 0 0 0,0-139 1 0 0,0-21 6 0 0,-3-1 64 0 0,1-3 16 0 0,-2-1 1 0 0,-2 0-1 0 0,-2 1 0 0 0,-8-46 1 0 0,10 90-40 0 0,1 0 0 0 0,0 0 0 0 0,0 0 0 0 0,0 0 0 0 0,0 0 0 0 0,0 0 0 0 0,0 0 0 0 0,0 1 0 0 0,0-1 0 0 0,0 0 1 0 0,0 0-1 0 0,-1 0 0 0 0,1 0 0 0 0,0 0 0 0 0,0 0 0 0 0,0 0 0 0 0,0 0 0 0 0,0 0 0 0 0,0 0 0 0 0,0 0 0 0 0,0 0 0 0 0,-1 0 1 0 0,1 0-1 0 0,0 0 0 0 0,0 0 0 0 0,0 0 0 0 0,0 0 0 0 0,0 0 0 0 0,0 0 0 0 0,0 0 0 0 0,0-1 0 0 0,-1 1 0 0 0,1 0 0 0 0,0 0 1 0 0,0 0-1 0 0,0 0 0 0 0,0 0 0 0 0,0 0 0 0 0,0 0 0 0 0,0 0 0 0 0,0 0 0 0 0,0 0 0 0 0,0 0 0 0 0,0 0 0 0 0,0-1 1 0 0,-1 1-1 0 0,-3 20-2 0 0,-1 27-42 0 0,7 176-54 0 0,-1-233-414 0 0,2-41 212 0 0,-12 14-7944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00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30 114 912 0 0,'0'0'14573'0'0,"-5"-2"-14192"0"0,4 2-341 0 0,-1 0 1 0 0,1-1-1 0 0,0 1 0 0 0,0-1 1 0 0,-1 1-1 0 0,1-1 0 0 0,0 1 0 0 0,0-1 1 0 0,0 0-1 0 0,0 1 0 0 0,0-1 1 0 0,0 0-1 0 0,0 0 0 0 0,0 0 0 0 0,0 0 1 0 0,0 0-1 0 0,0 0 0 0 0,0-1 1 0 0,-3-31 2310 0 0,7 30-2178 0 0,0 0 0 0 0,1 0 0 0 0,-1 0 0 0 0,1 0 0 0 0,0 1 0 0 0,0-1 0 0 0,0 1 0 0 0,0 0 0 0 0,0 0 0 0 0,0 1 0 0 0,6-2 0 0 0,-3 0 26 0 0,7-3-20 0 0,1 0-1 0 0,-1 2 1 0 0,1 0-1 0 0,1 0 1 0 0,-1 1-1 0 0,29-1 1 0 0,-35 4-102 0 0,0 0-1 0 0,-1 1 1 0 0,1 0-1 0 0,-1 0 1 0 0,1 1 0 0 0,-1 0-1 0 0,0 0 1 0 0,0 1-1 0 0,0 0 1 0 0,0 0-1 0 0,0 1 1 0 0,-1 0 0 0 0,14 10-1 0 0,-19-12-60 0 0,1 0 0 0 0,-1 0 0 0 0,0 0 0 0 0,0 1 0 0 0,0-1 0 0 0,0 1 0 0 0,0-1 0 0 0,-1 1-1 0 0,1-1 1 0 0,-1 1 0 0 0,1 0 0 0 0,-1 0 0 0 0,0 0 0 0 0,0 0 0 0 0,0 0 0 0 0,-1 0 0 0 0,1 0 0 0 0,-1 0 0 0 0,0 0 0 0 0,1 0 0 0 0,-1 0-1 0 0,-1 0 1 0 0,1 0 0 0 0,0 0 0 0 0,-1 0 0 0 0,1 0 0 0 0,-1 0 0 0 0,0 0 0 0 0,0 0 0 0 0,0 0 0 0 0,-1 0 0 0 0,-1 3 0 0 0,-2 2-6 0 0,0 0 1 0 0,0-1 0 0 0,-1 1 0 0 0,0-1 0 0 0,0 0 0 0 0,0 0 0 0 0,-1-1-1 0 0,0 0 1 0 0,-11 7 0 0 0,-1-2-7 0 0,-1-1 0 0 0,0-1 0 0 0,-1 0 0 0 0,0-2 0 0 0,0-1 0 0 0,-1 0 0 0 0,-29 3 0 0 0,35-6-4 0 0,14-2 0 0 0,1 0 1 0 0,0-1-1 0 0,0 1 1 0 0,0 0-1 0 0,-1-1 1 0 0,1 1-1 0 0,0-1 1 0 0,0 1 0 0 0,-1-1-1 0 0,1 0 1 0 0,-1 0-1 0 0,1 1 1 0 0,0-1-1 0 0,-1 0 1 0 0,1 0-1 0 0,0 0 1 0 0,-1 0-1 0 0,1-1 1 0 0,-1 1-1 0 0,1 0 1 0 0,-3-1 0 0 0,4 0-2 0 0,0 1 0 0 0,0-1 0 0 0,0 1 0 0 0,0-1 1 0 0,0 1-1 0 0,0 0 0 0 0,0-1 0 0 0,0 1 1 0 0,0-1-1 0 0,0 1 0 0 0,0-1 0 0 0,0 1 1 0 0,0-1-1 0 0,0 1 0 0 0,0 0 0 0 0,0-1 1 0 0,1 1-1 0 0,-1-1 0 0 0,0 1 0 0 0,0 0 0 0 0,1-1 1 0 0,-1 1-1 0 0,0-1 0 0 0,0 1 0 0 0,1 0 1 0 0,-1 0-1 0 0,0-1 0 0 0,1 1 0 0 0,-1 0 1 0 0,0-1-1 0 0,1 1 0 0 0,-1 0 0 0 0,1 0 1 0 0,-1 0-1 0 0,0-1 0 0 0,1 1 0 0 0,-1 0 0 0 0,1 0 1 0 0,-1 0-1 0 0,1 0 0 0 0,-1 0 0 0 0,0 0 1 0 0,2 0-1 0 0,19-8 7 0 0,-12 6 25 0 0,0 1 0 0 0,0 0 0 0 0,0 1 0 0 0,0 0 0 0 0,0 0 0 0 0,0 1 0 0 0,11 3 0 0 0,-11-3-15 0 0,-1 1 0 0 0,1-1 0 0 0,-1-1-1 0 0,1 1 1 0 0,-1-1 0 0 0,1-1 0 0 0,0 0-1 0 0,14-3 1 0 0,-10-1 54 0 0,1 0 0 0 0,-2-1 0 0 0,1-1 0 0 0,-1 0 0 0 0,0 0 0 0 0,0-2 1 0 0,16-13-1 0 0,-25 19-36 0 0,-1 1 0 0 0,1-1 1 0 0,-1 1-1 0 0,0-1 0 0 0,0 0 1 0 0,0 0-1 0 0,0 0 0 0 0,0-1 1 0 0,-1 1-1 0 0,0 0 0 0 0,1 0 1 0 0,-1-1-1 0 0,0 1 1 0 0,1-7-1 0 0,-3 7-22 0 0,1 0 1 0 0,0 0-1 0 0,-1 0 0 0 0,0 0 1 0 0,1 1-1 0 0,-1-1 0 0 0,0 0 1 0 0,-1 0-1 0 0,1 1 0 0 0,0-1 1 0 0,-1 1-1 0 0,1-1 1 0 0,-1 1-1 0 0,0 0 0 0 0,0-1 1 0 0,0 1-1 0 0,0 0 0 0 0,0 0 1 0 0,0 1-1 0 0,-1-1 0 0 0,-2-2 1 0 0,-1 0-12 0 0,-1 0 1 0 0,1 0 0 0 0,-1 0 0 0 0,0 1-1 0 0,0 0 1 0 0,0 0 0 0 0,0 1 0 0 0,-1-1-1 0 0,1 2 1 0 0,-1-1 0 0 0,-12 0 0 0 0,16 2-10 0 0,0 0 1 0 0,0 0 0 0 0,0 1-1 0 0,0-1 1 0 0,0 1-1 0 0,0 0 1 0 0,0 0 0 0 0,0 0-1 0 0,0 1 1 0 0,0-1 0 0 0,0 1-1 0 0,0 0 1 0 0,1 0-1 0 0,-1 1 1 0 0,1-1 0 0 0,0 1-1 0 0,-1-1 1 0 0,1 1 0 0 0,0 0-1 0 0,1 0 1 0 0,-1 1-1 0 0,-3 5 1 0 0,5-9-38 0 0,1 1-1 0 0,-1-1 1 0 0,1 1 0 0 0,0-1 0 0 0,-1 1-1 0 0,1-1 1 0 0,0 1 0 0 0,0-1-1 0 0,-1 1 1 0 0,1-1 0 0 0,0 1-1 0 0,0-1 1 0 0,0 1 0 0 0,0 0 0 0 0,0-1-1 0 0,0 1 1 0 0,-1-1 0 0 0,1 1-1 0 0,1-1 1 0 0,-1 1 0 0 0,0 0 0 0 0,0-1-1 0 0,0 1 1 0 0,0-1 0 0 0,0 1-1 0 0,0-1 1 0 0,1 1 0 0 0,-1-1-1 0 0,0 1 1 0 0,0-1 0 0 0,1 1 0 0 0,-1-1-1 0 0,1 2 1 0 0,17 6-3125 0 0,-6-4-1832 0 0,-5-1-640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10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46 109 444 0 0,'0'0'6432'0'0,"1"-6"-5958"0"0,1 0-595 0 0,11-91 12484 0 0,-13 97-12181 0 0,-2 61 2806 0 0,-5-17-2706 0 0,-2 49-1 0 0,-5 30-221 0 0,3-56-87 0 0,2 1 0 0 0,-1 77 0 0 0,13-133-586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1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9 130 2660 0 0,'0'0'11505'0'0,"-9"-1"-4640"0"0,21 4-6404 0 0,0-1 1 0 0,0 0-1 0 0,1-1 1 0 0,-1 0 0 0 0,0-1-1 0 0,1 0 1 0 0,17-4-1 0 0,20 1 53 0 0,-1 1-291 0 0,0-3 1 0 0,93-22-1 0 0,-38 6-102 0 0,-78 17-83 0 0,1 2-1 0 0,0 1 1 0 0,0 1-1 0 0,0 1 1 0 0,32 6-1 0 0,-11 6 1254 0 0,-49-17-1568 0 0,0 0-1 0 0,0 0 0 0 0,0 0 1 0 0,-1 0-1 0 0,1 1 1 0 0,-1-1-1 0 0,-3-4 0 0 0,-17-20-2627 0 0,1 12-3300 0 0,0 6-242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1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45 888 0 0,'0'0'12616'0'0,"14"-11"-4928"0"0,40 13-4978 0 0,-31 0-2317 0 0,0-2 0 0 0,-1 0 1 0 0,1-1-1 0 0,0-1 1 0 0,38-9-1 0 0,-49 8-307 0 0,-1 0 0 0 0,1 1 0 0 0,1 1 0 0 0,-1 0 0 0 0,14 1 0 0 0,44-5 89 0 0,-41 1-116 0 0,0 1 0 0 0,1 1 0 0 0,-1 2 0 0 0,35 4 1 0 0,16-1 77 0 0,40-3-905 0 0,-135-2-1966 0 0,-3 2-2577 0 0,5 11-5912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3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3788 0 0,'0'0'13612'0'0,"-2"23"-12621"0"0,-5 30-345 0 0,-7 60-643 0 0,-4-1 1 0 0,-55 182-1 0 0,73-293-20 0 0,0-1-1 0 0,0 0 1 0 0,0 0-1 0 0,0 0 1 0 0,0 0-1 0 0,0 0 1 0 0,0 1-1 0 0,0-1 1 0 0,0 0-1 0 0,0 0 1 0 0,0 0-1 0 0,0 0 1 0 0,0 1-1 0 0,0-1 1 0 0,0 0-1 0 0,0 0 1 0 0,0 0-1 0 0,0 0 1 0 0,0 1 0 0 0,0-1-1 0 0,0 0 1 0 0,0 0-1 0 0,0 0 1 0 0,0 0-1 0 0,0 0 1 0 0,0 1-1 0 0,0-1 1 0 0,0 0-1 0 0,1 0 1 0 0,-1 0-1 0 0,0 0 1 0 0,0 0-1 0 0,0 0 1 0 0,0 1-1 0 0,0-1 1 0 0,0 0-1 0 0,1 0 1 0 0,-1 0-1 0 0,0 0 1 0 0,0 0-1 0 0,0 0 1 0 0,0 0 0 0 0,1 0-1 0 0,-1 0 1 0 0,0 0-1 0 0,0 0 1 0 0,0 0-1 0 0,0 0 1 0 0,0 0-1 0 0,1 0 1 0 0,-1 0-1 0 0,0 0 1 0 0,0 0-1 0 0,0 0 1 0 0,0 0-1 0 0,1 0 1 0 0,-1 0-1 0 0,0 0 1 0 0,0 0-1 0 0,0 0 1 0 0,0 0-1 0 0,1 0 1 0 0,-1 0-1 0 0,0 0 1 0 0,0-1-1 0 0,21-8 166 0 0,26-22 1096 0 0,-43 29-1226 0 0,14-10 102 0 0,0 2-1 0 0,1 1 0 0 0,0 0 1 0 0,0 1-1 0 0,26-6 0 0 0,15 5-3334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2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2072 0 0,'0'0'8400'0'0,"11"-5"-7549"0"0,22-5 647 0 0,0 0-1 0 0,56-7 0 0 0,91-20 943 0 0,-11 1-1856 0 0,-6 18 75 0 0,-137 18-421 0 0,0 0-1 0 0,0 1 1 0 0,0 2-1 0 0,33 7 1 0 0,-30-5-163 0 0,0-2 0 0 0,-1-1 0 0 0,1-2 0 0 0,0-1 0 0 0,0 0 0 0 0,42-10 0 0 0,-38 6-76 0 0,0 1 0 0 0,0 1 0 0 0,1 2 0 0 0,51 5 0 0 0,-22 1 67 0 0,0-2 0 0 0,-1-4 1 0 0,119-15-1 0 0,62-2-74 0 0,-94 29 556 0 0,191-11 312 0 0,-339 2-1073 0 0,0 0-1 0 0,0 1 1 0 0,0-1-1 0 0,0 1 1 0 0,-1 0-1 0 0,1-1 1 0 0,-1 1-1 0 0,1-1 0 0 0,-1 1 1 0 0,0 0-1 0 0,-1 2 1 0 0,4 19-3705 0 0,0-15 729 0 0,-19 1-7517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1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754 59 132 0 0,'0'0'14176'0'0,"4"-3"-13333"0"0,-2 1-447 0 0,12-8-174 0 0,-9-2 6320 0 0,-2 70-4122 0 0,-5 32-1956 0 0,-15 101 1 0 0,9-107-423 0 0,-7 39-42 0 0,17-155 353 0 0,-4-57-1 0 0,0 16-384 0 0,0 16 40 0 0,0 35 1 0 0,1 1 0 0 0,1-1-1 0 0,5-38 1 0 0,-11 171 156 0 0,-6-25-177 0 0,0 134-1 0 0,12-219 50 0 0,-9 31-81 0 0,9-32 107 0 0,-5-1-53 0 0,1 0-1 0 0,-1 0 1 0 0,0 0-1 0 0,0 0 1 0 0,0 1-1 0 0,1 0 0 0 0,-7 0 1 0 0,-199-4-94 0 0,194 5 64 0 0,1 1-1 0 0,-1 1 1 0 0,1 0-1 0 0,-27 9 1 0 0,27-7-15 0 0,0-1 0 0 0,-1 0 1 0 0,1-1-1 0 0,-30 2 0 0 0,-5-9-106 0 0,-24-1-4 0 0,70 5 131 0 0,0 1 0 0 0,-1-1-1 0 0,1 0 1 0 0,-1 1 0 0 0,1 0 0 0 0,0 0 0 0 0,-1 0-1 0 0,1 1 1 0 0,0 0 0 0 0,0 0 0 0 0,0 0-1 0 0,-5 3 1 0 0,8-4 18 0 0,1 0 0 0 0,-1-1 0 0 0,0 1 0 0 0,0 0-1 0 0,0 0 1 0 0,0-1 0 0 0,0 1 0 0 0,0-1 0 0 0,0 1 0 0 0,0-1 0 0 0,0 1-1 0 0,0-1 1 0 0,0 1 0 0 0,0-1 0 0 0,0 0 0 0 0,0 0 0 0 0,0 0 0 0 0,0 1 0 0 0,0-1-1 0 0,-1 0 1 0 0,1 0 0 0 0,0 0 0 0 0,0-1 0 0 0,0 1 0 0 0,0 0 0 0 0,-2-1-1 0 0,2 0 26 0 0,0 0-1 0 0,0-1 0 0 0,0 1 0 0 0,0 0 0 0 0,0 0 0 0 0,1-1 1 0 0,-1 1-1 0 0,0-1 0 0 0,1 1 0 0 0,-1-1 0 0 0,1 1 0 0 0,0-1 0 0 0,-1 1 1 0 0,1-1-1 0 0,0 1 0 0 0,0-1 0 0 0,0 1 0 0 0,0-4 0 0 0,-9-249 616 0 0,16-65-240 0 0,-7 312-401 0 0,0-1 1 0 0,-1 1 0 0 0,0 0-1 0 0,0 0 1 0 0,-1 0 0 0 0,-2-8-1 0 0,45 15-281 0 0,170-11 575 0 0,1 0-39 0 0,58-7-207 0 0,-269 18-55 0 0,-2 17-115 0 0,-1 0 101 0 0,-1 0 1 0 0,-5 17-1 0 0,-3 19 21 0 0,3 27 24 0 0,3 134-1 0 0,6-126 12 0 0,-1-87-34 0 0,-6-1-1310 0 0,-10-6-7300 0 0,4-1 1098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56 912 0 0,'0'0'9018'0'0,"0"-4"-8194"0"0,0 0-806 0 0,-1-26 3376 0 0,1 30-3277 0 0,0-1-1 0 0,0 0 1 0 0,0 0 0 0 0,0 0 0 0 0,0 1-1 0 0,-1-1 1 0 0,1 0 0 0 0,0 0 0 0 0,-1 1 0 0 0,1-1-1 0 0,0 0 1 0 0,-1 1 0 0 0,1-1 0 0 0,-1 0 0 0 0,1 1-1 0 0,-1-1 1 0 0,1 0 0 0 0,-1 1 0 0 0,0-1-1 0 0,1 1 1 0 0,-1-1 0 0 0,0 1 0 0 0,1-1 0 0 0,-1 1-1 0 0,0 0 1 0 0,1-1 0 0 0,-1 1 0 0 0,0 0 0 0 0,0 0-1 0 0,0-1 1 0 0,1 1 0 0 0,-3 0 1487 0 0,5 35-204 0 0,10 106-309 0 0,9 70-1145 0 0,-18-196 26 0 0,2 8 1 0 0,-1-1 0 0 0,-2 1 1 0 0,0 0-1 0 0,-1 0 0 0 0,-2 30 0 0 0,0-50-89 0 0,0-1-1 0 0,1 1 1 0 0,-1 0 0 0 0,0-1-1 0 0,0 1 1 0 0,0 0-1 0 0,-1-1 1 0 0,1 1 0 0 0,-4 3-1 0 0,5-6 95 0 0,0 0 0 0 0,0 0 0 0 0,0 0 0 0 0,0 0 0 0 0,0 0 0 0 0,0 0 0 0 0,0-1 0 0 0,0 1 0 0 0,0 0 0 0 0,0 0 0 0 0,0 0 0 0 0,0 0 0 0 0,0 0 0 0 0,0 0 0 0 0,0 0 0 0 0,0 0 0 0 0,0 0 0 0 0,0 0 0 0 0,0 0 0 0 0,0 0 0 0 0,0-1 0 0 0,0 1 0 0 0,0 0 0 0 0,0 0 0 0 0,0 0 0 0 0,0 0 0 0 0,0 0 0 0 0,0 0 0 0 0,-1 0 0 0 0,1 0 0 0 0,0 0 0 0 0,0 0 0 0 0,0 0 0 0 0,0 0-1 0 0,0 0 1 0 0,0 0 0 0 0,0 0 0 0 0,0 0 0 0 0,0 0 0 0 0,0 0 0 0 0,0 0 0 0 0,-1 0 0 0 0,1 0 0 0 0,0 0 0 0 0,0 0 0 0 0,0 0 0 0 0,0 0 0 0 0,0 0 0 0 0,0 0 0 0 0,0 0 0 0 0,0 0 0 0 0,0 0 0 0 0,0 0 0 0 0,-1 0 0 0 0,1 0 0 0 0,0 0 0 0 0,0 0 0 0 0,0 0 0 0 0,0 0 0 0 0,0 1 0 0 0,0-1 0 0 0,0 0 0 0 0,6-21-1023 0 0,-2 12 1270 0 0,1 2-3853 0 0,-5 7 3420 0 0,1 0 0 0 0,-1 0-1 0 0,0 0 1 0 0,1-1-1 0 0,-1 1 1 0 0,0 0 0 0 0,0 0-1 0 0,1 0 1 0 0,-1 0-1 0 0,0 0 1 0 0,1 0 0 0 0,-1 0-1 0 0,0 0 1 0 0,1 0 0 0 0,-1 0-1 0 0,0 0 1 0 0,1 0-1 0 0,-1 0 1 0 0,0 0 0 0 0,1 0-1 0 0,-1 0 1 0 0,0 0 0 0 0,1 0-1 0 0,-1 0 1 0 0,0 0-1 0 0,1 0 1 0 0,-1 1 0 0 0,0-1-1 0 0,0 0 1 0 0,1 0 0 0 0,-1 0-1 0 0,0 1 1 0 0,0-1-1 0 0,1 0 1 0 0,-1 0 0 0 0,0 1-1 0 0,0-1 1 0 0,1 0 0 0 0,-1 0-1 0 0,0 1 1 0 0,0-1-1 0 0,0 0 1 0 0,0 1 0 0 0,0-1-1 0 0,0 0 1 0 0,1 1 0 0 0,-1-1-1 0 0,0 1 1 0 0,0 4-2390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2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106 663 600 0 0,'0'0'13997'0'0,"4"36"-8712"0"0,1-36-5068 0 0,0 0-1 0 0,-1 0 1 0 0,1-1-1 0 0,-1 0 1 0 0,1 0-1 0 0,-1 0 1 0 0,1 0-1 0 0,-1-1 0 0 0,0 1 1 0 0,1-1-1 0 0,-1 0 1 0 0,7-5-1 0 0,35-12 645 0 0,-7 14-503 0 0,1 2-1 0 0,46 3 0 0 0,-51 1-256 0 0,0-1 0 0 0,0-2 1 0 0,46-9-1 0 0,-46 3-13 0 0,-14 2 0 0 0,1 1-1 0 0,0 2 1 0 0,32-2-1 0 0,-52 5-89 0 0,-1 0 1 0 0,0 0-1 0 0,0 1 0 0 0,0-1 0 0 0,0 1 0 0 0,0-1 0 0 0,0 1 1 0 0,0-1-1 0 0,0 1 0 0 0,0 0 0 0 0,0-1 0 0 0,0 1 0 0 0,0 0 0 0 0,0 0 1 0 0,0 0-1 0 0,-1 0 0 0 0,1 0 0 0 0,0 0 0 0 0,-1 0 0 0 0,1 0 1 0 0,0 1-1 0 0,-1-1-5 0 0,1 0 0 0 0,-1 0 0 0 0,1 0 1 0 0,-1 0-1 0 0,1 0 0 0 0,-1 0 0 0 0,1 0 0 0 0,0 0 1 0 0,-1-1-1 0 0,1 1 0 0 0,0 0 0 0 0,0 0 1 0 0,-1-1-1 0 0,1 1 0 0 0,0 0 0 0 0,0-1 0 0 0,0 1 1 0 0,0-1-1 0 0,0 1 0 0 0,0-1 0 0 0,0 0 1 0 0,0 1-1 0 0,0-1 0 0 0,0 0 0 0 0,0 0 0 0 0,0 0 1 0 0,0 0-1 0 0,0 0 0 0 0,0 0 0 0 0,0 0 1 0 0,0 0-1 0 0,0 0 0 0 0,0 0 0 0 0,0 0 0 0 0,2-1 1 0 0,-2 0 78 0 0,0 1 1 0 0,0 0-1 0 0,0-1 0 0 0,0 0 1 0 0,-1 1-1 0 0,1-1 1 0 0,0 1-1 0 0,0-1 1 0 0,0 0-1 0 0,-1 0 1 0 0,1 0-1 0 0,0 1 1 0 0,-1-1-1 0 0,1 0 1 0 0,-1 0-1 0 0,1 0 0 0 0,-1 0 1 0 0,1 0-1 0 0,-1 0 1 0 0,0 0-1 0 0,1 0 1 0 0,-1 0-1 0 0,0 0 1 0 0,0 0-1 0 0,0 0 1 0 0,0 0-1 0 0,0 0 0 0 0,0-1 1 0 0,-7-36-28 0 0,1 12 70 0 0,6 24-112 0 0,-16-312 419 0 0,16 285-378 0 0,-1-1 1 0 0,-1 1 0 0 0,-2 0-1 0 0,0 0 1 0 0,-15-46-1 0 0,18 74-33 0 0,0-1-1 0 0,-1 1 1 0 0,1-1-1 0 0,0 1 1 0 0,-1 0-1 0 0,1-1 1 0 0,-1 1 0 0 0,1 0-1 0 0,-1 0 1 0 0,1 0-1 0 0,-1 0 1 0 0,0 0-1 0 0,0 1 1 0 0,1-1-1 0 0,-1 0 1 0 0,0 1-1 0 0,0-1 1 0 0,0 1-1 0 0,0 0 1 0 0,0-1-1 0 0,1 1 1 0 0,-1 0 0 0 0,0 0-1 0 0,0 0 1 0 0,-4 1-1 0 0,-65 9-50 0 0,40-4 44 0 0,-62 4-19 0 0,12 0-3 0 0,1-3 0 0 0,-118-5 1 0 0,173-6-5 0 0,-37-2 5 0 0,59 6 8 0 0,1 0 1 0 0,0 0-1 0 0,-1 0 0 0 0,1 0 0 0 0,0 0 0 0 0,-1 0 1 0 0,1 1-1 0 0,0-1 0 0 0,0 1 0 0 0,0 0 1 0 0,-1 0-1 0 0,1-1 0 0 0,0 2 0 0 0,0-1 0 0 0,0 0 1 0 0,0 0-1 0 0,0 0 0 0 0,1 1 0 0 0,-4 3 1 0 0,5 2-113 0 0,0 0-1 0 0,0 0 1 0 0,1 1 0 0 0,0-1 0 0 0,3 10 0 0 0,1 10 159 0 0,3 309 40 0 0,-9-226-205 0 0,17 9-554 0 0,-12-123 692 0 0,1 0-1 0 0,-1 0 1 0 0,1 1-1 0 0,0-1 0 0 0,0 1 1 0 0,0 0-1 0 0,0 1 0 0 0,1-1 1 0 0,-1 1-1 0 0,12-3 0 0 0,64-13 122 0 0,-70 16-126 0 0,21-4 53 0 0,45-9 32 0 0,-1 4 0 0 0,97-3-1 0 0,-38-2-105 0 0,-134 16 1 0 0,1 1-1 0 0,-1-1 0 0 0,0 1 0 0 0,0-1 0 0 0,0 1 0 0 0,0 0 0 0 0,0-1 0 0 0,0 1 0 0 0,0 0 0 0 0,0 0 0 0 0,0 0 0 0 0,0 0 0 0 0,0 0 0 0 0,-1 0 0 0 0,1 0 0 0 0,1 2 0 0 0,6 4-390 0 0,-5-25 348 0 0,-6-64 139 0 0,-3 1-1 0 0,-4-1 1 0 0,-33-134-1 0 0,42 214-76 0 0,0-3 9 0 0,0 1-1 0 0,0-1 0 0 0,0 1 1 0 0,-1-1-1 0 0,0 1 1 0 0,0-1-1 0 0,0 1 1 0 0,0 0-1 0 0,-1 0 1 0 0,-3-4-1 0 0,6 8-19 0 0,0 0 0 0 0,-1 0 0 0 0,1 0 0 0 0,0 0 0 0 0,-1-1 0 0 0,1 1 0 0 0,0 0 0 0 0,0 0 0 0 0,-1 0 0 0 0,1 0 0 0 0,0 0 0 0 0,-1 0 1 0 0,1 0-1 0 0,0 1 0 0 0,0-1 0 0 0,-1 0 0 0 0,1 0 0 0 0,0 0 0 0 0,-1 0 0 0 0,1 0 0 0 0,0 0 0 0 0,0 0 0 0 0,-1 1 0 0 0,1-1 0 0 0,0 0 0 0 0,0 0 0 0 0,-1 0 0 0 0,1 1 0 0 0,0-1 0 0 0,0 0 0 0 0,0 0 0 0 0,0 1 0 0 0,-1-1 0 0 0,1 0 0 0 0,0 0 0 0 0,0 1 0 0 0,0-1 0 0 0,0 0 0 0 0,0 0 0 0 0,0 1 0 0 0,0-1 0 0 0,0 0 0 0 0,-1 1 0 0 0,1-1 0 0 0,0 0 0 0 0,0 1 0 0 0,1-1 0 0 0,-1 0 0 0 0,0 0 1 0 0,0 1-1 0 0,0-1 0 0 0,-2 16-598 0 0,2-16 557 0 0,1 30-1508 0 0,-1 9-1946 0 0,-2-10-3779 0 0,-4 2-3076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2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3676 0 0,'0'0'12826'0'0,"1"-6"-12425"0"0,4-18-83 0 0,-4 18 215 0 0,7 1 3234 0 0,-4 4-2614 0 0,-1 19-1052 0 0,4 46 586 0 0,1 1-523 0 0,-3 0 0 0 0,-6 117 0 0 0,-8-162-75 0 0,9-20-86 0 0,0 1-1 0 0,-1-1 0 0 0,1 1 0 0 0,0-1 1 0 0,-1 0-1 0 0,1 1 0 0 0,0-1 0 0 0,-1 0 0 0 0,1 1 1 0 0,-1-1-1 0 0,1 0 0 0 0,-1 1 0 0 0,1-1 1 0 0,0 0-1 0 0,-1 0 0 0 0,1 0 0 0 0,-1 1 0 0 0,1-1 1 0 0,-1 0-1 0 0,1 0 0 0 0,-1 0 0 0 0,0 0 1 0 0,1 0-1 0 0,-1 0 0 0 0,1 0 0 0 0,-1 0 0 0 0,1 0 1 0 0,-1 0-1 0 0,1 0 0 0 0,-1 0 0 0 0,1 0 1 0 0,-1-1-1 0 0,1 1 0 0 0,-1 0 0 0 0,1 0 1 0 0,-1 0-1 0 0,1-1 0 0 0,-1 1 0 0 0,1-1 0 0 0,0 0 1 0 0,-1 0-1 0 0,1 0 0 0 0,0 1 0 0 0,0-1 0 0 0,0 0 1 0 0,0 0-1 0 0,0 0 0 0 0,0 1 0 0 0,0-1 0 0 0,0 0 1 0 0,0 0-1 0 0,0 0 0 0 0,1 0 0 0 0,-1 1 1 0 0,0-1-1 0 0,1 0 0 0 0,-1 0 0 0 0,0 1 0 0 0,1-1 1 0 0,-1 0-1 0 0,1 1 0 0 0,-1-1 0 0 0,1 0 0 0 0,-1 1 1 0 0,1-1-1 0 0,0 1 0 0 0,-1-1 0 0 0,1 1 0 0 0,0-1 1 0 0,21-20 122 0 0,-22 21-121 0 0,13-10 119 0 0,1 0-1 0 0,0 1 1 0 0,0 1-1 0 0,1 1 1 0 0,0 0-1 0 0,0 0 1 0 0,0 2-1 0 0,1 0 0 0 0,0 0 1 0 0,0 2-1 0 0,0 0 1 0 0,32-1-1 0 0,-40 7 54 0 0,-14 6-55 0 0,-15 4-39 0 0,-18 3-261 0 0,-51 12 0 0 0,-14 6-32 0 0,104-34 186 0 0,0 0 1 0 0,0 0 0 0 0,0 0 0 0 0,0-1 0 0 0,0 1-1 0 0,0 0 1 0 0,0 0 0 0 0,0 0 0 0 0,0 0 0 0 0,0 0-1 0 0,0 0 1 0 0,0 0 0 0 0,-1-1 0 0 0,30-15 170 0 0,52-33-87 0 0,-78 35-5835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30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96 3060 0 0,'0'0'14124'0'0,"12"-11"-13064"0"0,-8 57 213 0 0,-3-3-1204 0 0,1-1 0 0 0,3 1 0 0 0,15 72 0 0 0,-29-158-1607 0 0,3 16 1405 0 0,0 0 0 0 0,-2 0 0 0 0,-1 1 0 0 0,-17-36 0 0 0,25 59 227 0 0,0 0 0 0 0,0 0 0 0 0,1 0 0 0 0,-1 0 0 0 0,1 0 0 0 0,0-1 0 0 0,0 1 0 0 0,0 0-1 0 0,0 0 1 0 0,1 0 0 0 0,-1 0 0 0 0,1 0 0 0 0,0 0 0 0 0,0 0 0 0 0,0 0 0 0 0,0 0 0 0 0,0 0 0 0 0,1 0 0 0 0,-1 0 0 0 0,1 1 0 0 0,0-1 0 0 0,0 1 0 0 0,0-1 0 0 0,3-2 0 0 0,2-4 1 0 0,1 0-1 0 0,0 1 1 0 0,1 0-1 0 0,0 1 1 0 0,14-10 0 0 0,-16 13-27 0 0,0 0 0 0 0,1 1 1 0 0,-1-1-1 0 0,1 1 1 0 0,0 1-1 0 0,0 0 0 0 0,0 0 1 0 0,0 1-1 0 0,0-1 0 0 0,1 2 1 0 0,-1-1-1 0 0,0 1 1 0 0,0 1-1 0 0,1-1 0 0 0,-1 1 1 0 0,0 1-1 0 0,0-1 1 0 0,0 2-1 0 0,15 5 0 0 0,-17-5 7 0 0,0 0-1 0 0,0 0 0 0 0,-1 0 0 0 0,1 1 0 0 0,-1 0 0 0 0,0 0 0 0 0,0 1 1 0 0,0 0-1 0 0,-1-1 0 0 0,1 2 0 0 0,-1-1 0 0 0,0 0 0 0 0,-1 1 0 0 0,1-1 1 0 0,-1 1-1 0 0,0 0 0 0 0,-1 0 0 0 0,0 1 0 0 0,0-1 0 0 0,0 0 0 0 0,0 1 1 0 0,-1-1-1 0 0,0 1 0 0 0,-1 0 0 0 0,1 8 0 0 0,-1-13-20 0 0,-1 1 0 0 0,1 0-1 0 0,0 0 1 0 0,-1-1 0 0 0,0 1 0 0 0,1 0-1 0 0,-1-1 1 0 0,0 1 0 0 0,0-1-1 0 0,-1 1 1 0 0,1-1 0 0 0,0 1 0 0 0,-1-1-1 0 0,0 0 1 0 0,1 0 0 0 0,-1 0-1 0 0,0 0 1 0 0,-3 3 0 0 0,0-1 27 0 0,0-1-1 0 0,-1 1 1 0 0,0-1 0 0 0,0 1 0 0 0,0-2 0 0 0,0 1-1 0 0,-10 2 1 0 0,2-1-3 0 0,-1-1-1 0 0,0 0 0 0 0,0-1 1 0 0,-1-1-1 0 0,1 0 1 0 0,-17-2-1 0 0,28 1-71 0 0,0-1 0 0 0,0 0 1 0 0,0 0-1 0 0,0 0 0 0 0,0-1 0 0 0,0 1 1 0 0,-5-4-1 0 0,7 4-24 0 0,1 0 1 0 0,-1 0-1 0 0,1 1 1 0 0,0-1 0 0 0,0 0-1 0 0,-1-1 1 0 0,1 1-1 0 0,0 0 1 0 0,0 0-1 0 0,0 0 1 0 0,0-1-1 0 0,1 1 1 0 0,-1 0 0 0 0,0-1-1 0 0,0 1 1 0 0,1-1-1 0 0,-1 1 1 0 0,1-1-1 0 0,-1 1 1 0 0,1-1-1 0 0,-1-2 1 0 0,4 4-299 0 0,-1 1-1 0 0,1 0 1 0 0,-1 0-1 0 0,0 0 1 0 0,0 0 0 0 0,1 1-1 0 0,-1-1 1 0 0,0 0-1 0 0,0 1 1 0 0,2 2 0 0 0,6 5-3502 0 0,-3 4-3768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32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3648 0 0,'0'0'10122'0'0,"2"-5"-9280"0"0,-2 1-840 0 0,0 3 140 0 0,0 0 0 0 0,0 0 1 0 0,1 1-1 0 0,-1-1 0 0 0,0 0 1 0 0,0 0-1 0 0,0 0 0 0 0,1 0 1 0 0,-1 1-1 0 0,0-1 1 0 0,1 0-1 0 0,-1 0 0 0 0,0 1 1 0 0,1-1-1 0 0,-1 0 0 0 0,1 1 1 0 0,-1-1-1 0 0,1 0 0 0 0,0 1 1 0 0,-1-1-1 0 0,1 1 0 0 0,0-1 1 0 0,-1 1-1 0 0,1-1 0 0 0,0 1 1 0 0,-1 0-1 0 0,1-1 0 0 0,0 1 1 0 0,0 0-1 0 0,0-1 0 0 0,-1 1 1 0 0,1 0-1 0 0,0 0 0 0 0,0 0 1 0 0,0 0-1 0 0,1 0 449 0 0,1 33 1362 0 0,-11 147-1499 0 0,2-97-477 0 0,6 86-1 0 0,11-99-347 0 0,-11-70 273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3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3740 0 0,'3'4'16592'0'0,"10"9"-15205"0"0,24-8-584 0 0,0-2 0 0 0,1-2 0 0 0,61-4 0 0 0,-53 0-563 0 0,78 5-1 0 0,156 11 1117 0 0,-277-13-1353 0 0,1 0-1 0 0,-1 1 0 0 0,1 0 0 0 0,-1 0 0 0 0,1 0 0 0 0,-1 0 0 0 0,0 0 0 0 0,1 1 0 0 0,4 2 0 0 0,-5-2-2 0 0,0 0-1 0 0,0 0 1 0 0,0-1-1 0 0,1 0 0 0 0,-1 0 1 0 0,1 0-1 0 0,-1 0 1 0 0,1 0-1 0 0,5 0 1 0 0,-8-1-8 0 0,-4-3-617 0 0,1 0 259 0 0,0-1 1 0 0,-1 1-1 0 0,0 1 0 0 0,1-1 1 0 0,-1 0-1 0 0,-7-4 1 0 0,1-1-775 0 0,-21-22-6993 0 0,7 7-263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3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16 116 248 0 0,'0'0'11062'0'0,"-16"-22"-7307"0"0,16 22-3636 0 0,0 1-1 0 0,0-1 1 0 0,1 0-1 0 0,-1 0 1 0 0,0 0-1 0 0,0 0 0 0 0,0 0 1 0 0,1 0-1 0 0,-1 0 1 0 0,0 0-1 0 0,0 0 1 0 0,0 0-1 0 0,1 0 1 0 0,-1 0-1 0 0,0 0 1 0 0,0 0-1 0 0,0 0 0 0 0,1 0 1 0 0,-1 0-1 0 0,0 0 1 0 0,0 0-1 0 0,0 0 1 0 0,0 0-1 0 0,1 0 1 0 0,-1 0-1 0 0,0 0 0 0 0,0 0 1 0 0,0-1-1 0 0,0 1 1 0 0,1 0-1 0 0,-1 0 1 0 0,0 0-1 0 0,0 0 1 0 0,0 0-1 0 0,0-1 0 0 0,0 1 1 0 0,1 0-1 0 0,-1 0 1 0 0,0 0-1 0 0,0 0 1 0 0,0-1-1 0 0,0 1 1 0 0,0 0-1 0 0,0 0 0 0 0,0 0 1 0 0,0-1-1 0 0,0 1 1 0 0,0 0-1 0 0,0 0 1 0 0,0 0-1 0 0,0 0 1 0 0,0-1-1 0 0,0 1 0 0 0,0 0 1 0 0,0 0-1 0 0,0 0 1 0 0,0-1-1 0 0,0 1 1 0 0,0 0-1 0 0,0 0 1 0 0,0 0-1 0 0,0-1 0 0 0,0 1 1 0 0,-1 0-1 0 0,1 0 1 0 0,0 0-1 0 0,0-1 1 0 0,22 6 1673 0 0,3-6-1388 0 0,1-2 0 0 0,0-1 0 0 0,26-7 1 0 0,-24 5-229 0 0,1 0 0 0 0,30-1-1 0 0,339 2 525 0 0,-369 5-677 0 0,29 3 20 0 0,-164 0 508 0 0,-68 0-871 0 0,-283-16-548 0 0,457 13 851 0 0,82-16-201 0 0,2 2 475 0 0,1 5 1 0 0,0 3-1 0 0,143 9 0 0 0,-20 3-110 0 0,-161-6-164 0 0,-47 0-81 0 0,-2 24-5859 0 0,0-13 1276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3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17 2216 0 0,'0'0'12149'0'0,"4"-3"-11355"0"0,13-11 5559 0 0,-18 58-3847 0 0,-21 470-1456 0 0,21-459-956 0 0,0-46 56 0 0,1-37-98 0 0,16-197 92 0 0,-16 225-121 0 0,-2 3-24 0 0,1 0-1 0 0,0-1 1 0 0,0 1-1 0 0,0 0 1 0 0,1 0 0 0 0,-1 0-1 0 0,1 1 1 0 0,-1-1-1 0 0,1 0 1 0 0,1 5 0 0 0,-2-5 8 0 0,-7 193 178 0 0,8-195-297 0 0,-10-23-5402 0 0,4 11-655 0 0,-8-5-5900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4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4972 0 0,'0'0'16630'0'0,"5"8"-12705"0"0,-6 4-3620 0 0,-1 0 0 0 0,0 1 0 0 0,-1-1 1 0 0,-5 17-1 0 0,4-17-339 0 0,0 1 0 0 0,1-1 1 0 0,1 0-1 0 0,-2 21 0 0 0,4-33-254 0 0,3-2 49 0 0,0-1 0 0 0,0 1 0 0 0,-1-1-1 0 0,1 0 1 0 0,-1 0 0 0 0,0 0 0 0 0,0-1-1 0 0,0 1 1 0 0,0 0 0 0 0,-1-1 0 0 0,1 1-1 0 0,1-6 1 0 0,0 1-533 0 0,3-3-371 0 0,7-20-7266 0 0,-7 5-4169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2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2568 0 0,'0'0'7634'0'0,"10"-5"-7030"0"0,21-13 583 0 0,0 2 0 0 0,2 2-1 0 0,55-18 1 0 0,-44 25-454 0 0,0 2-1 0 0,1 1 1 0 0,67 5 0 0 0,-51 0-424 0 0,60-7 0 0 0,41-8 972 0 0,300 15 1 0 0,-374 0-1215 0 0,127-17 0 0 0,31 0-69 0 0,200 7 580 0 0,-428 9-546 0 0,30 0-82 0 0,1 1 1 0 0,74 12-1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44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30 4044 0 0,'0'0'9697'0'0,"-2"-4"-9288"0"0,-8-10 6896 0 0,8 15-7179 0 0,-1 0-1 0 0,1 0 0 0 0,0 0 0 0 0,0 0 0 0 0,-1 1 1 0 0,1-1-1 0 0,0 1 0 0 0,0-1 0 0 0,0 1 1 0 0,1 0-1 0 0,-1-1 0 0 0,0 1 0 0 0,1 0 0 0 0,-1 0 1 0 0,-2 4-1 0 0,-22 37 929 0 0,25-41-1007 0 0,-6 8 61 0 0,1 1 0 0 0,1 0-1 0 0,0-1 1 0 0,0 2-1 0 0,1-1 1 0 0,1 1 0 0 0,-1-1-1 0 0,2 1 1 0 0,0 0 0 0 0,0 0-1 0 0,1 0 1 0 0,1 0 0 0 0,0 0-1 0 0,1 0 1 0 0,2 17-1 0 0,-1-23-48 0 0,0-1-1 0 0,0 0 0 0 0,0 0 1 0 0,1 0-1 0 0,-1-1 0 0 0,1 1 0 0 0,0-1 1 0 0,1 1-1 0 0,-1-1 0 0 0,1 0 1 0 0,0 0-1 0 0,0 0 0 0 0,0-1 1 0 0,0 1-1 0 0,1-1 0 0 0,-1 0 0 0 0,1-1 1 0 0,7 4-1 0 0,-5-3-30 0 0,0 0 1 0 0,0-1-1 0 0,0 1 1 0 0,0-2-1 0 0,0 1 1 0 0,1-1-1 0 0,-1 0 0 0 0,0-1 1 0 0,1 1-1 0 0,-1-1 1 0 0,1-1-1 0 0,-1 0 0 0 0,8-1 1 0 0,-7-1 29 0 0,-1 0 0 0 0,1 0-1 0 0,-1 0 1 0 0,1-1 0 0 0,-1 0 0 0 0,-1-1 0 0 0,1 1-1 0 0,0-2 1 0 0,-1 1 0 0 0,0 0 0 0 0,-1-1 0 0 0,11-13 0 0 0,-4 3-9 0 0,-1 0 0 0 0,-1-1 1 0 0,0 0-1 0 0,9-23 1 0 0,-17 33-41 0 0,0-1 0 0 0,0 0 0 0 0,0 1 1 0 0,-1-1-1 0 0,0 0 0 0 0,-1 0 0 0 0,0 0 0 0 0,0 0 1 0 0,0 0-1 0 0,-1 0 0 0 0,0 0 0 0 0,-4-12 1 0 0,3 15-5 0 0,1 0 1 0 0,0 0-1 0 0,-1 0 1 0 0,0 1-1 0 0,0-1 1 0 0,-1 1-1 0 0,1-1 1 0 0,-1 1-1 0 0,0 0 1 0 0,0 0-1 0 0,0 0 1 0 0,-1 1-1 0 0,1-1 1 0 0,-1 1 0 0 0,0-1-1 0 0,0 1 1 0 0,0 1-1 0 0,-1-1 1 0 0,1 0-1 0 0,-10-3 1 0 0,3 4-26 0 0,0 1 0 0 0,0 0 0 0 0,-1 1 0 0 0,1 0 0 0 0,0 1 0 0 0,-1 0 0 0 0,1 0 0 0 0,0 2 0 0 0,0-1 0 0 0,0 1 0 0 0,0 1 0 0 0,1 0 0 0 0,-1 0 0 0 0,1 1 0 0 0,-15 9 0 0 0,24-13-53 0 0,0-1 0 0 0,0 1 0 0 0,1 0-1 0 0,-1-1 1 0 0,0 1 0 0 0,0 0 0 0 0,0-1 0 0 0,0 1 0 0 0,1 0 0 0 0,-1 0 0 0 0,0 0 0 0 0,1 0 0 0 0,-1 0 0 0 0,0 0 0 0 0,1 0 0 0 0,-1 0 0 0 0,1 0 0 0 0,0 0 0 0 0,-1 0 0 0 0,1 0 0 0 0,0 0 0 0 0,0 0 0 0 0,0 0 0 0 0,-1 0 0 0 0,1 1 0 0 0,0-1 0 0 0,1 0-1 0 0,-1 0 1 0 0,0 0 0 0 0,0 0 0 0 0,1 2 0 0 0,21 29-6088 0 0,-11-18-822 0 0,-1 4-4746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4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8 6861 0 0,'0'0'11729'0'0,"-3"-7"-8278"0"0,-3 21-3183 0 0,1 1 1 0 0,0 0 0 0 0,1 0-1 0 0,-5 31 1 0 0,-6 24 239 0 0,48-170-297 0 0,-19 60-224 0 0,-6 15 345 0 0,-14 53 152 0 0,-28 114 712 0 0,47-188-7514 0 0,-13 30 67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47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 2584 0 0,'0'0'13841'0'0,"-7"-4"-10237"0"0,10 185-104 0 0,5 93-3211 0 0,-4-152-48 0 0,-2-64-243 0 0,1 23 90 0 0,-8 91-1 0 0,0-148-371 0 0,10-37-1567 0 0,21-20-2516 0 0,-20 26 1758 0 0,5-4-2987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4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2460 0 0,'0'0'13165'0'0,"2"-4"-12332"0"0,0 1-555 0 0,0 0 0 0 0,0-1 0 0 0,1 1 0 0 0,-1 0 0 0 0,1 0 0 0 0,0 1 0 0 0,0-1 0 0 0,0 1 0 0 0,0-1 0 0 0,1 1 0 0 0,-1 0 0 0 0,1 0 0 0 0,-1 0 0 0 0,1 1 0 0 0,0-1 0 0 0,4 0 1 0 0,80-24 1404 0 0,-55 18-1301 0 0,-30 7-1389 0 0,10-3 2698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49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40 220 0 0,'0'0'11068'0'0,"-3"-5"-10036"0"0,-2 1-394 0 0,-5-10-452 0 0,7-3 6570 0 0,57 24-2981 0 0,-45-5-3690 0 0,1-1-1 0 0,-1 0 1 0 0,1 0-1 0 0,-1-1 1 0 0,1 0-1 0 0,10-1 1 0 0,-10-1-455 0 0,41-3 775 0 0,-30 12-2992 0 0,-20-6 2221 0 0,-1-1 1 0 0,1 1 0 0 0,0 0 0 0 0,0 0-1 0 0,-1 0 1 0 0,1-1 0 0 0,-1 1 0 0 0,1 0-1 0 0,-1 0 1 0 0,1 0 0 0 0,-1 0 0 0 0,0 0 0 0 0,1 0-1 0 0,-1 0 1 0 0,0 0 0 0 0,0 0 0 0 0,0 0-1 0 0,1 0 1 0 0,-1 2 0 0 0,-4 15-10649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5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 1616 0 0,'0'0'14886'0'0,"-7"-13"-11200"0"0,88 13-1905 0 0,-7 0-2131 0 0,-25 0-5673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51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86 861 3604 0 0,'0'0'14466'0'0,"9"-32"-12664"0"0,-1-103 207 0 0,-14-203 0 0 0,-3 72-1521 0 0,9 251-477 0 0,1 8-7 0 0,-1 1 1 0 0,1-1 0 0 0,-2 1-1 0 0,1-1 1 0 0,-1 0 0 0 0,0 1-1 0 0,0-1 1 0 0,-1 1 0 0 0,-3-9 0 0 0,4 15-36 0 0,1 0 1 0 0,-1 0-1 0 0,1 0 0 0 0,-1 0 1 0 0,1 0-1 0 0,-1 0 1 0 0,0 0-1 0 0,1 0 1 0 0,-1 0-1 0 0,1 0 1 0 0,-1 0-1 0 0,1 0 1 0 0,-1 1-1 0 0,1-1 0 0 0,-1 0 1 0 0,1 0-1 0 0,-1 1 1 0 0,1-1-1 0 0,-1 0 1 0 0,1 1-1 0 0,-1-1 1 0 0,1 1-1 0 0,0-1 1 0 0,-1 0-1 0 0,1 1 0 0 0,-1-1 1 0 0,1 1-1 0 0,0-1 1 0 0,0 1-1 0 0,-1-1 1 0 0,1 1-1 0 0,0 0 1 0 0,0-1-1 0 0,0 1 1 0 0,-1-1-1 0 0,1 1 1 0 0,0 0-1 0 0,-12 25-1584 0 0,9-18 1006 0 0,-10 22-2485 0 0,0-9-2966 0 0,-8 1-2369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53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18 218 352 0 0,'0'0'4092'0'0,"-18"-18"2274"0"0,55 17 3529 0 0,73-7-8153 0 0,-32-4-907 0 0,153-30 1195 0 0,-205 35-1975 0 0,0 1 0 0 0,33-2 0 0 0,-48 7-42 0 0,0 1 0 0 0,0 0 1 0 0,-1 1-1 0 0,1 0 0 0 0,0 0 0 0 0,-1 2 0 0 0,1-1 1 0 0,13 6-1 0 0,-16-5 22 0 0,0-1 1 0 0,0 0 0 0 0,0-1-1 0 0,0 1 1 0 0,0-1 0 0 0,1-1-1 0 0,-1 0 1 0 0,0 0-1 0 0,0 0 1 0 0,1-1 0 0 0,-1-1-1 0 0,0 1 1 0 0,0-1 0 0 0,0 0-1 0 0,0-1 1 0 0,9-4 0 0 0,22-6 798 0 0,-25 10-800 0 0,-1 1 0 0 0,0 1 0 0 0,1 0 0 0 0,-1 1 0 0 0,1 0 0 0 0,-1 1 0 0 0,19 4 0 0 0,-13-3-32 0 0,-1 0 0 0 0,1-1 0 0 0,24-1 0 0 0,32-12 26 0 0,112-31 0 0 0,-132 27-2 0 0,2 2-1 0 0,0 3 1 0 0,116-8 0 0 0,-140 19-17 0 0,111 4 6 0 0,-91 7-6 0 0,-42-7-9 0 0,0-2 1 0 0,1 1-1 0 0,-1-2 1 0 0,16 1 0 0 0,93 3-5 0 0,-75-2 1 0 0,0-1 0 0 0,0-3 0 0 0,73-9 0 0 0,-70 4 1 0 0,1 2 0 0 0,0 2 0 0 0,89 8 0 0 0,42 0-2 0 0,-78-7 9 0 0,138 15 1 0 0,-231-13-153 0 0,0 0 1 0 0,0 0-1 0 0,0 1 1 0 0,0 1-1 0 0,0-1 1 0 0,0 1-1 0 0,12 7 1 0 0,-21-10 67 0 0,0 0 0 0 0,0 0 1 0 0,0 1-1 0 0,0-1 0 0 0,1 0 1 0 0,-1 0-1 0 0,0 1 0 0 0,0-1 0 0 0,0 0 1 0 0,0 0-1 0 0,0 1 0 0 0,0-1 1 0 0,0 0-1 0 0,0 0 0 0 0,0 1 1 0 0,0-1-1 0 0,0 0 0 0 0,0 0 1 0 0,0 1-1 0 0,0-1 0 0 0,0 0 0 0 0,-1 0 1 0 0,1 1-1 0 0,0-1 0 0 0,0 0 1 0 0,0 0-1 0 0,0 1 0 0 0,0-1 1 0 0,-1 0-1 0 0,1 0 0 0 0,0 0 0 0 0,0 1 1 0 0,0-1-1 0 0,0 0 0 0 0,-1 0 1 0 0,1 0-1 0 0,0 0 0 0 0,0 0 1 0 0,-1 1-1 0 0,1-1 0 0 0,0 0 0 0 0,0 0 1 0 0,-1 0-1 0 0,1 0 0 0 0,0 0 1 0 0,0 0-1 0 0,-1 0 0 0 0,1 0 1 0 0,0 0-1 0 0,0 0 0 0 0,-1 0 1 0 0,1 0-1 0 0,0 0 0 0 0,0 0 0 0 0,-1 0 1 0 0,1 0-1 0 0,0 0 0 0 0,-1-1 1 0 0,-24 9-5568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5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12 379 536 0 0,'0'0'6465'0'0,"-12"-6"557"0"0,15 9-6646 0 0,1 1-1 0 0,0-1 1 0 0,-1 0 0 0 0,1 0-1 0 0,0 0 1 0 0,1 0 0 0 0,-1-1-1 0 0,0 1 1 0 0,1-1-1 0 0,-1 0 1 0 0,1-1 0 0 0,0 1-1 0 0,-1-1 1 0 0,1 0-1 0 0,10 1 1 0 0,77 5 2082 0 0,-60-9-1877 0 0,0-1-1 0 0,50-12 1 0 0,-51 8-188 0 0,1 1 0 0 0,53-1 0 0 0,362 32 869 0 0,-341-8-974 0 0,-77-11-259 0 0,1-1-1 0 0,-1-1 1 0 0,1-2 0 0 0,0-1-1 0 0,43-3 1 0 0,92-14 89 0 0,-106 13-108 0 0,0-3-1 0 0,-1-3 0 0 0,92-24 1 0 0,-81 14-6 0 0,140-19-1 0 0,7-1-51 0 0,-141 23 42 0 0,133-8-1 0 0,-186 22 9 0 0,11-3 1 0 0,42-11-1 0 0,-50 10-1 0 0,0 1 0 0 0,1 0 0 0 0,34 0-1 0 0,-12 14-29 0 0,-40-6 22 0 0,0-1 0 0 0,-1 0 0 0 0,1 0 0 0 0,14 0 0 0 0,33-6-5 0 0,-42 3-35 0 0,0-1 1 0 0,0 2-1 0 0,-1 0 0 0 0,1 0 0 0 0,0 1 0 0 0,23 5 0 0 0,-30-4-297 0 0,-1-1 0 0 0,1 0 0 0 0,0 0 0 0 0,-1-1 0 0 0,1 1 0 0 0,0-1 0 0 0,-1-1 0 0 0,1 1 0 0 0,0-1 0 0 0,0 0 0 0 0,8-2 0 0 0,-7-6 318 0 0,-1 1 1 0 0,0-1-1 0 0,0 0 1 0 0,-1-1-1 0 0,0 1 0 0 0,-1-1 1 0 0,4-12-1 0 0,-2 8-197 0 0,-3 6-97 0 0,0 0-1 0 0,-1 0 1 0 0,0 0 0 0 0,2-16-1 0 0,-3 21-320 0 0,-1 0 0 0 0,0-1 0 0 0,0 1-1 0 0,-1 0 1 0 0,1 0 0 0 0,0-1 0 0 0,-1 1-1 0 0,0 0 1 0 0,-2-5 0 0 0,-8-8-4938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5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56 869 2284 0 0,'7'6'18281'0'0,"1"-74"-17466"0"0,-4 0-1 0 0,-2 0 1 0 0,-8-73 0 0 0,5 113-589 0 0,-6-85 93 0 0,-5 1 1 0 0,-38-165 0 0 0,69 388-570 0 0,-6-44 297 0 0,10 132 1 0 0,-18 69-2299 0 0,-5-225 1100 0 0,3-69-9636 0 0,-6 7 1094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2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1580 0 0,'0'0'8147'0'0,"10"0"-7124"0"0,57-8 951 0 0,-1-3 1 0 0,68-19 0 0 0,-73 14-1150 0 0,0 3 0 0 0,2 2 1 0 0,88-3-1 0 0,252 1 1320 0 0,30-7-1571 0 0,-208 11-378 0 0,-91 4-112 0 0,213 19 0 0 0,-233-10-125 0 0,-28-3 2 0 0,-66-1 33 0 0,0 0 0 0 0,0-2 0 0 0,-1 0-1 0 0,25-7 1 0 0,-38 8-2 0 0,-6 1-80 0 0,1 0-1 0 0,-1 1 0 0 0,0-1 0 0 0,1 0 0 0 0,-1 0 0 0 0,0 0 0 0 0,1 0 0 0 0,-1 0 0 0 0,0 1 1 0 0,0-1-1 0 0,1 0 0 0 0,-1 0 0 0 0,0 0 0 0 0,0 1 0 0 0,1-1 0 0 0,-1 0 0 0 0,0 0 0 0 0,0 1 1 0 0,0-1-1 0 0,0 0 0 0 0,1 1 0 0 0,-1-1 0 0 0,0 0 0 0 0,0 1 0 0 0,0-1 0 0 0,0 0 0 0 0,0 1 1 0 0,0-1-1 0 0,0 0 0 0 0,0 1 0 0 0,0-1 0 0 0,0 0 0 0 0,0 0 0 0 0,0 1 0 0 0,0-1 0 0 0,0 0 1 0 0,0 1-1 0 0,0-1 0 0 0,0 0 0 0 0,0 1 0 0 0,0-1 0 0 0,-1 0 0 0 0,1 1 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2:56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1035 716 0 0,'0'0'14612'0'0,"-8"-25"-11168"0"0,21-135 628 0 0,-15-82-2778 0 0,-1 82-984 0 0,-15-259-76 0 0,16 396-241 0 0,0 17-18 0 0,1 17-45 0 0,-10 425-156 0 0,33-132 234 0 0,-28-348 66 0 0,-15-140-172 0 0,19-59 90 0 0,-3 226 112 0 0,-2 21-49 0 0,-4 26-150 0 0,1 30-774 0 0,4 1 0 0 0,0 92 0 0 0,5-60-4392 0 0,-1-57-2732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0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20 397 380 0 0,'0'0'10000'0'0,"-2"4"-8935"0"0,-4 7-901 0 0,-6 17 9942 0 0,26-54-9634 0 0,-1-1-1 0 0,-1-1 0 0 0,12-40 1 0 0,2-7-45 0 0,-17 52-192 0 0,11-24 230 0 0,25-98-1 0 0,-47 170-477 0 0,2 0 1 0 0,2 30-1 0 0,0 10-2 0 0,-3 8 6 0 0,-1-35 3 0 0,1 0 1 0 0,2 1-1 0 0,2-1 0 0 0,13 62 1 0 0,-13-84 86 0 0,-10-14 196 0 0,5-3-273 0 0,0 1 0 0 0,1 0 0 0 0,-1 0 0 0 0,0 0 0 0 0,0 1 1 0 0,0-1-1 0 0,0 0 0 0 0,1 1 0 0 0,-1-1 0 0 0,0 1 0 0 0,0-1 0 0 0,1 1 0 0 0,-1 0 1 0 0,-1 1-1 0 0,-105 72-119 0 0,172-73 1910 0 0,86-4-321 0 0,-93 3-1785 0 0,-57 2-1142 0 0,0-1 1121 0 0,0 0 0 0 0,0-1 0 0 0,0 1 0 0 0,0-1 0 0 0,0 1 0 0 0,0 0 0 0 0,0-1 0 0 0,0 1 0 0 0,-1 0 0 0 0,1-1 0 0 0,0 1 0 0 0,0-1 0 0 0,-1 1 0 0 0,1-1 0 0 0,0 1 0 0 0,-1 0 0 0 0,1-1 0 0 0,-1 0 0 0 0,1 1 0 0 0,0-1 0 0 0,-1 1 0 0 0,1-1 0 0 0,-1 1 0 0 0,0-1 0 0 0,-17 13-11207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0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21 5869 0 0,'0'0'9574'0'0,"-2"-3"-8852"0"0,-16-14 3583 0 0,46 28-2467 0 0,-13-9-1586 0 0,1-1-1 0 0,0 0 1 0 0,0-1 0 0 0,0-1 0 0 0,0 0-1 0 0,17-5 1 0 0,-3 2 176 0 0,-39 6-425 0 0,1 1 1 0 0,0-1-1 0 0,0 1 0 0 0,0 1 0 0 0,0-1 1 0 0,0 1-1 0 0,-13 10 0 0 0,14-10-44 0 0,1 1 1 0 0,-1-1-1 0 0,0 0 0 0 0,0-1 0 0 0,0 0 1 0 0,0 0-1 0 0,-1 0 0 0 0,1-1 0 0 0,-1 0 0 0 0,1-1 1 0 0,-10 1-1 0 0,17-7 326 0 0,10-6-53 0 0,10-6 128 0 0,-11 12-78 0 0,0 1 0 0 0,0 0 0 0 0,0 1 0 0 0,0 0 0 0 0,1 0 0 0 0,9-1 0 0 0,-16 4-430 0 0,-1 0 0 0 0,1 0 0 0 0,0 0 0 0 0,-1 0 0 0 0,1 0 0 0 0,0 1 0 0 0,-1-1-1 0 0,1 1 1 0 0,-1 0 0 0 0,1-1 0 0 0,3 3 0 0 0,-4-2-487 0 0,0 1 0 0 0,0-1 0 0 0,0 0 0 0 0,-1 1 0 0 0,1-1 0 0 0,-1 1 0 0 0,1 0 0 0 0,-1 0 0 0 0,1-1 0 0 0,-1 1 0 0 0,0 0 0 0 0,0 0 0 0 0,0 0 0 0 0,0 0 0 0 0,1 4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0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1 390 10497 0 0,'0'0'11222'0'0,"5"-12"-10721"0"0,63-152 819 0 0,-57 134-1183 0 0,-1-1 1 0 0,-2-1 0 0 0,9-62-1 0 0,-16 67 44 0 0,-4 44-64 0 0,-4 44-97 0 0,-3 122 357 0 0,10-157-345 0 0,2-1-1 0 0,0 1 1 0 0,2-1 0 0 0,1 0-1 0 0,8 27 1 0 0,-6-36-100 0 0,-5-6 422 0 0,-20-6-133 0 0,-33 5-326 0 0,48-8 98 0 0,0 0 0 0 0,-1 0 1 0 0,1 0-1 0 0,0 0 1 0 0,0 0-1 0 0,0 0 0 0 0,0 1 1 0 0,0 0-1 0 0,0-1 0 0 0,0 1 1 0 0,0 0-1 0 0,-3 4 0 0 0,6-5 5 0 0,0 0 60 0 0,40-11 794 0 0,-30 8-505 0 0,16-6 5 0 0,1 2 1 0 0,-1 0-1 0 0,1 2 1 0 0,30 0-1 0 0,-57 4-242 0 0,-12 10-5025 0 0,4-3-672 0 0,-11 3-9576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21.6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1292 0 0,'0'0'2668'0'0,"7"0"-6628"0"0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41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34 396 5396 0 0,'0'0'13888'0'0,"2"6"-13332"0"0,7 14 142 0 0,-2-21 38 0 0,2-14-152 0 0,12-40 89 0 0,-2-2 0 0 0,11-60-1 0 0,-17 64-438 0 0,11-64 94 0 0,-20 110-270 0 0,-1 25 5 0 0,-1 24 192 0 0,1 1-15 0 0,2 0 1 0 0,1-1-1 0 0,3 0 1 0 0,19 59-1 0 0,-2-9-136 0 0,-26-89-98 0 0,1 0-1 0 0,-1 0 0 0 0,0 0 0 0 0,0 0 0 0 0,0 0 0 0 0,-1 0 1 0 0,1 0-1 0 0,-1 1 0 0 0,1-1 0 0 0,-1 0 0 0 0,0 0 1 0 0,0 0-1 0 0,0-1 0 0 0,-1 1 0 0 0,1 0 0 0 0,-1 0 0 0 0,0-1 1 0 0,1 1-1 0 0,-1-1 0 0 0,0 1 0 0 0,-1-1 0 0 0,1 0 1 0 0,0 0-1 0 0,-1 0 0 0 0,1 0 0 0 0,-1 0 0 0 0,1 0 0 0 0,-1-1 1 0 0,-5 3-1 0 0,-10 5-27 0 0,-1-1 1 0 0,1-1 0 0 0,-31 8-1 0 0,34-11-10 0 0,-75 20-106 0 0,167-44 689 0 0,-49 12-340 0 0,0 1 0 0 0,0 0 1 0 0,1 3-1 0 0,36-3 0 0 0,72 2-135 0 0,-136 5-62 0 0,-2-1-7 0 0,0 0-1 0 0,1 0 0 0 0,-1 0 1 0 0,0 1-1 0 0,0-1 1 0 0,1 0-1 0 0,-1 0 0 0 0,0 1 1 0 0,0-1-1 0 0,0 1 1 0 0,0-1-1 0 0,0 1 0 0 0,0-1 1 0 0,0 1-1 0 0,0-1 1 0 0,0 1-1 0 0,0 0 1 0 0,0 0-1 0 0,0 0 0 0 0,0-1 1 0 0,-1 1-1 0 0,1 0 1 0 0,0 0-1 0 0,0 0 0 0 0,-2 1 1 0 0,-39-1-436 0 0,33 0 212 0 0,-2 0-445 0 0,-22-1-1049 0 0,18-15 2803 0 0,16 10-2633 0 0,0-42 1840 0 0,-3 1-1 0 0,-1 0 1 0 0,-3 0-1 0 0,-2 0 1 0 0,-2 1-1 0 0,-31-90 1 0 0,41 136-299 0 0,0 0 1 0 0,0-1-1 0 0,0 1 0 0 0,-1 0 1 0 0,1 0-1 0 0,0-1 1 0 0,0 1-1 0 0,-1 0 0 0 0,1 0 1 0 0,0-1-1 0 0,0 1 1 0 0,-1 0-1 0 0,1 0 0 0 0,0 0 1 0 0,-1-1-1 0 0,1 1 1 0 0,0 0-1 0 0,-1 0 0 0 0,1 0 1 0 0,0 0-1 0 0,-1 0 1 0 0,1 0-1 0 0,-1 0 1 0 0,1 0-1 0 0,0 0 0 0 0,-1 0 1 0 0,1 0-1 0 0,0 0 1 0 0,-1 0-1 0 0,1 0 0 0 0,0 0 1 0 0,-1 0-1 0 0,1 0 1 0 0,0 0-1 0 0,-1 1 0 0 0,1-1 1 0 0,0 0-1 0 0,-1 0 1 0 0,1 0-1 0 0,0 1 0 0 0,-1-1 1 0 0,1 0-1 0 0,0 0 1 0 0,0 1-1 0 0,-1-1 0 0 0,1 0 1 0 0,0 0-1 0 0,0 1 1 0 0,0-1-1 0 0,-1 0 0 0 0,1 1 1 0 0,0-1-1 0 0,0 0 1 0 0,0 1-1 0 0,0-1 1 0 0,0 0-1 0 0,0 1 0 0 0,0-1 1 0 0,0 1-1 0 0,-12 21-108 0 0,-34 107 29 0 0,-25 56 79 0 0,63-169-4 0 0,5-16-35 0 0,8-29-43 0 0,-3 22 78 0 0,16-61 22 0 0,42-102-1 0 0,-29 87 58 0 0,-24 68-52 0 0,-4 14 12 0 0,0 23 32 0 0,-2 2-58 0 0,4 6 51 0 0,-1-7 138 0 0,3 48 0 0 0,14-142-374 0 0,-21 71 175 0 0,0 0-1 0 0,0 0 0 0 0,0 1 0 0 0,0-1 0 0 0,0 0 0 0 0,0 0 0 0 0,1 0 0 0 0,-1 0 0 0 0,0 0 0 0 0,0 0 1 0 0,0 0-1 0 0,0 0 0 0 0,0 1 0 0 0,0-1 0 0 0,1 0 0 0 0,-1 0 0 0 0,0 0 0 0 0,0 0 0 0 0,0 0 0 0 0,0 0 1 0 0,0 0-1 0 0,1 0 0 0 0,-1 0 0 0 0,0 0 0 0 0,0 0 0 0 0,0 0 0 0 0,0 0 0 0 0,0 0 0 0 0,1 0 0 0 0,-1 0 1 0 0,0 0-1 0 0,0 0 0 0 0,0 0 0 0 0,0 0 0 0 0,0-1 0 0 0,1 1 0 0 0,-1 0 0 0 0,0 0 0 0 0,0 0 0 0 0,0 0 1 0 0,0 0-1 0 0,0 0 0 0 0,0 0 0 0 0,1 0 0 0 0,-1 0 0 0 0,0-1 0 0 0,0 1 0 0 0,0 0 0 0 0,0 0 0 0 0,0 0 1 0 0,0 0-1 0 0,0 0 0 0 0,0-1 0 0 0,0 1 0 0 0,0 0 0 0 0,0 0 0 0 0,0 0 0 0 0,8 24 23 0 0,3 36 106 0 0,1 135-155 0 0,-12-194-314 0 0,8-10-6184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44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64 980 0 0,'0'0'2662'0'0,"9"-24"14708"0"0,3 27-17345 0 0,1 0-1 0 0,-1-2 1 0 0,23 2 0 0 0,-30-3-15 0 0,0 0 0 0 0,0 0-1 0 0,0-1 1 0 0,0 0 0 0 0,0 0 0 0 0,0 0 0 0 0,0 0 0 0 0,0-1 0 0 0,-1 1 0 0 0,1-1 0 0 0,-1-1 0 0 0,8-3 0 0 0,-12 1 266 0 0,-9 4-301 0 0,-14 5-263 0 0,-8 14 209 0 0,50-26 530 0 0,-2 3-182 0 0,-1 0 0 0 0,27-4 0 0 0,31-9 566 0 0,-160 21-1937 0 0,23 10 432 0 0,62-13 513 0 0,38-11-6358 0 0,-25 8 2060 0 0,-1-1-1827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45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50 5793 0 0,'0'0'11365'0'0,"5"-6"-10699"0"0,-2 4-548 0 0,-1 0 0 0 0,1 0 0 0 0,-1 0 0 0 0,1 0 0 0 0,0 0 0 0 0,-1 0-1 0 0,1 1 1 0 0,0-1 0 0 0,0 1 0 0 0,0 0 0 0 0,1 0 0 0 0,5-2 0 0 0,52-1 1767 0 0,-3 5-1121 0 0,-26 0-513 0 0,-26-1-128 0 0,-9 0 24 0 0,-13-2-495 0 0,-40-1-693 0 0,52 3 1012 0 0,0 0-1 0 0,1 0 0 0 0,-1 0 1 0 0,1 1-1 0 0,-1 0 0 0 0,1-1 1 0 0,-1 1-1 0 0,1 1 1 0 0,-1-1-1 0 0,1 0 0 0 0,-6 4 1 0 0,0 7 285 0 0,17-7 168 0 0,22-10 144 0 0,-10-7-336 0 0,-16 9-268 0 0,0 0 0 0 0,0 0 0 0 0,0 1 1 0 0,0-1-1 0 0,1 1 0 0 0,-1 0 0 0 0,1 0 0 0 0,-1 1 0 0 0,1-1 1 0 0,5 0-1 0 0,-5 8-2730 0 0,-7 3-2061 0 0,-5 9-5721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46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62 3816 0 0,'0'0'7973'0'0,"-4"13"-7880"0"0,0-2-82 0 0,1 2 38 0 0,-1 0 0 0 0,0 0 0 0 0,-1 0 0 0 0,-1 0 0 0 0,0-1 0 0 0,0 1 0 0 0,-12 14 0 0 0,23-62-71 0 0,9 5 477 0 0,1 0 1 0 0,1 2-1 0 0,35-47 0 0 0,-51 75-422 0 0,0 0 0 0 0,0-1-1 0 0,0 1 1 0 0,0 0 0 0 0,1-1 0 0 0,-1 1 0 0 0,0 0-1 0 0,0 0 1 0 0,0-1 0 0 0,1 1 0 0 0,-1 0 0 0 0,0 0 0 0 0,0 0-1 0 0,1-1 1 0 0,-1 1 0 0 0,0 0 0 0 0,1 0 0 0 0,-1 0-1 0 0,0 0 1 0 0,1 0 0 0 0,-1-1 0 0 0,0 1 0 0 0,0 0 0 0 0,1 0-1 0 0,-1 0 1 0 0,0 0 0 0 0,1 0 0 0 0,-1 0 0 0 0,0 0-1 0 0,1 0 1 0 0,-1 0 0 0 0,0 0 0 0 0,1 0 0 0 0,-1 0 0 0 0,0 1-1 0 0,1-1 1 0 0,-1 0 0 0 0,1 0 0 0 0,5 15 597 0 0,0 32-310 0 0,-6-37-187 0 0,14 56 120 0 0,-3-15-2354 0 0,-6-18-3921 0 0,-5-20-835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47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 1 6417 0 0,'0'0'4330'0'0,"0"14"-2841"0"0,-7 131 309 0 0,-30 164-1 0 0,-8 115-1380 0 0,44-132-290 0 0,4-246-298 0 0,2 1 0 0 0,2-1 1 0 0,2 0-1 0 0,18 55 0 0 0,-14-69-505 0 0,-4-16-1114 0 0,2-9-3716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1 444 0 0,'0'0'3196'0'0,"2"0"-2876"0"0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47.6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0 188 5320 0 0,'0'0'6234'0'0,"12"-2"-4740"0"0,194-22 2519 0 0,180-16-2372 0 0,256-19 300 0 0,-166 10-1577 0 0,-380 40-432 0 0,1 4 0 0 0,-1 5 0 0 0,131 16 0 0 0,-218-15-15 0 0,3 0-93 0 0,-1 1 0 0 0,1 0 1 0 0,-1 1-1 0 0,0 0 0 0 0,0 0 1 0 0,0 2-1 0 0,10 4 0 0 0,-21-8 142 0 0,0-1-1 0 0,0 0 1 0 0,0 0 0 0 0,-1 0-1 0 0,1 0 1 0 0,0 0-1 0 0,0 0 1 0 0,0 0-1 0 0,0 0 1 0 0,0 0-1 0 0,0 0 1 0 0,-1 1-1 0 0,1-1 1 0 0,0 0-1 0 0,0 0 1 0 0,0 0-1 0 0,0 0 1 0 0,0 0-1 0 0,0 0 1 0 0,0 1-1 0 0,0-1 1 0 0,0 0-1 0 0,0 0 1 0 0,-1 0 0 0 0,1 0-1 0 0,0 1 1 0 0,0-1-1 0 0,0 0 1 0 0,0 0-1 0 0,0 0 1 0 0,0 0-1 0 0,0 0 1 0 0,0 1-1 0 0,0-1 1 0 0,0 0-1 0 0,1 0 1 0 0,-1 0-1 0 0,0 0 1 0 0,0 1-1 0 0,0-1 1 0 0,0 0-1 0 0,0 0 1 0 0,0 0-1 0 0,0 0 1 0 0,0 0-1 0 0,0 1 1 0 0,0-1 0 0 0,0 0-1 0 0,1 0 1 0 0,-1 0-1 0 0,0 0 1 0 0,0 0-1 0 0,0 0 1 0 0,0 0-1 0 0,0 0 1 0 0,1 0-1 0 0,-1 1 1 0 0,0-1-1 0 0,0 0 1 0 0,0 0-1 0 0,0 0 1 0 0,0 0-1 0 0,1 0 1 0 0,-1 0-1 0 0,0 0 1 0 0,-15-1-6501 0 0,-3-3-1401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47.9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12337 0 0,'0'0'4988'0'0,"11"4"-4875"0"0,0 0-261 0 0,5 0 274 0 0,-1 1-1 0 0,0 1 1 0 0,0 0-1 0 0,24 16 1 0 0,-36-21-86 0 0,-1 0 1 0 0,1 1 0 0 0,-1-1 0 0 0,0 1-1 0 0,0 0 1 0 0,1 0 0 0 0,-1 0 0 0 0,-1 0-1 0 0,1 0 1 0 0,0 0 0 0 0,0 0 0 0 0,-1 1-1 0 0,1-1 1 0 0,-1 1 0 0 0,0-1 0 0 0,0 1-1 0 0,0-1 1 0 0,0 1 0 0 0,0 0 0 0 0,0 0-1 0 0,-1-1 1 0 0,1 1 0 0 0,-1 0 0 0 0,0 0 0 0 0,0-1-1 0 0,0 1 1 0 0,0 0 0 0 0,-1 0 0 0 0,1 0-1 0 0,-1-1 1 0 0,1 1 0 0 0,-1 0 0 0 0,0 0-1 0 0,0-1 1 0 0,0 1 0 0 0,-1-1 0 0 0,1 1-1 0 0,-2 2 1 0 0,1-3-101 0 0,1 0 0 0 0,-1 0 0 0 0,1 0 0 0 0,-1 0 1 0 0,0 0-1 0 0,0 0 0 0 0,0-1 0 0 0,0 1 0 0 0,0-1 0 0 0,0 1 0 0 0,0-1 0 0 0,0 0 0 0 0,-4 2 0 0 0,-24 0-3618 0 0,1-7-2275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48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64 3436 0 0,'0'0'8777'0'0,"23"-60"-9189"0"0,-21 60-332 0 0,1-3-456 0 0,1 3-276 0 0,-2 0-212 0 0,1 0-45 0 0,-3 3-1175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49.4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1 533 2796 0 0,'0'0'11741'0'0,"11"-4"-10843"0"0,32-7 667 0 0,2 1-1 0 0,80-6 1 0 0,107 5-79 0 0,-147 8-1339 0 0,-79 3-132 0 0,4 0-6 0 0,1-1 0 0 0,-1 0 0 0 0,0 0 0 0 0,12-4 0 0 0,-21 5 0 0 0,0 0 0 0 0,1-1 0 0 0,-1 1-1 0 0,0 0 1 0 0,0-1 0 0 0,0 1 0 0 0,1-1 0 0 0,-1 1-1 0 0,0-1 1 0 0,0 0 0 0 0,0 1 0 0 0,0-1-1 0 0,0 0 1 0 0,0 0 0 0 0,0 0 0 0 0,0 0 0 0 0,0 1-1 0 0,-1-1 1 0 0,1-1 0 0 0,0 1 0 0 0,0 0 0 0 0,-1 0-1 0 0,1 0 1 0 0,-1 0 0 0 0,1 0 0 0 0,-1-1-1 0 0,1 1 1 0 0,-1 0 0 0 0,0 0 0 0 0,0-1 0 0 0,0 1-1 0 0,0 0 1 0 0,0 0 0 0 0,0-1 0 0 0,0 1 0 0 0,0 0-1 0 0,0-1 1 0 0,0 1 0 0 0,-1 0 0 0 0,1 0-1 0 0,0 0 1 0 0,-2-3 0 0 0,-5-8 53 0 0,5 10-69 0 0,1 0-1 0 0,-1 0 1 0 0,1 0-1 0 0,0 0 1 0 0,0 0-1 0 0,0-1 1 0 0,0 1-1 0 0,0 0 1 0 0,1 0-1 0 0,-2-5 1 0 0,-5-104-120 0 0,5 63 25 0 0,-3-1-1 0 0,-13-66 1 0 0,16 99 523 0 0,13 15 427 0 0,17 4-167 0 0,6-7-133 0 0,45-11 0 0 0,13-1-118 0 0,-42 9-199 0 0,0 2 0 0 0,0 3 1 0 0,0 1-1 0 0,88 11 0 0 0,-126-8-295 0 0,-2 1 239 0 0,-16 4-437 0 0,0-3-123 0 0,-16 15-1677 0 0,1 0-956 0 0,3-7-2555 0 0,-8 2-3171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27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0 236 0 0,'0'0'336'0'0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28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1 0 1096 0 0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29.5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43 196 1096 0 0,'30'-35'962'0'0,"-24"29"777"0"0,-12 5-1631 0 0,0 1 0 0 0,0 0 1 0 0,-1 0-1 0 0,1 1 0 0 0,0 0 0 0 0,0 0 0 0 0,0 1 1 0 0,0-1-1 0 0,-9-3 12385 0 0,13-8-8684 0 0,1 7-3777 0 0,-1-1 1 0 0,1 0-1 0 0,1 0 1 0 0,-1-1-1 0 0,0 1 1 0 0,1 0-1 0 0,0 0 1 0 0,0 0-1 0 0,0 0 1 0 0,1 0-1 0 0,-1 0 1 0 0,1 0-1 0 0,2-7 1 0 0,5-6 144 0 0,-8 14-173 0 0,1 1 0 0 0,0 0 0 0 0,0 0 0 0 0,0 0 1 0 0,0 0-1 0 0,0 0 0 0 0,0 0 0 0 0,1 0 0 0 0,-1 0 0 0 0,1 1 0 0 0,-1-1 0 0 0,1 0 0 0 0,0 1 0 0 0,-1-1 0 0 0,1 1 0 0 0,0 0 0 0 0,0 0 0 0 0,0-1 0 0 0,0 1 0 0 0,0 0 0 0 0,4-1 0 0 0,13-8 84 0 0,-16 8-74 0 0,0 0 0 0 0,-1 0-1 0 0,1 0 1 0 0,0 0-1 0 0,0 1 1 0 0,1-1 0 0 0,-1 1-1 0 0,0 0 1 0 0,0 0 0 0 0,1 0-1 0 0,-1 0 1 0 0,1 0-1 0 0,-1 1 1 0 0,1 0 0 0 0,-1-1-1 0 0,7 2 1 0 0,-4 4 168 0 0,-1 0 0 0 0,1 1 0 0 0,-1-1 0 0 0,0 1 0 0 0,-1 1 0 0 0,0-1 0 0 0,0 1 0 0 0,0-1 0 0 0,4 11 0 0 0,-6-13-179 0 0,0 2 53 0 0,1-1 1 0 0,-1 1-1 0 0,0 0 1 0 0,-1 0-1 0 0,1 0 1 0 0,-1 0-1 0 0,0 0 1 0 0,-1 1-1 0 0,1-1 1 0 0,-1 0-1 0 0,0 0 0 0 0,-1 0 1 0 0,-1 9-1 0 0,-2-1 94 0 0,0 0-1 0 0,0 0 1 0 0,-2-1-1 0 0,-9 20 0 0 0,14-32-233 0 0,0 0-1 0 0,0 0 1 0 0,0 0-1 0 0,0 0 1 0 0,0 0-1 0 0,0-1 1 0 0,0 1-1 0 0,-1 0 1 0 0,1-1-1 0 0,0 1 1 0 0,0-1-1 0 0,-1 1 0 0 0,1-1 1 0 0,0 1-1 0 0,-1-1 1 0 0,1 0-1 0 0,0 0 1 0 0,-1 0-1 0 0,1 1 1 0 0,0-1-1 0 0,-1-1 1 0 0,-1 1-1 0 0,3-14-6031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30.7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186 100 1004 0 0,'0'0'13018'0'0,"-2"-3"-12016"0"0,1 1-712 0 0,-1 1 0 0 0,1-1-1 0 0,-1 0 1 0 0,0 1 0 0 0,1-1 0 0 0,-1 1 0 0 0,0 0-1 0 0,0-1 1 0 0,0 1 0 0 0,0 0 0 0 0,0 0-1 0 0,-2-1 1 0 0,3 2-208 0 0,0 0 0 0 0,0-1 0 0 0,0 1 0 0 0,0 0 0 0 0,0 0 0 0 0,0 0 0 0 0,0 0 0 0 0,0 0 0 0 0,0 0 0 0 0,0 0 1 0 0,0 0-1 0 0,-1 0 0 0 0,1 0 0 0 0,0 1 0 0 0,0-1 0 0 0,0 0 0 0 0,0 1 0 0 0,1-1 0 0 0,-1 1 0 0 0,0-1 0 0 0,0 1 0 0 0,0-1 0 0 0,0 1 0 0 0,0 0 0 0 0,1-1 0 0 0,-1 1 0 0 0,0 0 0 0 0,0 0 0 0 0,1-1 0 0 0,-1 1 0 0 0,1 0 0 0 0,-1 0 0 0 0,0 1 0 0 0,-8 16 4 0 0,0 0 1 0 0,2 0-1 0 0,0 0 1 0 0,1 1-1 0 0,1 0 1 0 0,1 0-1 0 0,0 0 1 0 0,1 1-1 0 0,2 0 1 0 0,0-1-1 0 0,1 1 1 0 0,2 20-1 0 0,-2-37-59 0 0,0 0 0 0 0,0 0 1 0 0,1 0-1 0 0,-1 0 0 0 0,1 0 0 0 0,0 0 0 0 0,0 0 0 0 0,0 0 1 0 0,0 0-1 0 0,0 0 0 0 0,1 0 0 0 0,-1 0 0 0 0,1-1 1 0 0,0 1-1 0 0,-1-1 0 0 0,1 1 0 0 0,1-1 0 0 0,-1 0 0 0 0,0 0 1 0 0,0 0-1 0 0,1 0 0 0 0,-1 0 0 0 0,1 0 0 0 0,0 0 0 0 0,0-1 1 0 0,-1 0-1 0 0,1 1 0 0 0,0-1 0 0 0,0 0 0 0 0,0-1 1 0 0,0 1-1 0 0,0 0 0 0 0,7 0 0 0 0,-3-2 9 0 0,0 1 0 0 0,0-1 0 0 0,0-1 0 0 0,0 1 0 0 0,0-1 0 0 0,-1 0 0 0 0,1-1 0 0 0,0 0 0 0 0,-1 0 0 0 0,0 0 0 0 0,0 0 0 0 0,0-1 0 0 0,0 0 0 0 0,6-6 0 0 0,1-3 89 0 0,0 0 1 0 0,0-1-1 0 0,-1-1 0 0 0,-1 0 0 0 0,-1 0 0 0 0,0-1 0 0 0,-1-1 1 0 0,0 0-1 0 0,9-26 0 0 0,-16 34-111 0 0,1 1-1 0 0,-1-1 1 0 0,0 0 0 0 0,-1 0 0 0 0,0 0 0 0 0,0 0-1 0 0,-1 0 1 0 0,0 0 0 0 0,-3-16 0 0 0,2 20-10 0 0,-1-1 0 0 0,0 1 0 0 0,0-1 1 0 0,0 1-1 0 0,0 0 0 0 0,-1 0 1 0 0,0 0-1 0 0,0 0 0 0 0,0 1 0 0 0,-1-1 1 0 0,1 1-1 0 0,-1 0 0 0 0,0 0 0 0 0,-1 0 1 0 0,1 0-1 0 0,-8-5 0 0 0,7 7 0 0 0,1-1 0 0 0,-1 0-1 0 0,1 1 1 0 0,-1 0 0 0 0,0 0-1 0 0,0 0 1 0 0,0 1 0 0 0,0 0-1 0 0,0 0 1 0 0,-1 0 0 0 0,1 0-1 0 0,0 1 1 0 0,0 0 0 0 0,-1 0 0 0 0,1 0-1 0 0,0 1 1 0 0,0 0 0 0 0,-1 0-1 0 0,1 0 1 0 0,0 1 0 0 0,0-1-1 0 0,0 1 1 0 0,1 0 0 0 0,-1 1-1 0 0,0-1 1 0 0,1 1 0 0 0,-1 0-1 0 0,1 0 1 0 0,0 0 0 0 0,-6 7-1 0 0,2-2-12 0 0,0 1-1 0 0,0 0 0 0 0,1 0 1 0 0,0 0-1 0 0,1 1 0 0 0,0 0 1 0 0,0 1-1 0 0,1-1 0 0 0,0 1 0 0 0,1 0 1 0 0,0 1-1 0 0,-3 19 0 0 0,4-14-27 0 0,1-1 0 0 0,1 1 0 0 0,1 0 0 0 0,0-1 0 0 0,3 23-1 0 0,-3-37 33 0 0,1 1 0 0 0,-1 0 1 0 0,0-1-1 0 0,1 1 0 0 0,-1-1 0 0 0,1 1 0 0 0,0-1 0 0 0,0 1 0 0 0,0-1 0 0 0,0 0 0 0 0,1 1 0 0 0,-1-1 0 0 0,1 0 0 0 0,-1 0 0 0 0,1 0 0 0 0,0 0 0 0 0,-1 0 1 0 0,1-1-1 0 0,0 1 0 0 0,0 0 0 0 0,0-1 0 0 0,1 1 0 0 0,-1-1 0 0 0,0 0 0 0 0,1 0 0 0 0,-1 0 0 0 0,0 0 0 0 0,1 0 0 0 0,-1 0 0 0 0,1-1 0 0 0,-1 1 1 0 0,1-1-1 0 0,0 0 0 0 0,-1 0 0 0 0,1 0 0 0 0,-1 0 0 0 0,1 0 0 0 0,0 0 0 0 0,-1-1 0 0 0,1 1 0 0 0,-1-1 0 0 0,1 0 0 0 0,3-1 0 0 0,7-4 17 0 0,-2 0 0 0 0,1-1 0 0 0,-1 0 0 0 0,0 0 1 0 0,-1-2-1 0 0,0 1 0 0 0,0-1 0 0 0,0 0 0 0 0,-2-1 0 0 0,1 0 0 0 0,-1-1 0 0 0,0 0 0 0 0,-1 0 0 0 0,-1 0 0 0 0,0-1 0 0 0,8-19 0 0 0,-13 25-7 0 0,0-1 0 0 0,0 1 0 0 0,0-1-1 0 0,-1 0 1 0 0,0 1 0 0 0,0-1 0 0 0,0 0 0 0 0,-1 1 0 0 0,0-1 0 0 0,0 1-1 0 0,-1-1 1 0 0,0 1 0 0 0,0-1 0 0 0,-1 1 0 0 0,1 0 0 0 0,-1 0 0 0 0,-1 0-1 0 0,1 1 1 0 0,-1-1 0 0 0,-7-8 0 0 0,8 11-7 0 0,0-1 0 0 0,-1 1 0 0 0,1 0 0 0 0,-1 0 0 0 0,1 1-1 0 0,-1-1 1 0 0,0 1 0 0 0,0 0 0 0 0,0 0 0 0 0,0 0 0 0 0,0 1 0 0 0,-1-1 0 0 0,1 1 0 0 0,-1 0 0 0 0,1 0 0 0 0,0 0 0 0 0,-1 1-1 0 0,1 0 1 0 0,-1 0 0 0 0,0 0 0 0 0,1 0 0 0 0,-1 1 0 0 0,1-1 0 0 0,0 1 0 0 0,-1 0 0 0 0,1 1 0 0 0,0-1 0 0 0,-1 1 0 0 0,1 0-1 0 0,0 0 1 0 0,-4 2 0 0 0,-4 5-19 0 0,0 0 1 0 0,0 1-1 0 0,1 0 0 0 0,1 1 0 0 0,-1 0 0 0 0,2 1 0 0 0,0 0 0 0 0,0 0 0 0 0,1 1 0 0 0,0 0 0 0 0,1 0 0 0 0,1 1 0 0 0,0 0 1 0 0,1 0-1 0 0,1 1 0 0 0,0-1 0 0 0,0 1 0 0 0,2 0 0 0 0,0 0 0 0 0,1 0 0 0 0,0 21 0 0 0,1-33 7 0 0,0 1-1 0 0,0-1 0 0 0,1 1 1 0 0,-1-1-1 0 0,1 1 1 0 0,0-1-1 0 0,0 0 0 0 0,0 1 1 0 0,0-1-1 0 0,1 0 1 0 0,-1 0-1 0 0,1 0 0 0 0,0 0 1 0 0,0 0-1 0 0,0 0 1 0 0,2 3-1 0 0,-2-5 9 0 0,0 1-1 0 0,0-1 0 0 0,0 0 1 0 0,0 0-1 0 0,0 1 1 0 0,1-1-1 0 0,-1-1 1 0 0,0 1-1 0 0,1 0 1 0 0,-1-1-1 0 0,0 1 1 0 0,1-1-1 0 0,-1 1 1 0 0,1-1-1 0 0,-1 0 1 0 0,0 0-1 0 0,5-1 1 0 0,2-1 14 0 0,-1 0 1 0 0,1 0-1 0 0,-1-1 1 0 0,0-1-1 0 0,0 1 0 0 0,-1-1 1 0 0,1 0-1 0 0,-1-1 1 0 0,0 0-1 0 0,0 0 1 0 0,9-8-1 0 0,-1-2 45 0 0,0-1-1 0 0,-2 0 1 0 0,1-1 0 0 0,-2 0-1 0 0,13-24 1 0 0,-21 33-39 0 0,1-1 1 0 0,-1 0 0 0 0,0 0-1 0 0,-1 0 1 0 0,0 0-1 0 0,0-1 1 0 0,-1 1 0 0 0,0-1-1 0 0,-1 0 1 0 0,0 0-1 0 0,-1 0 1 0 0,0 1 0 0 0,-2-17-1 0 0,2 24-12 0 0,0-1 0 0 0,-1 1 0 0 0,0-1 0 0 0,1 1 0 0 0,-1 0 0 0 0,0-1 0 0 0,0 1 0 0 0,0 0 0 0 0,0-1 0 0 0,0 1 0 0 0,-1 0 0 0 0,1 0 0 0 0,-1 0 0 0 0,0 0 0 0 0,1 0 0 0 0,-1 1 0 0 0,0-1 0 0 0,0 0 0 0 0,0 1 0 0 0,0-1 0 0 0,0 1 0 0 0,0 0 0 0 0,-1 0 0 0 0,1 0 0 0 0,0 0-1 0 0,-1 0 1 0 0,1 0 0 0 0,0 1 0 0 0,-1-1 0 0 0,1 1 0 0 0,-1-1 0 0 0,1 1 0 0 0,-1 0 0 0 0,1 0 0 0 0,-1 0 0 0 0,0 1 0 0 0,-2-1 0 0 0,-1 2-45 0 0,-1-1 0 0 0,0 1 0 0 0,0 1 0 0 0,1-1 0 0 0,-1 1 0 0 0,1 0 1 0 0,0 0-1 0 0,0 1 0 0 0,0 0 0 0 0,0 0 0 0 0,1 0 0 0 0,-6 6 0 0 0,4-2-67 0 0,1 0-1 0 0,0 0 1 0 0,0 0 0 0 0,0 1-1 0 0,1 0 1 0 0,1 0 0 0 0,-7 17-1 0 0,9-21-275 0 0,1 1 0 0 0,-1 0 0 0 0,1-1 0 0 0,0 1 0 0 0,1 0 0 0 0,0 10 0 0 0,0-13-311 0 0,0 0-1 0 0,1 1 1 0 0,-1-1 0 0 0,1 0 0 0 0,0 1 0 0 0,0-1-1 0 0,1 0 1 0 0,-1 0 0 0 0,0 0 0 0 0,1 0 0 0 0,0 0 0 0 0,2 3-1 0 0,5 5-6008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31.3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22 6189 0 0,'0'0'12678'0'0,"0"-5"-12113"0"0,0-12-176 0 0,-1 23 296 0 0,-1 40 663 0 0,1-17-1195 0 0,-4 128 544 0 0,5-157-633 0 0,0-24 380 0 0,-2-31-230 0 0,-3-28-203 0 0,5 138 110 0 0,-1-18-367 0 0,1-28-913 0 0,8-27-7675 0 0,-8 3 2316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31.8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15 6765 0 0,'0'0'12278'0'0,"0"-5"-11663"0"0,-1-4-76 0 0,-3 13-134 0 0,-7 33 105 0 0,-7 57 31 0 0,18-88-513 0 0,0 0 1 0 0,0 0 0 0 0,1 0 0 0 0,0-1-1 0 0,0 1 1 0 0,0 0 0 0 0,3 6 0 0 0,-4-11-21 0 0,0-1 0 0 0,0 1 0 0 0,1-1 0 0 0,-1 1 0 0 0,0-1 0 0 0,0 1 0 0 0,1-1 0 0 0,-1 1 0 0 0,0-1 0 0 0,1 1 0 0 0,-1-1 0 0 0,1 1 0 0 0,-1-1 0 0 0,0 0 0 0 0,1 1 0 0 0,-1-1 0 0 0,1 0 0 0 0,-1 1 0 0 0,1-1 0 0 0,-1 0 0 0 0,1 0 0 0 0,0 1 0 0 0,-1-1 0 0 0,1 0 0 0 0,-1 0 0 0 0,1 0 0 0 0,-1 0 0 0 0,2 0 0 0 0,-1 0 29 0 0,1-1 0 0 0,-1 0-1 0 0,0 0 1 0 0,1 1 0 0 0,-1-1 0 0 0,0 0 0 0 0,1 0 0 0 0,-1-1 0 0 0,0 1 0 0 0,0 0 0 0 0,0 0 0 0 0,0 0-1 0 0,0-1 1 0 0,0 1 0 0 0,-1-1 0 0 0,2-1 0 0 0,8-14 451 0 0,-6 8-422 0 0,1 0 0 0 0,0 1 0 0 0,0-1 0 0 0,1 1 0 0 0,0 0 0 0 0,1 1 1 0 0,-1 0-1 0 0,9-7 0 0 0,-13 13-64 0 0,-1 1 1 0 0,1-1-1 0 0,-1 1 0 0 0,0 0 1 0 0,1 0-1 0 0,-1-1 1 0 0,1 1-1 0 0,-1 0 0 0 0,1 1 1 0 0,-1-1-1 0 0,1 0 1 0 0,-1 0-1 0 0,0 0 0 0 0,1 1 1 0 0,-1-1-1 0 0,0 1 0 0 0,1-1 1 0 0,-1 1-1 0 0,0 0 1 0 0,1-1-1 0 0,-1 1 0 0 0,0 0 1 0 0,0 0-1 0 0,0 0 1 0 0,0 0-1 0 0,0 0 0 0 0,0 0 1 0 0,0 0-1 0 0,0 0 1 0 0,0 0-1 0 0,0 1 0 0 0,-1-1 1 0 0,1 0-1 0 0,0 0 1 0 0,0 2-1 0 0,3 4 49 0 0,0 0 1 0 0,0 1-1 0 0,-1-1 1 0 0,5 16-1 0 0,-6-10 126 0 0,0 0-1 0 0,0 0 0 0 0,-1 1 1 0 0,-1-1-1 0 0,0 0 1 0 0,-2 14-1 0 0,1-21-141 0 0,1 0-1 0 0,-1-1 1 0 0,-1 1-1 0 0,1-1 0 0 0,-1 1 1 0 0,0-1-1 0 0,0 1 1 0 0,0-1-1 0 0,-1 0 1 0 0,1 0-1 0 0,-2 0 1 0 0,1-1-1 0 0,0 1 1 0 0,-1-1-1 0 0,0 1 1 0 0,-7 5-1 0 0,10-9-59 0 0,0 0 1 0 0,0-1-1 0 0,0 1 1 0 0,0 0-1 0 0,0 0 1 0 0,0-1-1 0 0,-1 1 0 0 0,1-1 1 0 0,0 1-1 0 0,0-1 1 0 0,-1 0-1 0 0,1 1 1 0 0,0-1-1 0 0,-1 0 0 0 0,1 0 1 0 0,0 0-1 0 0,-1 0 1 0 0,1 0-1 0 0,0 0 1 0 0,-1 0-1 0 0,1 0 0 0 0,0-1 1 0 0,-1 1-1 0 0,1-1 1 0 0,-2 0-1 0 0,1 0-14 0 0,0-1 0 0 0,0 0 1 0 0,0 1-1 0 0,1-1 0 0 0,-1 0 0 0 0,1 0 0 0 0,-1 0 0 0 0,1 0 1 0 0,0 0-1 0 0,0 0 0 0 0,-1-1 0 0 0,2 1 0 0 0,-2-3 1 0 0,-10-41-2570 0 0,7 4-4224 0 0,4 31 2759 0 0,-1-10-4649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0 151 220 0 0,'5'25'15418'0'0,"-6"-25"-15363"0"0,1 1 0 0 0,0-1 0 0 0,0 0 0 0 0,0 1 0 0 0,0-1 0 0 0,0 0 1 0 0,0 1-1 0 0,0-1 0 0 0,0 1 0 0 0,-1-1 0 0 0,1 0 0 0 0,0 1 0 0 0,0-1 0 0 0,1 0 0 0 0,-1 1 0 0 0,0-1 0 0 0,0 1 0 0 0,0-1 0 0 0,0 0 0 0 0,0 1 0 0 0,0-1 0 0 0,0 0 1 0 0,1 1-1 0 0,-1-1 0 0 0,0 0 0 0 0,0 0 0 0 0,0 1 0 0 0,1-1 0 0 0,-1 0 0 0 0,0 1 0 0 0,0-1 0 0 0,1 0 0 0 0,-1 0 0 0 0,0 0 0 0 0,1 1 0 0 0,-1-1 0 0 0,0 0 0 0 0,1 0 0 0 0,-1 0 1 0 0,0 0-1 0 0,1 1 0 0 0,-1-1 0 0 0,0 0 0 0 0,1 0 0 0 0,-1 0 0 0 0,1 0 0 0 0,-1 0 0 0 0,0 0 0 0 0,1 0 0 0 0,-1 0 0 0 0,0 0 0 0 0,1 0 0 0 0,-1 0 0 0 0,0-1 0 0 0,1 1 1 0 0,-1 0-1 0 0,0 0 0 0 0,1 0 0 0 0,-1 0 0 0 0,0-1 0 0 0,1 1 0 0 0,-1 0 0 0 0,0 0 0 0 0,1 0 0 0 0,-1-1 0 0 0,0 1 0 0 0,1-1 0 0 0,16-19 1086 0 0,5-39-723 0 0,-17 44-397 0 0,0-1 1 0 0,1 1-1 0 0,1 1 1 0 0,0-1-1 0 0,10-14 1 0 0,-17 29-23 0 0,1 0 0 0 0,-1 0 0 0 0,0-1 0 0 0,0 1 0 0 0,0 0 0 0 0,0 0 0 0 0,1 0 0 0 0,-1 0 0 0 0,0 0 1 0 0,0 0-1 0 0,0 0 0 0 0,1-1 0 0 0,-1 1 0 0 0,0 0 0 0 0,0 0 0 0 0,1 0 0 0 0,-1 0 0 0 0,0 0 0 0 0,0 0 0 0 0,0 0 0 0 0,1 0 0 0 0,-1 0 0 0 0,0 0 0 0 0,0 0 0 0 0,1 0 1 0 0,-1 0-1 0 0,0 1 0 0 0,0-1 0 0 0,0 0 0 0 0,1 0 0 0 0,-1 0 0 0 0,0 0 0 0 0,0 0 0 0 0,0 0 0 0 0,1 0 0 0 0,-1 1 0 0 0,0-1 0 0 0,0 0 0 0 0,0 0 0 0 0,0 0 0 0 0,1 0 1 0 0,-1 1-1 0 0,0-1 0 0 0,0 0 0 0 0,0 0 0 0 0,0 0 0 0 0,0 1 0 0 0,0-1 0 0 0,0 0 0 0 0,0 0 0 0 0,0 0 0 0 0,0 1 0 0 0,0-1 0 0 0,1 0 0 0 0,-1 0 0 0 0,0 1 0 0 0,-1-1 1 0 0,1 0-1 0 0,0 0 0 0 0,0 1 0 0 0,0-1 0 0 0,0 0 0 0 0,6 32 217 0 0,-2 36-11 0 0,5 43-105 0 0,-9-110-83 0 0,0 1 0 0 0,0 0 0 0 0,0-1 0 0 0,0 1 0 0 0,0 0 0 0 0,0-1 0 0 0,-1 1 0 0 0,1-1 0 0 0,-1 1 0 0 0,1-1 0 0 0,-1 1 0 0 0,0-1 0 0 0,1 1 0 0 0,-1-1 0 0 0,0 1-1 0 0,0-1 1 0 0,0 0 0 0 0,0 1 0 0 0,0-1 0 0 0,0 0 0 0 0,0 0 0 0 0,-1 0 0 0 0,1 0 0 0 0,0 0 0 0 0,-1 0 0 0 0,1 0 0 0 0,-1-1 0 0 0,1 1 0 0 0,-1 0 0 0 0,-1 0 0 0 0,3-1-6 0 0,23-8 257 0 0,-4-4 32 0 0,12-7 47 0 0,-8 14-4354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32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33 4924 0 0,'0'0'15053'0'0,"-7"4"-14554"0"0,-13 12 251 0 0,23-15 371 0 0,19-9 108 0 0,-6 0-923 0 0,1 1 1 0 0,0 0-1 0 0,0 2 0 0 0,1 0 0 0 0,0 0 1 0 0,0 2-1 0 0,0 1 0 0 0,26-1 0 0 0,-60 5-338 0 0,-1 0-1 0 0,1 2 1 0 0,0 0-1 0 0,-19 8 0 0 0,19-7-34 0 0,-45 14-225 0 0,19-6 250 0 0,36-11 354 0 0,18-5 350 0 0,40-15 425 0 0,-35 11-1113 0 0,0 1 0 0 0,0 1-1 0 0,1 1 1 0 0,0 0 0 0 0,21-1-1 0 0,-38 4-72 0 0,-1 2 0 0 0,1-1-1 0 0,-1 0 1 0 0,1 0 0 0 0,-1 0-1 0 0,1 0 1 0 0,-1 0 0 0 0,0 0-1 0 0,1 0 1 0 0,-1 1 0 0 0,1-1-1 0 0,-1 0 1 0 0,1 0 0 0 0,-1 1 0 0 0,0-1-1 0 0,1 0 1 0 0,-1 1 0 0 0,1-1-1 0 0,-1 0 1 0 0,0 1 0 0 0,1-1-1 0 0,-1 0 1 0 0,0 1 0 0 0,0-1-1 0 0,1 1 1 0 0,-1-1 0 0 0,0 1-1 0 0,0-1 1 0 0,0 1 0 0 0,1-1 0 0 0,-1 1-1 0 0,0-1 1 0 0,0 1 0 0 0,0-1-1 0 0,0 1 1 0 0,0-1 0 0 0,0 1-1 0 0,0-1 1 0 0,0 1 0 0 0,0-1-1 0 0,0 1 1 0 0,-1-1 0 0 0,1 0-1 0 0,0 2 1 0 0,-6 14-5565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36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100 162 432 0 0,'0'0'1383'0'0,"2"-5"-1222"0"0,-1-3-682 0 0,-1 1 455 0 0,-8 5 6610 0 0,8 2-6355 0 0,0-1-1 0 0,0 1 0 0 0,0-1 0 0 0,0 1 1 0 0,0-1-1 0 0,0 1 0 0 0,0-1 0 0 0,0 1 1 0 0,0-1-1 0 0,-1 1 0 0 0,1-1 0 0 0,0 1 1 0 0,0-1-1 0 0,0 1 0 0 0,-1 0 0 0 0,1-1 1 0 0,0 1-1 0 0,-1-1 0 0 0,1 1 0 0 0,0 0 1 0 0,-1-1-1 0 0,1 1 0 0 0,0 0 0 0 0,-1-1 1 0 0,1 1-1 0 0,-1 0 0 0 0,1-1 0 0 0,-1 1 1 0 0,1 0-1 0 0,0 0 0 0 0,-1 0 0 0 0,1-1 1 0 0,-1 1-1 0 0,1 0 0 0 0,-1 0 0 0 0,1 0 1 0 0,-1 0-1 0 0,1 0 0 0 0,-1 0 0 0 0,1 0 1 0 0,-1 0-1 0 0,1 0 0 0 0,-1 0 0 0 0,1 0 1 0 0,-2 1 374 0 0,-5 6 2816 0 0,-20 24-2849 0 0,24-26-497 0 0,0 1 0 0 0,0-1 0 0 0,0 1 0 0 0,0-1 0 0 0,1 1 0 0 0,0 0 0 0 0,0 0 0 0 0,1 0 0 0 0,0 0 0 0 0,0 1 0 0 0,0-1-1 0 0,1 0 1 0 0,0 0 0 0 0,0 0 0 0 0,0 1 0 0 0,1-1 0 0 0,0 0 0 0 0,0 0 0 0 0,1 0 0 0 0,0 0 0 0 0,3 7 0 0 0,-4-8 21 0 0,1-1 0 0 0,0 0 0 0 0,1 0 1 0 0,-1 0-1 0 0,1-1 0 0 0,0 1 0 0 0,-1 0 0 0 0,2-1 1 0 0,-1 0-1 0 0,0 0 0 0 0,1 0 0 0 0,-1 0 1 0 0,1 0-1 0 0,0-1 0 0 0,0 0 0 0 0,0 1 0 0 0,0-1 1 0 0,0-1-1 0 0,1 1 0 0 0,-1-1 0 0 0,0 0 0 0 0,1 0 1 0 0,-1 0-1 0 0,1 0 0 0 0,-1-1 0 0 0,1 1 1 0 0,0-1-1 0 0,-1-1 0 0 0,5 0 0 0 0,-3 0-25 0 0,-1-1-1 0 0,1 1 0 0 0,-1-1 1 0 0,0-1-1 0 0,0 1 1 0 0,0-1-1 0 0,0 0 1 0 0,-1 0-1 0 0,1 0 0 0 0,-1-1 1 0 0,1 0-1 0 0,-1 0 1 0 0,0 0-1 0 0,-1 0 1 0 0,5-7-1 0 0,0 0-13 0 0,0 0 1 0 0,-1-1-1 0 0,0 0 1 0 0,-1 0-1 0 0,5-17 1 0 0,-7 18-5 0 0,-1-1 0 0 0,0 1 1 0 0,-1 0-1 0 0,-1-1 1 0 0,0 1-1 0 0,0-1 1 0 0,-1 0-1 0 0,-1 1 1 0 0,0-1-1 0 0,0 1 0 0 0,-5-16 1 0 0,5 23-7 0 0,0 0 0 0 0,0 0 1 0 0,-1 0-1 0 0,1 0 0 0 0,-1 0 0 0 0,0 1 0 0 0,-1-1 1 0 0,1 1-1 0 0,0-1 0 0 0,-1 1 0 0 0,0 0 0 0 0,0 0 1 0 0,0 0-1 0 0,0 0 0 0 0,0 0 0 0 0,-1 1 0 0 0,1 0 1 0 0,-1 0-1 0 0,1 0 0 0 0,-1 0 0 0 0,0 0 0 0 0,0 1 1 0 0,0-1-1 0 0,0 1 0 0 0,0 0 0 0 0,0 0 0 0 0,0 1 1 0 0,0-1-1 0 0,-1 1 0 0 0,1 0 0 0 0,0 0 0 0 0,0 0 0 0 0,0 1 1 0 0,-5 0-1 0 0,3 1-14 0 0,-1 0 0 0 0,1 0 0 0 0,0 0 0 0 0,0 1 0 0 0,1-1 0 0 0,-1 2 0 0 0,0-1 0 0 0,1 0 0 0 0,0 1 0 0 0,0 0 0 0 0,0 1 0 0 0,0-1 0 0 0,1 1 0 0 0,-1 0 0 0 0,-4 7 0 0 0,0 1 0 0 0,0 0-1 0 0,0 1 1 0 0,1 0-1 0 0,1 1 1 0 0,-5 15-1 0 0,8-20 11 0 0,1 1 0 0 0,0-1 0 0 0,1 1 0 0 0,0-1 0 0 0,1 1 0 0 0,0 0 0 0 0,1 0 0 0 0,0 0 0 0 0,2 11 0 0 0,-2-19 5 0 0,0 1 0 0 0,1-1 0 0 0,0 1 0 0 0,0-1 0 0 0,0 0 0 0 0,0 1 0 0 0,1-1 0 0 0,-1 0 0 0 0,1 0-1 0 0,0 0 1 0 0,0 0 0 0 0,0 0 0 0 0,0 0 0 0 0,0-1 0 0 0,1 1 0 0 0,-1-1 0 0 0,1 1 0 0 0,0-1 0 0 0,-1 0 0 0 0,1 0 0 0 0,0 0 0 0 0,0 0 0 0 0,0-1 0 0 0,1 1 0 0 0,-1-1 0 0 0,0 0-1 0 0,1 0 1 0 0,-1 0 0 0 0,1 0 0 0 0,-1-1 0 0 0,4 1 0 0 0,2-1 54 0 0,0 0 0 0 0,0-1 0 0 0,-1 0 0 0 0,1-1 0 0 0,0 0 1 0 0,-1 0-1 0 0,1-1 0 0 0,-1 0 0 0 0,0 0 0 0 0,0-1 0 0 0,0 0 0 0 0,0 0 0 0 0,-1-1 0 0 0,0 0 0 0 0,0 0 0 0 0,0-1 0 0 0,7-7 0 0 0,-7 7-31 0 0,-1-1-1 0 0,0 1 1 0 0,-1-1 0 0 0,1 0-1 0 0,-1 0 1 0 0,-1-1 0 0 0,1 0-1 0 0,-1 0 1 0 0,-1 0-1 0 0,1 0 1 0 0,-1 0 0 0 0,-1-1-1 0 0,1 1 1 0 0,-2-1-1 0 0,1 0 1 0 0,-1 1 0 0 0,0-11-1 0 0,-1 15-32 0 0,-1 0 1 0 0,1 0-1 0 0,-1 0 0 0 0,0 0 0 0 0,0 0 0 0 0,-1 0 0 0 0,1 0 0 0 0,-1 1 0 0 0,0-1 0 0 0,0 1 0 0 0,0-1 0 0 0,0 1 0 0 0,0 0 1 0 0,-1 0-1 0 0,0 0 0 0 0,1 0 0 0 0,-1 0 0 0 0,0 1 0 0 0,-1-1 0 0 0,1 1 0 0 0,0 0 0 0 0,-1-1 0 0 0,1 2 0 0 0,-1-1 0 0 0,1 0 1 0 0,-1 1-1 0 0,0 0 0 0 0,0 0 0 0 0,0 0 0 0 0,-4-1 0 0 0,1 1-17 0 0,0 0 0 0 0,0 0-1 0 0,0 1 1 0 0,0 0 0 0 0,-1 0 0 0 0,1 1-1 0 0,0 0 1 0 0,0 0 0 0 0,0 1 0 0 0,0 0 0 0 0,1 0-1 0 0,-1 0 1 0 0,0 1 0 0 0,1 0 0 0 0,0 0 0 0 0,-7 5-1 0 0,6-3 11 0 0,0 1 0 0 0,1 1 0 0 0,-1-1 0 0 0,2 1 0 0 0,-1 0 0 0 0,1 0 0 0 0,0 1 0 0 0,0-1 0 0 0,1 1 0 0 0,0 0 0 0 0,0 1 0 0 0,1-1 0 0 0,0 1 0 0 0,0-1 0 0 0,1 1 0 0 0,0 0 0 0 0,1 0 0 0 0,0 0 0 0 0,1 0 0 0 0,-1 0 0 0 0,3 15 0 0 0,-2-23 6 0 0,0 1 0 0 0,1-1 1 0 0,-1 1-1 0 0,1-1 1 0 0,-1 1-1 0 0,1-1 0 0 0,0 0 1 0 0,-1 1-1 0 0,1-1 0 0 0,0 0 1 0 0,0 0-1 0 0,0 1 1 0 0,0-1-1 0 0,0 0 0 0 0,0 0 1 0 0,0 0-1 0 0,1 0 0 0 0,-1 0 1 0 0,0 0-1 0 0,0-1 1 0 0,1 1-1 0 0,-1 0 0 0 0,1-1 1 0 0,-1 1-1 0 0,0-1 1 0 0,1 1-1 0 0,-1-1 0 0 0,1 0 1 0 0,0 1-1 0 0,-1-1 0 0 0,1 0 1 0 0,-1 0-1 0 0,1 0 1 0 0,-1 0-1 0 0,1-1 0 0 0,-1 1 1 0 0,1 0-1 0 0,-1 0 0 0 0,1-1 1 0 0,-1 1-1 0 0,1-1 1 0 0,-1 0-1 0 0,0 1 0 0 0,3-2 1 0 0,4-2 13 0 0,1-1 0 0 0,-1 1 1 0 0,0-1-1 0 0,0-1 0 0 0,12-10 1 0 0,-6 3-6 0 0,-1-1 0 0 0,23-29 0 0 0,-32 38 9 0 0,-1 0-1 0 0,0 0 0 0 0,0 0 0 0 0,-1 0 1 0 0,1 0-1 0 0,-1 0 0 0 0,0-1 0 0 0,-1 1 1 0 0,1-1-1 0 0,-1 0 0 0 0,0 1 0 0 0,0-1 1 0 0,-1 0-1 0 0,0-6 0 0 0,0 10-7 0 0,-1 1-1 0 0,1 0 1 0 0,0 0-1 0 0,-1 0 1 0 0,1 0-1 0 0,-1 0 0 0 0,0 0 1 0 0,1 0-1 0 0,-1 0 1 0 0,0 0-1 0 0,0 0 1 0 0,0 0-1 0 0,0 1 1 0 0,1-1-1 0 0,-1 0 0 0 0,0 1 1 0 0,0-1-1 0 0,0 0 1 0 0,0 1-1 0 0,-1-1 1 0 0,1 1-1 0 0,0-1 1 0 0,0 1-1 0 0,0 0 1 0 0,0 0-1 0 0,0-1 0 0 0,-1 1 1 0 0,1 0-1 0 0,0 0 1 0 0,0 0-1 0 0,0 0 1 0 0,-1 0-1 0 0,1 0 1 0 0,0 1-1 0 0,0-1 0 0 0,-2 1 1 0 0,-43 12-196 0 0,37-8 61 0 0,1 1 1 0 0,-1-1 0 0 0,1 2-1 0 0,0-1 1 0 0,1 1 0 0 0,-9 10 0 0 0,-8 21-2040 0 0,23-35 1517 0 0,0 0 1 0 0,0 0 0 0 0,0 0 0 0 0,1 0 0 0 0,-1 0 0 0 0,1 0-1 0 0,0 1 1 0 0,0-1 0 0 0,0 0 0 0 0,1 6 0 0 0,2 5-5115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36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0 7717 0 0,'0'0'11969'0'0,"-2"10"-11292"0"0,-12 46-100 0 0,5-23-677 0 0,2 0 1 0 0,1 0 0 0 0,-2 36 0 0 0,8-70-24 0 0,0 1 1 0 0,0 0 0 0 0,0 0 0 0 0,1-1 0 0 0,-1 1-1 0 0,0 0 1 0 0,0-1 0 0 0,0 1 0 0 0,1 0 0 0 0,-1 0-1 0 0,0 0 1 0 0,0-1 0 0 0,1 1 0 0 0,-1 0 0 0 0,0 0-1 0 0,0 0 1 0 0,1 0 0 0 0,-1-1 0 0 0,0 1 0 0 0,1 0-1 0 0,-1 0 1 0 0,0 0 0 0 0,0 0 0 0 0,1 0 0 0 0,-1 0-1 0 0,0 0 1 0 0,1 0 0 0 0,-1 0 0 0 0,0 0 0 0 0,1 0-1 0 0,-1 0 1 0 0,0 0 0 0 0,1 0 0 0 0,-1 0 0 0 0,0 0 0 0 0,1 0-1 0 0,-1 1 1 0 0,0-1 0 0 0,0 0 0 0 0,1 0 0 0 0,-1 0-1 0 0,0 0 1 0 0,0 1 0 0 0,1-1 0 0 0,-1 0 0 0 0,0 0-1 0 0,0 0 1 0 0,1 1 0 0 0,-1-1 0 0 0,0 0 0 0 0,0 1-1 0 0,0-1 1 0 0,0 0 0 0 0,0 0 0 0 0,1 1 0 0 0,-1-1-1 0 0,0 0 1 0 0,0 1 0 0 0,0-1 0 0 0,0 0 0 0 0,0 1-1 0 0,0-1 1 0 0,0 0 0 0 0,0 1 0 0 0,9-18-5237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37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0 5352 0 0,'0'0'12807'0'0,"-8"12"-12182"0"0,-29 55 148 0 0,34-60-698 0 0,1 0 0 0 0,-1 0 0 0 0,1 0-1 0 0,0 1 1 0 0,1-1 0 0 0,0 0 0 0 0,0 1-1 0 0,0-1 1 0 0,1 1 0 0 0,1 10 0 0 0,-1-17-70 0 0,0-1-1 0 0,0 0 1 0 0,0 1 0 0 0,0-1-1 0 0,0 1 1 0 0,0-1 0 0 0,1 0-1 0 0,-1 1 1 0 0,0-1 0 0 0,0 0-1 0 0,0 1 1 0 0,0-1 0 0 0,0 0-1 0 0,1 1 1 0 0,-1-1 0 0 0,0 0-1 0 0,0 1 1 0 0,0-1 0 0 0,1 0-1 0 0,-1 0 1 0 0,0 1 0 0 0,1-1-1 0 0,-1 0 1 0 0,0 0 0 0 0,1 1-1 0 0,-1-1 1 0 0,0 0 0 0 0,1 0-1 0 0,-1 0 1 0 0,0 0 0 0 0,1 0-1 0 0,-1 1 1 0 0,0-1 0 0 0,1 0 0 0 0,-1 0-1 0 0,0 0 1 0 0,1 0 0 0 0,-1 0-1 0 0,1 0 1 0 0,17-10 160 0 0,9-17 167 0 0,-27 27-323 0 0,6-7 91 0 0,0 0 0 0 0,0 1 1 0 0,1 0-1 0 0,0 0 0 0 0,0 0 1 0 0,13-7-1 0 0,-18 12-88 0 0,0 0 1 0 0,-1 1-1 0 0,1-1 0 0 0,0 0 1 0 0,-1 1-1 0 0,1-1 0 0 0,0 1 0 0 0,0 0 1 0 0,-1 0-1 0 0,1-1 0 0 0,0 1 0 0 0,0 0 1 0 0,-1 1-1 0 0,1-1 0 0 0,0 0 1 0 0,0 0-1 0 0,0 1 0 0 0,-1-1 0 0 0,1 1 1 0 0,0-1-1 0 0,-1 1 0 0 0,1 0 0 0 0,-1 0 1 0 0,1 0-1 0 0,0 0 0 0 0,-1 0 0 0 0,0 0 1 0 0,1 0-1 0 0,-1 0 0 0 0,0 1 1 0 0,0-1-1 0 0,1 0 0 0 0,-1 1 0 0 0,0-1 1 0 0,0 1-1 0 0,-1-1 0 0 0,1 1 0 0 0,0 0 1 0 0,0 2-1 0 0,3 5 149 0 0,0 0 0 0 0,-1 1 0 0 0,0-1-1 0 0,-1 1 1 0 0,0 0 0 0 0,-1 0 0 0 0,0 0 0 0 0,0 0 0 0 0,-1 0 0 0 0,0 0-1 0 0,-1 0 1 0 0,-2 12 0 0 0,2-16-115 0 0,0 0-1 0 0,0 0 1 0 0,-1 0 0 0 0,0-1-1 0 0,0 1 1 0 0,0-1-1 0 0,-1 1 1 0 0,1-1-1 0 0,-1 0 1 0 0,-1 0 0 0 0,1 0-1 0 0,-1-1 1 0 0,1 1-1 0 0,-1-1 1 0 0,-1 1 0 0 0,1-1-1 0 0,-1-1 1 0 0,1 1-1 0 0,-1-1 1 0 0,0 0 0 0 0,0 0-1 0 0,-6 3 1 0 0,9-5-87 0 0,0-1 0 0 0,1 1 0 0 0,-1 0 0 0 0,0 0 0 0 0,0-1 1 0 0,0 1-1 0 0,1-1 0 0 0,-1 1 0 0 0,0-1 0 0 0,0 0 0 0 0,0 0 0 0 0,0 0 1 0 0,0 0-1 0 0,0 0 0 0 0,0 0 0 0 0,1-1 0 0 0,-1 1 0 0 0,0 0 0 0 0,0-1 1 0 0,0 0-1 0 0,0 1 0 0 0,1-1 0 0 0,-1 0 0 0 0,0 0 0 0 0,1 0 0 0 0,-1 0 1 0 0,1 0-1 0 0,-1 0 0 0 0,1-1 0 0 0,-1 1 0 0 0,1 0 0 0 0,0-1 0 0 0,0 1 1 0 0,-2-3-1 0 0,-5-28-4289 0 0,11-8-6404 0 0,1 18 2594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37.6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90 5136 0 0,'0'0'16074'0'0,"30"-13"-14092"0"0,29-14-1003 0 0,-45 19-843 0 0,1 1-1 0 0,0 0 1 0 0,0 1-1 0 0,1 1 0 0 0,-1 1 1 0 0,1 0-1 0 0,0 0 1 0 0,18 0-1 0 0,-34 4-133 0 0,0 0 0 0 0,-1 1-1 0 0,1-1 1 0 0,0 0 0 0 0,0 0-1 0 0,-1 1 1 0 0,1-1-1 0 0,0 0 1 0 0,0 0 0 0 0,-1 1-1 0 0,1-1 1 0 0,0 0 0 0 0,0 1-1 0 0,0-1 1 0 0,0 0 0 0 0,-1 1-1 0 0,1-1 1 0 0,0 1-1 0 0,0-1 1 0 0,0 0 0 0 0,0 1-1 0 0,0-1 1 0 0,0 0 0 0 0,0 1-1 0 0,0-1 1 0 0,0 1 0 0 0,0-1-1 0 0,0 0 1 0 0,0 1-1 0 0,1-1 1 0 0,-1 0 0 0 0,0 1-1 0 0,0-1 1 0 0,0 0 0 0 0,0 1-1 0 0,0-1 1 0 0,1 0 0 0 0,-1 1-1 0 0,0-1 1 0 0,0 0 0 0 0,1 0-1 0 0,-1 1 1 0 0,0-1-1 0 0,0 0 1 0 0,1 0 0 0 0,-1 1-1 0 0,0-1 1 0 0,1 0 0 0 0,-1 0-1 0 0,0 0 1 0 0,1 0 0 0 0,-1 1-1 0 0,1-1 1 0 0,-1 0-1 0 0,0 0 1 0 0,1 0 0 0 0,-1 0-1 0 0,0 0 1 0 0,1 0 0 0 0,-1 0-1 0 0,1 0 1 0 0,-1 0 0 0 0,0 0-1 0 0,1 0 1 0 0,-27 18 22 0 0,-20-1-334 0 0,-1-3 1 0 0,0-2-1 0 0,-86 11 0 0 0,158-29 779 0 0,1-1 0 0 0,-1-1-1 0 0,25-12 1 0 0,65-21 901 0 0,-95 39-1418 0 0,-14 8-923 0 0,-19 22-1979 0 0,8-21 2399 0 0,-7 11-3476 0 0,-11 7-2780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57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0 652 0 0,'0'0'8059'0'0,"0"9"-7705"0"0,-10 248-1312 0 0,4-142-3182 0 0,2-62 505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57.6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59 1356 0 0,'0'0'4052'0'0,"10"1"-3461"0"0,22 3 733 0 0,0-2 0 0 0,1-1 0 0 0,-1-2 0 0 0,34-4 0 0 0,5-3-734 0 0,1 3-1 0 0,-1 4 1 0 0,100 10-1 0 0,29-1-97 0 0,575-26 1069 0 0,-513 35-1653 0 0,-31 0-173 0 0,-189-16 263 0 0,0-3 1 0 0,0-1-1 0 0,62-13 1 0 0,-46 7 105 0 0,1 2 0 0 0,0 2 0 0 0,73 5 0 0 0,-75 2-295 0 0,-1-3 0 0 0,1-3 0 0 0,91-17 0 0 0,-129 17-583 0 0,1 0 0 0 0,-1 1 0 0 0,31 0 0 0 0,-44 5-1538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58.0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198 988 1252 0 0,'0'0'7513'0'0,"0"-5"-6813"0"0,1-119 2702 0 0,-18-75-2738 0 0,10 132-618 0 0,1-6-38 0 0,-16-129 324 0 0,16 166-309 0 0,-2 1 0 0 0,-1 0 0 0 0,-23-55 0 0 0,26 77-257 0 0,0 0 1 0 0,-1 0-1 0 0,-11-15 0 0 0,-19-11-4647 0 0,20 24-820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59.3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3020 0 0,'0'0'7484'0'0,"6"-3"-6888"0"0,5-3-47 0 0,0 1 0 0 0,0 0 0 0 0,1 1 1 0 0,-1 0-1 0 0,1 1 0 0 0,0 1 0 0 0,0-1 1 0 0,17 0-1 0 0,431 3 2630 0 0,-220-20-2215 0 0,1-1-653 0 0,-150 21-200 0 0,-17 2 271 0 0,-1-3 0 0 0,141-20-1 0 0,-176 13-291 0 0,73-4-1 0 0,-95 11-77 0 0,1 2 0 0 0,0 0-1 0 0,-1 0 1 0 0,1 2 0 0 0,-1 0-1 0 0,32 10 1 0 0,-19-2 24 0 0,0-1 1 0 0,1-1-1 0 0,0-2 1 0 0,1-1-1 0 0,-1-2 0 0 0,1 0 1 0 0,0-3-1 0 0,0 0 1 0 0,34-5-1 0 0,133-12 100 0 0,105-12-75 0 0,-267 23-46 0 0,154-16-26 0 0,-156 20-24 0 0,-1 1 0 0 0,1 2 1 0 0,56 9-1 0 0,-65-6-358 0 0,1-2-1 0 0,-1 0 1 0 0,0-1 0 0 0,1-2-1 0 0,30-3 1 0 0,-57 3 260 0 0,1 0-1 0 0,-1 0 1 0 0,1 0 0 0 0,-1 0-1 0 0,1 0 1 0 0,-1 0 0 0 0,1 1-1 0 0,-1-1 1 0 0,1 0 0 0 0,0 0-1 0 0,-1 0 1 0 0,1 1 0 0 0,-1-1-1 0 0,1 0 1 0 0,0 1 0 0 0,-1-1-1 0 0,1 0 1 0 0,0 1 0 0 0,-1-1-1 0 0,1 0 1 0 0,0 1 0 0 0,-1-1-1 0 0,1 1 1 0 0,0-1 0 0 0,0 1-1 0 0,0-1 1 0 0,-1 0 0 0 0,1 1 0 0 0,0-1-1 0 0,0 1 1 0 0,0-1 0 0 0,0 1-1 0 0,0-1 1 0 0,0 1 0 0 0,0-1-1 0 0,0 1 1 0 0,0-1 0 0 0,0 1-1 0 0,0-1 1 0 0,0 1 0 0 0,0-1-1 0 0,1 1 1 0 0,11 20-3788 0 0,-6-13 5443 0 0,3 18-984 0 0,-2 1 0 0 0,-1 0 0 0 0,-1 0 0 0 0,2 30 0 0 0,3 15-818 0 0,-4-25-1229 0 0,-5-15-4297 0 0,-1-12-1237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3:59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17 462 220 0 0,'0'0'9980'0'0,"-16"39"-3878"0"0,15-99-4069 0 0,8-184-648 0 0,0 87-3383 0 0,-9 136-247 0 0,-7 3-2151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4924 0 0,'0'0'14689'0'0,"6"-9"-14226"0"0,75-159 814 0 0,-70 257-1647 0 0,-1-32 301 0 0,-10-57 61 0 0,-14 27-6113 0 0,9-16-337 0 0,-1-3 1455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00.6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5 314 2540 0 0,'0'0'11695'0'0,"0"5"-11031"0"0,0-4-488 0 0,1 20 160 0 0,0-3 6300 0 0,-4-46-4997 0 0,0-1-1605 0 0,2 0-1 0 0,1 0 1 0 0,2 0-1 0 0,7-45 1 0 0,-3 30-35 0 0,0-44 0 0 0,-6 79-875 0 0,-2 12-1306 0 0,-5 13-5040 0 0,-2-3 107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01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0 283 4972 0 0,'0'0'10525'0'0,"5"-12"-9316"0"0,18-58 323 0 0,-5 14 750 0 0,30-68 1 0 0,-48 123-2277 0 0,0 0 0 0 0,1 0 0 0 0,-1 0 0 0 0,1 0 0 0 0,-1 0 0 0 0,1 0 0 0 0,-1 0 0 0 0,1 0 0 0 0,0 0 0 0 0,-1 0 0 0 0,1 0 1 0 0,0 0-1 0 0,0 0 0 0 0,0 1 0 0 0,0-1 0 0 0,0 0 0 0 0,0 1 0 0 0,0-1 0 0 0,0 0 0 0 0,0 1 0 0 0,0-1 0 0 0,0 1 0 0 0,0 0 0 0 0,0-1 0 0 0,0 1 0 0 0,0 0 0 0 0,1 0 1 0 0,0-1-1 0 0,-1 2 9 0 0,1 0 1 0 0,0 0 0 0 0,-1 0 0 0 0,1-1 0 0 0,-1 1 0 0 0,0 1 0 0 0,1-1-1 0 0,-1 0 1 0 0,0 0 0 0 0,0 0 0 0 0,0 1 0 0 0,0-1 0 0 0,0 1-1 0 0,0-1 1 0 0,0 1 0 0 0,1 1 0 0 0,3 9 174 0 0,0-1 0 0 0,0 1 0 0 0,5 23 0 0 0,-5-3-235 0 0,2 9 671 0 0,-3-32-2162 0 0,0-14-2471 0 0,-1-8-632 0 0,1-7-2947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02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104 517 1084 0 0,'0'0'12017'0'0,"-5"16"-1508"0"0,30-377-7841 0 0,-24 335-2628 0 0,-1 26-40 0 0,0 0 0 0 0,0 0-1 0 0,0-1 1 0 0,0 1 0 0 0,0 0 0 0 0,0 0-1 0 0,0 0 1 0 0,0 0 0 0 0,-1 0 0 0 0,1-1-1 0 0,0 1 1 0 0,0 0 0 0 0,0 0 0 0 0,0 0-1 0 0,0 0 1 0 0,0 0 0 0 0,0 0 0 0 0,0-1-1 0 0,0 1 1 0 0,-1 0 0 0 0,1 0 0 0 0,0 0-1 0 0,0 0 1 0 0,0 0 0 0 0,0 0 0 0 0,0 0-1 0 0,0 0 1 0 0,-1 0 0 0 0,1 0 0 0 0,0-1-1 0 0,0 1 1 0 0,0 0 0 0 0,0 0 0 0 0,-1 0-1 0 0,1 0 1 0 0,0 0 0 0 0,0 0 0 0 0,0 0-1 0 0,0 0 1 0 0,0 0 0 0 0,-1 0 0 0 0,1 0-1 0 0,0 1 1 0 0,0-1 0 0 0,0 0 0 0 0,0 0-1 0 0,0 0 1 0 0,-1 0 0 0 0,1 0 0 0 0,0 0-1 0 0,0 0 1 0 0,0 0 0 0 0,0 0 0 0 0,0 0-1 0 0,0 0 1 0 0,-1 1 0 0 0,1-1 0 0 0,-24 35-100 0 0,4-4 52 0 0,13-23 37 0 0,4-4 5 0 0,0 0 0 0 0,0 0 0 0 0,0-1 0 0 0,0 1 1 0 0,0-1-1 0 0,-1 0 0 0 0,1 0 0 0 0,-1 0 0 0 0,0 0 0 0 0,0-1 0 0 0,0 1 0 0 0,0-1 0 0 0,-1 0 0 0 0,1 0 0 0 0,-8 1 0 0 0,19-43-62 0 0,2 12 112 0 0,3 1 0 0 0,0 0 0 0 0,1 1-1 0 0,2 0 1 0 0,1 1 0 0 0,24-29-1 0 0,-40 53-50 0 0,0 0-1 0 0,1 0 1 0 0,-1 0-1 0 0,1 1 1 0 0,-1-1-1 0 0,1 0 0 0 0,-1 1 1 0 0,1-1-1 0 0,0 0 1 0 0,-1 1-1 0 0,1-1 0 0 0,0 1 1 0 0,-1-1-1 0 0,1 1 1 0 0,0-1-1 0 0,-1 1 1 0 0,1 0-1 0 0,0-1 0 0 0,0 1 1 0 0,0 0-1 0 0,0 0 1 0 0,-1-1-1 0 0,1 1 0 0 0,0 0 1 0 0,0 0-1 0 0,0 0 1 0 0,0 0-1 0 0,1 0 1 0 0,-1 1 16 0 0,0 0 1 0 0,1 0-1 0 0,-1 0 1 0 0,0 0-1 0 0,0 0 1 0 0,0 0 0 0 0,0 0-1 0 0,0 0 1 0 0,-1 0-1 0 0,1 0 1 0 0,0 0 0 0 0,0 1-1 0 0,-1-1 1 0 0,1 0-1 0 0,0 3 1 0 0,13 55 469 0 0,-13-55-476 0 0,4 26-18 0 0,0-5-350 0 0,-2 1-1 0 0,2 26 1 0 0,-4-58-2354 0 0,-1-4-5253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03.6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92 603 6293 0 0,'0'0'12592'0'0,"0"4"-11852"0"0,1 9 795 0 0,1-29 1795 0 0,2-28-1744 0 0,13-37-1351 0 0,8-121 0 0 0,-18 15-284 0 0,-10 198 45 0 0,0 0 1 0 0,0 1-1 0 0,-1-1 0 0 0,-1-1 1 0 0,0 1-1 0 0,0-1 0 0 0,-1 0 1 0 0,0 0-1 0 0,-13 15 0 0 0,9-10-3 0 0,-27 46 11 0 0,37-61-1 0 0,0 0-1 0 0,0 0 0 0 0,0 0 1 0 0,0 0-1 0 0,0 1 1 0 0,0-1-1 0 0,0 0 1 0 0,-1 0-1 0 0,1 0 1 0 0,0 0-1 0 0,0 0 0 0 0,0 0 1 0 0,0 0-1 0 0,0 0 1 0 0,0 0-1 0 0,-1 1 1 0 0,1-1-1 0 0,0 0 1 0 0,0 0-1 0 0,0 0 0 0 0,0 0 1 0 0,-1 0-1 0 0,1 0 1 0 0,0 0-1 0 0,0 0 1 0 0,0 0-1 0 0,0 0 1 0 0,0 0-1 0 0,-1 0 0 0 0,1 0 1 0 0,0 0-1 0 0,0 0 1 0 0,0-1-1 0 0,0 1 1 0 0,-1 0-1 0 0,1 0 0 0 0,0 0 1 0 0,0 0-1 0 0,0 0 1 0 0,0 0-1 0 0,0 0 1 0 0,0 0-1 0 0,-1 0 1 0 0,1-1-1 0 0,0 1 0 0 0,0 0 1 0 0,0 0-1 0 0,0 0 1 0 0,0 0-1 0 0,0 0 1 0 0,0 0-1 0 0,0-1 1 0 0,0 1-1 0 0,0 0 0 0 0,0 0 1 0 0,0 0-1 0 0,0 0 1 0 0,-1-1-1 0 0,1 1 1 0 0,0 0-1 0 0,0 0 1 0 0,0 0-1 0 0,1 0 0 0 0,-1 0 1 0 0,0-1-1 0 0,0 1 1 0 0,0 0-1 0 0,-3-13-131 0 0,3 12 125 0 0,2-18-10 0 0,1 0 0 0 0,1 0 0 0 0,1 1-1 0 0,1-1 1 0 0,0 1 0 0 0,16-29 0 0 0,-5 6 17 0 0,-3 16 0 0 0,-11 20-27 0 0,-1 1 0 0 0,1 0 0 0 0,-1 0 0 0 0,0-1 0 0 0,0 0 0 0 0,0 1 0 0 0,2-9 0 0 0,21 56-85 0 0,-4 3 184 0 0,-16-34-86 0 0,0-1 0 0 0,0 1 0 0 0,1-1 1 0 0,1 0-1 0 0,0 0 0 0 0,16 19 0 0 0,-22-30 21 0 0,0 0 0 0 0,-1 0 0 0 0,1 1 0 0 0,-1-1 0 0 0,1 0 0 0 0,-1 1 0 0 0,1-1 1 0 0,-1 1-1 0 0,1-1 0 0 0,-1 1 0 0 0,1-1 0 0 0,-1 1 0 0 0,1-1 0 0 0,-1 1 0 0 0,0-1 0 0 0,1 1 0 0 0,-1 0 0 0 0,0-1 0 0 0,0 1 0 0 0,1-1 0 0 0,-1 1 0 0 0,0 0 0 0 0,0-1 0 0 0,0 1 0 0 0,0 0 1 0 0,0-1-1 0 0,0 1 0 0 0,0 0 0 0 0,0-1 0 0 0,0 1 0 0 0,0 0 0 0 0,0-1 0 0 0,0 1 0 0 0,-1 0 0 0 0,1-1 0 0 0,0 1 0 0 0,0-1 0 0 0,-1 1 0 0 0,0 0 0 0 0,-26 9 593 0 0,11-6-777 0 0,-23 8 146 0 0,18-5-1 0 0,0 0 0 0 0,-1-2 0 0 0,0 0 0 0 0,0-2 0 0 0,-30 1 0 0 0,85-26-181 0 0,-8 8 318 0 0,0-2-1 0 0,-2-1 0 0 0,0-1 0 0 0,39-40 0 0 0,-108 91-1415 0 0,38-25 626 0 0,-14 10-4339 0 0,3-13-4361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16 129 1840 0 0,'0'0'12527'0'0,"-15"2"-5852"0"0,25 0-6394 0 0,0-1-1 0 0,0 0 1 0 0,0-1-1 0 0,0 0 1 0 0,0 0 0 0 0,0-1-1 0 0,0-1 1 0 0,0 0 0 0 0,11-3-1 0 0,6 0 82 0 0,43-10 324 0 0,72-25 0 0 0,-90 23-417 0 0,0 2 0 0 0,1 3 0 0 0,77-9 0 0 0,-116 22-471 0 0,-14 3-536 0 0,-2-4 282 0 0,0 1 1 0 0,1 0-1 0 0,-1-1 1 0 0,0 0-1 0 0,0 1 0 0 0,1-1 1 0 0,-1 0-1 0 0,0 0 1 0 0,0 0-1 0 0,0 0 0 0 0,1-1 1 0 0,-1 1-1 0 0,-2-1 1 0 0,-15-5-6440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2 444 0 0,'0'0'16490'0'0,"6"0"-13281"0"0,23-2-2223 0 0,104 6 727 0 0,-58-1-1434 0 0,76-6-1 0 0,-284 14 535 0 0,88-4-1116 0 0,0-2 0 0 0,-54-1 0 0 0,99-4 426 0 0,13 2 53 0 0,1-1-1 0 0,0-1 1 0 0,0 0-1 0 0,0-1 1 0 0,0 0-1 0 0,0-1 1 0 0,21-6 0 0 0,19-2-110 0 0,-31 6-243 0 0,45-3-924 0 0,-27 12-3530 0 0,-26 4-2564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51 848 0 0,'0'0'11808'0'0,"-38"6"-3640"0"0,52-4-7943 0 0,0 1 1 0 0,-1-2-1 0 0,1 0 1 0 0,0 0-1 0 0,0-1 0 0 0,0-1 1 0 0,0 0-1 0 0,19-5 1 0 0,249-50 708 0 0,-385 82 78 0 0,58-13-1634 0 0,-73 11 1 0 0,100-21 577 0 0,0-1 1 0 0,0 0 0 0 0,0-2 0 0 0,-1 0 0 0 0,1-1 0 0 0,0-1 0 0 0,0 0 0 0 0,0-1 0 0 0,-18-6 0 0 0,55 10 666 0 0,0 0 0 0 0,32-4 0 0 0,4 1-309 0 0,-26 1-34 0 0,-1-2 0 0 0,1-1-1 0 0,34-10 1 0 0,34-5-187 0 0,-96 19-174 0 0,1-1 0 0 0,-1 1 0 0 0,1 0 0 0 0,-1 0 1 0 0,1 0-1 0 0,-1 0 0 0 0,1 0 0 0 0,-1 1 0 0 0,1-1 0 0 0,-1 0 0 0 0,1 1 1 0 0,-1-1-1 0 0,1 1 0 0 0,-1-1 0 0 0,0 1 0 0 0,1 0 0 0 0,-1-1 1 0 0,0 1-1 0 0,1 0 0 0 0,-1 0 0 0 0,2 2 0 0 0,10 20-4333 0 0,-9-11-1216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91 964 0 0,'0'0'11283'0'0,"-6"2"-10012"0"0,-17 1-128 0 0,6-3 5182 0 0,64-9-5701 0 0,-15 3-74 0 0,42-10 88 0 0,0 4 0 0 0,114-4 0 0 0,-187 16-488 0 0,-18 4 744 0 0,-47 23-803 0 0,45-19-285 0 0,1 0 0 0 0,-1-1 0 0 0,0 0 0 0 0,-1-2 0 0 0,-33 6 1 0 0,44-10 148 0 0,-1 0 0 0 0,1 0 0 0 0,0-1 0 0 0,0 0 0 0 0,0-1 0 0 0,0 0 0 0 0,0 0 1 0 0,0-1-1 0 0,-15-4 0 0 0,68-6 1020 0 0,124-42-196 0 0,-64 18-2413 0 0,-92 33 265 0 0,-4 2-4344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3696 0 0,'0'0'11763'0'0,"6"-3"-7177"0"0,23-11-3566 0 0,8-2-607 0 0,0 1-1 0 0,1 1 1 0 0,1 3 0 0 0,0 1 0 0 0,1 1 0 0 0,0 3 0 0 0,0 1 0 0 0,69 1 0 0 0,-108 4-180 0 0,-78 18-255 0 0,-1-4 0 0 0,0-3-1 0 0,-111 0 1 0 0,188-11 15 0 0,5 1 0 0 0,0 0 8 0 0,0-1-1 0 0,0 0 1 0 0,0 0-1 0 0,0 0 1 0 0,0 0 0 0 0,6-2-1 0 0,-6 2 43 0 0,33-5 331 0 0,47-13-1 0 0,-55 11-408 0 0,-1 1 0 0 0,1 1 0 0 0,38-1-1 0 0,-63 6-120 0 0,0 0 1 0 0,0 1-1 0 0,0-1 0 0 0,-1 1 0 0 0,1 0 0 0 0,0 0 0 0 0,-1 0 0 0 0,1 0 0 0 0,5 3 1 0 0,-7-3-261 0 0,-1 0 0 0 0,0 0 0 0 0,1 0 0 0 0,-1 0 0 0 0,0 0 0 0 0,0 0 0 0 0,1 0 0 0 0,-1 1 1 0 0,0-1-1 0 0,0 0 0 0 0,-1 1 0 0 0,1-1 0 0 0,0 0 0 0 0,0 1 0 0 0,-1-1 0 0 0,2 3 1 0 0,-1 18-9348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0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4012 0 0,'0'0'12025'0'0,"1"-13"-8640"0"0,102-10-309 0 0,-69 15-5234 0 0,-1 0-3615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3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1 0 5537 0 0</inkml:trace>
  <inkml:trace contextRef="#ctx0" brushRef="#br0" timeOffset="1">1 0 5537 0 0,'50'26'12004'0'0,"-8"-16"-9450"0"0,-40-10-2782 0 0,30 4-1224 0 0,-13-7-6505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0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8837 0 0,'0'0'13469'0'0,"24"-17"-12812"0"0,23 3-332 0 0,-33 9-684 0 0,0 0-1 0 0,0 1 0 0 0,0 1 1 0 0,1 0-1 0 0,20-1 1 0 0,-35 4 265 0 0,1 0-42 0 0,-1 0 0 0 0,0 0 0 0 0,1 0 1 0 0,-1 0-1 0 0,1 0 0 0 0,-1 0 0 0 0,0 0 0 0 0,1 0 0 0 0,-1 0 1 0 0,0 0-1 0 0,1 0 0 0 0,-1 0 0 0 0,0 0 0 0 0,1 1 0 0 0,-1-1 1 0 0,0 0-1 0 0,1 0 0 0 0,-1 0 0 0 0,0 0 0 0 0,1 1 1 0 0,-1-1-1 0 0,0 0 0 0 0,1 0 0 0 0,-1 1 0 0 0,0-1 0 0 0,0 0 1 0 0,1 0-1 0 0,-1 1 0 0 0,0-1 0 0 0,1 1 0 0 0,-3 7-5057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0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3544 0 0,'0'0'13416'0'0,"16"1"-11491"0"0,-4-22-1492 0 0,-2 0 1 0 0,0 0-1 0 0,-1-1 0 0 0,-1 0 0 0 0,-2-1 1 0 0,5-23-1 0 0,-4 19-228 0 0,3-15-31 0 0,-1 0 0 0 0,-2-1-1 0 0,2-81 1 0 0,-7 118-168 0 0,1 14 15 0 0,3 14 84 0 0,8 153 1505 0 0,-11-107-1329 0 0,24 133 0 0 0,-22-175-204 0 0,-4-17-888 0 0,0-28-2607 0 0,-1 9-24 0 0,0-5-2737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0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6657 0 0,'0'0'12362'0'0,"15"-7"-12016"0"0,-14 6-270 0 0,0 0 0 0 0,0-1 0 0 0,0 1-1 0 0,0-1 1 0 0,0 1 0 0 0,-1-1 0 0 0,1 1 0 0 0,-1-1-1 0 0,1 1 1 0 0,-1-1 0 0 0,0 1 0 0 0,1-1 0 0 0,-1 0 0 0 0,0 1-1 0 0,0-1 1 0 0,0 1 0 0 0,0-1 0 0 0,-1-2 0 0 0,-3 6 1207 0 0,1 18-1051 0 0,3-21-237 0 0,0 1-1 0 0,0 0 1 0 0,1-1-1 0 0,-1 1 1 0 0,0 0-1 0 0,0 0 1 0 0,0-1-1 0 0,1 1 0 0 0,-1 0 1 0 0,0 0-1 0 0,1-1 1 0 0,-1 1-1 0 0,0 0 1 0 0,1 0-1 0 0,-1 0 1 0 0,0-1-1 0 0,1 1 0 0 0,-1 0 1 0 0,0 0-1 0 0,1 0 1 0 0,-1 0-1 0 0,0 0 1 0 0,1 0-1 0 0,-1 0 1 0 0,0 0-1 0 0,1 0 0 0 0,-1 0 1 0 0,0 0-1 0 0,1 0 1 0 0,-1 0-1 0 0,1 0 1 0 0,-1 0-1 0 0,0 0 1 0 0,1 0-1 0 0,-1 0 0 0 0,0 0 1 0 0,1 1-1 0 0,-1-1 1 0 0,0 0-1 0 0,1 0 1 0 0,-1 0-1 0 0,0 1 1 0 0,0-1-1 0 0,1 0 0 0 0,-1 0 1 0 0,0 1-1 0 0,0-1 1 0 0,1 0-1 0 0,-1 1 1 0 0,0-1-1 0 0,0 0 1 0 0,0 1-1 0 0,0-1 0 0 0,1 0 1 0 0,-1 1-1 0 0,0-1 1 0 0,0 0-1 0 0,0 1 1 0 0,0-1-1 0 0,0 0 1 0 0,0 1-1 0 0,0-1 0 0 0,0 1 1 0 0,0-1-1 0 0,0 0 1 0 0,0 1-1 0 0,12-15-1374 0 0,-3 1-3718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0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92 120 5244 0 0,'0'0'11280'0'0,"-10"5"-10533"0"0,4-1-580 0 0,1-1 0 0 0,-1 1 0 0 0,1 0 0 0 0,0 0-1 0 0,0 0 1 0 0,0 1 0 0 0,1 0 0 0 0,-1 0 0 0 0,1 0 0 0 0,0 1 0 0 0,1-1 0 0 0,-1 1 0 0 0,1 0 0 0 0,0 0-1 0 0,1 0 1 0 0,0 0 0 0 0,0 0 0 0 0,0 1 0 0 0,0-1 0 0 0,0 11 0 0 0,1-10-104 0 0,0-1 0 0 0,1 0 0 0 0,0 1 0 0 0,0-1 0 0 0,1 1 1 0 0,-1-1-1 0 0,2 0 0 0 0,-1 1 0 0 0,1-1 0 0 0,-1 0 0 0 0,2 0 0 0 0,-1 0 0 0 0,1 0 0 0 0,5 8 0 0 0,-6-11-53 0 0,1 0-1 0 0,0 0 0 0 0,0 0 0 0 0,0-1 0 0 0,0 1 0 0 0,0-1 0 0 0,1 0 0 0 0,-1 0 0 0 0,1 0 0 0 0,-1-1 0 0 0,1 1 0 0 0,0-1 0 0 0,0 1 0 0 0,-1-1 0 0 0,1-1 0 0 0,0 1 0 0 0,0 0 0 0 0,0-1 0 0 0,0 0 0 0 0,0 0 0 0 0,0 0 1 0 0,0 0-1 0 0,0-1 0 0 0,6-1 0 0 0,-2 0 55 0 0,0-1 0 0 0,0 0 0 0 0,0 0 0 0 0,-1 0 0 0 0,1-1 0 0 0,-1 0 0 0 0,0-1 0 0 0,0 0 0 0 0,-1 0 0 0 0,1 0 0 0 0,-1-1 0 0 0,0 0 0 0 0,5-7 0 0 0,2-1 83 0 0,-2-1 1 0 0,0-1-1 0 0,0 0 1 0 0,12-29-1 0 0,-19 37-59 0 0,-1 0 0 0 0,-1 0 0 0 0,0-1-1 0 0,0 1 1 0 0,0-1 0 0 0,-1 1 0 0 0,-1-1 0 0 0,1 0-1 0 0,-1 1 1 0 0,-1-1 0 0 0,0 0 0 0 0,0 1 0 0 0,0-1 0 0 0,-5-11-1 0 0,5 16-68 0 0,0 0-1 0 0,-1 1 0 0 0,1-1 0 0 0,-1 1 0 0 0,0-1 1 0 0,0 1-1 0 0,0 0 0 0 0,0 0 0 0 0,-1 0 1 0 0,1 0-1 0 0,-1 0 0 0 0,0 0 0 0 0,0 1 0 0 0,0-1 1 0 0,0 1-1 0 0,0 0 0 0 0,0 0 0 0 0,-1 0 1 0 0,1 1-1 0 0,-1-1 0 0 0,1 1 0 0 0,-1-1 0 0 0,0 1 1 0 0,1 0-1 0 0,-1 1 0 0 0,0-1 0 0 0,0 1 0 0 0,0-1 1 0 0,1 1-1 0 0,-1 1 0 0 0,0-1 0 0 0,0 0 1 0 0,0 1-1 0 0,-4 1 0 0 0,1 0-23 0 0,0 0 0 0 0,0 1 0 0 0,1 0 0 0 0,-1 1 1 0 0,1 0-1 0 0,-1 0 0 0 0,1 0 0 0 0,0 0 0 0 0,1 1 0 0 0,-1 0 0 0 0,1 0 0 0 0,0 1 0 0 0,0 0 0 0 0,-4 6 1 0 0,1-1-142 0 0,1-1 1 0 0,1 1-1 0 0,0 1 1 0 0,0-1-1 0 0,1 1 1 0 0,0 0 0 0 0,-4 17-1 0 0,9-25-41 0 0,-1 0 1 0 0,0 0-1 0 0,1 1 0 0 0,0-1 1 0 0,0 0-1 0 0,0 0 0 0 0,0 0 0 0 0,1 0 1 0 0,0 1-1 0 0,0-1 0 0 0,0 0 0 0 0,0 0 1 0 0,4 7-1 0 0,-3-7-757 0 0,1 0 0 0 0,-1 0 0 0 0,1 0 0 0 0,0 0 0 0 0,0-1 0 0 0,0 1 0 0 0,8 4 0 0 0,8 5-6281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10949 0 0,'0'0'7925'0'0,"-11"71"-7089"0"0,4-45-116 0 0,5-3-160 0 0,2 1-328 0 0,-3-1-224 0 0,3-5-8 0 0,0-1-60 0 0,3-4-464 0 0,-1-4-480 0 0,5-8-460 0 0,-3-1-1117 0 0,3-5-3415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9925 0 0,'0'0'9098'0'0,"-2"11"-8526"0"0,1-6-517 0 0,-1 2 16 0 0,1 1 0 0 0,0 0 1 0 0,0-1-1 0 0,0 1 0 0 0,2 15 0 0 0,0-21-70 0 0,-1-1 0 0 0,0 1-1 0 0,0-1 1 0 0,1 1-1 0 0,-1-1 1 0 0,1 1-1 0 0,0-1 1 0 0,-1 1-1 0 0,1-1 1 0 0,0 0-1 0 0,0 1 1 0 0,0-1-1 0 0,0 0 1 0 0,0 0-1 0 0,0 0 1 0 0,0 0 0 0 0,0 0-1 0 0,0 0 1 0 0,1 0-1 0 0,-1 0 1 0 0,0 0-1 0 0,1 0 1 0 0,-1-1-1 0 0,0 1 1 0 0,1 0-1 0 0,-1-1 1 0 0,1 1-1 0 0,-1-1 1 0 0,1 0 0 0 0,-1 0-1 0 0,1 1 1 0 0,0-1-1 0 0,-1 0 1 0 0,1 0-1 0 0,-1 0 1 0 0,1-1-1 0 0,-1 1 1 0 0,1 0-1 0 0,-1 0 1 0 0,1-1-1 0 0,-1 1 1 0 0,2-2 0 0 0,47-18 89 0 0,-44 17-91 0 0,0 0 1 0 0,0 0 0 0 0,0 0-1 0 0,1 1 1 0 0,-1 0 0 0 0,1 0 0 0 0,-1 1-1 0 0,1 0 1 0 0,7-1 0 0 0,-13 3 18 0 0,1-1 0 0 0,-1 1 0 0 0,1-1 0 0 0,-1 1 0 0 0,1 0 0 0 0,-1 0 0 0 0,0 0 0 0 0,1 0 0 0 0,-1 0 0 0 0,0 0 0 0 0,0 0 0 0 0,0 0 0 0 0,0 1 0 0 0,0-1 0 0 0,0 0 0 0 0,0 1 0 0 0,0-1 0 0 0,0 0 0 0 0,-1 1 0 0 0,1-1 0 0 0,-1 1 0 0 0,1-1 0 0 0,-1 1 0 0 0,1 2 0 0 0,8 40 1015 0 0,-9-29-749 0 0,0 1-1 0 0,-1-1 1 0 0,0 0 0 0 0,-1 0 0 0 0,-7 23 0 0 0,7-30-216 0 0,-1 0 1 0 0,0 0-1 0 0,0 0 0 0 0,-1-1 0 0 0,0 0 1 0 0,0 1-1 0 0,0-2 0 0 0,-1 1 1 0 0,0 0-1 0 0,-1-1 0 0 0,-11 11 1 0 0,17-17-126 0 0,-1 1 0 0 0,0-1 0 0 0,0 1 1 0 0,1-1-1 0 0,-1 1 0 0 0,0-1 0 0 0,0 0 1 0 0,1 1-1 0 0,-1-1 0 0 0,0 0 0 0 0,0 0 1 0 0,0 0-1 0 0,1 0 0 0 0,-1 0 0 0 0,0 0 1 0 0,0 0-1 0 0,0 0 0 0 0,0 0 0 0 0,0 0 1 0 0,1 0-1 0 0,-1 0 0 0 0,0-1 0 0 0,0 1 1 0 0,0 0-1 0 0,1-1 0 0 0,-1 1 1 0 0,0 0-1 0 0,1-1 0 0 0,-1 1 0 0 0,0-1 1 0 0,0 1-1 0 0,1-1 0 0 0,-1 1 0 0 0,1-1 1 0 0,-1 0-1 0 0,1 1 0 0 0,-1-1 0 0 0,1 0 1 0 0,-1 1-1 0 0,1-1 0 0 0,-1 0 0 0 0,1 0 1 0 0,-1-1-1 0 0,-17-43-6245 0 0,14 31 1947 0 0,-7-18-4457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6797 0 0,'0'0'16112'0'0,"10"-7"-15489"0"0,3 0-455 0 0,0 0-1 0 0,0 1 0 0 0,0 0 1 0 0,1 1-1 0 0,0 1 1 0 0,0 0-1 0 0,18-2 1 0 0,80-2-949 0 0,-97 14-1338 0 0,-15 6-3947 0 0,-13 6-4424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4912 0 0,'0'0'11271'0'0,"2"-3"-10708"0"0,1 1-372 0 0,0 0-1 0 0,1 0 1 0 0,-1 0-1 0 0,0 0 1 0 0,1 1-1 0 0,-1 0 1 0 0,1 0-1 0 0,-1 0 1 0 0,1 0 0 0 0,0 0-1 0 0,-1 1 1 0 0,1-1-1 0 0,0 1 1 0 0,0 0-1 0 0,6 1 1 0 0,74 9 641 0 0,-32-3-1232 0 0,-26-4-1461 0 0,-17 1-4503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10257 0 0,'0'0'9597'0'0,"7"69"-9241"0"0,-5-49-284 0 0,0-1-72 0 0,1 1-60 0 0,1 2-504 0 0,5-2-576 0 0,-2-5-620 0 0,-2-4-2809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33 3360 0 0,'0'0'9582'0'0,"-11"8"-8910"0"0,7-4-612 0 0,-2 1 104 0 0,-1 0 0 0 0,1 0 0 0 0,0 0 1 0 0,1 1-1 0 0,0 0 0 0 0,-1 1 1 0 0,2-1-1 0 0,-1 1 0 0 0,1 0 0 0 0,0 0 1 0 0,0 0-1 0 0,1 0 0 0 0,-4 14 0 0 0,5-12 53 0 0,0 0 0 0 0,1 0 0 0 0,0 0 0 0 0,1 0 0 0 0,0 0-1 0 0,0 0 1 0 0,1 0 0 0 0,0 1 0 0 0,1-1 0 0 0,0-1 0 0 0,0 1-1 0 0,1 0 1 0 0,6 14 0 0 0,-7-19-171 0 0,1 1 0 0 0,0-1 1 0 0,1 0-1 0 0,-1 0 0 0 0,1 0 0 0 0,-1 0 0 0 0,1 0 0 0 0,0-1 0 0 0,0 0 0 0 0,1 0 1 0 0,-1 0-1 0 0,1 0 0 0 0,-1-1 0 0 0,1 1 0 0 0,0-1 0 0 0,0-1 0 0 0,0 1 0 0 0,0-1 1 0 0,1 1-1 0 0,-1-1 0 0 0,0-1 0 0 0,0 1 0 0 0,1-1 0 0 0,-1 0 0 0 0,6-1 1 0 0,-3 0 40 0 0,0-1 1 0 0,0 0 0 0 0,0 0-1 0 0,0-1 1 0 0,0 0 0 0 0,0 0-1 0 0,-1-1 1 0 0,0 0-1 0 0,1 0 1 0 0,-1-1 0 0 0,-1 0-1 0 0,1 0 1 0 0,-1-1 0 0 0,0 0-1 0 0,0 0 1 0 0,-1 0 0 0 0,0-1-1 0 0,6-8 1 0 0,-5 7 16 0 0,-1 0-1 0 0,0 0 1 0 0,0 0-1 0 0,-1-1 1 0 0,0 1-1 0 0,-1-1 1 0 0,0 0-1 0 0,0 0 1 0 0,-1 0-1 0 0,0 0 1 0 0,0-1-1 0 0,-1 1 1 0 0,-1 0-1 0 0,1-1 1 0 0,-1 1-1 0 0,-2-12 1 0 0,1 16-84 0 0,-1 0 1 0 0,1 0-1 0 0,-1 0 1 0 0,0 0-1 0 0,0 0 1 0 0,0 1 0 0 0,-1-1-1 0 0,0 1 1 0 0,0 0-1 0 0,0-1 1 0 0,0 2 0 0 0,-1-1-1 0 0,1 0 1 0 0,-1 0-1 0 0,0 1 1 0 0,0 0-1 0 0,0 0 1 0 0,-1 0 0 0 0,1 1-1 0 0,-1-1 1 0 0,0 1-1 0 0,1 0 1 0 0,-1 0 0 0 0,0 0-1 0 0,0 1 1 0 0,0 0-1 0 0,0 0 1 0 0,-10 0-1 0 0,7 0-77 0 0,0 1 0 0 0,0 0-1 0 0,0 1 1 0 0,0 0 0 0 0,0 0-1 0 0,0 1 1 0 0,0 0 0 0 0,1 0-1 0 0,-1 1 1 0 0,1 0 0 0 0,0 0-1 0 0,-1 1 1 0 0,2 0 0 0 0,-1 0-1 0 0,0 1 1 0 0,1 0-1 0 0,-11 9 1 0 0,13-9-142 0 0,-1 1-1 0 0,1-1 1 0 0,0 1 0 0 0,0 0-1 0 0,0 0 1 0 0,1 0-1 0 0,0 0 1 0 0,0 1 0 0 0,1-1-1 0 0,-3 9 1 0 0,-1 43-7914 0 0,6-37 2014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3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1720 0 0,'0'0'13271'0'0,"5"-2"-12378"0"0,-1-1-715 0 0,0-1 0 0 0,1 1 0 0 0,-1 0 0 0 0,-1-1-1 0 0,1 0 1 0 0,0 0 0 0 0,-1 0 0 0 0,0-1 0 0 0,5-8 0 0 0,27-56 513 0 0,-3 6-463 0 0,-31 62-287 0 0,1 25 272 0 0,-1-4-280 0 0,0-4-238 0 0,0 0 1 0 0,1 0-1 0 0,1-1 1 0 0,1 1-1 0 0,9 27 1 0 0,-12-39-1331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45 3892 0 0,'0'0'12762'0'0,"-4"9"-12325"0"0,-13 31-81 0 0,17-39-325 0 0,-1 0-1 0 0,1 0 1 0 0,-1 1 0 0 0,1-1 0 0 0,0 0 0 0 0,-1 0-1 0 0,1 0 1 0 0,0 0 0 0 0,0 0 0 0 0,0 0-1 0 0,0 0 1 0 0,0 1 0 0 0,0-1 0 0 0,0 0 0 0 0,0 0-1 0 0,0 0 1 0 0,1 0 0 0 0,-1 0 0 0 0,1 2-1 0 0,-1-2 0 0 0,1-1-1 0 0,-1 1 0 0 0,1-1 1 0 0,0 0-1 0 0,-1 1 0 0 0,1-1 1 0 0,-1 0-1 0 0,1 1 0 0 0,0-1 1 0 0,-1 0-1 0 0,1 0 0 0 0,0 0 1 0 0,-1 1-1 0 0,1-1 0 0 0,0 0 1 0 0,-1 0-1 0 0,1 0 0 0 0,0 0 1 0 0,-1 0-1 0 0,1 0 0 0 0,0 0 1 0 0,1-1-1 0 0,1 0 96 0 0,0 1 0 0 0,0-1 0 0 0,0 0 0 0 0,0-1 1 0 0,0 1-1 0 0,-1 0 0 0 0,1-1 0 0 0,0 0 0 0 0,-1 1 0 0 0,4-3 0 0 0,-3-1 46 0 0,0 1-1 0 0,-1 0 0 0 0,1-1 1 0 0,-1 0-1 0 0,0 1 0 0 0,0-1 1 0 0,0 0-1 0 0,0 0 0 0 0,-1 0 1 0 0,0 0-1 0 0,1-9 0 0 0,-2 12-122 0 0,0 1 1 0 0,0-1-1 0 0,0 0 0 0 0,0 1 0 0 0,0-1 0 0 0,-1 1 0 0 0,1-1 0 0 0,0 1 0 0 0,-1 0 0 0 0,1-1 0 0 0,-1 1 0 0 0,1-1 0 0 0,-1 1 0 0 0,0 0 0 0 0,1-1 0 0 0,-1 1 0 0 0,0 0 0 0 0,0 0 0 0 0,0 0 0 0 0,0-1 0 0 0,0 1 0 0 0,0 0 0 0 0,0 0 0 0 0,-1 1 0 0 0,1-1 0 0 0,0 0 0 0 0,-1 0 0 0 0,1 0 0 0 0,0 1 0 0 0,-1-1 0 0 0,1 1 0 0 0,-1-1 0 0 0,1 1 0 0 0,-1 0 0 0 0,1-1 0 0 0,-1 1 0 0 0,1 0 0 0 0,-1 0 0 0 0,1 0 0 0 0,-1 0 0 0 0,1 0 0 0 0,-3 1 0 0 0,0 0-32 0 0,1 0-1 0 0,0 0 0 0 0,0 0 0 0 0,0 0 1 0 0,0 1-1 0 0,1-1 0 0 0,-1 1 1 0 0,0 0-1 0 0,1 0 0 0 0,-1 0 0 0 0,1 0 1 0 0,-1 0-1 0 0,1 1 0 0 0,-2 2 1 0 0,2-4-31 0 0,1 1 1 0 0,-1 0 0 0 0,1-1-1 0 0,0 1 1 0 0,0 0 0 0 0,0 0-1 0 0,0 0 1 0 0,0 0 0 0 0,0 0-1 0 0,0 0 1 0 0,0 0 0 0 0,1 0-1 0 0,-1 0 1 0 0,1 0 0 0 0,0 0-1 0 0,-1 0 1 0 0,1 1 0 0 0,0-1-1 0 0,0 0 1 0 0,0 0 0 0 0,2 4-1 0 0,-2-5 17 0 0,1-1-1 0 0,-1 0 1 0 0,1 0 0 0 0,0 1-1 0 0,-1-1 1 0 0,1 0-1 0 0,-1 0 1 0 0,1 0 0 0 0,0 0-1 0 0,-1 0 1 0 0,1 0 0 0 0,0 0-1 0 0,-1 0 1 0 0,1 0-1 0 0,0 0 1 0 0,-1 0 0 0 0,1 0-1 0 0,0 0 1 0 0,-1 0-1 0 0,1-1 1 0 0,0 1 0 0 0,-1 0-1 0 0,1 0 1 0 0,-1-1-1 0 0,1 1 1 0 0,-1 0 0 0 0,1-1-1 0 0,-1 1 1 0 0,1-1-1 0 0,-1 1 1 0 0,1-1 0 0 0,-1 1-1 0 0,1-1 1 0 0,0 0 0 0 0,18-17 251 0 0,-8-5 172 0 0,-14 20-175 0 0,-10 14-463 0 0,-9 17-1566 0 0,13-4-6708 0 0,6-15 1410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55 3008 0 0,'0'0'10535'0'0,"-10"-3"-9647"0"0,-34-4-140 0 0,42 7-681 0 0,0 1-1 0 0,-1-1 0 0 0,1 0 0 0 0,0 1 0 0 0,-1 0 1 0 0,1-1-1 0 0,0 1 0 0 0,0 0 0 0 0,-1 0 0 0 0,1 0 1 0 0,0 1-1 0 0,0-1 0 0 0,0 0 0 0 0,0 1 1 0 0,1 0-1 0 0,-1-1 0 0 0,0 1 0 0 0,1 0 0 0 0,-1 0 1 0 0,1-1-1 0 0,-1 1 0 0 0,1 1 0 0 0,0-1 0 0 0,-2 3 1 0 0,-17 49 1262 0 0,18-48-1239 0 0,1-1-1 0 0,0 0 1 0 0,0 0 0 0 0,0 0 0 0 0,1 0 0 0 0,0 1 0 0 0,0-1 0 0 0,0 0 0 0 0,1 0 0 0 0,-1 0 0 0 0,1 1-1 0 0,0-1 1 0 0,1 0 0 0 0,-1 0 0 0 0,1 0 0 0 0,3 6 0 0 0,-3-9-65 0 0,0 1 0 0 0,0-1 1 0 0,1 0-1 0 0,-1 1 0 0 0,0-1 0 0 0,1 0 1 0 0,-1 0-1 0 0,1-1 0 0 0,0 1 0 0 0,-1-1 1 0 0,1 1-1 0 0,0-1 0 0 0,0 0 0 0 0,0 0 0 0 0,0 0 1 0 0,0 0-1 0 0,0-1 0 0 0,1 1 0 0 0,-1-1 1 0 0,0 0-1 0 0,0 1 0 0 0,0-2 0 0 0,0 1 1 0 0,1 0-1 0 0,-1-1 0 0 0,0 1 0 0 0,5-3 1 0 0,2 0 103 0 0,0 0 1 0 0,-1-1 0 0 0,0 0 0 0 0,0-1 0 0 0,0 0-1 0 0,0 0 1 0 0,-1-1 0 0 0,1 0 0 0 0,10-11 0 0 0,-8 6 0 0 0,-1 0-1 0 0,1 0 1 0 0,-2-1 0 0 0,1 0 0 0 0,12-23-1 0 0,-21 32-70 0 0,1 0-1 0 0,-1 1 1 0 0,1-1-1 0 0,-1 0 1 0 0,0 0-1 0 0,0 0 1 0 0,0-1 0 0 0,0 1-1 0 0,-1 0 1 0 0,1 0-1 0 0,-1 0 1 0 0,0-1-1 0 0,0 1 1 0 0,0 0-1 0 0,0 0 1 0 0,-1-1-1 0 0,1 1 1 0 0,-1 0-1 0 0,0 0 1 0 0,0 0-1 0 0,0 0 1 0 0,0 0-1 0 0,0 0 1 0 0,-1 0-1 0 0,1 0 1 0 0,-4-4-1 0 0,2 5-48 0 0,1 1-1 0 0,0-1 0 0 0,-1 0 1 0 0,0 1-1 0 0,1-1 1 0 0,-1 1-1 0 0,0 0 0 0 0,0 0 1 0 0,0 0-1 0 0,0 1 1 0 0,0-1-1 0 0,0 0 0 0 0,0 1 1 0 0,0 0-1 0 0,0 0 1 0 0,0 0-1 0 0,0 0 0 0 0,0 0 1 0 0,0 1-1 0 0,0-1 0 0 0,0 1 1 0 0,0 0-1 0 0,0 0 1 0 0,1 0-1 0 0,-1 0 0 0 0,0 1 1 0 0,0-1-1 0 0,-3 3 1 0 0,-5 3-173 0 0,1-1 0 0 0,0 2 0 0 0,1-1 0 0 0,0 1 1 0 0,0 1-1 0 0,0-1 0 0 0,1 1 0 0 0,1 1 1 0 0,0 0-1 0 0,0 0 0 0 0,0 0 0 0 0,-5 13 0 0 0,8-14-992 0 0,1 0-1 0 0,0 0 0 0 0,0 0 0 0 0,1 1 1 0 0,-3 14-1 0 0,5 0-5388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8777 0 0,'0'0'7917'0'0,"-53"76"-7281"0"0,39-51-164 0 0,7-1-176 0 0,0 1-296 0 0,7-8-112 0 0,0-3-508 0 0,7-3-545 0 0,0-6-611 0 0,2-3-1392 0 0,5-9-3277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10469 0 0,'0'0'8333'0'0,"-9"12"-7902"0"0,-27 37-127 0 0,35-47-293 0 0,-1 0-1 0 0,0 1 1 0 0,0-1-1 0 0,1 1 1 0 0,-1-1 0 0 0,1 1-1 0 0,0 0 1 0 0,0 0-1 0 0,0-1 1 0 0,0 1 0 0 0,1 0-1 0 0,-1 0 1 0 0,1 0-1 0 0,-1 0 1 0 0,1 5-1 0 0,1-7-15 0 0,-1 0 0 0 0,0 0-1 0 0,1 0 1 0 0,0 0-1 0 0,-1-1 1 0 0,1 1-1 0 0,-1 0 1 0 0,1 0-1 0 0,0 0 1 0 0,0 0-1 0 0,-1-1 1 0 0,1 1-1 0 0,0 0 1 0 0,0-1-1 0 0,0 1 1 0 0,0 0-1 0 0,0-1 1 0 0,0 0-1 0 0,0 1 1 0 0,0-1-1 0 0,0 1 1 0 0,0-1-1 0 0,0 0 1 0 0,0 0 0 0 0,0 1-1 0 0,2-1 1 0 0,5 0-2 0 0,-1 0 1 0 0,1 0-1 0 0,-1-1 1 0 0,1 0-1 0 0,0-1 1 0 0,-1 1-1 0 0,0-1 1 0 0,10-4-1 0 0,-14 5 15 0 0,3-2-6 0 0,0 0-1 0 0,0 0 1 0 0,0 1 0 0 0,0 0 0 0 0,1 0-1 0 0,-1 1 1 0 0,1-1 0 0 0,-1 1-1 0 0,1 1 1 0 0,0-1 0 0 0,-1 1 0 0 0,13 2-1 0 0,-17-2 24 0 0,-1 1 0 0 0,0 0 0 0 0,0 0-1 0 0,1-1 1 0 0,-1 1 0 0 0,0 0-1 0 0,0 0 1 0 0,0 0 0 0 0,0 0-1 0 0,0 0 1 0 0,0 0 0 0 0,0 1 0 0 0,0-1-1 0 0,-1 0 1 0 0,1 0 0 0 0,0 1-1 0 0,-1-1 1 0 0,1 0 0 0 0,-1 1-1 0 0,1-1 1 0 0,-1 0 0 0 0,0 1 0 0 0,1-1-1 0 0,-1 1 1 0 0,0-1 0 0 0,0 1-1 0 0,0-1 1 0 0,0 1 0 0 0,0-1-1 0 0,-1 0 1 0 0,1 1 0 0 0,0-1 0 0 0,-1 1-1 0 0,1-1 1 0 0,-1 0 0 0 0,1 1-1 0 0,-2 1 1 0 0,0 3 168 0 0,0 0 0 0 0,-1 1 1 0 0,0-1-1 0 0,0 0 0 0 0,-1 0 0 0 0,-6 8 0 0 0,3-6-184 0 0,0-1 0 0 0,0 0 0 0 0,0 0 1 0 0,-1-1-1 0 0,0 0 0 0 0,0 0 0 0 0,-13 6 0 0 0,16-10-336 0 0,1 0 0 0 0,-2 0 1 0 0,1-1-1 0 0,0 0 0 0 0,0 1 1 0 0,0-2-1 0 0,-1 1 0 0 0,1-1 1 0 0,-9 0-1 0 0,2-4-3126 0 0,1-10-3180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1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12089 0 0,'0'0'7611'0'0,"13"-8"-6175"0"0,34-17 464 0 0,95-38 0 0 0,-127 58-1851 0 0,-8 2-111 0 0,1 0 0 0 0,-1 1 0 0 0,1 0-1 0 0,-1 0 1 0 0,1 1 0 0 0,-1-1-1 0 0,1 2 1 0 0,0-1 0 0 0,0 1 0 0 0,11 2-1 0 0,-18-2-42 0 0,0 1 1 0 0,0-1-1 0 0,0 1 0 0 0,0-1 0 0 0,0 1 1 0 0,0 0-1 0 0,0-1 0 0 0,0 1 0 0 0,0 0 1 0 0,0 0-1 0 0,0 0 0 0 0,-1 0 0 0 0,1 0 1 0 0,0 0-1 0 0,-1 0 0 0 0,1 0 0 0 0,0 0 1 0 0,-1 0-1 0 0,1 0 0 0 0,-1 0 0 0 0,0 0 0 0 0,1 0 1 0 0,-1 0-1 0 0,0 3 0 0 0,2 19-5701 0 0,-6-2-1464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25 928 0 0,'0'0'14043'0'0,"-3"-4"-13056"0"0,-12-14 2604 0 0,52 18-1419 0 0,15-2-1390 0 0,30 1-298 0 0,-28 11-3389 0 0,-43-8-2884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8657 0 0,'0'0'11777'0'0,"4"4"-11582"0"0,-4-4-183 0 0,1 1-1 0 0,-1 0 0 0 0,0-1 1 0 0,1 1-1 0 0,-1-1 1 0 0,1 1-1 0 0,-1-1 1 0 0,1 1-1 0 0,-1-1 0 0 0,1 1 1 0 0,-1-1-1 0 0,1 0 1 0 0,0 1-1 0 0,-1-1 0 0 0,1 0 1 0 0,0 0-1 0 0,-1 1 1 0 0,1-1-1 0 0,0 0 1 0 0,-1 0-1 0 0,1 0 0 0 0,0 0 1 0 0,-1 0-1 0 0,1 0 1 0 0,0 0-1 0 0,-1 0 0 0 0,1 0 1 0 0,0 0-1 0 0,-1 0 1 0 0,1 0-1 0 0,0 0 1 0 0,-1-1-1 0 0,1 1 0 0 0,0 0 1 0 0,-1-1-1 0 0,1 1 1 0 0,-1 0-1 0 0,1-1 1 0 0,0 1-1 0 0,-1 0 0 0 0,1-1 1 0 0,0 0-1 0 0,19-36 885 0 0,-18 32-880 0 0,24-55-23 0 0,-2 0 0 0 0,15-65 0 0 0,-44 180 572 0 0,0 6-250 0 0,0-19-53 0 0,0-6-31 0 0,1 0 0 0 0,1 1 0 0 0,3-1 0 0 0,4 44 0 0 0,-4-78-287 0 0,0-1-1 0 0,0 1 0 0 0,1-1 0 0 0,-1 1 1 0 0,1 0-1 0 0,-1-1 0 0 0,1 1 1 0 0,-1-1-1 0 0,1 1 0 0 0,0-1 0 0 0,0 1 1 0 0,0-1-1 0 0,0 0 0 0 0,0 1 1 0 0,0-1-1 0 0,0 0 0 0 0,1 0 0 0 0,-1 0 1 0 0,0 0-1 0 0,3 2 0 0 0,10-5-3442 0 0,0-16-4111 0 0,-9-1-1858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38 9745 0 0,'0'0'12696'0'0,"30"8"-12761"0"0,-28-8 71 0 0,0-1 0 0 0,1-1 0 0 0,-1 1 0 0 0,0 0 0 0 0,0-1 0 0 0,0 1 0 0 0,0-1 0 0 0,0 1 0 0 0,-1-1 0 0 0,1 0 0 0 0,0 0 0 0 0,-1 0 0 0 0,1 0 0 0 0,-1 0 0 0 0,0 0 0 0 0,1 0 0 0 0,-1 0 0 0 0,0-1 0 0 0,0 1 0 0 0,-1 0 0 0 0,1-1 0 0 0,0-2 0 0 0,-2 4 0 0 0,-1 1-1 0 0,0 0 0 0 0,1-1 1 0 0,-1 1-1 0 0,0 0 1 0 0,1 0-1 0 0,-1 0 1 0 0,0 0-1 0 0,1 0 1 0 0,-1 0-1 0 0,0 1 1 0 0,1-1-1 0 0,-1 1 1 0 0,1-1-1 0 0,-1 1 1 0 0,0-1-1 0 0,1 1 1 0 0,-2 1-1 0 0,-38 34-14 0 0,38-33 18 0 0,1-1 0 0 0,0 1 1 0 0,0 0-1 0 0,0-1 0 0 0,0 1 1 0 0,0 0-1 0 0,1 0 0 0 0,-1 1 1 0 0,1-1-1 0 0,0 0 0 0 0,0 0 1 0 0,0 1-1 0 0,0 6 0 0 0,1-10-36 0 0,0 0-1 0 0,0 1 0 0 0,0-1 0 0 0,0 0 1 0 0,0 1-1 0 0,0-1 0 0 0,0 1 1 0 0,0-1-1 0 0,0 0 0 0 0,0 1 0 0 0,0-1 1 0 0,0 0-1 0 0,0 1 0 0 0,0-1 0 0 0,1 0 1 0 0,-1 1-1 0 0,0-1 0 0 0,0 0 1 0 0,0 1-1 0 0,1-1 0 0 0,-1 0 0 0 0,0 0 1 0 0,1 1-1 0 0,-1-1 0 0 0,0 0 0 0 0,0 0 1 0 0,1 0-1 0 0,-1 1 0 0 0,0-1 0 0 0,1 0 1 0 0,-1 0-1 0 0,0 0 0 0 0,1 0 1 0 0,-1 0-1 0 0,0 0 0 0 0,2 1 0 0 0,15-6-1051 0 0,15-13-1839 0 0,-15 3-1497 0 0,1-6-2673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10605 0 0,'0'0'8913'0'0,"11"-11"-8435"0"0,9-9-291 0 0,-2-1 0 0 0,0 0 0 0 0,-1-2-1 0 0,-1 0 1 0 0,12-26 0 0 0,-20 35 76 0 0,-1 0-1 0 0,-1 0 1 0 0,0-1-1 0 0,-1 1 1 0 0,0-1-1 0 0,-1-1 1 0 0,-1 1-1 0 0,2-21 422 0 0,-6 57-78 0 0,-1 6-548 0 0,-2 13 5 0 0,1 0-1 0 0,3 1 1 0 0,1-1 0 0 0,7 47-1 0 0,-7-83 741 0 0,-1-1-3007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6309 0 0,'0'0'13842'0'0,"3"0"-13558"0"0,16 0 345 0 0,1-2 1 0 0,-1 1 0 0 0,0-2-1 0 0,0-1 1 0 0,0 0 0 0 0,30-12-1 0 0,5 0-929 0 0,-70 16-7156 0 0,-8 6-2245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4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8553 0 0,'0'0'11465'0'0,"62"-16"-11233"0"0,-39 9-232 0 0,0 0-36 0 0,2 1-636 0 0,-7-1-732 0 0,1 5-1117 0 0,-8-5-6183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75 2608 0 0,'0'0'15016'0'0,"-2"-4"-13738"0"0,2 4-1219 0 0,-1-1 1 0 0,1 1 0 0 0,0-1-1 0 0,0 1 1 0 0,-1 0-1 0 0,1-1 1 0 0,0 1 0 0 0,0-1-1 0 0,-1 1 1 0 0,1-1 0 0 0,0 1-1 0 0,0-1 1 0 0,0 1-1 0 0,0 0 1 0 0,0-1 0 0 0,0 1-1 0 0,0-1 1 0 0,0 1 0 0 0,0-1-1 0 0,0 1 1 0 0,0-1-1 0 0,0 1 1 0 0,0-1 0 0 0,0 1-1 0 0,0-1 1 0 0,0 1 0 0 0,0-1-1 0 0,1 1 1 0 0,-1-1-1 0 0,0 1 1 0 0,0 0 0 0 0,1-1-1 0 0,-1 1 1 0 0,0-1-1 0 0,1 1 1 0 0,-1 0 0 0 0,0-1-1 0 0,1 1 1 0 0,-1 0 0 0 0,1-1-1 0 0,26 0 2666 0 0,1 2-2923 0 0,-10-2 402 0 0,0-1-1 0 0,29-8 1 0 0,-41 9-352 0 0,0-1 1 0 0,0 0-1 0 0,1 0 0 0 0,-2 0 0 0 0,1-1 1 0 0,0 0-1 0 0,0 0 0 0 0,-1-1 0 0 0,0 1 1 0 0,9-9-1 0 0,-40 10-14978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9913 0 0,'0'0'12889'0'0,"14"1"-12415"0"0,180-7-1131 0 0,-181 8-1360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48 836 0 0,'0'0'18438'0'0,"-11"2"-17953"0"0,-31 7-113 0 0,39-8-335 0 0,1 0 1 0 0,0 0-1 0 0,0 0 0 0 0,0 0 0 0 0,-1 1 0 0 0,1-1 1 0 0,0 1-1 0 0,1 0 0 0 0,-1 0 0 0 0,0-1 0 0 0,0 1 0 0 0,1 0 1 0 0,-1 0-1 0 0,1 1 0 0 0,0-1 0 0 0,-1 0 0 0 0,1 0 1 0 0,0 1-1 0 0,0-1 0 0 0,0 4 0 0 0,-7 44 304 0 0,8-46-337 0 0,0 0 0 0 0,-1 0-1 0 0,2 1 1 0 0,-1-1 0 0 0,0 0 0 0 0,1 0-1 0 0,0 0 1 0 0,0 0 0 0 0,0 0 0 0 0,0 0-1 0 0,1-1 1 0 0,0 1 0 0 0,-1 0-1 0 0,1 0 1 0 0,1-1 0 0 0,-1 0 0 0 0,0 1-1 0 0,1-1 1 0 0,0 0 0 0 0,0 0-1 0 0,0 0 1 0 0,0-1 0 0 0,0 1 0 0 0,0-1-1 0 0,1 1 1 0 0,-1-1 0 0 0,1 0 0 0 0,0 0-1 0 0,-1-1 1 0 0,1 1 0 0 0,0-1-1 0 0,0 0 1 0 0,0 0 0 0 0,0 0 0 0 0,0-1-1 0 0,0 1 1 0 0,0-1 0 0 0,1 0 0 0 0,-1 0-1 0 0,5-1 1 0 0,0 0 95 0 0,1-1 0 0 0,-1 0-1 0 0,0 0 1 0 0,1-1 0 0 0,-1 0 0 0 0,0-1 0 0 0,-1 0-1 0 0,1 0 1 0 0,-1-1 0 0 0,0 0 0 0 0,0-1 0 0 0,0 1-1 0 0,-1-2 1 0 0,7-6 0 0 0,-9 8 9 0 0,0 0-1 0 0,0 0 1 0 0,-1 0 0 0 0,0-1-1 0 0,0 0 1 0 0,-1 0-1 0 0,1 0 1 0 0,-1 0 0 0 0,2-9-1 0 0,-4 12-73 0 0,0-1 0 0 0,0 1 0 0 0,0-1 0 0 0,-1 0 0 0 0,0 1 0 0 0,0-1 0 0 0,0 0 0 0 0,0 1 0 0 0,0-1 0 0 0,-1 0 0 0 0,1 1-1 0 0,-1-1 1 0 0,0 0 0 0 0,0 1 0 0 0,-1-1 0 0 0,1 1 0 0 0,-4-6 0 0 0,3 5-4 0 0,-1 0 1 0 0,1 1-1 0 0,-1-1 0 0 0,0 1 1 0 0,0-1-1 0 0,0 1 0 0 0,0 0 1 0 0,-1 0-1 0 0,1 1 0 0 0,-1-1 0 0 0,0 1 1 0 0,0-1-1 0 0,0 1 0 0 0,0 0 1 0 0,0 1-1 0 0,0-1 0 0 0,0 1 1 0 0,-1 0-1 0 0,1 0 0 0 0,0 0 1 0 0,-1 0-1 0 0,1 1 0 0 0,-1 0 1 0 0,1 0-1 0 0,-1 0 0 0 0,1 0 1 0 0,0 1-1 0 0,-1 0 0 0 0,1 0 1 0 0,-1 0-1 0 0,1 0 0 0 0,-8 4 1 0 0,2 0-72 0 0,1-1 1 0 0,-1 1 0 0 0,1 1 0 0 0,0 0 0 0 0,0 0 0 0 0,0 1 0 0 0,1 0-1 0 0,0 0 1 0 0,1 1 0 0 0,0 0 0 0 0,0 1 0 0 0,-9 14 0 0 0,11-15-205 0 0,1 1-1 0 0,0-1 1 0 0,1 1 0 0 0,-4 15 0 0 0,4 9-2147 0 0,3-31 1853 0 0,1 0-1 0 0,-1 1 0 0 0,1-1 0 0 0,-1 0 0 0 0,1 0 0 0 0,0 1 0 0 0,0-1 1 0 0,0 0-1 0 0,0 0 0 0 0,0 0 0 0 0,2 2 0 0 0,11 9-6597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0 484 0 0,'0'0'17762'0'0,"-16"77"-16986"0"0,11-50-212 0 0,0-2 24 0 0,3 1-248 0 0,2-3-280 0 0,0-3-60 0 0,0-5-52 0 0,5-4-460 0 0,2-6-504 0 0,-3-5-392 0 0,3-7-785 0 0,0-2-2587 0 0,-2-15-5249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11309 0 0,'0'0'8416'0'0,"-4"10"-7948"0"0,-2-2-358 0 0,4-5-91 0 0,-1 0-1 0 0,1 0 1 0 0,1 0-1 0 0,-1 0 1 0 0,0 0 0 0 0,1 0-1 0 0,0 1 1 0 0,-1-1-1 0 0,1 1 1 0 0,1-1-1 0 0,-1 1 1 0 0,0-1 0 0 0,1 5-1 0 0,0-7-25 0 0,0 0 0 0 0,0 0 0 0 0,0 0-1 0 0,0 0 1 0 0,0 1 0 0 0,1-1 0 0 0,-1 0 0 0 0,0 0-1 0 0,1-1 1 0 0,-1 1 0 0 0,1 0 0 0 0,-1 0-1 0 0,1 0 1 0 0,0 0 0 0 0,-1 0 0 0 0,1 0 0 0 0,0-1-1 0 0,-1 1 1 0 0,1 0 0 0 0,0 0 0 0 0,0-1 0 0 0,0 1-1 0 0,0-1 1 0 0,-1 1 0 0 0,1-1 0 0 0,0 1 0 0 0,0-1-1 0 0,0 0 1 0 0,0 1 0 0 0,0-1 0 0 0,0 0 0 0 0,0 0-1 0 0,1 1 1 0 0,-1-1 0 0 0,0 0 0 0 0,0 0-1 0 0,0 0 1 0 0,0-1 0 0 0,0 1 0 0 0,2 0 0 0 0,56-13 7 0 0,-28 5-69 0 0,-29 8 85 0 0,0 0 1 0 0,0 0-1 0 0,0 0 0 0 0,0 0 0 0 0,0 0 0 0 0,0 1 0 0 0,1-1 1 0 0,-1 1-1 0 0,-1 0 0 0 0,1-1 0 0 0,0 1 0 0 0,0 0 0 0 0,0 0 1 0 0,0 0-1 0 0,0 0 0 0 0,-1 1 0 0 0,1-1 0 0 0,0 0 0 0 0,-1 1 1 0 0,0-1-1 0 0,1 1 0 0 0,1 2 0 0 0,0 1 83 0 0,-1-1-1 0 0,1 1 1 0 0,-1-1-1 0 0,-1 1 0 0 0,1 0 1 0 0,-1 0-1 0 0,1 0 1 0 0,-1 0-1 0 0,0 7 1 0 0,0-2 92 0 0,-1 0-1 0 0,0 0 1 0 0,0 0 0 0 0,-1 1 0 0 0,0-1-1 0 0,-1 0 1 0 0,0 0 0 0 0,-1-1 0 0 0,-6 17-1 0 0,6-19-99 0 0,-1-1 0 0 0,-1 1 0 0 0,0 0 0 0 0,0-1 0 0 0,0 0 0 0 0,0 0 0 0 0,-1-1 0 0 0,0 1 0 0 0,-11 7 0 0 0,15-13-132 0 0,1 1-1 0 0,-1 0 1 0 0,1 0 0 0 0,-1-1-1 0 0,1 1 1 0 0,-1 0 0 0 0,1-1-1 0 0,-1 0 1 0 0,0 1 0 0 0,1-1-1 0 0,-1 0 1 0 0,0 0 0 0 0,1 0-1 0 0,-1 0 1 0 0,0 0 0 0 0,1 0-1 0 0,-1 0 1 0 0,0-1 0 0 0,1 1-1 0 0,-3-1 1 0 0,2-1-110 0 0,0 1 0 0 0,0-1 0 0 0,0 1 0 0 0,1-1 0 0 0,-1 0 0 0 0,0 0 0 0 0,1 0 0 0 0,-1 0 0 0 0,1 0 0 0 0,-1 0 0 0 0,1 0 0 0 0,0-1 0 0 0,0 1 0 0 0,0 0 0 0 0,0-1 0 0 0,1 1 0 0 0,-2-5 0 0 0,-10-47-7958 0 0,6 16-1033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7461 0 0,'0'0'15404'0'0,"11"-1"-14789"0"0,60-8 289 0 0,98-8-658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6341 0 0,'0'0'13014'0'0,"11"0"-12398"0"0,12 0-407 0 0,12 1 0 0 0,0-1-1 0 0,37-7 1 0 0,-69 6-730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9957 0 0,'0'0'11113'0'0,"7"76"-10381"0"0,-7-54-296 0 0,0-2-204 0 0,0 2-160 0 0,0 1-72 0 0,0-3-84 0 0,5-1-452 0 0,0-1-544 0 0,1-4-524 0 0,-3-5-1473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21 4804 0 0,'0'0'11016'0'0,"-6"11"-10340"0"0,0 0-409 0 0,0 0 0 0 0,1 0 0 0 0,1 1 0 0 0,0 0 0 0 0,1 0 0 0 0,0 0 0 0 0,0 0 0 0 0,2 1 0 0 0,-2 21 0 0 0,3-28-169 0 0,0 0 1 0 0,0 1 0 0 0,1-1-1 0 0,0 0 1 0 0,0 1 0 0 0,1-1-1 0 0,-1 0 1 0 0,1 0-1 0 0,3 7 1 0 0,-3-11-75 0 0,-1 1-1 0 0,1-1 1 0 0,0 0 0 0 0,0 1-1 0 0,0-1 1 0 0,0 0 0 0 0,0 0-1 0 0,0-1 1 0 0,1 1 0 0 0,-1 0-1 0 0,0-1 1 0 0,1 1-1 0 0,0-1 1 0 0,-1 0 0 0 0,1 0-1 0 0,0 0 1 0 0,0 0 0 0 0,-1 0-1 0 0,1-1 1 0 0,0 1 0 0 0,0-1-1 0 0,4 1 1 0 0,4-1 42 0 0,0-1 0 0 0,0 0 0 0 0,0 0 0 0 0,0-1 0 0 0,-1 0 0 0 0,1-1 0 0 0,-1 0 0 0 0,1-1-1 0 0,-1 0 1 0 0,0-1 0 0 0,0 0 0 0 0,-1 0 0 0 0,1-1 0 0 0,-1 0 0 0 0,-1-1 0 0 0,1 0 0 0 0,-1-1 0 0 0,0 1 0 0 0,-1-1 0 0 0,0-1 0 0 0,0 1 0 0 0,-1-1 0 0 0,0-1 0 0 0,9-18 0 0 0,-13 25-4 0 0,0 0 0 0 0,-1 0 0 0 0,0 0 0 0 0,0-1 1 0 0,0 1-1 0 0,0 0 0 0 0,0-1 0 0 0,0 1 0 0 0,-1 0 1 0 0,0-1-1 0 0,0 1 0 0 0,0-1 0 0 0,0 1 0 0 0,0 0 0 0 0,-1-1 1 0 0,1 1-1 0 0,-1 0 0 0 0,0-1 0 0 0,0 1 0 0 0,0 0 0 0 0,-1 0 1 0 0,1 0-1 0 0,-1 0 0 0 0,0 0 0 0 0,0 0 0 0 0,0 0 1 0 0,0 0-1 0 0,0 1 0 0 0,0-1 0 0 0,-1 1 0 0 0,1 0 0 0 0,-1-1 1 0 0,0 1-1 0 0,1 0 0 0 0,-1 1 0 0 0,0-1 0 0 0,0 0 1 0 0,-1 1-1 0 0,1 0 0 0 0,0 0 0 0 0,0 0 0 0 0,-1 0 0 0 0,-2-1 1 0 0,-7 0-38 0 0,1 0 1 0 0,-1 0-1 0 0,1 1 1 0 0,-1 0 0 0 0,0 1-1 0 0,1 1 1 0 0,-1 0 0 0 0,0 1-1 0 0,1 0 1 0 0,-20 6-1 0 0,13-1-70 0 0,0 1 1 0 0,-32 18-1 0 0,45-23-121 0 0,1 1 1 0 0,0-1-1 0 0,0 1 0 0 0,0 0 1 0 0,0 0-1 0 0,1 0 1 0 0,-1 1-1 0 0,1 0 1 0 0,0 0-1 0 0,1 0 1 0 0,-1 0-1 0 0,1 0 1 0 0,-4 9-1 0 0,7 1-2466 0 0,11-8-4213 0 0,6-6-219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7857 0 0,'0'0'13105'0'0,"6"0"-12827"0"0,76 1 920 0 0,-32-1-2151 0 0,-3 2-5358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4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4636 0 0,'0'0'9075'0'0,"7"-13"-8480"0"0,98-213 2232 0 0,-105 225-2727 0 0,0 45 361 0 0,10 23-188 0 0,-4-32-1708 0 0,-3-1-4387 0 0,-3-23 516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0 332 808 0 0,'0'0'19291'0'0,"7"-4"-19013"0"0,7-6-158 0 0,-1-2 0 0 0,0 1 1 0 0,0-1-1 0 0,-1-1 0 0 0,0 0 0 0 0,-1-1 0 0 0,-1 0 0 0 0,16-28 0 0 0,-15 21-86 0 0,-1 0 0 0 0,0-1 0 0 0,-2-1 0 0 0,-1 1 0 0 0,0-1-1 0 0,4-31 1 0 0,-18 98 299 0 0,-3 22 578 0 0,-3 85-1 0 0,13-150-929 0 0,4 57 35 0 0,3-34-2721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9985 0 0,'0'0'9747'0'0,"11"2"-8720"0"0,-10-2-1026 0 0,78 12 1302 0 0,-71-11-1328 0 0,1-1 0 0 0,0 0 0 0 0,0 0 0 0 0,-1-1 0 0 0,1 0 0 0 0,0 0 1 0 0,-1-1-1 0 0,16-5 0 0 0,-16 0-1863 0 0,-9-2-5167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12765 0 0,'0'0'10425'0'0,"65"-6"-10073"0"0,-40 5-352 0 0,-2-1-12 0 0,0-2-680 0 0,-3 1-688 0 0,-6-3-1420 0 0,-2-1-6113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10245 0 0,'0'0'11707'0'0,"7"-2"-11271"0"0,9-1-328 0 0,1 1 0 0 0,0 1 1 0 0,30 1-1 0 0,-3 4-6797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2888 0 0,'0'0'16974'0'0,"-7"33"-16622"0"0,5-21-250 0 0,0-6-106 0 0,1 1 0 0 0,0-1-1 0 0,1 0 1 0 0,-1 1-1 0 0,1-1 1 0 0,1 1 0 0 0,1 10-1 0 0,-2-16 4 0 0,1-1 0 0 0,-1 1 0 0 0,1-1 0 0 0,-1 1 0 0 0,1-1 0 0 0,-1 1 0 0 0,1-1 0 0 0,0 1 0 0 0,-1-1 0 0 0,1 1 0 0 0,0-1 0 0 0,0 0 0 0 0,-1 1-1 0 0,1-1 1 0 0,0 0 0 0 0,0 0 0 0 0,-1 0 0 0 0,1 0 0 0 0,0 1 0 0 0,0-1 0 0 0,0 0 0 0 0,0 0 0 0 0,-1 0 0 0 0,1-1 0 0 0,0 1 0 0 0,0 0 0 0 0,-1 0 0 0 0,3-1 0 0 0,29-7 182 0 0,-20 5-99 0 0,2 1-42 0 0,0 1 1 0 0,0 1-1 0 0,0 0 1 0 0,17 3-1 0 0,-23-2 7 0 0,0 0 0 0 0,-1 0-1 0 0,1 1 1 0 0,-1 0 0 0 0,0 0 0 0 0,1 1 0 0 0,-1 0-1 0 0,0 0 1 0 0,8 6 0 0 0,-14-8 18 0 0,0 0 1 0 0,0 0-1 0 0,0 0 0 0 0,0 1 1 0 0,0-1-1 0 0,-1 0 0 0 0,1 1 1 0 0,-1-1-1 0 0,1 0 1 0 0,-1 1-1 0 0,1-1 0 0 0,-1 0 1 0 0,0 1-1 0 0,1-1 0 0 0,-1 1 1 0 0,0-1-1 0 0,0 1 0 0 0,0-1 1 0 0,0 1-1 0 0,0-1 0 0 0,-1 0 1 0 0,1 1-1 0 0,0-1 1 0 0,-1 1-1 0 0,1-1 0 0 0,-1 0 1 0 0,1 1-1 0 0,-1-1 0 0 0,0 0 1 0 0,1 1-1 0 0,-3 1 0 0 0,-30 42 745 0 0,26-37-723 0 0,3-4-82 0 0,-1 0 0 0 0,1 0 0 0 0,-1 0 0 0 0,0 0 0 0 0,0-1 0 0 0,0 0 0 0 0,-1 0 0 0 0,1-1 0 0 0,-1 1 0 0 0,0-1 0 0 0,1 0 0 0 0,-1-1 0 0 0,0 0 0 0 0,0 1 0 0 0,0-2 0 0 0,-7 1 0 0 0,6 0-297 0 0,0-1 1 0 0,0 0-1 0 0,0 0 1 0 0,0-1-1 0 0,0 0 0 0 0,1 0 1 0 0,-1-1-1 0 0,0 1 1 0 0,1-1-1 0 0,-1-1 1 0 0,1 0-1 0 0,0 1 1 0 0,-1-2-1 0 0,-5-3 1 0 0,8 2-2122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126 135 104 0 0,'0'0'16593'0'0,"-1"-4"-15596"0"0,1 3-919 0 0,0 0 0 0 0,0 0-1 0 0,0 0 1 0 0,0 1 0 0 0,0-1 0 0 0,0 0 0 0 0,0 0 0 0 0,-1 1 0 0 0,1-1 0 0 0,0 0 0 0 0,0 0 0 0 0,-1 1 0 0 0,1-1 0 0 0,-1 0 0 0 0,1 1 0 0 0,0-1 0 0 0,-1 0 0 0 0,1 1 0 0 0,-1-1 0 0 0,1 1 0 0 0,-1-1 0 0 0,0 1 0 0 0,1-1 0 0 0,-1 1 0 0 0,0-1 0 0 0,1 1 0 0 0,-1 0-1 0 0,0-1 1 0 0,1 1 0 0 0,-1 0 0 0 0,0-1 0 0 0,0 1 0 0 0,1 0 0 0 0,-1 0 0 0 0,0 0 0 0 0,-1 0 0 0 0,0 0 2 0 0,1 1 1 0 0,-1 0-1 0 0,0 0 0 0 0,0 0 0 0 0,0 0 1 0 0,1 1-1 0 0,-1-1 0 0 0,1 0 0 0 0,-1 1 1 0 0,1-1-1 0 0,-1 1 0 0 0,1-1 0 0 0,0 1 1 0 0,0 0-1 0 0,0-1 0 0 0,0 1 0 0 0,-1 3 1 0 0,-2 1-57 0 0,1 0-1 0 0,0 0 1 0 0,1 1 0 0 0,0-1 0 0 0,0 1 0 0 0,0-1-1 0 0,0 1 1 0 0,1 0 0 0 0,0 0 0 0 0,1 0 0 0 0,0 0 0 0 0,0 0-1 0 0,0-1 1 0 0,1 1 0 0 0,2 10 0 0 0,-2-12-11 0 0,1-1 0 0 0,-1 0 0 0 0,1 0 0 0 0,1 0 0 0 0,-1 0 0 0 0,0 0 0 0 0,1 0 0 0 0,0-1 0 0 0,0 1 0 0 0,0-1 0 0 0,0 0 0 0 0,1 0 1 0 0,-1 0-1 0 0,1 0 0 0 0,0-1 0 0 0,-1 1 0 0 0,1-1 0 0 0,0 0 0 0 0,1 0 0 0 0,-1-1 0 0 0,0 1 0 0 0,0-1 0 0 0,1 0 0 0 0,6 1 0 0 0,-3 0 41 0 0,0-1-1 0 0,1-1 1 0 0,-1 0 0 0 0,0 0-1 0 0,0 0 1 0 0,1-1 0 0 0,-1 0-1 0 0,0-1 1 0 0,0 0 0 0 0,0 0-1 0 0,0-1 1 0 0,0 0-1 0 0,0 0 1 0 0,-1-1 0 0 0,0 0-1 0 0,0 0 1 0 0,0-1 0 0 0,0 0-1 0 0,0 0 1 0 0,8-9 0 0 0,-11 10-16 0 0,-1 0 0 0 0,1 0 0 0 0,-1-1 0 0 0,1 1 1 0 0,-1-1-1 0 0,-1 0 0 0 0,1 0 0 0 0,-1 0 0 0 0,0 0 0 0 0,0-1 1 0 0,0 1-1 0 0,-1 0 0 0 0,0-1 0 0 0,0 1 0 0 0,0-1 1 0 0,0 1-1 0 0,-1-1 0 0 0,0 0 0 0 0,-1 1 0 0 0,1-1 0 0 0,-1 1 1 0 0,0-1-1 0 0,0 1 0 0 0,-1-1 0 0 0,1 1 0 0 0,-1 0 1 0 0,0 0-1 0 0,-1-1 0 0 0,1 2 0 0 0,-6-9 0 0 0,3 6-24 0 0,0 0 0 0 0,0 1 0 0 0,0-1 0 0 0,-1 1-1 0 0,0 0 1 0 0,0 1 0 0 0,-1-1 0 0 0,0 1 0 0 0,0 1-1 0 0,0-1 1 0 0,0 1 0 0 0,-1 0 0 0 0,1 1 0 0 0,-1 0-1 0 0,-16-4 1 0 0,18 6-13 0 0,0 0-1 0 0,0 0 0 0 0,0 1 1 0 0,0 0-1 0 0,1 0 0 0 0,-1 1 1 0 0,0-1-1 0 0,0 1 0 0 0,0 1 1 0 0,0-1-1 0 0,0 1 0 0 0,1 0 1 0 0,-1 0-1 0 0,1 1 0 0 0,0-1 1 0 0,-1 1-1 0 0,1 1 0 0 0,0-1 1 0 0,1 1-1 0 0,-1-1 0 0 0,1 1 1 0 0,-7 8-1 0 0,5-5-10 0 0,0 0 1 0 0,1 0-1 0 0,0 1 1 0 0,0-1-1 0 0,1 1 1 0 0,0 0-1 0 0,0 1 1 0 0,1-1-1 0 0,0 0 1 0 0,1 1-1 0 0,0 0 1 0 0,0 0-1 0 0,1-1 1 0 0,-1 13-1 0 0,2-17-2 0 0,0 1 0 0 0,1-1 0 0 0,-1 0 0 0 0,1 1 0 0 0,0-1 0 0 0,0 1 0 0 0,1-1-1 0 0,-1 0 1 0 0,1 0 0 0 0,0 0 0 0 0,0 0 0 0 0,0 0 0 0 0,1 0 0 0 0,-1 0 0 0 0,1-1 0 0 0,0 1-1 0 0,0-1 1 0 0,0 0 0 0 0,0 0 0 0 0,1 0 0 0 0,-1 0 0 0 0,1-1 0 0 0,0 1 0 0 0,0-1 0 0 0,0 0-1 0 0,0 0 1 0 0,0 0 0 0 0,0-1 0 0 0,9 3 0 0 0,-5-2 18 0 0,0-1 1 0 0,0 0-1 0 0,0 0 0 0 0,0-1 1 0 0,0 0-1 0 0,0 0 0 0 0,0-1 1 0 0,0 0-1 0 0,0 0 0 0 0,0-1 1 0 0,-1 0-1 0 0,1 0 0 0 0,0-1 1 0 0,-1 0-1 0 0,0 0 0 0 0,1-1 1 0 0,-1 0-1 0 0,-1 0 0 0 0,1-1 1 0 0,-1 0-1 0 0,1 0 0 0 0,-1 0 1 0 0,-1-1-1 0 0,1 0 0 0 0,-1 0 1 0 0,6-8-1 0 0,-7 7 20 0 0,0 0 0 0 0,0 0 0 0 0,0 0 0 0 0,-1-1 0 0 0,0 1-1 0 0,0-1 1 0 0,0 1 0 0 0,-1-1 0 0 0,-1 0 0 0 0,1 0 0 0 0,-1 0 0 0 0,-1 0 0 0 0,1 0 0 0 0,-1-1 0 0 0,-1 1-1 0 0,-2-14 1 0 0,2 17-15 0 0,0 1 0 0 0,0 0 0 0 0,0 0 0 0 0,-1 0-1 0 0,0 1 1 0 0,1-1 0 0 0,-1 0 0 0 0,-1 1-1 0 0,1-1 1 0 0,0 1 0 0 0,-1 0 0 0 0,0-1 0 0 0,0 1-1 0 0,0 0 1 0 0,0 1 0 0 0,0-1 0 0 0,-1 1 0 0 0,1-1-1 0 0,-1 1 1 0 0,1 0 0 0 0,-1 0 0 0 0,0 1 0 0 0,0-1-1 0 0,0 1 1 0 0,0 0 0 0 0,0 0 0 0 0,0 0 0 0 0,0 0-1 0 0,0 1 1 0 0,0-1 0 0 0,-1 1 0 0 0,-6 1 0 0 0,1 0-11 0 0,1 0 1 0 0,-1 0 0 0 0,0 1 0 0 0,1 0 0 0 0,-1 1 0 0 0,1 0 0 0 0,-1 1-1 0 0,1 0 1 0 0,1 0 0 0 0,-1 1 0 0 0,0 0 0 0 0,-14 12 0 0 0,12-7-20 0 0,0 1 0 0 0,0 1 0 0 0,1 0 1 0 0,1 0-1 0 0,0 1 0 0 0,0 1 1 0 0,-11 24-1 0 0,18-33-58 0 0,1-1 1 0 0,-1 1-1 0 0,1 0 0 0 0,-1 0 1 0 0,2 0-1 0 0,-1 0 0 0 0,0 0 1 0 0,1 0-1 0 0,0 1 0 0 0,0-1 1 0 0,2 10-1 0 0,-1-12-60 0 0,0 1-1 0 0,0-1 1 0 0,1 0-1 0 0,-1 1 1 0 0,1-1-1 0 0,0 0 1 0 0,0 0-1 0 0,0 0 1 0 0,1 0 0 0 0,-1-1-1 0 0,0 1 1 0 0,1 0-1 0 0,0-1 1 0 0,0 0-1 0 0,0 0 1 0 0,0 0 0 0 0,0 0-1 0 0,6 3 1 0 0,15 6-2184 0 0,-4-5-2974 0 0,4-1-3109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2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11969 0 0,'0'0'8077'0'0,"-2"63"-7417"0"0,2-41-40 0 0,-2 0-328 0 0,2-2-248 0 0,0-2-44 0 0,0-2-108 0 0,0-1-512 0 0,0-8-416 0 0,2-3-464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3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9429 0 0,'0'0'8830'0'0,"-5"11"-8037"0"0,3-6-713 0 0,-16 38 752 0 0,16-40-778 0 0,1 0 0 0 0,1 0 0 0 0,-1 0 0 0 0,0 0 1 0 0,1 0-1 0 0,-1 0 0 0 0,1 1 0 0 0,0-1 0 0 0,0 0 1 0 0,1 0-1 0 0,-1 0 0 0 0,0 1 0 0 0,1-1 0 0 0,1 4 1 0 0,-1-6-53 0 0,0 0 0 0 0,0 0 0 0 0,0 0 0 0 0,0-1 0 0 0,1 1 1 0 0,-1 0-1 0 0,0-1 0 0 0,0 1 0 0 0,0-1 0 0 0,1 1 1 0 0,-1-1-1 0 0,0 1 0 0 0,1-1 0 0 0,-1 0 0 0 0,0 0 0 0 0,1 0 1 0 0,-1 0-1 0 0,0 0 0 0 0,3 0 0 0 0,34-2 221 0 0,-27 1-147 0 0,-2 1-67 0 0,0-1-1 0 0,0 1 0 0 0,-1 0 0 0 0,1 1 1 0 0,0 0-1 0 0,14 4 0 0 0,-20-4 10 0 0,-1 0 0 0 0,1 0 0 0 0,-1 1 0 0 0,0-1 0 0 0,1 1 0 0 0,-1-1 0 0 0,0 1-1 0 0,0 0 1 0 0,0 0 0 0 0,0 0 0 0 0,0 0 0 0 0,-1 0 0 0 0,1 1 0 0 0,-1-1 0 0 0,1 0 0 0 0,-1 1 0 0 0,0-1-1 0 0,0 1 1 0 0,0 0 0 0 0,0-1 0 0 0,0 1 0 0 0,-1 0 0 0 0,1-1 0 0 0,0 7 0 0 0,0-1 167 0 0,-1-1 0 0 0,0 1 0 0 0,0 0 0 0 0,0 0 0 0 0,-1 0 0 0 0,0 0 0 0 0,-1 0 0 0 0,1 0 0 0 0,-5 9 0 0 0,5-14-161 0 0,0 0-1 0 0,0 0 1 0 0,-1 0-1 0 0,1-1 1 0 0,0 1-1 0 0,-1-1 1 0 0,0 1-1 0 0,0-1 1 0 0,0 1-1 0 0,0-1 1 0 0,0 0-1 0 0,0 0 1 0 0,-1 0-1 0 0,1 0 1 0 0,-1-1-1 0 0,1 1 1 0 0,-1-1-1 0 0,0 1 1 0 0,1-1-1 0 0,-1 0 1 0 0,0 0-1 0 0,0 0 1 0 0,0 0-1 0 0,0-1 1 0 0,0 1-1 0 0,-6 0 1 0 0,7-2-144 0 0,0 1 0 0 0,0 0 0 0 0,0 0 0 0 0,0-1 0 0 0,0 1 1 0 0,0-1-1 0 0,1 0 0 0 0,-1 1 0 0 0,0-1 0 0 0,0 0 1 0 0,0 0-1 0 0,1 0 0 0 0,-1-1 0 0 0,0 1 0 0 0,1 0 0 0 0,-1-1 1 0 0,-1-1-1 0 0,-15-21-4473 0 0,3-1-2066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3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1840 0 0,'0'0'19913'0'0,"10"-6"-19018"0"0,14-6-723 0 0,0 1 1 0 0,1 1-1 0 0,0 1 0 0 0,1 1 1 0 0,0 2-1 0 0,0 0 1 0 0,35-2-1 0 0,-48 7-880 0 0,8 1-776 0 0,-7 3-2449 0 0,-4 0-3420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3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7961 0 0,'0'0'13636'0'0,"6"2"-11207"0"0,-35 28-2210 0 0,-1-2 0 0 0,-2 0 1 0 0,-1-2-1 0 0,-1-2 1 0 0,-1-1-1 0 0,-53 26 1 0 0,87-49-227 0 0,0 0 1 0 0,0 0-1 0 0,0 0 1 0 0,1 0 0 0 0,-1 1-1 0 0,0-1 1 0 0,0 0-1 0 0,1 1 1 0 0,-1-1-1 0 0,0 1 1 0 0,0-1 0 0 0,1 0-1 0 0,-1 1 1 0 0,1 0-1 0 0,-1-1 1 0 0,0 1-1 0 0,1-1 1 0 0,-1 1 0 0 0,1 0-1 0 0,-1-1 1 0 0,1 1-1 0 0,-1 0 1 0 0,1 0-1 0 0,0-1 1 0 0,-1 1 0 0 0,1 0-1 0 0,0 0 1 0 0,0-1-1 0 0,-1 2 1 0 0,24 8-282 0 0,0-3 426 0 0,105 28-71 0 0,-27-8-267 0 0,-87-25-1371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3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9897 0 0,'0'0'9609'0'0,"64"-4"-8521"0"0,-29 1-248 0 0,6-3-272 0 0,3 1-204 0 0,-1-4-216 0 0,1 3-148 0 0,-12 1-368 0 0,-9 3-1020 0 0,-11 0-2636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4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3040 0 0,'0'0'15414'0'0,"60"-13"-16834"0"0,-49 12-541 0 0,-1-3-3895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3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83 204 10409 0 0,'0'0'11359'0'0,"-7"15"-10738"0"0,2-3-560 0 0,-1 0 0 0 0,2 0 0 0 0,0 1 0 0 0,0 0 0 0 0,2 0 1 0 0,-1 0-1 0 0,0 18 0 0 0,3-28-64 0 0,0 0 0 0 0,0 0 1 0 0,0 0-1 0 0,1 0 0 0 0,-1 0 0 0 0,1 0 0 0 0,0-1 1 0 0,0 1-1 0 0,0 0 0 0 0,0 0 0 0 0,0 0 1 0 0,1-1-1 0 0,-1 1 0 0 0,1-1 0 0 0,0 1 1 0 0,0-1-1 0 0,0 1 0 0 0,0-1 0 0 0,0 0 1 0 0,0 0-1 0 0,1 0 0 0 0,-1 0 0 0 0,0-1 0 0 0,1 1 1 0 0,0-1-1 0 0,-1 1 0 0 0,1-1 0 0 0,0 0 1 0 0,0 0-1 0 0,0 0 0 0 0,0 0 0 0 0,0-1 1 0 0,0 1-1 0 0,0-1 0 0 0,0 0 0 0 0,0 1 1 0 0,4-2-1 0 0,4 1 55 0 0,1-1 0 0 0,-1-1 1 0 0,0 0-1 0 0,0 0 0 0 0,0-1 1 0 0,0-1-1 0 0,-1 0 1 0 0,1 0-1 0 0,-1-1 0 0 0,0 0 1 0 0,0-1-1 0 0,-1 0 0 0 0,1-1 1 0 0,-1 0-1 0 0,9-9 0 0 0,0 0 186 0 0,-1-1 0 0 0,-1 0-1 0 0,0-2 1 0 0,-1 0 0 0 0,-1-1 0 0 0,13-23-1 0 0,-24 37-145 0 0,0 0 0 0 0,0 0 0 0 0,-1 0 0 0 0,0 0-1 0 0,0 0 1 0 0,0 0 0 0 0,-1-1 0 0 0,1 1 0 0 0,-2-1 0 0 0,1 1-1 0 0,-1-1 1 0 0,0 1 0 0 0,0-1 0 0 0,-1 1 0 0 0,-2-11 0 0 0,2 12-36 0 0,-1 1 0 0 0,0 0 1 0 0,0 0-1 0 0,0 0 0 0 0,0 1 0 0 0,-1-1 1 0 0,1 0-1 0 0,-1 1 0 0 0,0 0 1 0 0,0-1-1 0 0,-1 1 0 0 0,1 1 0 0 0,-1-1 1 0 0,1 0-1 0 0,-1 1 0 0 0,0 0 1 0 0,0 0-1 0 0,0 0 0 0 0,0 0 0 0 0,0 0 1 0 0,0 1-1 0 0,0 0 0 0 0,-7-1 1 0 0,-1 0-31 0 0,0 0 0 0 0,0 2 1 0 0,0-1-1 0 0,0 1 1 0 0,0 1-1 0 0,0 0 1 0 0,0 1-1 0 0,1 0 1 0 0,-1 1-1 0 0,0 0 0 0 0,1 1 1 0 0,-14 6-1 0 0,2 1-60 0 0,0 1 0 0 0,1 1 1 0 0,0 1-1 0 0,-32 27 0 0 0,23-8-564 0 0,20-12-1225 0 0,11-20 1514 0 0,0 0 0 0 0,0 0 0 0 0,0 0 0 0 0,0 0 0 0 0,0 0 0 0 0,0 0 0 0 0,0 0 1 0 0,0 0-1 0 0,0 0 0 0 0,0 0 0 0 0,1 0 0 0 0,-1 0 0 0 0,0 0 0 0 0,1 0 0 0 0,-1 0 0 0 0,1 0 0 0 0,-1 0 0 0 0,1 1 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3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17 312 0 0,'0'0'10421'0'0,"14"-17"2859"0"0,-28 38-12843 0 0,-23 20-338 0 0,-2-2-1 0 0,-2-2 0 0 0,-1-1 1 0 0,-55 35-1 0 0,92-68-55 0 0,0-1 0 0 0,0 1-1 0 0,0-1 1 0 0,0-1 0 0 0,-1 1-1 0 0,1-1 1 0 0,-1 0 0 0 0,1 0-1 0 0,-1 0 1 0 0,1-1 0 0 0,-9 0-1 0 0,13 0 41 0 0,39 1-467 0 0,6 9 537 0 0,0 3 0 0 0,0 2 0 0 0,54 26-1 0 0,-93-38-96 0 0,12 3 205 0 0,-1 2 1 0 0,-1 0 0 0 0,23 16 598 0 0,-82-39-2141 0 0,39 3-1551 0 0,5 6-813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3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48 6797 0 0,'0'0'13178'0'0,"25"-8"-10845"0"0,31-4-1689 0 0,1 1-1 0 0,0 4 1 0 0,0 2-1 0 0,59 2 1 0 0,-70 2-428 0 0,33 0-56 0 0,-79 1-110 0 0,-20 8 924 0 0,-13 0-1075 0 0,0-2-1 0 0,0-2 0 0 0,-53 1 0 0 0,-102-12-659 0 0,17 0 834 0 0,171 7-66 0 0,31 2-193 0 0,51 5 637 0 0,144-6-1 0 0,-98-4-285 0 0,-90 5-87 0 0,-38-2 14 0 0,-22 2 377 0 0,-139 13-893 0 0,-101 2 273 0 0,261-17 137 0 0,5 1-110 0 0,0 0 83 0 0,0 0 1 0 0,0-1-1 0 0,0 0 1 0 0,0 0-1 0 0,0 0 1 0 0,0 0-1 0 0,5-2 1 0 0,2 1 65 0 0,367-21 748 0 0,-395 22-2668 0 0,-6 1-6509 0 0,-2 0-4615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3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135 328 10305 0 0,'0'0'1326'0'0,"-10"10"-423"0"0,-2 1-693 0 0,1 0 1 0 0,0 1-1 0 0,1 0 0 0 0,1 1 1 0 0,0 0-1 0 0,0 1 1 0 0,1 0-1 0 0,1 0 1 0 0,-6 17-1 0 0,5-4 180 0 0,3 0-1 0 0,0 0 1 0 0,-2 56 0 0 0,8 83-112 0 0,0-141-229 0 0,5 67-25 0 0,3-1 1 0 0,4 0-1 0 0,4-1 0 0 0,4 0 1 0 0,4-2-1 0 0,40 95 0 0 0,-38-119 118 0 0,3-1 1 0 0,3-2-1 0 0,2 0 0 0 0,3-3 0 0 0,3-1 0 0 0,2-2 0 0 0,2-2 0 0 0,86 78 0 0 0,-96-103 30 0 0,1 0 1 0 0,2-3-1 0 0,0-1 1 0 0,2-2-1 0 0,0-1 0 0 0,2-3 1 0 0,0-1-1 0 0,1-2 1 0 0,0-2-1 0 0,75 13 0 0 0,-58-18-100 0 0,1-3-1 0 0,-1-2 0 0 0,1-3 0 0 0,0-3 0 0 0,-1-2 0 0 0,1-3 0 0 0,85-23 0 0 0,-47 3-84 0 0,0-5-1 0 0,-2-3 1 0 0,-2-6 0 0 0,-2-3 0 0 0,-1-4 0 0 0,116-84-1 0 0,-126 72-152 0 0,-4-3 0 0 0,-2-3 0 0 0,114-131-1 0 0,-158 161 123 0 0,-2-2-1 0 0,-1-1 1 0 0,-2-2-1 0 0,-2 0 0 0 0,-2-2 1 0 0,28-75-1 0 0,-44 100 72 0 0,-1-1 1 0 0,-1 1-1 0 0,-1-1 0 0 0,-1 0 1 0 0,0 0-1 0 0,-2 0 0 0 0,0 0 0 0 0,-1 0 1 0 0,-1 0-1 0 0,-1 0 0 0 0,-1 0 1 0 0,-1 0-1 0 0,0 1 0 0 0,-2-1 0 0 0,0 1 1 0 0,-1 0-1 0 0,-1 1 0 0 0,-20-34 0 0 0,7 20 43 0 0,-3 2 0 0 0,0 1 0 0 0,-2 0 0 0 0,-1 2 0 0 0,-58-46-1 0 0,-172-98-7 0 0,141 98-108 0 0,34 20-23 0 0,-28-21 160 0 0,-188-92 0 0 0,262 150-59 0 0,0 1-1 0 0,-1 1 1 0 0,0 2-1 0 0,-1 2 1 0 0,0 2-1 0 0,0 1 0 0 0,-1 2 1 0 0,0 1-1 0 0,-76 4 1 0 0,74 6-16 0 0,-1 2 1 0 0,1 2-1 0 0,1 1 1 0 0,0 3-1 0 0,1 1 1 0 0,0 1-1 0 0,1 3 1 0 0,1 1 0 0 0,-46 32-1 0 0,-13 18-62 0 0,2 5-1 0 0,-84 86 1 0 0,61-47-81 0 0,-136 171 0 0 0,211-231-487 0 0,2 3 0 0 0,2 2 1 0 0,3 1-1 0 0,3 1 0 0 0,-43 114 0 0 0,50-81-3396 0 0,19-20-2585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4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1 346 4316 0 0,'0'0'11367'0'0,"12"1"-5677"0"0,14-48-5094 0 0,-1-2 1 0 0,23-69-1 0 0,-15 37-460 0 0,-23 46-75 0 0,-4 18 292 0 0,4 46 246 0 0,32 198 1616 0 0,-27-134-1715 0 0,-8-34-133 0 0,-7-59-301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44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44 198 2636 0 0,'0'0'15750'0'0,"-4"-11"-9780"0"0,-3 25-5896 0 0,1 1-1 0 0,0 0 0 0 0,1 0 1 0 0,1 0-1 0 0,0 0 1 0 0,1 1-1 0 0,1 0 0 0 0,1-1 1 0 0,0 1-1 0 0,1 0 1 0 0,0 0-1 0 0,5 26 0 0 0,-4-38-63 0 0,0 0-1 0 0,1 0 0 0 0,-1 0 1 0 0,1-1-1 0 0,0 1 1 0 0,0 0-1 0 0,0-1 0 0 0,1 0 1 0 0,-1 1-1 0 0,1-1 0 0 0,0 0 1 0 0,0 0-1 0 0,0-1 1 0 0,0 1-1 0 0,0-1 0 0 0,0 1 1 0 0,8 3-1 0 0,-4-3 16 0 0,0 0 0 0 0,0-1 1 0 0,1 0-1 0 0,-1 0 0 0 0,1 0 0 0 0,0-1 0 0 0,-1 0 0 0 0,1-1 1 0 0,8 0-1 0 0,-2 0 37 0 0,-1-1 1 0 0,0-1 0 0 0,0 0 0 0 0,0-1-1 0 0,0 0 1 0 0,0-1 0 0 0,-1 0-1 0 0,1-1 1 0 0,-1-1 0 0 0,21-12-1 0 0,-23 8-43 0 0,0 1 0 0 0,0-1 0 0 0,-1-1-1 0 0,-1 1 1 0 0,0-2 0 0 0,0 1 0 0 0,-1-1-1 0 0,-1 0 1 0 0,0 0 0 0 0,0-1 0 0 0,-1 0-1 0 0,-1 0 1 0 0,0 0 0 0 0,2-20 0 0 0,-3 23-3 0 0,-2 0 1 0 0,1 0-1 0 0,-2 0 1 0 0,1 0 0 0 0,-1 0-1 0 0,-1 0 1 0 0,1 1-1 0 0,-2-1 1 0 0,1 0 0 0 0,-2 0-1 0 0,1 1 1 0 0,-1-1 0 0 0,-1 1-1 0 0,1-1 1 0 0,-2 1-1 0 0,1 1 1 0 0,-1-1 0 0 0,-1 1-1 0 0,1-1 1 0 0,-13-11-1 0 0,13 15-8 0 0,-1 1-1 0 0,0 0 0 0 0,0 0 0 0 0,0 1 0 0 0,-1 0 0 0 0,1 0 0 0 0,-1 0 0 0 0,0 1 0 0 0,0 0 1 0 0,0 0-1 0 0,0 1 0 0 0,0 0 0 0 0,0 0 0 0 0,0 1 0 0 0,0 0 0 0 0,0 0 0 0 0,0 0 0 0 0,0 1 1 0 0,-1 0-1 0 0,1 1 0 0 0,0-1 0 0 0,1 1 0 0 0,-1 1 0 0 0,0-1 0 0 0,-9 6 0 0 0,4-2-23 0 0,1 0-1 0 0,-1 0 1 0 0,1 1-1 0 0,0 1 1 0 0,1 0-1 0 0,0 0 1 0 0,0 1-1 0 0,1 0 1 0 0,0 1-1 0 0,0 0 1 0 0,1 0-1 0 0,1 1 1 0 0,-8 14-1 0 0,14-22-110 0 0,-1 0 0 0 0,1 0 0 0 0,0 0-1 0 0,0 1 1 0 0,1-1 0 0 0,-1 0-1 0 0,1 1 1 0 0,-1-1 0 0 0,1 0-1 0 0,0 1 1 0 0,0-1 0 0 0,1 1 0 0 0,-1-1-1 0 0,1 0 1 0 0,-1 1 0 0 0,1-1-1 0 0,0 0 1 0 0,1 0 0 0 0,2 6-1 0 0,10 11-3663 0 0,6-4-4387 0 0,-5-9-3803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4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6157 0 0,'0'0'13877'0'0,"28"-5"-10185"0"0,0 3-3337 0 0,-1-1 1 0 0,1-1-1 0 0,-1-2 0 0 0,0-1 0 0 0,48-18 1 0 0,-15 5-160 0 0,-60 19-208 0 0,1 1 0 0 0,0 0-1 0 0,0-1 1 0 0,0 1-1 0 0,0 0 1 0 0,-1-1 0 0 0,1 1-1 0 0,0 0 1 0 0,0 0 0 0 0,0 0-1 0 0,0 0 1 0 0,0 0-1 0 0,0 0 1 0 0,0 0 0 0 0,-1 0-1 0 0,1 0 1 0 0,0 0 0 0 0,0 1-1 0 0,0-1 1 0 0,0 0-1 0 0,1 1 1 0 0,-1 16-4154 0 0,-1-5-2204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4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1 369 11569 0 0,'0'0'10202'0'0,"7"-12"-10024"0"0,20-37-54 0 0,-2-3 1 0 0,21-64 0 0 0,-35 85-103 0 0,-6 17 16 0 0,0 0 0 0 0,-1 0 0 0 0,-1-1 1 0 0,0 0-1 0 0,1-21 0 0 0,-4 36 127 0 0,0 19 36 0 0,-8 153 1098 0 0,3-101-85 0 0,7 136-1 0 0,7-156-1218 0 0,-9-50-50 0 0,-6-15-6296 0 0,-2 8 225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51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7 499 2284 0 0,'-7'4'23477'0'0,"17"-37"-23377"0"0,1 1 1 0 0,2 0-1 0 0,1 0 0 0 0,1 2 1 0 0,34-51-1 0 0,20-39-112 0 0,-18 15 281 0 0,-32 69 157 0 0,-19 36-413 0 0,0 0-1 0 0,0 0 1 0 0,0 0-1 0 0,0 0 1 0 0,0-1-1 0 0,0 1 0 0 0,0 0 1 0 0,0 0-1 0 0,1 0 1 0 0,-1 0-1 0 0,0 0 1 0 0,0 0-1 0 0,0 0 0 0 0,0 0 1 0 0,0 0-1 0 0,0 0 1 0 0,0 0-1 0 0,1 0 1 0 0,-1 0-1 0 0,0 0 0 0 0,0 0 1 0 0,0 0-1 0 0,0 0 1 0 0,0 0-1 0 0,0 0 1 0 0,1 0-1 0 0,-1 0 0 0 0,0 0 1 0 0,0 0-1 0 0,0 0 1 0 0,0 0-1 0 0,0 0 1 0 0,0 0-1 0 0,1 0 0 0 0,-1 0 1 0 0,0 0-1 0 0,0 0 1 0 0,0 0-1 0 0,0 0 1 0 0,0 1-1 0 0,0-1 0 0 0,0 0 1 0 0,0 0-1 0 0,0 0 1 0 0,1 0-1 0 0,-1 0 1 0 0,0 0-1 0 0,0 0 0 0 0,0 1 1 0 0,0-1-1 0 0,0 0 1 0 0,0 0-1 0 0,0 0 1 0 0,0 0-1 0 0,0 0 0 0 0,0 0 1 0 0,0 1-1 0 0,0-1 1 0 0,0 0-1 0 0,0 0 0 0 0,0 0 1 0 0,0 0-1 0 0,0 0 1 0 0,-1 25 268 0 0,-27 351 150 0 0,21-219-442 0 0,5-136 119 0 0,0 0 1 0 0,-1 0 0 0 0,-1 0-1 0 0,-1 0 1 0 0,-9 25 0 0 0,29-40-9127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52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113 149 2400 0 0,'0'0'12310'0'0,"-9"0"-11315"0"0,-2-2-543 0 0,-11-2-78 0 0,-1 7 2911 0 0,21-2-3161 0 0,1 0 1 0 0,-1 0-1 0 0,0 1 0 0 0,0-1 1 0 0,1 0-1 0 0,-1 1 1 0 0,0-1-1 0 0,1 1 1 0 0,0 0-1 0 0,-1-1 0 0 0,1 1 1 0 0,0 0-1 0 0,0 0 1 0 0,0 0-1 0 0,0 0 0 0 0,0 0 1 0 0,0 0-1 0 0,0 3 1 0 0,-12 43 1 0 0,11-41 43 0 0,0 2-110 0 0,1 0-1 0 0,-1 0 0 0 0,1 1 0 0 0,1-1 0 0 0,0 0 0 0 0,0 0 0 0 0,0 1 1 0 0,1-1-1 0 0,1 0 0 0 0,3 13 0 0 0,-3-18-53 0 0,-1 0 0 0 0,1-1 0 0 0,0 0 1 0 0,0 1-1 0 0,0-1 0 0 0,0 0 0 0 0,0 0 0 0 0,1 0 0 0 0,-1 0 0 0 0,1-1 1 0 0,0 1-1 0 0,0-1 0 0 0,0 0 0 0 0,0 1 0 0 0,1-1 0 0 0,-1-1 0 0 0,0 1 1 0 0,1 0-1 0 0,-1-1 0 0 0,1 0 0 0 0,0 0 0 0 0,-1 0 0 0 0,1 0 0 0 0,0 0 1 0 0,0-1-1 0 0,-1 0 0 0 0,1 1 0 0 0,5-2 0 0 0,0 0 29 0 0,-1 0 0 0 0,0-1 0 0 0,0 0 0 0 0,0 0 0 0 0,0-1 0 0 0,-1 0 0 0 0,1-1-1 0 0,-1 1 1 0 0,0-1 0 0 0,0-1 0 0 0,0 1 0 0 0,0-1 0 0 0,-1-1 0 0 0,0 1 0 0 0,0-1 0 0 0,0 0 0 0 0,-1 0 0 0 0,5-8-1 0 0,1 0 71 0 0,-1 0-1 0 0,-1-1 0 0 0,0 0 1 0 0,-1 0-1 0 0,-1-1 0 0 0,0 0 1 0 0,8-29-1 0 0,-14 39-77 0 0,0 1 1 0 0,0-1-1 0 0,0 0 0 0 0,-1 0 1 0 0,1 0-1 0 0,-1 0 0 0 0,-1 0 1 0 0,1 0-1 0 0,-1 0 0 0 0,0 0 1 0 0,-1 1-1 0 0,1-1 1 0 0,-1 0-1 0 0,0 1 0 0 0,0-1 1 0 0,-1 1-1 0 0,0 0 0 0 0,0 0 1 0 0,0 0-1 0 0,0 0 0 0 0,-1 0 1 0 0,-7-6-1 0 0,6 6 2 0 0,0 1 0 0 0,-1 0 0 0 0,0 0 0 0 0,0 1-1 0 0,0-1 1 0 0,0 1 0 0 0,-1 1 0 0 0,1-1 0 0 0,-1 1 0 0 0,0 0 0 0 0,0 1-1 0 0,1 0 1 0 0,-1 0 0 0 0,0 0 0 0 0,0 1 0 0 0,0 0 0 0 0,0 0 0 0 0,0 1 0 0 0,-7 1-1 0 0,6 0-75 0 0,1 0 0 0 0,0 0 0 0 0,0 1 0 0 0,0 0 0 0 0,1 1 0 0 0,-1 0-1 0 0,1 0 1 0 0,0 0 0 0 0,0 0 0 0 0,0 1 0 0 0,0 0 0 0 0,1 1 0 0 0,0-1-1 0 0,0 1 1 0 0,0 0 0 0 0,1 0 0 0 0,0 0 0 0 0,0 1 0 0 0,1-1 0 0 0,-1 1 0 0 0,1 0-1 0 0,1 0 1 0 0,-2 7 0 0 0,0-4-43 0 0,2-1-1 0 0,-1 0 0 0 0,2 0 1 0 0,-1 1-1 0 0,1-1 1 0 0,0 1-1 0 0,1-1 1 0 0,0 1-1 0 0,1 0 0 0 0,0-1 1 0 0,0 0-1 0 0,1 1 1 0 0,0-1-1 0 0,1 0 1 0 0,0 0-1 0 0,0 0 0 0 0,8 14 1 0 0,21 16-2694 0 0,-5-17-4056 0 0,-7-9-1428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1788 0 0,'0'0'8797'0'0,"5"-10"-8054"0"0,3-14-298 0 0,17-45 22 0 0,-22 62-132 0 0,0 1 0 0 0,0 0-1 0 0,0 0 1 0 0,1 0 0 0 0,0 0-1 0 0,0 1 1 0 0,0 0-1 0 0,6-6 1 0 0,-9 11-274 0 0,0-1 0 0 0,-1 1 0 0 0,1 0 0 0 0,0 0 1 0 0,0-1-1 0 0,0 1 0 0 0,-1 0 0 0 0,1 0 0 0 0,0 0 0 0 0,0 0 0 0 0,0 0 0 0 0,-1 0 0 0 0,1 0 0 0 0,0 0 0 0 0,0 0 1 0 0,0 1-1 0 0,-1-1 0 0 0,1 0 0 0 0,0 0 0 0 0,0 1 0 0 0,-1-1 0 0 0,1 1 0 0 0,0-1 0 0 0,-1 0 0 0 0,1 1 1 0 0,0-1-1 0 0,-1 1 0 0 0,1 0 0 0 0,-1-1 0 0 0,1 1 0 0 0,0-1 0 0 0,-1 1 0 0 0,0 0 0 0 0,1-1 0 0 0,-1 1 0 0 0,1 0 1 0 0,-1 0-1 0 0,0-1 0 0 0,0 1 0 0 0,1 0 0 0 0,-1 0 0 0 0,0 0 0 0 0,0 1 0 0 0,15 43 766 0 0,-13-38-783 0 0,9 44-340 0 0,-12-16-5453 0 0,-2-21-1825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53.3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10725 0 0,'0'0'7365'0'0,"-12"63"-5865"0"0,8-43-376 0 0,1-2-428 0 0,3 2-356 0 0,0-5-280 0 0,0-1-60 0 0,5-1-72 0 0,2-4-296 0 0,0-2-640 0 0,-1-3-512 0 0,-1-4-1265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53.6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90 1 380 0 0,'0'0'16847'0'0,"-9"14"-16156"0"0,6-10-648 0 0,-7 10 108 0 0,1 0 0 0 0,1 0 0 0 0,0 1 1 0 0,2 0-1 0 0,-1 0 0 0 0,2 1 1 0 0,-6 20-1 0 0,10 7-137 0 0,1-42-17 0 0,0 0-1 0 0,1-1 1 0 0,-1 1-1 0 0,0-1 1 0 0,0 1-1 0 0,0 0 1 0 0,1-1-1 0 0,-1 1 1 0 0,0-1-1 0 0,1 1 1 0 0,-1 0-1 0 0,1-1 1 0 0,-1 1-1 0 0,0-1 1 0 0,1 1-1 0 0,-1-1 1 0 0,1 0-1 0 0,-1 1 1 0 0,1-1-1 0 0,0 0 1 0 0,-1 1-1 0 0,2-1 1 0 0,-1 1 15 0 0,0-1 0 0 0,0 0 1 0 0,0 0-1 0 0,1 0 0 0 0,-1-1 0 0 0,0 1 0 0 0,0 0 1 0 0,0 0-1 0 0,1-1 0 0 0,-1 1 0 0 0,0-1 1 0 0,0 1-1 0 0,0-1 0 0 0,0 1 0 0 0,0-1 1 0 0,0 1-1 0 0,1-2 0 0 0,26-18 407 0 0,-23 16-399 0 0,0-1 0 0 0,1 1 1 0 0,-1 1-1 0 0,1-1 0 0 0,0 1 1 0 0,0 0-1 0 0,0 0 0 0 0,0 1 0 0 0,1-1 1 0 0,-1 1-1 0 0,1 1 0 0 0,-1-1 1 0 0,12 0-1 0 0,-17 3 41 0 0,1-1-1 0 0,-1 1 1 0 0,0-1 0 0 0,1 1 0 0 0,-1 0 0 0 0,0-1-1 0 0,0 1 1 0 0,0 0 0 0 0,0 0 0 0 0,0 0 0 0 0,0 0-1 0 0,0 0 1 0 0,0 0 0 0 0,0 0 0 0 0,0 0-1 0 0,0 0 1 0 0,-1 1 0 0 0,1-1 0 0 0,0 0 0 0 0,-1 0-1 0 0,1 1 1 0 0,-1-1 0 0 0,1 0 0 0 0,-1 1 0 0 0,0-1-1 0 0,0 1 1 0 0,0-1 0 0 0,0 0 0 0 0,1 1 0 0 0,-2-1-1 0 0,1 1 1 0 0,0-1 0 0 0,0 1 0 0 0,-1 1-1 0 0,1 3 174 0 0,0 0 0 0 0,-1 0-1 0 0,0 1 1 0 0,0-1 0 0 0,0 0-1 0 0,-4 9 1 0 0,-1-6-129 0 0,0 0 1 0 0,0 0-1 0 0,0-1 0 0 0,-1 0 1 0 0,-1 0-1 0 0,-14 11 1 0 0,19-16-242 0 0,-1 1 0 0 0,0-2 0 0 0,0 1 0 0 0,0 0 0 0 0,0-1 0 0 0,0 1 0 0 0,-1-1 0 0 0,1-1 0 0 0,-1 1 0 0 0,1 0 0 0 0,-1-1 0 0 0,0 0 0 0 0,0 0 0 0 0,1-1 0 0 0,-1 1 0 0 0,0-1 0 0 0,-5 0 0 0 0,-10-11-6864 0 0,5-5-1556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53.9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0 149 4924 0 0,'0'0'17714'0'0,"62"-67"-17314"0"0,-37 53-220 0 0,3 1-116 0 0,-1 2-64 0 0,6 0-252 0 0,1 0-680 0 0,3 2-516 0 0,-10 4-2288 0 0,8-3-5137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54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23 176 5076 0 0,'0'0'14425'0'0,"-4"10"-13909"0"0,0 0-272 0 0,1-1 1 0 0,0 1 0 0 0,0 0 0 0 0,1 0 0 0 0,-1 17-1 0 0,3-24-194 0 0,0 1-1 0 0,0 0 0 0 0,0 0 1 0 0,0 0-1 0 0,1-1 0 0 0,0 1 1 0 0,-1 0-1 0 0,1 0 0 0 0,1-1 1 0 0,-1 1-1 0 0,0-1 0 0 0,1 1 1 0 0,0-1-1 0 0,0 0 0 0 0,0 1 1 0 0,0-1-1 0 0,1 0 0 0 0,-1 0 1 0 0,1-1-1 0 0,-1 1 0 0 0,1 0 1 0 0,4 2-1 0 0,-2-2-26 0 0,1 0 1 0 0,0 0-1 0 0,0 0 0 0 0,0-1 0 0 0,0 0 1 0 0,0 0-1 0 0,1 0 0 0 0,-1-1 0 0 0,0 0 1 0 0,1 0-1 0 0,-1-1 0 0 0,14 0 1 0 0,-9-1-13 0 0,0-1 1 0 0,1 0 0 0 0,-1 0-1 0 0,0-1 1 0 0,-1-1 0 0 0,1 1 0 0 0,15-9-1 0 0,-18 8 1 0 0,0 0 0 0 0,-1 0 0 0 0,1-1 0 0 0,-1 0-1 0 0,0 0 1 0 0,0-1 0 0 0,0 0 0 0 0,-1 0 0 0 0,0 0-1 0 0,0-1 1 0 0,0 0 0 0 0,-1 0 0 0 0,0 0 0 0 0,-1-1-1 0 0,1 0 1 0 0,-2 0 0 0 0,1 0 0 0 0,-1 0 0 0 0,0-1-1 0 0,-1 1 1 0 0,2-13 0 0 0,-3 13 4 0 0,-1 0 1 0 0,-1-1-1 0 0,0 1 1 0 0,0 0-1 0 0,-1-1 0 0 0,0 1 1 0 0,0 0-1 0 0,-1 0 0 0 0,0 0 1 0 0,0 1-1 0 0,-1-1 1 0 0,0 1-1 0 0,0 0 0 0 0,-1 0 1 0 0,-5-7-1 0 0,6 10-50 0 0,1 0 0 0 0,-2 0 1 0 0,1 0-1 0 0,0 1 0 0 0,-1-1 0 0 0,0 1 0 0 0,1 0 1 0 0,-1 0-1 0 0,0 1 0 0 0,-1 0 0 0 0,1 0 0 0 0,0 0 1 0 0,-1 0-1 0 0,1 1 0 0 0,-1 0 0 0 0,0 0 0 0 0,1 0 1 0 0,-1 1-1 0 0,0 0 0 0 0,1 0 0 0 0,-1 0 0 0 0,0 1 1 0 0,-7 1-1 0 0,4 1-11 0 0,1 0-1 0 0,0 0 1 0 0,0 1 0 0 0,0-1 0 0 0,1 2 0 0 0,-1-1 0 0 0,1 1 0 0 0,0 1-1 0 0,0-1 1 0 0,1 1 0 0 0,0 0 0 0 0,0 0 0 0 0,0 1 0 0 0,1 0 0 0 0,0 0-1 0 0,-7 13 1 0 0,7-11-409 0 0,0 1-1 0 0,0 0 0 0 0,1 0 1 0 0,1 0-1 0 0,-5 20 1 0 0,7-22-603 0 0,0-1 1 0 0,0 1-1 0 0,1 0 0 0 0,0-1 1 0 0,0 1-1 0 0,1 0 1 0 0,0-1-1 0 0,3 12 1 0 0,4 7-6331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54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8597 0 0,'0'0'10484'0'0,"-1"12"-9374"0"0,-7 43-43 0 0,-7 60 541 0 0,14-100-1591 0 0,0 0 0 0 0,1 0 0 0 0,1 0 0 0 0,0 0 0 0 0,5 19-1 0 0,-6-33-63 0 0,0 0 0 0 0,0 0-1 0 0,0-1 1 0 0,1 1 0 0 0,-1 0-1 0 0,0-1 1 0 0,1 1-1 0 0,-1 0 1 0 0,0-1 0 0 0,1 1-1 0 0,-1-1 1 0 0,0 1 0 0 0,1 0-1 0 0,-1-1 1 0 0,1 1-1 0 0,-1-1 1 0 0,1 1 0 0 0,0-1-1 0 0,-1 0 1 0 0,1 1 0 0 0,-1-1-1 0 0,1 0 1 0 0,0 1-1 0 0,-1-1 1 0 0,1 0 0 0 0,0 0-1 0 0,-1 1 1 0 0,1-1 0 0 0,0 0-1 0 0,0 0 1 0 0,0 0-233 0 0,0 0 1 0 0,0-1 0 0 0,0 1-1 0 0,-1 0 1 0 0,1-1-1 0 0,0 1 1 0 0,0 0 0 0 0,0-1-1 0 0,-1 1 1 0 0,1-1 0 0 0,0 0-1 0 0,-1 1 1 0 0,1-1-1 0 0,0 1 1 0 0,-1-1 0 0 0,1 0-1 0 0,-1 0 1 0 0,1 1-1 0 0,-1-1 1 0 0,0 0 0 0 0,1 0-1 0 0,-1 1 1 0 0,0-1-1 0 0,1 0 1 0 0,-1-2 0 0 0,5-22-7067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55.2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9049 0 0,'0'0'10854'0'0,"16"23"-9884"0"0,-7 12-710 0 0,-2 1 1 0 0,-1-1-1 0 0,-2 1 0 0 0,0 64 0 0 0,-3-112-331 0 0,1 0 1 0 0,1 1-1 0 0,0 0 0 0 0,1-1 1 0 0,0 1-1 0 0,1 0 0 0 0,0 1 1 0 0,11-17-1 0 0,-14 25 66 0 0,0 0 1 0 0,1 0 0 0 0,-1 1-1 0 0,1-1 1 0 0,0 1-1 0 0,-1-1 1 0 0,1 1-1 0 0,0 0 1 0 0,0 0-1 0 0,-1 0 1 0 0,1 1-1 0 0,0-1 1 0 0,0 1-1 0 0,0-1 1 0 0,0 1-1 0 0,0 0 1 0 0,0 0-1 0 0,0 1 1 0 0,0-1-1 0 0,0 0 1 0 0,0 1-1 0 0,5 1 1 0 0,-2 0 48 0 0,0-1 1 0 0,0 1-1 0 0,0 0 1 0 0,0 1-1 0 0,-1-1 1 0 0,1 1-1 0 0,0 0 1 0 0,-1 1-1 0 0,9 6 1 0 0,-9-4 40 0 0,0 0 1 0 0,-1 0-1 0 0,0 0 0 0 0,0 0 1 0 0,0 1-1 0 0,-1 0 0 0 0,0-1 1 0 0,0 1-1 0 0,0 0 0 0 0,-1 1 1 0 0,0-1-1 0 0,-1 0 1 0 0,0 1-1 0 0,0-1 0 0 0,0 1 1 0 0,-1-1-1 0 0,0 1 0 0 0,-1-1 1 0 0,-2 14-1 0 0,2-15-100 0 0,0 0 1 0 0,-1-1-1 0 0,1 1 0 0 0,-1-1 1 0 0,-1 1-1 0 0,1-1 0 0 0,-1 0 1 0 0,0 0-1 0 0,0 0 1 0 0,0 0-1 0 0,-1-1 0 0 0,0 1 1 0 0,0-1-1 0 0,0 0 0 0 0,0 0 1 0 0,0 0-1 0 0,-1-1 0 0 0,0 0 1 0 0,0 1-1 0 0,0-2 0 0 0,0 1 1 0 0,0 0-1 0 0,-1-1 0 0 0,1 0 1 0 0,-11 2-1 0 0,15-4-57 0 0,1 0-1 0 0,-1 0 0 0 0,0 0 1 0 0,0 1-1 0 0,1-1 1 0 0,-1 0-1 0 0,0-1 0 0 0,0 1 1 0 0,0 0-1 0 0,1 0 1 0 0,-1 0-1 0 0,0 0 1 0 0,0-1-1 0 0,1 1 0 0 0,-1 0 1 0 0,0 0-1 0 0,0-1 1 0 0,1 1-1 0 0,-1-1 0 0 0,1 1 1 0 0,-1-1-1 0 0,0 1 1 0 0,1-1-1 0 0,-1 1 0 0 0,1-1 1 0 0,-1 1-1 0 0,1-1 1 0 0,-1 0-1 0 0,1 1 1 0 0,-1-1-1 0 0,1 0 0 0 0,-1-1 1 0 0,-5-28-4133 0 0,6 25 2730 0 0,-2-20-4535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55.6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54 9249 0 0,'0'0'15741'0'0,"5"-2"-15714"0"0,50-14 71 0 0,73-13-1 0 0,-46 23-5805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4:5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4576 0 0,'7'-1'20823'0'0,"29"-4"-20754"0"0,76-13 979 0 0,0 0 17 0 0,192-7-1 0 0,-314 27-3542 0 0,-6-1-5153 0 0,4-1-1708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 12 0 0,'0'0'20516'0'0,"-14"-4"-15586"0"0,97 14-4669 0 0,-28-1-14 0 0,-30-7-73 0 0,-12-2-39 0 0,0 1 1 0 0,-1 0 0 0 0,1 1 0 0 0,0 0 0 0 0,-1 1-1 0 0,1 0 1 0 0,-1 1 0 0 0,0 1 0 0 0,0 0-1 0 0,17 10 1 0 0,-29-15-108 0 0,0 1-1 0 0,1-1 1 0 0,-1 0-1 0 0,0 1 1 0 0,1-1-1 0 0,-1 1 1 0 0,0-1 0 0 0,0 1-1 0 0,0-1 1 0 0,0 1-1 0 0,0-1 1 0 0,1 1-1 0 0,-1-1 1 0 0,0 1-1 0 0,0-1 1 0 0,0 1-1 0 0,0-1 1 0 0,-1 1-1 0 0,1-1 1 0 0,0 1 0 0 0,0-1-1 0 0,0 1 1 0 0,0-1-1 0 0,0 1 1 0 0,-1-1-1 0 0,1 1 1 0 0,0-1-1 0 0,0 1 1 0 0,-1-1-1 0 0,1 1 1 0 0,0-1-1 0 0,-1 0 1 0 0,1 1-1 0 0,0-1 1 0 0,-1 1 0 0 0,0-1-1 0 0,-17 18 11 0 0,14-15 89 0 0,-8 9-88 0 0,-15 15-3 0 0,-1-1 0 0 0,-1-1 0 0 0,-1-2 0 0 0,-36 21-1 0 0,66-43-69 0 0,-1-1 1 0 0,1 0-1 0 0,0 0 0 0 0,-1 0 0 0 0,1 0 0 0 0,0 0 0 0 0,-1 1 1 0 0,1-1-1 0 0,0 0 0 0 0,0 0 0 0 0,-1 0 0 0 0,1 0 0 0 0,0 0 1 0 0,-1 0-1 0 0,1 0 0 0 0,0 0 0 0 0,-1 0 0 0 0,1 0 0 0 0,0-1 1 0 0,-1 1-1 0 0,1 0 0 0 0,0 0 0 0 0,-1 0 0 0 0,1 0 0 0 0,0 0 1 0 0,-1 0-1 0 0,1-1 0 0 0,0 1 0 0 0,0 0 0 0 0,-1 0 0 0 0,1 0 0 0 0,0-1 1 0 0,0 1-1 0 0,0 0 0 0 0,-1 0 0 0 0,1-1 0 0 0,0 1 0 0 0,0 0 1 0 0,0-1-1 0 0,0 1 0 0 0,-1 0 0 0 0,1-1 0 0 0,0 1 0 0 0,0 0 1 0 0,0-1-1 0 0,0 1 0 0 0,0 0 0 0 0,0 0 0 0 0,0-1 0 0 0,0 1 1 0 0,0 0-1 0 0,0-1 0 0 0,0 1 0 0 0,0 0 0 0 0,0-1 0 0 0,0 1 0 0 0,1 0 1 0 0,-1-1-1 0 0,0 1 0 0 0,0 0 0 0 0,0-1 0 0 0,0 1 0 0 0,1-1 1 0 0,7-24-5572 0 0,0 15-819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2 494 5853 0 0,'-1'3'15041'0'0,"43"-112"-12148"0"0,44-152-2111 0 0,-82 246-654 0 0,4-9-39 0 0,-3 12-34 0 0,-2 0 0 0 0,1 1 0 0 0,-2-1 0 0 0,1 0 0 0 0,0-15 0 0 0,-3 26 552 0 0,1 6-568 0 0,0 0 0 0 0,-1 0-1 0 0,1 0 1 0 0,-1 0 0 0 0,0 0 0 0 0,-1 0 0 0 0,1 0 0 0 0,-1 1-1 0 0,-1 5 1 0 0,0-1 12 0 0,-7 61-47 0 0,2 0 0 0 0,6 107-1 0 0,7-148 486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1332 0 0,'0'0'13514'0'0,"4"-5"-13198"0"0,67-145 1467 0 0,-70 150-1792 0 0,-1 0 1 0 0,1 0-1 0 0,-1 0 0 0 0,1 1 0 0 0,0-1 1 0 0,-1 0-1 0 0,1 0 0 0 0,-1 1 1 0 0,1-1-1 0 0,-1 0 0 0 0,0 1 1 0 0,1-1-1 0 0,-1 1 0 0 0,1-1 1 0 0,-1 0-1 0 0,0 1 0 0 0,1-1 1 0 0,-1 1-1 0 0,0-1 0 0 0,1 1 1 0 0,-1-1-1 0 0,0 1 0 0 0,0-1 1 0 0,1 1-1 0 0,-1 0 0 0 0,0-1 1 0 0,0 1-1 0 0,0-1 0 0 0,0 1 1 0 0,0-1-1 0 0,0 1 0 0 0,0 0 0 0 0,0 0 1 0 0,8 23 348 0 0,-8-24-340 0 0,13 31 52 0 0,2 8-391 0 0,-14-15-4039 0 0,-2-18 50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15 103 8869 0 0,'0'0'12498'0'0,"3"9"-12408"0"0,9 25 42 0 0,-11-34-119 0 0,0 1-1 0 0,-1-1 1 0 0,1 1 0 0 0,0-1 0 0 0,-1 1 0 0 0,1-1 0 0 0,0 1 0 0 0,0-1 0 0 0,-1 0 0 0 0,1 1 0 0 0,0-1-1 0 0,0 0 1 0 0,0 0 0 0 0,-1 0 0 0 0,1 1 0 0 0,0-1 0 0 0,0 0 0 0 0,0 0 0 0 0,0 0 0 0 0,-1 0 0 0 0,1-1-1 0 0,0 1 1 0 0,0 0 0 0 0,0 0 0 0 0,0 0 0 0 0,-1-1 0 0 0,1 1 0 0 0,0 0 0 0 0,0-1 0 0 0,-1 1 0 0 0,1-1-1 0 0,0 1 1 0 0,-1-1 0 0 0,1 1 0 0 0,0-1 0 0 0,-1 1 0 0 0,1-1 0 0 0,-1 0 0 0 0,2 0 0 0 0,26-26 553 0 0,-26 25-501 0 0,31-43 289 0 0,-31 42-321 0 0,-1 0 1 0 0,1 0-1 0 0,-1 0 1 0 0,1 0-1 0 0,-1 0 1 0 0,0-1 0 0 0,0 1-1 0 0,-1-1 1 0 0,1 1-1 0 0,-1-1 1 0 0,0 1-1 0 0,1 0 1 0 0,-2-7-1 0 0,1 9 10 0 0,0 0-1 0 0,0 0 0 0 0,-1 1 0 0 0,1-1 0 0 0,0 0 1 0 0,-1 0-1 0 0,1 0 0 0 0,0 1 0 0 0,-1-1 0 0 0,1 0 0 0 0,-1 1 1 0 0,1-1-1 0 0,-1 0 0 0 0,1 1 0 0 0,-1-1 0 0 0,0 1 0 0 0,1-1 1 0 0,-1 0-1 0 0,0 1 0 0 0,1 0 0 0 0,-1-1 0 0 0,0 1 1 0 0,0-1-1 0 0,0 1 0 0 0,1 0 0 0 0,-1 0 0 0 0,-1-1 0 0 0,-26 5 462 0 0,21-1-484 0 0,1-1 0 0 0,0 1 1 0 0,0 0-1 0 0,1 1 0 0 0,-1 0 0 0 0,-7 6 0 0 0,7-4-138 0 0,-22 26 312 0 0,27-31-280 0 0,0 0-1 0 0,0 0 0 0 0,0 1 0 0 0,1-1 0 0 0,-1 0 0 0 0,0 1 0 0 0,1-1 0 0 0,-1 1 0 0 0,1-1 0 0 0,-1 1 0 0 0,1-1 0 0 0,-1 1 0 0 0,1-1 0 0 0,0 1 0 0 0,0-1 0 0 0,0 1 0 0 0,0-1 0 0 0,0 1 0 0 0,0 0 0 0 0,1-1 0 0 0,-1 1 0 0 0,1 1 0 0 0,15 0-4162 0 0,-5-4-1794 0 0,3-4-4646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11509 0 0,'0'0'10916'0'0,"5"-12"-10302"0"0,143-317 1565 0 0,-161 491-921 0 0,-8 208-698 0 0,22-350-1096 0 0,1-33 203 0 0,-4-13-2379 0 0,-6 6-4960 0 0,-10 9-5827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2856 0 0,'0'0'11660'0'0,"10"4"-10138"0"0,5 2-1060 0 0,-1-1 1 0 0,1-1-1 0 0,0 0 0 0 0,0-1 1 0 0,0-1-1 0 0,0 0 0 0 0,1-2 1 0 0,-1 1-1 0 0,0-2 0 0 0,1 0 1 0 0,17-3-1 0 0,-1-6-306 0 0,-1 0 1 0 0,-1-2-1 0 0,46-25 0 0 0,-48 23-750 0 0,-21 13-1692 0 0,-10 12-3855 0 0,-17 13-3917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8717 0 0,'0'0'9897'0'0,"65"13"-8801"0"0,-38-13-292 0 0,8 0-256 0 0,1-2-228 0 0,6-7-140 0 0,6-2-124 0 0,9-9-56 0 0,8-2-740 0 0,-13 6-1156 0 0,13-6-3865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5837 0 0,'0'0'14321'0'0,"4"3"-13984"0"0,2 0-180 0 0,0 0 0 0 0,0 0 0 0 0,1 0 0 0 0,-1-1 0 0 0,0 0 0 0 0,1 0 0 0 0,-1-1 1 0 0,1 1-1 0 0,0-2 0 0 0,0 1 0 0 0,-1-1 0 0 0,11 0 0 0 0,16-2 415 0 0,44-10 0 0 0,-14 3-173 0 0,-31 6-291 0 0,35-4 101 0 0,82 2 0 0 0,-131 6-283 0 0,0 0 0 0 0,1 1 0 0 0,-2 0 0 0 0,1 2 0 0 0,0 0 0 0 0,-1 1 0 0 0,1 1 0 0 0,-1 1 0 0 0,26 14 0 0 0,-42-21-55 0 0,0 1-1 0 0,1 0 1 0 0,-1 0-1 0 0,0 0 1 0 0,0 0 0 0 0,0 0-1 0 0,0 0 1 0 0,0 0-1 0 0,0 0 1 0 0,0 0-1 0 0,0 0 1 0 0,0 1 0 0 0,-1-1-1 0 0,1 0 1 0 0,0 3-1 0 0,-1-3-207 0 0,1 0 0 0 0,-1 0-1 0 0,0 0 1 0 0,-1 0 0 0 0,1 0 0 0 0,0 0-1 0 0,0-1 1 0 0,0 1 0 0 0,0 0 0 0 0,-1 0-1 0 0,1 0 1 0 0,-1 0 0 0 0,1 0-1 0 0,0-1 1 0 0,-1 1 0 0 0,1 0 0 0 0,-1 0-1 0 0,0-1 1 0 0,1 1 0 0 0,-1 0 0 0 0,1-1-1 0 0,-2 2 1 0 0,-18 15-8088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9593 0 0,'0'0'10876'0'0,"13"-4"-10005"0"0,117-20 803 0 0,61-14-600 0 0,-20-22-784 0 0,-119 39-1482 0 0,1 3-1 0 0,109-24 1 0 0,-131 38-3234 0 0,11 2-3872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5653 0 0,'0'0'12849'0'0,"1"-4"-12491"0"0,0 3-274 0 0,0-1 1 0 0,0 1 0 0 0,0-1 0 0 0,1 1-1 0 0,-1-1 1 0 0,1 1 0 0 0,-1 0-1 0 0,1 0 1 0 0,-1 0 0 0 0,1 0 0 0 0,0 0-1 0 0,-1 0 1 0 0,1 0 0 0 0,0 1-1 0 0,0-1 1 0 0,-1 1 0 0 0,1-1 0 0 0,0 1-1 0 0,0-1 1 0 0,0 1 0 0 0,0 0-1 0 0,0 0 1 0 0,2 0 0 0 0,64 1 1255 0 0,-31 0-1210 0 0,20-6-91 0 0,13 1-5182 0 0,-63 5-333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10665 0 0,'0'0'10009'0'0,"-16"86"-9633"0"0,12-50-84 0 0,4 0-184 0 0,0 1-108 0 0,4-3-268 0 0,8-1-672 0 0,2-4-692 0 0,-1-13-2361 0 0,8-5-4319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68 4788 0 0,'0'0'9217'0'0,"-10"11"-8109"0"0,9-10-1104 0 0,-6 6 255 0 0,0 0-1 0 0,1 0 0 0 0,0 1 1 0 0,0-1-1 0 0,1 1 0 0 0,0 0 1 0 0,1 1-1 0 0,-1-1 0 0 0,2 1 1 0 0,-1 0-1 0 0,1 0 0 0 0,1 0 1 0 0,-1 1-1 0 0,0 10 0 0 0,2-12-111 0 0,1 0-1 0 0,0 0 1 0 0,0 0-1 0 0,1-1 1 0 0,0 1-1 0 0,1 0 0 0 0,-1-1 1 0 0,1 1-1 0 0,1-1 1 0 0,-1 0-1 0 0,2 1 1 0 0,6 11-1 0 0,-8-16-118 0 0,1 1 0 0 0,1-1-1 0 0,-1 1 1 0 0,1-1 0 0 0,-1 0 0 0 0,1 0 0 0 0,0-1 0 0 0,0 1-1 0 0,0-1 1 0 0,0 0 0 0 0,0 0 0 0 0,1 0 0 0 0,-1-1 0 0 0,1 1-1 0 0,-1-1 1 0 0,1 0 0 0 0,-1-1 0 0 0,1 1 0 0 0,0-1-1 0 0,-1 0 1 0 0,1 0 0 0 0,7-1 0 0 0,-1 0 52 0 0,0-1 0 0 0,-1-1 1 0 0,1 0-1 0 0,-1 0 0 0 0,1-1 0 0 0,-1-1 1 0 0,0 0-1 0 0,-1 0 0 0 0,1 0 0 0 0,-1-2 1 0 0,0 1-1 0 0,0-1 0 0 0,-1 0 0 0 0,0-1 0 0 0,-1 0 1 0 0,8-8-1 0 0,-9 8-4 0 0,1 0 0 0 0,-1 0 1 0 0,-1 0-1 0 0,1-1 0 0 0,-2 0 0 0 0,1 0 1 0 0,-1 0-1 0 0,0 0 0 0 0,-1-1 0 0 0,0 1 1 0 0,-1-1-1 0 0,0 0 0 0 0,0 0 0 0 0,-1 0 0 0 0,0 0 1 0 0,-1 0-1 0 0,-2-17 0 0 0,1 22-39 0 0,0 1-1 0 0,0-1 0 0 0,-1 1 1 0 0,0-1-1 0 0,0 1 1 0 0,0 0-1 0 0,0-1 1 0 0,-1 1-1 0 0,0 1 0 0 0,0-1 1 0 0,0 0-1 0 0,0 1 1 0 0,0-1-1 0 0,-1 1 0 0 0,1 0 1 0 0,-1 0-1 0 0,0 0 1 0 0,0 1-1 0 0,0-1 0 0 0,-1 1 1 0 0,1 0-1 0 0,0 0 1 0 0,-1 1-1 0 0,1-1 1 0 0,-1 1-1 0 0,0 0 0 0 0,1 0 1 0 0,-1 0-1 0 0,0 1 1 0 0,0 0-1 0 0,-5 0 0 0 0,0 0-53 0 0,-1 0-1 0 0,1 1 1 0 0,-1 0-1 0 0,1 1 1 0 0,0 0-1 0 0,0 0 1 0 0,0 1-1 0 0,0 1 1 0 0,0 0-1 0 0,1 0 1 0 0,-1 1-1 0 0,1 0 1 0 0,-11 8-1 0 0,11-6-123 0 0,1 1 1 0 0,0-1-1 0 0,1 1 0 0 0,0 1 0 0 0,0-1 0 0 0,-5 11 0 0 0,-4 21-2026 0 0,15-35 1366 0 0,0-1 1 0 0,1 1-1 0 0,0-1 0 0 0,0 1 1 0 0,0-1-1 0 0,0 1 0 0 0,3 8 0 0 0,4 6-5971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 3664 0 0,'0'0'14879'0'0,"3"10"-14607"0"0,9 27-1 0 0,-11-36-245 0 0,-1 0 1 0 0,0 0-1 0 0,1-1 0 0 0,-1 1 0 0 0,1 0 0 0 0,-1-1 0 0 0,1 1 0 0 0,-1-1 0 0 0,1 1 0 0 0,0 0 0 0 0,-1-1 0 0 0,1 1 0 0 0,0-1 1 0 0,-1 0-1 0 0,1 1 0 0 0,0-1 0 0 0,0 1 0 0 0,-1-1 0 0 0,1 0 0 0 0,0 0 0 0 0,0 1 0 0 0,0-1 0 0 0,-1 0 0 0 0,1 0 0 0 0,0 0 1 0 0,0 0-1 0 0,0 0 0 0 0,0 0 0 0 0,-1 0 0 0 0,1 0 0 0 0,0-1 0 0 0,0 1 0 0 0,0 0 0 0 0,0 0 0 0 0,-1-1 0 0 0,1 1 0 0 0,0 0 0 0 0,0-1 1 0 0,-1 1-1 0 0,1-1 0 0 0,0 1 0 0 0,-1-1 0 0 0,1 1 0 0 0,-1-1 0 0 0,2-1 0 0 0,23-23 958 0 0,-25 24-929 0 0,1 0 0 0 0,0 0 1 0 0,-1 0-1 0 0,1 0 0 0 0,0 0 0 0 0,-1 0 1 0 0,1 0-1 0 0,-1 0 0 0 0,0 0 0 0 0,1 0 1 0 0,-1-1-1 0 0,0 1 0 0 0,0 0 0 0 0,1 0 1 0 0,-1 0-1 0 0,0 0 0 0 0,0-1 0 0 0,0 1 1 0 0,-1 0-1 0 0,1 0 0 0 0,0 0 0 0 0,0 0 1 0 0,-1-1-1 0 0,1 1 0 0 0,0 0 1 0 0,-1 0-1 0 0,1 0 0 0 0,-1 0 0 0 0,0 0 1 0 0,1 0-1 0 0,-1 0 0 0 0,0 0 0 0 0,1 0 1 0 0,-1 0-1 0 0,0 1 0 0 0,0-1 0 0 0,0 0 1 0 0,0 0-1 0 0,0 1 0 0 0,0-1 0 0 0,0 1 1 0 0,0-1-1 0 0,0 1 0 0 0,0-1 0 0 0,0 1 1 0 0,0-1-1 0 0,-1 1 0 0 0,1 0 0 0 0,-2 0 1 0 0,-1-1-3 0 0,1 1 1 0 0,-1-1 0 0 0,0 1-1 0 0,0 0 1 0 0,1 0 0 0 0,-1 1-1 0 0,0-1 1 0 0,0 1 0 0 0,1 0-1 0 0,-1 0 1 0 0,0 0 0 0 0,1 0-1 0 0,-1 1 1 0 0,-5 3 0 0 0,6-3-73 0 0,0 1 1 0 0,0-1 0 0 0,0 1-1 0 0,0 0 1 0 0,1 0-1 0 0,-1 0 1 0 0,1 0 0 0 0,0 1-1 0 0,0-1 1 0 0,0 1 0 0 0,0-1-1 0 0,-2 7 1 0 0,4-9-89 0 0,0 0 1 0 0,-1 0-1 0 0,1 0 1 0 0,0-1-1 0 0,0 1 1 0 0,0 0-1 0 0,0 0 0 0 0,0 0 1 0 0,0 0-1 0 0,0 0 1 0 0,1 0-1 0 0,-1 0 1 0 0,0 0-1 0 0,0 0 1 0 0,1-1-1 0 0,-1 1 1 0 0,1 0-1 0 0,-1 0 0 0 0,0 0 1 0 0,1 0-1 0 0,0-1 1 0 0,0 2-1 0 0,0-1-319 0 0,1 0-1 0 0,-1 0 1 0 0,1 0-1 0 0,0 0 0 0 0,-1-1 1 0 0,1 1-1 0 0,0 0 1 0 0,0-1-1 0 0,-1 1 1 0 0,1-1-1 0 0,0 0 1 0 0,0 1-1 0 0,0-1 0 0 0,0 0 1 0 0,3 0-1 0 0,14 0-6171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9673 0 0,'0'0'8865'0'0,"57"-31"-8873"0"0,-43 31-328 0 0,0-1-556 0 0,-1-1-533 0 0,-4 2-1171 0 0,1 0-4956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59 112 8917 0 0,'0'0'10581'0'0,"-9"13"-9896"0"0,2-2-504 0 0,0 1 0 0 0,1 0 0 0 0,0 0 0 0 0,1 0 1 0 0,0 1-1 0 0,-5 24 0 0 0,9-33-162 0 0,0 0 1 0 0,0-1 0 0 0,1 1 0 0 0,0 0-1 0 0,-1 0 1 0 0,1 0 0 0 0,0 0 0 0 0,1-1-1 0 0,-1 1 1 0 0,1 0 0 0 0,0 0 0 0 0,0 0-1 0 0,0-1 1 0 0,0 1 0 0 0,1-1 0 0 0,-1 1-1 0 0,1-1 1 0 0,0 1 0 0 0,0-1 0 0 0,0 0-1 0 0,0 0 1 0 0,1 0 0 0 0,-1 0 0 0 0,1 0-1 0 0,0-1 1 0 0,0 1 0 0 0,0-1 0 0 0,0 0-1 0 0,0 1 1 0 0,1-1 0 0 0,-1-1 0 0 0,1 1-1 0 0,6 2 1 0 0,-2-2 16 0 0,0-1-1 0 0,0 0 1 0 0,-1 0-1 0 0,1-1 1 0 0,0 0-1 0 0,0 0 1 0 0,0-1-1 0 0,0 1 1 0 0,-1-2-1 0 0,1 1 1 0 0,0-1-1 0 0,-1-1 1 0 0,1 1-1 0 0,-1-1 1 0 0,0-1-1 0 0,0 1 1 0 0,0-1-1 0 0,-1 0 1 0 0,1-1-1 0 0,8-7 0 0 0,-3 3 66 0 0,-1-1 0 0 0,0 0 0 0 0,-1 0-1 0 0,0-1 1 0 0,-1-1 0 0 0,0 1-1 0 0,0-2 1 0 0,-2 1 0 0 0,1-1-1 0 0,5-14 1 0 0,-11 22-49 0 0,0 0 1 0 0,-1 1-1 0 0,0-1 1 0 0,0 0-1 0 0,0 0 1 0 0,0 0-1 0 0,-1 0 0 0 0,1 0 1 0 0,-1 0-1 0 0,-1 0 1 0 0,1 0-1 0 0,-1 0 1 0 0,0 0-1 0 0,0 0 1 0 0,0 1-1 0 0,0-1 0 0 0,-1 0 1 0 0,0 1-1 0 0,0-1 1 0 0,0 1-1 0 0,-1-1 1 0 0,0 1-1 0 0,1 0 1 0 0,-2 0-1 0 0,1 0 0 0 0,0 1 1 0 0,-1-1-1 0 0,1 1 1 0 0,-1 0-1 0 0,-6-4 1 0 0,5 3-46 0 0,0 2 0 0 0,0-1-1 0 0,-1 1 1 0 0,1-1 0 0 0,-1 1 0 0 0,1 1 0 0 0,-1-1 0 0 0,0 1 0 0 0,0 0 0 0 0,0 0 0 0 0,1 1 0 0 0,-1 0 0 0 0,0 0-1 0 0,0 0 1 0 0,0 1 0 0 0,0 0 0 0 0,1 0 0 0 0,-1 0 0 0 0,0 1 0 0 0,1 0 0 0 0,-1 0 0 0 0,1 0 0 0 0,-1 1 0 0 0,1-1-1 0 0,-7 6 1 0 0,-2 3-11 0 0,0 0 0 0 0,1 1 0 0 0,0 1 0 0 0,1 0 0 0 0,1 0-1 0 0,-12 17 1 0 0,18-22-293 0 0,0 1 1 0 0,1-1-1 0 0,0 1 0 0 0,0-1 0 0 0,-4 18 0 0 0,7-21-223 0 0,0 0 0 0 0,0 0 1 0 0,0 0-1 0 0,1 0 0 0 0,0 0 0 0 0,0 0 0 0 0,1 0 0 0 0,-1 0 0 0 0,1 0 0 0 0,0 0 1 0 0,3 9-1 0 0,10 12-5519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12597 0 0,'0'0'5309'0'0,"-28"60"-3977"0"0,19-24-84 0 0,-2 8-284 0 0,1 3-188 0 0,4 0-184 0 0,3-3-324 0 0,3-6-268 0 0,9-7-48 0 0,3-8-232 0 0,2-8-420 0 0,2-8-384 0 0,-5-7-456 0 0,1-7-1168 0 0,4-24-3493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9565 0 0,'0'0'8183'0'0,"3"11"-7506"0"0,1 13-186 0 0,0 0-1 0 0,-2 0 1 0 0,0 0-1 0 0,-2 1 1 0 0,-3 35 0 0 0,19-76-519 0 0,1 1 0 0 0,20-15 0 0 0,-31 25 17 0 0,1 0 1 0 0,0 1 0 0 0,0-1 0 0 0,1 1-1 0 0,-1 1 1 0 0,14-5 0 0 0,-19 7 27 0 0,0 1-1 0 0,0-1 1 0 0,0 1 0 0 0,0 0 0 0 0,0 0 0 0 0,0 0-1 0 0,0 0 1 0 0,0 0 0 0 0,0 0 0 0 0,0 1-1 0 0,0-1 1 0 0,0 1 0 0 0,0-1 0 0 0,0 1-1 0 0,0 0 1 0 0,0 0 0 0 0,0 0 0 0 0,0 0-1 0 0,-1 0 1 0 0,1 0 0 0 0,0 0 0 0 0,-1 1-1 0 0,1-1 1 0 0,-1 0 0 0 0,1 1 0 0 0,-1-1 0 0 0,0 1-1 0 0,0 0 1 0 0,0 0 0 0 0,0-1 0 0 0,2 4-1 0 0,0 2 106 0 0,1 0-1 0 0,-1 1 0 0 0,0-1 0 0 0,0 1 0 0 0,-1 0 1 0 0,0 0-1 0 0,-1 0 0 0 0,1 0 0 0 0,-2 0 1 0 0,1 0-1 0 0,-1 0 0 0 0,0 1 0 0 0,-2 9 0 0 0,1-14-114 0 0,0 0-1 0 0,0-1 0 0 0,0 1 0 0 0,0-1 1 0 0,-1 1-1 0 0,1-1 0 0 0,-1 1 0 0 0,0-1 1 0 0,0 0-1 0 0,0 0 0 0 0,-1 0 0 0 0,1 0 0 0 0,-1 0 1 0 0,1 0-1 0 0,-1-1 0 0 0,0 1 0 0 0,0-1 1 0 0,0 0-1 0 0,-1 0 0 0 0,1 0 0 0 0,0 0 0 0 0,-1-1 1 0 0,1 1-1 0 0,-1-1 0 0 0,1 0 0 0 0,-1 0 1 0 0,0 0-1 0 0,0 0 0 0 0,1-1 0 0 0,-6 0 1 0 0,5 1-150 0 0,1-1 0 0 0,0 0 0 0 0,0-1 0 0 0,-1 1 0 0 0,1-1 1 0 0,0 1-1 0 0,0-1 0 0 0,0 0 0 0 0,0 0 0 0 0,-1 0 1 0 0,2-1-1 0 0,-1 1 0 0 0,0-1 0 0 0,0 0 0 0 0,0 1 1 0 0,-3-5-1 0 0,-24-26-6108 0 0,5-3-2669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7809 0 0,'0'0'15273'0'0,"81"-26"-13933"0"0,-56 16-340 0 0,9 0-240 0 0,3-2-328 0 0,0 1-288 0 0,0-6-144 0 0,-3 3-248 0 0,1-1-304 0 0,-10 3-644 0 0,-7 3-1048 0 0,-13-4-4829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3828 0 0,'0'0'7142'0'0,"0"-6"-6337"0"0,1 1-529 0 0,0 3-159 0 0,-1 0-1 0 0,1 0 0 0 0,-1 0 0 0 0,1 0 0 0 0,-1 1 0 0 0,0-1 0 0 0,0 0 1 0 0,0 0-1 0 0,0 0 0 0 0,-1 0 0 0 0,1 0 0 0 0,-1-4 0 0 0,15 4 6882 0 0,35 4-6128 0 0,-33 0-99 0 0,5-2-518 0 0,-1-1 0 0 0,1-1 1 0 0,0 0-1 0 0,24-7 0 0 0,37-16-3410 0 0,-81 24 2576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0 525 3968 0 0,'0'0'14734'0'0,"10"-12"-13825"0"0,22-36-193 0 0,-2-1-1 0 0,-3-1 1 0 0,31-77-1 0 0,-47 98-497 0 0,-1 1-1 0 0,-2-1 0 0 0,0-1 0 0 0,-3 0 0 0 0,0 0 0 0 0,0-31 1 0 0,-5 60-20 0 0,-12 67 111 0 0,2 1 0 0 0,4 0 0 0 0,2 97 0 0 0,5-125-313 0 0,1-1-1 0 0,2 1 0 0 0,2-1 0 0 0,13 47 0 0 0,-18-101-8317 0 0,-7 2 1245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46 3056 0 0,'0'0'16172'0'0,"0"7"-16067"0"0,0-6-98 0 0,0 0-1 0 0,0 0 0 0 0,0 0 1 0 0,0 0-1 0 0,0 0 1 0 0,0 0-1 0 0,1 0 1 0 0,-1 0-1 0 0,0 0 0 0 0,0 0 1 0 0,1 0-1 0 0,-1 0 1 0 0,1 0-1 0 0,-1 0 1 0 0,1 0-1 0 0,-1 0 1 0 0,2 1-1 0 0,-2-1 15 0 0,1-1 0 0 0,-1 0 0 0 0,1 0 0 0 0,-1 0 0 0 0,0 0 0 0 0,1 0 0 0 0,-1 0 0 0 0,1 1 0 0 0,-1-1 0 0 0,1 0 0 0 0,-1 0 0 0 0,1 0 0 0 0,-1-1 0 0 0,1 1 0 0 0,-1 0 0 0 0,1 0 0 0 0,-1 0 0 0 0,1 0 0 0 0,-1 0 0 0 0,0 0 0 0 0,1-1 0 0 0,-1 1 0 0 0,1 0 0 0 0,-1 0 0 0 0,0-1 0 0 0,1 1 0 0 0,0-1-1 0 0,2-2 63 0 0,1-1-1 0 0,-1 1 1 0 0,0-1-1 0 0,0 0 1 0 0,-1 0-1 0 0,1 0 1 0 0,-1 0-1 0 0,0 0 1 0 0,3-7-1 0 0,-5 11-50 0 0,1-1-1 0 0,-1 0 0 0 0,1 1 0 0 0,-1-1 1 0 0,0 0-1 0 0,1 0 0 0 0,-1 0 0 0 0,0 0 1 0 0,0 1-1 0 0,1-1 0 0 0,-1 0 1 0 0,0 0-1 0 0,0 0 0 0 0,0 0 0 0 0,0 0 1 0 0,0 1-1 0 0,0-1 0 0 0,0 0 1 0 0,0 0-1 0 0,-1 0 0 0 0,1 0 0 0 0,0 0 1 0 0,0 1-1 0 0,-1-1 0 0 0,1 0 0 0 0,0 0 1 0 0,-2-1-1 0 0,1 2 7 0 0,0 0 0 0 0,0-1 0 0 0,0 1-1 0 0,-1 0 1 0 0,1 0 0 0 0,0 0 0 0 0,0 0 0 0 0,0 1-1 0 0,0-1 1 0 0,0 0 0 0 0,0 0 0 0 0,-1 1 0 0 0,1-1 0 0 0,0 0-1 0 0,0 1 1 0 0,0-1 0 0 0,-1 2 0 0 0,-6 2-158 0 0,1 0 0 0 0,0 0 0 0 0,0 1 0 0 0,1 0 0 0 0,-7 7 0 0 0,12-11-165 0 0,-7 10-721 0 0,5-2-5843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38 6109 0 0,'0'0'8784'0'0,"-9"8"-7428"0"0,1-3-1125 0 0,1 1 1 0 0,1 0-1 0 0,-1 0 1 0 0,1 1-1 0 0,0 0 1 0 0,0 0-1 0 0,1 1 1 0 0,0-1 0 0 0,0 1-1 0 0,1 0 1 0 0,0 0-1 0 0,1 1 1 0 0,-1-1-1 0 0,1 1 1 0 0,-2 16-1 0 0,3-18-141 0 0,2 1-1 0 0,-1-1 0 0 0,1 1 1 0 0,0-1-1 0 0,1 1 1 0 0,0-1-1 0 0,0 0 0 0 0,0 1 1 0 0,1-1-1 0 0,0 0 1 0 0,1 0-1 0 0,0 0 0 0 0,0 0 1 0 0,7 12-1 0 0,-6-15-65 0 0,-1 1-1 0 0,1-1 1 0 0,0 0-1 0 0,1-1 1 0 0,-1 1-1 0 0,0-1 1 0 0,1 0-1 0 0,0 0 1 0 0,0 0-1 0 0,0 0 1 0 0,0-1-1 0 0,0 0 0 0 0,0 0 1 0 0,1-1-1 0 0,-1 1 1 0 0,1-1-1 0 0,-1 0 1 0 0,1 0-1 0 0,-1-1 1 0 0,10 0-1 0 0,-4-1 93 0 0,0-1-1 0 0,-1 0 1 0 0,1-1-1 0 0,-1 0 1 0 0,1 0-1 0 0,-1-1 0 0 0,0-1 1 0 0,-1 0-1 0 0,1 0 1 0 0,-1-1-1 0 0,0 0 1 0 0,0 0-1 0 0,0-1 0 0 0,-1 0 1 0 0,0-1-1 0 0,12-15 1 0 0,-14 15-9 0 0,1 0 1 0 0,-2 0 0 0 0,1-1-1 0 0,-1 0 1 0 0,-1 0-1 0 0,1 0 1 0 0,-2-1-1 0 0,5-12 1 0 0,-7 16-27 0 0,0 0 0 0 0,0 0-1 0 0,0 0 1 0 0,-1 0 0 0 0,0 0 0 0 0,0 0 0 0 0,0-1-1 0 0,-1 1 1 0 0,0 0 0 0 0,0 0 0 0 0,0 0-1 0 0,-1 0 1 0 0,0 1 0 0 0,-3-8 0 0 0,3 9-59 0 0,0 0 0 0 0,0 0 0 0 0,-1 0 0 0 0,1 0 0 0 0,-1 0 0 0 0,0 0-1 0 0,0 1 1 0 0,-1-1 0 0 0,1 1 0 0 0,0 0 0 0 0,-1 0 0 0 0,0 0 0 0 0,0 0 0 0 0,0 1 0 0 0,0 0 0 0 0,0 0 0 0 0,0 0 0 0 0,-1 0 0 0 0,1 1 0 0 0,-1-1 0 0 0,1 1 0 0 0,-1 0 0 0 0,0 0 0 0 0,1 1 0 0 0,-1 0 0 0 0,0-1 0 0 0,1 2 0 0 0,-1-1 0 0 0,0 0 0 0 0,1 1 0 0 0,-1 0 0 0 0,-4 1 0 0 0,-1 1-57 0 0,0 1 1 0 0,0 0-1 0 0,1 0 1 0 0,-1 1-1 0 0,1 0 1 0 0,0 0-1 0 0,1 1 1 0 0,-1 1-1 0 0,1-1 1 0 0,1 1-1 0 0,-1 0 1 0 0,1 1-1 0 0,-9 12 1 0 0,11-13-241 0 0,0 1 0 0 0,0 0 1 0 0,1 0-1 0 0,0 0 1 0 0,0 0-1 0 0,1 1 0 0 0,0-1 1 0 0,1 1-1 0 0,-3 12 1 0 0,5 26-7791 0 0,4-23-811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0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12493 0 0,'0'0'6813'0'0,"-34"72"-5381"0"0,22-41-484 0 0,1-2-316 0 0,4 2-304 0 0,2-4-272 0 0,3 1-56 0 0,2-8-60 0 0,0-4-352 0 0,2-5-608 0 0,3-6-544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1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51 138 10529 0 0,'0'0'3524'0'0,"-4"13"-2217"0"0,-1 0-1037 0 0,-7 21 1249 0 0,-9 42 1 0 0,18-67-1401 0 0,1 1 0 0 0,1 0 1 0 0,0-1-1 0 0,0 1 0 0 0,1 0 1 0 0,0-1-1 0 0,1 1 1 0 0,0 0-1 0 0,0-1 0 0 0,5 17 1 0 0,-5-25-119 0 0,-1 0 1 0 0,1 0 0 0 0,-1 1-1 0 0,1-1 1 0 0,0 0 0 0 0,0 0-1 0 0,0 0 1 0 0,-1 0 0 0 0,1 0-1 0 0,0 0 1 0 0,0 0 0 0 0,0-1-1 0 0,1 1 1 0 0,-1 0 0 0 0,0 0-1 0 0,0-1 1 0 0,0 1 0 0 0,1-1-1 0 0,-1 1 1 0 0,0-1 0 0 0,0 1-1 0 0,1-1 1 0 0,-1 0 0 0 0,0 0-1 0 0,1 1 1 0 0,-1-1 0 0 0,0 0-1 0 0,1 0 1 0 0,-1-1 0 0 0,0 1-1 0 0,1 0 1 0 0,-1 0-1 0 0,0-1 1 0 0,3 0 0 0 0,50-23 101 0 0,-34 14-124 0 0,-15 8 9 0 0,0 0-1 0 0,0 0 1 0 0,0 0 0 0 0,0 1 0 0 0,0-1 0 0 0,0 1-1 0 0,1 0 1 0 0,-1 1 0 0 0,0-1 0 0 0,11 2 0 0 0,-14-1 19 0 0,0 1 1 0 0,0 0 0 0 0,0 0 0 0 0,0-1 0 0 0,0 1-1 0 0,-1 1 1 0 0,1-1 0 0 0,0 0 0 0 0,0 0 0 0 0,-1 1 0 0 0,1-1-1 0 0,-1 1 1 0 0,1-1 0 0 0,-1 1 0 0 0,0 0 0 0 0,0-1-1 0 0,1 1 1 0 0,-1 0 0 0 0,0 0 0 0 0,-1 0 0 0 0,1 0-1 0 0,0 0 1 0 0,0 0 0 0 0,-1 0 0 0 0,1 0 0 0 0,-1 0 0 0 0,0 0-1 0 0,0 0 1 0 0,0 0 0 0 0,0 3 0 0 0,2 15 409 0 0,-1 1 0 0 0,-1-1 0 0 0,-4 36 0 0 0,3-51-379 0 0,0 1 1 0 0,0-1-1 0 0,0 1 1 0 0,0-1-1 0 0,-1 0 1 0 0,0 1-1 0 0,0-1 0 0 0,0 0 1 0 0,-1 0-1 0 0,0-1 1 0 0,0 1-1 0 0,0 0 1 0 0,0-1-1 0 0,-1 0 0 0 0,0 0 1 0 0,0 0-1 0 0,0 0 1 0 0,-8 5-1 0 0,11-8-164 0 0,-1 0 0 0 0,1 0-1 0 0,0-1 1 0 0,-1 1 0 0 0,1 0 0 0 0,-1-1-1 0 0,0 0 1 0 0,1 1 0 0 0,-1-1 0 0 0,1 0 0 0 0,-1 0-1 0 0,0 0 1 0 0,1 0 0 0 0,-1 0 0 0 0,1 0-1 0 0,-1 0 1 0 0,1 0 0 0 0,-1-1 0 0 0,0 1 0 0 0,1-1-1 0 0,-1 1 1 0 0,1-1 0 0 0,-1 1 0 0 0,1-1-1 0 0,0 0 1 0 0,-1 0 0 0 0,0-1 0 0 0,-20-21-4647 0 0</inkml:trace>
  <inkml:trace contextRef="#ctx0" brushRef="#br0" timeOffset="1">33 80 3100 0 0,'0'0'18266'0'0,"83"-34"-16578"0"0,-51 21-808 0 0,2 2-528 0 0,-2 2-228 0 0,1 3-124 0 0,-4 1-496 0 0,-6 5-1016 0 0,-9-2-2204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6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5977 0 0,'0'0'6991'0'0,"5"-11"-6211"0"0,26-57 324 0 0,41-67 0 0 0,-72 135-1107 0 0,1 11 92 0 0,0 0 0 0 0,1 0 0 0 0,0 0 0 0 0,7 19 0 0 0,-5-20-1013 0 0,-1 1 0 0 0,0 0 0 0 0,-1 0 0 0 0,1 21 0 0 0,-3-22-3469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1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5857 0 0,'0'0'8953'0'0,"13"-5"-7688"0"0,0 0-812 0 0,1 0 0 0 0,-1 1 0 0 0,1 1 0 0 0,0 1 0 0 0,1-1 0 0 0,18 1 0 0 0,28 4 690 0 0,36 2-526 0 0,1-4 1 0 0,118-16 0 0 0,-206 15-653 0 0,27-5-922 0 0,52-1 1 0 0,-78 11-1568 0 0,-12 5-3022 0 0,-7 4-2102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6917 0 0,'0'0'11680'0'0,"11"-4"-10888"0"0,23-4 24 0 0,1 2 1 0 0,-1 2-1 0 0,44-1 0 0 0,152-19 298 0 0,-1-1-153 0 0,-114 26-4427 0 0,-82 2-615 0 0,50 11 1 0 0,-58-9-6378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1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40 980 0 0,'0'0'15427'0'0,"7"-9"-10020"0"0,10 8-4623 0 0,0-1 0 0 0,0 0-1 0 0,25-8 1 0 0,-25 6-625 0 0,0 0 0 0 0,-1 1 0 0 0,29-2 0 0 0,-14 8 813 0 0,-22-2-3667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10921 0 0,'0'0'13836'0'0,"11"-1"-13561"0"0,0-1-325 0 0,62-6 612 0 0,-69 8-653 0 0,0 0-1 0 0,0 0 1 0 0,-1 0-1 0 0,1 1 1 0 0,0-1-1 0 0,-1 1 1 0 0,1 0 0 0 0,0 0-1 0 0,-1 0 1 0 0,1 0-1 0 0,-1 1 1 0 0,1-1-1 0 0,-1 1 1 0 0,0 0-1 0 0,0 0 1 0 0,0 0 0 0 0,5 5-1 0 0,9 17-3901 0 0,-15-12-1867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1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118 165 3240 0 0,'0'0'17326'0'0,"-10"-5"-16353"0"0,-29-16-156 0 0,38 20-754 0 0,-1 1 0 0 0,1-1 0 0 0,0 1 0 0 0,0-1 0 0 0,-1 1 0 0 0,1-1 0 0 0,0 1 0 0 0,-1 0 0 0 0,1-1 0 0 0,0 1 0 0 0,-1 0 0 0 0,1 0 0 0 0,0 0 0 0 0,-1 0 0 0 0,1 0 0 0 0,0 1 0 0 0,-1-1 0 0 0,1 0 0 0 0,0 1 0 0 0,-1-1 0 0 0,1 0 0 0 0,0 1 0 0 0,0 0 0 0 0,-1-1 0 0 0,1 1 0 0 0,0 0 0 0 0,0-1 0 0 0,0 1 0 0 0,0 0 0 0 0,0 0 0 0 0,0 0 0 0 0,0 0 0 0 0,0 0 0 0 0,0 0 0 0 0,1 0 0 0 0,-1 1 0 0 0,0-1 0 0 0,0 2 0 0 0,-2 4-52 0 0,0-1 0 0 0,1 1 0 0 0,0 0 0 0 0,0 0 0 0 0,0 10 0 0 0,0-10 134 0 0,0 5-102 0 0,1 1 0 0 0,0-1 0 0 0,0 1 0 0 0,1 0-1 0 0,1-1 1 0 0,0 1 0 0 0,1-1 0 0 0,0 1 0 0 0,1-1 0 0 0,6 17-1 0 0,-7-23-43 0 0,0-1-1 0 0,0 0 0 0 0,1 0 0 0 0,0 0 0 0 0,0 0 1 0 0,1 0-1 0 0,-1-1 0 0 0,1 1 0 0 0,0-1 0 0 0,0 0 1 0 0,0 0-1 0 0,1 0 0 0 0,0-1 0 0 0,-1 0 0 0 0,1 0 1 0 0,0 0-1 0 0,0 0 0 0 0,1-1 0 0 0,-1 0 0 0 0,1 0 1 0 0,-1 0-1 0 0,1-1 0 0 0,-1 0 0 0 0,11 1 0 0 0,-3-1 9 0 0,0-2-1 0 0,0 0 1 0 0,-1-1-1 0 0,1 0 0 0 0,-1 0 1 0 0,1-2-1 0 0,-1 1 1 0 0,0-2-1 0 0,0 1 1 0 0,-1-2-1 0 0,1 1 0 0 0,-1-2 1 0 0,0 1-1 0 0,-1-2 1 0 0,0 1-1 0 0,0-1 1 0 0,15-17-1 0 0,-16 17 86 0 0,-1-1-1 0 0,0-1 1 0 0,0 0-1 0 0,-1 0 1 0 0,0 0 0 0 0,-1-1-1 0 0,0 0 1 0 0,-1 0-1 0 0,0-1 1 0 0,-1 0 0 0 0,0 1-1 0 0,-1-1 1 0 0,0 0-1 0 0,-1-1 1 0 0,0 1 0 0 0,-1 0-1 0 0,0-1 1 0 0,-2-15 0 0 0,0 22-70 0 0,0 0 0 0 0,-1 0 0 0 0,0 0 1 0 0,0 0-1 0 0,0 0 0 0 0,-1 0 1 0 0,0 0-1 0 0,0 1 0 0 0,0-1 1 0 0,-1 1-1 0 0,1 0 0 0 0,-1 0 1 0 0,-1 0-1 0 0,1 0 0 0 0,-1 1 0 0 0,0 0 1 0 0,0 0-1 0 0,0 0 0 0 0,0 1 1 0 0,-1-1-1 0 0,1 1 0 0 0,-1 1 1 0 0,0-1-1 0 0,-6-1 0 0 0,3 1-17 0 0,0 0 0 0 0,1 1 0 0 0,-1 0 0 0 0,0 1-1 0 0,-1 0 1 0 0,1 0 0 0 0,0 1 0 0 0,0 0 0 0 0,0 1-1 0 0,0 0 1 0 0,0 0 0 0 0,0 1 0 0 0,0 0-1 0 0,0 1 1 0 0,1 0 0 0 0,-12 5 0 0 0,6 0-7 0 0,0 0-1 0 0,0 1 1 0 0,0 1 0 0 0,1 0 0 0 0,1 1-1 0 0,0 0 1 0 0,0 1 0 0 0,1 0 0 0 0,1 1-1 0 0,-17 26 1 0 0,22-30-236 0 0,0 0 0 0 0,1 0 1 0 0,1 0-1 0 0,0 0 0 0 0,0 1 0 0 0,0 0 0 0 0,1 0 0 0 0,0 12 0 0 0,1-13-463 0 0,1-1 1 0 0,1 1-1 0 0,-1 0 0 0 0,2 0 0 0 0,-1 0 1 0 0,1 0-1 0 0,1 0 0 0 0,-1-1 0 0 0,1 1 0 0 0,5 8 1 0 0,5 9-5759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1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11129 0 0,'0'0'7953'0'0,"-3"75"-6909"0"0,-4-44-276 0 0,0-1-148 0 0,-2 5-232 0 0,0-8-96 0 0,5-1-196 0 0,-1-8-96 0 0,5-6-252 0 0,0-4-636 0 0,0-5-480 0 0,5-3-900 0 0,-1-20-14094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1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8401 0 0,'0'0'11720'0'0,"-6"10"-11312"0"0,1-2-377 0 0,-22 45 658 0 0,25-49-646 0 0,1 0-1 0 0,-1 0 1 0 0,1 1-1 0 0,0-1 1 0 0,0 1-1 0 0,0-1 1 0 0,1 0-1 0 0,0 1 0 0 0,0 0 1 0 0,0-1-1 0 0,0 1 1 0 0,1 5-1 0 0,0-9-43 0 0,-1 0 0 0 0,1 0 1 0 0,0 0-1 0 0,-1 0 0 0 0,1 0 0 0 0,0 0 0 0 0,-1 0 0 0 0,1 0 0 0 0,0 0 0 0 0,0 0 0 0 0,0 0 0 0 0,0-1 0 0 0,0 1 0 0 0,0 0 0 0 0,0-1 0 0 0,0 1 0 0 0,0-1 1 0 0,0 1-1 0 0,0-1 0 0 0,1 1 0 0 0,-1-1 0 0 0,0 0 0 0 0,0 0 0 0 0,0 0 0 0 0,0 1 0 0 0,1-1 0 0 0,-1 0 0 0 0,0 0 0 0 0,0-1 0 0 0,0 1 0 0 0,1 0 0 0 0,-1 0 0 0 0,0-1 1 0 0,0 1-1 0 0,2-1 0 0 0,48-18 121 0 0,-41 14-114 0 0,-5 3 1 0 0,1 0-1 0 0,-1 0 1 0 0,1 0 0 0 0,0 0-1 0 0,0 1 1 0 0,-1 0 0 0 0,1 0-1 0 0,0 0 1 0 0,0 1 0 0 0,0 0 0 0 0,0 0-1 0 0,0 1 1 0 0,0 0 0 0 0,0 0-1 0 0,7 2 1 0 0,-10-2 46 0 0,0 1 0 0 0,0 0 0 0 0,0 0 0 0 0,0 0 0 0 0,0 1 0 0 0,0-1 0 0 0,0 1 0 0 0,-1-1 0 0 0,1 1 0 0 0,-1 0 0 0 0,0 0 0 0 0,0 0 0 0 0,0 0 0 0 0,0 0 0 0 0,-1 0 0 0 0,1 1 0 0 0,-1-1 0 0 0,1 1 0 0 0,-1-1 0 0 0,-1 1 0 0 0,1-1 0 0 0,0 1 0 0 0,-1 0 0 0 0,0-1 0 0 0,0 8 0 0 0,0 1 93 0 0,0 1 0 0 0,-1-1 0 0 0,-1 1 0 0 0,0-1-1 0 0,-1 0 1 0 0,0 0 0 0 0,-1 0 0 0 0,0 0 0 0 0,-7 13 0 0 0,8-19-109 0 0,0 0 0 0 0,0-1 1 0 0,0 1-1 0 0,-1-1 0 0 0,0 0 0 0 0,0 1 0 0 0,0-2 0 0 0,-1 1 0 0 0,1 0 1 0 0,-1-1-1 0 0,0 0 0 0 0,0 0 0 0 0,-1-1 0 0 0,1 1 0 0 0,-1-1 0 0 0,0 0 1 0 0,0-1-1 0 0,0 1 0 0 0,-9 1 0 0 0,13-3-103 0 0,0-1-1 0 0,0 0 1 0 0,-1 0 0 0 0,1 0 0 0 0,0 0-1 0 0,0 0 1 0 0,0 0 0 0 0,-1 0-1 0 0,1-1 1 0 0,0 1 0 0 0,0-1-1 0 0,0 0 1 0 0,0 1 0 0 0,0-1 0 0 0,0 0-1 0 0,0 0 1 0 0,0-1 0 0 0,0 1-1 0 0,0 0 1 0 0,0-1 0 0 0,-2-1-1 0 0,-1-3-1266 0 0,0-1-1 0 0,1 1 1 0 0,0-1-1 0 0,-7-13 0 0 0,6 11-1040 0 0,-10-24-7029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1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13893 0 0,'0'0'11217'0'0,"67"-29"-10337"0"0,-42 20-124 0 0,2-3-240 0 0,6 3-239 0 0,-4-2-145 0 0,1 2-132 0 0,-4 3-44 0 0,1 1-124 0 0,-2-1-253 0 0,-2 3-383 0 0,-4 3-280 0 0,-8-2-1100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1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5 900 0 0,'0'0'15888'0'0,"13"-5"-13071"0"0,-17 13-2578 0 0,-1 0 0 0 0,0-1 0 0 0,0 1 0 0 0,-1-1 0 0 0,0-1 0 0 0,0 1 0 0 0,-1-1 0 0 0,-10 8-1 0 0,14-11-194 0 0,2-2-42 0 0,-21 20 14 0 0,-1-1 0 0 0,-2-1 1 0 0,0-1-1 0 0,0-1 0 0 0,-40 19 1 0 0,78-33-7 0 0,0 0 0 0 0,0 1 1 0 0,0 0-1 0 0,16 9 0 0 0,-10-5 37 0 0,73 36-7 0 0,-69-31 18 0 0,1-1 0 0 0,1-1 1 0 0,0-2-1 0 0,37 11 1 0 0,-61-23 240 0 0,-1 0 1 0 0,1 0 0 0 0,-1 1 0 0 0,0-1-1 0 0,1 0 1 0 0,-1 1 0 0 0,0-1 0 0 0,-1 0-1 0 0,1 0 1 0 0,0 1 0 0 0,-2-5 0 0 0,-1-17-231 0 0,1 1 0 0 0,2-45 1 0 0,-2-31-14 0 0,1 91-49 0 0,0-1 1 0 0,0 0 0 0 0,-1 1 0 0 0,-1 0 0 0 0,1-1-1 0 0,-2 1 1 0 0,1 0 0 0 0,-7-11 0 0 0,10 18-13 0 0,0 1 0 0 0,-1-1 0 0 0,1 1 0 0 0,0 0 0 0 0,0-1 0 0 0,-1 1 0 0 0,1-1 0 0 0,0 1 0 0 0,-1 0 0 0 0,1-1 0 0 0,-1 1 0 0 0,1 0 0 0 0,0-1 0 0 0,-1 1 0 0 0,1 0 0 0 0,-1 0 0 0 0,1-1 0 0 0,-1 1 0 0 0,1 0 0 0 0,-1 0 0 0 0,1 0 0 0 0,-1 0 0 0 0,1 0 0 0 0,-1 0 0 0 0,1 0 0 0 0,-1-1 0 0 0,1 2 0 0 0,-1-1 0 0 0,1 0 0 0 0,-1 0 0 0 0,1 0 0 0 0,-1 0 0 0 0,0 0 0 0 0,-15 15-205 0 0,-9 28-2 0 0,23-39 238 0 0,-7 16-15 0 0,6-12-10 0 0,0 1 0 0 0,-1-1 0 0 0,0 0 0 0 0,-1-1 0 0 0,0 1 0 0 0,-10 11 0 0 0,12-26 413 0 0,-6-16-757 0 0,9 23 330 0 0,0 0-1 0 0,0-1 1 0 0,-1 1-1 0 0,1-1 1 0 0,0 1-1 0 0,0-1 1 0 0,0 1 0 0 0,0-1-1 0 0,0 1 1 0 0,0 0-1 0 0,1-1 1 0 0,-1 1 0 0 0,0-1-1 0 0,0 1 1 0 0,0-1-1 0 0,0 1 1 0 0,0-1-1 0 0,1 1 1 0 0,-1 0 0 0 0,0-1-1 0 0,0 1 1 0 0,1 0-1 0 0,-1-1 1 0 0,0 1-1 0 0,1 0 1 0 0,-1-1 0 0 0,0 1-1 0 0,1 0 1 0 0,-1-1-1 0 0,0 1 1 0 0,1 0 0 0 0,-1 0-1 0 0,1 0 1 0 0,-1-1-1 0 0,0 1 1 0 0,1 0-1 0 0,-1 0 1 0 0,1 0 0 0 0,-1 0-1 0 0,1 0 1 0 0,-1 0-1 0 0,1 0 1 0 0,-1 0 0 0 0,0 0-1 0 0,1 0 1 0 0,0 0-1 0 0,0 0-44 0 0,-4 5-12 0 0,1 0 59 0 0,-1 0-1 0 0,0 0 0 0 0,0-1 0 0 0,-1 1 0 0 0,1-1 1 0 0,-1 0-1 0 0,0 0 0 0 0,-6 5 0 0 0,-15 19 34 0 0,24-27-37 0 0,0-1 0 0 0,0 1 0 0 0,0 0 0 0 0,1 0 0 0 0,-1 0-1 0 0,0 0 1 0 0,1 0 0 0 0,-1 0 0 0 0,1 0 0 0 0,-1 1 0 0 0,1-1-1 0 0,0 0 1 0 0,-1 0 0 0 0,1 0 0 0 0,0 0 0 0 0,0 0 0 0 0,0 1 0 0 0,0-1-1 0 0,0 0 1 0 0,0 0 0 0 0,0 0 0 0 0,0 1 0 0 0,0-1 0 0 0,1 2 0 0 0,0-2 9 0 0,0 0 1 0 0,0-1-1 0 0,0 1 1 0 0,0 0-1 0 0,0-1 0 0 0,0 1 1 0 0,1-1-1 0 0,-1 1 1 0 0,0-1-1 0 0,0 1 1 0 0,0-1-1 0 0,0 0 1 0 0,1 0-1 0 0,-1 1 1 0 0,0-1-1 0 0,0 0 1 0 0,1 0-1 0 0,1-1 1 0 0,6 1 46 0 0,0-1 1 0 0,-1-1-1 0 0,1 0 0 0 0,-1 0 1 0 0,13-5-1 0 0,0-2 60 0 0,-12 6-38 0 0,0-1 0 0 0,0 1 0 0 0,-1-2 0 0 0,0 1 0 0 0,0-1 0 0 0,0 0 0 0 0,10-9 0 0 0,-18 13 223 0 0,-1 4-258 0 0,0 0 0 0 0,-1 0 0 0 0,0 0 0 0 0,1-1-1 0 0,-1 1 1 0 0,0-1 0 0 0,0 1 0 0 0,-1-1 0 0 0,-1 3-1 0 0,-5 4-64 0 0,3-1 11 0 0,3-5-5 0 0,0 1-1 0 0,1 0 0 0 0,-1 0 0 0 0,1 0 1 0 0,-1 0-1 0 0,1 0 0 0 0,0 0 0 0 0,1 1 1 0 0,-1-1-1 0 0,1 1 0 0 0,-2 8 0 0 0,4-13 44 0 0,-1 0 0 0 0,1 1 0 0 0,0-1 0 0 0,-1 0 0 0 0,1 0 0 0 0,0 0 0 0 0,-1 1-1 0 0,1-1 1 0 0,0 0 0 0 0,-1 0 0 0 0,1 0 0 0 0,0 0 0 0 0,-1 0 0 0 0,1 0 0 0 0,0 0 0 0 0,-1 0-1 0 0,1-1 1 0 0,-1 1 0 0 0,1 0 0 0 0,0 0 0 0 0,-1 0 0 0 0,1-1 0 0 0,0 1 0 0 0,-1 0-1 0 0,1-1 1 0 0,-1 1 0 0 0,1-1 0 0 0,-1 1 0 0 0,1-1 0 0 0,4-1-2925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5:1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36 3768 0 0,'0'0'13630'0'0,"-4"1"-12923"0"0,-7 6 618 0 0,33-7 200 0 0,39-8 344 0 0,3-5-1214 0 0,0 3 1 0 0,0 2-1 0 0,1 4 0 0 0,69 3 0 0 0,-62 19-243 0 0,-105-16 107 0 0,-47 8 0 0 0,-5 0-668 0 0,-313 4-678 0 0,437-16 1034 0 0,1-2-1 0 0,39-9 1 0 0,15-1 120 0 0,89 4 385 0 0,-157 11-628 0 0,1 1 0 0 0,-1 1 0 0 0,0 1 0 0 0,47 15 0 0 0,-165-16 294 0 0,-228-4-1676 0 0,320 1 1196 0 0,24 0-247 0 0,17-2 624 0 0,53-9-1 0 0,-62 5-160 0 0,1 2 0 0 0,0 2 1 0 0,47 2-1 0 0,-53 10-401 0 0,-27-10 204 0 0,1 0-1 0 0,-1 0 0 0 0,1 0 0 0 0,-1 0 0 0 0,1 0 0 0 0,-1 0 1 0 0,0 0-1 0 0,1 1 0 0 0,-1-1 0 0 0,1 0 0 0 0,-1 0 0 0 0,0 1 0 0 0,1-1 1 0 0,-1 0-1 0 0,1 0 0 0 0,-1 1 0 0 0,0-1 0 0 0,0 0 0 0 0,1 1 1 0 0,-1-1-1 0 0,0 0 0 0 0,1 1 0 0 0,-1-1 0 0 0,0 1 0 0 0,0-1 0 0 0,0 0 1 0 0,1 1-1 0 0,-1-1 0 0 0,0 1 0 0 0,0-1 0 0 0,0 1 0 0 0,0-1 1 0 0,0 1-1 0 0,0-1 0 0 0,0 1 0 0 0,0-1 0 0 0,0 0 0 0 0,0 1 0 0 0,0-1 1 0 0,0 1-1 0 0,0-1 0 0 0,0 1 0 0 0,-1-1 0 0 0,1 1 0 0 0,0-1 1 0 0,0 0-1 0 0,0 1 0 0 0,-1-1 0 0 0,1 1 0 0 0,0-1 0 0 0,0 0 0 0 0,-1 1 1 0 0,1-1-1 0 0,0 0 0 0 0,-1 1 0 0 0,1-1 0 0 0,-1 0 0 0 0,1 0 1 0 0,0 1-1 0 0,-2-1 0 0 0,-19 7-6281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6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1552 0 0,'0'0'16478'0'0,"67"-15"-17270"0"0,-56 12-1657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4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 2692 0 0,'0'0'9131'0'0,"-2"-17"-6929"0"0,5 36-1375 0 0,-1 0 1 0 0,0 1-1 0 0,-2-1 0 0 0,-2 31 1 0 0,-1 19-553 0 0,23 207-75 0 0,-12-219-1474 0 0,2 0-1 0 0,32 98 0 0 0,-33-134-3559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43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6105 0 0,'0'0'9922'0'0,"6"-5"-9417"0"0,2-1-268 0 0,0 1-1 0 0,0 0 1 0 0,0 0-1 0 0,1 1 1 0 0,0 0-1 0 0,0 0 1 0 0,0 1-1 0 0,0 0 1 0 0,1 1-1 0 0,10-2 1 0 0,112-9 900 0 0,-99 11-1065 0 0,145-4 498 0 0,190 18 0 0 0,-355-11-593 0 0,41 1 106 0 0,-51-1-119 0 0,0-1-1 0 0,0-1 1 0 0,0 1-1 0 0,0 0 1 0 0,0-1-1 0 0,0 1 1 0 0,0-1-1 0 0,0 0 1 0 0,0 0-1 0 0,0 0 1 0 0,0-1-1 0 0,3-1 1 0 0,-5 2-42 0 0,-1 0 0 0 0,0 0 1 0 0,1 0-1 0 0,-1 1 0 0 0,0-1 0 0 0,1 0 1 0 0,-1 0-1 0 0,0 0 0 0 0,0 0 1 0 0,0 0-1 0 0,0 0 0 0 0,0 0 1 0 0,0 0-1 0 0,0 0 0 0 0,0 0 1 0 0,0 0-1 0 0,0 1 0 0 0,-1-1 1 0 0,1 0-1 0 0,0 0 0 0 0,-1 0 0 0 0,1 0 1 0 0,0 0-1 0 0,-1 0 0 0 0,1 1 1 0 0,-1-1-1 0 0,0 0 0 0 0,1 0 1 0 0,-1 1-1 0 0,1-1 0 0 0,-1 0 1 0 0,0 1-1 0 0,0-1 0 0 0,1 1 1 0 0,-1-1-1 0 0,-1 0 0 0 0,-34-25-7189 0 0,5 11-1016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4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5849 0 0,'0'0'6659'0'0,"14"1"-5437"0"0,12 0-710 0 0,0-1-1 0 0,0-2 1 0 0,0 0 0 0 0,31-8-1 0 0,87-26 716 0 0,-69 15-863 0 0,0 3-1 0 0,1 4 1 0 0,137-9 0 0 0,-210 23-471 0 0,-1 0 0 0 0,0 0 0 0 0,1 0 0 0 0,-1 0 0 0 0,0 0 0 0 0,0 1 0 0 0,1-1 0 0 0,-1 0 0 0 0,0 1 0 0 0,0 0 0 0 0,0 0 0 0 0,0-1 0 0 0,0 1 0 0 0,0 1 0 0 0,0-1 0 0 0,0 0 0 0 0,0 0 0 0 0,0 1 0 0 0,0-1 0 0 0,-1 1 0 0 0,1-1 0 0 0,0 1 0 0 0,-1 0 0 0 0,0 0 0 0 0,1-1 0 0 0,-1 1 0 0 0,0 0 0 0 0,0 0 0 0 0,0 0 0 0 0,0 1 0 0 0,0-1 0 0 0,-1 0 0 0 0,1 0 0 0 0,-1 0 0 0 0,1 1 0 0 0,-1 2 0 0 0,6 14-1109 0 0,11 31-7106 0 0,-7-32 3653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4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177 115 4576 0 0,'0'0'8987'0'0,"-1"-9"-8129"0"0,-2-50 916 0 0,3 58-1003 0 0,-1 47 339 0 0,-7 101 116 0 0,-1 175-1084 0 0,11-292-145 0 0,2 0 0 0 0,12 47 0 0 0,2 19-240 0 0,-18-95 232 0 0,0-1 0 0 0,0 0-1 0 0,0 0 1 0 0,0 0 0 0 0,0 0 0 0 0,0 1 0 0 0,0-1 0 0 0,0 0 0 0 0,0 0 0 0 0,0 0 0 0 0,0 0-1 0 0,0 0 1 0 0,0 0 0 0 0,0 1 0 0 0,-1-1 0 0 0,1 0 0 0 0,0 0 0 0 0,0 0 0 0 0,0 0 0 0 0,0 0-1 0 0,0 0 1 0 0,0 0 0 0 0,0 1 0 0 0,-1-1 0 0 0,1 0 0 0 0,0 0 0 0 0,0 0 0 0 0,0 0 0 0 0,0 0-1 0 0,0 0 1 0 0,-1 0 0 0 0,1 0 0 0 0,0 0 0 0 0,0 0 0 0 0,0 0 0 0 0,0 0 0 0 0,-1 0 0 0 0,1 0 0 0 0,0 0-1 0 0,0 0 1 0 0,0 0 0 0 0,0 0 0 0 0,0 0 0 0 0,-1 0 0 0 0,1 0 0 0 0,0 0 0 0 0,0 0 0 0 0,0-1-1 0 0,0 1 1 0 0,0 0 0 0 0,-1 0 0 0 0,1 0 0 0 0,0 0 0 0 0,0 0 0 0 0,0 0 0 0 0,0 0 0 0 0,0 0-1 0 0,0-1 1 0 0,0 1 0 0 0,0 0 0 0 0,0 0 0 0 0,-1 0 0 0 0,1 0 0 0 0,0 0 0 0 0,0-1 0 0 0,0 1-1 0 0,-18-16-289 0 0,-13-24-7 0 0,24 23 246 0 0,1-1 0 0 0,1 1 1 0 0,0-1-1 0 0,2 0 0 0 0,-3-27 1 0 0,3-93 50 0 0,3 100-52 0 0,3 86 451 0 0,18 87 0 0 0,-10-77-344 0 0,-8-33-32 0 0,-2-16 24 0 0,0 1 0 0 0,0-1 0 0 0,1 1 0 0 0,1-1 0 0 0,0 0 0 0 0,6 16 0 0 0,-19-97 867 0 0,-13-37-849 0 0,-3-9-157 0 0,-18-198 1 0 0,45 154-449 0 0,-5 193 289 0 0,-11 49 0 0 0,-7-2-3632 0 0,3-23-2346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1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1396 0 0,'0'0'9789'0'0,"2"12"-2397"0"0,3 38-6631 0 0,-2 12-710 0 0,14 82 0 0 0,-1-11 426 0 0,-12 4-48 0 0,2 16-382 0 0,-4-116 295 0 0,-2 0 0 0 0,-2 0 0 0 0,-11 63 1 0 0,7-63-348 0 0,2 1 1 0 0,1 0-1 0 0,3 58 1 0 0,2-54 111 0 0,-2 0-1 0 0,-2 0 1 0 0,-10 59-1 0 0,-3 35 23 0 0,16 147 121 0 0,3-110-320 0 0,-9-134-822 0 0,1 11-1271 0 0,10-22-4206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1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2050 2400 0 0,'0'0'10225'0'0,"5"39"-7631"0"0,-10 365 414 0 0,21-1222 2126 0 0,-27 442-4001 0 0,6 148-576 0 0,10-221-100 0 0,-3 68-275 0 0,-2 368-176 0 0,-21-210 54 0 0,19 219-935 0 0,0 18 54 0 0,2 26-632 0 0,16 44-3626 0 0,-7-46 603 0 0,3 24-3043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1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3496 0 0,'0'0'10899'0'0,"8"2"-10147"0"0,32 7 602 0 0,2-3-1 0 0,-1-1 0 0 0,53-1 0 0 0,137-11 236 0 0,-30-1-753 0 0,246 33 680 0 0,-106-2-323 0 0,-165-14-1038 0 0,-42-1-22 0 0,178-13 0 0 0,-189-6-72 0 0,215 6 1 0 0,-325 6-61 0 0,-6-1-1 0 0,1 0 0 0 0,0 1 0 0 0,0 0 0 0 0,-1 0 0 0 0,1 1 0 0 0,0-1 0 0 0,8 5-1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1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4400 0 0,'0'0'11128'0'0,"11"-4"-8112"0"0,225 32 408 0 0,-132-19-3096 0 0,355 13 1704 0 0,-206-11-1788 0 0,-1 1 120 0 0,-107-11-103 0 0,207-5 69 0 0,-290 0-280 0 0,12-3-21 0 0,1 4 1 0 0,0 3-1 0 0,86 12 1 0 0,-83 4-90 0 0,-55-9 71 0 0,0-2-1 0 0,1-1 1 0 0,-1-1-1 0 0,1-1 1 0 0,30-1-1 0 0,-45-2-335 0 0,-1 2-2535 0 0,-7 7-3332 0 0,-1 1 317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1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1 716 0 0,'0'0'17459'0'0,"-3"38"-14998"0"0,5 6-1414 0 0,11 59 1 0 0,0 0-659 0 0,10 466 1389 0 0,-39-65-1397 0 0,11-408-350 0 0,-11 141 259 0 0,9 106-443 0 0,5-87 480 0 0,-5 1-343 0 0,10-239-2657 0 0,3-31-5925 0 0,-3-8 2916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2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1984 0 0,'0'0'13627'0'0,"1"-4"-12825"0"0,2-11 1587 0 0,1 15-767 0 0,2 28-61 0 0,0 54-817 0 0,10 232 122 0 0,-3-103-489 0 0,-14 177 700 0 0,-3-161-874 0 0,15-53-129 0 0,1-2 52 0 0,-12 548 443 0 0,2-641-556 0 0,0-38-192 0 0,-6 71 0 0 0,4-21-870 0 0,6-135-3791 0 0,-3 25 2910 0 0,1-21-5326 0 0,-4-6-1005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39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4896 0 0,'0'0'8609'0'0,"25"-63"-8433"0"0,-22 54-124 0 0,1 3-52 0 0,-1 3-12 0 0,-1 1-116 0 0,-2 7-1712 0 0,0 1 72 0 0,-2 3-2196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2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1068 0 0,'0'0'15240'0'0,"-10"15"-13170"0"0,7 1-1571 0 0,1 0-1 0 0,1-1 1 0 0,0 1 0 0 0,2 0 0 0 0,-1 0 0 0 0,2-1 0 0 0,5 26 0 0 0,0 19 11 0 0,16 360 673 0 0,-9-149-704 0 0,-17 136 229 0 0,0-76-269 0 0,9-111-277 0 0,-17 241-69 0 0,10-415-95 0 0,1-1 0 0 0,3 0 0 0 0,2 1 0 0 0,17 74 0 0 0,-31-155-6716 0 0,2 14 1026 0 0,-11-19-5643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2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81 144 0 0,'0'0'10494'0'0,"-2"-5"-9721"0"0,0 0-422 0 0,-3-18 2523 0 0,60 21 2195 0 0,309 0-1685 0 0,376 5-2110 0 0,-577 7-1165 0 0,54 1 47 0 0,145-40 694 0 0,0 0-552 0 0,224 20 45 0 0,-531 16-530 0 0,-60-6-363 0 0,-1 0 0 0 0,1 0 0 0 0,-1 0 0 0 0,1 1 0 0 0,0 0 0 0 0,-1 0 0 0 0,1 1 0 0 0,-7 4 0 0 0,-12 4-4523 0 0,-11 5-2503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2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1044 0 0,'0'0'11777'0'0,"11"0"-7400"0"0,13 0-3198 0 0,141-12 1888 0 0,-23 0-1814 0 0,282-20 530 0 0,-400 32-1757 0 0,0 0 0 0 0,0 2 0 0 0,-1 1 0 0 0,1 0 0 0 0,-1 2 0 0 0,33 11 0 0 0,-16-5 157 0 0,1-1-1 0 0,-1-3 0 0 0,2-1 1 0 0,-1-1-1 0 0,1-3 1 0 0,46-3-1 0 0,156 3-121 0 0,123-8 231 0 0,-301-2-262 0 0,0 2-1 0 0,0 4 0 0 0,0 2 1 0 0,113 16-1 0 0,-130-10 32 0 0,0-1-1 0 0,80-4 1 0 0,-65-2-55 0 0,-50 2-262 0 0,0 0 0 0 0,0 1 0 0 0,24 7 0 0 0,-31-6 151 0 0,0-1-1 0 0,1 0 0 0 0,-1 0 0 0 0,1-1 1 0 0,0 0-1 0 0,0 0 0 0 0,-1-1 1 0 0,1 0-1 0 0,0 0 0 0 0,0-1 0 0 0,-1 0 1 0 0,1 0-1 0 0,0-1 0 0 0,14-5 1 0 0,-18 5 99 0 0,-1 2-2 0 0,-20 7-1614 0 0,-3 3-3811 0 0,2-7-903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2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57 548 0 0,'0'0'13799'0'0,"-30"-5"-11524"0"0,24 9-2181 0 0,0 0 0 0 0,0 0 0 0 0,0 1 0 0 0,1 0 1 0 0,0 0-1 0 0,0 0 0 0 0,0 0 0 0 0,0 1 1 0 0,1 0-1 0 0,0 0 0 0 0,0 0 0 0 0,1 0 0 0 0,0 1 1 0 0,0-1-1 0 0,0 1 0 0 0,1 0 0 0 0,0 0 1 0 0,0 0-1 0 0,1 0 0 0 0,0 0 0 0 0,0 1 0 0 0,0-1 1 0 0,1 0-1 0 0,1 11 0 0 0,0-17-97 0 0,-1 1-1 0 0,1-1 1 0 0,-1 1-1 0 0,1-1 1 0 0,-1 1-1 0 0,1-1 1 0 0,0 1 0 0 0,0-1-1 0 0,0 0 1 0 0,0 1-1 0 0,0-1 1 0 0,0 0-1 0 0,0 0 1 0 0,0 0-1 0 0,0 0 1 0 0,1 0 0 0 0,-1 0-1 0 0,0 0 1 0 0,1 0-1 0 0,-1 0 1 0 0,1-1-1 0 0,2 2 1 0 0,0-1 52 0 0,0 0-1 0 0,1 0 1 0 0,-1-1 0 0 0,0 0 0 0 0,0 1 0 0 0,1-2-1 0 0,-1 1 1 0 0,7-1 0 0 0,1-2 159 0 0,-1 1 0 0 0,0-2 0 0 0,0 1 0 0 0,-1-2 0 0 0,20-9 0 0 0,-24 9-154 0 0,0 1 0 0 0,0-2 0 0 0,0 1 0 0 0,-1-1 0 0 0,0 0 0 0 0,0 0 0 0 0,0 0 0 0 0,-1-1 0 0 0,0 1 0 0 0,0-1 0 0 0,4-12 0 0 0,-6 15-31 0 0,0 0-1 0 0,0 0 1 0 0,-1-1 0 0 0,0 1-1 0 0,0 0 1 0 0,0-1 0 0 0,0 1-1 0 0,-1-1 1 0 0,0 1 0 0 0,0-1-1 0 0,0 1 1 0 0,0-1 0 0 0,-1 1-1 0 0,0-1 1 0 0,0 1-1 0 0,0 0 1 0 0,0-1 0 0 0,0 1-1 0 0,-1 0 1 0 0,0 0 0 0 0,-4-6-1 0 0,-22-12 60 0 0,27 21-64 0 0,0 0-1 0 0,-1 1 0 0 0,1-1 0 0 0,0 0 1 0 0,-1 1-1 0 0,1-1 0 0 0,0 1 0 0 0,-1-1 1 0 0,1 1-1 0 0,0 0 0 0 0,-1 0 0 0 0,1-1 1 0 0,-1 1-1 0 0,1 0 0 0 0,-1 0 0 0 0,1 0 1 0 0,-1 1-1 0 0,1-1 0 0 0,0 0 0 0 0,-1 1 1 0 0,1-1-1 0 0,-2 1 0 0 0,2 0 5 0 0,1 0 1 0 0,-1 0-1 0 0,1 1 0 0 0,0-1 1 0 0,-1 0-1 0 0,1 0 0 0 0,0 0 0 0 0,0 0 1 0 0,0 1-1 0 0,-1-1 0 0 0,2 0 1 0 0,-1 0-1 0 0,0 0 0 0 0,0 1 1 0 0,0-1-1 0 0,0 0 0 0 0,1 0 1 0 0,-1 0-1 0 0,0 0 0 0 0,2 3 0 0 0,10 21 990 0 0,-1-15-848 0 0,0 0 0 0 0,0 0-1 0 0,1-1 1 0 0,21 12 0 0 0,18 14-1039 0 0,-46-28-1268 0 0,-3 0-2135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2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9109 0 0,'0'0'13501'0'0,"0"74"-13405"0"0,0-56-96 0 0,-2-3-92 0 0,2-1-552 0 0,2-4-680 0 0,1-3-1280 0 0,8-7-4105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2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57 4316 0 0,'0'0'11439'0'0,"-10"4"-11177"0"0,5-2-208 0 0,0 1-1 0 0,-1-1 1 0 0,1 1 0 0 0,1 0-1 0 0,-1 0 1 0 0,0 1 0 0 0,1-1 0 0 0,0 1-1 0 0,0 0 1 0 0,0 0 0 0 0,0 0 0 0 0,0 1-1 0 0,1-1 1 0 0,0 1 0 0 0,0 0-1 0 0,-4 9 1 0 0,4-7 99 0 0,1 0-1 0 0,-1-1 0 0 0,1 1 1 0 0,1 1-1 0 0,-1-1 1 0 0,1 0-1 0 0,0 11 1 0 0,1-16-141 0 0,0-1 1 0 0,0 1-1 0 0,0 0 1 0 0,0-1 0 0 0,0 1-1 0 0,1 0 1 0 0,-1-1 0 0 0,0 1-1 0 0,1-1 1 0 0,-1 1 0 0 0,1 0-1 0 0,0-1 1 0 0,0 1-1 0 0,-1-1 1 0 0,1 0 0 0 0,0 1-1 0 0,0-1 1 0 0,0 0 0 0 0,1 1-1 0 0,-1-1 1 0 0,0 0 0 0 0,0 0-1 0 0,1 0 1 0 0,-1 0-1 0 0,0 0 1 0 0,1 0 0 0 0,-1-1-1 0 0,1 1 1 0 0,-1 0 0 0 0,1-1-1 0 0,-1 1 1 0 0,1-1 0 0 0,0 0-1 0 0,-1 1 1 0 0,1-1-1 0 0,0 0 1 0 0,-1 0 0 0 0,3 0-1 0 0,4-1 28 0 0,0 0 0 0 0,0 0-1 0 0,0-1 1 0 0,0 0-1 0 0,0-1 1 0 0,-1 1 0 0 0,0-2-1 0 0,1 1 1 0 0,-1-1 0 0 0,0 0-1 0 0,0 0 1 0 0,-1-1-1 0 0,0 0 1 0 0,1 0 0 0 0,-1 0-1 0 0,-1-1 1 0 0,9-10 0 0 0,-11 12-45 0 0,1 0 0 0 0,-1-1 0 0 0,0 1 0 0 0,0-1 0 0 0,-1 1 1 0 0,1-1-1 0 0,-1 0 0 0 0,0 0 0 0 0,0 0 0 0 0,-1 0 1 0 0,1-1-1 0 0,-1 1 0 0 0,0 0 0 0 0,-1 0 0 0 0,1-1 0 0 0,-1 1 1 0 0,0-1-1 0 0,-1 1 0 0 0,1 0 0 0 0,-1-1 0 0 0,0 1 0 0 0,0 0 1 0 0,-1 0-1 0 0,1-1 0 0 0,-1 1 0 0 0,0 0 0 0 0,-4-5 0 0 0,6 9 4 0 0,-1-1 0 0 0,1 1 0 0 0,-1 0-1 0 0,1 0 1 0 0,-1 0 0 0 0,0 0 0 0 0,1-1-1 0 0,-1 1 1 0 0,0 0 0 0 0,0 0 0 0 0,0 0-1 0 0,0 0 1 0 0,0 1 0 0 0,0-1 0 0 0,0 0-1 0 0,0 0 1 0 0,0 1 0 0 0,0-1 0 0 0,0 0 0 0 0,0 1-1 0 0,-1-1 1 0 0,1 1 0 0 0,0 0 0 0 0,0-1-1 0 0,-1 1 1 0 0,1 0 0 0 0,0 0 0 0 0,-1 0-1 0 0,1 0 1 0 0,0 0 0 0 0,-1 0 0 0 0,1 0-1 0 0,0 0 1 0 0,0 0 0 0 0,-1 1 0 0 0,1-1-1 0 0,0 0 1 0 0,0 1 0 0 0,-1-1 0 0 0,1 1-1 0 0,0 0 1 0 0,0-1 0 0 0,0 1 0 0 0,0 0-1 0 0,0 0 1 0 0,0 0 0 0 0,0-1 0 0 0,0 1-1 0 0,0 0 1 0 0,0 0 0 0 0,-1 2 0 0 0,-1 2 13 0 0,0-1-1 0 0,0 1 1 0 0,1-1 0 0 0,-1 1 0 0 0,1 0 0 0 0,0 0 0 0 0,0 0 0 0 0,1 0 0 0 0,0 0 0 0 0,0 0 0 0 0,-1 9-1 0 0,2-7 10 0 0,0 0-1 0 0,1 0 0 0 0,0-1 1 0 0,1 1-1 0 0,-1 0 0 0 0,1-1 1 0 0,0 1-1 0 0,1-1 1 0 0,0 0-1 0 0,0 1 0 0 0,0-1 1 0 0,0-1-1 0 0,1 1 0 0 0,0 0 1 0 0,0-1-1 0 0,1 0 0 0 0,0 0 1 0 0,8 7-1 0 0,-9-9-736 0 0,1 0 0 0 0,0 0 0 0 0,0 0 0 0 0,0-1 0 0 0,0 0 0 0 0,0 0 0 0 0,0 0 0 0 0,0 0 0 0 0,6 0-1 0 0,-1 0-6527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2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5685 0 0,'0'0'7736'0'0,"5"-3"-7328"0"0,52-28 1634 0 0,-57 31-2019 0 0,0-1 0 0 0,1 1 1 0 0,-1 0-1 0 0,0-1 1 0 0,1 1-1 0 0,-1 0 0 0 0,1 0 1 0 0,-1-1-1 0 0,0 1 0 0 0,1 0 1 0 0,-1 0-1 0 0,1 0 0 0 0,-1 0 1 0 0,1-1-1 0 0,-1 1 0 0 0,1 0 1 0 0,-1 0-1 0 0,1 0 0 0 0,-1 0 1 0 0,0 0-1 0 0,1 0 0 0 0,-1 0 1 0 0,1 0-1 0 0,-1 0 0 0 0,1 1 1 0 0,-1-1-1 0 0,1 0 0 0 0,-1 0 1 0 0,1 0-1 0 0,-1 0 0 0 0,0 1 1 0 0,1-1-1 0 0,0 0 1 0 0,7 17 718 0 0,-3 20 288 0 0,-6-32-973 0 0,0 0 0 0 0,0 0 1 0 0,0 0-1 0 0,0 0 0 0 0,-1-1 0 0 0,0 1 0 0 0,0-1 0 0 0,0 1 1 0 0,-4 5-1 0 0,3-5 1 0 0,1-1 0 0 0,0 0 1 0 0,0 0-1 0 0,0 1 0 0 0,0-1 1 0 0,1 1-1 0 0,0 0 0 0 0,0-1 0 0 0,-1 8 1 0 0,5-10-69 0 0,0 0 1 0 0,0-1-1 0 0,1 1 0 0 0,-1-1 1 0 0,1 0-1 0 0,-1 0 0 0 0,1 0 1 0 0,-1 0-1 0 0,1-1 0 0 0,-1 1 1 0 0,6-1-1 0 0,-6 0-50 0 0,6 2-361 0 0,54 3-1649 0 0,-19-10-5351 0 0,-19-3-431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2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57 5733 0 0,'0'0'8224'0'0,"-11"13"-7743"0"0,4-6-414 0 0,-33 44 352 0 0,37-47-349 0 0,0 1 1 0 0,0-1-1 0 0,1 1 0 0 0,0 0 0 0 0,0 0 1 0 0,0 0-1 0 0,1 0 0 0 0,-1 0 0 0 0,1 1 1 0 0,1-1-1 0 0,-1 0 0 0 0,1 9 0 0 0,0-13-44 0 0,0 0 0 0 0,0 1 0 0 0,0-1-1 0 0,1 1 1 0 0,-1-1 0 0 0,0 0 0 0 0,1 0-1 0 0,-1 1 1 0 0,1-1 0 0 0,0 0 0 0 0,-1 0-1 0 0,1 1 1 0 0,0-1 0 0 0,0 0 0 0 0,0 0-1 0 0,0 0 1 0 0,0 0 0 0 0,0 0 0 0 0,0 0-1 0 0,0-1 1 0 0,0 1 0 0 0,0 0 0 0 0,3 1-1 0 0,-1-1 30 0 0,1 0 0 0 0,-1 0 0 0 0,1 0 0 0 0,-1-1 0 0 0,1 1 0 0 0,0-1 0 0 0,-1 0 0 0 0,1 0 0 0 0,4 0 0 0 0,3-2 83 0 0,1 1 1 0 0,-1-2 0 0 0,1 0 0 0 0,20-8 0 0 0,-17 4-76 0 0,-1 0 1 0 0,0-1-1 0 0,0-1 1 0 0,21-18-1 0 0,-30 24-42 0 0,0-1 0 0 0,-1 0-1 0 0,0-1 1 0 0,0 1 0 0 0,0-1-1 0 0,0 0 1 0 0,-1 0-1 0 0,1 0 1 0 0,-1 0 0 0 0,-1 0-1 0 0,1-1 1 0 0,-1 1 0 0 0,0-1-1 0 0,0 0 1 0 0,2-10-1 0 0,-4 13-11 0 0,0 1 0 0 0,0-1-1 0 0,-1 1 1 0 0,1-1 0 0 0,0 0-1 0 0,-1 1 1 0 0,1-1 0 0 0,-1 1-1 0 0,0-1 1 0 0,0 1 0 0 0,0-1-1 0 0,0 1 1 0 0,0 0-1 0 0,-1 0 1 0 0,1-1 0 0 0,-1 1-1 0 0,1 0 1 0 0,-1 0 0 0 0,0 0-1 0 0,0 1 1 0 0,0-1 0 0 0,0 0-1 0 0,0 1 1 0 0,0-1 0 0 0,0 1-1 0 0,-1 0 1 0 0,1-1 0 0 0,0 1-1 0 0,-1 0 1 0 0,1 1 0 0 0,-1-1-1 0 0,1 0 1 0 0,-4 0-1 0 0,2 1-6 0 0,0-1-1 0 0,0 1 1 0 0,0-1-1 0 0,0 1 1 0 0,0 0 0 0 0,0 1-1 0 0,0-1 1 0 0,0 1-1 0 0,0-1 1 0 0,1 1-1 0 0,-1 0 1 0 0,0 1-1 0 0,0-1 1 0 0,1 1-1 0 0,-1-1 1 0 0,1 1-1 0 0,-1 0 1 0 0,1 1-1 0 0,0-1 1 0 0,0 0-1 0 0,-4 5 1 0 0,4-3 17 0 0,-1 0 1 0 0,1 1-1 0 0,0-1 0 0 0,0 1 1 0 0,0 0-1 0 0,1 0 1 0 0,0 0-1 0 0,0 0 0 0 0,0 1 1 0 0,1-1-1 0 0,-1 1 1 0 0,1-1-1 0 0,0 10 0 0 0,1-12-15 0 0,0 0-1 0 0,1 0 1 0 0,-1-1-1 0 0,1 1 0 0 0,-1 0 1 0 0,1-1-1 0 0,0 1 1 0 0,0 0-1 0 0,0-1 0 0 0,0 1 1 0 0,1-1-1 0 0,-1 1 0 0 0,1-1 1 0 0,0 0-1 0 0,-1 0 1 0 0,1 0-1 0 0,0 0 0 0 0,0 0 1 0 0,0 0-1 0 0,1 0 1 0 0,-1-1-1 0 0,0 1 0 0 0,1-1 1 0 0,-1 1-1 0 0,1-1 1 0 0,-1 0-1 0 0,1 0 0 0 0,-1 0 1 0 0,4 0-1 0 0,6 2-51 0 0,1 0 0 0 0,-1-1 0 0 0,1 0 0 0 0,-1-1 0 0 0,20-1 1 0 0,29-9-6908 0 0,-49 6-1002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2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11009 0 0,'0'0'7990'0'0,"10"-7"-7551"0"0,-10 7-438 0 0,8-7 56 0 0,0 1 0 0 0,1 0-1 0 0,0 0 1 0 0,0 1 0 0 0,0 0-1 0 0,0 1 1 0 0,1 0 0 0 0,0 0-1 0 0,-1 1 1 0 0,1 0 0 0 0,19-2-1 0 0,-28 5-58 0 0,-1 0 0 0 0,1 0 0 0 0,-1 0 0 0 0,1 0 0 0 0,-1 0 0 0 0,1 0 0 0 0,-1 0 0 0 0,0 0 0 0 0,1 0 0 0 0,-1 0 0 0 0,1 0 0 0 0,-1 1 0 0 0,0-1 0 0 0,1 0 0 0 0,-1 0 0 0 0,1 0 0 0 0,-1 1-1 0 0,0-1 1 0 0,1 0 0 0 0,-1 1 0 0 0,0-1 0 0 0,1 0 0 0 0,-1 1 0 0 0,0-1 0 0 0,0 0 0 0 0,1 1 0 0 0,-1-1 0 0 0,0 1 0 0 0,0-1 0 0 0,0 0 0 0 0,1 1 0 0 0,-1-1 0 0 0,0 1 0 0 0,0-1 0 0 0,0 1 0 0 0,-4 20-23 0 0,-14 16 17 0 0,2-15-14 0 0,12-17 64 0 0,0 0 0 0 0,0 0 1 0 0,0 0-1 0 0,0 0 0 0 0,1 1 0 0 0,0 0 1 0 0,1 0-1 0 0,-1-1 0 0 0,1 2 1 0 0,-2 5-1 0 0,5-12-50 0 0,-1 1 1 0 0,0-1 0 0 0,0 1-1 0 0,1-1 1 0 0,-1 1-1 0 0,1-1 1 0 0,-1 1-1 0 0,0-1 1 0 0,1 0-1 0 0,-1 1 1 0 0,1-1 0 0 0,-1 0-1 0 0,1 1 1 0 0,-1-1-1 0 0,1 0 1 0 0,-1 0-1 0 0,1 0 1 0 0,-1 1-1 0 0,1-1 1 0 0,-1 0 0 0 0,1 0-1 0 0,0 0 1 0 0,-1 0-1 0 0,1 0 1 0 0,-1 0-1 0 0,1 0 1 0 0,-1 0 0 0 0,1 0-1 0 0,-1 0 1 0 0,1 0-1 0 0,0 0 1 0 0,0-1-1 0 0,29-3 39 0 0,-17 2-46 0 0,-12 2 25 0 0,0 0-1 0 0,0 0 1 0 0,0 0 0 0 0,0 0 0 0 0,0 0 0 0 0,-1 0-1 0 0,1 0 1 0 0,0 0 0 0 0,0 0 0 0 0,0 1 0 0 0,0-1-1 0 0,-1 0 1 0 0,1 1 0 0 0,0-1 0 0 0,0 1 0 0 0,-1-1-1 0 0,1 0 1 0 0,0 1 0 0 0,0 0 0 0 0,-1-1-1 0 0,1 1 1 0 0,-1-1 0 0 0,1 1 0 0 0,0 0 0 0 0,-1-1-1 0 0,0 1 1 0 0,1 0 0 0 0,-1 0 0 0 0,1 1 0 0 0,0 0 54 0 0,-1 0 1 0 0,0 0 0 0 0,0 1-1 0 0,0-1 1 0 0,0 0 0 0 0,0 0-1 0 0,0 1 1 0 0,-1-1 0 0 0,1 0-1 0 0,-1 0 1 0 0,0 3 0 0 0,-3 5 117 0 0,0-1 1 0 0,0 0-1 0 0,0-1 1 0 0,-10 14-1 0 0,12-19-217 0 0,-1 0-1 0 0,1 1 1 0 0,-1-2 0 0 0,0 1 0 0 0,0 0-1 0 0,0 0 1 0 0,0-1 0 0 0,0 0-1 0 0,-1 0 1 0 0,1 0 0 0 0,-6 2 0 0 0,-9 1-2798 0 0,-2-6-3921 0 0,1-2-4392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2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4000 0 0,'0'0'10436'0'0,"-11"4"-10235"0"0,5-2-151 0 0,0 1-1 0 0,0-1 0 0 0,0 2 0 0 0,1-1 1 0 0,-1 0-1 0 0,1 1 0 0 0,0 0 0 0 0,0 0 1 0 0,0 1-1 0 0,0 0 0 0 0,1-1 0 0 0,0 1 1 0 0,0 1-1 0 0,0-1 0 0 0,-4 8 0 0 0,3-3 252 0 0,0 1 0 0 0,1-1-1 0 0,0 0 1 0 0,1 1 0 0 0,0 0-1 0 0,0 0 1 0 0,-1 22-1 0 0,4-31-268 0 0,0 0-1 0 0,0 1 0 0 0,0-1 1 0 0,0 0-1 0 0,1 0 0 0 0,-1 1 0 0 0,1-1 1 0 0,-1 0-1 0 0,1 0 0 0 0,0 0 0 0 0,0 1 1 0 0,0-1-1 0 0,0 0 0 0 0,0 0 1 0 0,1 0-1 0 0,-1-1 0 0 0,4 4 0 0 0,-3-3-21 0 0,1 0-1 0 0,-1-1 1 0 0,1 0-1 0 0,0 1 1 0 0,0-1-1 0 0,0 0 1 0 0,0 0-1 0 0,0-1 1 0 0,0 1-1 0 0,0-1 0 0 0,0 1 1 0 0,0-1-1 0 0,0 0 1 0 0,0 0-1 0 0,0-1 1 0 0,0 1-1 0 0,5-1 1 0 0,-1-1 69 0 0,1 0 0 0 0,0-1 0 0 0,-1 1 1 0 0,1-2-1 0 0,-1 1 0 0 0,0-1 1 0 0,0 0-1 0 0,0 0 0 0 0,-1-1 0 0 0,1 0 1 0 0,8-9-1 0 0,-6 6-48 0 0,-1-1 1 0 0,-1 1-1 0 0,1-2 1 0 0,-2 1 0 0 0,1-1-1 0 0,-1 0 1 0 0,6-14-1 0 0,-11 21-31 0 0,0 1-1 0 0,0-1 0 0 0,-1 1 1 0 0,1 0-1 0 0,-1-1 0 0 0,1 1 1 0 0,-1-1-1 0 0,0 1 1 0 0,0-1-1 0 0,0 1 0 0 0,-1-1 1 0 0,1 1-1 0 0,0-1 1 0 0,-1 1-1 0 0,0-1 0 0 0,0 1 1 0 0,1 0-1 0 0,-1-1 0 0 0,0 1 1 0 0,-1 0-1 0 0,1 0 1 0 0,0 0-1 0 0,-1 0 0 0 0,1 0 1 0 0,-1 0-1 0 0,0 0 0 0 0,1 0 1 0 0,-1 0-1 0 0,0 1 1 0 0,0-1-1 0 0,0 1 0 0 0,-1 0 1 0 0,1-1-1 0 0,0 1 1 0 0,0 0-1 0 0,-1 0 0 0 0,1 0 1 0 0,0 1-1 0 0,-3-1 0 0 0,1-1-47 0 0,0 1-1 0 0,0 0 1 0 0,1 0-1 0 0,-1 0 0 0 0,0 1 1 0 0,0-1-1 0 0,0 1 0 0 0,0 0 1 0 0,0 0-1 0 0,0 0 1 0 0,0 1-1 0 0,0-1 0 0 0,0 1 1 0 0,1 0-1 0 0,-1 0 1 0 0,0 1-1 0 0,0-1 0 0 0,1 1 1 0 0,-1-1-1 0 0,1 1 0 0 0,-1 0 1 0 0,1 1-1 0 0,0-1 1 0 0,-3 3-1 0 0,4-3 59 0 0,1-1-1 0 0,0 1 1 0 0,0-1-1 0 0,0 0 1 0 0,0 1-1 0 0,0 0 1 0 0,0-1-1 0 0,1 1 1 0 0,-1 0-1 0 0,0-1 1 0 0,1 1-1 0 0,0 0 1 0 0,-1 0-1 0 0,1-1 1 0 0,0 1 0 0 0,0 0-1 0 0,0 0 1 0 0,0 0-1 0 0,0-1 1 0 0,0 1-1 0 0,0 0 1 0 0,1 0-1 0 0,0 1 1 0 0,0 0 54 0 0,0-1-1 0 0,1 1 1 0 0,0-1 0 0 0,-1 1 0 0 0,1-1 0 0 0,0 0-1 0 0,0 0 1 0 0,0 0 0 0 0,0 0 0 0 0,1 0 0 0 0,-1-1-1 0 0,1 1 1 0 0,2 1 0 0 0,5 2 233 0 0,1 0 0 0 0,0-1 0 0 0,0 0 0 0 0,0-1 0 0 0,22 4 0 0 0,18-4-58 0 0,-37-3-919 0 0,-1 0 1 0 0,0 1-1 0 0,1 1 1 0 0,19 5-1 0 0,-27-3-2826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4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4180 0 0,'0'0'4225'0'0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8565 0 0,'0'0'9867'0'0,"-4"12"-9679"0"0,-1 7-125 0 0,-2 5-25 0 0,1-1 1 0 0,1 2-1 0 0,-3 37 1 0 0,8-62-49 0 0,0 1-1 0 0,0-1 1 0 0,0 1-1 0 0,0-1 1 0 0,0 1-1 0 0,0-1 1 0 0,1 1-1 0 0,-1-1 1 0 0,0 1-1 0 0,0-1 1 0 0,0 0-1 0 0,0 1 0 0 0,1-1 1 0 0,-1 1-1 0 0,0-1 1 0 0,1 1-1 0 0,-1-1 1 0 0,0 0-1 0 0,1 1 1 0 0,-1-1-1 0 0,0 0 1 0 0,1 1-1 0 0,-1-1 1 0 0,1 0-1 0 0,-1 0 1 0 0,0 1-1 0 0,1-1 1 0 0,-1 0-1 0 0,1 0 1 0 0,-1 0-1 0 0,1 0 1 0 0,0 1-1 0 0,21-3-57 0 0,19-12 114 0 0,-21 5-439 0 0,6-4-1955 0 0,-9 3-3969 0 0,-8 4 363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5156 0 0,'0'0'14650'0'0,"-12"65"-14370"0"0,15-51-280 0 0,3-3-88 0 0,4 0-892 0 0,1-4-876 0 0,3-1-2701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123 124 808 0 0,'0'0'9693'0'0,"-10"1"-8640"0"0,5-1-823 0 0,0 0 1 0 0,1 1-1 0 0,-1-1 0 0 0,0 1 0 0 0,1 0 0 0 0,-1 0 0 0 0,1 0 0 0 0,-1 0 0 0 0,1 1 0 0 0,0 0 0 0 0,0 0 0 0 0,0 0 0 0 0,0 1 0 0 0,0-1 0 0 0,0 1 0 0 0,0 0 0 0 0,1 0 1 0 0,-1 0-1 0 0,1 1 0 0 0,0-1 0 0 0,0 1 0 0 0,0-1 0 0 0,1 1 0 0 0,-1 0 0 0 0,1 0 0 0 0,0 0 0 0 0,0 1 0 0 0,0-1 0 0 0,1 1 0 0 0,-1-1 0 0 0,0 9 0 0 0,1-11-224 0 0,1-1-1 0 0,0 1 0 0 0,-1 0 0 0 0,1-1 0 0 0,0 1 1 0 0,0 0-1 0 0,0-1 0 0 0,0 1 0 0 0,0 0 0 0 0,1 0 0 0 0,-1-1 1 0 0,0 1-1 0 0,1 0 0 0 0,-1-1 0 0 0,1 1 0 0 0,0-1 1 0 0,0 1-1 0 0,-1-1 0 0 0,1 1 0 0 0,0-1 0 0 0,0 1 0 0 0,0-1 1 0 0,1 0-1 0 0,-1 0 0 0 0,0 1 0 0 0,0-1 0 0 0,1 0 1 0 0,-1 0-1 0 0,0 0 0 0 0,1 0 0 0 0,-1-1 0 0 0,1 1 1 0 0,0 0-1 0 0,-1-1 0 0 0,1 1 0 0 0,-1-1 0 0 0,1 1 0 0 0,0-1 1 0 0,-1 0-1 0 0,1 1 0 0 0,0-1 0 0 0,0 0 0 0 0,-1 0 1 0 0,1 0-1 0 0,0-1 0 0 0,2 0 0 0 0,6 0 16 0 0,-1-1 1 0 0,1-1-1 0 0,-1 1 1 0 0,0-2-1 0 0,0 1 0 0 0,0-1 1 0 0,9-6-1 0 0,0-1-48 0 0,-2 0-1 0 0,1-1 1 0 0,-2 0 0 0 0,23-24-1 0 0,-34 33 29 0 0,0-1 0 0 0,-1 1 0 0 0,0-1 0 0 0,0 0 1 0 0,0 0-1 0 0,0-1 0 0 0,-1 1 0 0 0,1 0 0 0 0,-1-1 0 0 0,0 0 0 0 0,0 1 0 0 0,-1-1 0 0 0,1 0 0 0 0,-1 0 0 0 0,0 0 0 0 0,-1 0 0 0 0,1 0 0 0 0,-1 0 0 0 0,0 0 0 0 0,0 0 0 0 0,-1 0 0 0 0,1 0 0 0 0,-3-8 0 0 0,2 10 13 0 0,0 1 1 0 0,1 0-1 0 0,-1 0 0 0 0,0 0 1 0 0,-1 0-1 0 0,1 0 0 0 0,0 0 1 0 0,-1 1-1 0 0,1-1 0 0 0,0 0 0 0 0,-1 1 1 0 0,0-1-1 0 0,0 1 0 0 0,1-1 1 0 0,-1 1-1 0 0,0 0 0 0 0,0 0 1 0 0,0 0-1 0 0,0 0 0 0 0,0 0 0 0 0,0 0 1 0 0,0 1-1 0 0,-1-1 0 0 0,1 1 1 0 0,0-1-1 0 0,0 1 0 0 0,-1 0 1 0 0,1 0-1 0 0,0 0 0 0 0,0 0 1 0 0,-1 0-1 0 0,1 0 0 0 0,0 1 0 0 0,0-1 1 0 0,0 1-1 0 0,-1-1 0 0 0,1 1 1 0 0,0 0-1 0 0,-2 1 0 0 0,-1 0-9 0 0,0 1 0 0 0,1-1 0 0 0,-1 1-1 0 0,1 0 1 0 0,-1 0 0 0 0,1 0 0 0 0,0 1 0 0 0,0-1-1 0 0,0 1 1 0 0,1 0 0 0 0,0 0 0 0 0,-1 0-1 0 0,1 0 1 0 0,1 1 0 0 0,-6 9 0 0 0,7-11 9 0 0,-1 1 0 0 0,1 0 0 0 0,0-1 0 0 0,0 1 0 0 0,0-1 1 0 0,0 1-1 0 0,1 0 0 0 0,-1 0 0 0 0,1 0 0 0 0,0-1 0 0 0,0 1 0 0 0,1 0 0 0 0,-1 0 0 0 0,1-1 1 0 0,0 1-1 0 0,0 0 0 0 0,0-1 0 0 0,0 1 0 0 0,0 0 0 0 0,1-1 0 0 0,0 0 0 0 0,0 1 1 0 0,0-1-1 0 0,0 0 0 0 0,0 0 0 0 0,1 0 0 0 0,-1 0 0 0 0,1-1 0 0 0,0 1 0 0 0,-1-1 1 0 0,8 5-1 0 0,1-1-177 0 0,1-1 0 0 0,0 0 0 0 0,0-1 0 0 0,1 0 0 0 0,-1-1 0 0 0,1-1 0 0 0,0 0 0 0 0,15 1 0 0 0,-20-3-581 0 0,12 2-826 0 0,-7 3-4513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9429 0 0,'0'0'8887'0'0,"0"10"-8649"0"0,1 30-156 0 0,-1-39-87 0 0,0 0 0 0 0,0 1 1 0 0,0-1-1 0 0,0 0 0 0 0,1 0 0 0 0,-1 0 1 0 0,0 1-1 0 0,1-1 0 0 0,-1 0 1 0 0,1 0-1 0 0,-1 0 0 0 0,1 0 1 0 0,-1 0-1 0 0,1 0 0 0 0,0 0 0 0 0,-1 0 1 0 0,1 0-1 0 0,0 0 0 0 0,0 0 1 0 0,0 0-1 0 0,0-1 0 0 0,0 1 0 0 0,0 0 1 0 0,0 0-1 0 0,0-1 0 0 0,0 1 1 0 0,0-1-1 0 0,0 1 0 0 0,0-1 0 0 0,0 0 1 0 0,1 1-1 0 0,-1-1 0 0 0,0 0 1 0 0,0 0-1 0 0,2 1 0 0 0,4-2-86 0 0,-1 1-1 0 0,1-1 0 0 0,-1 0 0 0 0,1 0 0 0 0,8-3 1 0 0,7-1-95 0 0,-22 6 198 0 0,1-1 0 0 0,0 1 1 0 0,-1-1-1 0 0,1 1 1 0 0,0-1-1 0 0,-1 1 1 0 0,1 0-1 0 0,-1-1 1 0 0,1 1-1 0 0,-1 0 0 0 0,0 0 1 0 0,1-1-1 0 0,-1 1 1 0 0,0 0-1 0 0,1 0 1 0 0,-1-1-1 0 0,0 1 0 0 0,0 0 1 0 0,0 0-1 0 0,1 0 1 0 0,-1 0-1 0 0,0-1 1 0 0,0 1-1 0 0,0 0 1 0 0,-1 0-1 0 0,1 0 0 0 0,0 0 1 0 0,0-1-1 0 0,0 1 1 0 0,-1 0-1 0 0,1 1 1 0 0,-8 29 494 0 0,2-16-431 0 0,-1-1 0 0 0,-1 0 0 0 0,-1 0 1 0 0,-10 14-1 0 0,19-28-108 0 0,0 0 1 0 0,0 0-1 0 0,-1 0 1 0 0,1 0 0 0 0,0 1-1 0 0,0-1 1 0 0,0 0-1 0 0,0 0 1 0 0,0 0-1 0 0,0 0 1 0 0,0 1 0 0 0,0-1-1 0 0,0 0 1 0 0,0 0-1 0 0,-1 0 1 0 0,1 0-1 0 0,0 0 1 0 0,0 1 0 0 0,0-1-1 0 0,0 0 1 0 0,0 0-1 0 0,-1 0 1 0 0,1 0-1 0 0,0 0 1 0 0,0 0-1 0 0,0 0 1 0 0,0 0 0 0 0,-1 0-1 0 0,1 0 1 0 0,0 0-1 0 0,0 0 1 0 0,0 0-1 0 0,-1 0 1 0 0,1 0 0 0 0,0 0-1 0 0,0 0 1 0 0,0 0-1 0 0,0 0 1 0 0,-1 0-1 0 0,1 0 1 0 0,0 0 0 0 0,0 0-1 0 0,0 0 1 0 0,0 0-1 0 0,-1 0 1 0 0,1 0-1 0 0,0 0 1 0 0,0 0 0 0 0,0-1-1 0 0,0 1 1 0 0,-1 0-1 0 0,1 0 1 0 0,0 0-1 0 0,0 0 1 0 0,0-1 0 0 0,-2-10-5129 0 0,2-7-1784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10921 0 0,'0'0'9409'0'0,"64"-40"-9057"0"0,-41 31-352 0 0,-2-2-24 0 0,2 0-1384 0 0,-7 1-1452 0 0,7-1-7561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23 7053 0 0,'0'0'11299'0'0,"-3"9"-11096"0"0,-2 6-106 0 0,0 1 0 0 0,1 0-1 0 0,1 0 1 0 0,-1 22 0 0 0,3-34-97 0 0,0 1 1 0 0,1 0-1 0 0,-1-1 0 0 0,1 1 1 0 0,1 0-1 0 0,-1-1 1 0 0,1 1-1 0 0,-1 0 0 0 0,1-1 1 0 0,1 1-1 0 0,-1-1 0 0 0,1 1 1 0 0,-1-1-1 0 0,1 0 1 0 0,0 0-1 0 0,1 0 0 0 0,-1 0 1 0 0,1 0-1 0 0,0 0 1 0 0,0 0-1 0 0,0-1 0 0 0,6 5 1 0 0,-7-6-6 0 0,1-1 1 0 0,0 1-1 0 0,0-1 1 0 0,0 0-1 0 0,-1 0 0 0 0,1-1 1 0 0,0 1-1 0 0,0 0 1 0 0,0-1-1 0 0,0 0 1 0 0,0 0-1 0 0,0 0 1 0 0,1 0-1 0 0,-1 0 0 0 0,0-1 1 0 0,0 1-1 0 0,5-2 1 0 0,-2-1 3 0 0,-1 1 1 0 0,1-1 0 0 0,-1 1-1 0 0,1-2 1 0 0,-1 1-1 0 0,0-1 1 0 0,0 1-1 0 0,6-8 1 0 0,-4 4 20 0 0,0 0 1 0 0,-1 0-1 0 0,0-1 1 0 0,-1 1-1 0 0,1-1 1 0 0,-1-1-1 0 0,-1 1 1 0 0,0-1-1 0 0,0 0 1 0 0,-1 0-1 0 0,3-11 1 0 0,-5 16-12 0 0,-1 0 0 0 0,0 1 0 0 0,0-1 0 0 0,0 0 0 0 0,0 0 0 0 0,0 1 0 0 0,-1-1 0 0 0,0 0 0 0 0,0 1 0 0 0,0-1 0 0 0,0 0 0 0 0,0 1 0 0 0,-1 0 0 0 0,0-1 0 0 0,0 1 0 0 0,0 0 0 0 0,0 0 0 0 0,0 0 0 0 0,0 0 0 0 0,-1 0 0 0 0,1 0 0 0 0,-1 1 0 0 0,0-1 0 0 0,0 1 0 0 0,0 0 0 0 0,0 0 0 0 0,0 0 0 0 0,-1 0 0 0 0,1 1 0 0 0,-1-1 0 0 0,1 1 0 0 0,-1 0 0 0 0,1 0 0 0 0,-1 0 0 0 0,0 0 0 0 0,1 1 0 0 0,-1-1 0 0 0,0 1 0 0 0,0 0 0 0 0,1 0 0 0 0,-1 0 0 0 0,0 1 0 0 0,1 0 0 0 0,-8 1 0 0 0,10-2-8 0 0,-1 1-1 0 0,0-1 0 0 0,0 1 1 0 0,0 0-1 0 0,1 0 1 0 0,-1-1-1 0 0,0 1 0 0 0,1 0 1 0 0,-1 0-1 0 0,1 0 1 0 0,-1 1-1 0 0,1-1 0 0 0,-1 0 1 0 0,1 1-1 0 0,0-1 1 0 0,0 0-1 0 0,0 1 0 0 0,0 0 1 0 0,0-1-1 0 0,0 1 1 0 0,0-1-1 0 0,0 1 1 0 0,0 0-1 0 0,1 0 0 0 0,-1 0 1 0 0,1-1-1 0 0,0 1 1 0 0,-1 0-1 0 0,1 0 0 0 0,0 0 1 0 0,0 0-1 0 0,0 0 1 0 0,0 0-1 0 0,0-1 0 0 0,1 1 1 0 0,-1 0-1 0 0,1 2 1 0 0,0 3 127 0 0,1-1 0 0 0,0-1 1 0 0,0 1-1 0 0,0 0 0 0 0,1 0 1 0 0,0-1-1 0 0,0 0 1 0 0,0 1-1 0 0,1-1 0 0 0,5 6 1 0 0,-2-4-180 0 0,1 0 0 0 0,1 0 1 0 0,-1-1-1 0 0,1 0 0 0 0,0-1 1 0 0,0 0-1 0 0,11 4 0 0 0,19 7-5270 0 0,-36-15 4710 0 0,6 3-5255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0 704 0 0,'0'0'17106'0'0,"-11"4"-16530"0"0,6-2-521 0 0,0 0 0 0 0,0 0 0 0 0,0 0 0 0 0,0 1 0 0 0,0 0 0 0 0,0 0 0 0 0,1 0 0 0 0,-1 0-1 0 0,1 1 1 0 0,0 0 0 0 0,0 0 0 0 0,0 0 0 0 0,1 0 0 0 0,-1 0 0 0 0,1 1 0 0 0,0 0 0 0 0,0-1-1 0 0,1 1 1 0 0,-1 0 0 0 0,-1 8 0 0 0,1-5-45 0 0,1-1 0 0 0,1 1 1 0 0,-1 0-1 0 0,1 0 0 0 0,0 0 0 0 0,1 0 0 0 0,0 0 0 0 0,1 0 0 0 0,-1 0 1 0 0,1 0-1 0 0,5 16 0 0 0,-5-22-17 0 0,0 1-1 0 0,0 0 1 0 0,1 0-1 0 0,-1-1 1 0 0,1 1 0 0 0,0-1-1 0 0,0 1 1 0 0,0-1-1 0 0,0 0 1 0 0,0 0 0 0 0,1 0-1 0 0,-1 0 1 0 0,0 0 0 0 0,1 0-1 0 0,0-1 1 0 0,-1 1-1 0 0,1-1 1 0 0,0 0 0 0 0,0 0-1 0 0,0 0 1 0 0,-1 0-1 0 0,1 0 1 0 0,0-1 0 0 0,0 1-1 0 0,0-1 1 0 0,1 0 0 0 0,-1 0-1 0 0,0 0 1 0 0,0 0-1 0 0,0 0 1 0 0,0-1 0 0 0,0 1-1 0 0,0-1 1 0 0,5-2-1 0 0,-3 2 12 0 0,1-1-1 0 0,-1 0 0 0 0,0-1 0 0 0,1 1 0 0 0,-1-1 1 0 0,0 0-1 0 0,0-1 0 0 0,-1 1 0 0 0,1-1 0 0 0,-1 0 1 0 0,5-5-1 0 0,-6 6 20 0 0,0 0-1 0 0,-1 0 1 0 0,1 0-1 0 0,-1 0 1 0 0,0 0 0 0 0,0-1-1 0 0,0 0 1 0 0,0 1 0 0 0,-1-1-1 0 0,1 0 1 0 0,-1 1 0 0 0,0-1-1 0 0,0 0 1 0 0,0 0 0 0 0,-1 0-1 0 0,0 0 1 0 0,1-4-1 0 0,-2 6-9 0 0,1 1-1 0 0,-1 0 0 0 0,1 0 0 0 0,-1-1 0 0 0,0 1 0 0 0,0 0 0 0 0,1 0 1 0 0,-1 0-1 0 0,0 0 0 0 0,0 0 0 0 0,0 0 0 0 0,0 0 0 0 0,0 0 0 0 0,0 1 1 0 0,0-1-1 0 0,0 0 0 0 0,0 0 0 0 0,-1 1 0 0 0,1-1 0 0 0,0 1 0 0 0,0-1 0 0 0,-1 1 1 0 0,1 0-1 0 0,0-1 0 0 0,-1 1 0 0 0,1 0 0 0 0,0 0 0 0 0,-1 0 0 0 0,1 0 1 0 0,0 0-1 0 0,-1 0 0 0 0,1 0 0 0 0,0 1 0 0 0,-1-1 0 0 0,-1 1 0 0 0,-47 13 5 0 0,41-9-116 0 0,0 0 1 0 0,1 1-1 0 0,0 0 1 0 0,0 0-1 0 0,-12 13 1 0 0,-11 22-5672 0 0,20-25-2378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86 6977 0 0,'0'0'7964'0'0,"-2"-3"-7599"0"0,2 2-337 0 0,0 1 1 0 0,0-1-1 0 0,0 1 0 0 0,0-1 0 0 0,-1 1 0 0 0,1-1 1 0 0,0 1-1 0 0,0-1 0 0 0,0 1 0 0 0,-1-1 0 0 0,1 1 1 0 0,0-1-1 0 0,0 1 0 0 0,-1 0 0 0 0,1-1 1 0 0,0 1-1 0 0,-1-1 0 0 0,1 1 0 0 0,-1 0 0 0 0,1-1 1 0 0,0 1-1 0 0,-1 0 0 0 0,1 0 0 0 0,-1-1 1 0 0,1 1-1 0 0,-1 0 0 0 0,1 0 0 0 0,-1-1 0 0 0,1 1 1 0 0,-1 0-1 0 0,1 0 0 0 0,-1 0 0 0 0,1 0 1 0 0,-1 0-1 0 0,1 0 0 0 0,-1 0 0 0 0,1 0 0 0 0,-1 0 1 0 0,1 0-1 0 0,-1 0 0 0 0,1 0 0 0 0,-1 1 0 0 0,1-1 1 0 0,-1 0-1 0 0,1 0 0 0 0,-1 1 0 0 0,1-1 1 0 0,-1 0-1 0 0,1 0 0 0 0,-1 1 0 0 0,1-1 0 0 0,0 0 1 0 0,-1 1-1 0 0,1-1 0 0 0,-1 1 0 0 0,-1 3 59 0 0,0-1-1 0 0,0 1 0 0 0,0 0 1 0 0,1-1-1 0 0,-1 1 0 0 0,1 0 1 0 0,-2 8-1 0 0,2-8-83 0 0,0 1 0 0 0,0-1 1 0 0,0 1-1 0 0,1-1 0 0 0,0 1 0 0 0,0 0 1 0 0,0-1-1 0 0,0 1 0 0 0,1 0 0 0 0,0-1 0 0 0,0 1 1 0 0,0-1-1 0 0,0 1 0 0 0,1-1 0 0 0,0 0 1 0 0,0 1-1 0 0,0-1 0 0 0,0 0 0 0 0,0 0 1 0 0,6 5-1 0 0,-5-6 37 0 0,1 0 1 0 0,-1 0-1 0 0,1-1 1 0 0,0 0-1 0 0,0 1 1 0 0,0-2-1 0 0,0 1 1 0 0,0 0-1 0 0,0-1 0 0 0,0 0 1 0 0,1 0-1 0 0,-1 0 1 0 0,0 0-1 0 0,1-1 1 0 0,-1 1-1 0 0,1-1 1 0 0,-1 0-1 0 0,1-1 1 0 0,-1 1-1 0 0,0-1 1 0 0,8-2-1 0 0,-5 1 52 0 0,0 0 1 0 0,0-1-1 0 0,0 0 1 0 0,-1 0-1 0 0,1-1 1 0 0,-1 0-1 0 0,0 0 0 0 0,0 0 1 0 0,0-1-1 0 0,-1 0 1 0 0,1 0-1 0 0,-1 0 1 0 0,0 0-1 0 0,-1-1 0 0 0,1 0 1 0 0,-1 0-1 0 0,0-1 1 0 0,-1 1-1 0 0,6-14 1 0 0,-8 16-79 0 0,1 1 0 0 0,-1-1 0 0 0,0 0 0 0 0,0 1 1 0 0,-1-1-1 0 0,1 0 0 0 0,-1 0 0 0 0,0 0 0 0 0,0 0 0 0 0,0 0 1 0 0,0 1-1 0 0,-1-1 0 0 0,1 0 0 0 0,-1 0 0 0 0,0 1 1 0 0,0-1-1 0 0,-1 0 0 0 0,1 1 0 0 0,-1-1 0 0 0,0 1 1 0 0,0-1-1 0 0,0 1 0 0 0,0 0 0 0 0,0 0 0 0 0,-1 0 1 0 0,1 0-1 0 0,-1 0 0 0 0,0 1 0 0 0,0-1 0 0 0,0 1 1 0 0,0 0-1 0 0,0 0 0 0 0,-1 0 0 0 0,1 0 0 0 0,-1 0 1 0 0,1 1-1 0 0,-1 0 0 0 0,-6-2 0 0 0,8 2-33 0 0,0 0-1 0 0,0 0 0 0 0,-1 0 1 0 0,1 1-1 0 0,0-1 0 0 0,0 1 1 0 0,0-1-1 0 0,0 1 0 0 0,0 0 1 0 0,-1 0-1 0 0,1 0 1 0 0,0 0-1 0 0,0 0 0 0 0,0 0 1 0 0,0 1-1 0 0,-1-1 0 0 0,1 1 1 0 0,0 0-1 0 0,0-1 0 0 0,0 1 1 0 0,0 0-1 0 0,0 0 0 0 0,0 0 1 0 0,0 0-1 0 0,1 1 1 0 0,-1-1-1 0 0,0 0 0 0 0,1 1 1 0 0,-1-1-1 0 0,1 1 0 0 0,-1 0 1 0 0,1 0-1 0 0,0-1 0 0 0,0 1 1 0 0,-1 0-1 0 0,1 0 0 0 0,1 0 1 0 0,-1 0-1 0 0,0 0 0 0 0,0 0 1 0 0,0 4-1 0 0,0-2 16 0 0,1 1 1 0 0,-1-1-1 0 0,1 1 0 0 0,0-1 0 0 0,0 1 0 0 0,0-1 0 0 0,1 1 1 0 0,0-1-1 0 0,0 1 0 0 0,0-1 0 0 0,0 1 0 0 0,1-1 1 0 0,-1 0-1 0 0,1 0 0 0 0,0 0 0 0 0,0 0 0 0 0,1 0 0 0 0,-1 0 1 0 0,5 4-1 0 0,-1-3 14 0 0,0 1-1 0 0,0-1 1 0 0,1-1 0 0 0,-1 1-1 0 0,1-1 1 0 0,0 0 0 0 0,0-1-1 0 0,0 0 1 0 0,1 0 0 0 0,-1 0-1 0 0,12 1 1 0 0,5 0-151 0 0,-1-1 0 0 0,35-1-1 0 0,19 3-4945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6565 0 0,'0'0'9792'0'0,"9"-2"-9240"0"0,9-3-378 0 0,-6 2 81 0 0,1-1 0 0 0,-1 2 1 0 0,0-1-1 0 0,1 2 0 0 0,0 0 0 0 0,19 1 1 0 0,-31 0-244 0 0,0 0 1 0 0,0 0 0 0 0,-1 0 0 0 0,1 0-1 0 0,0 1 1 0 0,-1-1 0 0 0,1 0-1 0 0,-1 1 1 0 0,1-1 0 0 0,0 0-1 0 0,-1 1 1 0 0,1-1 0 0 0,-1 1-1 0 0,1-1 1 0 0,-1 1 0 0 0,1-1 0 0 0,-1 1-1 0 0,1-1 1 0 0,-1 1 0 0 0,0-1-1 0 0,1 1 1 0 0,-1 0 0 0 0,0-1-1 0 0,1 1 1 0 0,-1 0 0 0 0,0-1-1 0 0,0 1 1 0 0,0 0 0 0 0,0-1 0 0 0,1 1-1 0 0,-1 0 1 0 0,0 0 0 0 0,0-1-1 0 0,0 1 1 0 0,-1 0 0 0 0,1-1-1 0 0,0 1 1 0 0,0 0 0 0 0,0-1-1 0 0,0 1 1 0 0,-1 0 0 0 0,1-1 0 0 0,0 1-1 0 0,-1 0 1 0 0,-19 34 555 0 0,13-26-539 0 0,-17 28 3 0 0,19-30-36 0 0,-1 1 0 0 0,1-1 0 0 0,0 0 0 0 0,1 1 0 0 0,-1 0 0 0 0,2 0 0 0 0,-1 1-1 0 0,1-1 1 0 0,0 1 0 0 0,1 0 0 0 0,0-1 0 0 0,1 1 0 0 0,-1 0 0 0 0,1 14-1 0 0,1-23-28 0 0,1 1 0 0 0,-1 0 0 0 0,0 0 0 0 0,1-1 0 0 0,-1 1-1 0 0,0 0 1 0 0,1 0 0 0 0,-1-1 0 0 0,1 1 0 0 0,-1 0-1 0 0,1-1 1 0 0,-1 1 0 0 0,1-1 0 0 0,0 1 0 0 0,-1 0-1 0 0,1-1 1 0 0,0 0 0 0 0,-1 1 0 0 0,1-1 0 0 0,0 1-1 0 0,0-1 1 0 0,-1 0 0 0 0,1 1 0 0 0,0-1 0 0 0,0 0 0 0 0,-1 0-1 0 0,1 0 1 0 0,0 0 0 0 0,0 0 0 0 0,0 0 0 0 0,0 0-1 0 0,-1 0 1 0 0,1 0 0 0 0,0 0 0 0 0,0 0 0 0 0,0 0-1 0 0,0 0 1 0 0,-1-1 0 0 0,1 1 0 0 0,0 0 0 0 0,0-1-1 0 0,-1 1 1 0 0,1-1 0 0 0,0 1 0 0 0,0-1 0 0 0,20-11-3099 0 0,-8-1-3730 0 0,-9 1-1626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9473 0 0,'0'0'10141'0'0,"62"1"-10217"0"0,-41-1-724 0 0,-3 0-720 0 0,-2 2-993 0 0,-2-2-5139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4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3312 0 0,'0'0'1408'0'0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28 104 4364 0 0,'0'0'10685'0'0,"-5"12"-10449"0"0,2-4-174 0 0,0-1 2 0 0,0 0 0 0 0,0 0 0 0 0,0 1 0 0 0,1-1 0 0 0,0 1 0 0 0,1-1 0 0 0,0 1 0 0 0,0-1 0 0 0,0 1 0 0 0,2 12 0 0 0,-1-19-59 0 0,0 0 1 0 0,1 0 0 0 0,-1 0-1 0 0,0 0 1 0 0,1 0 0 0 0,-1 0-1 0 0,1 0 1 0 0,-1 0 0 0 0,1 0-1 0 0,0-1 1 0 0,-1 1 0 0 0,1 0 0 0 0,0 0-1 0 0,-1-1 1 0 0,1 1 0 0 0,0 0-1 0 0,0-1 1 0 0,0 1 0 0 0,0-1-1 0 0,0 1 1 0 0,0-1 0 0 0,-1 1-1 0 0,1-1 1 0 0,0 0 0 0 0,0 0-1 0 0,0 1 1 0 0,0-1 0 0 0,0 0-1 0 0,0 0 1 0 0,1 0 0 0 0,-1 0-1 0 0,0 0 1 0 0,0 0 0 0 0,0 0-1 0 0,0 0 1 0 0,0-1 0 0 0,0 1-1 0 0,0 0 1 0 0,0-1 0 0 0,0 1-1 0 0,-1 0 1 0 0,1-1 0 0 0,2 0-1 0 0,3-2 74 0 0,-1 0-1 0 0,1 0 1 0 0,-1 0-1 0 0,1-1 0 0 0,7-7 1 0 0,10-9 118 0 0,27-34-1 0 0,-45 49-171 0 0,-1-1 1 0 0,0 1-1 0 0,0-1 0 0 0,0 0 0 0 0,-1 0 0 0 0,1-1 1 0 0,-1 1-1 0 0,-1-1 0 0 0,0 1 0 0 0,0-1 0 0 0,0 0 0 0 0,1-12 1 0 0,-3 18-17 0 0,0-1 0 0 0,0 1 0 0 0,0 0 0 0 0,0-1 0 0 0,-1 1 1 0 0,1 0-1 0 0,0-1 0 0 0,-1 1 0 0 0,1 0 0 0 0,-1 0 0 0 0,0-1 1 0 0,1 1-1 0 0,-1 0 0 0 0,0 0 0 0 0,0 0 0 0 0,0 0 0 0 0,0 0 0 0 0,0 0 1 0 0,0 0-1 0 0,0 0 0 0 0,0 0 0 0 0,0 0 0 0 0,-1 0 0 0 0,-2-1-12 0 0,1 1 0 0 0,-1-1 0 0 0,1 1 0 0 0,-1 0 0 0 0,0 0 0 0 0,1 0 0 0 0,-1 1 0 0 0,-6-1 0 0 0,4 0 3 0 0,0 1-1 0 0,0 0 1 0 0,0 1-1 0 0,0 0 1 0 0,0-1 0 0 0,0 2-1 0 0,0-1 1 0 0,1 1-1 0 0,-1 0 1 0 0,0 0-1 0 0,-6 3 1 0 0,10-3 5 0 0,-1 0 0 0 0,0 0 0 0 0,1 0 1 0 0,0 0-1 0 0,-1 0 0 0 0,1 1 0 0 0,0-1 0 0 0,0 1 0 0 0,0-1 1 0 0,0 1-1 0 0,1 0 0 0 0,-1 0 0 0 0,1 0 0 0 0,-1 0 0 0 0,1 0 1 0 0,0 0-1 0 0,-1 5 0 0 0,2-6 1 0 0,0 1 0 0 0,0-1 1 0 0,1 1-1 0 0,-1-1 0 0 0,1 1 1 0 0,-1-1-1 0 0,1 1 0 0 0,0-1 1 0 0,0 1-1 0 0,0-1 0 0 0,0 0 1 0 0,0 0-1 0 0,0 1 0 0 0,1-1 1 0 0,-1 0-1 0 0,1 0 0 0 0,3 3 0 0 0,0 0-52 0 0,0-1 0 0 0,1 1 0 0 0,0-1 0 0 0,0-1 0 0 0,0 1 0 0 0,0-1 0 0 0,1 0-1 0 0,-1 0 1 0 0,1-1 0 0 0,0 0 0 0 0,0 0 0 0 0,-1 0 0 0 0,1-1 0 0 0,14 1 0 0 0,25-2-4286 0 0,-35 0-157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75 6537 0 0,'0'0'8408'0'0,"-6"11"-8262"0"0,-15 32-10 0 0,21-42-125 0 0,-1-1-1 0 0,1 1 0 0 0,0-1 0 0 0,-1 1 1 0 0,1 0-1 0 0,0-1 0 0 0,0 1 1 0 0,0 0-1 0 0,-1 0 0 0 0,1-1 0 0 0,0 1 1 0 0,0 0-1 0 0,0-1 0 0 0,0 1 0 0 0,0 0 1 0 0,0-1-1 0 0,0 1 0 0 0,1 0 0 0 0,-1-1 1 0 0,0 1-1 0 0,0 0 0 0 0,1-1 1 0 0,-1 1-1 0 0,0 0 0 0 0,0-1 0 0 0,1 1 1 0 0,-1-1-1 0 0,1 1 0 0 0,-1 0 0 0 0,1-1 1 0 0,-1 1-1 0 0,1-1 0 0 0,-1 0 0 0 0,1 1 1 0 0,-1-1-1 0 0,1 1 0 0 0,-1-1 1 0 0,1 0-1 0 0,0 1 0 0 0,-1-1 0 0 0,1 0 1 0 0,0 0-1 0 0,-1 1 0 0 0,1-1 0 0 0,0 0 1 0 0,0 0-1 0 0,36 3 324 0 0,-30-3-322 0 0,-4 0-3 0 0,-1 0 0 0 0,1 1 0 0 0,-1-1 0 0 0,1 1 0 0 0,-1 0-1 0 0,0 0 1 0 0,1 0 0 0 0,-1 0 0 0 0,0 0 0 0 0,0 0 0 0 0,0 0 0 0 0,0 1 0 0 0,0-1-1 0 0,0 1 1 0 0,0 0 0 0 0,0 0 0 0 0,0-1 0 0 0,-1 1 0 0 0,1 0 0 0 0,-1 0 0 0 0,1 0-1 0 0,-1 1 1 0 0,0-1 0 0 0,0 0 0 0 0,0 0 0 0 0,0 1 0 0 0,0-1 0 0 0,-1 1 0 0 0,1-1 0 0 0,-1 1-1 0 0,1-1 1 0 0,-1 1 0 0 0,0-1 0 0 0,0 1 0 0 0,0-1 0 0 0,0 1 0 0 0,-1-1 0 0 0,1 1-1 0 0,-1-1 1 0 0,-1 4 0 0 0,1-1 12 0 0,0-1-1 0 0,0 0 0 0 0,-1 1 1 0 0,1-1-1 0 0,-1 0 1 0 0,0 0-1 0 0,-1 0 0 0 0,1 0 1 0 0,-1 0-1 0 0,0-1 1 0 0,1 1-1 0 0,-2-1 0 0 0,1 0 1 0 0,0 0-1 0 0,-1 0 1 0 0,1 0-1 0 0,-1 0 0 0 0,0-1 1 0 0,0 0-1 0 0,0 1 0 0 0,-7 1 1 0 0,10-3-26 0 0,0-1-1 0 0,0 0 1 0 0,0 0 0 0 0,0 0-1 0 0,-1 1 1 0 0,1-1 0 0 0,0 0-1 0 0,0-1 1 0 0,0 1 0 0 0,0 0 0 0 0,0 0-1 0 0,0 0 1 0 0,0 0 0 0 0,0-1-1 0 0,0 1 1 0 0,0-1 0 0 0,0 1-1 0 0,1-1 1 0 0,-1 1 0 0 0,0-1 0 0 0,0 1-1 0 0,0-1 1 0 0,0 0 0 0 0,1 1-1 0 0,-1-1 1 0 0,0 0 0 0 0,1 0-1 0 0,-1 1 1 0 0,0-1 0 0 0,1 0 0 0 0,-1 0-1 0 0,1 0 1 0 0,-1 0 0 0 0,1 0-1 0 0,0 0 1 0 0,-1 0 0 0 0,1 0-1 0 0,0 0 1 0 0,0 0 0 0 0,0 0-1 0 0,0 0 1 0 0,0 0 0 0 0,0 0 0 0 0,0 0-1 0 0,0 0 1 0 0,0 0 0 0 0,0 0-1 0 0,1-2 1 0 0,-1-1-14 0 0,1-1-1 0 0,-1 0 1 0 0,1 0-1 0 0,1 0 1 0 0,-1 0 0 0 0,1 1-1 0 0,-1-1 1 0 0,1 1-1 0 0,3-5 1 0 0,30-36 889 0 0,49-48 0 0 0,-49 56-721 0 0,-33 35-102 0 0,-1 0 0 0 0,1 0 0 0 0,0 1-1 0 0,-1-1 1 0 0,1 0 0 0 0,-1 0 0 0 0,0 0 0 0 0,1-1 0 0 0,-1 1 0 0 0,0 0 0 0 0,-1 0 0 0 0,1-1 0 0 0,0 1 0 0 0,0 0 0 0 0,-1-1 0 0 0,1-2 0 0 0,-2 4 9 0 0,1 0 0 0 0,-1 0 0 0 0,0 0 0 0 0,1 0 0 0 0,-1 0 0 0 0,0 0 0 0 0,0 0 1 0 0,0 0-1 0 0,1 0 0 0 0,-1 1 0 0 0,0-1 0 0 0,0 0 0 0 0,0 1 0 0 0,0-1 0 0 0,0 0 0 0 0,-1 1 0 0 0,1 0 1 0 0,0-1-1 0 0,0 1 0 0 0,0 0 0 0 0,0-1 0 0 0,0 1 0 0 0,-1 0 0 0 0,1 0 0 0 0,0 0 0 0 0,0 0 1 0 0,0 0-1 0 0,-1 0 0 0 0,1 0 0 0 0,0 0 0 0 0,0 1 0 0 0,0-1 0 0 0,-2 1 0 0 0,-8 1 31 0 0,0 0 1 0 0,1 1-1 0 0,-1 0 0 0 0,1 1 0 0 0,0 0 1 0 0,0 1-1 0 0,-17 10 0 0 0,-18 20-1723 0 0,41-31 430 0 0,0 0 0 0 0,0 0 0 0 0,1 1-1 0 0,0-1 1 0 0,0 1 0 0 0,-5 9 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47 4072 0 0,'0'0'9254'0'0,"-10"8"-8667"0"0,-34 26-123 0 0,41-33-403 0 0,1 1-1 0 0,0 0 1 0 0,0 0 0 0 0,1 0 0 0 0,-1 0 0 0 0,0 0 0 0 0,1 0 0 0 0,-1 0 0 0 0,1 1 0 0 0,0-1 0 0 0,0 0 0 0 0,0 1 0 0 0,0-1-1 0 0,0 1 1 0 0,0-1 0 0 0,1 1 0 0 0,-1 0 0 0 0,1-1 0 0 0,0 1 0 0 0,-1 0 0 0 0,1-1 0 0 0,0 1 0 0 0,1 0 0 0 0,0 3 0 0 0,-1-4-34 0 0,1 0 1 0 0,0-1 0 0 0,-1 1-1 0 0,1 0 1 0 0,0 0 0 0 0,0-1-1 0 0,0 1 1 0 0,0-1 0 0 0,0 1-1 0 0,1-1 1 0 0,-1 1 0 0 0,0-1-1 0 0,1 0 1 0 0,-1 0 0 0 0,1 0-1 0 0,-1 0 1 0 0,1 0 0 0 0,0 0-1 0 0,-1 0 1 0 0,1 0 0 0 0,0 0-1 0 0,0-1 1 0 0,0 1 0 0 0,-1-1-1 0 0,1 1 1 0 0,0-1 0 0 0,0 0 0 0 0,2 0-1 0 0,6-1 59 0 0,0 0-1 0 0,-1-1 0 0 0,1-1 1 0 0,-1 1-1 0 0,1-1 1 0 0,-1-1-1 0 0,0 0 1 0 0,-1 0-1 0 0,1-1 0 0 0,-1 0 1 0 0,1-1-1 0 0,-2 1 1 0 0,1-1-1 0 0,0-1 1 0 0,-1 0-1 0 0,-1 0 0 0 0,1 0 1 0 0,-1-1-1 0 0,0 0 1 0 0,-1 0-1 0 0,0 0 1 0 0,5-10-1 0 0,-10 16-68 0 0,1 1-1 0 0,0 0 1 0 0,-1 0 0 0 0,1-1-1 0 0,-1 1 1 0 0,0 0 0 0 0,1-1-1 0 0,-1 1 1 0 0,0-1 0 0 0,0 1-1 0 0,0 0 1 0 0,0-1 0 0 0,0 1-1 0 0,0-1 1 0 0,0 1 0 0 0,0 0-1 0 0,-1-1 1 0 0,1 1 0 0 0,0 0-1 0 0,-1-1 1 0 0,1 1 0 0 0,-1 0-1 0 0,0 0 1 0 0,1-1 0 0 0,-1 1-1 0 0,-1-2 1 0 0,-1 1-4 0 0,1 1 0 0 0,0-1 0 0 0,0 1 0 0 0,-1 0 0 0 0,1-1 0 0 0,-1 1 1 0 0,1 0-1 0 0,-1 0 0 0 0,1 1 0 0 0,-1-1 0 0 0,0 0 0 0 0,-5 0 0 0 0,0 1-31 0 0,0-1 0 0 0,1 1 1 0 0,-1 1-1 0 0,0-1 0 0 0,0 1 0 0 0,0 1 0 0 0,0-1 0 0 0,-14 6 0 0 0,18-5-19 0 0,0 1 0 0 0,0-1 0 0 0,1 1 0 0 0,-1 0 0 0 0,1-1 0 0 0,-1 2 0 0 0,1-1 0 0 0,0 0 0 0 0,0 1 0 0 0,-3 5 0 0 0,5-8 39 0 0,0 0 0 0 0,1 0 0 0 0,-1 1 0 0 0,1-1 0 0 0,-1 0-1 0 0,1 0 1 0 0,0 0 0 0 0,-1 1 0 0 0,1-1 0 0 0,0 0 0 0 0,0 1 0 0 0,0-1-1 0 0,0 0 1 0 0,0 0 0 0 0,0 1 0 0 0,0-1 0 0 0,0 0 0 0 0,1 1-1 0 0,-1-1 1 0 0,0 0 0 0 0,1 0 0 0 0,-1 0 0 0 0,1 1 0 0 0,0-1 0 0 0,-1 0-1 0 0,1 0 1 0 0,0 0 0 0 0,0 0 0 0 0,-1 0 0 0 0,1 0 0 0 0,0 0-1 0 0,0 0 1 0 0,0-1 0 0 0,0 1 0 0 0,0 0 0 0 0,0 0 0 0 0,0-1 0 0 0,1 1-1 0 0,-1-1 1 0 0,2 2 0 0 0,54 22 671 0 0,21 12-392 0 0,-61-24-443 0 0,18 8-244 0 0,-12-11-6080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7525 0 0,'0'0'9117'0'0,"0"10"-9025"0"0,0 30-80 0 0,0-39-11 0 0,0-1 0 0 0,0 1 0 0 0,1-1 0 0 0,-1 1 0 0 0,0 0 0 0 0,0-1 0 0 0,1 1 0 0 0,-1-1 0 0 0,0 1 0 0 0,1-1 0 0 0,-1 1 0 0 0,0-1 0 0 0,1 1 0 0 0,-1-1 0 0 0,1 0 0 0 0,-1 1 0 0 0,1-1 0 0 0,-1 0 0 0 0,1 1 0 0 0,-1-1 0 0 0,1 0 0 0 0,-1 1 0 0 0,1-1 0 0 0,-1 0 0 0 0,1 0 0 0 0,0 0 0 0 0,-1 0 0 0 0,1 1 0 0 0,-1-1 0 0 0,1 0 0 0 0,0 0 0 0 0,-1 0 0 0 0,1 0 0 0 0,-1 0 0 0 0,1 0 0 0 0,-1-1 0 0 0,1 1 0 0 0,0 0 0 0 0,-1 0 0 0 0,1 0 0 0 0,-1 0 0 0 0,1-1 0 0 0,-1 1 0 0 0,1 0 0 0 0,-1-1 0 0 0,1 1 0 0 0,-1 0 0 0 0,1-1 0 0 0,0 0 0 0 0,24-14 78 0 0,5-17-14 0 0,-29 31-63 0 0,0-1 1 0 0,1 0-1 0 0,-1 0 1 0 0,0 0 0 0 0,0 0-1 0 0,0 0 1 0 0,0 0 0 0 0,0-1-1 0 0,0 1 1 0 0,-1 0-1 0 0,1 0 1 0 0,-1-1 0 0 0,1 1-1 0 0,-1 0 1 0 0,0-5 0 0 0,0 6-15 0 0,-1 1 0 0 0,1-1 0 0 0,0 0 0 0 0,-1 1 0 0 0,1-1 0 0 0,-1 0 0 0 0,1 1 0 0 0,-1-1 0 0 0,1 1 0 0 0,-1-1 0 0 0,0 1 0 0 0,1-1 0 0 0,-1 1 0 0 0,0-1 0 0 0,1 1 0 0 0,-1 0 0 0 0,0-1 0 0 0,1 1 0 0 0,-1 0 0 0 0,0-1 0 0 0,0 1 0 0 0,1 0 0 0 0,-1 0 0 0 0,0 0 0 0 0,0 0 0 0 0,1 0 0 0 0,-1 0 0 0 0,0 0 0 0 0,0 0 0 0 0,0 0 0 0 0,1 0 0 0 0,-1 0 0 0 0,0 1 0 0 0,0-1 0 0 0,1 0 0 0 0,-1 0 0 0 0,0 1 0 0 0,1-1 0 0 0,-1 0 0 0 0,0 1 0 0 0,-29 15-1373 0 0,25-12 626 0 0,-4 6-505 0 0,7-4-2967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7033 0 0,'0'0'11699'0'0,"-4"11"-11276"0"0,-11 36-2 0 0,14-42-379 0 0,1 1-1 0 0,0-1 1 0 0,0 0 0 0 0,0 0 0 0 0,0 0 0 0 0,1 0-1 0 0,0 0 1 0 0,0 0 0 0 0,1 0 0 0 0,-1 0 0 0 0,1 0 0 0 0,0 0-1 0 0,0-1 1 0 0,1 1 0 0 0,0-1 0 0 0,-1 1 0 0 0,1-1-1 0 0,7 7 1 0 0,13 26 319 0 0,-22-34-284 0 0,0 0 1 0 0,0 1-1 0 0,0-1 1 0 0,0 0 0 0 0,0 0-1 0 0,-1 1 1 0 0,1-1-1 0 0,-1 0 1 0 0,0 1-1 0 0,0-1 1 0 0,-1 0 0 0 0,1 0-1 0 0,0 1 1 0 0,-1-1-1 0 0,0 0 1 0 0,0 0 0 0 0,0 1-1 0 0,0-1 1 0 0,0 0-1 0 0,-1 0 1 0 0,0 0-1 0 0,1-1 1 0 0,-1 1 0 0 0,0 0-1 0 0,0 0 1 0 0,0-1-1 0 0,-1 0 1 0 0,1 1 0 0 0,-1-1-1 0 0,1 0 1 0 0,-1 0-1 0 0,0 0 1 0 0,0-1 0 0 0,0 1-1 0 0,0 0 1 0 0,0-1-1 0 0,0 0 1 0 0,-6 2-1 0 0,3-1-285 0 0,0 0-1 0 0,-1 0 0 0 0,0-1 0 0 0,1 0 0 0 0,-1 0 1 0 0,0 0-1 0 0,1-1 0 0 0,-1 0 0 0 0,0 0 0 0 0,1-1 1 0 0,-1 0-1 0 0,0 0 0 0 0,1 0 0 0 0,-1-1 0 0 0,1 0 1 0 0,-1 0-1 0 0,1-1 0 0 0,-10-5 0 0 0,5-5-4347 0 0,3-7-4016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3220 0 0,'0'0'8860'0'0,"0"4"-8364"0"0,3 43 611 0 0,12 80 1810 0 0,4-3-2482 0 0,-4 1 0 0 0,-3 198 1 0 0,-4-178-9 0 0,0 32 1114 0 0,-16-39-1310 0 0,0 79 74 0 0,-17 362-29 0 0,-8-165-431 0 0,2-12 173 0 0,23-337 74 0 0,3 1-1 0 0,4 76 0 0 0,1-138-168 0 0,1-1 0 0 0,-1 1 0 0 0,1-1 0 0 0,0 0 0 0 0,0 1 0 0 0,0-1 0 0 0,0 0 0 0 0,0 0 0 0 0,1 0-1 0 0,0 1 1 0 0,-1-1 0 0 0,1-1 0 0 0,0 1 0 0 0,1 0 0 0 0,-1 0 0 0 0,0-1 0 0 0,4 3 0 0 0,-6-4-198 0 0,3 0-778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3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1476 0 0,'0'0'12052'0'0,"44"-20"-10229"0"0,275-116 3271 0 0,-276 122-4834 0 0,2 1 1 0 0,0 3-1 0 0,0 1 0 0 0,1 2 0 0 0,70-1 1 0 0,162-9 374 0 0,-192 8-279 0 0,2 4 0 0 0,160 10 0 0 0,-156 1-326 0 0,0-5 0 0 0,1-3 0 0 0,115-19 0 0 0,-103 9 4 0 0,0 4-1 0 0,106 6 0 0 0,-74 19 7 0 0,-105-10 14 0 0,1-2 1 0 0,1-2 0 0 0,-1-1 0 0 0,0-1-1 0 0,56-7 1 0 0,3-9 303 0 0,183-5 0 0 0,-25 20-266 0 0,-249 0-142 0 0,-1 0 1 0 0,0 0 0 0 0,0 0 0 0 0,1-1-1 0 0,-1 1 1 0 0,0 0 0 0 0,0 1 0 0 0,1-1-1 0 0,-1 0 1 0 0,0 0 0 0 0,0 0 0 0 0,1 0-1 0 0,-1 0 1 0 0,0 0 0 0 0,0 0 0 0 0,0 0-1 0 0,1 0 1 0 0,-1 0 0 0 0,0 1 0 0 0,0-1-1 0 0,1 0 1 0 0,-1 0 0 0 0,0 0 0 0 0,0 0-1 0 0,0 1 1 0 0,0-1 0 0 0,1 0 0 0 0,-1 0-1 0 0,0 0 1 0 0,0 1 0 0 0,0-1 0 0 0,0 0-1 0 0,0 0 1 0 0,0 1 0 0 0,0-1 0 0 0,0 0-1 0 0,1 0 1 0 0,-1 1 0 0 0,0-1 0 0 0,0 0-1 0 0,0 0 1 0 0,0 1 0 0 0,0-1 0 0 0,0 0-1 0 0,0 0 1 0 0,-1 1 0 0 0,1-1 0 0 0,0 0-1 0 0,0 0 1 0 0,0 0 0 0 0,0 1 0 0 0,0-1-1 0 0,0 0 1 0 0,0 0 0 0 0,0 1-1 0 0,-1-1 1 0 0,1 0 0 0 0,-11 15-10282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4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0 122 600 0 0,'0'0'14469'0'0,"4"-3"-13705"0"0,2-1-446 0 0,0 1 0 0 0,0 0-1 0 0,0 0 1 0 0,0 1-1 0 0,1-1 1 0 0,-1 1-1 0 0,1 1 1 0 0,0-1-1 0 0,-1 1 1 0 0,15 0 0 0 0,82 2 871 0 0,-53 0-810 0 0,129 4 540 0 0,141-6 365 0 0,-68-26-937 0 0,117-8 174 0 0,54 33-333 0 0,93-9 84 0 0,-376-3-236 0 0,1 5 1 0 0,204 14-1 0 0,-262 4-94 0 0,68 5 100 0 0,-129-14-128 0 0,0-1-1 0 0,-1-1 0 0 0,1 0 0 0 0,42-12 1 0 0,-38 5-403 0 0,-21 7-1494 0 0,-18 10-1413 0 0,10-5 2785 0 0,-8 3-3881 0 0,-2 4-2342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4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6857 0 0,'0'0'9957'0'0,"1"9"-9530"0"0,5 371 4774 0 0,-8-217-4945 0 0,2-8 239 0 0,-3 286-19 0 0,-38-64-153 0 0,7-114-149 0 0,15 357-356 0 0,19-560 172 0 0,0-4-27 0 0,-1 15-112 0 0,3 0 0 0 0,19 127-1 0 0,-20-192 79 0 0,0 0 0 0 0,0 0 0 0 0,1 0 0 0 0,0 0 0 0 0,0-1 0 0 0,0 1 0 0 0,1-1 0 0 0,-1 1 0 0 0,2-1 0 0 0,-1 0 0 0 0,5 5 0 0 0,-8-9 15 0 0,0-1 0 0 0,0 0-1 0 0,0 0 1 0 0,1 0-1 0 0,-1 0 1 0 0,0 1-1 0 0,0-1 1 0 0,0 0-1 0 0,0 0 1 0 0,1 0-1 0 0,-1 0 1 0 0,0 0 0 0 0,0 0-1 0 0,1 0 1 0 0,-1 0-1 0 0,0 1 1 0 0,0-1-1 0 0,0 0 1 0 0,1 0-1 0 0,-1 0 1 0 0,0 0 0 0 0,0 0-1 0 0,0 0 1 0 0,1 0-1 0 0,-1 0 1 0 0,0 0-1 0 0,0-1 1 0 0,1 1-1 0 0,-1 0 1 0 0,0 0-1 0 0,0 0 1 0 0,0 0 0 0 0,1 0-1 0 0,-1 0 1 0 0,0 0-1 0 0,0 0 1 0 0,0-1-1 0 0,0 1 1 0 0,1 0-1 0 0,-1 0 1 0 0,0 0 0 0 0,0 0-1 0 0,0-1 1 0 0,0 1-1 0 0,0 0 1 0 0,1 0-1 0 0,-1 0 1 0 0,0 0-1 0 0,0-1 1 0 0,0 1-1 0 0,0 0 1 0 0,0 0 0 0 0,0-1-1 0 0,0 1 1 0 0,0 0-1 0 0,0 0 1 0 0,-1-11-5146 0 0,-4 0-1283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4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1760 0 0,'0'0'11011'0'0,"-21"27"-9153"0"0,17-8-1295 0 0,1 1 0 0 0,1 0 0 0 0,0-1-1 0 0,2 1 1 0 0,0 0 0 0 0,3 21-1 0 0,0 4-76 0 0,10 172 92 0 0,-3-88 214 0 0,-10 184 0 0 0,-8-193-576 0 0,5 2 1 0 0,6-1 0 0 0,28 185-1 0 0,-26-254-167 0 0,-3 0 0 0 0,-2 0 1 0 0,-2 0-1 0 0,-9 57 0 0 0,1-3-290 0 0,7-75 194 0 0,-2 27 87 0 0,1 0 0 0 0,4 0 0 0 0,2 0 0 0 0,10 68 0 0 0,-1-52-116 0 0,-4 0 0 0 0,-3 1 0 0 0,-3-1 0 0 0,-15 118 0 0 0,1-115-87 0 0,8-52-137 0 0,1 0 1 0 0,-1 37 0 0 0,6-58 30 0 0,0 0 1 0 0,0 1-1 0 0,0-1 0 0 0,0 0 1 0 0,1 0-1 0 0,0 1 1 0 0,4 6-1 0 0,5 1-6894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4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1616 0 0,'0'0'1044'0'0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4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3464 0 0,'0'0'12828'0'0,"0"4"-12368"0"0,-1 102 1766 0 0,0 28-1382 0 0,16 137 0 0 0,17 149 757 0 0,-6-56-1632 0 0,-13-244 322 0 0,24 396 407 0 0,-15-216-861 0 0,0 1 76 0 0,-38-109-153 0 0,2-63-283 0 0,14-128 488 0 0,0 1 1 0 0,-1-1-1 0 0,1 0 0 0 0,0 1 0 0 0,0-1 1 0 0,0 1-1 0 0,0-1 0 0 0,0 1 1 0 0,0-1-1 0 0,0 1 0 0 0,0-1 1 0 0,1 1-1 0 0,-1-1 0 0 0,1 0 0 0 0,-1 1 1 0 0,1-1-1 0 0,-1 0 0 0 0,1 1 1 0 0,0-1-1 0 0,0 0 0 0 0,-1 0 0 0 0,1 1 1 0 0,2 1-1 0 0,9 10-1505 0 0,-1 8-2690 0 0,-2 2-5540 0 0,-6-13 3931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4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58 980 0 0,'0'0'11451'0'0,"37"-1"-7479"0"0,-3 3-3052 0 0,0-2 0 0 0,0 0 1 0 0,52-9-1 0 0,11 0-308 0 0,-56 7-456 0 0,71-5-57 0 0,1 5-1 0 0,156 17 0 0 0,40 5-159 0 0,-49-5 196 0 0,-170-11 6 0 0,1-4 0 0 0,-1-4 1 0 0,103-18-1 0 0,-30 4 33 0 0,298 0 42 0 0,-65 5-26 0 0,-88 4-130 0 0,-278 14-256 0 0,-30-1-638 0 0,-17 2-896 0 0,-11 2-2693 0 0,10-2-3083 0 0,4 0 29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4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2660 0 0,'0'0'9454'0'0,"34"-14"-5323"0"0,5 8-2603 0 0,59-1-1 0 0,13-2-694 0 0,-23 1-678 0 0,1 4 0 0 0,153 13 0 0 0,-66 0-19 0 0,97 15 513 0 0,35 0 106 0 0,-32-29-441 0 0,206 5 36 0 0,-327 6-95 0 0,0-7 0 0 0,182-25 0 0 0,-293 20-243 0 0,0 3 0 0 0,1 2-1 0 0,-1 2 1 0 0,67 9 0 0 0,-72-6 127 0 0,1-2 0 0 0,51-3 0 0 0,-19 0-126 0 0,-72 1-45 0 0,0-1 0 0 0,1 1 0 0 0,-1 0 0 0 0,0 0 0 0 0,1 0 1 0 0,-1 0-1 0 0,0 0 0 0 0,1 0 0 0 0,-1 0 0 0 0,1 0 0 0 0,-1 0 1 0 0,0 0-1 0 0,1 0 0 0 0,-1 0 0 0 0,0 0 0 0 0,1 0 1 0 0,-1 1-1 0 0,0-1 0 0 0,1 0 0 0 0,-1 0 0 0 0,0 0 0 0 0,1 0 1 0 0,-1 1-1 0 0,0-1 0 0 0,0 0 0 0 0,1 0 0 0 0,-1 1 0 0 0,0-1 1 0 0,0 0-1 0 0,1 0 0 0 0,-1 1 0 0 0,0-1 0 0 0,0 0 0 0 0,0 1 1 0 0,1-1-1 0 0,-1 0 0 0 0,0 1 0 0 0,0-1 0 0 0,0 0 1 0 0,0 1-1 0 0,0-1 0 0 0,0 0 0 0 0,0 1 0 0 0,0-1 0 0 0,0 1 1 0 0,0-1-1 0 0,0 1 0 0 0,0 0-243 0 0,-1 0-1 0 0,1-1 1 0 0,-1 1 0 0 0,1 0-1 0 0,-1 0 1 0 0,0 0 0 0 0,1-1 0 0 0,-1 1-1 0 0,0 0 1 0 0,0-1 0 0 0,0 1 0 0 0,1 0-1 0 0,-1-1 1 0 0,0 1 0 0 0,0-1-1 0 0,0 1 1 0 0,0-1 0 0 0,-1 1 0 0 0,-17 4-5890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4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52 5701 0 0,'0'0'13413'0'0,"2"-14"-10489"0"0,-4 11-2824 0 0,-1 0 1 0 0,1 1-1 0 0,0-1 1 0 0,-1 0-1 0 0,1 1 1 0 0,-1 0-1 0 0,0-1 1 0 0,0 1-1 0 0,0 0 1 0 0,0 0-1 0 0,0 1 0 0 0,-1-1 1 0 0,1 1-1 0 0,0-1 1 0 0,-1 1-1 0 0,1 0 1 0 0,-1 0-1 0 0,1 1 1 0 0,-1-1-1 0 0,0 1 1 0 0,1 0-1 0 0,-1 0 0 0 0,0 0 1 0 0,1 0-1 0 0,-7 2 1 0 0,1-1-64 0 0,0 0 1 0 0,0 1 0 0 0,1 1-1 0 0,-1-1 1 0 0,1 1 0 0 0,-1 1-1 0 0,1-1 1 0 0,0 2 0 0 0,-10 6-1 0 0,8-3-29 0 0,0 1-1 0 0,1 0 1 0 0,1 0-1 0 0,-1 1 1 0 0,2 0-1 0 0,-1 1 0 0 0,1 0 1 0 0,1 0-1 0 0,0 0 1 0 0,1 1-1 0 0,0 0 1 0 0,0 0-1 0 0,2 0 1 0 0,-1 0-1 0 0,1 1 0 0 0,1-1 1 0 0,1 1-1 0 0,-1 0 1 0 0,2 0-1 0 0,0 0 1 0 0,0-1-1 0 0,2 1 1 0 0,3 19-1 0 0,-4-28-11 0 0,0 0 1 0 0,0-1-1 0 0,0 1 0 0 0,1 0 1 0 0,0 0-1 0 0,0-1 0 0 0,0 1 1 0 0,0-1-1 0 0,0 0 0 0 0,1 1 1 0 0,-1-1-1 0 0,1 0 0 0 0,0 0 1 0 0,0-1-1 0 0,0 1 0 0 0,0-1 1 0 0,1 1-1 0 0,6 3 0 0 0,-5-5 1 0 0,0 1-1 0 0,1-1 0 0 0,-1 1 0 0 0,0-2 1 0 0,1 1-1 0 0,-1 0 0 0 0,1-1 0 0 0,-1 0 1 0 0,1-1-1 0 0,-1 1 0 0 0,1-1 1 0 0,6-2-1 0 0,7-2-7 0 0,0-2 1 0 0,0 0-1 0 0,-1-1 1 0 0,0-1 0 0 0,-1-1-1 0 0,25-17 1 0 0,-1-5-236 0 0,-3 2-2033 0 0,-13 13-5369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4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38 6705 0 0,'0'0'13648'0'0,"-4"-6"-13152"0"0,2 3-438 0 0,0 1-1 0 0,0-1 0 0 0,0 1 0 0 0,0 0 1 0 0,-1 0-1 0 0,1 0 0 0 0,0 0 1 0 0,-1 0-1 0 0,0 1 0 0 0,1-1 1 0 0,-1 1-1 0 0,0 0 0 0 0,0-1 0 0 0,0 1 1 0 0,1 0-1 0 0,-1 1 0 0 0,0-1 1 0 0,0 1-1 0 0,-1-1 0 0 0,1 1 1 0 0,0 0-1 0 0,0 0 0 0 0,0 0 1 0 0,0 0-1 0 0,0 1 0 0 0,0-1 0 0 0,0 1 1 0 0,0 0-1 0 0,0 0 0 0 0,0 0 1 0 0,1 0-1 0 0,-1 0 0 0 0,0 1 1 0 0,0-1-1 0 0,1 1 0 0 0,-5 4 0 0 0,-10 6-41 0 0,1 0-1 0 0,0 2 0 0 0,1 0 0 0 0,0 1 0 0 0,1 1 0 0 0,-22 33 0 0 0,28-38-33 0 0,0 1 0 0 0,1 1 0 0 0,1 0-1 0 0,0 0 1 0 0,1 0 0 0 0,0 0 0 0 0,1 1 0 0 0,0 0-1 0 0,2 0 1 0 0,-1 0 0 0 0,1 15 0 0 0,2-26 24 0 0,0 0 1 0 0,0 0-1 0 0,0 0 0 0 0,1 0 1 0 0,-1 0-1 0 0,1-1 1 0 0,0 1-1 0 0,0 0 0 0 0,0 0 1 0 0,0 0-1 0 0,1 0 1 0 0,-1-1-1 0 0,1 1 0 0 0,-1-1 1 0 0,1 1-1 0 0,0-1 0 0 0,0 0 1 0 0,4 4-1 0 0,-2-3 15 0 0,1 0 1 0 0,0 0-1 0 0,0 0 0 0 0,0 0 0 0 0,0-1 0 0 0,1 0 1 0 0,-1 0-1 0 0,1 0 0 0 0,7 1 0 0 0,10 0-47 0 0,1-1 0 0 0,0-1 1 0 0,41-2-1 0 0,-57 0-48 0 0,72-6-1509 0 0,-26-5-6346 0 0,-25 1-4792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4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35 4832 0 0,'0'0'14704'0'0,"1"-6"-13966"0"0,-1 4-685 0 0,0 1-1 0 0,1 0 1 0 0,-1-1 0 0 0,0 1-1 0 0,0-1 1 0 0,0 1 0 0 0,0 0-1 0 0,0-1 1 0 0,0 1 0 0 0,-1-1-1 0 0,1 1 1 0 0,0 0-1 0 0,-1-1 1 0 0,1 1 0 0 0,-1 0-1 0 0,1-1 1 0 0,-1 1 0 0 0,-1-2-1 0 0,1 2-24 0 0,-1 1-1 0 0,1 0 1 0 0,-1 0-1 0 0,1 0 0 0 0,-1 0 1 0 0,1 1-1 0 0,-1-1 1 0 0,1 0-1 0 0,0 1 0 0 0,-1-1 1 0 0,1 0-1 0 0,0 1 1 0 0,-1 0-1 0 0,1-1 0 0 0,0 1 1 0 0,-1 0-1 0 0,1 0 1 0 0,0 0-1 0 0,0-1 0 0 0,0 1 1 0 0,0 0-1 0 0,0 0 0 0 0,0 1 1 0 0,0-1-1 0 0,-1 1 1 0 0,-28 25 109 0 0,-58 56 486 0 0,81-75-521 0 0,1-1-1 0 0,-1 1 0 0 0,1 1 1 0 0,1-1-1 0 0,0 1 1 0 0,0 0-1 0 0,0 1 1 0 0,2-1-1 0 0,-5 13 1 0 0,7-19-101 0 0,1-1 1 0 0,-1 1 0 0 0,1 0-1 0 0,-1-1 1 0 0,1 1 0 0 0,0 0-1 0 0,0 0 1 0 0,0-1 0 0 0,1 1-1 0 0,-1 0 1 0 0,1-1 0 0 0,-1 1-1 0 0,1 0 1 0 0,0-1 0 0 0,0 1-1 0 0,0-1 1 0 0,0 1 0 0 0,1-1-1 0 0,-1 0 1 0 0,3 4 0 0 0,-1-3 8 0 0,0-1 0 0 0,0 1 1 0 0,0-1-1 0 0,0 1 0 0 0,1-1 1 0 0,-1 0-1 0 0,1 0 0 0 0,0 0 1 0 0,0-1-1 0 0,-1 0 0 0 0,1 1 1 0 0,5 0-1 0 0,6 0 15 0 0,-1 0 1 0 0,1-1-1 0 0,-1 0 1 0 0,0-1-1 0 0,1-1 0 0 0,24-4 1 0 0,71-22-99 0 0,-97 23-379 0 0,0 0 1 0 0,-1-1-1 0 0,1-1 0 0 0,-1 0 0 0 0,0-1 1 0 0,11-8-1 0 0,-11 1-5147 0 0,-13-4-7920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4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56 6705 0 0,'0'0'10777'0'0,"-3"-9"-10115"0"0,-14-26 0 0 0,17 34-624 0 0,-1 0 0 0 0,0 0 0 0 0,0 1 0 0 0,1-1 0 0 0,-1 0-1 0 0,0 0 1 0 0,0 1 0 0 0,0-1 0 0 0,0 0 0 0 0,0 1 0 0 0,0-1 0 0 0,0 1-1 0 0,0 0 1 0 0,0-1 0 0 0,0 1 0 0 0,0 0 0 0 0,0-1 0 0 0,0 1-1 0 0,-1 0 1 0 0,1 0 0 0 0,0 0 0 0 0,0 0 0 0 0,0 0 0 0 0,0 0-1 0 0,0 0 1 0 0,-2 1 0 0 0,-23 6 414 0 0,13 1-407 0 0,0 0 0 0 0,0 0 0 0 0,1 1 0 0 0,1 1 0 0 0,-1 0 0 0 0,1 0 0 0 0,1 1 0 0 0,0 1 0 0 0,1-1 0 0 0,0 2 0 0 0,1-1 0 0 0,0 1 0 0 0,1 0 0 0 0,0 1 0 0 0,1 0 0 0 0,1 0 0 0 0,0 0 0 0 0,1 1 0 0 0,0-1 0 0 0,2 1 0 0 0,-1 0 0 0 0,1 30 0 0 0,2-42-53 0 0,0 0 1 0 0,1 0-1 0 0,-1 0 1 0 0,1-1-1 0 0,0 1 1 0 0,-1 0-1 0 0,1 0 1 0 0,1-1-1 0 0,-1 1 0 0 0,0-1 1 0 0,1 1-1 0 0,-1-1 1 0 0,1 1-1 0 0,0-1 1 0 0,0 0-1 0 0,0 0 1 0 0,0 0-1 0 0,0 0 1 0 0,0 0-1 0 0,3 2 1 0 0,0-2 8 0 0,-1 0 1 0 0,1 0 0 0 0,0 0-1 0 0,-1-1 1 0 0,1 0-1 0 0,0 1 1 0 0,0-2 0 0 0,0 1-1 0 0,0 0 1 0 0,9-1 0 0 0,6-2 6 0 0,1 0 1 0 0,-1-2 0 0 0,0 0 0 0 0,29-10 0 0 0,15-7-1181 0 0,-21 6-5913 0 0,-26 8-2133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5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89 5076 0 0,'0'0'10754'0'0,"1"-11"-9716"0"0,2-3-696 0 0,2-35 1353 0 0,-6 48-1606 0 0,1 0-1 0 0,-1 0 1 0 0,1 0-1 0 0,-1 0 1 0 0,1 0-1 0 0,-1 1 1 0 0,0-1-1 0 0,1 0 1 0 0,-1 0-1 0 0,0 1 0 0 0,0-1 1 0 0,0 1-1 0 0,1-1 1 0 0,-1 1-1 0 0,0-1 1 0 0,0 1-1 0 0,0-1 1 0 0,0 1-1 0 0,0 0 1 0 0,0-1-1 0 0,0 1 1 0 0,0 0-1 0 0,0 0 1 0 0,0 0-1 0 0,0 0 1 0 0,0 0-1 0 0,0 0 1 0 0,0 0-1 0 0,0 0 1 0 0,0 0-1 0 0,0 0 1 0 0,-2 1-1 0 0,-33 6 470 0 0,23-1-492 0 0,2 1 0 0 0,-1 0 0 0 0,1 1 0 0 0,0 0 1 0 0,1 1-1 0 0,-1 0 0 0 0,2 0 0 0 0,0 1 0 0 0,0 1 0 0 0,-11 16 1 0 0,14-19-61 0 0,1 0 0 0 0,0 0 0 0 0,0 1 0 0 0,1-1 1 0 0,0 1-1 0 0,1 0 0 0 0,0 0 0 0 0,0 0 1 0 0,1 1-1 0 0,0-1 0 0 0,1 1 0 0 0,0-1 0 0 0,0 1 1 0 0,1-1-1 0 0,1 15 0 0 0,0-21-14 0 0,0-1 0 0 0,0 0 1 0 0,0 0-1 0 0,0 0 0 0 0,0 0 0 0 0,1 0 0 0 0,-1 0 0 0 0,1 0 1 0 0,-1 0-1 0 0,1 0 0 0 0,-1 0 0 0 0,1-1 0 0 0,0 1 0 0 0,0-1 1 0 0,0 0-1 0 0,0 1 0 0 0,0-1 0 0 0,0 0 0 0 0,0 0 0 0 0,1 0 1 0 0,-1 0-1 0 0,0-1 0 0 0,1 1 0 0 0,-1-1 0 0 0,0 1 0 0 0,1-1 1 0 0,-1 0-1 0 0,0 0 0 0 0,5 0 0 0 0,3 0-6 0 0,1 0-1 0 0,0-1 0 0 0,-1 0 1 0 0,1-1-1 0 0,12-3 0 0 0,90-37-1514 0 0,-60 21-759 0 0,2 2-3511 0 0,-24 9-4416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31 7809 0 0,'0'0'11772'0'0,"0"-5"-11059"0"0,0 4-680 0 0,0 0 0 0 0,0 0 0 0 0,0 0 0 0 0,1 1 0 0 0,-1-1 0 0 0,0 0 0 0 0,0 0 1 0 0,0 0-1 0 0,0 0 0 0 0,0 1 0 0 0,-1-1 0 0 0,1 0 0 0 0,0 0 0 0 0,0 0 0 0 0,0 1 0 0 0,-1-1 0 0 0,1 0 0 0 0,0 0 0 0 0,-1 1 1 0 0,1-1-1 0 0,-1 0 0 0 0,1 1 0 0 0,-1-1 0 0 0,1 0 0 0 0,-1 1 0 0 0,0-1 0 0 0,1 1 0 0 0,-1-1 0 0 0,0 1 0 0 0,1-1 0 0 0,-1 1 1 0 0,0-1-1 0 0,1 1 0 0 0,-1 0 0 0 0,0-1 0 0 0,0 1 0 0 0,-1 0 0 0 0,-2 0 26 0 0,1 1 0 0 0,-1 0 0 0 0,1 0 0 0 0,-1 1 0 0 0,1-1 0 0 0,-1 1 0 0 0,1 0 0 0 0,0 0 0 0 0,0 0 0 0 0,-3 2 0 0 0,-13 9 55 0 0,1 1 1 0 0,1 1-1 0 0,-28 31 0 0 0,39-39-43 0 0,0 0 1 0 0,0 0-1 0 0,1 1 0 0 0,0 0 0 0 0,0 0 1 0 0,1 0-1 0 0,0 0 0 0 0,0 1 0 0 0,1 0 1 0 0,0-1-1 0 0,1 1 0 0 0,-2 10 0 0 0,4-15-57 0 0,0 0-1 0 0,0 0 1 0 0,0 0-1 0 0,1 0 1 0 0,0 0-1 0 0,0 0 1 0 0,0 0-1 0 0,0 0 0 0 0,1 0 1 0 0,-1-1-1 0 0,1 1 1 0 0,0 0-1 0 0,0-1 1 0 0,1 0-1 0 0,-1 1 1 0 0,0-1-1 0 0,1 0 0 0 0,0 0 1 0 0,0 0-1 0 0,0-1 1 0 0,0 1-1 0 0,0-1 1 0 0,1 1-1 0 0,-1-1 1 0 0,1 0-1 0 0,-1-1 0 0 0,7 3 1 0 0,0 0-13 0 0,1 0 1 0 0,-1-1-1 0 0,1 0 0 0 0,0-1 1 0 0,-1 0-1 0 0,1-1 0 0 0,0 0 1 0 0,0-1-1 0 0,14-1 1 0 0,-11-1-110 0 0,1 0 1 0 0,-1-2-1 0 0,0 0 1 0 0,0 0-1 0 0,23-12 1 0 0,-30 12-405 0 0,1 0 0 0 0,0 0 0 0 0,-1-1 0 0 0,0 0 0 0 0,0-1 0 0 0,8-8-1 0 0,-4-3-4570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5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76 4224 0 0,'0'0'11015'0'0,"1"-10"-10322"0"0,5-45 655 0 0,-6 54-1263 0 0,-1 1 1 0 0,1-1 0 0 0,0 0 0 0 0,-1 1-1 0 0,1-1 1 0 0,-1 0 0 0 0,1 1 0 0 0,-1-1-1 0 0,1 1 1 0 0,-1-1 0 0 0,1 1-1 0 0,-1-1 1 0 0,0 1 0 0 0,1 0 0 0 0,-1-1-1 0 0,0 1 1 0 0,1 0 0 0 0,-1-1 0 0 0,0 1-1 0 0,1 0 1 0 0,-1 0 0 0 0,0 0 0 0 0,0-1-1 0 0,1 1 1 0 0,-1 0 0 0 0,0 0 0 0 0,0 0-1 0 0,1 0 1 0 0,-1 0 0 0 0,0 1 0 0 0,1-1-1 0 0,-1 0 1 0 0,0 0 0 0 0,0 0 0 0 0,1 1-1 0 0,-1-1 1 0 0,0 0 0 0 0,-1 1-1 0 0,-31 11 347 0 0,19-4-366 0 0,0 2-1 0 0,1-1 1 0 0,0 2 0 0 0,0 0 0 0 0,1 0 0 0 0,0 1 0 0 0,1 1 0 0 0,1 0 0 0 0,-10 15 0 0 0,16-23-56 0 0,1 0 0 0 0,-1 1 0 0 0,1 0 0 0 0,0 0 0 0 0,0 0 0 0 0,1 0 0 0 0,0 1 0 0 0,0-1 1 0 0,0 0-1 0 0,1 1 0 0 0,0 0 0 0 0,0-1 0 0 0,1 1 0 0 0,0-1 0 0 0,0 1 0 0 0,0 0 0 0 0,1-1 0 0 0,0 1 0 0 0,0 0 1 0 0,1-1-1 0 0,0 0 0 0 0,0 1 0 0 0,0-1 0 0 0,1 0 0 0 0,3 7 0 0 0,-1-8-12 0 0,-1 0 0 0 0,1 0 0 0 0,0 0-1 0 0,0-1 1 0 0,1 0 0 0 0,-1 0 0 0 0,1 0 0 0 0,0 0 0 0 0,0-1 0 0 0,0 0-1 0 0,1-1 1 0 0,-1 1 0 0 0,1-1 0 0 0,-1 0 0 0 0,1-1 0 0 0,0 0-1 0 0,0 0 1 0 0,-1 0 0 0 0,1-1 0 0 0,0 0 0 0 0,0 0 0 0 0,7-1 0 0 0,19-3-336 0 0,0 0 0 0 0,-1-2 0 0 0,36-12 0 0 0,-66 17 296 0 0,68-19-2307 0 0,-21 2-4621 0 0,-17 4-2848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3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96 3920 0 0,'0'0'8375'0'0,"5"-7"-7751"0"0,-2 2-233 0 0,23-41 506 0 0,-16 8 6387 0 0,-40 69-6559 0 0,26-25-738 0 0,-13 20-30 0 0,-20 38 0 0 0,33-58 29 0 0,1 0 0 0 0,1 1 0 0 0,-1-1 0 0 0,1 1 0 0 0,0-1 0 0 0,1 1 0 0 0,-1-1 0 0 0,1 1 0 0 0,1 0 0 0 0,-1 0 0 0 0,1 0 0 0 0,2 12 0 0 0,-2-17 22 0 0,1 0-1 0 0,-1 0 1 0 0,1 0-1 0 0,0 0 1 0 0,0-1-1 0 0,-1 1 0 0 0,2 0 1 0 0,-1 0-1 0 0,0-1 1 0 0,0 1-1 0 0,0-1 1 0 0,1 1-1 0 0,-1-1 1 0 0,1 1-1 0 0,-1-1 0 0 0,1 0 1 0 0,0 0-1 0 0,-1 0 1 0 0,1 0-1 0 0,2 1 1 0 0,1 0 8 0 0,-1-1 1 0 0,1 1 0 0 0,0-1-1 0 0,-1-1 1 0 0,1 1 0 0 0,0-1 0 0 0,-1 1-1 0 0,9-2 1 0 0,-2 0 2 0 0,1-1 1 0 0,0 0-1 0 0,-1 0 0 0 0,1-1 1 0 0,-1-1-1 0 0,14-6 0 0 0,-17 5-147 0 0,0 1 0 0 0,0-2-1 0 0,0 1 1 0 0,-1-1-1 0 0,1 0 1 0 0,-1-1 0 0 0,6-8-1 0 0,-9 11-855 0 0,0-1 0 0 0,0 0 0 0 0,-1 0 0 0 0,0-1 0 0 0,0 1 0 0 0,-1-1 1 0 0,3-8-1 0 0,-1-7-7014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4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2796 0 0,'0'0'11228'0'0,"4"-10"-10609"0"0,19-43 911 0 0,35-59 0 0 0,-54 116-2093 0 0,-1 14 453 0 0,0 22 191 0 0,-3-39-103 0 0,0-1 22 0 0,0 9-18 0 0,0 0 0 0 0,1 0 1 0 0,0 0-1 0 0,0-1 0 0 0,1 1 0 0 0,0-1 1 0 0,1 1-1 0 0,0-1 0 0 0,6 13 1 0 0,-8-21-1 0 0,-1 0 0 0 0,0 1 1 0 0,0-1-1 0 0,1 0 0 0 0,-1 0 1 0 0,0 0-1 0 0,1 0 0 0 0,-1 0 1 0 0,0 0-1 0 0,1 0 0 0 0,-1 0 1 0 0,0 0-1 0 0,1 0 0 0 0,-1 0 0 0 0,0 0 1 0 0,1 0-1 0 0,-1 0 0 0 0,0 0 1 0 0,1 0-1 0 0,-1 0 0 0 0,0 0 1 0 0,1 0-1 0 0,-1 0 0 0 0,0 0 1 0 0,0 0-1 0 0,1-1 0 0 0,-1 1 1 0 0,0 0-1 0 0,0 0 0 0 0,1 0 1 0 0,-1-1-1 0 0,0 1 0 0 0,0 0 1 0 0,1 0-1 0 0,-1-1 0 0 0,0 1 1 0 0,0 0-1 0 0,0 0 0 0 0,1-1 1 0 0,-1 1-1 0 0,0 0 0 0 0,0-1 1 0 0,0 1-1 0 0,2-4-821 0 0,-9 11 294 0 0,-47 58-162 0 0,70-73 4655 0 0,31-3-4107 0 0,-21 5-525 0 0,-12 2-209 0 0,11-3-5497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5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79 704 0 0,'0'0'14658'0'0,"1"-10"-13771"0"0,1-32-140 0 0,-2 41-673 0 0,0-1 0 0 0,0 1-1 0 0,0 0 1 0 0,-1 0 0 0 0,1 0-1 0 0,0 0 1 0 0,0 0 0 0 0,-1 0 0 0 0,1-1-1 0 0,-1 1 1 0 0,1 0 0 0 0,-1 0-1 0 0,0 0 1 0 0,1 1 0 0 0,-1-1-1 0 0,0 0 1 0 0,0 0 0 0 0,0 0 0 0 0,1 0-1 0 0,-1 1 1 0 0,0-1 0 0 0,0 0-1 0 0,0 1 1 0 0,0-1 0 0 0,0 1 0 0 0,0-1-1 0 0,-1 1 1 0 0,1-1 0 0 0,0 1-1 0 0,0 0 1 0 0,0-1 0 0 0,0 1-1 0 0,0 0 1 0 0,0 0 0 0 0,-1 0 0 0 0,0 0-1 0 0,-36 5 1078 0 0,31-1-1039 0 0,0 0-1 0 0,0 0 1 0 0,1 0-1 0 0,0 1 1 0 0,0 0 0 0 0,0 0-1 0 0,0 1 1 0 0,-8 10 0 0 0,-35 53 460 0 0,44-62-552 0 0,0 0 1 0 0,1 0-1 0 0,0 1 0 0 0,0 0 0 0 0,1 0 0 0 0,0 0 0 0 0,0 0 0 0 0,1 1 0 0 0,0-1 0 0 0,-1 14 0 0 0,3-19-18 0 0,0 1-1 0 0,1-1 1 0 0,-1 1-1 0 0,1-1 1 0 0,-1 0 0 0 0,1 1-1 0 0,0-1 1 0 0,1 0-1 0 0,-1 0 1 0 0,1 1-1 0 0,-1-1 1 0 0,1 0 0 0 0,0-1-1 0 0,0 1 1 0 0,0 0-1 0 0,0 0 1 0 0,1-1 0 0 0,-1 1-1 0 0,1-1 1 0 0,-1 0-1 0 0,1 0 1 0 0,0 0 0 0 0,0 0-1 0 0,0 0 1 0 0,0-1-1 0 0,0 1 1 0 0,0-1 0 0 0,4 1-1 0 0,4 2-17 0 0,0-1-1 0 0,0 0 1 0 0,0-1-1 0 0,0 0 1 0 0,0-1-1 0 0,0 0 1 0 0,1-1 0 0 0,-1 0-1 0 0,0 0 1 0 0,19-5-1 0 0,-1-1-1333 0 0,0-2-1 0 0,48-19 1 0 0,-48 13-2080 0 0,-4-7-4381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5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9 5625 0 0,'0'0'11033'0'0,"-19"-9"-9369"0"0,13 13-1479 0 0,-1 0 0 0 0,1 1 0 0 0,0 0 0 0 0,0 0-1 0 0,0 0 1 0 0,1 1 0 0 0,0 0 0 0 0,0 0 0 0 0,0 0-1 0 0,1 1 1 0 0,0-1 0 0 0,0 1 0 0 0,1 0 0 0 0,0 0-1 0 0,-4 15 1 0 0,1-4-141 0 0,1 0 0 0 0,1 1 0 0 0,1 0-1 0 0,0 0 1 0 0,1 25 0 0 0,2-39-18 0 0,0-1 0 0 0,0 1 0 0 0,0-1 0 0 0,1 1 0 0 0,0-1 0 0 0,0 1 0 0 0,0-1 0 0 0,0 1 0 0 0,1-1 0 0 0,-1 0 0 0 0,1 0 0 0 0,0 0 0 0 0,1 0-1 0 0,-1 0 1 0 0,1 0 0 0 0,0-1 0 0 0,-1 1 0 0 0,1-1 0 0 0,1 0 0 0 0,-1 1 0 0 0,1-2 0 0 0,-1 1 0 0 0,1 0 0 0 0,0-1 0 0 0,0 1 0 0 0,7 2 0 0 0,-2-2 7 0 0,-1 0 1 0 0,1-1-1 0 0,0-1 0 0 0,0 1 1 0 0,-1-1-1 0 0,1-1 0 0 0,0 0 1 0 0,0 0-1 0 0,0 0 0 0 0,0-1 0 0 0,0-1 1 0 0,15-3-1 0 0,3-1-61 0 0,9-4 228 0 0,-35 9-254 0 0,1 0 1 0 0,-1 0-1 0 0,0 0 0 0 0,1-1 1 0 0,-1 1-1 0 0,0 0 0 0 0,0-1 1 0 0,0 1-1 0 0,0-1 0 0 0,0 1 1 0 0,0-1-1 0 0,0 1 0 0 0,-1-1 0 0 0,1 0 1 0 0,-1 1-1 0 0,1-1 0 0 0,-1 0 1 0 0,0 0-1 0 0,1 1 0 0 0,-1-4 1 0 0,1-3-830 0 0,0-32-1399 0 0,-7 13-5824 0 0,-2 14-1844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8:5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3300 0 0,'3'-9'21776'0'0,"0"8"-20714"0"0,28-1-998 0 0,1-2-1 0 0,41-9 0 0 0,13-2 67 0 0,3 4-83 0 0,258-28 304 0 0,-233 32 107 0 0,124 7-1 0 0,-187 5-395 0 0,92 20-1 0 0,-127-22 73 0 0,-25-5-2738 0 0,-13-7-7323 0 0,7 3 971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3 308 3576 0 0,'0'0'10323'0'0,"0"-8"-9383"0"0,-2-34 1718 0 0,2 41-2414 0 0,1 0-1 0 0,0 0 1 0 0,-1 0 0 0 0,1 1-1 0 0,0-1 1 0 0,-1 0 0 0 0,1 1-1 0 0,0-1 1 0 0,0 0 0 0 0,0 1 0 0 0,0-1-1 0 0,-1 1 1 0 0,1 0 0 0 0,0-1-1 0 0,0 1 1 0 0,0 0 0 0 0,0-1-1 0 0,0 1 1 0 0,0 0 0 0 0,0 0-1 0 0,2 0 1 0 0,31-6-469 0 0,-25 5 868 0 0,221-28 695 0 0,327-1 0 0 0,-521 32-1221 0 0,0 2-1 0 0,68 15 1 0 0,11 1 1002 0 0,-115-19-1124 0 0,1-1 1 0 0,-1 0-1 0 0,1 0 0 0 0,-1 0 1 0 0,1 0-1 0 0,-1 0 0 0 0,1 0 0 0 0,-1 0 1 0 0,1 0-1 0 0,-1 0 0 0 0,1 0 1 0 0,-1 0-1 0 0,1-1 0 0 0,-1 1 0 0 0,1 0 1 0 0,-1 0-1 0 0,1 0 0 0 0,-1-1 1 0 0,0 1-1 0 0,1 0 0 0 0,-1 0 0 0 0,1-1 1 0 0,-1 1-1 0 0,0 0 0 0 0,1-1 1 0 0,-1 1-1 0 0,0-1 0 0 0,1 1 0 0 0,-1 0 1 0 0,0-1-1 0 0,0 1 0 0 0,1-1 1 0 0,-1 1-1 0 0,0-1 0 0 0,0 1 0 0 0,0-1 1 0 0,0 1-1 0 0,1-1 0 0 0,-1 1 1 0 0,0-1-1 0 0,0 1 0 0 0,0-1 0 0 0,0 1 1 0 0,0-1-1 0 0,0 0 0 0 0,-11-33 46 0 0,-28-32 85 0 0,30 52-105 0 0,0 1-1 0 0,-1 0 0 0 0,-1 1 1 0 0,0 1-1 0 0,-1-1 1 0 0,0 2-1 0 0,-25-18 1 0 0,71 53-406 0 0,6-10 403 0 0,0-1 0 0 0,1-2-1 0 0,52 8 1 0 0,127 7 117 0 0,-53-8-153 0 0,-154-17 15 0 0,4 0-2 0 0,0 0 1 0 0,0 1-1 0 0,-1 1 1 0 0,1 1-1 0 0,-1 0 1 0 0,17 9-1 0 0,-9 2 653 0 0,-54-3-682 0 0,-170 144-35 0 0,137-104 14 0 0,-2-2-1 0 0,-111 66 1 0 0,115-93 35 0 0,51-21-16 0 0,-1 0 0 0 0,1 1 0 0 0,0 1 0 0 0,0 0 0 0 0,-14 9 0 0 0,27-24 32 0 0,0 1 1 0 0,-1-1-1 0 0,0 0 1 0 0,1-16-1 0 0,-3 24 3 0 0,2-14 2 0 0,-1 0 0 0 0,-1-29 0 0 0,0 40 3 0 0,-1 0-1 0 0,0 0 1 0 0,0 0-1 0 0,0 0 1 0 0,0 0 0 0 0,-1 0-1 0 0,0 1 1 0 0,0-1-1 0 0,0 0 1 0 0,0 1 0 0 0,-1 0-1 0 0,0-1 1 0 0,-3-3 0 0 0,5 7-6 0 0,1 1 0 0 0,0 0 1 0 0,0 0-1 0 0,-1 0 1 0 0,1 0-1 0 0,0-1 0 0 0,0 1 1 0 0,-1 0-1 0 0,1 0 1 0 0,0 0-1 0 0,0 0 0 0 0,-1 0 1 0 0,1 0-1 0 0,0-1 1 0 0,0 1-1 0 0,-1 0 0 0 0,1 0 1 0 0,0 0-1 0 0,-1 0 1 0 0,1 0-1 0 0,0 0 1 0 0,-1 0-1 0 0,1 0 0 0 0,0 0 1 0 0,0 1-1 0 0,-1-1 1 0 0,1 0-1 0 0,0 0 0 0 0,-1 0 1 0 0,1 0-1 0 0,0 0 1 0 0,0 0-1 0 0,-1 1 0 0 0,1-1 1 0 0,0 0-1 0 0,0 0 1 0 0,0 0-1 0 0,-1 1 1 0 0,-9 14-140 0 0,-1 15-321 0 0,10-29 400 0 0,1-1-1 0 0,0 1 0 0 0,0-1 0 0 0,-1 1 0 0 0,1 0 0 0 0,0-1 0 0 0,0 1 0 0 0,0-1 0 0 0,0 1 0 0 0,0-1 1 0 0,-1 1-1 0 0,1 0 0 0 0,0-1 0 0 0,0 1 0 0 0,1-1 0 0 0,-1 1 0 0 0,0 0 0 0 0,0-1 0 0 0,0 1 0 0 0,0-1 1 0 0,0 1-1 0 0,1-1 0 0 0,-1 1 0 0 0,0 0 0 0 0,0-1 0 0 0,1 1 0 0 0,-1-1 0 0 0,0 0 0 0 0,1 1 0 0 0,-1-1 1 0 0,1 1-1 0 0,-1-1 0 0 0,1 1 0 0 0,-1-1 0 0 0,0 0 0 0 0,1 1 0 0 0,-1-1 0 0 0,1 0 0 0 0,0 0 0 0 0,-1 1 1 0 0,1-1-1 0 0,-1 0 0 0 0,1 0 0 0 0,-1 0 0 0 0,1 0 0 0 0,0 1 0 0 0,-1-1 0 0 0,1 0 0 0 0,-1 0 0 0 0,1 0 1 0 0,0 0-1 0 0,-1-1 0 0 0,1 1 0 0 0,-1 0 0 0 0,1 0 0 0 0,-1 0 0 0 0,1 0 0 0 0,0-1 0 0 0,0 1 0 0 0,2-1-793 0 0,0-1 0 0 0,1 1 0 0 0,-1-1 0 0 0,0 0 0 0 0,0 0-1 0 0,0 0 1 0 0,0 0 0 0 0,-1 0 0 0 0,5-4 0 0 0,11-23-8517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 2720 0 0,'0'0'10908'0'0,"1"-5"-10531"0"0,-1-9 77 0 0,-2 24-128 0 0,-4 36-190 0 0,1 67-144 0 0,-8 119-3813 0 0,6-162-166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1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3524 0 0,'0'0'3697'0'0,"78"-5"-3701"0"0,-46 0 4 0 0,5-1 12 0 0,6-3 104 0 0,8 4-116 0 0,2-3-768 0 0,-12 3-1509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28 7493 0 0,'0'0'11840'0'0,"-8"-4"-11468"0"0,-26-10-117 0 0,32 13-238 0 0,0 1 0 0 0,0 0 1 0 0,1 0-1 0 0,-1 0 0 0 0,0 0 1 0 0,0 0-1 0 0,0 0 0 0 0,1 0 1 0 0,-1 0-1 0 0,0 1 0 0 0,0-1 1 0 0,0 1-1 0 0,1-1 0 0 0,-1 1 1 0 0,0 0-1 0 0,1 0 0 0 0,-1 0 0 0 0,1 0 1 0 0,-1 0-1 0 0,1 0 0 0 0,-2 1 1 0 0,-27 29 89 0 0,25-25-64 0 0,-4 5-33 0 0,-1 1-1 0 0,2 0 1 0 0,0 0 0 0 0,0 1 0 0 0,1 0 0 0 0,0 1 0 0 0,2 0 0 0 0,-7 19 0 0 0,11-30-11 0 0,0 1-1 0 0,0 0 1 0 0,0 0-1 0 0,1 0 0 0 0,-1-1 1 0 0,1 1-1 0 0,0 0 1 0 0,0 0-1 0 0,1 0 1 0 0,-1 0-1 0 0,1 0 1 0 0,0-1-1 0 0,0 1 1 0 0,0 0-1 0 0,0-1 1 0 0,1 1-1 0 0,-1-1 1 0 0,1 1-1 0 0,0-1 1 0 0,0 1-1 0 0,0-1 1 0 0,1 0-1 0 0,-1 0 1 0 0,1 0-1 0 0,-1-1 1 0 0,1 1-1 0 0,0-1 1 0 0,0 1-1 0 0,0-1 0 0 0,1 0 1 0 0,-1 0-1 0 0,0 0 1 0 0,1 0-1 0 0,-1-1 1 0 0,1 0-1 0 0,7 2 1 0 0,0 0 63 0 0,0-1 1 0 0,0 0-1 0 0,1-1 1 0 0,-1-1-1 0 0,1 1 1 0 0,-1-2-1 0 0,1 0 0 0 0,-1 0 1 0 0,0-1-1 0 0,1 0 1 0 0,-1-1-1 0 0,0 0 1 0 0,-1-1-1 0 0,1 0 1 0 0,0-1-1 0 0,16-10 0 0 0,-22 12-40 0 0,1 0 0 0 0,-1-1 0 0 0,1 0 0 0 0,-1 0 0 0 0,0 0 0 0 0,0 0 0 0 0,-1-1 0 0 0,1 0-1 0 0,-1 0 1 0 0,0 0 0 0 0,-1 0 0 0 0,1-1 0 0 0,-1 0 0 0 0,0 1 0 0 0,0-1 0 0 0,-1 0 0 0 0,0-1-1 0 0,0 1 1 0 0,0 0 0 0 0,-1-1 0 0 0,0 1 0 0 0,0-1 0 0 0,0 1 0 0 0,-1-1 0 0 0,0 1 0 0 0,0-1-1 0 0,-1 1 1 0 0,0-1 0 0 0,0 1 0 0 0,-3-9 0 0 0,2 9-35 0 0,-1 0-1 0 0,0 0 1 0 0,0 1-1 0 0,0-1 1 0 0,-1 1-1 0 0,1 0 1 0 0,-1 0 0 0 0,-1 1-1 0 0,1-1 1 0 0,-1 1-1 0 0,1 0 1 0 0,-1 0-1 0 0,0 0 1 0 0,-1 0 0 0 0,1 1-1 0 0,-1 0 1 0 0,1 1-1 0 0,-1-1 1 0 0,0 1-1 0 0,0 0 1 0 0,0 0 0 0 0,0 1-1 0 0,0-1 1 0 0,-1 1-1 0 0,1 1 1 0 0,0-1-1 0 0,-10 2 1 0 0,16-1 6 0 0,-1 0 0 0 0,1 0 0 0 0,-1 0 1 0 0,0 0-1 0 0,1 1 0 0 0,-1-1 0 0 0,1 0 0 0 0,-1 0 0 0 0,0 1 1 0 0,1-1-1 0 0,-1 0 0 0 0,1 1 0 0 0,-1-1 0 0 0,1 1 0 0 0,-1-1 0 0 0,1 1 1 0 0,0-1-1 0 0,-1 1 0 0 0,1-1 0 0 0,-1 1 0 0 0,1-1 0 0 0,0 1 1 0 0,0-1-1 0 0,-1 1 0 0 0,1 0 0 0 0,0-1 0 0 0,0 1 0 0 0,0-1 0 0 0,-1 2 1 0 0,5 23 206 0 0,18 20 462 0 0,-3-24-263 0 0,0-1 0 0 0,2 0-1 0 0,1-2 1 0 0,30 21-1 0 0,49 23-2679 0 0,-96-59 750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1332 0 0,'0'0'18058'0'0,"2"68"-17362"0"0,-4-50-280 0 0,2 2-232 0 0,-3-4-184 0 0,3 0-44 0 0,0-5-568 0 0,0-4-676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12437 0 0,'0'0'12601'0'0,"-25"15"-12609"0"0,32-15-3392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22 208 0 0,'0'0'19403'0'0,"-7"-5"-18607"0"0,5 3-726 0 0,0 0-1 0 0,0 0 1 0 0,0 1 0 0 0,0-1 0 0 0,-1 1 0 0 0,1 0 0 0 0,-1 0 0 0 0,1-1 0 0 0,-1 1 0 0 0,1 1 0 0 0,-4-2 0 0 0,2 2 51 0 0,0 1 0 0 0,0-1-1 0 0,0 0 1 0 0,0 1 0 0 0,0 0 0 0 0,1 0-1 0 0,-1 0 1 0 0,0 1 0 0 0,1-1-1 0 0,-5 3 1 0 0,-21 10 273 0 0,-44 29-1 0 0,64-36-352 0 0,-1-1-1 0 0,1 1 1 0 0,1 1-1 0 0,-1 0 1 0 0,1 0 0 0 0,1 0-1 0 0,-1 1 1 0 0,-6 11-1 0 0,12-17-26 0 0,1-1-1 0 0,0 1 1 0 0,-1 0 0 0 0,1-1-1 0 0,0 1 1 0 0,0 0 0 0 0,0 0-1 0 0,1 0 1 0 0,-1-1 0 0 0,1 1-1 0 0,-1 0 1 0 0,1 0-1 0 0,0 0 1 0 0,0 0 0 0 0,0 0-1 0 0,1 0 1 0 0,-1 0 0 0 0,1 0-1 0 0,-1 0 1 0 0,1-1 0 0 0,0 1-1 0 0,2 4 1 0 0,0-3 0 0 0,0 0-1 0 0,0-1 1 0 0,0 1 0 0 0,0-1 0 0 0,1 0 0 0 0,-1 0-1 0 0,1 0 1 0 0,0 0 0 0 0,0-1 0 0 0,0 1 0 0 0,0-1-1 0 0,0 0 1 0 0,5 1 0 0 0,5 2-19 0 0,0-1 0 0 0,0-1 0 0 0,0 0 0 0 0,0-1 1 0 0,0 0-1 0 0,1-1 0 0 0,-1-1 0 0 0,22-1 0 0 0,-22-2-269 0 0,0 0 0 0 0,0-1 0 0 0,18-7 0 0 0,-27 9-316 0 0,0-1 1 0 0,0 1-1 0 0,-1 0 0 0 0,0-1 0 0 0,1 0 0 0 0,-1 0 0 0 0,6-7 0 0 0,0-3-5163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4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6161 0 0,'0'0'8082'0'0,"10"-13"-7455"0"0,-9 12-629 0 0,15-17 231 0 0,-2 1 0 0 0,0-2 0 0 0,-2 0 0 0 0,0-1 0 0 0,-1 0 0 0 0,13-30 0 0 0,-27 56-1190 0 0,-2 1 739 0 0,1 1 1 0 0,0 1-1 0 0,0-1 0 0 0,1 1 1 0 0,0-1-1 0 0,-2 12 1 0 0,4-15-166 0 0,1 0 278 0 0,-1 1 1 0 0,1 0-1 0 0,0-1 1 0 0,0 1-1 0 0,1 0 1 0 0,0 0-1 0 0,2 8 1 0 0,10 4-5350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6961 0 0,'0'0'11421'0'0,"71"-2"-10733"0"0,-50 2-112 0 0,2-1-208 0 0,-3-1-172 0 0,1 2-148 0 0,-3-2-48 0 0,-4 2-160 0 0,-2-2-696 0 0,-5-1-572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6281 0 0,'0'0'14709'0'0,"-2"69"-14381"0"0,2-48-328 0 0,-2 1-144 0 0,2-4-1188 0 0,-3-5-1108 0 0,-6 5-4793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9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4300 0 0,'0'0'10171'0'0,"2"8"-9106"0"0,7 28 846 0 0,7 63 0 0 0,-6 119-1276 0 0,-35 309-3819 0 0,28-533 2897 0 0,0 0 0 0 0,1 1 0 0 0,0-1 1 0 0,0 1-1 0 0,0 0 0 0 0,0 0 0 0 0,1 0 1 0 0,0 0-1 0 0,0 1 0 0 0,0 0 0 0 0,1 0 0 0 0,-1 0 1 0 0,1 1-1 0 0,0 0 0 0 0,0 0 0 0 0,0 0 0 0 0,0 1 1 0 0,1 0-1 0 0,6-2 0 0 0,183-9 6283 0 0,-2-17-3605 0 0,64-6-2195 0 0,-206 32-183 0 0,0 2 1 0 0,0 2-1 0 0,53 8 1 0 0,-50 0-81 0 0,-24-3-298 0 0,0-1 0 0 0,1-1 1 0 0,-1-2-1 0 0,42-3 1 0 0,-45-8-170 0 0,-25 8 613 0 0,0 1 0 0 0,0-1-1 0 0,1 1 1 0 0,-1 0 0 0 0,0 0 0 0 0,1 0-1 0 0,-1 0 1 0 0,1 0 0 0 0,5 1 0 0 0,-8-1-70 0 0,0 1 0 0 0,0 0 0 0 0,0-1 0 0 0,0 1 0 0 0,0-1 0 0 0,0 1 0 0 0,0-1 0 0 0,0 1 0 0 0,0-1 0 0 0,0 0 0 0 0,0 1 0 0 0,0-1 0 0 0,0 0 0 0 0,0 0 0 0 0,-1 0 0 0 0,1 0 0 0 0,0 0 0 0 0,-1 1 0 0 0,1-1 0 0 0,-1 0 0 0 0,1-1 0 0 0,0 0 0 0 0,12-33 131 0 0,-6 14-79 0 0,1 3 44 0 0,0-1 0 0 0,-1 0 0 0 0,-1 0 0 0 0,0-1 0 0 0,-2 0 0 0 0,0 0 0 0 0,-1 0 0 0 0,0-37 0 0 0,-6 2 97 0 0,-18-110 1 0 0,-19-120 427 0 0,39 284-572 0 0,1 1 1 0 0,0 0-1 0 0,-1-1 0 0 0,1 1 1 0 0,-1-1-1 0 0,1 1 0 0 0,0 0 1 0 0,-1-1-1 0 0,1 1 0 0 0,-1 0 0 0 0,1 0 1 0 0,-1-1-1 0 0,0 1 0 0 0,1 0 1 0 0,-1 0-1 0 0,1 0 0 0 0,-1 0 1 0 0,1 0-1 0 0,-1-1 0 0 0,1 1 1 0 0,-1 0-1 0 0,0 0 0 0 0,1 1 1 0 0,-1-1-1 0 0,1 0 0 0 0,-1 0 1 0 0,1 0-1 0 0,-1 0 0 0 0,0 1 1 0 0,-28 4-154 0 0,14-2 206 0 0,-20-3 54 0 0,1-2 0 0 0,-61-11-1 0 0,-35-2 230 0 0,2 13-128 0 0,-197 23 0 0 0,320-20-318 0 0,-34 2-67 0 0,37-3-17 0 0,1 0 0 0 0,-1 1 0 0 0,1-1 0 0 0,-1 0 0 0 0,1-1 1 0 0,-1 1-1 0 0,1 0 0 0 0,-1 0 0 0 0,1-1 0 0 0,0 1 0 0 0,-1-1 0 0 0,1 1 0 0 0,-1-1 1 0 0,1 1-1 0 0,0-1 0 0 0,-1 0 0 0 0,1 0 0 0 0,0 0 0 0 0,-1-1 0 0 0,2-6-3158 0 0,8-11-3614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98 1160 0 0,'0'0'13366'0'0,"-9"-6"-12638"0"0,3 2-905 0 0,1 0 431 0 0,0 1-1 0 0,-1-1 1 0 0,1 1-1 0 0,-1 1 1 0 0,1-1-1 0 0,-1 1 0 0 0,-7-2 1 0 0,11 3-161 0 0,-1 1 0 0 0,1 0-1 0 0,-1 0 1 0 0,1 0 0 0 0,-1 0 0 0 0,1 0 0 0 0,-1 1 0 0 0,1-1-1 0 0,-1 1 1 0 0,1-1 0 0 0,0 1 0 0 0,-1 0 0 0 0,1 0 0 0 0,0 0-1 0 0,0 0 1 0 0,-1 1 0 0 0,1-1 0 0 0,0 1 0 0 0,0-1 0 0 0,0 1-1 0 0,1 0 1 0 0,-1-1 0 0 0,0 1 0 0 0,-2 4 0 0 0,-9 10 60 0 0,1 1 1 0 0,0 0 0 0 0,-11 23-1 0 0,20-36-123 0 0,1 1 1 0 0,0 0-1 0 0,0 0 0 0 0,0 0 0 0 0,1 0 0 0 0,0 0 0 0 0,0 0 1 0 0,0 0-1 0 0,0 0 0 0 0,1 0 0 0 0,0 1 0 0 0,0-1 0 0 0,0 0 0 0 0,1 0 1 0 0,0 0-1 0 0,0 1 0 0 0,0-1 0 0 0,4 9 0 0 0,-3-11-30 0 0,0 0 0 0 0,0-1-1 0 0,1 1 1 0 0,-1 0 0 0 0,1-1 0 0 0,-1 0-1 0 0,1 0 1 0 0,0 1 0 0 0,0-1-1 0 0,0-1 1 0 0,1 1 0 0 0,-1 0 0 0 0,0-1-1 0 0,0 0 1 0 0,1 0 0 0 0,-1 0 0 0 0,1 0-1 0 0,-1 0 1 0 0,1-1 0 0 0,-1 1-1 0 0,1-1 1 0 0,0 0 0 0 0,-1 0 0 0 0,1-1-1 0 0,-1 1 1 0 0,5-1 0 0 0,6-1 35 0 0,0-1-1 0 0,0 0 1 0 0,-1 0 0 0 0,1-2 0 0 0,17-7 0 0 0,-13 4-10 0 0,0-1 1 0 0,0-1 0 0 0,-1-1 0 0 0,0 0 0 0 0,-1-2 0 0 0,0 1 0 0 0,-1-2 0 0 0,-1 0-1 0 0,0-1 1 0 0,23-31 0 0 0,-35 43-10 0 0,0 0-1 0 0,-1 1 1 0 0,1-1 0 0 0,0 0-1 0 0,-1 0 1 0 0,0-1-1 0 0,0 1 1 0 0,0 0-1 0 0,0 0 1 0 0,0-1-1 0 0,-1 1 1 0 0,1 0 0 0 0,-1-1-1 0 0,0 1 1 0 0,0 0-1 0 0,0-1 1 0 0,-1 1-1 0 0,1 0 1 0 0,-1-1 0 0 0,0 1-1 0 0,0 0 1 0 0,0 0-1 0 0,-1-4 1 0 0,-1 3-5 0 0,1 1-1 0 0,-1 0 1 0 0,0 0 0 0 0,1 0 0 0 0,-1 0 0 0 0,-1 0 0 0 0,1 1 0 0 0,0-1-1 0 0,-1 1 1 0 0,1 0 0 0 0,-1 0 0 0 0,0 0 0 0 0,1 1 0 0 0,-1-1 0 0 0,0 1-1 0 0,-6-2 1 0 0,4 2-11 0 0,-1 0-1 0 0,0 0 1 0 0,0 0 0 0 0,0 1-1 0 0,0 0 1 0 0,1 0-1 0 0,-1 0 1 0 0,0 1 0 0 0,0 0-1 0 0,-9 3 1 0 0,13-3-10 0 0,-1 0-1 0 0,0 1 1 0 0,0-1 0 0 0,1 1 0 0 0,-1 0 0 0 0,1 0-1 0 0,0 0 1 0 0,-1 1 0 0 0,1-1 0 0 0,0 1 0 0 0,0-1 0 0 0,1 1-1 0 0,-1 0 1 0 0,1 0 0 0 0,-1 0 0 0 0,1 1 0 0 0,0-1-1 0 0,-2 5 1 0 0,2-5 19 0 0,1 1 0 0 0,0-1 0 0 0,0 1-1 0 0,0 0 1 0 0,0-1 0 0 0,1 1 0 0 0,-1 0-1 0 0,1 0 1 0 0,0-1 0 0 0,0 1 0 0 0,0 0-1 0 0,1 0 1 0 0,0-1 0 0 0,-1 1 0 0 0,1 0 0 0 0,0-1-1 0 0,1 1 1 0 0,1 4 0 0 0,0-2 15 0 0,1 0 0 0 0,0 0 0 0 0,0 0 0 0 0,1-1 1 0 0,0 1-1 0 0,0-1 0 0 0,0 0 0 0 0,0-1 0 0 0,7 5 0 0 0,8 4-198 0 0,1 0 0 0 0,0-2 0 0 0,1-1 0 0 0,38 13 0 0 0,-43-17-564 0 0,26 7-4623 0 0,-27-11-1016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8037 0 0,'0'0'8875'0'0,"6"-6"-8658"0"0,37-30 195 0 0,-40 34-362 0 0,0 0 0 0 0,1 0-1 0 0,-1 0 1 0 0,0 0 0 0 0,1 1 0 0 0,-1-1 0 0 0,1 1-1 0 0,0 0 1 0 0,-1 0 0 0 0,1 0 0 0 0,0 1-1 0 0,-1 0 1 0 0,1-1 0 0 0,0 1 0 0 0,6 1 0 0 0,-8 0-41 0 0,-1-1 1 0 0,0 1 0 0 0,1 0 0 0 0,-1 0 0 0 0,0 0-1 0 0,0 0 1 0 0,1 0 0 0 0,-1 0 0 0 0,0 0 0 0 0,0 0 0 0 0,0 0-1 0 0,0 1 1 0 0,0-1 0 0 0,-1 0 0 0 0,1 1 0 0 0,0-1-1 0 0,-1 0 1 0 0,1 1 0 0 0,-1-1 0 0 0,1 1 0 0 0,-1-1-1 0 0,1 1 1 0 0,-1-1 0 0 0,0 1 0 0 0,0 0 0 0 0,0-1-1 0 0,0 1 1 0 0,0-1 0 0 0,0 1 0 0 0,0-1 0 0 0,-1 1-1 0 0,1-1 1 0 0,-1 3 0 0 0,0 3 31 0 0,-1 0-1 0 0,1 0 1 0 0,-1 0-1 0 0,-1 0 1 0 0,-5 12-1 0 0,-5 1 61 0 0,-1 0 0 0 0,-1-1-1 0 0,-1 0 1 0 0,0-2-1 0 0,-22 19 1 0 0,38-36-86 0 0,1 0-1 0 0,-1 0 1 0 0,1 0 0 0 0,-1 0-1 0 0,1 0 1 0 0,-1 0 0 0 0,0 0 0 0 0,1 0-1 0 0,-1 0 1 0 0,1 0 0 0 0,-1 1-1 0 0,0-1 1 0 0,1 0 0 0 0,-1 0 0 0 0,1 0-1 0 0,-1 0 1 0 0,0 1 0 0 0,1-1 0 0 0,-1 0-1 0 0,0 0 1 0 0,1 1 0 0 0,-1-1-1 0 0,0 0 1 0 0,0 0 0 0 0,1 1 0 0 0,-1-1-1 0 0,0 0 1 0 0,0 1 0 0 0,1-1 0 0 0,-1 1-1 0 0,0-1 1 0 0,0 0 0 0 0,0 1-1 0 0,0-1 1 0 0,1 0 0 0 0,-1 1 0 0 0,0-1-1 0 0,0 1 1 0 0,0-1 0 0 0,0 1-1 0 0,0-1 1 0 0,0 0 0 0 0,0 1 0 0 0,0-1-1 0 0,0 1 1 0 0,0-1 0 0 0,-1 0 0 0 0,1 1-1 0 0,0-1 1 0 0,0 1 0 0 0,0-1-1 0 0,0 0 1 0 0,-1 1 0 0 0,1-1 0 0 0,0 0-1 0 0,0 1 1 0 0,-1-1 0 0 0,1 0 0 0 0,0 1-1 0 0,0-1 1 0 0,-1 0 0 0 0,1 0-1 0 0,0 1 1 0 0,-1-1 0 0 0,1 0 0 0 0,-1 0-1 0 0,1 1 1 0 0,31-2 11 0 0,-3-7-264 0 0,-1 0 1 0 0,0-2-1 0 0,0-1 1 0 0,-1-1-1 0 0,35-22 1 0 0,-60 33 22 0 0,11-7-1467 0 0,-4 0-3020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1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 11177 0 0,'0'0'12549'0'0,"-19"-5"-13993"0"0,21 7 168 0 0,1 1-1344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1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7 9133 0 0,'0'0'10974'0'0,"-11"-2"-10500"0"0,4 0-401 0 0,1 1-1 0 0,-1 0 0 0 0,0 1 1 0 0,0-1-1 0 0,0 1 1 0 0,0 1-1 0 0,0-1 0 0 0,0 1 1 0 0,0 1-1 0 0,0-1 0 0 0,1 1 1 0 0,-1 0-1 0 0,1 0 1 0 0,-1 1-1 0 0,-8 5 0 0 0,-3 2 90 0 0,0 1 0 0 0,1 0-1 0 0,0 1 1 0 0,1 1 0 0 0,-15 16 0 0 0,26-24-144 0 0,0 1-1 0 0,0 0 1 0 0,0 0 0 0 0,1 0 0 0 0,0 0 0 0 0,0 1 0 0 0,1 0 0 0 0,-1 0 0 0 0,2 0 0 0 0,-1 0 0 0 0,1 0 0 0 0,0 0 0 0 0,0 1 0 0 0,1-1 0 0 0,0 1 0 0 0,0-1 0 0 0,1 9 0 0 0,1-13-15 0 0,-1 0 1 0 0,1 0 0 0 0,0 1 0 0 0,0-1-1 0 0,1 0 1 0 0,-1 0 0 0 0,1 0-1 0 0,-1 0 1 0 0,1 0 0 0 0,0 0-1 0 0,0-1 1 0 0,0 1 0 0 0,0-1-1 0 0,1 1 1 0 0,-1-1 0 0 0,1 0 0 0 0,0 0-1 0 0,-1 0 1 0 0,1 0 0 0 0,0 0-1 0 0,0-1 1 0 0,0 1 0 0 0,0-1-1 0 0,0 0 1 0 0,1 0 0 0 0,-1 0-1 0 0,0 0 1 0 0,7 0 0 0 0,7 2 14 0 0,-1 0-1 0 0,1-2 1 0 0,0 0-1 0 0,24-2 1 0 0,-21 0-281 0 0,1-1-1 0 0,-1-1 1 0 0,0-1-1 0 0,0 0 1 0 0,0-2-1 0 0,31-12 1 0 0,-37 8-1634 0 0,-9 2-2893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8 4456 0 0,'0'0'11675'0'0,"-3"-2"-11069"0"0,2 1-586 0 0,1 1 1 0 0,0-1 0 0 0,-1 1-1 0 0,1 0 1 0 0,-1-1-1 0 0,1 1 1 0 0,-1 0-1 0 0,1-1 1 0 0,-1 1-1 0 0,1 0 1 0 0,-1 0-1 0 0,1-1 1 0 0,-1 1 0 0 0,1 0-1 0 0,-1 0 1 0 0,1 0-1 0 0,-1 0 1 0 0,1 0-1 0 0,-1 0 1 0 0,1 0-1 0 0,-1 0 1 0 0,1 0 0 0 0,-1 0-1 0 0,0 0 1 0 0,1 0-1 0 0,-1 0 1 0 0,1 0-1 0 0,-1 0 1 0 0,1 1-1 0 0,-1-1 1 0 0,1 0-1 0 0,-1 0 1 0 0,1 1 0 0 0,-1-1-1 0 0,1 0 1 0 0,0 1-1 0 0,-1-1 1 0 0,0 1-1 0 0,-5 28 794 0 0,5-23-786 0 0,-15 109 868 0 0,-8 99-719 0 0,22-178-209 0 0,2 0-1 0 0,2 0 0 0 0,1 0 1 0 0,8 37-1 0 0,-7-44 150 0 0,-4-27-359 0 0,0 0 0 0 0,0 0 1 0 0,0 1-1 0 0,0-1 0 0 0,1 0 0 0 0,-1 1 0 0 0,1-1 0 0 0,0 0 0 0 0,-1 0 1 0 0,1 0-1 0 0,2 4 0 0 0,-1-5 211 0 0,-1 0 0 0 0,1 0-1 0 0,-1 0 1 0 0,1 0 0 0 0,0 0 0 0 0,0 0-1 0 0,-1-1 1 0 0,1 1 0 0 0,0 0 0 0 0,0-1 0 0 0,0 0-1 0 0,0 1 1 0 0,-1-1 0 0 0,1 0 0 0 0,0 0 0 0 0,0 0-1 0 0,0 0 1 0 0,0 0 0 0 0,2-1 0 0 0,-3 1 36 0 0,12-2 283 0 0,0 0 0 0 0,0 2-1 0 0,1 0 1 0 0,-1 0 0 0 0,0 1 0 0 0,0 1-1 0 0,1 0 1 0 0,-1 0 0 0 0,-1 2 0 0 0,1-1-1 0 0,17 9 1 0 0,-17-7-126 0 0,1 0 0 0 0,1 0 0 0 0,-1-2 0 0 0,0 0 0 0 0,1 0 0 0 0,0-1-1 0 0,0-1 1 0 0,-1-1 0 0 0,22-1 0 0 0,19-5-150 0 0,65-15 0 0 0,-47 8 77 0 0,59-7-43 0 0,243-2 0 0 0,-268 22-1642 0 0,-124 8-8845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07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1005 733 4972 0 0,'0'0'11441'0'0,"7"-9"-10841"0"0,21-30-30 0 0,-26 34-370 0 0,0 0 0 0 0,0 0 1 0 0,0 0-1 0 0,-1-1 0 0 0,0 1 0 0 0,0 0 1 0 0,0-1-1 0 0,0 1 0 0 0,-1-1 0 0 0,0 1 1 0 0,0-1-1 0 0,-1 1 0 0 0,-2-11 0 0 0,2 3 116 0 0,-34-189 1574 0 0,15 109-1831 0 0,10 30-22 0 0,6 31 4 0 0,-2 0-1 0 0,-1 0 1 0 0,-1 1-1 0 0,-22-54 1 0 0,29 84-4 0 0,1 0 0 0 0,0 0 0 0 0,-1 0 0 0 0,1 0 1 0 0,-1 0-1 0 0,1 0 0 0 0,-1 1 0 0 0,0-1 0 0 0,1 0 1 0 0,-1 0-1 0 0,0 1 0 0 0,1-1 0 0 0,-1 0 0 0 0,0 1 1 0 0,0-1-1 0 0,0 1 0 0 0,0-1 0 0 0,1 1 0 0 0,-1-1 0 0 0,0 1 1 0 0,0-1-1 0 0,0 1 0 0 0,0 0 0 0 0,0 0 0 0 0,-2-1 1 0 0,-22 11 774 0 0,0 1-846 0 0,-6-5 119 0 0,-1-1 0 0 0,1-1 0 0 0,-55-1 0 0 0,4-1-37 0 0,-158 31 36 0 0,147-17-221 0 0,-97 4 0 0 0,186-20 54 0 0,0 0 1 0 0,0 1-1 0 0,0-2 1 0 0,0 1-1 0 0,0 0 1 0 0,0-1-1 0 0,0 0 1 0 0,0 0-1 0 0,0 0 1 0 0,0 0-1 0 0,0-1 1 0 0,0 0-1 0 0,-6-3 1 0 0,10 4-72 0 0,-1 0 1 0 0,0 0-1 0 0,0 1 0 0 0,0-1 1 0 0,0 0-1 0 0,1 0 0 0 0,-1 0 0 0 0,1-1 1 0 0,-1 1-1 0 0,1 0 0 0 0,-1 0 1 0 0,1 0-1 0 0,-1 0 0 0 0,1 0 1 0 0,0-1-1 0 0,0 1 0 0 0,-1 0 0 0 0,1 0 1 0 0,0-2-1 0 0,1 0-545 0 0,-1 0 0 0 0,1-1-1 0 0,0 1 1 0 0,0 0 0 0 0,0 0 0 0 0,0 0 0 0 0,0 0-1 0 0,1 0 1 0 0,-1 0 0 0 0,3-3 0 0 0,11-16-7419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28 2128 0 0,'0'0'14731'0'0,"-1"-6"-13839"0"0,0-1-1041 0 0,-1-8 2024 0 0,1 33-309 0 0,4 29-628 0 0,12 71 0 0 0,2 32-631 0 0,-20 0-221 0 0,1-130-74 0 0,-1 0 1 0 0,-1-1-1 0 0,0 1 0 0 0,-2-1 1 0 0,-11 27-1 0 0,16-42-13 0 0,-4 5-28 0 0,1-1-1 0 0,0 1 1 0 0,1 0 0 0 0,0 0-1 0 0,0 0 1 0 0,1 0 0 0 0,0 0-1 0 0,1 1 1 0 0,0-1-1 0 0,0 18 1 0 0,2-26-7 0 0,-1-1 0 0 0,1 1 0 0 0,-1-1 0 0 0,0 1 0 0 0,1-1 0 0 0,-1 1 0 0 0,1-1 0 0 0,-1 0 0 0 0,1 1 0 0 0,-1-1 0 0 0,1 0 0 0 0,-1 1 0 0 0,1-1 0 0 0,0 0 0 0 0,-1 0 1 0 0,1 0-1 0 0,-1 1 0 0 0,1-1 0 0 0,-1 0 0 0 0,1 0 0 0 0,0 0 0 0 0,-1 0 0 0 0,1 0 0 0 0,0 0 0 0 0,-1 0 0 0 0,1 0 0 0 0,-1-1 0 0 0,1 1 0 0 0,0 0 0 0 0,-1 0 0 0 0,1 0 0 0 0,-1-1 0 0 0,1 1 0 0 0,-1 0 0 0 0,1 0 0 0 0,-1-1 0 0 0,1 1 0 0 0,-1-1 0 0 0,1 1 0 0 0,-1 0 0 0 0,1-1 0 0 0,-1 1 0 0 0,1-2 0 0 0,23-16-1058 0 0,-17 11 650 0 0,16-19-1915 0 0,-10 7-2509 0 0,-5 1-1281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4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6857 0 0,'0'0'6644'0'0,"71"-45"-15257"0"0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4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5396 0 0,'0'0'11710'0'0,"13"-1"-10995"0"0,112-17 1183 0 0,-67 8-783 0 0,93-3 0 0 0,185 13-346 0 0,-316-3-826 0 0,-7 1-478 0 0,-31 12-13666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5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723 712 5352 0 0,'0'0'8381'0'0,"5"-4"-8025"0"0,48-23 924 0 0,-51 22-683 0 0,-1 0-1 0 0,0 0 1 0 0,0 0 0 0 0,-1 0-1 0 0,1 0 1 0 0,-1 0-1 0 0,0 0 1 0 0,0 0-1 0 0,-2-7 1 0 0,2 0-231 0 0,8-141 1196 0 0,-4 114-1438 0 0,-1-2 1 0 0,-2 1-1 0 0,-2 0 1 0 0,-2 0-1 0 0,-13-73 1 0 0,9 83-44 0 0,4 18-43 0 0,1-1-1 0 0,-2 0 0 0 0,0 1 0 0 0,0 0 0 0 0,-7-13 0 0 0,9 23 108 0 0,1 1-1 0 0,-1 0 1 0 0,1 0-1 0 0,-1 0 1 0 0,1 0-1 0 0,-1 0 1 0 0,0 0-1 0 0,0 1 1 0 0,1-1-1 0 0,-1 0 1 0 0,0 1-1 0 0,0-1 1 0 0,0 1-1 0 0,1 0 1 0 0,-5-1-1 0 0,-35 0-365 0 0,29 1 412 0 0,-111-6-92 0 0,1-1 12 0 0,0 6 0 0 0,-127 15 0 0 0,234-14-149 0 0,-10 1-224 0 0,25-1 172 0 0,-1 1-1 0 0,1-1 0 0 0,0 0 0 0 0,0 0 0 0 0,-1 0 0 0 0,1 0 1 0 0,0 1-1 0 0,-1-1 0 0 0,1 0 0 0 0,0 0 0 0 0,0 0 0 0 0,0 1 1 0 0,-1-1-1 0 0,1 0 0 0 0,0 0 0 0 0,0 1 0 0 0,0-1 0 0 0,-1 0 0 0 0,1 1 1 0 0,0-1-1 0 0,0 0 0 0 0,0 1 0 0 0,0-1 0 0 0,0 0 0 0 0,0 0 1 0 0,0 1-1 0 0,0-1 0 0 0,0 0 0 0 0,0 1 0 0 0,0-1 0 0 0,0 0 1 0 0,0 1-1 0 0,0-1 0 0 0,0 0 0 0 0,0 1 0 0 0,0-1 0 0 0,0 0 1 0 0,0 1-1 0 0,0-1 0 0 0,1 0 0 0 0,-1 1 0 0 0,0-1 0 0 0,0 0 1 0 0,0 0-1 0 0,1 1 0 0 0,-1-1 0 0 0,0 0 0 0 0,0 0 0 0 0,0 0 1 0 0,1 1-1 0 0,-1-1 0 0 0,0 0 0 0 0,1 0 0 0 0,-1 0 0 0 0,0 1 1 0 0,0-1-1 0 0,1 0 0 0 0,3 7-5119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5733 0 0,'0'0'10341'0'0,"12"0"-9452"0"0,253-21 1498 0 0,-244 20-4496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9793 0 0,'0'0'6757'0'0,"-14"75"-5749"0"0,10-52-268 0 0,-3 3-408 0 0,4-1-208 0 0,3 4-124 0 0,0-2-4 0 0,3 2-388 0 0,8-3-748 0 0,-4-6-553 0 0,9-2-3507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6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60 6005 0 0,'0'0'6293'0'0,"-12"-1"-4995"0"0,7 1-1167 0 0,0-1 1 0 0,-1 1-1 0 0,1 0 1 0 0,0 0-1 0 0,-1 1 0 0 0,1-1 1 0 0,0 1-1 0 0,-1 1 0 0 0,1-1 1 0 0,0 1-1 0 0,0-1 1 0 0,0 1-1 0 0,0 1 0 0 0,1-1 1 0 0,-1 1-1 0 0,1 0 1 0 0,-1 0-1 0 0,1 0 0 0 0,0 1 1 0 0,0-1-1 0 0,0 1 1 0 0,1 0-1 0 0,-1 0 0 0 0,-4 7 1 0 0,2 0 16 0 0,1 0 1 0 0,0 1-1 0 0,0-1 1 0 0,1 1-1 0 0,0 0 1 0 0,1 1-1 0 0,1-1 1 0 0,0 1-1 0 0,-1 21 1 0 0,3-29-148 0 0,0-1 0 0 0,0 0 0 0 0,1 0 0 0 0,-1 0 0 0 0,1 0 0 0 0,0 0 1 0 0,0 1-1 0 0,0-1 0 0 0,1-1 0 0 0,-1 1 0 0 0,1 0 0 0 0,0 0 0 0 0,0 0 0 0 0,0-1 0 0 0,1 0 0 0 0,-1 1 0 0 0,1-1 0 0 0,0 0 1 0 0,0 0-1 0 0,0 0 0 0 0,0 0 0 0 0,1-1 0 0 0,-1 1 0 0 0,1-1 0 0 0,-1 0 0 0 0,1 0 0 0 0,0 0 0 0 0,0-1 0 0 0,0 1 0 0 0,0-1 1 0 0,0 0-1 0 0,6 1 0 0 0,1-1 20 0 0,1-1 1 0 0,0 0-1 0 0,-1 0 1 0 0,1-1 0 0 0,-1-1-1 0 0,0 0 1 0 0,1 0-1 0 0,-1-1 1 0 0,0-1 0 0 0,0 0-1 0 0,0 0 1 0 0,-1-1-1 0 0,0 0 1 0 0,0-1-1 0 0,0 0 1 0 0,-1-1 0 0 0,11-8-1 0 0,-12 9 8 0 0,-1-1 0 0 0,1 0 0 0 0,-1 0 0 0 0,0 0 0 0 0,-1-1 0 0 0,0 0 0 0 0,0 0 0 0 0,-1 0 0 0 0,0-1 1 0 0,0 0-1 0 0,-1 0 0 0 0,0 0 0 0 0,0-1 0 0 0,-1 1 0 0 0,-1-1 0 0 0,1 0 0 0 0,-2 0 0 0 0,1 0 0 0 0,-1 0 0 0 0,-1-10 0 0 0,-1 14 5 0 0,0 1 1 0 0,0 0-1 0 0,-1 0 1 0 0,0 0 0 0 0,0 0-1 0 0,0 0 1 0 0,-1 0-1 0 0,0 0 1 0 0,0 1-1 0 0,0 0 1 0 0,0-1 0 0 0,0 1-1 0 0,-1 0 1 0 0,0 0-1 0 0,0 1 1 0 0,-5-4-1 0 0,6 4-31 0 0,0 1 0 0 0,1 0 0 0 0,-1 0 0 0 0,0 1 0 0 0,-1-1 0 0 0,1 0 0 0 0,0 1 0 0 0,0 0 0 0 0,-1 0 0 0 0,1 0-1 0 0,0 0 1 0 0,-1 0 0 0 0,1 1 0 0 0,-1 0 0 0 0,1 0 0 0 0,-1 0 0 0 0,0 0 0 0 0,1 0 0 0 0,-1 0 0 0 0,1 1 0 0 0,0 0 0 0 0,-1 0-1 0 0,1 0 1 0 0,0 0 0 0 0,-6 3 0 0 0,6-2-3 0 0,1-1 0 0 0,-1 2 1 0 0,0-1-1 0 0,1 0 0 0 0,-1 1 0 0 0,1-1 0 0 0,-1 1 0 0 0,1-1 1 0 0,0 1-1 0 0,0 0 0 0 0,1 0 0 0 0,-1 0 0 0 0,1 0 0 0 0,-1 1 0 0 0,1-1 1 0 0,0 0-1 0 0,0 0 0 0 0,0 1 0 0 0,1-1 0 0 0,-1 1 0 0 0,1-1 0 0 0,0 0 1 0 0,0 1-1 0 0,0-1 0 0 0,0 1 0 0 0,0-1 0 0 0,1 1 0 0 0,1 5 0 0 0,0-2 23 0 0,0 0 0 0 0,1 0-1 0 0,0 0 1 0 0,0 0-1 0 0,0-1 1 0 0,1 0 0 0 0,0 1-1 0 0,0-1 1 0 0,0-1-1 0 0,1 1 1 0 0,0-1 0 0 0,8 8-1 0 0,7 2-283 0 0,41 24-1 0 0,1-10-6307 0 0,-35-18-859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7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8717 0 0,'0'0'6332'0'0,"10"-3"-6020"0"0,7-3-198 0 0,58-15 373 0 0,-69 19-435 0 0,0 1-1 0 0,0 0 1 0 0,0 0-1 0 0,0 0 1 0 0,0 1-1 0 0,0 0 0 0 0,0 0 1 0 0,1 1-1 0 0,-1 0 1 0 0,7 1-1 0 0,-12-1 4 0 0,0-1 0 0 0,0 1 1 0 0,1 0-1 0 0,-1 0 0 0 0,0-1 0 0 0,0 1 0 0 0,0 0 0 0 0,0 0 0 0 0,0 0 0 0 0,0 0 1 0 0,0 0-1 0 0,-1 0 0 0 0,1 0 0 0 0,0 0 0 0 0,0 0 0 0 0,-1 1 0 0 0,1-1 0 0 0,-1 0 1 0 0,1 0-1 0 0,-1 1 0 0 0,0-1 0 0 0,1 0 0 0 0,-1 1 0 0 0,0-1 0 0 0,0 0 0 0 0,0 1 1 0 0,0-1-1 0 0,0 2 0 0 0,-9 43 1216 0 0,2-15-1225 0 0,10-30-69 0 0,0 0-1 0 0,0 0 1 0 0,0 0-1 0 0,0 0 1 0 0,0 0-1 0 0,0-1 1 0 0,0 1-1 0 0,1-1 0 0 0,-1 0 1 0 0,0 0-1 0 0,0 0 1 0 0,0 0-1 0 0,5-1 1 0 0,-1 0 2 0 0,-4 1 26 0 0,0 0-1 0 0,0 0 0 0 0,0 0 0 0 0,0 0 1 0 0,0 1-1 0 0,0-1 0 0 0,0 1 0 0 0,0 0 1 0 0,-1 0-1 0 0,1 0 0 0 0,0 0 0 0 0,0 0 1 0 0,-1 1-1 0 0,1-1 0 0 0,-1 1 0 0 0,1-1 1 0 0,2 4-1 0 0,-3-2 38 0 0,0 0 0 0 0,0 0 0 0 0,0 0 0 0 0,-1 0 0 0 0,0 0-1 0 0,1 0 1 0 0,-1 0 0 0 0,0 1 0 0 0,-1-1 0 0 0,1 1 0 0 0,0-1 0 0 0,-1 1 0 0 0,0-1 0 0 0,0 7 0 0 0,0 4 192 0 0,-1 0 0 0 0,0 0 0 0 0,-1 0 0 0 0,0 0 0 0 0,-7 19 0 0 0,8-29-210 0 0,0-1 0 0 0,0 1 1 0 0,-1-1-1 0 0,1 0 1 0 0,-1 1-1 0 0,1-1 1 0 0,-1 0-1 0 0,0 0 1 0 0,-1 0-1 0 0,1-1 0 0 0,0 1 1 0 0,-1 0-1 0 0,1-1 1 0 0,-1 0-1 0 0,0 1 1 0 0,0-1-1 0 0,0 0 0 0 0,0 0 1 0 0,0-1-1 0 0,-1 1 1 0 0,1-1-1 0 0,0 0 1 0 0,-1 1-1 0 0,1-1 0 0 0,-1-1 1 0 0,-4 2-1 0 0,6-2-99 0 0,0 0-1 0 0,1 0 1 0 0,-1 0-1 0 0,1-1 1 0 0,-1 1 0 0 0,1 0-1 0 0,-1 0 1 0 0,1-1-1 0 0,-1 1 1 0 0,1-1-1 0 0,-1 0 1 0 0,1 1-1 0 0,-1-1 1 0 0,1 0-1 0 0,0 0 1 0 0,-1 0 0 0 0,1 0-1 0 0,0 0 1 0 0,0 0-1 0 0,0 0 1 0 0,0 0-1 0 0,0 0 1 0 0,-1-3-1 0 0,-10-25-4603 0 0,5-4-2729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10937 0 0,'0'0'10453'0'0,"-18"3"-12125"0"0,22 3 356 0 0,1-1-1041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29 6249 0 0,'0'0'12843'0'0,"-11"-6"-12420"0"0,-39-15-174 0 0,48 20-232 0 0,-1 1 0 0 0,0 0 0 0 0,1-1 0 0 0,-1 1 0 0 0,1 0 0 0 0,-1 1 0 0 0,0-1 0 0 0,1 0 0 0 0,-1 1 1 0 0,0-1-1 0 0,1 1 0 0 0,-1 0 0 0 0,1 0 0 0 0,0 0 0 0 0,-1 0 0 0 0,-3 3 0 0 0,-32 25 201 0 0,28-20-114 0 0,-4 4 67 0 0,1 0 1 0 0,0 0-1 0 0,1 1 1 0 0,1 1-1 0 0,0 0 0 0 0,1 1 1 0 0,-14 29-1 0 0,21-39-140 0 0,0 1-1 0 0,1-1 1 0 0,0 1-1 0 0,0 0 1 0 0,1 0-1 0 0,-1 0 1 0 0,2 0-1 0 0,-1 0 1 0 0,1 0 0 0 0,1 10-1 0 0,-1-12-35 0 0,1-1 0 0 0,0 0 0 0 0,1 0 0 0 0,-1 0 0 0 0,1 0 0 0 0,-1-1 0 0 0,1 1 0 0 0,0 0 0 0 0,1-1 0 0 0,-1 1 0 0 0,1-1 0 0 0,-1 0 0 0 0,1 0 0 0 0,0 0-1 0 0,0 0 1 0 0,0 0 0 0 0,1-1 0 0 0,6 5 0 0 0,-2-3 46 0 0,1 0 1 0 0,0 0-1 0 0,0-1 0 0 0,0 0 0 0 0,0-1 0 0 0,0 0 0 0 0,0-1 0 0 0,0 1 0 0 0,1-2 0 0 0,-1 1 0 0 0,1-1 0 0 0,-1-1 1 0 0,0 0-1 0 0,15-3 0 0 0,-12 2-401 0 0,0-2 0 0 0,0 1 0 0 0,-1-1 1 0 0,19-10-1 0 0,-22 10-919 0 0,0-1 0 0 0,0 0 0 0 0,-1 0 1 0 0,0-1-1 0 0,0 0 0 0 0,9-10 0 0 0,0-4-9686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5593 0 0,'0'0'11745'0'0,"69"-14"-10757"0"0,-46 6-88 0 0,2 1-348 0 0,7-2-196 0 0,-2 2-148 0 0,-5-2-112 0 0,3 3-96 0 0,-10 1-96 0 0,-2-1-396 0 0,-9 3-588 0 0,-2 1-564 0 0,-5-4-2169 0 0</inkml:trace>
  <inkml:trace contextRef="#ctx0" brushRef="#br0" timeOffset="1">111 1 10937 0 0,'0'0'9785'0'0,"-5"67"-9017"0"0,5-45-296 0 0,3 1-288 0 0,1-1-184 0 0,3-4-44 0 0,2 4-200 0 0,3-4-532 0 0,-3-5-668 0 0,-2-4-1284 0 0,0 2-4253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8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11325 0 0,'0'0'9901'0'0,"16"2"-11585"0"0,-11-2-288 0 0,4-2-3441 0 0</inkml:trace>
  <inkml:trace contextRef="#ctx0" brushRef="#br0" timeOffset="1">400 32 14201 0 0,'0'0'4293'0'0,"69"-11"-4653"0"0,-51 3-992 0 0,-2 5-1297 0 0,-2-6-6568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4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19 496 0 0,'0'0'14765'0'0,"35"-18"-14765"0"0,-44 25-328 0 0,4-1-1220 0 0,-18-3-3924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9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11249 0 0,'0'0'8909'0'0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0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6037 0 0,'0'0'12229'0'0,"11"1"-11464"0"0,156 6 1682 0 0,-93-6-4223 0 0,-67-2-290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10093 0 0,'0'0'12853'0'0,"72"-6"-12861"0"0,-47 3-368 0 0,2 1-352 0 0,6-2-488 0 0,-6 2-1080 0 0,3-7-3985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229 127 2632 0 0,'0'0'9635'0'0,"8"-11"-8584"0"0,26-35-61 0 0,-32 44-695 0 0,-1 0-1 0 0,1 0 1 0 0,-1 1 0 0 0,0-1 0 0 0,1 0-1 0 0,-1-1 1 0 0,0 1 0 0 0,0 0 0 0 0,0 0-1 0 0,-1 0 1 0 0,1-1 0 0 0,0 1 0 0 0,-1 0-1 0 0,0-1 1 0 0,1 1 0 0 0,-1 0 0 0 0,0-1-1 0 0,0 1 1 0 0,0 0 0 0 0,-1-4 0 0 0,0 5-175 0 0,0-1 0 0 0,0 1-1 0 0,0 0 1 0 0,0-1 0 0 0,0 1 0 0 0,0 0 0 0 0,0 0 0 0 0,-1 0 0 0 0,1 0 0 0 0,0 0 0 0 0,-1 0 0 0 0,1 0 0 0 0,-1 1 0 0 0,1-1 0 0 0,-1 0 0 0 0,1 1-1 0 0,-1-1 1 0 0,0 1 0 0 0,1 0 0 0 0,-1-1 0 0 0,-1 1 0 0 0,-7-1 7 0 0,1 1 0 0 0,-1-1 1 0 0,1 2-1 0 0,0 0 0 0 0,-1 0 0 0 0,1 0 0 0 0,-11 4 1 0 0,8-1-100 0 0,1 0 0 0 0,0 1 0 0 0,1 0 0 0 0,-1 0 0 0 0,1 1 1 0 0,0 1-1 0 0,0 0 0 0 0,1 0 0 0 0,0 1 0 0 0,-9 9 0 0 0,13-11-13 0 0,0 1 0 0 0,0 0-1 0 0,1 0 1 0 0,-1 1-1 0 0,2-1 1 0 0,-1 1 0 0 0,1 0-1 0 0,0 0 1 0 0,0 0-1 0 0,1 0 1 0 0,1 0-1 0 0,-1 1 1 0 0,1-1 0 0 0,0 17-1 0 0,1-18-15 0 0,0-1 0 0 0,0 1 0 0 0,1-1-1 0 0,-1 1 1 0 0,1-1 0 0 0,1 1 0 0 0,-1-1 0 0 0,1 0-1 0 0,1 0 1 0 0,-1 0 0 0 0,7 12 0 0 0,-6-14 2 0 0,1 0 1 0 0,0 0-1 0 0,0 0 1 0 0,0-1-1 0 0,0 0 1 0 0,1 1-1 0 0,-1-1 1 0 0,1-1 0 0 0,0 1-1 0 0,0-1 1 0 0,0 0-1 0 0,0 0 1 0 0,0 0-1 0 0,0-1 1 0 0,7 2-1 0 0,6 0 1 0 0,-1 0 0 0 0,1-1 0 0 0,0-1 0 0 0,0-1 0 0 0,0-1 0 0 0,-1 0 0 0 0,1-1 0 0 0,0-1 0 0 0,-1 0-1 0 0,1-2 1 0 0,-1 0 0 0 0,0 0 0 0 0,-1-2 0 0 0,1 0 0 0 0,20-13 0 0 0,-16 2-2134 0 0,-10 6-3911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1616 0 0,'0'0'12631'0'0,"6"40"-8427"0"0,-8-16-3831 0 0,-1-1 0 0 0,-1 1 0 0 0,-1-1 0 0 0,-2 0 0 0 0,-14 37 0 0 0,-12 44-365 0 0,1 68-164 0 0,30-149-86 0 0,1 0 0 0 0,0-1 0 0 0,2 1 1 0 0,0 0-1 0 0,8 38 0 0 0,-6-53-4 0 0,-1-1 1 0 0,1 1-1 0 0,1 0 1 0 0,-1-1-1 0 0,1 1 1 0 0,9 11-1 0 0,7 5-3999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2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4608 0 0,'0'0'7612'0'0,"12"4"-6750"0"0,2 2-418 0 0,1-1 0 0 0,1-1 0 0 0,-1 0 0 0 0,1-1 0 0 0,-1-1 0 0 0,21 0-1 0 0,36-5 1351 0 0,112-21-1 0 0,28-2-1368 0 0,-99 22-237 0 0,117-10-746 0 0,-209 9-489 0 0,-13-2-1204 0 0,-8-5-3962 0 0,-5 2-1571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1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7097 0 0,'0'0'8957'0'0,"11"4"-8231"0"0,26 9-184 0 0,1-2 0 0 0,0-1 0 0 0,57 8 0 0 0,-35-17-451 0 0,0-3 0 0 0,114-17 0 0 0,-18 0-101 0 0,-149 18-6 0 0,0 0-1 0 0,1 1 1 0 0,-1-1 0 0 0,0 2-1 0 0,0-1 1 0 0,1 1 0 0 0,12 3-1 0 0,-18-3 10 0 0,1 1 0 0 0,-1-1 0 0 0,1 1 0 0 0,-1 0 0 0 0,1 0 0 0 0,-1 0 0 0 0,0 0 0 0 0,0 0 1 0 0,0 1-1 0 0,0-1 0 0 0,0 1 0 0 0,0-1 0 0 0,-1 1 0 0 0,1 0 0 0 0,-1-1 0 0 0,0 1 0 0 0,0 0 0 0 0,0 0 0 0 0,0 0 0 0 0,0 3 0 0 0,8 34 136 0 0,-2 0-1 0 0,-2 1 1 0 0,0 71 0 0 0,-3-45-56 0 0,0-17-43 0 0,-2 0 0 0 0,-3 0-1 0 0,-11 69 1 0 0,-15-6-3337 0 0,26-104 552 0 0,-3-5-2403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0 872 0 0,'0'0'1308'0'0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2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2128 0 0,'0'0'4345'0'0,"11"0"-3586"0"0,30-4 117 0 0,1 0-1 0 0,-1-3 1 0 0,58-17-1 0 0,-51 11 1381 0 0,1 3-1 0 0,87-9 1 0 0,-68 13-1793 0 0,0-2-1 0 0,84-23 1 0 0,-26 4-618 0 0,-110 24-49 0 0,-11 1-69 0 0,1 0 0 0 0,-1 1 0 0 0,1 0 1 0 0,-1 0-1 0 0,1 1 0 0 0,0-1 0 0 0,0 1 1 0 0,-1 0-1 0 0,1 1 0 0 0,0 0 0 0 0,8 1 1 0 0,-10 5-2769 0 0,-7 6-2582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42 6157 0 0,'0'0'9748'0'0,"-4"10"-9124"0"0,-15 31-121 0 0,19-40-474 0 0,-1-1 1 0 0,1 1 0 0 0,0-1-1 0 0,-1 1 1 0 0,1-1 0 0 0,-1 1-1 0 0,1-1 1 0 0,0 1 0 0 0,0-1-1 0 0,-1 1 1 0 0,1-1 0 0 0,0 1 0 0 0,0 0-1 0 0,0-1 1 0 0,0 1 0 0 0,0-1-1 0 0,0 1 1 0 0,0 0 0 0 0,0-1-1 0 0,0 1 1 0 0,0 0 0 0 0,0-1-1 0 0,0 1 1 0 0,0-1 0 0 0,0 1 0 0 0,0 0-1 0 0,1-1 1 0 0,-1 1 0 0 0,0-1-1 0 0,0 1 1 0 0,1-1 0 0 0,-1 1-1 0 0,0-1 1 0 0,1 1 0 0 0,-1-1-1 0 0,1 1 1 0 0,-1-1 0 0 0,1 1-1 0 0,-1-1 1 0 0,1 0 0 0 0,-1 1 0 0 0,1-1-1 0 0,-1 0 1 0 0,1 1 0 0 0,-1-1-1 0 0,1 0 1 0 0,0 0 0 0 0,-1 1-1 0 0,1-1 1 0 0,-1 0 0 0 0,1 0-1 0 0,0 0 1 0 0,-1 0 0 0 0,1 0 0 0 0,-1 0-1 0 0,1 0 1 0 0,0 0 0 0 0,-1 0-1 0 0,1 0 1 0 0,0 0 0 0 0,0-1-1 0 0,31-9 995 0 0,18-29-188 0 0,-48 38-775 0 0,-1 0 0 0 0,1 0-1 0 0,-1 0 1 0 0,1 0 0 0 0,-1-1 0 0 0,0 1 0 0 0,0-1 0 0 0,0 1 0 0 0,1-1 0 0 0,-1 1 0 0 0,-1-1-1 0 0,1 1 1 0 0,0-1 0 0 0,0 0 0 0 0,-1 0 0 0 0,1 1 0 0 0,0-1 0 0 0,-1 0 0 0 0,0 0 0 0 0,0 0-1 0 0,1 1 1 0 0,-1-1 0 0 0,0 0 0 0 0,0 0 0 0 0,-1 0 0 0 0,1 0 0 0 0,0 0 0 0 0,0 1-1 0 0,-1-1 1 0 0,0 0 0 0 0,0-2 0 0 0,-1 2-11 0 0,0 1 0 0 0,1 0 0 0 0,-1-1 0 0 0,0 1 0 0 0,0 0 0 0 0,0 0 0 0 0,0 0 0 0 0,0 0 0 0 0,-1 1 0 0 0,1-1 0 0 0,0 0 1 0 0,0 1-1 0 0,0 0 0 0 0,-1-1 0 0 0,1 1 0 0 0,0 0 0 0 0,0 0 0 0 0,-1 0 0 0 0,1 0 0 0 0,0 1 0 0 0,0-1 0 0 0,-1 1 0 0 0,1-1 0 0 0,-3 2 0 0 0,0 0-28 0 0,-1 0 0 0 0,0 0 0 0 0,1 0 0 0 0,-1 1 0 0 0,1 0-1 0 0,-1 0 1 0 0,-8 7 0 0 0,10-6-7 0 0,1-1 0 0 0,0 0 1 0 0,0 1-1 0 0,0-1 0 0 0,1 1 0 0 0,-1 0 0 0 0,1 0 0 0 0,0 0 0 0 0,0 0 0 0 0,0 0 1 0 0,-1 5-1 0 0,3-8-15 0 0,-1 0 1 0 0,1 0 0 0 0,0-1 0 0 0,0 1-1 0 0,0 0 1 0 0,0 0 0 0 0,0 0 0 0 0,0-1 0 0 0,0 1-1 0 0,1 0 1 0 0,-1 0 0 0 0,0 0 0 0 0,0-1-1 0 0,0 1 1 0 0,1 0 0 0 0,-1 0 0 0 0,1-1-1 0 0,-1 1 1 0 0,0 0 0 0 0,1-1 0 0 0,-1 1-1 0 0,1 0 1 0 0,-1-1 0 0 0,2 2 0 0 0,0-1 1 0 0,0-1 1 0 0,0 1-1 0 0,0 0 1 0 0,0 0-1 0 0,0-1 1 0 0,0 1-1 0 0,0-1 1 0 0,0 0-1 0 0,0 0 1 0 0,0 0-1 0 0,0 0 1 0 0,0 0-1 0 0,0 0 1 0 0,3-1-1 0 0,33-11 221 0 0,-36 12-211 0 0,0-1-1 0 0,0 1 1 0 0,-1-1 0 0 0,1 0-1 0 0,-1 1 1 0 0,1-1 0 0 0,-1 0-1 0 0,1 0 1 0 0,-1 0 0 0 0,1 0-1 0 0,-1-1 1 0 0,0 1 0 0 0,1 0 0 0 0,-1-1-1 0 0,0 1 1 0 0,0 0 0 0 0,0-1-1 0 0,1-3 1 0 0,-5 5-6 0 0,-1 0 0 0 0,0 0 0 0 0,1 1-1 0 0,-1-1 1 0 0,1 1 0 0 0,-1-1 0 0 0,1 1 0 0 0,-1 0 0 0 0,-4 2 0 0 0,-45 23-1989 0 0,12-5-5706 0 0,19-12-1294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14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1356 0 0,'0'0'3260'0'0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66 416 0 0,'0'0'11445'0'0,"0"-8"-10832"0"0,0-28 97 0 0,0 14 8879 0 0,-23 48-8696 0 0,-5 11-731 0 0,2 2 1 0 0,2 0-1 0 0,-33 72 0 0 0,50-93-131 0 0,0 0 0 0 0,2 0-1 0 0,0 0 1 0 0,1 1 0 0 0,0 0-1 0 0,2 0 1 0 0,0 0 0 0 0,2 0-1 0 0,0 0 1 0 0,1 0 0 0 0,5 34 0 0 0,-2-39-34 0 0,1 0 1 0 0,0-1-1 0 0,1 0 1 0 0,0 0-1 0 0,1 0 1 0 0,1-1 0 0 0,0 0-1 0 0,0 0 1 0 0,1-1-1 0 0,1 0 1 0 0,0-1-1 0 0,0 0 1 0 0,1 0 0 0 0,0-1-1 0 0,1 0 1 0 0,0-1-1 0 0,0-1 1 0 0,1 0-1 0 0,0 0 1 0 0,0-2-1 0 0,0 1 1 0 0,16 3 0 0 0,-29-9-111 0 0,0 0 0 0 0,1 1 0 0 0,-1-1 1 0 0,0 0-1 0 0,0 1 0 0 0,0-1 0 0 0,0 0 1 0 0,1 1-1 0 0,-1-1 0 0 0,0 0 1 0 0,0 1-1 0 0,0-1 0 0 0,0 0 0 0 0,0 1 1 0 0,0-1-1 0 0,0 0 0 0 0,0 1 0 0 0,0-1 1 0 0,0 0-1 0 0,0 1 0 0 0,0-1 0 0 0,0 0 1 0 0,0 1-1 0 0,-1-1 0 0 0,1 0 1 0 0,0 1-1 0 0,0-1 0 0 0,0 0 0 0 0,0 1 1 0 0,-1-1-1 0 0,1 0 0 0 0,0 1 0 0 0,0-1 1 0 0,-1 0-1 0 0,1 0 0 0 0,0 1 0 0 0,0-1 1 0 0,-1 0-1 0 0,1 0 0 0 0,0 0 1 0 0,-1 0-1 0 0,1 1 0 0 0,0-1 0 0 0,-1 0 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44 6929 0 0,'0'0'10743'0'0,"-12"-2"-9899"0"0,-37-7-177 0 0,46 9-602 0 0,-1 0 0 0 0,0 0-1 0 0,1 1 1 0 0,-1-1 0 0 0,0 1 0 0 0,1 0 0 0 0,-1 0-1 0 0,1 0 1 0 0,-1 1 0 0 0,1-1 0 0 0,-1 1 0 0 0,1-1-1 0 0,0 1 1 0 0,0 0 0 0 0,0 1 0 0 0,-3 2 0 0 0,-38 42 487 0 0,38-40-429 0 0,0 0-21 0 0,1 1 0 0 0,0-1 0 0 0,0 1 0 0 0,1 0 0 0 0,0 0 0 0 0,0 1 0 0 0,1-1 0 0 0,0 1 0 0 0,0 0 0 0 0,1 0 0 0 0,-1 11 0 0 0,2-17-101 0 0,1 0 0 0 0,0 0 0 0 0,0 0 0 0 0,0 0 0 0 0,1 0 1 0 0,-1-1-1 0 0,1 1 0 0 0,0 0 0 0 0,-1 0 0 0 0,1 0 0 0 0,0-1 0 0 0,1 1 0 0 0,-1-1 0 0 0,0 1 0 0 0,1-1 0 0 0,-1 1 0 0 0,1-1 0 0 0,0 0 0 0 0,0 1 0 0 0,0-1 0 0 0,0 0 1 0 0,0-1-1 0 0,1 1 0 0 0,-1 0 0 0 0,0 0 0 0 0,1-1 0 0 0,-1 0 0 0 0,1 1 0 0 0,0-1 0 0 0,-1 0 0 0 0,1 0 0 0 0,0-1 0 0 0,0 1 0 0 0,-1 0 0 0 0,1-1 0 0 0,0 0 1 0 0,0 1-1 0 0,0-1 0 0 0,3-1 0 0 0,4 1-1 0 0,1-1 1 0 0,-1 0-1 0 0,0-1 0 0 0,0 0 1 0 0,0 0-1 0 0,-1-1 1 0 0,1-1-1 0 0,0 1 0 0 0,-1-2 1 0 0,0 1-1 0 0,0-1 1 0 0,-1-1-1 0 0,1 1 0 0 0,-1-2 1 0 0,9-7-1 0 0,-11 9 11 0 0,-1 1 0 0 0,0-1 0 0 0,0-1 0 0 0,0 1 1 0 0,0-1-1 0 0,-1 1 0 0 0,0-1 0 0 0,0-1 0 0 0,-1 1 0 0 0,1 0 0 0 0,-1-1 0 0 0,-1 0 0 0 0,1 0 0 0 0,-1 0 0 0 0,0 0 0 0 0,-1 0 0 0 0,0 0 0 0 0,0 0 0 0 0,0 0 0 0 0,-1-1 0 0 0,0 1 0 0 0,-2-8 0 0 0,1 11-8 0 0,0 0 0 0 0,-1 0 0 0 0,0 0 1 0 0,0 0-1 0 0,0 0 0 0 0,0 0 0 0 0,-1 1 0 0 0,1-1 0 0 0,-1 1 0 0 0,0-1 0 0 0,0 1 0 0 0,0 0 0 0 0,-1 0 0 0 0,1 1 0 0 0,-1-1 0 0 0,1 1 0 0 0,-1-1 0 0 0,0 1 0 0 0,0 0 0 0 0,0 1 0 0 0,0-1 0 0 0,-5-1 0 0 0,6 2-7 0 0,-1 0 0 0 0,1 0 1 0 0,0 1-1 0 0,0-1 0 0 0,0 1 0 0 0,-1 0 0 0 0,1 0 0 0 0,0 0 0 0 0,-1 0 0 0 0,1 1 0 0 0,0-1 1 0 0,0 1-1 0 0,-1-1 0 0 0,1 1 0 0 0,0 1 0 0 0,0-1 0 0 0,0 0 0 0 0,0 1 0 0 0,0-1 1 0 0,1 1-1 0 0,-1 0 0 0 0,0 0 0 0 0,1 0 0 0 0,-1 0 0 0 0,1 0 0 0 0,0 1 0 0 0,-1-1 0 0 0,1 1 1 0 0,-2 4-1 0 0,1-4 19 0 0,1 1 0 0 0,-1 0 1 0 0,1 0-1 0 0,0 0 0 0 0,0 1 1 0 0,1-1-1 0 0,-1 0 0 0 0,1 1 0 0 0,0-1 1 0 0,0 0-1 0 0,1 1 0 0 0,-1-1 1 0 0,1 1-1 0 0,0 0 0 0 0,0-1 1 0 0,1 1-1 0 0,-1-1 0 0 0,1 1 0 0 0,0-1 1 0 0,0 1-1 0 0,0-1 0 0 0,1 0 1 0 0,0 0-1 0 0,0 1 0 0 0,0-1 1 0 0,0 0-1 0 0,0-1 0 0 0,1 1 0 0 0,0 0 1 0 0,0-1-1 0 0,0 1 0 0 0,0-1 1 0 0,0 0-1 0 0,1 0 0 0 0,-1 0 1 0 0,8 4-1 0 0,5 2-109 0 0,1 0 0 0 0,-1-1 1 0 0,1-1-1 0 0,1-1 0 0 0,-1-1 1 0 0,1 0-1 0 0,33 4 0 0 0,17 3-5299 0 0,-48-7-74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10617 0 0,'0'0'11821'0'0,"3"64"-11625"0"0,-3-48-184 0 0,4 2-12 0 0,1-1-348 0 0,-1-5-708 0 0,-1-1-616 0 0,-1-2-2621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11489 0 0,'0'0'8761'0'0,"75"-2"-8201"0"0,-47 0-264 0 0,2 0-116 0 0,2 2-108 0 0,-2 0-72 0 0,-3 0-8 0 0,-6 0-344 0 0,-3 0-636 0 0,-8 2-584 0 0,-8 2-1585 0 0</inkml:trace>
  <inkml:trace contextRef="#ctx0" brushRef="#br0" timeOffset="1">99 0 12657 0 0,'0'0'8629'0'0,"5"60"-8337"0"0,-5-36-132 0 0,0 1-160 0 0,7 1-116 0 0,2-3-636 0 0,2-1-556 0 0,1-8-900 0 0,-1 6-4485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35 10065 0 0,'0'0'5943'0'0,"-11"-2"-5312"0"0,-38-5-78 0 0,46 7-482 0 0,0 0 1 0 0,0 1-1 0 0,0-1 1 0 0,0 1 0 0 0,0 0-1 0 0,0 0 1 0 0,1 0-1 0 0,-1 0 1 0 0,0 0 0 0 0,0 0-1 0 0,1 1 1 0 0,-1 0 0 0 0,1-1-1 0 0,-1 1 1 0 0,1 0-1 0 0,-1 0 1 0 0,1 0 0 0 0,-3 5-1 0 0,-25 39 954 0 0,28-42-993 0 0,0-1 0 0 0,0 0 1 0 0,1 0-1 0 0,0 1 0 0 0,-1-1 0 0 0,1 1 0 0 0,0-1 0 0 0,1 1 1 0 0,-1 0-1 0 0,1-1 0 0 0,-1 1 0 0 0,1 0 0 0 0,0-1 1 0 0,0 1-1 0 0,1 0 0 0 0,-1-1 0 0 0,1 1 0 0 0,0 0 0 0 0,0-1 1 0 0,0 1-1 0 0,0-1 0 0 0,1 0 0 0 0,-1 1 0 0 0,1-1 0 0 0,0 0 1 0 0,0 0-1 0 0,0 0 0 0 0,0 0 0 0 0,1 0 0 0 0,-1 0 0 0 0,1-1 1 0 0,-1 1-1 0 0,1-1 0 0 0,0 0 0 0 0,0 0 0 0 0,0 0 0 0 0,1 0 1 0 0,-1 0-1 0 0,4 1 0 0 0,2 0-34 0 0,-1 1-1 0 0,1-2 1 0 0,-1 1-1 0 0,1-1 1 0 0,0-1 0 0 0,0 1-1 0 0,0-2 1 0 0,0 1 0 0 0,-1-1-1 0 0,1 0 1 0 0,0-1-1 0 0,0 0 1 0 0,0-1 0 0 0,0 1-1 0 0,10-5 1 0 0,-12 4-35 0 0,-1-1 0 0 0,0 0 0 0 0,0 0 0 0 0,0-1 0 0 0,-1 1 0 0 0,1-1 0 0 0,-1-1 0 0 0,0 1 0 0 0,0-1 0 0 0,0 0 0 0 0,-1 0 0 0 0,0 0 0 0 0,0 0 0 0 0,5-9 0 0 0,-7 10 21 0 0,-1 0 1 0 0,1 0-1 0 0,-1 0 1 0 0,0 0 0 0 0,0 0-1 0 0,0 0 1 0 0,-1 0-1 0 0,1 0 1 0 0,-1 0-1 0 0,0 0 1 0 0,-1 0-1 0 0,1 0 1 0 0,0 0-1 0 0,-1 0 1 0 0,0 0-1 0 0,0 0 1 0 0,0 0-1 0 0,-1 0 1 0 0,1 0-1 0 0,-1 0 1 0 0,0 1-1 0 0,0-1 1 0 0,0 1-1 0 0,-1-1 1 0 0,-2-2-1 0 0,1 1 8 0 0,0 0-1 0 0,0 0 0 0 0,-1 1 0 0 0,1-1 1 0 0,-1 1-1 0 0,0 1 0 0 0,0-1 0 0 0,-1 1 0 0 0,1-1 1 0 0,-1 1-1 0 0,1 1 0 0 0,-1-1 0 0 0,0 1 0 0 0,0 0 1 0 0,0 1-1 0 0,-10-2 0 0 0,15 3-4 0 0,0 0 0 0 0,1 1-1 0 0,-1-1 1 0 0,1 1 0 0 0,0-1-1 0 0,-1 1 1 0 0,1-1 0 0 0,-1 1-1 0 0,1-1 1 0 0,0 1 0 0 0,-1 0-1 0 0,1-1 1 0 0,0 1 0 0 0,0-1-1 0 0,-1 1 1 0 0,1 0 0 0 0,0-1-1 0 0,0 1 1 0 0,0 0 0 0 0,0-1 0 0 0,0 1-1 0 0,0 0 1 0 0,0-1 0 0 0,0 1-1 0 0,0 0 1 0 0,0-1 0 0 0,0 1-1 0 0,0 0 1 0 0,1-1 0 0 0,-1 1-1 0 0,0-1 1 0 0,0 1 0 0 0,1 0-1 0 0,-1-1 1 0 0,0 1 0 0 0,1-1 0 0 0,0 2-1 0 0,11 26 355 0 0,-5-16-289 0 0,1 0 0 0 0,0 0 0 0 0,1 0 0 0 0,0-1 0 0 0,1-1 0 0 0,0 0 0 0 0,0 0 0 0 0,14 9 0 0 0,17 8-2580 0 0,2-2-3904 0 0,-23-15-2210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6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10045 0 0,'0'0'8969'0'0,"5"-1"-8865"0"0,4-3-78 0 0,1 1 0 0 0,0 0-1 0 0,0 1 1 0 0,0 0 0 0 0,0 1-1 0 0,12-1 1 0 0,-20 2-9 0 0,0 0 1 0 0,1 0 0 0 0,-1 0 0 0 0,0 0-1 0 0,1 1 1 0 0,-1-1 0 0 0,0 0-1 0 0,0 1 1 0 0,1 0 0 0 0,-1 0 0 0 0,0 0-1 0 0,0 0 1 0 0,0 0 0 0 0,0 0-1 0 0,0 0 1 0 0,0 1 0 0 0,0-1 0 0 0,0 1-1 0 0,-1-1 1 0 0,1 1 0 0 0,0 0 0 0 0,-1 0-1 0 0,0-1 1 0 0,1 1 0 0 0,-1 0-1 0 0,0 0 1 0 0,0 0 0 0 0,0 1 0 0 0,0-1-1 0 0,0 0 1 0 0,0 0 0 0 0,-1 1-1 0 0,1-1 1 0 0,-1 4 0 0 0,1 2 109 0 0,-1 0 0 0 0,0 1 0 0 0,-1-1 0 0 0,0 0 0 0 0,0 0 0 0 0,-1 1 1 0 0,0-1-1 0 0,0 0 0 0 0,-1-1 0 0 0,0 1 0 0 0,-1 0 0 0 0,1-1 0 0 0,-7 9 0 0 0,-6 17 388 0 0,15-32-504 0 0,1-1 0 0 0,0 1-1 0 0,-1 0 1 0 0,1-1 0 0 0,0 1 0 0 0,0-1 0 0 0,-1 1-1 0 0,1 0 1 0 0,0-1 0 0 0,0 1 0 0 0,0 0 0 0 0,0-1-1 0 0,0 1 1 0 0,0 0 0 0 0,0-1 0 0 0,0 1 0 0 0,0 0-1 0 0,0-1 1 0 0,0 1 0 0 0,0-1 0 0 0,0 1-1 0 0,1 0 1 0 0,-1-1 0 0 0,0 1 0 0 0,0 0 0 0 0,1-1-1 0 0,-1 1 1 0 0,1-1 0 0 0,-1 1 0 0 0,0-1 0 0 0,1 1-1 0 0,-1-1 1 0 0,1 1 0 0 0,0 0 0 0 0,27 4 46 0 0,32-15-328 0 0,-8-11-1785 0 0,-19 1-6981 0 0,-19 10-546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6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10045 0 0,'0'0'9611'0'0,"12"0"-9174"0"0,-3 0-574 0 0,115-5 845 0 0,-109 3-1681 0 0,0 0 0 0 0,0-1 1 0 0,26-9-1 0 0,-34 8-2756 0 0</inkml:trace>
  <inkml:trace contextRef="#ctx0" brushRef="#br0" timeOffset="1">65 0 11909 0 0,'0'0'10241'0'0,"7"59"-9877"0"0,-2-38-220 0 0,-1 3-96 0 0,-1 1-48 0 0,6 3-4 0 0,-5-5-164 0 0,3 1-536 0 0,0-2-588 0 0,2-4-840 0 0,1-6-3193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29 5805 0 0,'0'0'9138'0'0,"-12"-1"-7901"0"0,5 0-1028 0 0,3 0-78 0 0,0 1 0 0 0,0-1-1 0 0,-1 1 1 0 0,1 0-1 0 0,0 0 1 0 0,0 0-1 0 0,0 1 1 0 0,0-1-1 0 0,-1 1 1 0 0,1 0-1 0 0,0 0 1 0 0,0 1-1 0 0,0-1 1 0 0,1 1-1 0 0,-1 0 1 0 0,0 0 0 0 0,-6 4-1 0 0,1 3 77 0 0,0 0 0 0 0,0 1 1 0 0,1-1-1 0 0,0 2 0 0 0,0-1 0 0 0,1 1 0 0 0,1 0 0 0 0,-11 24 1 0 0,16-32-200 0 0,0 0 1 0 0,-1 0 0 0 0,1 0-1 0 0,0 0 1 0 0,1 1 0 0 0,-1-1-1 0 0,0 0 1 0 0,1 1 0 0 0,0-1-1 0 0,0 0 1 0 0,0 1 0 0 0,0-1-1 0 0,0 0 1 0 0,1 1 0 0 0,0-1-1 0 0,-1 0 1 0 0,1 1 0 0 0,0-1-1 0 0,1 0 1 0 0,-1 0 0 0 0,0 0-1 0 0,1 0 1 0 0,0 0 0 0 0,0 0-1 0 0,0-1 1 0 0,0 1 0 0 0,0 0-1 0 0,0-1 1 0 0,1 0 0 0 0,-1 1 0 0 0,1-1-1 0 0,0 0 1 0 0,-1 0 0 0 0,1-1-1 0 0,0 1 1 0 0,0 0 0 0 0,0-1-1 0 0,1 0 1 0 0,2 1 0 0 0,7 2-21 0 0,-1-2-1 0 0,1 1 1 0 0,0-2 0 0 0,0 0 0 0 0,0 0 0 0 0,-1-1 0 0 0,1-1 0 0 0,0 0 0 0 0,0-1 0 0 0,0 0 0 0 0,-1-1 0 0 0,1 0 0 0 0,-1-1 0 0 0,12-5 0 0 0,-15 5-2 0 0,0-1 0 0 0,0 1 1 0 0,0-1-1 0 0,-1-1 0 0 0,0 1 0 0 0,0-2 1 0 0,-1 1-1 0 0,11-12 0 0 0,-14 14 10 0 0,0-1 1 0 0,-1 0-1 0 0,0 0 0 0 0,0 0 0 0 0,0-1 1 0 0,0 1-1 0 0,-1-1 0 0 0,0 0 0 0 0,0 1 1 0 0,0-1-1 0 0,-1 0 0 0 0,0 0 0 0 0,0 0 1 0 0,0-9-1 0 0,-2 10 3 0 0,0 0 0 0 0,0 0 0 0 0,0 0 0 0 0,-1 0 0 0 0,0 0-1 0 0,0 1 1 0 0,0-1 0 0 0,0 1 0 0 0,-1 0 0 0 0,0-1 0 0 0,0 1 0 0 0,0 0 0 0 0,0 1 0 0 0,-1-1 0 0 0,1 0 0 0 0,-1 1 0 0 0,0 0 0 0 0,0 0 0 0 0,0 0 0 0 0,0 0-1 0 0,-1 1 1 0 0,1 0 0 0 0,-1 0 0 0 0,1 0 0 0 0,-1 0 0 0 0,-8-1 0 0 0,10 2 2 0 0,0 0 1 0 0,0 0-1 0 0,0 0 0 0 0,-1 0 0 0 0,1 1 1 0 0,0-1-1 0 0,0 1 0 0 0,0 0 1 0 0,0 0-1 0 0,0 1 0 0 0,-1-1 0 0 0,1 0 1 0 0,0 1-1 0 0,0 0 0 0 0,0 0 0 0 0,0 0 1 0 0,0 0-1 0 0,0 0 0 0 0,1 1 1 0 0,-1-1-1 0 0,0 1 0 0 0,1-1 0 0 0,-1 1 1 0 0,1 0-1 0 0,-1 0 0 0 0,1 1 1 0 0,0-1-1 0 0,0 0 0 0 0,0 1 0 0 0,0-1 1 0 0,0 1-1 0 0,0 0 0 0 0,1-1 0 0 0,0 1 1 0 0,-1 0-1 0 0,1 0 0 0 0,0 0 1 0 0,0 0-1 0 0,1 0 0 0 0,-1 0 0 0 0,1 0 1 0 0,-1 1-1 0 0,1 2 0 0 0,0-1 31 0 0,1-1 0 0 0,0 0 0 0 0,-1 1 0 0 0,2-1 0 0 0,-1 0 0 0 0,0 0 0 0 0,1 0-1 0 0,0 0 1 0 0,0 0 0 0 0,0 0 0 0 0,0 0 0 0 0,1 0 0 0 0,-1-1 0 0 0,1 1 0 0 0,5 3 0 0 0,55 53 148 0 0,-48-47-160 0 0,61 62-319 0 0,-27-21-5183 0 0,-36-39-260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10289 0 0,'0'0'5515'0'0,"12"-1"-4958"0"0,149-26 822 0 0,-160 26-1342 0 0,0 1 0 0 0,-1 0-1 0 0,1 0 1 0 0,0 0 0 0 0,-1 0 0 0 0,1 0 0 0 0,0 0 0 0 0,-1 0 0 0 0,1 0 0 0 0,0 0 0 0 0,-1 1 0 0 0,1-1 0 0 0,-1 0 0 0 0,1 0 0 0 0,0 1 0 0 0,-1-1 0 0 0,1 0 0 0 0,-1 1 0 0 0,1-1 0 0 0,0 0-1 0 0,-1 1 1 0 0,1-1 0 0 0,-1 1 0 0 0,0-1 0 0 0,1 1 0 0 0,-1-1 0 0 0,1 1 0 0 0,-1-1 0 0 0,0 1 0 0 0,1-1 0 0 0,-1 1 0 0 0,0 0 0 0 0,0-1 0 0 0,1 1 0 0 0,-1 0 0 0 0,0-1 0 0 0,0 1 0 0 0,0 0 0 0 0,0-1-1 0 0,0 1 1 0 0,0 0 0 0 0,-6 39 889 0 0,-1 0-585 0 0,7-39-345 0 0,0 0 0 0 0,0 0 0 0 0,0 0 0 0 0,0 1-1 0 0,0-1 1 0 0,0 0 0 0 0,0 0 0 0 0,0 0-1 0 0,1 0 1 0 0,-1 0 0 0 0,0 0 0 0 0,1 0-1 0 0,-1 0 1 0 0,1 0 0 0 0,-1 0 0 0 0,1 0 0 0 0,-1 0-1 0 0,1 0 1 0 0,0-1 0 0 0,-1 1 0 0 0,1 0-1 0 0,0 0 1 0 0,0 0 0 0 0,-1-1 0 0 0,3 2 0 0 0,51 13-53 0 0,-43-14 77 0 0,-1 1 0 0 0,0 1-1 0 0,0 0 1 0 0,1 0 0 0 0,-2 1 0 0 0,15 7 0 0 0,-22-9-3 0 0,0-1-1 0 0,-1 1 1 0 0,1-1 0 0 0,0 1 0 0 0,0 0-1 0 0,-1 0 1 0 0,0 0 0 0 0,1 0-1 0 0,-1 0 1 0 0,0 0 0 0 0,0 0 0 0 0,0 0-1 0 0,0 1 1 0 0,0-1 0 0 0,0 0-1 0 0,-1 0 1 0 0,1 1 0 0 0,-1-1 0 0 0,1 1-1 0 0,-1-1 1 0 0,0 0 0 0 0,0 1-1 0 0,0-1 1 0 0,-1 1 0 0 0,1-1 0 0 0,0 0-1 0 0,-1 1 1 0 0,1-1 0 0 0,-1 0-1 0 0,0 1 1 0 0,0-1 0 0 0,0 0 0 0 0,-2 3-1 0 0,-2 5 136 0 0,0-1-1 0 0,0 0 1 0 0,-1 0 0 0 0,0 0-1 0 0,0-1 1 0 0,-1 0 0 0 0,-9 8-1 0 0,13-13-149 0 0,-1 0 0 0 0,1 1 0 0 0,-1-1 0 0 0,0 0 0 0 0,0-1-1 0 0,0 1 1 0 0,0-1 0 0 0,-1 0 0 0 0,1 0 0 0 0,-1 0 0 0 0,1 0 0 0 0,-1-1 0 0 0,0 0 0 0 0,1 0-1 0 0,-1 0 1 0 0,0-1 0 0 0,-8 1 0 0 0,12-2-162 0 0,-1 1-1 0 0,1 0 0 0 0,0-1 1 0 0,-1 1-1 0 0,1-1 1 0 0,0 0-1 0 0,0 1 1 0 0,0-1-1 0 0,-1 0 1 0 0,1 1-1 0 0,0-1 1 0 0,0 0-1 0 0,0 0 1 0 0,0 0-1 0 0,1 0 1 0 0,-1 0-1 0 0,0 0 1 0 0,0-1-1 0 0,0 1 0 0 0,1 0 1 0 0,-1 0-1 0 0,1 0 1 0 0,-1-1-1 0 0,1 1 1 0 0,-1 0-1 0 0,1-1 1 0 0,0 1-1 0 0,0 0 1 0 0,-1-1-1 0 0,1 1 1 0 0,0 0-1 0 0,0-1 1 0 0,0 1-1 0 0,1-3 1 0 0,-1-30-6907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11657 0 0,'0'0'4444'0'0,"62"-16"-3379"0"0,-36 10-157 0 0,6 3-108 0 0,2 1-200 0 0,10 0-168 0 0,2-2-128 0 0,4 1-96 0 0,3 1-136 0 0,-5-4-72 0 0,-2 1-36 0 0,-7 0-380 0 0,-4-4-516 0 0,-8-4-636 0 0,-13 6-761 0 0,-12-4-4279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1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21 692 0 0,'0'0'5860'0'0,"-6"-20"-8106"0"0,3 20 1217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8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12853 0 0,'0'0'10165'0'0,"2"67"-9901"0"0,-2-45-156 0 0,7 2-100 0 0,0-1-8 0 0,0-1-104 0 0,4 3-320 0 0,3-7-544 0 0,2 1-528 0 0,-4-7-2348 0 0,6 3-3681 0 0</inkml:trace>
  <inkml:trace contextRef="#ctx0" brushRef="#br0" timeOffset="1">572 259 10017 0 0,'0'0'10341'0'0,"43"23"-11681"0"0,-33-23-776 0 0,8-11-4793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12105 0 0,'0'0'4769'0'0,"71"-24"-9074"0"0,-50 15-4892 0 0</inkml:trace>
  <inkml:trace contextRef="#ctx0" brushRef="#br0" timeOffset="1">387 64 3908 0 0,'0'0'13474'0'0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8433 0 0,'0'0'8801'0'0,"64"-35"-7997"0"0,-46 26-148 0 0,3 0-240 0 0,0 2-156 0 0,-1 3-164 0 0,-1 2-96 0 0,-3-1-8 0 0,-7 3-324 0 0,-2 0-652 0 0,-5 3-556 0 0,-2 3-1681 0 0,-14-1-5396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9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11449 0 0,'0'0'9389'0'0,"-7"62"-9353"0"0,7-42-36 0 0,0 2-48 0 0,0-2-196 0 0,7 1-700 0 0,4-1-408 0 0,-4-7-1053 0 0,7-2-3991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29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28 9353 0 0,'0'0'6369'0'0,"-11"-2"-5495"0"0,-36-5-268 0 0,44 7-532 0 0,0-1-1 0 0,0 1 0 0 0,0 1 1 0 0,0-1-1 0 0,0 0 1 0 0,1 1-1 0 0,-1-1 1 0 0,0 1-1 0 0,0 0 0 0 0,0 0 1 0 0,1 0-1 0 0,-1 1 1 0 0,0-1-1 0 0,1 1 0 0 0,-1-1 1 0 0,1 1-1 0 0,0 0 1 0 0,-1 0-1 0 0,-2 3 1 0 0,-2 3 18 0 0,1 0 0 0 0,0 0 1 0 0,1 0-1 0 0,-6 11 1 0 0,3-5 24 0 0,3-6-107 0 0,1 0 0 0 0,-1 1 0 0 0,1-1 1 0 0,1 1-1 0 0,0 0 0 0 0,0 0 0 0 0,1 0 0 0 0,0 1 1 0 0,0-1-1 0 0,1 0 0 0 0,0 14 0 0 0,2-19-17 0 0,-1-1-1 0 0,1 1 0 0 0,-1-1 0 0 0,1 1 1 0 0,0-1-1 0 0,0 1 0 0 0,0-1 0 0 0,1 1 1 0 0,0-1-1 0 0,-1 0 0 0 0,1 0 0 0 0,0 0 1 0 0,0 0-1 0 0,0 0 0 0 0,1 0 0 0 0,-1-1 1 0 0,1 1-1 0 0,0-1 0 0 0,0 1 0 0 0,-1-1 1 0 0,1 0-1 0 0,1 0 0 0 0,-1 0 0 0 0,0-1 1 0 0,0 1-1 0 0,1-1 0 0 0,-1 0 0 0 0,1 0 1 0 0,-1 0-1 0 0,1 0 0 0 0,6 0 0 0 0,1 0 72 0 0,1 0-1 0 0,-1-1 0 0 0,0 0 0 0 0,1-1 0 0 0,-1 0 1 0 0,0-1-1 0 0,0 0 0 0 0,0-1 0 0 0,0 0 1 0 0,0-1-1 0 0,-1 0 0 0 0,1 0 0 0 0,-1-1 0 0 0,0-1 1 0 0,-1 0-1 0 0,1 0 0 0 0,15-14 0 0 0,-20 15-9 0 0,0 0-1 0 0,0 0 1 0 0,0 0 0 0 0,0 0-1 0 0,-1-1 1 0 0,0 0 0 0 0,0 0-1 0 0,0 0 1 0 0,-1 0 0 0 0,0-1-1 0 0,0 1 1 0 0,-1-1-1 0 0,0 0 1 0 0,0 0 0 0 0,0 0-1 0 0,-1 0 1 0 0,0 0 0 0 0,0 0-1 0 0,-1 0 1 0 0,0 0 0 0 0,0 0-1 0 0,-1 0 1 0 0,0 0-1 0 0,0 0 1 0 0,-1 0 0 0 0,0 0-1 0 0,0 0 1 0 0,0 0 0 0 0,-4-6-1 0 0,5 11-44 0 0,0-1-1 0 0,0 1 0 0 0,0 0 1 0 0,0 0-1 0 0,0-1 1 0 0,-1 1-1 0 0,1 0 0 0 0,-1 0 1 0 0,0 0-1 0 0,1 1 1 0 0,-1-1-1 0 0,0 0 0 0 0,0 1 1 0 0,0-1-1 0 0,0 1 0 0 0,0-1 1 0 0,0 1-1 0 0,-1 0 1 0 0,1 0-1 0 0,0 0 0 0 0,-1 0 1 0 0,1 1-1 0 0,-1-1 1 0 0,1 1-1 0 0,-5-1 0 0 0,5 1 6 0 0,0 1 1 0 0,0 0-1 0 0,0 0 0 0 0,0 0 0 0 0,0 0 0 0 0,0 0 0 0 0,0 0 0 0 0,0 0 1 0 0,1 1-1 0 0,-1-1 0 0 0,0 1 0 0 0,1-1 0 0 0,0 1 0 0 0,-1-1 0 0 0,1 1 0 0 0,0 0 1 0 0,-1 0-1 0 0,1 0 0 0 0,0 0 0 0 0,0 0 0 0 0,1 0 0 0 0,-1 0 0 0 0,0 0 1 0 0,1 0-1 0 0,-1 0 0 0 0,1 0 0 0 0,0 0 0 0 0,-1 1 0 0 0,1 1 0 0 0,0 4 41 0 0,-1 0 0 0 0,1-1 0 0 0,0 1 0 0 0,1 0-1 0 0,0-1 1 0 0,0 1 0 0 0,1 0 0 0 0,0-1-1 0 0,0 1 1 0 0,0-1 0 0 0,1 0 0 0 0,1 0 0 0 0,-1 0-1 0 0,1 0 1 0 0,0-1 0 0 0,0 1 0 0 0,1-1-1 0 0,0 0 1 0 0,8 7 0 0 0,-5-4-317 0 0,2-1 1 0 0,-1 0-1 0 0,1-1 0 0 0,1 0 0 0 0,-1 0 1 0 0,1-2-1 0 0,0 1 0 0 0,0-1 1 0 0,1-1-1 0 0,0 0 0 0 0,17 4 1 0 0,-20-7-3086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30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9293 0 0,'0'0'7293'0'0,"-11"4"-6496"0"0,-31 14-250 0 0,40-18-527 0 0,1 1 0 0 0,0-1-1 0 0,-1 1 1 0 0,1 0 0 0 0,0-1 0 0 0,-1 1 0 0 0,1 0 0 0 0,0 0 0 0 0,0 0 0 0 0,0 0 0 0 0,0 0 0 0 0,0 0 0 0 0,0 0 0 0 0,0 1 0 0 0,0-1 0 0 0,0 0-1 0 0,1 0 1 0 0,-1 1 0 0 0,0-1 0 0 0,1 0 0 0 0,-1 1 0 0 0,1-1 0 0 0,0 1 0 0 0,-1-1 0 0 0,1 1 0 0 0,0-1 0 0 0,0 1 0 0 0,0-1 0 0 0,0 1 0 0 0,0-1 0 0 0,0 1-1 0 0,0-1 1 0 0,0 1 0 0 0,1-1 0 0 0,0 3 0 0 0,0-1-9 0 0,0-1 0 0 0,1 1 1 0 0,-1-1-1 0 0,0 0 0 0 0,1 1 0 0 0,0-1 0 0 0,-1 0 0 0 0,1 0 0 0 0,0 0 0 0 0,0 0 0 0 0,0 0 1 0 0,0 0-1 0 0,1-1 0 0 0,-1 1 0 0 0,4 1 0 0 0,3 0 44 0 0,0-1 0 0 0,1 0-1 0 0,-1-1 1 0 0,1 0 0 0 0,0 0 0 0 0,-1-1-1 0 0,1 0 1 0 0,-1 0 0 0 0,1-2 0 0 0,-1 1-1 0 0,1-1 1 0 0,-1 0 0 0 0,1-1 0 0 0,-1 0-1 0 0,0 0 1 0 0,-1-1 0 0 0,1 0 0 0 0,0-1 0 0 0,-1 0-1 0 0,0 0 1 0 0,7-7 0 0 0,-13 11-69 0 0,-1 0 0 0 0,0 0 0 0 0,0 1 0 0 0,0-1 0 0 0,0 0 1 0 0,0 0-1 0 0,-1 0 0 0 0,1 0 0 0 0,0 0 0 0 0,0 0 0 0 0,-1 0 0 0 0,1-1 0 0 0,0 1 0 0 0,-1 0 1 0 0,1 0-1 0 0,-1 0 0 0 0,0-1 0 0 0,1 1 0 0 0,-1 0 0 0 0,0-1 0 0 0,0 1 0 0 0,0 0 1 0 0,1-1-1 0 0,-2 1 0 0 0,1-2 0 0 0,-1 2-26 0 0,0-1 0 0 0,1 1-1 0 0,-1 0 1 0 0,-1 0 0 0 0,1 0 0 0 0,0-1 0 0 0,0 1-1 0 0,0 0 1 0 0,0 1 0 0 0,-1-1 0 0 0,1 0 0 0 0,-1 0 0 0 0,1 0-1 0 0,0 1 1 0 0,-1-1 0 0 0,1 1 0 0 0,-3-1 0 0 0,-6-2-1009 0 0,-1 1 1 0 0,1 0 0 0 0,-1 1-1 0 0,-19 0 1 0 0,8 3-3867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30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8353 0 0,'0'0'13056'0'0,"0"7"-13014"0"0,0-2-56 0 0,-1 0 0 0 0,1 0 1 0 0,1 1-1 0 0,-1-1 0 0 0,1 0 1 0 0,0 0-1 0 0,0 0 0 0 0,1 0 1 0 0,-1 0-1 0 0,1 0 1 0 0,0 0-1 0 0,0-1 0 0 0,1 1 1 0 0,5 7-1 0 0,10 9 23 0 0,-10-13-10 0 0,-1 0-1 0 0,0 0 0 0 0,0 1 1 0 0,-1 0-1 0 0,9 18 0 0 0,-14-24 36 0 0,0-1 0 0 0,0 1 0 0 0,0 0 0 0 0,-1 0 0 0 0,1-1 0 0 0,-1 1 0 0 0,0 0 0 0 0,0 0 0 0 0,0 0 0 0 0,0 0 0 0 0,0 0 0 0 0,-1-1 0 0 0,1 1 0 0 0,-1 0 0 0 0,0 0 0 0 0,0 0 0 0 0,0-1-1 0 0,0 1 1 0 0,0-1 0 0 0,-1 1 0 0 0,1-1 0 0 0,-1 1 0 0 0,1-1 0 0 0,-1 0 0 0 0,0 1 0 0 0,0-1 0 0 0,-3 2 0 0 0,-2 3 71 0 0,0-1 0 0 0,0 0 0 0 0,-1 0 0 0 0,0-1 0 0 0,0 0 0 0 0,0 0 0 0 0,-1-1-1 0 0,1 0 1 0 0,-1-1 0 0 0,0 0 0 0 0,-1 0 0 0 0,1-1 0 0 0,0 0 0 0 0,-1 0 0 0 0,-18 0 0 0 0,27-3-173 0 0,1 1-1 0 0,-1 0 1 0 0,0 0 0 0 0,0-1 0 0 0,0 1-1 0 0,0-1 1 0 0,0 1 0 0 0,1-1 0 0 0,-1 1-1 0 0,0-1 1 0 0,0 0 0 0 0,1 1 0 0 0,-1-1-1 0 0,1 0 1 0 0,-1 1 0 0 0,0-1 0 0 0,1 0-1 0 0,-1 0 1 0 0,1 1 0 0 0,-1-1 0 0 0,1 0-1 0 0,0 0 1 0 0,-1 0 0 0 0,1 0 0 0 0,0 0-1 0 0,0 0 1 0 0,0 0 0 0 0,0 0-1 0 0,0 0 1 0 0,-1 0 0 0 0,2 1 0 0 0,-1-1-1 0 0,0 0 1 0 0,0 0 0 0 0,0 0 0 0 0,0 0-1 0 0,1-2 1 0 0,9-38-8659 0 0,1 10-2419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30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5825 0 0,'0'0'15062'0'0,"5"16"-12544"0"0,25 12-2116 0 0,-2 1 0 0 0,-1 2 0 0 0,-1 1 0 0 0,37 60 0 0 0,-54-76-340 0 0,0 1-1 0 0,-1 1 1 0 0,-1 0-1 0 0,0 0 1 0 0,-2 0-1 0 0,0 0 1 0 0,-1 1-1 0 0,0 0 1 0 0,-2 0-1 0 0,-1 0 1 0 0,0 0-1 0 0,-2 24 0 0 0,-1-29 33 0 0,-1-1 0 0 0,0 0-1 0 0,-1 1 1 0 0,-1-2 0 0 0,0 1-1 0 0,0 0 1 0 0,-1-1-1 0 0,-1 0 1 0 0,0-1 0 0 0,-1 1-1 0 0,-17 19 1 0 0,11-16-47 0 0,-1 1 0 0 0,0-2 0 0 0,-1 0-1 0 0,-1-1 1 0 0,0-1 0 0 0,-37 20 0 0 0,49-29-229 0 0,0-1 0 0 0,0 1 1 0 0,0-1-1 0 0,-1 0 0 0 0,1-1 1 0 0,0 1-1 0 0,-1-1 0 0 0,1 0 1 0 0,-11 0-1 0 0,10-7-2086 0 0,3-19-3083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48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3556 0 0,'0'0'13244'0'0,"31"-7"-8957"0"0,4 1-3576 0 0,0 2-1 0 0,0 2 0 0 0,59 2 1 0 0,-35 1-652 0 0,-58-1-232 0 0,-36 0-3567 0 0,11-4-3666 0 0,7-1 17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48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5396 0 0,'0'0'16325'0'0,"8"-6"-15583"0"0,2 1-572 0 0,-1 0 0 0 0,1 0 0 0 0,1 1 0 0 0,-1 1-1 0 0,1 0 1 0 0,-1 0 0 0 0,1 1 0 0 0,0 0 0 0 0,14 0 0 0 0,27-2 3 0 0,-18 0-691 0 0,0 2-1 0 0,61 5 0 0 0,-95-3 365 0 0,5 1-749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1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83 101 328 0 0,'0'-10'8146'0'0,"0"-2"-1705"0"0,-3 2-3957 0 0,2 10-2451 0 0,1-1 1 0 0,-1 1-1 0 0,0-1 1 0 0,0 1 0 0 0,0 0-1 0 0,0-1 1 0 0,0 1-1 0 0,0 0 1 0 0,0 0-1 0 0,0 0 1 0 0,0-1-1 0 0,0 1 1 0 0,0 0-1 0 0,0 1 1 0 0,0-1-1 0 0,-1 0 1 0 0,1 0 0 0 0,0 0-1 0 0,0 0 1 0 0,0 1-1 0 0,1-1 1 0 0,-1 1-1 0 0,0-1 1 0 0,0 1-1 0 0,0-1 1 0 0,-1 1-1 0 0,0 0-33 0 0,1 1 0 0 0,-1-1 0 0 0,1 0 0 0 0,0 0 0 0 0,0 1 0 0 0,-1-1 0 0 0,1 0 0 0 0,0 1 0 0 0,0 0 0 0 0,0-1 0 0 0,0 1 0 0 0,1-1 0 0 0,-1 1 0 0 0,0 0 0 0 0,1 0 0 0 0,-1-1 0 0 0,1 1 0 0 0,-1 0 0 0 0,1 0 0 0 0,0 0 0 0 0,0-1 0 0 0,0 1 0 0 0,0 4 0 0 0,0-2-5 0 0,1 1 0 0 0,-1-1 1 0 0,0 1-1 0 0,1 0 0 0 0,0-1 1 0 0,0 1-1 0 0,1-1 0 0 0,2 7 1 0 0,-3-8-2 0 0,0-1 1 0 0,0 0-1 0 0,0 0 1 0 0,1 0-1 0 0,-1 0 1 0 0,1 0-1 0 0,-1 0 1 0 0,1-1-1 0 0,0 1 1 0 0,-1 0-1 0 0,1-1 1 0 0,0 1-1 0 0,0-1 1 0 0,0 0-1 0 0,0 0 1 0 0,1 0-1 0 0,-1 0 1 0 0,0 0-1 0 0,0 0 1 0 0,1 0-1 0 0,-1-1 1 0 0,0 1-1 0 0,1-1 0 0 0,-1 0 1 0 0,0 1-1 0 0,1-1 1 0 0,4-1-1 0 0,-5 0 19 0 0,0 0 0 0 0,0 0 0 0 0,0 0 0 0 0,0 0 0 0 0,0 0 0 0 0,0-1-1 0 0,0 1 1 0 0,-1-1 0 0 0,1 1 0 0 0,0-1 0 0 0,-1 0 0 0 0,1 0 0 0 0,-1 0-1 0 0,0 0 1 0 0,0 0 0 0 0,0 0 0 0 0,0 0 0 0 0,0 0 0 0 0,0 0 0 0 0,0 0-1 0 0,0 0 1 0 0,-1-1 0 0 0,0 1 0 0 0,1 0 0 0 0,-1-1 0 0 0,0 1-1 0 0,0 0 1 0 0,0-1 0 0 0,0-1 0 0 0,0 2-46 0 0,0 0-1 0 0,0 0 1 0 0,0 0 0 0 0,0 0-1 0 0,0 0 1 0 0,0 0 0 0 0,-1 0 0 0 0,1 1-1 0 0,-1-1 1 0 0,1 0 0 0 0,-1 0-1 0 0,0 0 1 0 0,0 0 0 0 0,1 1-1 0 0,-1-1 1 0 0,0 0 0 0 0,-1 1-1 0 0,1-1 1 0 0,0 1 0 0 0,0-1-1 0 0,-1 1 1 0 0,1 0 0 0 0,0 0 0 0 0,-1-1-1 0 0,0 1 1 0 0,-2-1 0 0 0,-2 0-23 0 0,-1 0 1 0 0,1 1 0 0 0,0 0 0 0 0,0 0 0 0 0,-1 1 0 0 0,1-1-1 0 0,-7 2 1 0 0,12-1 63 0 0,-1 0-1 0 0,1 0 1 0 0,0 0 0 0 0,0 0-1 0 0,0 1 1 0 0,0-1-1 0 0,-1 0 1 0 0,1 1 0 0 0,0-1-1 0 0,0 1 1 0 0,0-1-1 0 0,0 1 1 0 0,0-1-1 0 0,0 1 1 0 0,0 0 0 0 0,0-1-1 0 0,0 1 1 0 0,1 0-1 0 0,-1 0 1 0 0,0 0 0 0 0,0 0-1 0 0,1 0 1 0 0,-1 0-1 0 0,0 0 1 0 0,1 0-1 0 0,-1 0 1 0 0,1 0 0 0 0,-1 0-1 0 0,1 0 1 0 0,0 0-1 0 0,-1 0 1 0 0,1 1 0 0 0,0-1-1 0 0,0 0 1 0 0,0 0-1 0 0,0 0 1 0 0,0 1-1 0 0,0-1 1 0 0,0 0 0 0 0,0 0-1 0 0,1 0 1 0 0,-1 0-1 0 0,0 1 1 0 0,1 0 0 0 0,0 2-8 0 0,0-1 0 0 0,0 0 0 0 0,0 0 0 0 0,0 0 0 0 0,0 0 0 0 0,1 0 0 0 0,-1 0 0 0 0,1 0 0 0 0,0-1 0 0 0,0 1 0 0 0,0 0 1 0 0,0-1-1 0 0,0 1 0 0 0,1-1 0 0 0,-1 0 0 0 0,4 2 0 0 0,-4-2 37 0 0,1-1-1 0 0,-1 0 1 0 0,1 0-1 0 0,0 0 1 0 0,-1-1 0 0 0,1 1-1 0 0,0-1 1 0 0,0 1-1 0 0,0-1 1 0 0,0 0 0 0 0,-1 0-1 0 0,1 0 1 0 0,0 0 0 0 0,0-1-1 0 0,0 1 1 0 0,0-1-1 0 0,-1 1 1 0 0,1-1 0 0 0,0 0-1 0 0,-1 0 1 0 0,1-1-1 0 0,-1 1 1 0 0,1 0 0 0 0,-1-1-1 0 0,1 0 1 0 0,-1 1 0 0 0,0-1-1 0 0,0 0 1 0 0,0 0-1 0 0,0 0 1 0 0,0 0 0 0 0,0-1-1 0 0,-1 1 1 0 0,1 0 0 0 0,-1-1-1 0 0,1 1 1 0 0,-1-1-1 0 0,0 0 1 0 0,0 1 0 0 0,0-1-1 0 0,-1 0 1 0 0,1 0-1 0 0,-1 1 1 0 0,1-1 0 0 0,-1 0-1 0 0,0 0 1 0 0,0 0 0 0 0,0 0-1 0 0,0 0 1 0 0,-1 1-1 0 0,1-1 1 0 0,-1 0 0 0 0,1 0-1 0 0,-1 1 1 0 0,0-1-1 0 0,0 0 1 0 0,-1 1 0 0 0,1-1-1 0 0,0 1 1 0 0,-1-1 0 0 0,0 1-1 0 0,-2-4 1 0 0,3 5-44 0 0,0 0 0 0 0,0-1-1 0 0,0 1 1 0 0,0 0 0 0 0,0 0 0 0 0,0 0 0 0 0,0 0 0 0 0,0 0 0 0 0,-1 0 0 0 0,1 0-1 0 0,0 1 1 0 0,-1-1 0 0 0,1 0 0 0 0,0 1 0 0 0,-1-1 0 0 0,1 1 0 0 0,-1-1 0 0 0,1 1-1 0 0,-1 0 1 0 0,1 0 0 0 0,-1-1 0 0 0,1 1 0 0 0,-1 0 0 0 0,1 0 0 0 0,-1 0 0 0 0,0 1-1 0 0,1-1 1 0 0,-1 0 0 0 0,-1 1 0 0 0,0 1-14 0 0,0-1-1 0 0,1 1 1 0 0,-1 0-1 0 0,1-1 1 0 0,0 1 0 0 0,-1 0-1 0 0,1 0 1 0 0,0 0-1 0 0,0 1 1 0 0,0-1-1 0 0,1 0 1 0 0,-1 1 0 0 0,0 0-1 0 0,-1 3 1 0 0,2-4 3 0 0,0 1 1 0 0,0 0 0 0 0,0 0-1 0 0,0-1 1 0 0,0 1-1 0 0,0 0 1 0 0,1 0 0 0 0,0 0-1 0 0,-1 0 1 0 0,1 0-1 0 0,0 0 1 0 0,0 0 0 0 0,1 0-1 0 0,0 4 1 0 0,0-5 16 0 0,-1-1 0 0 0,1 1-1 0 0,0-1 1 0 0,-1 0 0 0 0,1 1 0 0 0,0-1 0 0 0,0 0 0 0 0,0 0 0 0 0,0 0 0 0 0,0 0 0 0 0,0 1 0 0 0,1-1 0 0 0,-1-1-1 0 0,0 1 1 0 0,0 0 0 0 0,1 0 0 0 0,-1 0 0 0 0,0-1 0 0 0,1 1 0 0 0,-1-1 0 0 0,1 1 0 0 0,-1-1 0 0 0,1 1 0 0 0,-1-1-1 0 0,1 0 1 0 0,0 0 0 0 0,-1 0 0 0 0,1 0 0 0 0,1 0 0 0 0,0 0 20 0 0,0 0 0 0 0,-1 0 0 0 0,1 0 0 0 0,0-1 0 0 0,-1 1 1 0 0,1-1-1 0 0,0 1 0 0 0,-1-1 0 0 0,1 0 0 0 0,-1 0 0 0 0,1 0 0 0 0,-1 0 0 0 0,0-1 0 0 0,0 1 0 0 0,1-1 0 0 0,-1 1 0 0 0,0-1 0 0 0,0 0 1 0 0,0 0-1 0 0,-1 0 0 0 0,1 0 0 0 0,0 0 0 0 0,-1 0 0 0 0,1 0 0 0 0,-1-1 0 0 0,0 1 0 0 0,0-1 0 0 0,0 1 0 0 0,0 0 0 0 0,0-1 0 0 0,0 0 0 0 0,-1 1 1 0 0,1-1-1 0 0,-1 1 0 0 0,0-1 0 0 0,0 0 0 0 0,0 1 0 0 0,0-1 0 0 0,0 0 0 0 0,-1-3 0 0 0,0 3-22 0 0,0 1 0 0 0,0 0 1 0 0,0 0-1 0 0,-1 0 0 0 0,1 0 0 0 0,-1 0 0 0 0,1 0 0 0 0,-1 1 1 0 0,0-1-1 0 0,1 0 0 0 0,-1 1 0 0 0,0-1 0 0 0,0 1 0 0 0,0 0 0 0 0,0 0 1 0 0,0-1-1 0 0,-1 1 0 0 0,1 1 0 0 0,0-1 0 0 0,0 0 0 0 0,-1 0 1 0 0,1 1-1 0 0,0 0 0 0 0,-1-1 0 0 0,-3 1 0 0 0,4 0-24 0 0,-1-1 0 0 0,1 1 0 0 0,-1 0-1 0 0,1 0 1 0 0,-1 0 0 0 0,1 0 0 0 0,0 1 0 0 0,-1-1-1 0 0,1 1 1 0 0,-1-1 0 0 0,1 1 0 0 0,0 0 0 0 0,0 0-1 0 0,-1 0 1 0 0,1 0 0 0 0,0 0 0 0 0,0 1-1 0 0,0-1 1 0 0,0 1 0 0 0,0-1 0 0 0,0 1 0 0 0,1 0-1 0 0,-1-1 1 0 0,-2 5 0 0 0,3-4 9 0 0,0 0-1 0 0,0 0 1 0 0,0 0-1 0 0,0 1 1 0 0,0-1 0 0 0,1 0-1 0 0,-1 1 1 0 0,1-1-1 0 0,-1 0 1 0 0,1 1-1 0 0,0-1 1 0 0,0 1 0 0 0,0-1-1 0 0,0 0 1 0 0,1 1-1 0 0,-1-1 1 0 0,1 0 0 0 0,-1 1-1 0 0,1-1 1 0 0,0 0-1 0 0,0 1 1 0 0,0-1-1 0 0,0 0 1 0 0,0 0 0 0 0,0 0-1 0 0,2 2 1 0 0,-1-2 32 0 0,0-1-1 0 0,-1 0 1 0 0,1 0 0 0 0,0 0-1 0 0,0-1 1 0 0,-1 1 0 0 0,1 0 0 0 0,0-1-1 0 0,0 1 1 0 0,0-1 0 0 0,0 0-1 0 0,0 1 1 0 0,0-1 0 0 0,0 0 0 0 0,0 0-1 0 0,0 0 1 0 0,0-1 0 0 0,0 1-1 0 0,0 0 1 0 0,-1-1 0 0 0,1 1 0 0 0,0-1-1 0 0,0 0 1 0 0,0 1 0 0 0,0-1-1 0 0,-1 0 1 0 0,1 0 0 0 0,0 0 0 0 0,-1 0-1 0 0,1-1 1 0 0,-1 1 0 0 0,3-2-1 0 0,-1-1 33 0 0,1 0 0 0 0,-1-1-1 0 0,1 1 1 0 0,-1-1-1 0 0,-1 1 1 0 0,1-1 0 0 0,-1 0-1 0 0,1 0 1 0 0,-1 0-1 0 0,-1 0 1 0 0,1 0 0 0 0,-1 0-1 0 0,0-1 1 0 0,0 1-1 0 0,-1 0 1 0 0,1-1 0 0 0,-1 1-1 0 0,0 0 1 0 0,-2-11-1 0 0,2 15-39 0 0,0 0 0 0 0,-1 0 0 0 0,1 1 0 0 0,0-1 0 0 0,-1 0 0 0 0,1 0 0 0 0,-1 0 0 0 0,0 0 0 0 0,1 0 0 0 0,-1 0 0 0 0,0 1 0 0 0,1-1 0 0 0,-1 0 0 0 0,0 0 0 0 0,0 1 0 0 0,1-1 0 0 0,-1 1 0 0 0,0-1 0 0 0,0 1 0 0 0,0-1 0 0 0,0 1 0 0 0,0-1 0 0 0,0 1 0 0 0,0 0 0 0 0,0-1 0 0 0,0 1 0 0 0,0 0 0 0 0,0 0 0 0 0,0 0 0 0 0,0 0 0 0 0,0 0 0 0 0,0 0 0 0 0,0 0 0 0 0,0 0 0 0 0,0 0 0 0 0,0 1 0 0 0,0-1 0 0 0,0 0-1 0 0,0 1 1 0 0,0-1 0 0 0,0 1 0 0 0,0-1 0 0 0,-1 2 0 0 0,-40 20-90 0 0,38-19 63 0 0,1 0 0 0 0,0-1 0 0 0,0 1 0 0 0,0 1 0 0 0,1-1 0 0 0,-1 0 0 0 0,1 1 0 0 0,0-1 0 0 0,0 1 0 0 0,0 0 0 0 0,0-1 0 0 0,0 1 0 0 0,1 0 0 0 0,-1 5 0 0 0,1-7 6 0 0,1-1-1 0 0,0 0 0 0 0,0 0 0 0 0,0 0 0 0 0,0 0 1 0 0,0 1-1 0 0,0-1 0 0 0,1 0 0 0 0,-1 0 1 0 0,0 0-1 0 0,1 0 0 0 0,-1 1 0 0 0,1-1 0 0 0,-1 0 1 0 0,1 0-1 0 0,-1 0 0 0 0,1 0 0 0 0,0 0 1 0 0,-1 0-1 0 0,2 1 0 0 0,0-1 8 0 0,0 0 1 0 0,-1 0-1 0 0,1 0 1 0 0,0 0-1 0 0,0 0 0 0 0,0 0 1 0 0,0 0-1 0 0,0-1 0 0 0,0 1 1 0 0,1-1-1 0 0,-1 0 1 0 0,0 1-1 0 0,0-1 0 0 0,0 0 1 0 0,3 0-1 0 0,-1-1 22 0 0,0 1 0 0 0,1-1 0 0 0,-1 0 0 0 0,0 0 0 0 0,0-1 0 0 0,0 1-1 0 0,0-1 1 0 0,0 0 0 0 0,0 0 0 0 0,0 0 0 0 0,-1-1 0 0 0,1 1 0 0 0,3-4 0 0 0,-6 5 10 0 0,1-1 0 0 0,0 1 1 0 0,-1-1-1 0 0,1 1 0 0 0,-1-1 1 0 0,1 1-1 0 0,-1-1 0 0 0,0 0 1 0 0,0 1-1 0 0,0-1 0 0 0,0 0 1 0 0,0 0-1 0 0,0 0 0 0 0,0 0 1 0 0,-1 0-1 0 0,1 0 0 0 0,-1 0 1 0 0,1 0-1 0 0,-1 0 0 0 0,0 0 1 0 0,0-1-1 0 0,0 1 0 0 0,0 0 1 0 0,0 0-1 0 0,-1 0 0 0 0,1 0 1 0 0,0 0-1 0 0,-2-3 0 0 0,1 3-30 0 0,0 1 0 0 0,0-1 0 0 0,0 1-1 0 0,0-1 1 0 0,-1 1 0 0 0,1 0 0 0 0,0-1-1 0 0,-1 1 1 0 0,1 0 0 0 0,-1 0 0 0 0,1 0 0 0 0,-1 0-1 0 0,1 0 1 0 0,-1 1 0 0 0,0-1 0 0 0,1 0 0 0 0,-1 1-1 0 0,0-1 1 0 0,0 1 0 0 0,0 0 0 0 0,1-1-1 0 0,-1 1 1 0 0,0 0 0 0 0,0 0 0 0 0,0 0 0 0 0,0 0-1 0 0,1 1 1 0 0,-1-1 0 0 0,0 0 0 0 0,0 1-1 0 0,0 0 1 0 0,-2 0 0 0 0,0 1-45 0 0,0-1 0 0 0,0 1 1 0 0,1-1-1 0 0,-1 1 0 0 0,1 0 0 0 0,-1 0 0 0 0,1 0 0 0 0,0 1 1 0 0,-1-1-1 0 0,1 1 0 0 0,1 0 0 0 0,-1 0 0 0 0,-4 6 0 0 0,5-5 22 0 0,0 0 0 0 0,0-1-1 0 0,1 1 1 0 0,-1 0-1 0 0,1 0 1 0 0,0 0-1 0 0,0 0 1 0 0,1 0-1 0 0,-1 0 1 0 0,1 1-1 0 0,0-1 1 0 0,1 8 0 0 0,-1-11 21 0 0,0 0 1 0 0,0-1 0 0 0,1 1 0 0 0,-1 0 0 0 0,0 0 0 0 0,1-1 0 0 0,-1 1 0 0 0,0 0-1 0 0,1-1 1 0 0,-1 1 0 0 0,1 0 0 0 0,-1-1 0 0 0,1 1 0 0 0,0 0 0 0 0,-1-1-1 0 0,1 1 1 0 0,-1-1 0 0 0,1 1 0 0 0,0-1 0 0 0,0 0 0 0 0,-1 1 0 0 0,1-1 0 0 0,0 0-1 0 0,-1 1 1 0 0,2-1 0 0 0,0 0 22 0 0,1 0-1 0 0,-1 0 0 0 0,0 0 1 0 0,0 0-1 0 0,1-1 1 0 0,-1 1-1 0 0,0-1 0 0 0,0 0 1 0 0,0 1-1 0 0,0-1 1 0 0,0 0-1 0 0,0 0 0 0 0,4-2 1 0 0,-1-1 35 0 0,0 0 1 0 0,0 0 0 0 0,0-1-1 0 0,0 0 1 0 0,-1 1-1 0 0,0-2 1 0 0,0 1-1 0 0,0 0 1 0 0,0-1 0 0 0,-1 1-1 0 0,5-13 1 0 0,-7 16-45 0 0,0 1 1 0 0,-1-1-1 0 0,1 0 0 0 0,-1 0 1 0 0,0 0-1 0 0,1 0 0 0 0,-1 1 1 0 0,0-1-1 0 0,0 0 0 0 0,0 0 1 0 0,0 0-1 0 0,0 0 0 0 0,-1 0 1 0 0,1 1-1 0 0,0-1 0 0 0,-1 0 1 0 0,0 0-1 0 0,0-2 1 0 0,-1 3-24 0 0,1-1 0 0 0,0 1 0 0 0,-1-1 0 0 0,0 1 0 0 0,1 0 0 0 0,-1 0 0 0 0,0 0 0 0 0,1 0 0 0 0,-1 0 0 0 0,0 0 0 0 0,0 0 0 0 0,0 1 0 0 0,0-1 0 0 0,0 1 0 0 0,1-1 0 0 0,-1 1 0 0 0,0 0 0 0 0,0 0 0 0 0,0 0 0 0 0,0 0 0 0 0,-3 0 0 0 0,0 1-31 0 0,-1 0 1 0 0,1 0-1 0 0,0 0 0 0 0,0 1 1 0 0,0 0-1 0 0,0 0 1 0 0,0 0-1 0 0,1 0 1 0 0,-1 1-1 0 0,1 0 1 0 0,-1 0-1 0 0,-4 5 0 0 0,7-7 40 0 0,0 0 0 0 0,0 1 0 0 0,0 0 0 0 0,0 0 0 0 0,0-1-1 0 0,0 1 1 0 0,1 0 0 0 0,-1 0 0 0 0,1 1 0 0 0,-1-1-1 0 0,1 0 1 0 0,0 0 0 0 0,0 1 0 0 0,0-1 0 0 0,0 0 0 0 0,0 1-1 0 0,1-1 1 0 0,-1 1 0 0 0,1-1 0 0 0,-1 1 0 0 0,1 0-1 0 0,0-1 1 0 0,0 1 0 0 0,0-1 0 0 0,1 1 0 0 0,-1-1 0 0 0,1 4-1 0 0,0-4 28 0 0,0-1-1 0 0,0 0 0 0 0,0 0 0 0 0,1 0 0 0 0,-1 0 0 0 0,0 0 0 0 0,0 0 1 0 0,1 0-1 0 0,-1 0 0 0 0,0-1 0 0 0,1 1 0 0 0,-1 0 0 0 0,1-1 1 0 0,-1 1-1 0 0,1-1 0 0 0,-1 1 0 0 0,1-1 0 0 0,-1 0 0 0 0,1 0 0 0 0,-1 0 1 0 0,1 0-1 0 0,-1 0 0 0 0,1 0 0 0 0,0 0 0 0 0,-1 0 0 0 0,1 0 1 0 0,-1-1-1 0 0,1 1 0 0 0,-1-1 0 0 0,1 1 0 0 0,-1-1 0 0 0,3-1 0 0 0,2 0 53 0 0,0-1-1 0 0,0 1 0 0 0,1-1 0 0 0,-2-1 1 0 0,1 1-1 0 0,7-7 0 0 0,-10 8-40 0 0,0-1 0 0 0,0 0 0 0 0,-1 0 0 0 0,0 0 0 0 0,1 0-1 0 0,-1 0 1 0 0,0-1 0 0 0,-1 1 0 0 0,1-1 0 0 0,-1 1 0 0 0,1-1 0 0 0,-1 0 0 0 0,1-5 0 0 0,-2 8-21 0 0,0 0 0 0 0,0 0 1 0 0,0 0-1 0 0,0 0 0 0 0,0 0 0 0 0,0 1 1 0 0,0-1-1 0 0,0 0 0 0 0,-1 0 1 0 0,1 0-1 0 0,0 1 0 0 0,0-1 0 0 0,-1 0 1 0 0,1 0-1 0 0,-1 1 0 0 0,1-1 1 0 0,-1 0-1 0 0,1 0 0 0 0,-1 1 0 0 0,1-1 1 0 0,-1 1-1 0 0,1-1 0 0 0,-1 1 1 0 0,-1-2-1 0 0,0 2-21 0 0,0-1 1 0 0,0 0-1 0 0,0 1 1 0 0,0-1-1 0 0,0 1 1 0 0,-1 0-1 0 0,1-1 1 0 0,0 1-1 0 0,0 0 1 0 0,0 1-1 0 0,0-1 1 0 0,-1 0-1 0 0,1 0 1 0 0,-3 2-1 0 0,0-1-15 0 0,0 1-1 0 0,-1 0 1 0 0,1 0-1 0 0,0 1 1 0 0,0-1-1 0 0,0 1 1 0 0,1 0-1 0 0,-1 1 1 0 0,1-1-1 0 0,-1 1 1 0 0,1 0 0 0 0,0 0-1 0 0,1 0 1 0 0,-1 0-1 0 0,1 1 1 0 0,0-1-1 0 0,0 1 1 0 0,0 0-1 0 0,-4 9 1 0 0,8-13 13 0 0,-1-1-1 0 0,1 1 1 0 0,-1-1 0 0 0,1 0 0 0 0,-1 1-1 0 0,1-1 1 0 0,-1 0 0 0 0,1 1 0 0 0,-1-1-1 0 0,1 0 1 0 0,-1 0 0 0 0,1 0 0 0 0,-1 1-1 0 0,1-1 1 0 0,0 0 0 0 0,-1 0 0 0 0,1 0 0 0 0,-1 0-1 0 0,1 0 1 0 0,0 0 0 0 0,-1 0 0 0 0,1 0-1 0 0,-1 0 1 0 0,1 0 0 0 0,-1-1 0 0 0,1 1-1 0 0,0 0 1 0 0,-1 0 0 0 0,1-1 0 0 0,-1 1-1 0 0,1 0 1 0 0,-1 0 0 0 0,1-1 0 0 0,-1 1 0 0 0,1-1-1 0 0,24-8-1820 0 0,-16 3-2744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4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36 1032 0 0,'0'0'16052'0'0,"-2"-4"-15498"0"0,1 2-377 0 0,0 0 1 0 0,0 0-1 0 0,0 0 0 0 0,0 0 1 0 0,-1 0-1 0 0,1 0 1 0 0,-1 1-1 0 0,1-1 1 0 0,-1 0-1 0 0,0 1 1 0 0,0-1-1 0 0,0 1 0 0 0,1 0 1 0 0,-1 0-1 0 0,-1 0 1 0 0,1 0-1 0 0,0 0 1 0 0,0 0-1 0 0,0 0 1 0 0,0 1-1 0 0,-3-1 0 0 0,1 0-40 0 0,0 1-1 0 0,0 1 1 0 0,0-1-1 0 0,0 1 1 0 0,0-1-1 0 0,1 1 0 0 0,-1 0 1 0 0,0 0-1 0 0,0 1 1 0 0,1-1-1 0 0,-7 4 0 0 0,0 2-58 0 0,-1 0-1 0 0,1 0 0 0 0,0 1 0 0 0,1 0 1 0 0,0 1-1 0 0,0 0 0 0 0,-9 14 0 0 0,9-11-14 0 0,2 0-1 0 0,-1 1 0 0 0,2 0 1 0 0,0 0-1 0 0,0 1 0 0 0,-6 24 0 0 0,10-31-46 0 0,1 1 0 0 0,-1 0-1 0 0,1 0 1 0 0,1-1-1 0 0,-1 1 1 0 0,1 0-1 0 0,1 0 1 0 0,0 0-1 0 0,0 0 1 0 0,0 0-1 0 0,1-1 1 0 0,0 1-1 0 0,0-1 1 0 0,4 9 0 0 0,-3-11 14 0 0,0 0 1 0 0,0 1 0 0 0,0-1 0 0 0,0-1 0 0 0,1 1 0 0 0,0 0 0 0 0,0-1 0 0 0,0 0-1 0 0,1 0 1 0 0,-1 0 0 0 0,1 0 0 0 0,0-1 0 0 0,0 1 0 0 0,6 2 0 0 0,-1-3 111 0 0,-1 0 0 0 0,1 0 0 0 0,0-1 1 0 0,-1 0-1 0 0,1-1 0 0 0,0 0 0 0 0,18-1 0 0 0,-18 1-56 0 0,1-1 0 0 0,0 0 0 0 0,-1-1 0 0 0,1 0 0 0 0,-1-1 0 0 0,1 0 0 0 0,-1 0 0 0 0,0-1 0 0 0,0-1 0 0 0,0 1 0 0 0,0-2 0 0 0,0 1 0 0 0,-1-2 0 0 0,0 1 0 0 0,10-9 1 0 0,-12 10-63 0 0,-1-1 0 0 0,0 0 0 0 0,0 0 0 0 0,0-1 0 0 0,-1 1 0 0 0,0-1 0 0 0,0 0 0 0 0,0-1 0 0 0,-1 1 0 0 0,0-1 0 0 0,0 0 0 0 0,-1 0 0 0 0,1 0 0 0 0,-2-1 0 0 0,1 1 0 0 0,-1-1 0 0 0,0 1 0 0 0,-1-1 0 0 0,1 0 0 0 0,-2 0 0 0 0,1-9 0 0 0,-1-3-7 0 0,1 14-7 0 0,0-1 1 0 0,-1 1 0 0 0,0-1-1 0 0,0 1 1 0 0,-1-1-1 0 0,0 1 1 0 0,0-1 0 0 0,0 1-1 0 0,-1-1 1 0 0,0 1-1 0 0,0 0 1 0 0,0 0 0 0 0,-1 0-1 0 0,0 0 1 0 0,0 0-1 0 0,-1 1 1 0 0,-7-11 0 0 0,4 9-6 0 0,5 4 1 0 0,-1 0 1 0 0,0 0 0 0 0,1 0 0 0 0,-1 0 0 0 0,0 1 0 0 0,0-1 0 0 0,-1 1 0 0 0,1 0 0 0 0,-1-1 0 0 0,1 2-1 0 0,-1-1 1 0 0,1 0 0 0 0,-1 1 0 0 0,0 0 0 0 0,0-1 0 0 0,0 2 0 0 0,0-1 0 0 0,-5 0 0 0 0,0-1-7 0 0,0 1 0 0 0,0 0 0 0 0,0 1 0 0 0,0 0 0 0 0,0 0 0 0 0,0 1 0 0 0,1 0 0 0 0,-1 1 0 0 0,0 0 0 0 0,0 0 0 0 0,1 1 0 0 0,-1 0 0 0 0,1 0 0 0 0,0 1 0 0 0,0 0 0 0 0,0 0 0 0 0,1 1 0 0 0,-1 0 0 0 0,1 1 0 0 0,0-1 0 0 0,1 1 0 0 0,-8 9 0 0 0,2-3-90 0 0,9-10 31 0 0,0 1-1 0 0,0 0 0 0 0,-1 0 0 0 0,2 1 1 0 0,-1-1-1 0 0,0 0 0 0 0,1 1 0 0 0,-1 0 1 0 0,1-1-1 0 0,0 1 0 0 0,1 0 0 0 0,-1 0 0 0 0,1 0 1 0 0,-1 0-1 0 0,0 6 0 0 0,2-10-139 0 0,1 1 0 0 0,-1-1 1 0 0,1 0-1 0 0,-1 0 0 0 0,1 1 0 0 0,-1-1 0 0 0,1 0 0 0 0,-1 0 1 0 0,1 0-1 0 0,-1 1 0 0 0,1-1 0 0 0,-1 0 0 0 0,1 0 0 0 0,-1 0 1 0 0,1 0-1 0 0,-1 0 0 0 0,1 0 0 0 0,0 0 0 0 0,-1 0 0 0 0,1-1 1 0 0,-1 1-1 0 0,1 0 0 0 0,-1 0 0 0 0,1 0 0 0 0,0-1 0 0 0,8-5-5999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60 4528 0 0,'0'0'9905'0'0,"-3"-9"-2619"0"0,0 10-7173 0 0,0 0 0 0 0,0 0 0 0 0,-1 1 0 0 0,1-1 0 0 0,0 1-1 0 0,0 0 1 0 0,0-1 0 0 0,0 1 0 0 0,1 1 0 0 0,-1-1 0 0 0,1 0 0 0 0,-1 1 0 0 0,1-1-1 0 0,0 1 1 0 0,0 0 0 0 0,0-1 0 0 0,0 1 0 0 0,0 0 0 0 0,0 0 0 0 0,1 1-1 0 0,0-1 1 0 0,-2 6 0 0 0,-3 5-183 0 0,2-1 1 0 0,-1 1-1 0 0,2 0 1 0 0,-3 20-1 0 0,5-26 53 0 0,0 0 1 0 0,1 0 0 0 0,0 1-1 0 0,0-1 1 0 0,1 0-1 0 0,0 0 1 0 0,1 0-1 0 0,0 0 1 0 0,5 15 0 0 0,-5-20 14 0 0,0 1 1 0 0,0-1 0 0 0,0 0 0 0 0,0 0 0 0 0,0 0-1 0 0,0-1 1 0 0,1 1 0 0 0,-1 0 0 0 0,1-1-1 0 0,0 0 1 0 0,0 0 0 0 0,0 1 0 0 0,0-2 0 0 0,0 1-1 0 0,0 0 1 0 0,0-1 0 0 0,1 1 0 0 0,-1-1-1 0 0,1 0 1 0 0,-1 0 0 0 0,1 0 0 0 0,-1-1 0 0 0,1 1-1 0 0,6-1 1 0 0,4-1 23 0 0,0 0 0 0 0,1-1 0 0 0,-1 0 0 0 0,-1-2 0 0 0,1 1-1 0 0,0-2 1 0 0,-1 0 0 0 0,0 0 0 0 0,0-1 0 0 0,0-1 0 0 0,-1 0 0 0 0,0-1 0 0 0,-1 0 0 0 0,1-1-1 0 0,-2 0 1 0 0,20-21 0 0 0,-27 26-8 0 0,0 0 0 0 0,0 0 0 0 0,0-1 1 0 0,0 1-1 0 0,-1-1 0 0 0,0 1 0 0 0,0-1 0 0 0,0 0 0 0 0,0 0 0 0 0,-1 0 0 0 0,0 0 0 0 0,0 0 0 0 0,0 0 0 0 0,-1 0 0 0 0,0 0 1 0 0,0 0-1 0 0,0 0 0 0 0,0 0 0 0 0,-1 0 0 0 0,0-1 0 0 0,0 1 0 0 0,0 1 0 0 0,-1-1 0 0 0,1 0 0 0 0,-1 0 0 0 0,-1 0 0 0 0,1 1 0 0 0,0-1 1 0 0,-1 1-1 0 0,0 0 0 0 0,-4-4 0 0 0,3 2-14 0 0,-1 0 0 0 0,0 0 0 0 0,0 0 0 0 0,-1 1 0 0 0,0 0 1 0 0,0 0-1 0 0,0 0 0 0 0,0 1 0 0 0,-1 0 0 0 0,0 1 0 0 0,1-1 0 0 0,-2 1 1 0 0,1 0-1 0 0,0 1 0 0 0,0 0 0 0 0,-1 0 0 0 0,1 0 0 0 0,-1 1 0 0 0,0 0 0 0 0,-9 1 1 0 0,16 0-4 0 0,0 0 0 0 0,-1 0 0 0 0,1 0 1 0 0,0 0-1 0 0,-1 0 0 0 0,1 1 1 0 0,0-1-1 0 0,0 0 0 0 0,-1 1 0 0 0,1-1 1 0 0,0 1-1 0 0,0 0 0 0 0,0-1 1 0 0,0 1-1 0 0,-1 0 0 0 0,1 0 0 0 0,0 0 1 0 0,0-1-1 0 0,1 1 0 0 0,-1 0 1 0 0,0 0-1 0 0,0 1 0 0 0,0-1 1 0 0,1 0-1 0 0,-2 2 0 0 0,2-1 9 0 0,-1 1-1 0 0,1-1 1 0 0,-1 1-1 0 0,1-1 1 0 0,0 1-1 0 0,0-1 1 0 0,0 1-1 0 0,0 0 1 0 0,1-1-1 0 0,-1 1 1 0 0,1-1 0 0 0,0 4-1 0 0,2 3 77 0 0,0-1 0 0 0,1 1 1 0 0,0-1-1 0 0,1 1 0 0 0,-1-1 0 0 0,8 8 0 0 0,30 30 546 0 0,95 82-1 0 0,-66-67-902 0 0,-56-50 94 0 0,-10-8-2315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7525 0 0,'0'0'15523'0'0,"1"9"-14823"0"0,0 40 17 0 0,-2-33-634 0 0,1 0 1 0 0,0 1 0 0 0,1-1-1 0 0,1 0 1 0 0,0 0 0 0 0,1 0 0 0 0,8 24-1 0 0,-10-40-210 0 0,0 1 0 0 0,-1 0 0 0 0,1 0 0 0 0,0 0 0 0 0,0 0-1 0 0,0 0 1 0 0,0-1 0 0 0,-1 1 0 0 0,1 0 0 0 0,0-1 0 0 0,0 1 0 0 0,0-1 0 0 0,0 1-1 0 0,0-1 1 0 0,1 1 0 0 0,-1-1 0 0 0,1 1 0 0 0,-1-1-93 0 0,-1 0 1 0 0,1 0-1 0 0,-1 0 1 0 0,1 0-1 0 0,-1 0 1 0 0,1-1-1 0 0,-1 1 1 0 0,1 0-1 0 0,-1 0 1 0 0,1 0-1 0 0,-1 0 1 0 0,1-1-1 0 0,-1 1 1 0 0,0 0-1 0 0,1 0 1 0 0,-1-1-1 0 0,1 1 1 0 0,-1 0-1 0 0,0-1 1 0 0,1 1-1 0 0,-1 0 1 0 0,0-1-1 0 0,1 1 1 0 0,-1-1-1 0 0,0 1 1 0 0,0 0-1 0 0,1-1 1 0 0,-1 1-1 0 0,0-1 1 0 0,0 0-1 0 0,5-15-7812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20 1240 0 0,'0'0'9022'0'0,"-18"-3"2558"0"0,123 12-9785 0 0,-75-10-1696 0 0,-1-1-1 0 0,1-2 0 0 0,-1-1 1 0 0,30-8-1 0 0,-85 24-1632 0 0,-2 2-1023 0 0,8-8-1882 0 0,7-4-1655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6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6645 0 0,'0'0'15683'0'0,"0"11"-14948"0"0,-2 7-621 0 0,-1 6 355 0 0,1 46 0 0 0,2-65-570 0 0,0 0-1 0 0,0-1 1 0 0,1 1 0 0 0,-1 0 0 0 0,1-1 0 0 0,0 1-1 0 0,1-1 1 0 0,-1 1 0 0 0,1-1 0 0 0,0 0 0 0 0,0 1-1 0 0,0-1 1 0 0,0 0 0 0 0,1 0 0 0 0,0 0 0 0 0,0-1 0 0 0,5 6-1 0 0,13-2-3534 0 0,-6-9-2663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21 5581 0 0,'0'0'15228'0'0,"-11"-4"-14831"0"0,-33-12-186 0 0,41 15-192 0 0,1 1 1 0 0,-1 0-1 0 0,1 0 0 0 0,-1 0 0 0 0,1 1 0 0 0,-1-1 0 0 0,1 0 1 0 0,-1 1-1 0 0,1 0 0 0 0,0 0 0 0 0,-1-1 0 0 0,1 1 0 0 0,0 0 1 0 0,-1 1-1 0 0,1-1 0 0 0,0 0 0 0 0,0 1 0 0 0,0-1 0 0 0,-3 4 1 0 0,-31 37 405 0 0,32-36-306 0 0,-5 6 32 0 0,0 1 1 0 0,2-1-1 0 0,-1 2 1 0 0,2-1 0 0 0,0 1-1 0 0,0 0 1 0 0,-6 27-1 0 0,11-38-155 0 0,0 1 1 0 0,0-1-1 0 0,1 0 0 0 0,0 1 0 0 0,-1-1 0 0 0,1 0 0 0 0,1 1 1 0 0,-1-1-1 0 0,0 0 0 0 0,1 1 0 0 0,-1-1 0 0 0,1 0 0 0 0,0 0 0 0 0,0 1 1 0 0,1-1-1 0 0,-1 0 0 0 0,1 0 0 0 0,-1 0 0 0 0,1 0 0 0 0,0-1 0 0 0,0 1 1 0 0,0 0-1 0 0,0-1 0 0 0,1 0 0 0 0,-1 1 0 0 0,1-1 0 0 0,-1 0 1 0 0,1 0-1 0 0,0 0 0 0 0,0-1 0 0 0,0 1 0 0 0,0-1 0 0 0,0 1 0 0 0,0-1 1 0 0,0 0-1 0 0,0 0 0 0 0,1 0 0 0 0,-1-1 0 0 0,0 1 0 0 0,6-1 0 0 0,5 2 14 0 0,0-2-1 0 0,1 1 0 0 0,-1-2 0 0 0,0 0 0 0 0,0-1 0 0 0,0 0 0 0 0,0-1 0 0 0,0-1 0 0 0,0 0 0 0 0,-1 0 0 0 0,0-2 1 0 0,0 0-1 0 0,0 0 0 0 0,0-1 0 0 0,-1-1 0 0 0,-1 0 0 0 0,1 0 0 0 0,18-19 0 0 0,-27 24 6 0 0,0 0 0 0 0,0-1 0 0 0,0 1 0 0 0,0-1 0 0 0,-1 1 0 0 0,1-1 0 0 0,-1 0 0 0 0,0 0 0 0 0,0 0 0 0 0,-1 0 0 0 0,1 0 1 0 0,-1-1-1 0 0,0 1 0 0 0,0 0 0 0 0,0-1 0 0 0,-1 1 0 0 0,0-1 0 0 0,1 1 0 0 0,-1-1 0 0 0,-1 1 0 0 0,1-1 0 0 0,-1 1 0 0 0,0 0 0 0 0,0-1 0 0 0,0 1 0 0 0,0 0 0 0 0,-4-8 0 0 0,2 7-3 0 0,-1 0 0 0 0,1 1 0 0 0,0-1 0 0 0,-1 1 0 0 0,0 0-1 0 0,0 0 1 0 0,0 1 0 0 0,-1-1 0 0 0,1 1 0 0 0,-1 0 0 0 0,0 0 0 0 0,0 0 0 0 0,0 0 0 0 0,0 1 0 0 0,0 0-1 0 0,0 0 1 0 0,-1 1 0 0 0,1-1 0 0 0,-1 1 0 0 0,1 1 0 0 0,-12-2 0 0 0,8 2-7 0 0,-1 1 1 0 0,1-1 0 0 0,-1 2-1 0 0,1-1 1 0 0,0 1-1 0 0,-1 0 1 0 0,1 1-1 0 0,0 0 1 0 0,-12 7-1 0 0,19-9-1 0 0,-1 0 0 0 0,1 1 0 0 0,-1-1-1 0 0,1 1 1 0 0,-1 0 0 0 0,1 0 0 0 0,0-1-1 0 0,-1 2 1 0 0,1-1 0 0 0,0 0-1 0 0,1 0 1 0 0,-1 1 0 0 0,0-1 0 0 0,1 1-1 0 0,-1-1 1 0 0,1 1 0 0 0,0 0 0 0 0,0 0-1 0 0,0-1 1 0 0,0 1 0 0 0,0 0-1 0 0,1 0 1 0 0,-1 0 0 0 0,1 0 0 0 0,0 0-1 0 0,0 0 1 0 0,0 0 0 0 0,0 0 0 0 0,0 0-1 0 0,1 0 1 0 0,-1 0 0 0 0,1 0-1 0 0,0-1 1 0 0,2 5 0 0 0,-1-2 1 0 0,2 0 0 0 0,-1 0 0 0 0,0 0 0 0 0,1 0 0 0 0,0-1 1 0 0,0 1-1 0 0,0-1 0 0 0,1 0 0 0 0,-1-1 0 0 0,1 1 0 0 0,0-1 0 0 0,0 0 0 0 0,0 0 0 0 0,10 3 1 0 0,9 5-8 0 0,46 13 1 0 0,-13-5-519 0 0,-23-1-6037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33 7161 0 0,'0'0'12252'0'0,"-12"-2"-11783"0"0,18-3-203 0 0,0 1-1 0 0,1 0 1 0 0,-1 0-1 0 0,1 1 1 0 0,12-5-1 0 0,-17 8-258 0 0,1-1-1 0 0,-1 0 1 0 0,0 1 0 0 0,1 0-1 0 0,-1 0 1 0 0,0-1-1 0 0,1 1 1 0 0,-1 1-1 0 0,0-1 1 0 0,1 0 0 0 0,-1 1-1 0 0,0-1 1 0 0,0 1-1 0 0,1-1 1 0 0,-1 1-1 0 0,0 0 1 0 0,0 0 0 0 0,0 0-1 0 0,0 0 1 0 0,0 1-1 0 0,4 2 1 0 0,-4-2 39 0 0,0 1 0 0 0,-1 0 0 0 0,1-1 0 0 0,0 1 0 0 0,-1 0 0 0 0,1 0 0 0 0,-1 0 0 0 0,0 0 0 0 0,0 0 0 0 0,0 0 0 0 0,-1 1 0 0 0,1-1 0 0 0,-1 0 0 0 0,0 4 0 0 0,1 3 104 0 0,-2 1-1 0 0,0 0 0 0 0,0-1 0 0 0,0 1 0 0 0,-2-1 0 0 0,1 1 0 0 0,-1-1 0 0 0,-8 17 0 0 0,5-15 56 0 0,-6 18 421 0 0,12-29-628 0 0,1 0 1 0 0,-1 0 0 0 0,0 0 0 0 0,1 0-1 0 0,-1 0 1 0 0,0 0 0 0 0,1 0 0 0 0,-1-1-1 0 0,1 1 1 0 0,0 0 0 0 0,-1 0 0 0 0,1-1-1 0 0,0 1 1 0 0,-1 0 0 0 0,1-1 0 0 0,0 1-1 0 0,0 0 1 0 0,0-1 0 0 0,-1 1 0 0 0,1-1-1 0 0,0 0 1 0 0,0 1 0 0 0,0-1 0 0 0,0 0 0 0 0,0 1-1 0 0,0-1 1 0 0,0 0 0 0 0,0 0 0 0 0,0 0-1 0 0,0 0 1 0 0,0 0 0 0 0,1 0 0 0 0,28 2-161 0 0,1-1 0 0 0,-1-1 0 0 0,0-2 0 0 0,1-1 0 0 0,-1-2 0 0 0,34-9 0 0 0,7 0-4068 0 0,-58 10-187 0 0,-1-3-2919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2916 0 0,'0'0'17720'0'0,"6"-1"-17237"0"0,25-4 435 0 0,45-2 1 0 0,-48 5-1162 0 0,1-1 1 0 0,-1-1-1 0 0,31-8 1 0 0,-59 12 173 0 0,15-7-1222 0 0,-10-1-5631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8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10425 0 0,'0'0'12064'0'0,"2"10"-11190"0"0,10 56-474 0 0,20 77 389 0 0,-27-127-2673 0 0,1-1 0 0 0,0 0 1 0 0,16 28-1 0 0,-13-34-4704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15441 0 0,'0'0'8705'0'0,"48"-11"-9277"0"0,-38 7-568 0 0,-3 0-500 0 0</inkml:trace>
  <inkml:trace contextRef="#ctx0" brushRef="#br0" timeOffset="1">579 1 15133 0 0,'0'0'8553'0'0,"18"3"-13153"0"0,-11-5-861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4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1 508 156 0 0,'0'0'7432'0'0,"4"-4"-7267"0"0,-4 4-165 0 0,1-2 24 0 0,0 1 1 0 0,0 0-1 0 0,0 0 0 0 0,0 0 1 0 0,0 0-1 0 0,1 0 1 0 0,-1 0-1 0 0,0 0 0 0 0,1 0 1 0 0,-1 0-1 0 0,1 0 1 0 0,-1 1-1 0 0,1-1 0 0 0,-1 1 1 0 0,1-1-1 0 0,-1 1 1 0 0,1 0-1 0 0,-1-1 0 0 0,1 1 1 0 0,0 0-1 0 0,-1 0 1 0 0,1 0-1 0 0,-1 0 1 0 0,1 1-1 0 0,-1-1 0 0 0,1 0 1 0 0,0 1-1 0 0,-1-1 1 0 0,1 1-1 0 0,-1-1 0 0 0,1 1 1 0 0,1 1-1 0 0,5 0 141 0 0,0 0-1 0 0,0-1 1 0 0,1 0-1 0 0,-1 0 1 0 0,0-1-1 0 0,1 1 0 0 0,-1-2 1 0 0,12-1-1 0 0,71-17 452 0 0,-27 4-108 0 0,1514-176 1819 0 0,-755 156-2047 0 0,10 0 1414 0 0,-344-3-1184 0 0,1283-72-524 0 0,-1346 97-262 0 0,794-12 60 0 0,-849 24 210 0 0,482 3 166 0 0,-616 6-142 0 0,198-2-152 0 0,-305-23-195 0 0,-104 12 307 0 0,1 0 0 0 0,-1 2-1 0 0,1 1 1 0 0,0 1 0 0 0,-1 1 0 0 0,45 6 0 0 0,271 57-1282 0 0,-261-53 1211 0 0,0-3-1 0 0,105-5 1 0 0,-76-2-112 0 0,0 5 1 0 0,109 19-1 0 0,-205-22 203 0 0,55 0 624 0 0,-55-3-433 0 0,1 1-1 0 0,-1 0 0 0 0,0 1 0 0 0,20 5 0 0 0,47 17-857 0 0,-46-12-85 0 0,66 12 1 0 0,-149-30 947 0 0,10-1-4723 0 0,8 0-3144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5885 0 0,'0'0'17717'0'0,"25"7"-18229"0"0,-18-7-44 0 0,2 0-268 0 0,1 0-504 0 0,-6 0-2488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1056 0 0,'0'0'18466'0'0,"10"-1"-17393"0"0,162-6 1505 0 0,-132 7-5404 0 0,-3-1-3392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3496 0 0,'0'0'17130'0'0,"0"66"-16934"0"0,0-46-76 0 0,0 0-80 0 0,7 0-40 0 0,0 0-84 0 0,2-2-332 0 0,3-5-648 0 0,2-3-624 0 0,-7-2-2557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39:5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29 5184 0 0,'0'0'10980'0'0,"-11"-1"-10138"0"0,5 0-642 0 0,-1 0 0 0 0,0 0 1 0 0,0 1-1 0 0,0 0 1 0 0,0 1-1 0 0,0 0 0 0 0,0 0 1 0 0,0 0-1 0 0,1 1 1 0 0,-1 0-1 0 0,0 0 0 0 0,1 1 1 0 0,0-1-1 0 0,-1 1 0 0 0,-10 8 1 0 0,11-6-54 0 0,0 0-1 0 0,0 1 1 0 0,1-1 0 0 0,0 1 0 0 0,0 0-1 0 0,1 0 1 0 0,-1 1 0 0 0,2-1 0 0 0,-1 1-1 0 0,0 0 1 0 0,1 0 0 0 0,1 0 0 0 0,-4 11-1 0 0,6-15-143 0 0,-1 1 0 0 0,1-1 0 0 0,0 0 0 0 0,-1 1 0 0 0,2-1 0 0 0,-1 0 0 0 0,0 1 0 0 0,1-1 0 0 0,-1 1 0 0 0,1-1 0 0 0,0 0 0 0 0,0 0 0 0 0,0 0 0 0 0,1 1 0 0 0,-1-1 0 0 0,1 0 0 0 0,0-1 0 0 0,0 1 0 0 0,0 0 0 0 0,0 0 0 0 0,0-1 0 0 0,0 1 0 0 0,1-1 0 0 0,-1 0 0 0 0,1 0 0 0 0,0 0 0 0 0,-1 0 0 0 0,1 0 0 0 0,0 0 0 0 0,0-1 0 0 0,0 1 0 0 0,1-1 0 0 0,2 1 0 0 0,5 1 16 0 0,0 0 0 0 0,0 0 1 0 0,0-1-1 0 0,0-1 0 0 0,1 1 0 0 0,-1-2 0 0 0,0 0 0 0 0,0 0 0 0 0,1-1 1 0 0,-1-1-1 0 0,14-3 0 0 0,-15 3-4 0 0,-1 0 0 0 0,1-1 0 0 0,-1 0 0 0 0,0-1 0 0 0,-1 0 0 0 0,1 0 0 0 0,0-1 0 0 0,-1 0 0 0 0,0-1 0 0 0,0 0 0 0 0,-1 0 0 0 0,0-1 0 0 0,10-10 0 0 0,-14 14 1 0 0,-1 0-1 0 0,0 0 1 0 0,0 0-1 0 0,0 0 1 0 0,0 0-1 0 0,0 0 1 0 0,-1-1-1 0 0,1 1 1 0 0,-1 0-1 0 0,0-1 1 0 0,0 1-1 0 0,0-1 1 0 0,0 1-1 0 0,-1-1 1 0 0,1 0-1 0 0,-1 1 1 0 0,0-1-1 0 0,0 0 1 0 0,-1 1-1 0 0,1-1 1 0 0,-1 0-1 0 0,0 1 1 0 0,1-1-1 0 0,-1 1 1 0 0,-1-1-1 0 0,1 1 1 0 0,-1 0-1 0 0,1-1 1 0 0,-1 1-1 0 0,0 0 1 0 0,0 0-1 0 0,0 0 1 0 0,-1 0-1 0 0,1 1 1 0 0,-1-1-1 0 0,1 1 1 0 0,-5-4-1 0 0,-1 0-16 0 0,0 1-1 0 0,0 0 0 0 0,-1 0 0 0 0,1 0 0 0 0,-1 1 0 0 0,0 1 0 0 0,-1-1 1 0 0,1 2-1 0 0,-1-1 0 0 0,1 1 0 0 0,-1 1 0 0 0,-18-2 0 0 0,26 3 8 0 0,-1 0-1 0 0,1 0 0 0 0,0 0 0 0 0,-1 0 0 0 0,1 0 1 0 0,0 1-1 0 0,-1-1 0 0 0,1 1 0 0 0,0 0 0 0 0,0-1 1 0 0,-1 1-1 0 0,1 0 0 0 0,0 0 0 0 0,0 1 0 0 0,0-1 1 0 0,0 0-1 0 0,0 1 0 0 0,0-1 0 0 0,1 1 0 0 0,-1-1 1 0 0,0 1-1 0 0,1 0 0 0 0,-1 0 0 0 0,-1 2 0 0 0,3-2 8 0 0,-1 0 0 0 0,1 1 0 0 0,-1-1 0 0 0,1 0 0 0 0,0 0 1 0 0,0 1-1 0 0,0-1 0 0 0,0 0 0 0 0,0 0 0 0 0,0 1 0 0 0,1-1 0 0 0,-1 0 0 0 0,1 0 0 0 0,0 0 0 0 0,-1 0 0 0 0,1 1 0 0 0,0-1 0 0 0,0 0 0 0 0,0 0 0 0 0,1-1 0 0 0,-1 1 0 0 0,0 0 0 0 0,1 0 0 0 0,-1-1 0 0 0,3 3 0 0 0,5 5 89 0 0,0-2 0 0 0,1 1-1 0 0,-1-1 1 0 0,1-1 0 0 0,1 1 0 0 0,-1-2-1 0 0,17 7 1 0 0,86 27 45 0 0,-75-28-431 0 0,19 5-1578 0 0,-37-13-1084 0 0,0-1-3400 0 0,0-2-3795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41 8353 0 0,'0'0'9967'0'0,"-7"6"-9742"0"0,-20 21 16 0 0,26-26-209 0 0,0 0-1 0 0,1 0 0 0 0,-1 0 0 0 0,0 0 0 0 0,1 0 1 0 0,-1 0-1 0 0,1 0 0 0 0,0 0 0 0 0,-1 0 0 0 0,1 1 1 0 0,0-1-1 0 0,-1 0 0 0 0,1 0 0 0 0,0 0 1 0 0,0 0-1 0 0,0 1 0 0 0,0-1 0 0 0,0 0 0 0 0,0 0 1 0 0,1 0-1 0 0,-1 1 0 0 0,0-1 0 0 0,1 0 0 0 0,-1 0 1 0 0,0 0-1 0 0,1 0 0 0 0,-1 0 0 0 0,1 0 0 0 0,0 0 1 0 0,-1 0-1 0 0,1 0 0 0 0,0 0 0 0 0,0 0 0 0 0,0 0 1 0 0,-1 0-1 0 0,1 0 0 0 0,2 0 0 0 0,1 3 37 0 0,0-1-1 0 0,0 0 1 0 0,0 0-1 0 0,1-1 1 0 0,-1 1-1 0 0,8 2 1 0 0,-3-3-25 0 0,1 0 0 0 0,-1 0 0 0 0,1-1 1 0 0,-1 0-1 0 0,1-1 0 0 0,0 0 1 0 0,-1-1-1 0 0,1 0 0 0 0,17-4 1 0 0,-23 5-27 0 0,1-1 1 0 0,-1 0 0 0 0,1-1-1 0 0,-1 1 1 0 0,1-1 0 0 0,-1 0-1 0 0,0 0 1 0 0,1 0 0 0 0,-1 0-1 0 0,0-1 1 0 0,-1 0 0 0 0,1 1-1 0 0,0-1 1 0 0,-1-1 0 0 0,0 1 0 0 0,1-1-1 0 0,-1 1 1 0 0,-1-1 0 0 0,1 0-1 0 0,0 0 1 0 0,3-8 0 0 0,-6 10 4 0 0,1 0 0 0 0,0 0 0 0 0,-1 1 0 0 0,0-1 1 0 0,0 0-1 0 0,1 0 0 0 0,-1 0 0 0 0,0 0 1 0 0,0 0-1 0 0,-1 0 0 0 0,1 0 0 0 0,0 0 0 0 0,-1 0 1 0 0,1 0-1 0 0,-1 0 0 0 0,0 0 0 0 0,1 1 1 0 0,-1-1-1 0 0,0 0 0 0 0,0 0 0 0 0,0 1 0 0 0,0-1 1 0 0,-1 1-1 0 0,-1-3 0 0 0,0 1 3 0 0,-1 1 0 0 0,1-1 1 0 0,-1 1-1 0 0,0 0 0 0 0,0 0 0 0 0,0 1 0 0 0,0-1 0 0 0,0 1 0 0 0,0-1 1 0 0,-8 0-1 0 0,-1 0-41 0 0,-1 1 1 0 0,0 0-1 0 0,0 1 1 0 0,1 0 0 0 0,-1 1-1 0 0,-16 3 1 0 0,22-2-93 0 0,1 0 0 0 0,-1 1 1 0 0,1 0-1 0 0,-1 0 0 0 0,-7 5 1 0 0,-6 11-1901 0 0,20-18 1525 0 0,0 1 0 0 0,0-1 0 0 0,0 1 0 0 0,0 0 0 0 0,0-1 0 0 0,1 1 0 0 0,-1 0-1 0 0,1 0 1 0 0,-1 0 0 0 0,1-1 0 0 0,0 1 0 0 0,-1 3 0 0 0,1 5-5397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7477 0 0,'0'0'11605'0'0,"-2"12"-11437"0"0,-4 37-55 0 0,7-45-109 0 0,0 0 1 0 0,1-1-1 0 0,0 1 0 0 0,0-1 1 0 0,0 1-1 0 0,0-1 0 0 0,0 0 1 0 0,1 0-1 0 0,-1 0 1 0 0,1 0-1 0 0,0 0 0 0 0,0 0 1 0 0,0-1-1 0 0,0 1 0 0 0,1-1 1 0 0,-1 0-1 0 0,1 0 0 0 0,5 2 1 0 0,3 4-1 0 0,-5-4 149 0 0,-1 1 0 0 0,1 0 1 0 0,-1 1-1 0 0,-1-1 0 0 0,1 1 0 0 0,-1 0 1 0 0,0 1-1 0 0,0-1 0 0 0,7 15 0 0 0,-11-19-103 0 0,0 0-1 0 0,0 1 1 0 0,0-1-1 0 0,-1 1 0 0 0,1-1 1 0 0,-1 1-1 0 0,0-1 0 0 0,1 1 1 0 0,-1-1-1 0 0,0 1 1 0 0,0-1-1 0 0,-1 1 0 0 0,1 0 1 0 0,-1-1-1 0 0,1 1 0 0 0,-1-1 1 0 0,0 0-1 0 0,0 1 1 0 0,0-1-1 0 0,0 0 0 0 0,0 1 1 0 0,0-1-1 0 0,-1 0 1 0 0,1 0-1 0 0,-1 0 0 0 0,1 0 1 0 0,-1 0-1 0 0,0 0 0 0 0,0-1 1 0 0,0 1-1 0 0,0-1 1 0 0,0 1-1 0 0,0-1 0 0 0,0 0 1 0 0,-3 2-1 0 0,-1 0 36 0 0,0 0-1 0 0,0 0 1 0 0,-1-1 0 0 0,1 0-1 0 0,-1 0 1 0 0,1 0 0 0 0,-1-1-1 0 0,0 0 1 0 0,1 0-1 0 0,-1-1 1 0 0,0 1 0 0 0,-7-2-1 0 0,11 1-221 0 0,0 0 0 0 0,1-1 0 0 0,-1 1 0 0 0,1-1 0 0 0,-1 1 0 0 0,1-1 0 0 0,-1 0 0 0 0,1 0 0 0 0,0 0 0 0 0,-1 0-1 0 0,1 0 1 0 0,0-1 0 0 0,0 1 0 0 0,0-1 0 0 0,0 1 0 0 0,0-1 0 0 0,0 0 0 0 0,0 0 0 0 0,0 0 0 0 0,1 0 0 0 0,-1 0-1 0 0,1 0 1 0 0,0 0 0 0 0,-1 0 0 0 0,1-1 0 0 0,0 1 0 0 0,0 0 0 0 0,1-1 0 0 0,-1 1 0 0 0,0-1 0 0 0,1 1 0 0 0,-1-6-1 0 0,1-13-5428 0 0,2-9-4344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1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19 142 364 0 0,'0'0'21302'0'0,"71"-6"-20986"0"0,-55 4-216 0 0,3 2-100 0 0,-3 0 0 0 0,-5-1-244 0 0,3-1-584 0 0,-7 0-612 0 0,-2 2-1380 0 0</inkml:trace>
  <inkml:trace contextRef="#ctx0" brushRef="#br0" timeOffset="1">1 2 5885 0 0,'0'0'16329'0'0,"62"-2"-16321"0"0,-35 2-8 0 0,-6 0-460 0 0,4 0-720 0 0,-9 0-932 0 0,7 0-3937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1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61 1280 0 0,'0'0'20555'0'0,"-3"-3"-19835"0"0,2 2-678 0 0,0 1-1 0 0,0-1 1 0 0,1 0-1 0 0,-1 0 1 0 0,0 1-1 0 0,0-1 1 0 0,0 1-1 0 0,0-1 1 0 0,0 1-1 0 0,0-1 1 0 0,0 1-1 0 0,0-1 1 0 0,0 1-1 0 0,0 0 1 0 0,0 0-1 0 0,0 0 1 0 0,-1-1-1 0 0,1 1 1 0 0,0 0-1 0 0,0 0 1 0 0,0 0-1 0 0,0 1 1 0 0,0-1-1 0 0,0 0 1 0 0,0 0-1 0 0,-2 1 1 0 0,-30 23 424 0 0,26-17-431 0 0,-1 1-1 0 0,1 0 1 0 0,0 0-1 0 0,1 1 1 0 0,0 0-1 0 0,0 0 0 0 0,1 1 1 0 0,0-1-1 0 0,1 1 1 0 0,0 0-1 0 0,1 1 1 0 0,0-1-1 0 0,0 0 1 0 0,1 1-1 0 0,-1 12 1 0 0,3-17-36 0 0,0 0 1 0 0,0-1 0 0 0,0 1-1 0 0,1 0 1 0 0,0 0 0 0 0,0-1-1 0 0,1 1 1 0 0,-1-1 0 0 0,1 1-1 0 0,0-1 1 0 0,1 0 0 0 0,-1 1-1 0 0,1-1 1 0 0,0 0 0 0 0,0-1-1 0 0,1 1 1 0 0,-1-1 0 0 0,1 1-1 0 0,0-1 1 0 0,0 0 0 0 0,1 0-1 0 0,-1-1 1 0 0,1 1 0 0 0,0-1-1 0 0,0 0 1 0 0,0-1 0 0 0,0 1-1 0 0,0-1 1 0 0,10 3 0 0 0,-1-1 14 0 0,1-1 0 0 0,0 0 1 0 0,0-1-1 0 0,0-1 0 0 0,0 0 1 0 0,0-1-1 0 0,0-1 0 0 0,1-1 1 0 0,-1 0-1 0 0,-1 0 0 0 0,1-2 1 0 0,0 1-1 0 0,-1-2 1 0 0,1 0-1 0 0,24-14 0 0 0,-29 14 16 0 0,-1-1 0 0 0,0 0-1 0 0,0 0 1 0 0,0-1 0 0 0,0 0-1 0 0,-1-1 1 0 0,-1 0 0 0 0,1 0-1 0 0,12-19 1 0 0,-16 21 34 0 0,0-2-1 0 0,-1 1 1 0 0,0 0-1 0 0,0-1 1 0 0,0 1-1 0 0,-1-1 1 0 0,0 0 0 0 0,-1 0-1 0 0,0 0 1 0 0,0 0-1 0 0,-1 0 1 0 0,0 0 0 0 0,0 0-1 0 0,-2-14 1 0 0,1 16-43 0 0,-1 0 1 0 0,1 0 0 0 0,-1 1-1 0 0,0-1 1 0 0,0 1 0 0 0,0-1-1 0 0,-1 1 1 0 0,0 0 0 0 0,0 0-1 0 0,0 0 1 0 0,-1 0 0 0 0,1 1 0 0 0,-1-1-1 0 0,0 1 1 0 0,-7-6 0 0 0,4 5-15 0 0,-1 1 1 0 0,1-1 0 0 0,-1 1 0 0 0,0 0 0 0 0,0 1 0 0 0,0 0-1 0 0,0 0 1 0 0,0 1 0 0 0,-16-2 0 0 0,7 2-12 0 0,0 1-1 0 0,-1 0 1 0 0,0 2 0 0 0,1 0-1 0 0,0 1 1 0 0,-1 0 0 0 0,1 2-1 0 0,0 0 1 0 0,-29 11 0 0 0,32-9-61 0 0,0 0-1 0 0,1 1 1 0 0,-22 16 0 0 0,30-20-252 0 0,1 0 0 0 0,0 1 0 0 0,0 0 1 0 0,0 0-1 0 0,1 0 0 0 0,0 0 0 0 0,-1 0 0 0 0,2 1 1 0 0,-1-1-1 0 0,0 1 0 0 0,1 0 0 0 0,0 0 0 0 0,0 0 0 0 0,-2 7 1 0 0,1 11-5364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3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 3284 0 0,'-1'5'19102'0'0,"-9"-6"-19074"0"0,0 0 0 0 0,-1 0 0 0 0,1 1 0 0 0,0 1 0 0 0,-1 0 0 0 0,1 0 0 0 0,0 1 0 0 0,0 0 0 0 0,0 0 0 0 0,0 1 0 0 0,0 1 0 0 0,1 0 0 0 0,-12 6 0 0 0,-29 9-35 0 0,49-17 10 0 0,1 1 0 0 0,0 0 0 0 0,-1 0 0 0 0,1 0 0 0 0,0-1 0 0 0,0 1 0 0 0,1 0 0 0 0,-1 0 0 0 0,1-1 0 0 0,-1 1 0 0 0,1 0 0 0 0,2 4 0 0 0,1 15 136 0 0,-4 186 198 0 0,-2-90-330 0 0,2-95 12 0 0,0 0-1 0 0,-1 0 0 0 0,-1 0 1 0 0,-2 0-1 0 0,0 0 0 0 0,-1 0 1 0 0,-2-1-1 0 0,-16 40 0 0 0,23-62-15 0 0,0 0-1 0 0,0 1 1 0 0,0-1 0 0 0,-1 1-1 0 0,1-1 1 0 0,0 0 0 0 0,0 1-1 0 0,0-1 1 0 0,0 1-1 0 0,0-1 1 0 0,0 1 0 0 0,0-1-1 0 0,0 0 1 0 0,0 1 0 0 0,0-1-1 0 0,0 1 1 0 0,0-1 0 0 0,0 0-1 0 0,0 1 1 0 0,0-1-1 0 0,1 1 1 0 0,-1-1 0 0 0,0 0-1 0 0,0 1 1 0 0,0-1 0 0 0,1 1-1 0 0,-1-1 1 0 0,0 0 0 0 0,0 1-1 0 0,1-1 1 0 0,-1 0-1 0 0,0 0 1 0 0,1 1 0 0 0,-1-1-1 0 0,0 0 1 0 0,1 0 0 0 0,-1 1-1 0 0,0-1 1 0 0,1 0 0 0 0,-1 0-1 0 0,1 0 1 0 0,0 1-1 0 0,29 3 285 0 0,51-9 707 0 0,-67 4-648 0 0,14-1-292 0 0,-28 2 6 0 0,-5 1-1122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24 652 0 0,'4'0'19326'0'0,"5"0"-14007"0"0,44 0-5220 0 0,9 0 195 0 0,-61 0-206 0 0,7-11-9441 0 0,4-2 3833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5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3052 0 0,'0'0'12187'0'0,"23"4"-10100"0"0,-24 6-2027 0 0,-1 0-1 0 0,0 0 0 0 0,0-1 0 0 0,-1 1 1 0 0,0 0-1 0 0,-1-1 0 0 0,0 0 1 0 0,0 0-1 0 0,-1 0 0 0 0,-9 13 1 0 0,7-12-70 0 0,1 0 0 0 0,1 1 0 0 0,-1-1 0 0 0,2 1 1 0 0,-1 1-1 0 0,1-1 0 0 0,-2 14 0 0 0,6-24-50 0 0,-1-1 0 0 0,1 1 0 0 0,0-1-1 0 0,0 0 1 0 0,0 1 0 0 0,0-1 0 0 0,0 1-1 0 0,0-1 1 0 0,0 1 0 0 0,0-1 0 0 0,0 1-1 0 0,0-1 1 0 0,0 0 0 0 0,0 1 0 0 0,0-1-1 0 0,0 1 1 0 0,0-1 0 0 0,0 1 0 0 0,0-1-1 0 0,0 0 1 0 0,1 1 0 0 0,-1-1 0 0 0,0 1-1 0 0,0-1 1 0 0,1 0 0 0 0,-1 1 0 0 0,0-1-1 0 0,0 0 1 0 0,1 1 0 0 0,-1-1 0 0 0,0 0-1 0 0,1 1 1 0 0,-1-1 0 0 0,0 0 0 0 0,1 0-1 0 0,-1 1 1 0 0,1-1 0 0 0,-1 0 0 0 0,0 0 0 0 0,1 0-1 0 0,-1 0 1 0 0,1 0 0 0 0,-1 0 0 0 0,1 1-1 0 0,-1-1 1 0 0,1 0 0 0 0,-1 0 0 0 0,0 0-1 0 0,1 0 1 0 0,-1-1 0 0 0,1 1 0 0 0,-1 0-1 0 0,1 0 1 0 0,-1 0 0 0 0,0 0 0 0 0,1 0-1 0 0,0-1 1 0 0,23-15-8941 0 0,-19 7 3836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22 304 9881 0 0,'0'0'11424'0'0,"-5"10"-11302"0"0,-11 28-29 0 0,69-138 2219 0 0,34-151-1469 0 0,-98 290-532 0 0,2 1 0 0 0,2 0 0 0 0,-2 55 0 0 0,4 129-780 0 0,5-220 36 0 0,1 18 340 0 0,-1-21-119 0 0,0-1 0 0 0,0 1 0 0 0,0-1 0 0 0,0 1 0 0 0,0 0 1 0 0,0-1-1 0 0,0 1 0 0 0,0-1 0 0 0,1 1 0 0 0,-1-1 0 0 0,0 1 0 0 0,0-1 0 0 0,1 1 1 0 0,-1-1-1 0 0,0 0 0 0 0,1 1 0 0 0,-1-1 0 0 0,0 1 0 0 0,1-1 0 0 0,-1 0 0 0 0,1 1 1 0 0,-1-1-1 0 0,0 0 0 0 0,1 1 0 0 0,-1-1 0 0 0,1 0 0 0 0,-1 0 0 0 0,1 1 0 0 0,-1-1 1 0 0,2 0-1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14513 0 0,'0'0'8925'0'0,"-16"80"-8045"0"0,9-58-372 0 0,0-1-388 0 0,5 1-120 0 0,2-4-12 0 0,0-1-268 0 0,2-5-516 0 0,8-3-424 0 0,1-7-820 0 0,-2-2-3473 0 0,5-11-6524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149 119 3980 0 0,'0'0'15366'0'0,"-10"-2"-14803"0"0,-32-6-143 0 0,40 8-365 0 0,0 0 0 0 0,0 0 0 0 0,0 1 0 0 0,0-1 0 0 0,0 1 0 0 0,1-1 0 0 0,-1 1 0 0 0,0 0 0 0 0,0 0 0 0 0,0 0 0 0 0,1 0 0 0 0,-1 0 0 0 0,1 0 0 0 0,-1 0 0 0 0,1 1 0 0 0,-1-1 0 0 0,1 0 0 0 0,0 1 0 0 0,-1-1 0 0 0,0 3 0 0 0,-19 32 845 0 0,20-35-865 0 0,-2 5 24 0 0,1 1 1 0 0,-1-1-1 0 0,1 0 1 0 0,0 1 0 0 0,1-1-1 0 0,0 1 1 0 0,0-1-1 0 0,0 1 1 0 0,1 0 0 0 0,0-1-1 0 0,0 1 1 0 0,0 0-1 0 0,1-1 1 0 0,0 1 0 0 0,1 0-1 0 0,-1-1 1 0 0,1 1-1 0 0,3 6 1 0 0,-2-8-57 0 0,-1-1 0 0 0,1 1 0 0 0,0-1-1 0 0,0 0 1 0 0,0 1 0 0 0,1-1 0 0 0,-1-1 0 0 0,1 1 0 0 0,0-1 0 0 0,0 1 0 0 0,0-1 0 0 0,1 0-1 0 0,-1-1 1 0 0,1 1 0 0 0,0-1 0 0 0,-1 0 0 0 0,1 0 0 0 0,0 0 0 0 0,0-1 0 0 0,1 1 0 0 0,-1-1-1 0 0,0-1 1 0 0,8 1 0 0 0,-2-1 14 0 0,0-1 1 0 0,0 0-1 0 0,0-1 0 0 0,-1 0 1 0 0,1-1-1 0 0,-1 0 0 0 0,1-1 0 0 0,-1 0 1 0 0,0 0-1 0 0,0-1 0 0 0,-1-1 1 0 0,0 1-1 0 0,1-1 0 0 0,-2-1 0 0 0,1 0 1 0 0,-1 0-1 0 0,8-9 0 0 0,-9 9 75 0 0,0-1-1 0 0,-1 0 1 0 0,1 0-1 0 0,-1 0 0 0 0,-1 0 1 0 0,0-1-1 0 0,0 0 1 0 0,0 0-1 0 0,-1-1 1 0 0,-1 1-1 0 0,0-1 0 0 0,0 0 1 0 0,-1 0-1 0 0,0 0 1 0 0,0 0-1 0 0,-1 0 1 0 0,-1 0-1 0 0,0-16 0 0 0,-1 22-75 0 0,1-1-1 0 0,-1 1 0 0 0,0-1 1 0 0,0 1-1 0 0,-1 0 0 0 0,1 0 1 0 0,-1 0-1 0 0,0-1 0 0 0,0 2 1 0 0,0-1-1 0 0,-1 0 0 0 0,1 0 1 0 0,-1 1-1 0 0,0-1 1 0 0,0 1-1 0 0,0 0 0 0 0,-1 0 1 0 0,1 0-1 0 0,-1 0 0 0 0,1 1 1 0 0,-1 0-1 0 0,0-1 0 0 0,0 1 1 0 0,0 0-1 0 0,0 1 0 0 0,-1-1 1 0 0,1 1-1 0 0,0 0 0 0 0,-1 0 1 0 0,1 0-1 0 0,0 1 0 0 0,-1-1 1 0 0,1 1-1 0 0,-8 1 0 0 0,-1-1-27 0 0,0 2 0 0 0,0 0 0 0 0,1 0 0 0 0,-1 1 0 0 0,0 1 0 0 0,1 0 0 0 0,0 1 0 0 0,0 0 0 0 0,0 1-1 0 0,-17 11 1 0 0,14-7-30 0 0,1 0-1 0 0,1 2 0 0 0,0-1 0 0 0,0 2 0 0 0,1-1 0 0 0,-10 16 0 0 0,17-22-247 0 0,2 0-1 0 0,-1 0 1 0 0,1 1-1 0 0,0-1 1 0 0,0 1-1 0 0,0 0 1 0 0,-2 12-1 0 0,5-15-246 0 0,-1 1 0 0 0,1 0 0 0 0,-1 0 0 0 0,1-1 0 0 0,1 1 0 0 0,-1 0 0 0 0,1-1 0 0 0,0 1 0 0 0,0-1 0 0 0,0 1 0 0 0,0-1 0 0 0,1 1 0 0 0,2 3 0 0 0,9 14-7032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8537 0 0,'0'0'14653'0'0,"-3"74"-14073"0"0,-4-46-288 0 0,3 1-172 0 0,-1-4-120 0 0,3-5-4 0 0,2 0-228 0 0,0-9-540 0 0,5-4-536 0 0,-1-3-1132 0 0,5-10-4153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6917 0 0,'0'0'10775'0'0,"10"-5"-9607"0"0,-2 1-1014 0 0,-1-1 1 0 0,1 0-1 0 0,-1 0 0 0 0,0 0 1 0 0,-1-1-1 0 0,1 1 1 0 0,-1-2-1 0 0,-1 1 1 0 0,1-1-1 0 0,5-8 1 0 0,9-20 9 0 0,-2-1 0 0 0,-1 0 0 0 0,-2-1 0 0 0,20-77 0 0 0,-55 320 1906 0 0,19-192-2094 0 0,-3 66 122 0 0,4-73-149 0 0,0 0 0 0 0,1 0 0 0 0,0 0 0 0 0,0 0-1 0 0,1-1 1 0 0,0 1 0 0 0,0 0 0 0 0,0-1 0 0 0,4 7-1 0 0,5-2-945 0 0,-2-13-2976 0 0,-2-10-1351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07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59 12197 0 0,'0'0'8234'0'0,"14"5"-7804"0"0,-5-1-381 0 0,1-1 0 0 0,0 1 0 0 0,0-2-1 0 0,1 1 1 0 0,-1-2 0 0 0,0 1 0 0 0,1-1-1 0 0,-1-1 1 0 0,1 0 0 0 0,0 0 0 0 0,-1-1-1 0 0,0 0 1 0 0,17-5 0 0 0,1-4-4 0 0,0-1 0 0 0,-1-2 0 0 0,46-29 1 0 0,-72 43-29 0 0,-1-1 0 0 0,1 1 0 0 0,-1-1 0 0 0,1 1 0 0 0,-1-1 0 0 0,0 1 0 0 0,1-1 0 0 0,-1 1 0 0 0,0-1 0 0 0,1 1 0 0 0,-1-1 0 0 0,0 1 0 0 0,0 0-1 0 0,1-1 1 0 0,-1 1 0 0 0,0-1 0 0 0,0 1 0 0 0,0 0 0 0 0,0-1 0 0 0,0 1 0 0 0,0-1 0 0 0,0 1 0 0 0,0 0 0 0 0,0-1 0 0 0,0 1 0 0 0,0 0 0 0 0,-1-1 0 0 0,1 1 0 0 0,0-1 0 0 0,0 1 0 0 0,-1-1 0 0 0,1 2 0 0 0,-6 38 493 0 0,5-30-288 0 0,-13 89 206 0 0,4 0-1 0 0,5 0 1 0 0,8 111-1 0 0,0-179-251 0 0,1-1 0 0 0,15 53-1 0 0,-21-82-125 0 0,-1-1-1 0 0,1 0 1 0 0,0 0 0 0 0,0 0-1 0 0,0 0 1 0 0,0 0-1 0 0,0 0 1 0 0,-1 0-1 0 0,1-1 1 0 0,0 1-1 0 0,0-1 1 0 0,0 1 0 0 0,0-1-1 0 0,-3-1 1 0 0,-11-2 148 0 0,-42-3-1875 0 0,-104 4 0 0 0,109 3-2163 0 0,43 0-1377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11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16 4012 0 0,'0'0'11016'0'0,"0"0"-10787"0"0,1 0-1 0 0,-1-1 1 0 0,0 1-1 0 0,1 0 1 0 0,-1 0-1 0 0,0-1 1 0 0,0 1 0 0 0,1 0-1 0 0,-1 0 1 0 0,0-1-1 0 0,0 1 1 0 0,1 0-1 0 0,-1-1 1 0 0,0 1-1 0 0,0 0 1 0 0,0-1 0 0 0,0 1-1 0 0,0 0 1 0 0,0-1-1 0 0,1 1 1 0 0,-1 0-1 0 0,0-1 1 0 0,0 1-1 0 0,0-1 1 0 0,0 1 0 0 0,0 0-1 0 0,0-1 1 0 0,0 1-1 0 0,-1 0 1 0 0,1-1-1 0 0,-10-1-253 0 0,0 0 0 0 0,0 2 1 0 0,0-1-1 0 0,0 1 0 0 0,-1 0 0 0 0,1 1 0 0 0,0 0 0 0 0,0 1 0 0 0,0 0 0 0 0,0 1 0 0 0,-18 7 0 0 0,26-5-4 0 0,2-1 1 0 0,-1 1-1 0 0,0-1 0 0 0,1 1 1 0 0,0 0-1 0 0,0-1 0 0 0,0 1 1 0 0,1 0-1 0 0,1 5 1 0 0,-2-4 101 0 0,27 221 1071 0 0,2 21-84 0 0,-7 353 826 0 0,-17-414-1633 0 0,-4-144-172 0 0,-2 258 184 0 0,-3-266-270 0 0,-13 49 1 0 0,10-56-16 0 0,1 1 1 0 0,2 0-1 0 0,-1 34 1 0 0,9 41-26 0 0,-1 41 124 0 0,-13 201-106 0 0,10-346 11 0 0,0 1 0 0 0,0 0 0 0 0,0 0 0 0 0,0 0 0 0 0,0-1 0 0 0,0 1 1 0 0,0 0-1 0 0,0 0 0 0 0,0 0 0 0 0,0-1 0 0 0,1 1 0 0 0,-1 0 0 0 0,0 0 0 0 0,0-1 0 0 0,1 1 0 0 0,-1 0 0 0 0,1-1 0 0 0,-1 1 0 0 0,0 0 0 0 0,1-1 0 0 0,-1 1 0 0 0,1 0 0 0 0,0-1 0 0 0,-1 1 0 0 0,1-1 0 0 0,-1 1 0 0 0,2 0 0 0 0,20-3-281 0 0,9-1 347 0 0,247 16-12 0 0,-300-35-4380 0 0,12 10-1319 0 0,-13-12-4349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1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3360 0 0,'0'0'14950'0'0,"-16"0"-10932"0"0,52-1-3070 0 0,38 1 1461 0 0,-39 8-5501 0 0,-4 9-5887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12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 9341 0 0,'0'0'12018'0'0,"9"-6"-11314"0"0,0-1-566 0 0,-1 1-1 0 0,1-1 0 0 0,-1-1 0 0 0,-1 0 1 0 0,1 0-1 0 0,-2 0 0 0 0,1-1 1 0 0,7-13-1 0 0,14-30 104 0 0,-3-2 0 0 0,18-57 0 0 0,-47 133 123 0 0,0 0 1 0 0,2 0 0 0 0,0 26-1 0 0,-1-3-198 0 0,5 60 172 0 0,0-38-4477 0 0,-4-60 628 0 0,-10 3-3714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14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55 168 0 0,'0'0'12595'0'0,"0"-13"-6710"0"0,-6 18-5816 0 0,1 1 0 0 0,0 0 0 0 0,0 0 0 0 0,0 0 0 0 0,1 0 0 0 0,-1 1 0 0 0,2 0 0 0 0,-1 0 0 0 0,1 0 0 0 0,0 0 0 0 0,0 1 0 0 0,-2 13 0 0 0,0 0 155 0 0,2 0 1 0 0,0 0-1 0 0,1 33 0 0 0,2-49-206 0 0,0 0-1 0 0,0 0 1 0 0,0-1 0 0 0,1 1 0 0 0,0 0-1 0 0,0 0 1 0 0,0 0 0 0 0,1 0 0 0 0,-1-1 0 0 0,1 1-1 0 0,0-1 1 0 0,0 1 0 0 0,1-1 0 0 0,0 0-1 0 0,-1 0 1 0 0,1 0 0 0 0,1 0 0 0 0,-1-1-1 0 0,0 1 1 0 0,1-1 0 0 0,0 0 0 0 0,0 0-1 0 0,0 0 1 0 0,0 0 0 0 0,0-1 0 0 0,1 1 0 0 0,-1-1-1 0 0,1 0 1 0 0,-1-1 0 0 0,1 1 0 0 0,0-1-1 0 0,-1 0 1 0 0,1 0 0 0 0,0 0 0 0 0,0-1-1 0 0,0 0 1 0 0,0 0 0 0 0,0 0 0 0 0,0 0-1 0 0,0-1 1 0 0,0 0 0 0 0,-1 0 0 0 0,1 0 0 0 0,0 0-1 0 0,0-1 1 0 0,-1 0 0 0 0,8-4 0 0 0,2-2 143 0 0,0 0 0 0 0,-1-1 0 0 0,0 0 0 0 0,-1-1 1 0 0,0 0-1 0 0,0-1 0 0 0,-1 0 0 0 0,-1-1 0 0 0,13-18 1 0 0,-17 21-32 0 0,1 0 1 0 0,-2-1 0 0 0,1-1 0 0 0,-1 1 0 0 0,-1 0 0 0 0,0-1 0 0 0,-1 0 0 0 0,0 0 0 0 0,0 0-1 0 0,-1-1 1 0 0,0 1 0 0 0,-1 0 0 0 0,-1-20 0 0 0,0 28-116 0 0,0-1 1 0 0,-1 1-1 0 0,1 0 1 0 0,-1-1-1 0 0,0 1 1 0 0,0 0-1 0 0,0 0 1 0 0,0 0-1 0 0,-1 0 1 0 0,1 0-1 0 0,-1 0 1 0 0,1 0-1 0 0,-1 0 1 0 0,0 0-1 0 0,-1 1 0 0 0,1-1 1 0 0,0 1-1 0 0,-1-1 1 0 0,1 1-1 0 0,-1 0 1 0 0,0 0-1 0 0,1 0 1 0 0,-1 1-1 0 0,0-1 1 0 0,0 1-1 0 0,0-1 1 0 0,0 1-1 0 0,-1 0 1 0 0,1 0-1 0 0,0 0 1 0 0,-1 1-1 0 0,1-1 0 0 0,0 1 1 0 0,-1 0-1 0 0,-5 0 1 0 0,-2 0-64 0 0,0 1 1 0 0,0 1 0 0 0,1-1-1 0 0,-1 2 1 0 0,1 0-1 0 0,-1 0 1 0 0,1 0-1 0 0,0 2 1 0 0,-18 9 0 0 0,13-5-206 0 0,1 1 0 0 0,1 0 0 0 0,0 1 0 0 0,0 0 0 0 0,1 1 0 0 0,1 1 0 0 0,0 0 0 0 0,0 0 0 0 0,-8 15 0 0 0,11-13-2610 0 0,0-1 0 0 0,-10 31 0 0 0,8-17-5263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5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3320 0 0,'0'0'9266'0'0,"18"-25"-5388"0"0,-5 15-3481 0 0,1 2 1 0 0,0 0 0 0 0,0 1-1 0 0,1 0 1 0 0,0 1 0 0 0,31-8 0 0 0,96-13 583 0 0,-99 21-736 0 0,47 1 0 0 0,-93 4-193 0 0,-22-2-1646 0 0,12-1-7397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1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10273 0 0,'0'0'8531'0'0,"8"-5"-7583"0"0,5-4-643 0 0,-1-1 0 0 0,1-1 0 0 0,-2 1 0 0 0,1-2 0 0 0,-2 0 0 0 0,14-18 0 0 0,60-95 846 0 0,-72 105-943 0 0,0 88 1 0 0,-9-34-98 0 0,-2 0 0 0 0,-2 0 0 0 0,-6 46-1 0 0,0 37-1690 0 0,30-144-4215 0 0,-14 7 872 0 0,0-11-2621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1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5244 0 0,'0'0'11720'0'0,"10"-2"-11286"0"0,17-5-242 0 0,48-13 468 0 0,-69 19-725 0 0,0-1 0 0 0,1 1 0 0 0,-1 1 1 0 0,1-1-1 0 0,0 1 0 0 0,-1 0 0 0 0,1 1 0 0 0,9 1 0 0 0,-14-1-70 0 0,-1-1 0 0 0,0 1 0 0 0,1 0 0 0 0,-1 0 1 0 0,0 0-1 0 0,1 0 0 0 0,-1 0 0 0 0,0 0 0 0 0,0 0 0 0 0,0 0 0 0 0,0 0 0 0 0,0 0 0 0 0,0 1 0 0 0,0-1 0 0 0,0 0 0 0 0,-1 1 0 0 0,1-1 0 0 0,0 1 0 0 0,-1-1 0 0 0,1 1 0 0 0,-1-1 0 0 0,1 2 1 0 0,1 24-5928 0 0,-3-2-1135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1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5140 0 0,'0'0'13004'0'0,"0"12"-9570"0"0,-2 14-2423 0 0,-3 41-243 0 0,2 1 0 0 0,10 98 0 0 0,-4-107-371 0 0,20 412 739 0 0,-34-164-333 0 0,3-208-703 0 0,9 172 0 0 0,3-180-181 0 0,-10 125 0 0 0,-1-25-46 0 0,11-17-37 0 0,-3-174 130 0 0,2 0 26 0 0,-2 0 4 0 0,-1 47-240 0 0,2 42-508 0 0,-2-89 934 0 0,-41-1 66 0 0,30-1-247 0 0,0 1 0 0 0,-1 1-1 0 0,1 0 1 0 0,0 0 0 0 0,-1 1-1 0 0,1 1 1 0 0,0 0 0 0 0,0 1-1 0 0,-19 6 1 0 0,28-8 4 0 0,2 0-14 0 0,27-5-380 0 0,-9 2 431 0 0,46-4-12 0 0,-60 6-23 0 0,1 0 0 0 0,-1 0 0 0 0,0 1 0 0 0,0-1 0 0 0,0 1 0 0 0,0 0 0 0 0,0 0 0 0 0,0 1 0 0 0,-1-1 0 0 0,1 1 0 0 0,0 0 0 0 0,6 4 0 0 0,-10-6 370 0 0,-43 0 123 0 0,-10 0-504 0 0,53 0-28 0 0,41-1 32 0 0,-38 1-112 0 0,0-1-1 0 0,-1 0 1 0 0,1 0 0 0 0,-1 0 0 0 0,1 0-1 0 0,-1-1 1 0 0,1 1 0 0 0,-1-1 0 0 0,0 1 0 0 0,0-1-1 0 0,0 0 1 0 0,0 0 0 0 0,4-4 0 0 0,-5 5-555 0 0,0-1 0 0 0,-1 0 0 0 0,1 0 0 0 0,0 0 0 0 0,0 0 1 0 0,-1 0-1 0 0,1 0 0 0 0,-1 0 0 0 0,0 0 0 0 0,1 0 0 0 0,-1 0 0 0 0,0 0 1 0 0,-1-3-1 0 0,0-14-8303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1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1760 0 0,'0'0'14190'0'0,"9"0"-7261"0"0,35 0-5702 0 0,95-18-837 0 0,-139 21-767 0 0,0 0 0 0 0,-1 0 0 0 0,1 0-1 0 0,-1 0 1 0 0,1 0 0 0 0,-1 0 0 0 0,0 0-1 0 0,-2 4 1 0 0,2-5 240 0 0,-11 22-3027 0 0,1-5-2594 0 0,-10 8-5684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40:1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216 110 1696 0 0,'0'0'16236'0'0,"1"-4"-15465"0"0,-1 4-729 0 0,0 0 1 0 0,0 0-1 0 0,0 0 1 0 0,0-1-1 0 0,0 1 0 0 0,0 0 1 0 0,0 0-1 0 0,0 0 0 0 0,-1 0 1 0 0,1-1-1 0 0,0 1 1 0 0,1 0-1 0 0,-1 0 0 0 0,0 0 1 0 0,0 0-1 0 0,0-1 0 0 0,0 1 1 0 0,0 0-1 0 0,0 0 0 0 0,0 0 1 0 0,0 0-1 0 0,0-1 1 0 0,0 1-1 0 0,0 0 0 0 0,0 0 1 0 0,0 0-1 0 0,1 0 0 0 0,-1 0 1 0 0,0-1-1 0 0,0 1 1 0 0,0 0-1 0 0,0 0 0 0 0,0 0 1 0 0,1 0-1 0 0,-1 0 0 0 0,0 0 1 0 0,0 0-1 0 0,0 0 1 0 0,0 0-1 0 0,1 0 0 0 0,-1-1 1 0 0,0 1-1 0 0,0 0 0 0 0,0 0 1 0 0,0 0-1 0 0,1 0 1 0 0,-1 0-1 0 0,0 0 0 0 0,0 0 1 0 0,0 0-1 0 0,0 1 0 0 0,1-1 1 0 0,-1 0-1 0 0,0 0 0 0 0,0 0 1 0 0,0 0-1 0 0,0 0 1 0 0,1 0-1 0 0,-1 0 0 0 0,0 0 1 0 0,0 0-1 0 0,10 18 1329 0 0,13 46-694 0 0,-12-31-437 0 0,59 140-114 0 0,-81-205 463 0 0,2-1 0 0 0,1 0 0 0 0,-8-69 1 0 0,10 59-669 0 0,-21-83 1 0 0,20 184 105 0 0,6-40-8 0 0,0 1 0 0 0,2-1 0 0 0,0 0 0 0 0,1 1 0 0 0,1-1 0 0 0,1 0 0 0 0,0 0 0 0 0,2-1 0 0 0,0 1 0 0 0,0-1 0 0 0,11 18 0 0 0,-15-38 51 0 0,-1-1-1 0 0,0 1 1 0 0,0-1 0 0 0,0 1-1 0 0,-1-1 1 0 0,1 1 0 0 0,-1-8-1 0 0,3-30 93 0 0,0 23-137 0 0,-2 0-1 0 0,0 0 1 0 0,-1 0 0 0 0,-1 0-1 0 0,0 0 1 0 0,-1 0 0 0 0,-2 0 0 0 0,-6-22-1 0 0,10 39-17 0 0,0 0 0 0 0,0 0 0 0 0,-1 0 0 0 0,1 0 0 0 0,0 0 0 0 0,-1 1 0 0 0,1-1 0 0 0,-1 0 0 0 0,1 0 0 0 0,-1 0 0 0 0,1 1 0 0 0,-1-1 0 0 0,0 0 0 0 0,1 0 0 0 0,-1 1 0 0 0,0-1 0 0 0,0 1 0 0 0,1-1 0 0 0,-3 0 0 0 0,-7 8 9 0 0,3 1-28 0 0,1-9 139 0 0,0 0 0 0 0,1-1 0 0 0,-1 1-1 0 0,1-1 1 0 0,-1 0 0 0 0,1 0 0 0 0,0-1-1 0 0,-6-3 1 0 0,7 4-88 0 0,-4-2-42 0 0,-1 0 1 0 0,1 1 0 0 0,0 0-1 0 0,-1 0 1 0 0,0 1-1 0 0,0 0 1 0 0,0 1-1 0 0,1 0 1 0 0,-1 0-1 0 0,0 1 1 0 0,0 0-1 0 0,0 1 1 0 0,0 0-1 0 0,0 0 1 0 0,0 1-1 0 0,0 0 1 0 0,1 0 0 0 0,-1 1-1 0 0,-9 5 1 0 0,3-3 30 0 0,4 0-309 0 0,26-4 86 0 0,14-1 292 0 0,1-2 0 0 0,-1-1 1 0 0,56-13-1 0 0,-208 24 333 0 0,106-4-503 0 0,27-9-83 0 0,15-5 165 0 0,-23 8-57 0 0,0 1 1 0 0,0 0-1 0 0,0 0 1 0 0,0 0 0 0 0,0 0-1 0 0,0 1 1 0 0,0-1-1 0 0,1 0 1 0 0,-1 1-1 0 0,0-1 1 0 0,0 1-1 0 0,1 0 1 0 0,-1 0-1 0 0,3 0 1 0 0,1 11-1591 0 0,-11 16-1049 0 0,-10 6-2772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40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8749 0 0,'0'0'12229'0'0,"16"19"-12417"0"0,-5-12 128 0 0,-1 4-428 0 0,6-4-576 0 0,-2 4-580 0 0,-5-2-1457 0 0,-2 2-4607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9:5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2904 0 0,'0'0'9814'0'0,"-5"0"-9385"0"0,1 0 834 0 0,11-1-172 0 0,30 3 625 0 0,-16-1-1077 0 0,-1 1-1 0 0,33 7 0 0 0,-36-2-418 0 0,-1 0-1 0 0,1 1 0 0 0,29 20 0 0 0,6 3 101 0 0,-65-31-188 0 0,0 0 1 0 0,-1 1-1 0 0,1 0 0 0 0,0 1 0 0 0,0 0 0 0 0,-17 6 1 0 0,-19 2-363 0 0,34-8 69 0 0,0-2 0 0 0,-1 0 0 0 0,1 0 0 0 0,-1-2 0 0 0,-29-5 0 0 0,25 3 62 0 0,-1 1 0 0 0,-24-1 0 0 0,44 4 18 0 0,8 4 128 0 0,0 0-1 0 0,0-1 0 0 0,1 0 1 0 0,-1 0-1 0 0,1 0 1 0 0,-1-1-1 0 0,1-1 0 0 0,0 1 1 0 0,0-1-1 0 0,0-1 1 0 0,10 1-1 0 0,17 3 201 0 0,40 9 415 0 0,-105-11-946 0 0,0 2 0 0 0,0 1 0 0 0,1 2 0 0 0,-1 1 0 0 0,2 1 0 0 0,-40 17-1 0 0,68-25 205 0 0,4 0 121 0 0,0 0 0 0 0,0-1 0 0 0,0 1 0 0 0,0-1 1 0 0,0 0-1 0 0,1 0 0 0 0,-1 0 0 0 0,5-1 0 0 0,0 0 93 0 0,9 1 11 0 0,0-1 0 0 0,1-1 1 0 0,-1 0-1 0 0,0-1 0 0 0,-1-2 0 0 0,1 0 1 0 0,-1 0-1 0 0,31-15 0 0 0,-47 19-137 0 0,0 1-1 0 0,0 0 0 0 0,0 0 1 0 0,0-1-1 0 0,0 1 1 0 0,0 0-1 0 0,-1-1 1 0 0,1 1-1 0 0,0-1 0 0 0,0 1 1 0 0,0-1-1 0 0,-1 1 1 0 0,1-1-1 0 0,0 0 0 0 0,-1 1 1 0 0,1-1-1 0 0,0 0 1 0 0,-1 0-1 0 0,1 1 1 0 0,-1-1-1 0 0,1 0 0 0 0,-1 0 1 0 0,0 0-1 0 0,1 0 1 0 0,-1 0-1 0 0,0 1 0 0 0,0-1 1 0 0,1 0-1 0 0,-1 0 1 0 0,0 0-1 0 0,0 0 1 0 0,0 0-1 0 0,0 0 0 0 0,0 0 1 0 0,0 0-1 0 0,0 0 1 0 0,-1 0-1 0 0,1 0 0 0 0,0 0 1 0 0,0 1-1 0 0,-1-3 1 0 0,-1 2-8 0 0,1-1 1 0 0,-1 1 0 0 0,0 0 0 0 0,0-1-1 0 0,0 1 1 0 0,1 0 0 0 0,-1 0 0 0 0,0 0-1 0 0,0 0 1 0 0,0 1 0 0 0,0-1 0 0 0,-1 0-1 0 0,1 1 1 0 0,0 0 0 0 0,0-1 0 0 0,-4 1-1 0 0,-6 0-89 0 0,1 1-1 0 0,-1 0 0 0 0,1 1 0 0 0,-1 0 1 0 0,-16 6-1 0 0,-23 5-400 0 0,100-31 539 0 0,-38 14 139 0 0,-1-1 0 0 0,1 1-1 0 0,0 1 1 0 0,0 0 0 0 0,1 0-1 0 0,14-1 1 0 0,-25 4-79 0 0,-24 12-1170 0 0,14-9-2603 0 0,-12-1-13028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0:0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6 141 208 0 0,'0'0'4663'0'0,"17"-30"1746"0"0,-13 21-564 0 0,-4 9-5795 0 0,0 1 0 0 0,0-1 0 0 0,0 0-1 0 0,0 0 1 0 0,0 0 0 0 0,0 0 0 0 0,0 1 0 0 0,0-1 0 0 0,0 0 0 0 0,0 0 0 0 0,0 0 0 0 0,0 1-1 0 0,0-1 1 0 0,0 0 0 0 0,0 0 0 0 0,0 0 0 0 0,-1 0 0 0 0,1 0 0 0 0,0 1 0 0 0,0-1 0 0 0,0 0-1 0 0,0 0 1 0 0,0 0 0 0 0,0 0 0 0 0,-1 0 0 0 0,1 0 0 0 0,0 0 0 0 0,0 1 0 0 0,0-1 0 0 0,0 0-1 0 0,-1 0 1 0 0,1 0 0 0 0,0 0 0 0 0,0 0 0 0 0,0 0 0 0 0,0 0 0 0 0,-1 0 0 0 0,1 0-1 0 0,0 0 1 0 0,0 0 0 0 0,0 0 0 0 0,0 0 0 0 0,-1 0 0 0 0,1 0 0 0 0,0 0 0 0 0,0 0 0 0 0,0 0-1 0 0,-1 0 1 0 0,1 0 0 0 0,0 0 0 0 0,0-1 0 0 0,0 1 0 0 0,0 0 0 0 0,0 0 0 0 0,-1 0 0 0 0,1 0-1 0 0,0 0 1 0 0,0 0 0 0 0,0 0 0 0 0,0-1 0 0 0,0 1 0 0 0,0 0 0 0 0,0 0 0 0 0,-1 0 0 0 0,1 0-1 0 0,0-1 1 0 0,0 1 0 0 0,-8 19 401 0 0,8-18-445 0 0,0-1 1 0 0,0 1-1 0 0,0 0 1 0 0,0 0-1 0 0,0 0 0 0 0,0 0 1 0 0,0-1-1 0 0,0 1 1 0 0,0 0-1 0 0,0 0 1 0 0,1 0-1 0 0,-1-1 0 0 0,0 1 1 0 0,1 0-1 0 0,-1 0 1 0 0,0-1-1 0 0,1 1 0 0 0,-1 0 1 0 0,1-1-1 0 0,-1 1 1 0 0,1 0-1 0 0,-1-1 1 0 0,1 1-1 0 0,0-1 0 0 0,-1 1 1 0 0,1-1-1 0 0,0 1 1 0 0,-1-1-1 0 0,2 1 1 0 0,0-1 40 0 0,0 0 1 0 0,0 1 0 0 0,-1-1 0 0 0,1-1 0 0 0,0 1 0 0 0,0 0 0 0 0,-1 0 0 0 0,1 0-1 0 0,0-1 1 0 0,-1 1 0 0 0,1-1 0 0 0,0 0 0 0 0,1 0 0 0 0,4-3 59 0 0,0 0 0 0 0,-1 0 0 0 0,1 0 1 0 0,-1-1-1 0 0,9-8 0 0 0,-13 11-96 0 0,0 0-1 0 0,0 0 1 0 0,0 0-1 0 0,0-1 1 0 0,0 1-1 0 0,-1 0 1 0 0,1-1-1 0 0,-1 1 1 0 0,0-1-1 0 0,0 0 1 0 0,0 1-1 0 0,0-1 1 0 0,0 0-1 0 0,0 0 1 0 0,-1 0-1 0 0,0 0 1 0 0,1 0 0 0 0,-1 1-1 0 0,0-1 1 0 0,0 0-1 0 0,-1 0 1 0 0,1 0-1 0 0,0 0 1 0 0,-1 0-1 0 0,-2-5 1 0 0,2 6-12 0 0,-1-1 1 0 0,1 1-1 0 0,-1 0 0 0 0,0 0 1 0 0,0 0-1 0 0,0 0 1 0 0,0 0-1 0 0,-1 0 1 0 0,1 1-1 0 0,0-1 0 0 0,-1 1 1 0 0,1-1-1 0 0,-1 1 1 0 0,1 0-1 0 0,-1 0 0 0 0,0 0 1 0 0,0 0-1 0 0,1 1 1 0 0,-1-1-1 0 0,0 1 1 0 0,0-1-1 0 0,0 1 0 0 0,1 0 1 0 0,-1 0-1 0 0,0 1 1 0 0,-3-1-1 0 0,4 0-11 0 0,0 1-1 0 0,0-1 0 0 0,0 0 1 0 0,0 0-1 0 0,0 1 1 0 0,0-1-1 0 0,1 1 1 0 0,-1-1-1 0 0,0 1 0 0 0,0 0 1 0 0,1 0-1 0 0,-1 0 1 0 0,0 0-1 0 0,1 0 1 0 0,-1 0-1 0 0,1 0 0 0 0,-1 0 1 0 0,1 1-1 0 0,-1-1 1 0 0,1 1-1 0 0,0-1 1 0 0,0 1-1 0 0,0-1 0 0 0,0 1 1 0 0,0 0-1 0 0,0 0 1 0 0,-1 2-1 0 0,2-2 10 0 0,-1 1-1 0 0,1 0 1 0 0,0 0 0 0 0,0 0-1 0 0,0 0 1 0 0,0-1 0 0 0,0 1-1 0 0,1 0 1 0 0,-1 0-1 0 0,1 0 1 0 0,0-1 0 0 0,-1 1-1 0 0,1 0 1 0 0,1-1 0 0 0,-1 1-1 0 0,2 2 1 0 0,-2-3 10 0 0,0 1 1 0 0,0-2-1 0 0,1 1 1 0 0,-1 0-1 0 0,1 0 1 0 0,0 0-1 0 0,-1-1 1 0 0,1 1-1 0 0,0 0 1 0 0,0-1-1 0 0,0 0 0 0 0,0 1 1 0 0,0-1-1 0 0,0 0 1 0 0,0 0-1 0 0,0 0 1 0 0,1-1-1 0 0,3 2 1 0 0,-3-2 1 0 0,-1 0 0 0 0,0 0 1 0 0,0-1-1 0 0,0 1 1 0 0,0-1-1 0 0,0 1 1 0 0,1-1-1 0 0,-1 0 0 0 0,0 0 1 0 0,0 0-1 0 0,-1 0 1 0 0,1 0-1 0 0,0 0 0 0 0,0-1 1 0 0,0 1-1 0 0,-1-1 1 0 0,1 1-1 0 0,-1-1 1 0 0,1 1-1 0 0,-1-1 0 0 0,0 0 1 0 0,1 0-1 0 0,-1 0 1 0 0,0 0-1 0 0,1-3 0 0 0,-1 3-2 0 0,0 0 0 0 0,0-1 0 0 0,0 1 0 0 0,-1 0 1 0 0,1-1-1 0 0,-1 1 0 0 0,0-1 0 0 0,1 1 0 0 0,-1-1 0 0 0,0 1 0 0 0,-1 0 0 0 0,1-1 0 0 0,0 1 0 0 0,-2-5 0 0 0,2 6-14 0 0,0 1 0 0 0,0-1 0 0 0,-1 0 0 0 0,1 0 0 0 0,-1 0 0 0 0,1 0 0 0 0,0 1 0 0 0,-1-1 0 0 0,0 0 0 0 0,1 0 0 0 0,-1 1 0 0 0,1-1 0 0 0,-1 0 0 0 0,0 1 0 0 0,0-1 0 0 0,1 1 0 0 0,-1-1 0 0 0,0 1 0 0 0,0-1 0 0 0,1 1 0 0 0,-1 0 0 0 0,0-1 0 0 0,0 1 0 0 0,0 0 0 0 0,0 0 0 0 0,0-1 0 0 0,0 1 0 0 0,0 0 0 0 0,1 0 0 0 0,-1 0 0 0 0,0 0-1 0 0,0 0 1 0 0,0 0 0 0 0,0 0 0 0 0,0 1 0 0 0,0-1 0 0 0,0 0 0 0 0,0 0 0 0 0,1 1 0 0 0,-1-1 0 0 0,0 1 0 0 0,0-1 0 0 0,0 1 0 0 0,0 0 0 0 0,-1 0 1 0 0,1 0 0 0 0,0 0-1 0 0,-1 0 1 0 0,1 0 0 0 0,0 1-1 0 0,0-1 1 0 0,0 0 0 0 0,0 1-1 0 0,0-1 1 0 0,0 1-1 0 0,0-1 1 0 0,1 1 0 0 0,-1-1-1 0 0,0 1 1 0 0,1 0 0 0 0,-1-1-1 0 0,1 1 1 0 0,0 0 0 0 0,-1-1-1 0 0,1 1 1 0 0,0 0-1 0 0,0 0 1 0 0,0-1 0 0 0,1 1-1 0 0,-1 0 1 0 0,0-1 0 0 0,0 1-1 0 0,1 0 1 0 0,-1-1 0 0 0,1 1-1 0 0,0 0 1 0 0,-1-1-1 0 0,3 3 1 0 0,-3-3 12 0 0,1 0 0 0 0,-1 0 0 0 0,1 0 0 0 0,-1 0 0 0 0,1 0 0 0 0,-1 0 0 0 0,1-1 0 0 0,0 1 0 0 0,-1 0 0 0 0,1 0 0 0 0,0-1 0 0 0,0 1 0 0 0,0-1 0 0 0,-1 1 0 0 0,1-1 0 0 0,0 1 0 0 0,0-1 1 0 0,0 1-1 0 0,0-1 0 0 0,0 0 0 0 0,0 1 0 0 0,1-1 0 0 0,0 0 2 0 0,-1 0 0 0 0,0-1 0 0 0,0 1 0 0 0,0-1 1 0 0,1 1-1 0 0,-1-1 0 0 0,0 0 0 0 0,0 1 0 0 0,0-1 0 0 0,0 0 1 0 0,0 0-1 0 0,0 1 0 0 0,0-1 0 0 0,0 0 0 0 0,-1 0 0 0 0,1 0 1 0 0,0 0-1 0 0,0 0 0 0 0,-1 0 0 0 0,1-1 0 0 0,-1 1 1 0 0,1 0-1 0 0,-1 0 0 0 0,1-2 0 0 0,1-1 14 0 0,0-1 0 0 0,-1 0 1 0 0,1 0-1 0 0,-1 0 0 0 0,0 0 0 0 0,0 0 0 0 0,-1 0 0 0 0,1-6 1 0 0,-1 10-20 0 0,0 0 1 0 0,0 0 0 0 0,-1 0-1 0 0,1 0 1 0 0,0 0 0 0 0,0 0-1 0 0,-1 0 1 0 0,1 0 0 0 0,0 0 0 0 0,-1 0-1 0 0,1 1 1 0 0,-1-1 0 0 0,1 0-1 0 0,-1 0 1 0 0,1 0 0 0 0,-1 1-1 0 0,0-1 1 0 0,1 0 0 0 0,-1 0-1 0 0,-1 0 1 0 0,1 1-6 0 0,-1-1 0 0 0,1 1 0 0 0,0-1 0 0 0,-1 1 0 0 0,1 0 0 0 0,-1 0 0 0 0,1 0 0 0 0,-1 0 0 0 0,1 0 0 0 0,0 0 0 0 0,-1 0 0 0 0,1 0 0 0 0,-1 1 0 0 0,1-1 0 0 0,-1 0 0 0 0,1 1 0 0 0,0-1 0 0 0,-3 2 0 0 0,2-1-6 0 0,0 1 1 0 0,0-1-1 0 0,0 1 0 0 0,0 0 1 0 0,0 0-1 0 0,1-1 0 0 0,-1 1 1 0 0,0 1-1 0 0,1-1 1 0 0,-1 0-1 0 0,1 0 0 0 0,0 0 1 0 0,0 1-1 0 0,0-1 0 0 0,0 0 1 0 0,0 1-1 0 0,0-1 1 0 0,1 1-1 0 0,-1-1 0 0 0,1 1 1 0 0,0 0-1 0 0,0-1 1 0 0,-1 1-1 0 0,2-1 0 0 0,-1 1 1 0 0,0 0-1 0 0,1 3 0 0 0,0-6 14 0 0,-1 1-1 0 0,1-1 0 0 0,-1 1 0 0 0,1-1 0 0 0,-1 0 0 0 0,1 1 1 0 0,-1-1-1 0 0,1 0 0 0 0,-1 1 0 0 0,1-1 0 0 0,-1 0 0 0 0,1 0 1 0 0,0 1-1 0 0,-1-1 0 0 0,1 0 0 0 0,-1 0 0 0 0,1 0 0 0 0,0 0 0 0 0,-1 0 1 0 0,1 0-1 0 0,0 0 0 0 0,-1 0 0 0 0,1 0 0 0 0,-1 0 0 0 0,1 0 1 0 0,0 0-1 0 0,-1-1 0 0 0,1 1 0 0 0,0 0 0 0 0,-1 0 0 0 0,1-1 1 0 0,-1 1-1 0 0,1 0 0 0 0,-1-1 0 0 0,1 1 0 0 0,-1 0 0 0 0,1-1 1 0 0,-1 1-1 0 0,1-1 0 0 0,-1 1 0 0 0,0-1 0 0 0,1 1 0 0 0,-1-1 1 0 0,1 0-1 0 0,19-21 927 0 0,-19 20-868 0 0,0 0 1 0 0,0 1-1 0 0,0-1 0 0 0,0 1 0 0 0,-1-1 0 0 0,1 0 0 0 0,-1 0 1 0 0,1 1-1 0 0,-1-1 0 0 0,0 0 0 0 0,0 0 0 0 0,0 1 0 0 0,0-4 1 0 0,0 4-55 0 0,0 1 1 0 0,0-1 0 0 0,0 1-1 0 0,-1-1 1 0 0,1 1 0 0 0,0-1-1 0 0,0 1 1 0 0,-1 0 0 0 0,1-1 0 0 0,0 1-1 0 0,-1-1 1 0 0,1 1 0 0 0,0 0-1 0 0,-1-1 1 0 0,1 1 0 0 0,-1 0 0 0 0,1 0-1 0 0,-1-1 1 0 0,1 1 0 0 0,0 0-1 0 0,-1 0 1 0 0,1-1 0 0 0,-1 1-1 0 0,1 0 1 0 0,-1 0 0 0 0,1 0 0 0 0,-1 0-1 0 0,1 0 1 0 0,-2 0 0 0 0,0 0-14 0 0,0 0 1 0 0,0 1-1 0 0,0-1 1 0 0,-1 1-1 0 0,1 0 1 0 0,0-1-1 0 0,0 1 1 0 0,0 0-1 0 0,0 0 1 0 0,0 1 0 0 0,0-1-1 0 0,1 0 1 0 0,-1 0-1 0 0,0 1 1 0 0,1-1-1 0 0,-1 1 1 0 0,1 0-1 0 0,-1-1 1 0 0,-1 5-1 0 0,-21 50-1 0 0,19-35-230 0 0,10-28-970 0 0,10-12 603 0 0,-13 17 570 0 0,0 0 1 0 0,0 0-1 0 0,0-1 0 0 0,0 1 1 0 0,-1 0-1 0 0,1 0 1 0 0,-1-1-1 0 0,1 1 0 0 0,-1-1 1 0 0,1-3-1 0 0,-2 5 215 0 0,-6 18 364 0 0,-2 0-447 0 0,8-17-102 0 0,0 1 0 0 0,0-1-1 0 0,0 1 1 0 0,0-1 0 0 0,1 1 0 0 0,-1-1 0 0 0,0 0-1 0 0,0 1 1 0 0,0-1 0 0 0,1 1 0 0 0,-1-1 0 0 0,0 0 0 0 0,1 1-1 0 0,-1-1 1 0 0,0 0 0 0 0,1 1 0 0 0,-1-1 0 0 0,0 0-1 0 0,1 0 1 0 0,-1 1 0 0 0,1-1 0 0 0,-1 0 0 0 0,0 0-1 0 0,1 0 1 0 0,-1 1 0 0 0,1-1 0 0 0,-1 0 0 0 0,1 0 0 0 0,-1 0-1 0 0,1 0 1 0 0,-1 0 0 0 0,0 0 0 0 0,1 0 0 0 0,-1 0-1 0 0,1 0 1 0 0,-1 0 0 0 0,1 0 0 0 0,-1 0 0 0 0,1-1-1 0 0,1 1 17 0 0,-1 0 0 0 0,1 0-1 0 0,-1 0 1 0 0,1-1 0 0 0,-1 1-1 0 0,1 0 1 0 0,-1-1 0 0 0,1 1-1 0 0,-1-1 1 0 0,0 0-1 0 0,1 1 1 0 0,-1-1 0 0 0,0 0-1 0 0,0 0 1 0 0,1 0 0 0 0,-1 0-1 0 0,0 0 1 0 0,0 0-1 0 0,0 0 1 0 0,0 0 0 0 0,0 0-1 0 0,-1-1 1 0 0,1 1 0 0 0,0 0-1 0 0,0 0 1 0 0,-1-1-1 0 0,1 1 1 0 0,-1-1 0 0 0,1 1-1 0 0,-1-1 1 0 0,0 1 0 0 0,1-3-1 0 0,-3 4-18 0 0,-1 0 0 0 0,1 0 0 0 0,0 0 0 0 0,-1 0 0 0 0,1 0 0 0 0,0 1 0 0 0,0-1 0 0 0,-1 1 0 0 0,1 0 0 0 0,0 0 0 0 0,0-1 0 0 0,-4 3 0 0 0,3 0-13 0 0,0 0-1 0 0,0 0 1 0 0,1 0-1 0 0,-1 0 1 0 0,1 0 0 0 0,-1 1-1 0 0,1-1 1 0 0,0 1-1 0 0,0-1 1 0 0,1 1-1 0 0,-1 0 1 0 0,1-1-1 0 0,0 1 1 0 0,0 0-1 0 0,0 0 1 0 0,0 0 0 0 0,0 7-1 0 0,2-10 20 0 0,-1-1-1 0 0,0 0 1 0 0,1 1-1 0 0,-1-1 1 0 0,0 0-1 0 0,1 1 1 0 0,-1-1-1 0 0,1 0 1 0 0,-1 1-1 0 0,0-1 1 0 0,1 0-1 0 0,-1 0 1 0 0,1 0-1 0 0,-1 1 1 0 0,1-1-1 0 0,-1 0 1 0 0,1 0-1 0 0,-1 0 1 0 0,1 0-1 0 0,-1 0 1 0 0,1 0-1 0 0,-1 0 1 0 0,1 0-1 0 0,-1 0 1 0 0,1 0-1 0 0,-1 0 1 0 0,1 0-1 0 0,-1-1 1 0 0,1 1-1 0 0,-1 0 1 0 0,1 0-1 0 0,-1 0 1 0 0,1-1-1 0 0,-1 1 1 0 0,0 0-1 0 0,1 0 1 0 0,-1-1-1 0 0,1 1 1 0 0,-1-1-1 0 0,22-11 281 0 0,3-15-79 0 0,-24 25-190 0 0,0 1 0 0 0,0 0 0 0 0,0-1 1 0 0,0 1-1 0 0,0-1 0 0 0,-1 1 0 0 0,1-1 0 0 0,0 0 1 0 0,-1 1-1 0 0,1-1 0 0 0,-1 1 0 0 0,0-1 0 0 0,0 0 0 0 0,1 0 1 0 0,-1 1-1 0 0,0-1 0 0 0,0 0 0 0 0,-1 1 0 0 0,1-1 0 0 0,-1-2 1 0 0,1 3-15 0 0,0 1 0 0 0,-1-1 0 0 0,1 1 0 0 0,-1-1 0 0 0,1 1 0 0 0,-1 0 1 0 0,0-1-1 0 0,1 1 0 0 0,-1 0 0 0 0,1-1 0 0 0,-1 1 0 0 0,0 0 0 0 0,1 0 0 0 0,-1-1 1 0 0,1 1-1 0 0,-1 0 0 0 0,0 0 0 0 0,1 0 0 0 0,-1 0 0 0 0,0 0 0 0 0,1 0 1 0 0,-1 0-1 0 0,0 0 0 0 0,1 0 0 0 0,-1 0 0 0 0,0 0 0 0 0,1 0 0 0 0,-1 1 0 0 0,0-1 1 0 0,1 0-1 0 0,-1 0 0 0 0,1 1 0 0 0,-1-1 0 0 0,0 0 0 0 0,1 1 0 0 0,-1-1 1 0 0,1 1-1 0 0,-1-1 0 0 0,1 1 0 0 0,-1 0 0 0 0,-22 20-161 0 0,9 19 31 0 0,15-22 31 0 0,-1-18 100 0 0,1 0 1 0 0,-1 1-1 0 0,1-1 1 0 0,-1 0 0 0 0,1 0-1 0 0,-1 0 1 0 0,1 0-1 0 0,-1 1 1 0 0,1-1-1 0 0,0 0 1 0 0,-1 0 0 0 0,1 0-1 0 0,-1 0 1 0 0,1 0-1 0 0,0 0 1 0 0,-1-1-1 0 0,1 1 1 0 0,-1 0 0 0 0,1 0-1 0 0,-1 0 1 0 0,1 0-1 0 0,-1-1 1 0 0,1 1-1 0 0,-1 0 1 0 0,1 0-1 0 0,-1-1 1 0 0,1 1 0 0 0,-1 0-1 0 0,1-1 1 0 0,-1 1-1 0 0,1-2 1 0 0,3-1 36 0 0,1 0 1 0 0,-1-1-1 0 0,0 0 1 0 0,-1 0-1 0 0,1 0 1 0 0,-1 0-1 0 0,0-1 1 0 0,0 1-1 0 0,0-1 1 0 0,-1 0-1 0 0,1 1 1 0 0,-1-1-1 0 0,0-1 1 0 0,0 1-1 0 0,-1 0 1 0 0,2-9-1 0 0,-3 14-34 0 0,0-1 0 0 0,0 1 0 0 0,0 0 0 0 0,0-1 0 0 0,0 1 0 0 0,0 0 0 0 0,0-1 0 0 0,0 1 0 0 0,0 0 0 0 0,0-1-1 0 0,0 1 1 0 0,0 0 0 0 0,0-1 0 0 0,0 1 0 0 0,0 0 0 0 0,-1-1 0 0 0,1 1 0 0 0,0 0 0 0 0,0-1 0 0 0,0 1 0 0 0,0 0 0 0 0,-1-1 0 0 0,1 1-1 0 0,0 0 1 0 0,0 0 0 0 0,-1-1 0 0 0,1 1 0 0 0,0 0 0 0 0,0 0 0 0 0,-1 0 0 0 0,1-1 0 0 0,0 1 0 0 0,-1 0 0 0 0,1 0 0 0 0,0 0 0 0 0,-1 0 0 0 0,1 0-1 0 0,0 0 1 0 0,-1 0 0 0 0,1 0 0 0 0,-1-1 0 0 0,-16 10-3 0 0,-11 17-69 0 0,26-24 64 0 0,1 0-1 0 0,-1 0 1 0 0,1 0-1 0 0,0 1 1 0 0,0-1-1 0 0,-1 0 1 0 0,2 1-1 0 0,-1-1 1 0 0,0 1-1 0 0,0-1 0 0 0,1 1 1 0 0,-1-1-1 0 0,1 4 1 0 0,13-22 320 0 0,-12 15-231 0 0,1-1-1 0 0,0 1 1 0 0,-1 0-1 0 0,1-1 1 0 0,-1 0-1 0 0,1 1 1 0 0,-1-1-1 0 0,0 0 1 0 0,0 0-1 0 0,0 0 1 0 0,0 0-1 0 0,0 0 1 0 0,1-4-1 0 0,-2 8-38 0 0,-1-1 0 0 0,1 1 0 0 0,-1-1 0 0 0,1 0 1 0 0,-1 1-1 0 0,0-1 0 0 0,0 0 0 0 0,1 0 0 0 0,-1 1 0 0 0,0-1 0 0 0,0 0 0 0 0,0 0 0 0 0,0 0 0 0 0,-1 0 0 0 0,-1 1 1 0 0,-3 4-2276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0:0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1 272 0 0,'0'0'784'0'0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0:0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101 109 860 0 0,'4'-21'18497'0'0,"-16"27"-19882"0"0,11-5 1433 0 0,0-1 0 0 0,0 1 1 0 0,0-1-1 0 0,0 0 0 0 0,1 1 0 0 0,-1-1 1 0 0,0 1-1 0 0,0 0 0 0 0,1-1 0 0 0,-1 1 1 0 0,0 0-1 0 0,1-1 0 0 0,-1 1 1 0 0,0 0-1 0 0,1 0 0 0 0,-1-1 0 0 0,1 1 1 0 0,0 0-1 0 0,-1 0 0 0 0,1 0 1 0 0,0 0-1 0 0,-1 0 0 0 0,1 0 0 0 0,0 0 1 0 0,0-1-1 0 0,0 1 0 0 0,-1 0 1 0 0,1 0-1 0 0,0 0 0 0 0,1 0 0 0 0,-1 0 1 0 0,0 0-1 0 0,0 0 0 0 0,0 0 1 0 0,0 0-1 0 0,1 0 0 0 0,-1 0 0 0 0,0 0 1 0 0,1-1-1 0 0,0 2 0 0 0,0-1-42 0 0,0 0 0 0 0,0 0 0 0 0,0 0 0 0 0,0 0 0 0 0,1 0 0 0 0,-1 0 0 0 0,0 0 0 0 0,0-1 0 0 0,1 1 0 0 0,-1-1-1 0 0,0 1 1 0 0,1-1 0 0 0,-1 1 0 0 0,1-1 0 0 0,-1 0 0 0 0,0 0 0 0 0,1 0 0 0 0,-1 0 0 0 0,1 0 0 0 0,-1 0 0 0 0,1 0 0 0 0,-1 0 0 0 0,0 0-1 0 0,1-1 1 0 0,-1 1 0 0 0,1 0 0 0 0,1-2 0 0 0,0 1 121 0 0,0-1 1 0 0,0-1-1 0 0,0 1 0 0 0,0 0 0 0 0,0-1 0 0 0,-1 1 1 0 0,1-1-1 0 0,-1 0 0 0 0,0 0 0 0 0,1 0 1 0 0,-1 0-1 0 0,-1 0 0 0 0,1 0 0 0 0,0-1 0 0 0,-1 1 1 0 0,2-5-1 0 0,-3 7-99 0 0,1 0 1 0 0,-1 0 0 0 0,1 0-1 0 0,-1 0 1 0 0,0 0 0 0 0,1-1-1 0 0,-1 1 1 0 0,0 0 0 0 0,0 0-1 0 0,0 0 1 0 0,0-1 0 0 0,0 1-1 0 0,0 0 1 0 0,0 0-1 0 0,0-1 1 0 0,-1 1 0 0 0,1 0-1 0 0,0 0 1 0 0,-1 0 0 0 0,1 0-1 0 0,-1 0 1 0 0,1-1 0 0 0,-1 1-1 0 0,1 0 1 0 0,-1 0 0 0 0,0 0-1 0 0,0 1 1 0 0,1-1 0 0 0,-1 0-1 0 0,0 0 1 0 0,0 0-1 0 0,0 0 1 0 0,0 1 0 0 0,0-1-1 0 0,0 0 1 0 0,0 1 0 0 0,0-1-1 0 0,-1 1 1 0 0,1-1 0 0 0,0 1-1 0 0,0 0 1 0 0,0 0 0 0 0,0-1-1 0 0,-1 1 1 0 0,1 0 0 0 0,0 0-1 0 0,0 0 1 0 0,0 0-1 0 0,-2 0 1 0 0,1 1-43 0 0,-1 0 1 0 0,1 0-1 0 0,0 0 0 0 0,0 0 0 0 0,0 0 0 0 0,0 0 0 0 0,0 1 1 0 0,0-1-1 0 0,0 1 0 0 0,1-1 0 0 0,-1 1 0 0 0,0-1 1 0 0,1 1-1 0 0,0 0 0 0 0,-1 0 0 0 0,1 0 0 0 0,0 0 0 0 0,0 0 1 0 0,-2 5-1 0 0,-17 42-32 0 0,19-46 30 0 0,0 1 0 0 0,0 0 0 0 0,1 0 0 0 0,0 0 0 0 0,-1 0 0 0 0,1 1 0 0 0,1-1 1 0 0,-1 0-1 0 0,2 5 0 0 0,-2-8 8 0 0,0 0 0 0 0,0 0 1 0 0,0-1-1 0 0,1 1 1 0 0,-1 0-1 0 0,0-1 1 0 0,1 1-1 0 0,-1 0 0 0 0,0-1 1 0 0,1 1-1 0 0,-1-1 1 0 0,1 1-1 0 0,-1-1 0 0 0,1 1 1 0 0,-1-1-1 0 0,1 1 1 0 0,-1-1-1 0 0,1 1 1 0 0,0-1-1 0 0,-1 0 0 0 0,1 1 1 0 0,0-1-1 0 0,1 0 10 0 0,-1 0-1 0 0,0 0 1 0 0,0 0-1 0 0,1 0 1 0 0,-1 0-1 0 0,0 0 1 0 0,0-1-1 0 0,1 1 1 0 0,-1-1-1 0 0,0 1 1 0 0,0-1-1 0 0,0 1 1 0 0,0-1-1 0 0,0 1 1 0 0,0-1-1 0 0,0 0 1 0 0,0 0-1 0 0,1-1 1 0 0,5-4 86 0 0,0-1 1 0 0,0 0 0 0 0,-1-1-1 0 0,0 1 1 0 0,-1-1 0 0 0,9-15-1 0 0,-13 20-22 0 0,1 1 0 0 0,-1-1 0 0 0,1 0 0 0 0,-1 0 0 0 0,0 0 0 0 0,0 0 0 0 0,0 0 0 0 0,0 0 0 0 0,0 0 0 0 0,-1 0 0 0 0,1 0 0 0 0,-1 0 0 0 0,0 0 0 0 0,0 0 0 0 0,0 0 0 0 0,0 0 0 0 0,-1 0 0 0 0,1 0 0 0 0,-1 0 0 0 0,0 0-1 0 0,0 0 1 0 0,0 0 0 0 0,0 0 0 0 0,-3-5 0 0 0,2 7-58 0 0,0-1 0 0 0,0 0 0 0 0,0 1 0 0 0,0-1-1 0 0,0 1 1 0 0,0 0 0 0 0,0 0 0 0 0,0 0 0 0 0,-1 0-1 0 0,1 0 1 0 0,0 0 0 0 0,-1 0 0 0 0,1 1 0 0 0,-1-1-1 0 0,1 1 1 0 0,0 0 0 0 0,-1 0 0 0 0,1 0 0 0 0,-1 0-1 0 0,1 0 1 0 0,-1 0 0 0 0,1 1 0 0 0,-1-1 0 0 0,1 1-1 0 0,0 0 1 0 0,-1 0 0 0 0,1 0 0 0 0,0 0 0 0 0,-1 0-1 0 0,1 0 1 0 0,-4 3 0 0 0,1-1-36 0 0,0 1-1 0 0,0-1 1 0 0,1 1-1 0 0,-1 0 1 0 0,1 1-1 0 0,0-1 1 0 0,0 1 0 0 0,0-1-1 0 0,0 1 1 0 0,1 0-1 0 0,0 1 1 0 0,-3 4-1 0 0,5-6 4 0 0,0-1-1 0 0,0 0 0 0 0,0 0 1 0 0,1 1-1 0 0,-1-1 0 0 0,1 0 1 0 0,-1 1-1 0 0,1-1 0 0 0,0 0 1 0 0,0 1-1 0 0,1-1 0 0 0,0 7 1 0 0,0-9 19 0 0,-1 0 1 0 0,1 0 0 0 0,0 0-1 0 0,-1 0 1 0 0,1 0 0 0 0,0 0-1 0 0,-1 0 1 0 0,1 0 0 0 0,0-1-1 0 0,0 1 1 0 0,0 0 0 0 0,0 0-1 0 0,0-1 1 0 0,0 1 0 0 0,0 0-1 0 0,0-1 1 0 0,0 1 0 0 0,0-1 0 0 0,1 0-1 0 0,-1 1 1 0 0,0-1 0 0 0,0 0-1 0 0,0 1 1 0 0,1-1 0 0 0,-1 0-1 0 0,0 0 1 0 0,0 0 0 0 0,0 0-1 0 0,1 0 1 0 0,-1-1 0 0 0,0 1-1 0 0,0 0 1 0 0,0-1 0 0 0,1 1-1 0 0,-1 0 1 0 0,0-1 0 0 0,1 0-1 0 0,4-1 22 0 0,-1-1 0 0 0,0 1-1 0 0,0-1 1 0 0,-1 0 0 0 0,1 0-1 0 0,-1-1 1 0 0,1 1 0 0 0,-1-1-1 0 0,0 0 1 0 0,5-7 0 0 0,-6 8 11 0 0,-1 0-1 0 0,1-1 1 0 0,-1 1 0 0 0,0 0-1 0 0,0-1 1 0 0,0 1 0 0 0,0-1 0 0 0,-1 1-1 0 0,0-1 1 0 0,0 0 0 0 0,0 0-1 0 0,0 0 1 0 0,0 0 0 0 0,-1 0 0 0 0,1-5-1 0 0,-1 8-20 0 0,0 0-1 0 0,0 0 1 0 0,-1 0-1 0 0,1 0 1 0 0,0 0-1 0 0,0 0 1 0 0,-1 0-1 0 0,1 0 0 0 0,-1 0 1 0 0,1 0-1 0 0,-1 0 1 0 0,1 0-1 0 0,-1 0 1 0 0,0 0-1 0 0,1 0 1 0 0,-1 0-1 0 0,0 0 1 0 0,0 0-1 0 0,1 1 1 0 0,-1-1-1 0 0,0 0 0 0 0,0 1 1 0 0,0-1-1 0 0,0 1 1 0 0,0-1-1 0 0,0 1 1 0 0,0-1-1 0 0,0 1 1 0 0,0 0-1 0 0,0-1 1 0 0,0 1-1 0 0,-1 0 1 0 0,1 0-1 0 0,0 0 0 0 0,0 0 1 0 0,0 0-1 0 0,0 0 1 0 0,0 0-1 0 0,0 0 1 0 0,0 0-1 0 0,-1 1 1 0 0,1-1-1 0 0,0 0 1 0 0,0 1-1 0 0,0-1 1 0 0,0 1-1 0 0,0-1 0 0 0,-1 2 1 0 0,-3 0-31 0 0,0 0 1 0 0,0 1-1 0 0,0 0 0 0 0,1 0 1 0 0,-1 0-1 0 0,1 1 1 0 0,0-1-1 0 0,-5 6 0 0 0,4-1-3 0 0,0-1 0 0 0,0 1 0 0 0,0 0-1 0 0,-4 12 1 0 0,8-17 10 0 0,0 0 0 0 0,0-1 0 0 0,0 1-1 0 0,0 0 1 0 0,1 0 0 0 0,-1 0 0 0 0,1 0 0 0 0,0 0 0 0 0,0 0-1 0 0,0 0 1 0 0,0 0 0 0 0,0 0 0 0 0,1 0 0 0 0,-1 0 0 0 0,1 0 0 0 0,0 0-1 0 0,2 5 1 0 0,-2-7 16 0 0,0 0 0 0 0,0 0 1 0 0,0 0-1 0 0,0 0 0 0 0,0 0 0 0 0,0 0 0 0 0,0 0 0 0 0,0 0 0 0 0,0 0 0 0 0,1-1 0 0 0,-1 1 1 0 0,0 0-1 0 0,1-1 0 0 0,-1 1 0 0 0,0-1 0 0 0,1 0 0 0 0,-1 1 0 0 0,1-1 0 0 0,-1 0 0 0 0,0 0 1 0 0,1 0-1 0 0,-1 0 0 0 0,1 0 0 0 0,-1 0 0 0 0,1 0 0 0 0,-1 0 0 0 0,1-1 0 0 0,-1 1 0 0 0,0 0 1 0 0,1-1-1 0 0,-1 1 0 0 0,0-1 0 0 0,1 0 0 0 0,-1 1 0 0 0,0-1 0 0 0,0 0 0 0 0,1 0 1 0 0,0-1-1 0 0,6-3 55 0 0,-1 0 1 0 0,1-1-1 0 0,-1 0 1 0 0,9-10-1 0 0,-11 10-17 0 0,-2 1 0 0 0,1-1 0 0 0,-1 0 0 0 0,1 0 0 0 0,-2 0 0 0 0,1 0 0 0 0,-1-1 0 0 0,0 1 0 0 0,0 0 0 0 0,1-9 0 0 0,-3 13-28 0 0,1 1 0 0 0,-1-1 0 0 0,0 1 0 0 0,1-1 0 0 0,-1 1 0 0 0,0-1 0 0 0,0 1 0 0 0,0-1 0 0 0,-1 1 0 0 0,1-1 0 0 0,0 1 0 0 0,0-1 0 0 0,-1 1 0 0 0,1-1 0 0 0,-1 1 0 0 0,1-1 0 0 0,-1 1 0 0 0,0 0 0 0 0,0-1 0 0 0,1 1 0 0 0,-1 0 0 0 0,0 0 0 0 0,0 0 0 0 0,0-1 0 0 0,0 1 0 0 0,0 0 0 0 0,-1 0 0 0 0,1 0 0 0 0,0 1 0 0 0,0-1 0 0 0,-1 0 0 0 0,1 0 0 0 0,-1 1 0 0 0,1-1 0 0 0,0 1 0 0 0,-1-1 0 0 0,1 1 0 0 0,-1-1 0 0 0,1 1 0 0 0,-1 0 0 0 0,1 0 0 0 0,-1 0 0 0 0,1 0 0 0 0,-1 0 0 0 0,1 0 0 0 0,-1 0 0 0 0,0 0 0 0 0,1 1 0 0 0,-3 0 0 0 0,-3 2-30 0 0,0-1 1 0 0,1 1-1 0 0,-1 0 1 0 0,1 1-1 0 0,0-1 1 0 0,0 1-1 0 0,0 0 1 0 0,0 1-1 0 0,1 0 1 0 0,0 0-1 0 0,0 0 1 0 0,0 0-1 0 0,1 1 1 0 0,-1 0-1 0 0,1-1 1 0 0,1 2-1 0 0,-1-1 1 0 0,1 0-1 0 0,0 1 1 0 0,0 0-1 0 0,1-1 1 0 0,0 1-1 0 0,0 0 1 0 0,-1 13-1 0 0,3-19 15 0 0,1 0 0 0 0,-1 1 0 0 0,0-1 0 0 0,0 0 0 0 0,1 1 0 0 0,-1-1 0 0 0,1 0 0 0 0,-1 0 0 0 0,1 1 0 0 0,-1-1 0 0 0,1 0 0 0 0,0 0 0 0 0,0 0 0 0 0,0 0 0 0 0,0 0 0 0 0,-1 0 0 0 0,1 0 0 0 0,0 0 0 0 0,1 0 0 0 0,-1 0-1 0 0,0-1 1 0 0,0 1 0 0 0,0 0 0 0 0,0-1 0 0 0,1 1 0 0 0,-1-1 0 0 0,0 1 0 0 0,0-1 0 0 0,1 0 0 0 0,-1 1 0 0 0,0-1 0 0 0,1 0 0 0 0,-1 0 0 0 0,1 0 0 0 0,-1 0 0 0 0,0 0 0 0 0,1 0 0 0 0,-1 0 0 0 0,0-1 0 0 0,1 1 0 0 0,-1 0 0 0 0,2-1 0 0 0,3 0 22 0 0,0-1 0 0 0,1 1 0 0 0,-1-1 0 0 0,0 0 0 0 0,0-1 0 0 0,0 1 0 0 0,10-7 0 0 0,-5 1 38 0 0,-1-1-1 0 0,0 0 1 0 0,-1-1-1 0 0,13-15 1 0 0,-20 22-33 0 0,1 0 1 0 0,-1 0-1 0 0,0 1 1 0 0,0-1-1 0 0,-1-1 1 0 0,1 1-1 0 0,0 0 1 0 0,-1 0-1 0 0,0-1 1 0 0,0 1-1 0 0,0 0 1 0 0,0-1-1 0 0,-1 1 1 0 0,1-1-1 0 0,-1 1 0 0 0,0-1 1 0 0,0 0-1 0 0,0 1 1 0 0,-1-1-1 0 0,1 1 1 0 0,-1-1-1 0 0,-1-4 1 0 0,2 7-19 0 0,-1 0 1 0 0,0 0-1 0 0,0-1 0 0 0,0 1 1 0 0,1 0-1 0 0,-1 0 1 0 0,0 0-1 0 0,0 0 1 0 0,0 0-1 0 0,-1 0 1 0 0,1 0-1 0 0,0 0 1 0 0,0 1-1 0 0,0-1 0 0 0,-1 0 1 0 0,1 1-1 0 0,0-1 1 0 0,-1 1-1 0 0,1-1 1 0 0,-1 1-1 0 0,1 0 1 0 0,0-1-1 0 0,-1 1 0 0 0,1 0 1 0 0,-1 0-1 0 0,1 0 1 0 0,-1 0-1 0 0,1 0 1 0 0,0 1-1 0 0,-1-1 1 0 0,1 0-1 0 0,-1 1 0 0 0,1-1 1 0 0,0 1-1 0 0,-1-1 1 0 0,1 1-1 0 0,0 0 1 0 0,0-1-1 0 0,-1 1 1 0 0,1 0-1 0 0,-1 1 0 0 0,-3 1-28 0 0,-1 1-1 0 0,1-1 0 0 0,0 1 0 0 0,1 0 0 0 0,-1 1 0 0 0,1-1 0 0 0,0 1 0 0 0,-5 7 0 0 0,-11 31-56 0 0,19-41 69 0 0,0 1 1 0 0,0-1-1 0 0,0 1 1 0 0,1 0-1 0 0,-1 0 0 0 0,1-1 1 0 0,0 1-1 0 0,-1 0 0 0 0,1 0 1 0 0,0-1-1 0 0,1 1 0 0 0,-1 0 1 0 0,0 0-1 0 0,2 3 0 0 0,-1-5 7 0 0,0 0 1 0 0,0 0-1 0 0,0 0 0 0 0,0 0 0 0 0,0-1 0 0 0,0 1 0 0 0,0 0 0 0 0,0-1 0 0 0,0 1 0 0 0,0-1 0 0 0,0 0 1 0 0,0 1-1 0 0,1-1 0 0 0,-1 0 0 0 0,0 1 0 0 0,0-1 0 0 0,0 0 0 0 0,1 0 0 0 0,-1 0 0 0 0,0 0 0 0 0,0 0 1 0 0,0 0-1 0 0,1-1 0 0 0,-1 1 0 0 0,0 0 0 0 0,0-1 0 0 0,0 1 0 0 0,0-1 0 0 0,0 1 0 0 0,1-1 0 0 0,-1 1 1 0 0,0-1-1 0 0,0 0 0 0 0,1 0 0 0 0,35-25 104 0 0,-34 23-74 0 0,28-33 62 0 0,-30 34-62 0 0,1 0 0 0 0,-1 0 0 0 0,0 0 0 0 0,1 0 0 0 0,-1-1 0 0 0,-1 1 0 0 0,1 0 0 0 0,0-1 0 0 0,0 1 0 0 0,-1-1 0 0 0,1 1 0 0 0,-1-1 0 0 0,0 1 0 0 0,0-1-1 0 0,0 1 1 0 0,0-4 0 0 0,-1 5-46 0 0,1 1 0 0 0,0 0 0 0 0,-1-1 0 0 0,1 1 0 0 0,0 0 0 0 0,-1-1 0 0 0,1 1 0 0 0,-1 0 0 0 0,1-1-1 0 0,0 1 1 0 0,-1 0 0 0 0,1 0 0 0 0,-1 0 0 0 0,1-1 0 0 0,-1 1 0 0 0,1 0 0 0 0,-1 0 0 0 0,1 0 0 0 0,-1 0 0 0 0,1 0-1 0 0,-1 0 1 0 0,1 0 0 0 0,-1 0 0 0 0,1 0 0 0 0,-1 0 0 0 0,1 0 0 0 0,-1 0 0 0 0,1 0 0 0 0,-1 0 0 0 0,1 1-1 0 0,-1-1 1 0 0,1 0 0 0 0,-1 0 0 0 0,1 1 0 0 0,0-1 0 0 0,-1 0 0 0 0,1 0 0 0 0,-1 1 0 0 0,1-1 0 0 0,0 0 0 0 0,-1 1-1 0 0,1-1 1 0 0,0 1 0 0 0,-1-1 0 0 0,1 0 0 0 0,0 1 0 0 0,-23 19-7727 0 0,6-4-4685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0:0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74 220 0 0,'0'0'12010'0'0,"-2"-4"-11078"0"0,2 3-692 0 0,0 0 1 0 0,-1-1-1 0 0,0 1 1 0 0,1 0-1 0 0,-1 0 1 0 0,1 0-1 0 0,-1-1 1 0 0,0 1-1 0 0,0 0 1 0 0,0 0-1 0 0,0 0 1 0 0,0 0-1 0 0,0 0 1 0 0,0 0-1 0 0,0 1 1 0 0,0-1-1 0 0,0 0 1 0 0,0 0-1 0 0,-1 1 1 0 0,1-1-1 0 0,0 1 1 0 0,0-1-1 0 0,-3 0 1 0 0,3 1-101 0 0,1 0 0 0 0,-1 1 0 0 0,0-1 0 0 0,0 0 0 0 0,1 0 0 0 0,-1 0 0 0 0,0 1 0 0 0,1-1 0 0 0,-1 0 0 0 0,1 1 0 0 0,-1-1 0 0 0,0 1 0 0 0,1-1 0 0 0,-1 0 0 0 0,1 1 0 0 0,-1-1 0 0 0,1 1 0 0 0,-1-1 0 0 0,1 1 0 0 0,-1 0 0 0 0,1-1 0 0 0,0 1 0 0 0,-1 0 0 0 0,1 0 0 0 0,-6 21-1184 0 0,6-17 1025 0 0,0-1 0 0 0,0 1 0 0 0,1-1 0 0 0,-1 1 0 0 0,1-1 0 0 0,0 0 0 0 0,1 1 0 0 0,-1-1 0 0 0,0 0 0 0 0,1 1 0 0 0,3 4 0 0 0,-4-8 15 0 0,-1 0 1 0 0,1 0-1 0 0,0 0 0 0 0,-1 0 1 0 0,1 0-1 0 0,0 0 0 0 0,0 0 1 0 0,0 0-1 0 0,0 0 1 0 0,0-1-1 0 0,0 1 0 0 0,0 0 1 0 0,0 0-1 0 0,0-1 0 0 0,0 1 1 0 0,0-1-1 0 0,0 1 0 0 0,1-1 1 0 0,-1 0-1 0 0,0 1 0 0 0,0-1 1 0 0,0 0-1 0 0,1 0 0 0 0,-1 0 1 0 0,0 0-1 0 0,0 0 0 0 0,1 0 1 0 0,-1 0-1 0 0,0 0 0 0 0,0 0 1 0 0,1-1-1 0 0,-1 1 0 0 0,0 0 1 0 0,0-1-1 0 0,0 1 1 0 0,0-1-1 0 0,1 0 0 0 0,-1 1 1 0 0,0-1-1 0 0,0 0 0 0 0,0 1 1 0 0,0-1-1 0 0,0 0 0 0 0,-1 0 1 0 0,2-2-1 0 0,1 0 55 0 0,0-1 1 0 0,0 0 0 0 0,-1-1-1 0 0,0 1 1 0 0,0 0-1 0 0,0-1 1 0 0,-1 1-1 0 0,1-1 1 0 0,-1 1-1 0 0,0-1 1 0 0,0 1-1 0 0,-1-1 1 0 0,1 0 0 0 0,-1 0-1 0 0,-1-9 1 0 0,1 11-26 0 0,0 0 1 0 0,-1 1-1 0 0,1-1 0 0 0,-1 0 1 0 0,0 0-1 0 0,0 0 1 0 0,0 1-1 0 0,0-1 1 0 0,0 0-1 0 0,0 1 0 0 0,-1-1 1 0 0,-1-2-1 0 0,2 4-18 0 0,0 0 0 0 0,0 0 0 0 0,-1 0 0 0 0,1 0 0 0 0,0 1 0 0 0,0-1 0 0 0,0 0 0 0 0,-1 1 0 0 0,1-1-1 0 0,0 0 1 0 0,-1 1 0 0 0,1 0 0 0 0,0-1 0 0 0,-1 1 0 0 0,1 0 0 0 0,-1-1 0 0 0,1 1 0 0 0,-1 0 0 0 0,1 0 0 0 0,0 0-1 0 0,-1 1 1 0 0,1-1 0 0 0,-1 0 0 0 0,1 0 0 0 0,-2 1 0 0 0,0 1-13 0 0,0-1-1 0 0,0 0 1 0 0,0 1 0 0 0,1 0 0 0 0,-1 0-1 0 0,0 0 1 0 0,1 0 0 0 0,0 0-1 0 0,-1 0 1 0 0,1 1 0 0 0,0-1-1 0 0,0 1 1 0 0,0 0 0 0 0,0-1-1 0 0,1 1 1 0 0,-1 0 0 0 0,1 0 0 0 0,-2 4-1 0 0,0 0-1 0 0,1 1 0 0 0,0-1 0 0 0,0 1 0 0 0,0-1 0 0 0,1 1 0 0 0,-1 11 0 0 0,3-19 7 0 0,0 0 1 0 0,0 0-1 0 0,-1 0 0 0 0,1 0 1 0 0,0 0-1 0 0,0 0 0 0 0,-1-1 1 0 0,1 1-1 0 0,0 0 1 0 0,0-1-1 0 0,-1 1 0 0 0,1 0 1 0 0,0-1-1 0 0,-1 1 0 0 0,1-1 1 0 0,0 1-1 0 0,-1-1 0 0 0,1 1 1 0 0,-1-1-1 0 0,1 1 0 0 0,-1-1 1 0 0,2-1-1 0 0,8-10 157 0 0,-1-1 0 0 0,0-1 0 0 0,-1 1 0 0 0,0-1 0 0 0,-1-1 0 0 0,8-20 0 0 0,-27 48-576 0 0,-4 7-1846 0 0,4-7-5174 0 0,-1-6-3011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0:07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0 664 0 0,'0'0'8489'0'0,"3"2"-8134"0"0,10 9 6713 0 0,-10 48-6669 0 0,3 0 0 0 0,3 0 0 0 0,16 62 0 0 0,1-2-273 0 0,-22-82-12 0 0,-1 0 0 0 0,-1 41 0 0 0,-3-52-129 0 0,1-1 1 0 0,1 1-1 0 0,1-1 0 0 0,2 0 1 0 0,0 0-1 0 0,11 34 1 0 0,-1-35-42 0 0,-12-28-919 0 0,-6-12-1987 0 0,3 14 2189 0 0,0-2-947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0:0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5 111 2844 0 0,'0'0'7894'0'0,"-4"5"-4167"0"0,77-25 1074 0 0,41 6-2882 0 0,11-2-1266 0 0,2-7 429 0 0,247-13 0 0 0,-276 30-1129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0:0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4048 0 0,'0'0'10219'0'0,"4"1"-9343"0"0,3 2-461 0 0,0-1-1 0 0,0-1 1 0 0,1 0-1 0 0,-1 0 1 0 0,1 0-1 0 0,-1-1 1 0 0,1 0-1 0 0,-1 0 1 0 0,13-2-1 0 0,75-20 1352 0 0,-32 6-1242 0 0,19-1 35 0 0,1 5 1 0 0,133-4-1 0 0,13 16-221 0 0,-219-1-128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0:10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16 496 0 0,'0'0'11925'0'0,"0"-16"-8104"0"0,21 349-2802 0 0,-1-82-1200 0 0,-20-169-1520 0 0,-9-165-2881 0 0,-1 10 3827 0 0,-6-69-4041 0 0,2 85 5953 0 0,21 108 3894 0 0,-2 0-4638 0 0,3-4-161 0 0,-4-11-259 0 0,2 0 0 0 0,2-1 1 0 0,19 56-1 0 0,-46-160 575 0 0,-13-78 1 0 0,14 58-974 0 0,14 70 305 0 0,-40-211 622 0 0,47 347 565 0 0,54 183-655 0 0,-56-299-21 0 0,1-7-50 0 0,0-22 190 0 0,-1-33-272 0 0,-5 18-650 0 0,-2 0-1 0 0,-1 1 0 0 0,-3 0 0 0 0,-21-61 0 0 0,31 102 382 0 0,0 1-1 0 0,0 0 1 0 0,0 0-1 0 0,0 0 1 0 0,0-1-1 0 0,0 1 1 0 0,0 0-1 0 0,0 0 1 0 0,0 0 0 0 0,0-1-1 0 0,0 1 1 0 0,0 0-1 0 0,0 0 1 0 0,0 0-1 0 0,0-1 1 0 0,0 1-1 0 0,0 0 1 0 0,0 0 0 0 0,0 0-1 0 0,0 0 1 0 0,0-1-1 0 0,0 1 1 0 0,0 0-1 0 0,-1 0 1 0 0,1 0-1 0 0,0 0 1 0 0,0-1 0 0 0,0 1-1 0 0,0 0 1 0 0,0 0-1 0 0,0 0 1 0 0,-1 0-1 0 0,1 0 1 0 0,0-1 0 0 0,0 1-1 0 0,0 0 1 0 0,0 0-1 0 0,-1 0 1 0 0,1 0-1 0 0,0 0 1 0 0,0 0-1 0 0,0 0 1 0 0,-1 0 0 0 0,1 0-1 0 0,0 0 1 0 0,0 0-1 0 0,0 0 1 0 0,-1 0-1 0 0,1 0 1 0 0,0 0-1 0 0,0 0 1 0 0,0 0 0 0 0,-1 0-1 0 0,1 0 1 0 0,0 0-1 0 0,0 0 1 0 0,0 0-1 0 0,0 0 1 0 0,-1 0-1 0 0,1 1 1 0 0,0-1 0 0 0,0 0-1 0 0,0 0 1 0 0,-1 0-1 0 0,-3 20 121 0 0,2 28-125 0 0,4-22-43 0 0,1-1 0 0 0,1 0 0 0 0,1 0 0 0 0,2 0 0 0 0,0-1 0 0 0,15 32 0 0 0,-21-135 1318 0 0,-1 67-1241 0 0,-1 0-1 0 0,-1 0 1 0 0,0 0-1 0 0,-1 1 1 0 0,0-1-1 0 0,0 1 0 0 0,-1 0 1 0 0,-1 0-1 0 0,-6-11 1 0 0,11 22-15 0 0,0 0 0 0 0,-1-1-1 0 0,1 1 1 0 0,0 0 0 0 0,-1 0 0 0 0,1 0 0 0 0,0 0 0 0 0,0 0-1 0 0,-1-1 1 0 0,1 1 0 0 0,0 0 0 0 0,-1 0 0 0 0,1 0 0 0 0,0 0-1 0 0,-1 0 1 0 0,1 0 0 0 0,0 0 0 0 0,-1 0 0 0 0,1 0 0 0 0,0 0-1 0 0,-1 0 1 0 0,1 1 0 0 0,0-1 0 0 0,-1 0 0 0 0,1 0 0 0 0,0 0 0 0 0,-1 0-1 0 0,1 0 1 0 0,0 1 0 0 0,0-1 0 0 0,-1 0 0 0 0,1 0 0 0 0,0 0-1 0 0,0 1 1 0 0,-1-1 0 0 0,1 0 0 0 0,0 0 0 0 0,0 1 0 0 0,0-1-1 0 0,-1 0 1 0 0,1 0 0 0 0,0 1 0 0 0,0-1 0 0 0,0 0 0 0 0,0 1-1 0 0,0-1 1 0 0,0 0 0 0 0,-1 1 0 0 0,1-1 0 0 0,0 0 0 0 0,0 1-1 0 0,0-1 1 0 0,0 0 0 0 0,0 1 0 0 0,1-1 0 0 0,-1 0 0 0 0,0 1 0 0 0,0 0-1 0 0,-5 22 266 0 0,4-13-273 0 0,0-1-1 0 0,1 0 1 0 0,0 0-1 0 0,0 1 0 0 0,2 9 1 0 0,-1-16-213 0 0,-1-1 0 0 0,1 1-1 0 0,-1 0 1 0 0,1 0 0 0 0,0-1 0 0 0,0 1 0 0 0,0-1 0 0 0,0 1-1 0 0,1-1 1 0 0,-1 1 0 0 0,1-1 0 0 0,-1 0 0 0 0,1 0 0 0 0,0 0-1 0 0,0 0 1 0 0,0 0 0 0 0,0 0 0 0 0,0 0 0 0 0,0-1 0 0 0,0 1-1 0 0,4 1 1 0 0,3-2-3579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4:00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0 188 848 0 0,'0'0'6320'0'0,"5"1"-5931"0"0,-3-1-299 0 0,1 0 1 0 0,-1 0-1 0 0,1 0 0 0 0,-1-1 0 0 0,1 1 0 0 0,-1-1 0 0 0,1 0 0 0 0,-1 0 0 0 0,0 1 0 0 0,1-2 0 0 0,-1 1 0 0 0,0 0 1 0 0,0 0-1 0 0,0-1 0 0 0,4-2 0 0 0,25-14 61 0 0,182-51-88 0 0,-130 48-18 0 0,0 3 0 0 0,1 4 0 0 0,119-4 0 0 0,-138 13-36 0 0,191-5 146 0 0,379 33 0 0 0,-124-20-326 0 0,-250-7 389 0 0,-173 8-129 0 0,133 24 0 0 0,-134-14-146 0 0,134 4 0 0 0,236-15 73 0 0,258-1 1142 0 0,-115-11-1034 0 0,-227-6-139 0 0,77-1 309 0 0,-195 19-276 0 0,315-9-8 0 0,-349-6 45 0 0,0 10 0 0 0,241 28 1 0 0,-309-13-38 0 0,206-7 1 0 0,152-43 15 0 0,-9 15-36 0 0,2 36-2 0 0,232-4-3 0 0,-45-1 610 0 0,-371 2-404 0 0,3 0 66 0 0,-321-11-239 0 0,-1 0-46 0 0,-1 0-1 0 0,1 0 1 0 0,0 0 0 0 0,0 0-1 0 0,0 0 1 0 0,-1 0-1 0 0,1 0 1 0 0,0 0 0 0 0,0 0-1 0 0,0 0 1 0 0,-1 0 0 0 0,1 0-1 0 0,0 1 1 0 0,0-1-1 0 0,-1 0 1 0 0,1 1 0 0 0,0-1-1 0 0,0 0 1 0 0,-1 1-1 0 0,1-1 1 0 0,0 1 0 0 0,-1-1-1 0 0,1 1 1 0 0,-1-1-1 0 0,1 1 1 0 0,-1 0 0 0 0,1-1-1 0 0,-1 1 1 0 0,1-1 0 0 0,-1 1-1 0 0,1 0 1 0 0,-1 0-1 0 0,0-1 1 0 0,0 1 0 0 0,1 0-1 0 0,-1 0 1 0 0,0 1-1 0 0,-9-1-5930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40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60 1068 0 0,'0'0'13345'0'0,"-2"8"-9140"0"0,3 12-3876 0 0,2-1 1 0 0,0 0 0 0 0,1 0-1 0 0,10 27 1 0 0,0 2-110 0 0,-6-66 1391 0 0,67-131-1416 0 0,-40 103-12 0 0,-34 44-177 0 0,1-1 0 0 0,0 1 1 0 0,0 1-1 0 0,0-1 0 0 0,0 0 1 0 0,1 0-1 0 0,-1 1 0 0 0,0-1 1 0 0,1 1-1 0 0,-1 0 0 0 0,0 0 1 0 0,1 0-1 0 0,0 0 0 0 0,-1 0 0 0 0,1 0 1 0 0,0 1-1 0 0,-1-1 0 0 0,4 1 1 0 0,-4 0 39 0 0,0 1 0 0 0,0 0 0 0 0,0 0 0 0 0,0 0 0 0 0,0 0 0 0 0,0 0 0 0 0,0 1 0 0 0,0-1 0 0 0,-1 1 0 0 0,1-1 0 0 0,0 1 0 0 0,-1-1 0 0 0,1 1 0 0 0,-1 0 0 0 0,0 0 0 0 0,0 0 0 0 0,0 0 0 0 0,0 0 0 0 0,2 3 0 0 0,16 47 974 0 0,-15-40-934 0 0,0 4 83 0 0,-1 0 0 0 0,0 0 0 0 0,-2 0 1 0 0,0 0-1 0 0,-1 26 0 0 0,0-20-181 0 0,-13-21-3256 0 0,4-2-1766 0 0,-1 0-3391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4:02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11452 2872 0 0,'0'0'5781'0'0,"5"-40"-7421"0"0,-4 23 1580 0 0,-1 0-1 0 0,0 0 1 0 0,-1 0 0 0 0,-1 1 0 0 0,0-1 0 0 0,-1 0 0 0 0,-7-18 0 0 0,4-1 178 0 0,0 0 0 0 0,3-1 1 0 0,1 1-1 0 0,3-48 0 0 0,-1-6 334 0 0,-2 22 33 0 0,4-648-222 0 0,6 570-1382 0 0,-7-1 1 0 0,-31-254 0 0 0,-48-727 1019 0 0,71 947-941 0 0,3 60 865 0 0,-14-761 3077 0 0,94-245-2311 0 0,-40 724-1518 0 0,-1-642 804 0 0,-31 763 302 0 0,40-913 911 0 0,-29 436-297 0 0,7-86 916 0 0,14 108-1323 0 0,-36 645-411 0 0,2-56-534 0 0,-7 0 1 0 0,-24-154-1 0 0,20 269-1097 0 0,-10-1-1041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4:04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426 1 1176 0 0,'0'0'3150'0'0,"5"12"-2874"0"0,2 6 110 0 0,-1 1 0 0 0,0-1 0 0 0,-2 2-1 0 0,0-1 1 0 0,2 28 0 0 0,-6 14 182 0 0,-3 0 0 0 0,-15 93 0 0 0,-40 120-520 0 0,-11 75 336 0 0,26 486-174 0 0,42-767-196 0 0,-40 698-97 0 0,11-294-172 0 0,22 289-3010 0 0,8-184 1979 0 0,-94 395-135 0 0,0-17 2175 0 0,90-720-3207 0 0,4-161 1433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4:05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1340 1112 0 0,'0'0'4401'0'0,"-2"-10"-4095"0"0,-12-230 1844 0 0,2 12-1986 0 0,-30-57-1406 0 0,-10-111-4059 0 0,48 305 4421 0 0,1 1 170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4:05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1 327 4 0 0,'4'-65'76'0'0,"1"-4"-76"0"0,-1 3-12 0 0,1 3 12 0 0,-1-1-52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4:06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8192 236 0 0,'2'-497'3647'0'0,"16"-661"-1872"0"0,9 579-881 0 0,2-117-1568 0 0,-35 572 244 0 0,-38-210 0 0 0,0 7-326 0 0,22-138 606 0 0,5 85 118 0 0,5-240 550 0 0,10 264-281 0 0,1 320-214 0 0,8-797 735 0 0,1-256-185 0 0,-14 861-599 0 0,-9-176 8 0 0,14 393 25 0 0,1 6 18 0 0,0 1 0 0 0,0-1-1 0 0,0 0 1 0 0,-1 0 0 0 0,0 1 0 0 0,0-1-1 0 0,0 0 1 0 0,-1 1 0 0 0,-3-9-1 0 0,8 18-135 0 0,0-1 0 0 0,0 1-1 0 0,-1 0 1 0 0,0 0-1 0 0,0 0 1 0 0,0 0 0 0 0,-1 0-1 0 0,0 1 1 0 0,1-1 0 0 0,-1 10-1 0 0,2 66 936 0 0,-3-50-992 0 0,37 502-1564 0 0,-31-450 235 0 0,-5 7-936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31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0 213 2544 0 0,'0'0'7811'0'0,"2"-11"-7115"0"0,15-79 2880 0 0,-17 89-3533 0 0,0-1-1 0 0,1 1 1 0 0,-1 0 0 0 0,1 0 0 0 0,-1 0 0 0 0,1 0 0 0 0,-1 0 0 0 0,1 0 0 0 0,0 0 0 0 0,-1 0 0 0 0,1 0-1 0 0,0 1 1 0 0,0-1 0 0 0,-1 0 0 0 0,1 0 0 0 0,0 1 0 0 0,0-1 0 0 0,0 0 0 0 0,0 1 0 0 0,0-1-1 0 0,0 1 1 0 0,0-1 0 0 0,1 1 0 0 0,-1 0 0 0 0,0-1 0 0 0,0 1 0 0 0,0 0 0 0 0,0 0 0 0 0,0 0-1 0 0,1 0 1 0 0,-1 0 0 0 0,0 0 0 0 0,0 0 0 0 0,0 0 0 0 0,0 0 0 0 0,0 1 0 0 0,1-1 0 0 0,-1 0 0 0 0,1 1-1 0 0,48 22 1596 0 0,-39-17-1710 0 0,-7-3 132 0 0,0-1-1 0 0,1-1 1 0 0,-1 1-1 0 0,0 0 1 0 0,1-1-1 0 0,-1 0 1 0 0,1 0-1 0 0,0-1 1 0 0,-1 1-1 0 0,1-1 1 0 0,-1 0 0 0 0,1 0-1 0 0,0 0 1 0 0,8-2-1 0 0,-10 0-20 0 0,0 1 1 0 0,-1 0-1 0 0,1-1 0 0 0,0 0 0 0 0,-1 1 1 0 0,1-1-1 0 0,-1 0 0 0 0,1-1 0 0 0,-1 1 1 0 0,0 0-1 0 0,0-1 0 0 0,0 1 0 0 0,-1-1 1 0 0,1 1-1 0 0,0-1 0 0 0,-1 0 0 0 0,0 0 1 0 0,1 0-1 0 0,-1 0 0 0 0,0 0 0 0 0,-1 0 1 0 0,1 0-1 0 0,0-4 0 0 0,7-65 348 0 0,-8 72-344 0 0,7 49 44 0 0,-6-45-72 0 0,0 0 1 0 0,1 0 0 0 0,0 0-1 0 0,0-1 1 0 0,0 1 0 0 0,0 0-1 0 0,1-1 1 0 0,0 0-1 0 0,-1 1 1 0 0,1-1 0 0 0,0 0-1 0 0,0 0 1 0 0,1-1 0 0 0,-1 1-1 0 0,8 4 1 0 0,-5-5 23 0 0,1-1-1 0 0,-1 1 1 0 0,1-1 0 0 0,-1-1 0 0 0,1 1 0 0 0,-1-1-1 0 0,1 0 1 0 0,0 0 0 0 0,11-3 0 0 0,11-1 151 0 0,1 2-1 0 0,-1 0 1 0 0,1 3-1 0 0,0 0 1 0 0,0 2 0 0 0,-1 1-1 0 0,30 7 1 0 0,-58-10-142 0 0,1-1 0 0 0,-1 0 0 0 0,0 0 1 0 0,0 1-1 0 0,1-1 0 0 0,-1 1 0 0 0,0-1 1 0 0,0 1-1 0 0,0-1 0 0 0,1 1 0 0 0,-1 0 0 0 0,0 0 1 0 0,0 0-1 0 0,0-1 0 0 0,0 1 0 0 0,0 0 1 0 0,-1 0-1 0 0,1 0 0 0 0,0 0 0 0 0,0 1 0 0 0,-1-1 1 0 0,1 0-1 0 0,0 0 0 0 0,-1 0 0 0 0,1 0 1 0 0,-1 1-1 0 0,0-1 0 0 0,1 0 0 0 0,-1 1 0 0 0,0-1 1 0 0,0 0-1 0 0,0 0 0 0 0,0 1 0 0 0,0-1 1 0 0,0 0-1 0 0,0 1 0 0 0,0-1 0 0 0,0 0 1 0 0,-1 1-1 0 0,1-1 0 0 0,-1 0 0 0 0,1 0 0 0 0,-1 1 1 0 0,1-1-1 0 0,-1 0 0 0 0,-1 1 0 0 0,0 2 11 0 0,0 0-1 0 0,-1 0 0 0 0,0 0 1 0 0,0-1-1 0 0,0 0 1 0 0,0 1-1 0 0,0-1 0 0 0,-1 0 1 0 0,1-1-1 0 0,-1 1 1 0 0,0-1-1 0 0,-5 3 0 0 0,-21 3-498 0 0,13-11-6938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16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21 1004 0 0,'0'0'9698'0'0,"-5"-1"-8672"0"0,-16-4 11662 0 0,69 7-12335 0 0,125-4 1041 0 0,179 4-806 0 0,75 6-273 0 0,-299-9-170 0 0,-28 6-108 0 0,-67-2 144 0 0,-1-1-1 0 0,1-2 1 0 0,-1-1-1 0 0,47-8 1 0 0,-74 8-205 0 0,-1 0 0 0 0,0 0 1 0 0,0 0-1 0 0,1 1 0 0 0,-1 0 1 0 0,1-1-1 0 0,-1 1 1 0 0,0 1-1 0 0,1-1 0 0 0,-1 1 1 0 0,0 0-1 0 0,1 0 0 0 0,5 2 1 0 0,-9-3-161 0 0,-1 0 0 0 0,0 0 0 0 0,0 0 0 0 0,1 0 0 0 0,-1-1 0 0 0,0 1 0 0 0,1 0 0 0 0,-1 0 0 0 0,0 0 0 0 0,0 0 0 0 0,1 0 0 0 0,-1-1 0 0 0,0 1 0 0 0,0 0 0 0 0,1 0 0 0 0,-1 0 0 0 0,0-1 0 0 0,0 1 0 0 0,0 0 0 0 0,1 0 0 0 0,-1-1 0 0 0,0 1 0 0 0,0 0 0 0 0,0 0 0 0 0,0-1 0 0 0,0 1 0 0 0,0 0 0 0 0,0-1 1 0 0,0 1-1 0 0,0 0 0 0 0,1-1 0 0 0,-1 1 0 0 0,0 0 0 0 0,0 0 0 0 0,-1-1 0 0 0,1 1 0 0 0,0 0 0 0 0,0-1 0 0 0,0 1 0 0 0,0 0 0 0 0,0-1 0 0 0,0 1 0 0 0,0 0 0 0 0,0 0 0 0 0,-1-1 0 0 0,2-6-4570 0 0,2 0-1404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17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1635 1160 0 0,'0'0'14743'0'0,"1"-10"-8603"0"0,3-33-4788 0 0,-26-88 669 0 0,-5-54-693 0 0,18 67-320 0 0,-25-119-1 0 0,-2-45-788 0 0,22 139-236 0 0,-6-94-9 0 0,12 111 21 0 0,-8 28 49 0 0,16 97-71 0 0,0-1 0 0 0,1 1-1 0 0,-1 0 1 0 0,0 0 0 0 0,0 0 0 0 0,0-1 0 0 0,0 1-1 0 0,0 0 1 0 0,-1 0 0 0 0,1 0 0 0 0,0-1 0 0 0,-1 1 0 0 0,1 0-1 0 0,0 0 1 0 0,-1 0 0 0 0,1 0 0 0 0,-1 0 0 0 0,0 0-1 0 0,0-2 1 0 0,-11 16-1280 0 0,-12 44-4556 0 0,22-52 4404 0 0,-4 13-4435 0 0,-5 3-2300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19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1578 520 0 0,'0'0'12825'0'0,"2"-40"-7680"0"0,-16-154-412 0 0,13 129-3947 0 0,-12-70 1 0 0,2 39-313 0 0,5 0 0 0 0,6-99 0 0 0,2 81-388 0 0,0 27 20 0 0,0 43-38 0 0,-2 1 0 0 0,-9-76 0 0 0,3 67-50 0 0,0-75 1 0 0,-2-25 236 0 0,3 139 954 0 0,3 8-3363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20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2816 0 0,'0'0'12271'0'0,"11"-2"-5885"0"0,34-5-5142 0 0,1-4-809 0 0,1 3 0 0 0,0 1 0 0 0,0 3 0 0 0,1 2 0 0 0,52 4 0 0 0,-22-1-220 0 0,166 8 271 0 0,45-2-206 0 0,-92-10 979 0 0,-185 3-1250 0 0,-1 1 0 0 0,1 1 1 0 0,19 5-1 0 0,-22-4-6 0 0,1 0 0 0 0,0-1 0 0 0,1-1 0 0 0,-1 0 1 0 0,0 0-1 0 0,11-1 0 0 0,43-14 11 0 0,-56 10-10 0 0,1 2 0 0 0,-1-1 0 0 0,1 1 1 0 0,0 1-1 0 0,0 0 0 0 0,0 0 0 0 0,0 1 0 0 0,0 0 0 0 0,0 0 1 0 0,13 3-1 0 0,29-3-426 0 0,-65 37-5961 0 0,9-27 3123 0 0,-5 10-6656 0 0,5-4 3295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41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29 784 0 0,'0'0'11628'0'0,"-14"0"-7622"0"0,12 1-3933 0 0,1-1-1 0 0,-1 1 0 0 0,1 1 1 0 0,-1-1-1 0 0,1 0 0 0 0,-1 0 1 0 0,1 0-1 0 0,0 1 0 0 0,0-1 1 0 0,-1 1-1 0 0,1-1 0 0 0,0 1 1 0 0,0-1-1 0 0,1 1 1 0 0,-1 0-1 0 0,0-1 0 0 0,0 1 1 0 0,1 0-1 0 0,-1 0 0 0 0,1-1 1 0 0,0 1-1 0 0,-1 0 0 0 0,1 0 1 0 0,0 0-1 0 0,0 0 1 0 0,0-1-1 0 0,0 1 0 0 0,1 0 1 0 0,-1 0-1 0 0,0 0 0 0 0,1 0 1 0 0,-1-1-1 0 0,1 1 0 0 0,1 3 1 0 0,0-2-78 0 0,-1 0 1 0 0,0-1-1 0 0,1 1 1 0 0,0-1-1 0 0,0 1 1 0 0,-1-1-1 0 0,1 0 0 0 0,1 0 1 0 0,-1 1-1 0 0,0-1 1 0 0,0-1-1 0 0,1 1 1 0 0,-1 0-1 0 0,1-1 1 0 0,0 1-1 0 0,-1-1 1 0 0,1 0-1 0 0,0 0 1 0 0,0 0-1 0 0,0 0 1 0 0,5 1-1 0 0,-6-2 44 0 0,0 0 0 0 0,0 1 1 0 0,0-1-1 0 0,-1 0 0 0 0,1 0 0 0 0,0 0 1 0 0,0-1-1 0 0,0 1 0 0 0,-1 0 0 0 0,1-1 0 0 0,0 1 1 0 0,0-1-1 0 0,-1 0 0 0 0,1 1 0 0 0,0-1 0 0 0,-1 0 1 0 0,1 0-1 0 0,-1 0 0 0 0,1 0 0 0 0,-1 0 1 0 0,1-1-1 0 0,-1 1 0 0 0,0 0 0 0 0,1-1 0 0 0,0-2 1 0 0,-1 2 18 0 0,0 0 1 0 0,0-1-1 0 0,-1 1 1 0 0,1 0 0 0 0,-1-1-1 0 0,0 1 1 0 0,0-1-1 0 0,0 1 1 0 0,0 0 0 0 0,0-1-1 0 0,0 1 1 0 0,0-1-1 0 0,-1 1 1 0 0,0 0 0 0 0,1-1-1 0 0,-1 1 1 0 0,0 0-1 0 0,0 0 1 0 0,-2-4 0 0 0,2 4-53 0 0,0 0 0 0 0,0 0 0 0 0,0 1 0 0 0,0-1 0 0 0,0 0 0 0 0,0 0 0 0 0,0 1 0 0 0,-1-1 0 0 0,1 1 0 0 0,-1-1 0 0 0,1 1 0 0 0,-1-1 0 0 0,0 1 0 0 0,0 0 0 0 0,1 0 0 0 0,-4-1 0 0 0,3 1-23 0 0,1 1-1 0 0,0 0 1 0 0,0 0 0 0 0,0 0 0 0 0,0 0-1 0 0,-1 0 1 0 0,1 0 0 0 0,0 0 0 0 0,0 1-1 0 0,0-1 1 0 0,0 0 0 0 0,-1 1-1 0 0,1-1 1 0 0,0 0 0 0 0,0 1 0 0 0,0 0-1 0 0,0-1 1 0 0,0 1 0 0 0,0 0 0 0 0,0-1-1 0 0,-1 2 1 0 0,-1 2-35 0 0,0-1 0 0 0,0 1 0 0 0,0 0 0 0 0,0 0 0 0 0,1 0 0 0 0,0 0 0 0 0,0 1-1 0 0,0-1 1 0 0,0 1 0 0 0,1-1 0 0 0,-1 1 0 0 0,1 0 0 0 0,0 4 0 0 0,0-8 48 0 0,1 0 1 0 0,0 0-1 0 0,-1 0 1 0 0,1 0-1 0 0,0 0 1 0 0,0 1-1 0 0,0-1 1 0 0,0 0-1 0 0,0 0 1 0 0,0 0-1 0 0,0 0 1 0 0,0 0-1 0 0,0 0 1 0 0,0 1-1 0 0,1-1 1 0 0,-1 0-1 0 0,1 0 1 0 0,-1 0-1 0 0,0 0 1 0 0,1 0-1 0 0,0 0 1 0 0,-1 0-1 0 0,1 0 1 0 0,-1-1-1 0 0,1 1 1 0 0,0 0-1 0 0,0 0 1 0 0,0 0-1 0 0,-1-1 0 0 0,1 1 1 0 0,0 0-1 0 0,0-1 1 0 0,0 1-1 0 0,0-1 1 0 0,0 1-1 0 0,0-1 1 0 0,0 1-1 0 0,0-1 1 0 0,1 0-1 0 0,-1 0 1 0 0,0 1-1 0 0,0-1 1 0 0,0 0-1 0 0,0 0 1 0 0,0 0-1 0 0,0 0 1 0 0,0 0-1 0 0,1 0 1 0 0,-1-1-1 0 0,0 1 1 0 0,0 0-1 0 0,0-1 1 0 0,2 0-1 0 0,1 0 56 0 0,0 0 1 0 0,0-1-1 0 0,0 0 0 0 0,-1 0 0 0 0,1 0 1 0 0,0 0-1 0 0,-1-1 0 0 0,1 1 0 0 0,-1-1 0 0 0,0 0 1 0 0,0 0-1 0 0,0 0 0 0 0,5-7 0 0 0,-6 6-1 0 0,0 0 0 0 0,-1 0 1 0 0,1 0-1 0 0,-1-1 0 0 0,0 1 0 0 0,0-1 0 0 0,0 1 0 0 0,0-1 0 0 0,-1 1 0 0 0,0-1 1 0 0,0 1-1 0 0,0-1 0 0 0,-1-8 0 0 0,0 12-34 0 0,1-1-1 0 0,-1 1 1 0 0,1-1 0 0 0,-1 1-1 0 0,0-1 1 0 0,0 1-1 0 0,1 0 1 0 0,-1-1 0 0 0,0 1-1 0 0,0 0 1 0 0,-1-1 0 0 0,1 1-1 0 0,0 0 1 0 0,0 0 0 0 0,0 0-1 0 0,-1 0 1 0 0,1 0 0 0 0,0 1-1 0 0,-1-1 1 0 0,1 0 0 0 0,-1 1-1 0 0,1-1 1 0 0,-1 1-1 0 0,1-1 1 0 0,-1 1 0 0 0,0-1-1 0 0,1 1 1 0 0,-1 0 0 0 0,1 0-1 0 0,-1 0 1 0 0,0 0 0 0 0,1 0-1 0 0,-1 0 1 0 0,0 1 0 0 0,1-1-1 0 0,-1 0 1 0 0,1 1-1 0 0,-1 0 1 0 0,1-1 0 0 0,-1 1-1 0 0,1 0 1 0 0,-2 1 0 0 0,-1-1 24 0 0,1 1 0 0 0,-1 1 1 0 0,1-1-1 0 0,0 0 0 0 0,0 1 1 0 0,0 0-1 0 0,0-1 0 0 0,0 1 1 0 0,1 1-1 0 0,-5 5 0 0 0,6-8-50 0 0,0 0 0 0 0,0 1-1 0 0,0 0 1 0 0,0-1 0 0 0,0 1-1 0 0,0-1 1 0 0,1 1 0 0 0,-1 0-1 0 0,1 0 1 0 0,-1-1-1 0 0,1 1 1 0 0,-1 0 0 0 0,1 0-1 0 0,0 0 1 0 0,0 0 0 0 0,0 0-1 0 0,0-1 1 0 0,0 1 0 0 0,0 0-1 0 0,1 0 1 0 0,-1 0-1 0 0,0 0 1 0 0,1-1 0 0 0,0 1-1 0 0,1 3 1 0 0,12 2-603 0 0,-4-3-1274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21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1631 2672 0 0,'0'0'9230'0'0,"-14"7"-3008"0"0,15-138-2453 0 0,-7-304-236 0 0,-2 312-3245 0 0,1 47-3 0 0,5-85 0 0 0,5-165 833 0 0,-4 186-985 0 0,-18-74-23 0 0,20 213-102 0 0,-1 0 0 0 0,0 0 0 0 0,0 0-1 0 0,0 0 1 0 0,0 0 0 0 0,0 0 0 0 0,0 1 0 0 0,0-1-1 0 0,0 0 1 0 0,0 0 0 0 0,0 0 0 0 0,0 0 0 0 0,-1 0-1 0 0,1 0 1 0 0,0 0 0 0 0,-1 0 0 0 0,1 0 0 0 0,-1 1-1 0 0,1-1 1 0 0,-1 0 0 0 0,1 0 0 0 0,-1 0 0 0 0,1 1-1 0 0,-1-1 1 0 0,0 0 0 0 0,1 1 0 0 0,-1-1 0 0 0,0 1-1 0 0,0-1 1 0 0,0 1 0 0 0,1-1 0 0 0,-1 1 0 0 0,0-1-1 0 0,0 1 1 0 0,0 0 0 0 0,0-1 0 0 0,0 1 0 0 0,0 0-1 0 0,0 0 1 0 0,1 0 0 0 0,-1 0 0 0 0,0 0 0 0 0,0 0-1 0 0,0 0 1 0 0,0 0 0 0 0,0 0 0 0 0,0 0 0 0 0,0 0-1 0 0,-1 1 1 0 0,-14-1-72 0 0,-94-4-85 0 0,109 5 38 0 0,0-1 0 0 0,0 1 0 0 0,1 0 0 0 0,-1 0 0 0 0,0 0 0 0 0,0 0 1 0 0,1 0-1 0 0,-1 0 0 0 0,1 0 0 0 0,-1 0 0 0 0,1 0 0 0 0,-1 0 0 0 0,1 1 0 0 0,0-1 0 0 0,-1 0 0 0 0,1 0 1 0 0,0 0-1 0 0,0 0 0 0 0,0 1 0 0 0,0-1 0 0 0,0 0 0 0 0,0 0 0 0 0,0 0 0 0 0,0 1 0 0 0,1-1 0 0 0,-1 1 1 0 0,-2 19-7956 0 0,-7-7-2563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33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74 106 196 0 0,'-4'0'24383'0'0,"1"6"-27278"0"0,1 0 2957 0 0,0 1 0 0 0,1-1 0 0 0,-1 0-1 0 0,1 1 1 0 0,0-1 0 0 0,1 1 0 0 0,-1-1-1 0 0,2 11 1 0 0,-1-17-59 0 0,0 3-6 0 0,0 0-1 0 0,0 0 1 0 0,1-1-1 0 0,-1 1 1 0 0,1 0-1 0 0,0 0 1 0 0,-1-1-1 0 0,1 1 1 0 0,1 0-1 0 0,-1-1 1 0 0,0 1-1 0 0,1-1 1 0 0,-1 1-1 0 0,1-1 1 0 0,-1 0-1 0 0,1 0 1 0 0,0 1-1 0 0,0-1 1 0 0,0-1-1 0 0,1 1 1 0 0,-1 0-1 0 0,0 0 1 0 0,1-1-1 0 0,-1 1 1 0 0,1-1-1 0 0,-1 0 1 0 0,1 0-1 0 0,-1 0 1 0 0,1 0-1 0 0,0 0 1 0 0,4 0-1 0 0,-2 0 9 0 0,0-1 0 0 0,-1 1 0 0 0,1-1 0 0 0,0 0 0 0 0,0 0 0 0 0,0 0 0 0 0,0-1 0 0 0,0 0 0 0 0,-1 0 0 0 0,1 0 0 0 0,0-1 0 0 0,-1 1 0 0 0,1-1 0 0 0,-1 0 0 0 0,1 0 0 0 0,-1-1 0 0 0,0 1 0 0 0,5-5 0 0 0,-4 2 97 0 0,1-1 1 0 0,-1 0-1 0 0,0 0 0 0 0,0-1 0 0 0,0 0 1 0 0,-1 1-1 0 0,0-1 0 0 0,-1-1 0 0 0,1 1 1 0 0,-1-1-1 0 0,3-11 0 0 0,-5 14 0 0 0,0-1 0 0 0,0 1 0 0 0,0 0 0 0 0,-1-1-1 0 0,0 1 1 0 0,0-1 0 0 0,0 1 0 0 0,0-1 0 0 0,-1 1 0 0 0,0 0 0 0 0,0-1-1 0 0,-1 1 1 0 0,1 0 0 0 0,-1 0 0 0 0,0 0 0 0 0,0 0 0 0 0,-1 0-1 0 0,-3-5 1 0 0,3 8-60 0 0,0-1 1 0 0,0 0-1 0 0,-1 1 0 0 0,1 0 0 0 0,-1 0 0 0 0,0 0 0 0 0,0 0 0 0 0,1 1 0 0 0,-1-1 1 0 0,0 1-1 0 0,0 0 0 0 0,-1 0 0 0 0,1 0 0 0 0,0 1 0 0 0,0 0 0 0 0,0-1 0 0 0,0 1 1 0 0,-1 1-1 0 0,1-1 0 0 0,-6 2 0 0 0,-7 0 3 0 0,-1 1 0 0 0,1 1 1 0 0,-25 8-1 0 0,37-10-103 0 0,0 0 0 0 0,0 0 0 0 0,0 0 0 0 0,0 1-1 0 0,1-1 1 0 0,-1 1 0 0 0,1 0 0 0 0,-1 1 0 0 0,1-1 0 0 0,0 1 0 0 0,0 0 0 0 0,-5 7 0 0 0,9-10-313 0 0,25 10-10245 0 0,-16-10 4997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34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59 162 1708 0 0,'0'0'15454'0'0,"-3"-2"-14566"0"0,2 1-821 0 0,1 1 0 0 0,-1-1 0 0 0,1 1 0 0 0,0-1 0 0 0,-1 1 0 0 0,1 0 0 0 0,-1-1 0 0 0,1 1 0 0 0,-1 0 0 0 0,1-1 0 0 0,-1 1 0 0 0,1 0 0 0 0,-1 0 0 0 0,0 0 0 0 0,1-1 0 0 0,-1 1 0 0 0,1 0 0 0 0,-1 0 0 0 0,1 0 0 0 0,-1 0 0 0 0,0 0 0 0 0,1 0 0 0 0,-1 0 0 0 0,1 0 0 0 0,-1 0 0 0 0,0 0 0 0 0,1 0 1 0 0,-1 1-1 0 0,1-1 0 0 0,-1 0 0 0 0,1 0 0 0 0,-1 0 0 0 0,0 1 0 0 0,1-1 0 0 0,-1 0 0 0 0,1 1 0 0 0,0-1 0 0 0,-1 1 0 0 0,1-1 0 0 0,-1 0 0 0 0,1 1 0 0 0,-1-1 0 0 0,1 1 0 0 0,-11 36 969 0 0,9-27-997 0 0,1-1 0 0 0,1 1-1 0 0,0 0 1 0 0,0 0 0 0 0,0 0-1 0 0,2-1 1 0 0,-1 1 0 0 0,4 10-1 0 0,-5-17-36 0 0,1-1-1 0 0,-1 0 0 0 0,1 1 0 0 0,0-1 1 0 0,0 0-1 0 0,0 0 0 0 0,0 1 0 0 0,1-1 1 0 0,-1 0-1 0 0,1 0 0 0 0,-1 0 0 0 0,1-1 1 0 0,0 1-1 0 0,-1 0 0 0 0,1 0 1 0 0,0-1-1 0 0,0 1 0 0 0,0-1 0 0 0,0 0 1 0 0,0 0-1 0 0,1 0 0 0 0,-1 0 0 0 0,0 0 1 0 0,1 0-1 0 0,-1 0 0 0 0,0-1 0 0 0,1 1 1 0 0,-1-1-1 0 0,1 0 0 0 0,-1 1 0 0 0,1-1 1 0 0,-1-1-1 0 0,1 1 0 0 0,-1 0 1 0 0,0 0-1 0 0,6-2 0 0 0,-4 0 25 0 0,0 0-1 0 0,0 0 0 0 0,1-1 1 0 0,-1 0-1 0 0,-1 1 1 0 0,1-1-1 0 0,0-1 1 0 0,-1 1-1 0 0,1 0 1 0 0,-1-1-1 0 0,0 0 1 0 0,0 0-1 0 0,-1 0 1 0 0,1 0-1 0 0,1-5 1 0 0,4-5 309 0 0,0-1 1 0 0,10-32 0 0 0,-14 33-170 0 0,0 0 0 0 0,-1-1 0 0 0,0 1 0 0 0,-1-1 0 0 0,-1 0 0 0 0,0 0 0 0 0,-2-19 0 0 0,0 31-123 0 0,1-1 1 0 0,0 1-1 0 0,-1 0 0 0 0,0 0 0 0 0,0 0 0 0 0,0 0 1 0 0,0 0-1 0 0,0 0 0 0 0,0 0 0 0 0,-1 0 0 0 0,1 1 1 0 0,-1-1-1 0 0,0 0 0 0 0,0 1 0 0 0,0-1 0 0 0,0 1 1 0 0,-1 0-1 0 0,1 0 0 0 0,-1 0 0 0 0,1 0 0 0 0,-1 0 1 0 0,0 0-1 0 0,1 1 0 0 0,-1-1 0 0 0,0 1 0 0 0,0 0 1 0 0,0 0-1 0 0,0 0 0 0 0,0 0 0 0 0,0 0 0 0 0,-1 1 1 0 0,1-1-1 0 0,0 1 0 0 0,0 0 0 0 0,0 0 0 0 0,-1 0 1 0 0,1 1-1 0 0,0-1 0 0 0,-5 2 0 0 0,1 0-50 0 0,1 0 0 0 0,0 0-1 0 0,0 0 1 0 0,0 1 0 0 0,0 0-1 0 0,0 0 1 0 0,0 0 0 0 0,1 1-1 0 0,0 0 1 0 0,-1 0 0 0 0,1 1 0 0 0,1-1-1 0 0,-8 10 1 0 0,8-10-230 0 0,1 1 0 0 0,0-1 0 0 0,0 1 0 0 0,1-1 1 0 0,-1 1-1 0 0,1 0 0 0 0,-3 10 0 0 0,4-12-162 0 0,1-1 0 0 0,-1 1-1 0 0,1 0 1 0 0,0 0 0 0 0,-1-1 0 0 0,1 1-1 0 0,1 0 1 0 0,-1 0 0 0 0,0-1 0 0 0,1 1 0 0 0,-1 0-1 0 0,1-1 1 0 0,0 1 0 0 0,0-1 0 0 0,2 5-1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35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49 106 1396 0 0,'0'0'15271'0'0,"0"11"-9602"0"0,5 34-5619 0 0,-2-39-44 0 0,1-1 0 0 0,0 0-1 0 0,0 0 1 0 0,1-1 0 0 0,0 1 0 0 0,-1-1-1 0 0,1 0 1 0 0,1 0 0 0 0,-1-1 0 0 0,0 0-1 0 0,1 0 1 0 0,0 0 0 0 0,0 0 0 0 0,0-1 0 0 0,0 0-1 0 0,0 0 1 0 0,0-1 0 0 0,10 2 0 0 0,-12-3 50 0 0,0 0 0 0 0,0 0 0 0 0,0 0 0 0 0,0 0 0 0 0,-1-1 0 0 0,1 0 0 0 0,0 1 0 0 0,0-1 0 0 0,-1-1 0 0 0,1 1 0 0 0,-1 0 1 0 0,1-1-1 0 0,-1 0 0 0 0,0 0 0 0 0,1 0 0 0 0,-1 0 0 0 0,0-1 0 0 0,0 1 0 0 0,-1-1 0 0 0,1 1 0 0 0,0-1 0 0 0,-1 0 0 0 0,0 0 0 0 0,1 0 1 0 0,-1-1-1 0 0,0 1 0 0 0,-1 0 0 0 0,1-1 0 0 0,-1 1 0 0 0,1-1 0 0 0,-1 0 0 0 0,1-4 0 0 0,-1 1 78 0 0,1 0-1 0 0,-1 0 1 0 0,0-1 0 0 0,0 1-1 0 0,-1 0 1 0 0,0 0-1 0 0,-1 0 1 0 0,1-1-1 0 0,-1 1 1 0 0,-1 0 0 0 0,1 0-1 0 0,-5-10 1 0 0,5 14-86 0 0,0-1-1 0 0,-1 1 1 0 0,0 0 0 0 0,1 0 0 0 0,-1 0 0 0 0,0 0 0 0 0,-1 1 0 0 0,1-1 0 0 0,0 0 0 0 0,-1 1 0 0 0,0 0 0 0 0,1-1 0 0 0,-1 1 0 0 0,0 0-1 0 0,0 1 1 0 0,0-1 0 0 0,0 0 0 0 0,0 1 0 0 0,-1 0 0 0 0,1 0 0 0 0,0 0 0 0 0,-1 0 0 0 0,1 0 0 0 0,-1 0 0 0 0,1 1 0 0 0,-7 0 0 0 0,2 0-45 0 0,-1 1 1 0 0,1 0 0 0 0,0 1-1 0 0,0 0 1 0 0,0 0 0 0 0,0 1 0 0 0,0 0-1 0 0,1 1 1 0 0,-1-1 0 0 0,1 1-1 0 0,0 1 1 0 0,0-1 0 0 0,-8 8 0 0 0,10-8-71 0 0,0 0 0 0 0,1 0 1 0 0,-1 1-1 0 0,1 0 1 0 0,0 0-1 0 0,0 0 0 0 0,0 0 1 0 0,1 1-1 0 0,0-1 1 0 0,0 1-1 0 0,0 0 0 0 0,1 0 1 0 0,0 0-1 0 0,0 0 1 0 0,0 0-1 0 0,1 1 0 0 0,-1 11 1 0 0,2-16-54 0 0,0-1 1 0 0,1 0-1 0 0,-1 1 1 0 0,1-1-1 0 0,-1 0 1 0 0,1 1-1 0 0,0-1 1 0 0,0 0-1 0 0,-1 0 1 0 0,1 0-1 0 0,0 0 1 0 0,0 0-1 0 0,0 0 1 0 0,0 0-1 0 0,0 0 1 0 0,0 0-1 0 0,0 0 0 0 0,1 0 1 0 0,-1-1-1 0 0,0 1 1 0 0,0 0-1 0 0,1-1 1 0 0,-1 1-1 0 0,0-1 1 0 0,1 1-1 0 0,-1-1 1 0 0,0 0-1 0 0,1 0 1 0 0,-1 0-1 0 0,1 1 1 0 0,-1-1-1 0 0,2-1 1 0 0,26 2-3923 0 0,-6-2-3279 0 0,-5-2-1210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36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55 1760 0 0,'0'0'11529'0'0,"1"-4"-10715"0"0,-1 3-702 0 0,1 1 1 0 0,-1-1 0 0 0,0 1 0 0 0,0-1 0 0 0,0 0-1 0 0,1 1 1 0 0,-1-1 0 0 0,0 1 0 0 0,0-1 0 0 0,0 0 0 0 0,0 1-1 0 0,0-1 1 0 0,0 1 0 0 0,0-1 0 0 0,0 0 0 0 0,0 1-1 0 0,-1-1 1 0 0,1 1 0 0 0,0-1 0 0 0,0 1 0 0 0,0-1-1 0 0,-1 0 1 0 0,1 1 0 0 0,0-1 0 0 0,-1 1 0 0 0,1-1 0 0 0,0 1-1 0 0,-1 0 1 0 0,1-1 0 0 0,-1 1 0 0 0,1-1 0 0 0,-1 1-1 0 0,0-1 1 0 0,0 2 2 0 0,0-1 0 0 0,0 1-1 0 0,0 0 1 0 0,0 0 0 0 0,0 0 0 0 0,1-1-1 0 0,-1 1 1 0 0,0 0 0 0 0,0 0 0 0 0,1 0-1 0 0,-1 0 1 0 0,0 0 0 0 0,1 0 0 0 0,-1 0-1 0 0,1 1 1 0 0,0-1 0 0 0,-1 0 0 0 0,1 0-1 0 0,0 0 1 0 0,0 0 0 0 0,-1 3 0 0 0,0 0-74 0 0,0 0 1 0 0,1 1 0 0 0,-1-1-1 0 0,1 1 1 0 0,0-1-1 0 0,0 1 1 0 0,0-1 0 0 0,0 1-1 0 0,1-1 1 0 0,0 0 0 0 0,0 1-1 0 0,0-1 1 0 0,1 0 0 0 0,-1 1-1 0 0,1-1 1 0 0,0 0 0 0 0,0 0-1 0 0,1-1 1 0 0,-1 1 0 0 0,1 0-1 0 0,-1-1 1 0 0,1 1 0 0 0,0-1-1 0 0,1 0 1 0 0,-1 0 0 0 0,1 0-1 0 0,-1 0 1 0 0,1-1 0 0 0,7 4-1 0 0,-7-3 22 0 0,1-1 1 0 0,0 0-1 0 0,0-1 0 0 0,-1 1 0 0 0,1-1 0 0 0,0 0 0 0 0,0 0 1 0 0,0 0-1 0 0,0-1 0 0 0,0 1 0 0 0,0-1 0 0 0,0-1 0 0 0,1 1 0 0 0,-1-1 1 0 0,0 0-1 0 0,-1 0 0 0 0,1 0 0 0 0,0-1 0 0 0,0 1 0 0 0,0-1 1 0 0,-1-1-1 0 0,1 1 0 0 0,-1 0 0 0 0,0-1 0 0 0,1 0 0 0 0,3-4 0 0 0,-4 3 1 0 0,0 0-1 0 0,-1 0 0 0 0,0 0 0 0 0,1-1 0 0 0,-2 1 0 0 0,1-1 0 0 0,0 0 0 0 0,-1 0 0 0 0,0 0 0 0 0,0 0 0 0 0,-1 0 0 0 0,1 0 0 0 0,-1-1 0 0 0,0 1 0 0 0,0 0 0 0 0,-1-1 0 0 0,0-7 0 0 0,0 10-25 0 0,0 0 0 0 0,0 1 1 0 0,-1-1-1 0 0,0 0 0 0 0,1 0 0 0 0,-1 1 1 0 0,0-1-1 0 0,0 0 0 0 0,-1 1 0 0 0,1-1 1 0 0,0 1-1 0 0,-1-1 0 0 0,0 1 1 0 0,1 0-1 0 0,-1-1 0 0 0,0 1 0 0 0,0 0 1 0 0,0 0-1 0 0,0 0 0 0 0,-1 1 0 0 0,1-1 1 0 0,0 0-1 0 0,-1 1 0 0 0,0 0 0 0 0,1 0 1 0 0,-1-1-1 0 0,1 1 0 0 0,-1 1 0 0 0,0-1 1 0 0,0 0-1 0 0,0 1 0 0 0,1-1 1 0 0,-1 1-1 0 0,-4 0 0 0 0,-5 0-41 0 0,0 0 0 0 0,-1 0 0 0 0,1 1 0 0 0,0 1 0 0 0,0 0 0 0 0,-19 7 0 0 0,26-8-29 0 0,-1 1 1 0 0,1 0-1 0 0,0 1 1 0 0,0-1-1 0 0,0 1 1 0 0,0 0-1 0 0,1 0 1 0 0,-1 0-1 0 0,1 1 1 0 0,-1 0-1 0 0,1 0 1 0 0,1 0-1 0 0,-1 0 1 0 0,0 1-1 0 0,1-1 1 0 0,-4 9-1 0 0,6-11-97 0 0,0 0 0 0 0,0 1-1 0 0,0-1 1 0 0,1 1 0 0 0,-1 0-1 0 0,1-1 1 0 0,0 1 0 0 0,0-1-1 0 0,0 1 1 0 0,0 0 0 0 0,0-1-1 0 0,0 1 1 0 0,1-1 0 0 0,-1 1-1 0 0,1-1 1 0 0,0 1-1 0 0,0-1 1 0 0,0 1 0 0 0,0-1-1 0 0,0 0 1 0 0,1 1 0 0 0,-1-1-1 0 0,3 3 1 0 0,-2-2-653 0 0,1 0 1 0 0,0 0-1 0 0,0 0 0 0 0,0-1 1 0 0,0 1-1 0 0,0-1 0 0 0,0 0 1 0 0,0 0-1 0 0,7 3 0 0 0,11 1-4606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36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45 3676 0 0,'0'0'11231'0'0,"-7"0"-10355"0"0,4-1-693 0 0,-1 1-1 0 0,1 0 1 0 0,0 0 0 0 0,0 1 0 0 0,0-1 0 0 0,0 1 0 0 0,-1-1-1 0 0,1 1 1 0 0,0 0 0 0 0,0 0 0 0 0,0 1 0 0 0,1-1 0 0 0,-1 1-1 0 0,0-1 1 0 0,0 1 0 0 0,1 0 0 0 0,-1 0 0 0 0,1 0 0 0 0,-1 0-1 0 0,1 0 1 0 0,0 1 0 0 0,0-1 0 0 0,0 1 0 0 0,0-1 0 0 0,1 1-1 0 0,-1 0 1 0 0,1 0 0 0 0,-1 0 0 0 0,1 0 0 0 0,0 0 0 0 0,0 0-1 0 0,0 0 1 0 0,1 0 0 0 0,-1 0 0 0 0,0 4 0 0 0,1-3-155 0 0,0 0 0 0 0,1 0 1 0 0,-1 0-1 0 0,1 0 0 0 0,-1 0 1 0 0,1 0-1 0 0,0 0 0 0 0,1 0 0 0 0,-1 0 1 0 0,1 0-1 0 0,0 0 0 0 0,0-1 1 0 0,0 1-1 0 0,0-1 0 0 0,0 1 1 0 0,1-1-1 0 0,0 0 0 0 0,-1 0 1 0 0,1 0-1 0 0,0 0 0 0 0,1-1 0 0 0,-1 1 1 0 0,0-1-1 0 0,1 0 0 0 0,-1 0 1 0 0,1 0-1 0 0,0 0 0 0 0,0-1 1 0 0,0 1-1 0 0,0-1 0 0 0,0 0 1 0 0,5 1-1 0 0,-3-2 44 0 0,0 1 0 0 0,0-1 0 0 0,0 0 0 0 0,0 0 0 0 0,0 0 0 0 0,0-1 0 0 0,0 0 0 0 0,0 0 0 0 0,-1-1 1 0 0,1 0-1 0 0,0 0 0 0 0,-1 0 0 0 0,1 0 0 0 0,-1-1 0 0 0,0 0 0 0 0,0 0 0 0 0,0 0 0 0 0,0-1 0 0 0,-1 0 0 0 0,1 0 0 0 0,-1 0 0 0 0,5-6 0 0 0,-5 4-14 0 0,0 0-1 0 0,0 1 1 0 0,0-2-1 0 0,-1 1 1 0 0,0 0-1 0 0,0-1 1 0 0,-1 1-1 0 0,0-1 1 0 0,0 0-1 0 0,0 0 1 0 0,0-8-1 0 0,-2 12-17 0 0,0 1 0 0 0,0-1 0 0 0,0 0 0 0 0,-1 0 0 0 0,1 0 0 0 0,-1 0 1 0 0,0 0-1 0 0,0 0 0 0 0,0 1 0 0 0,0-1 0 0 0,0 0 0 0 0,0 1 0 0 0,-1-1 0 0 0,1 0 0 0 0,-1 1 0 0 0,0 0 0 0 0,0-1 0 0 0,0 1 1 0 0,0 0-1 0 0,0 0 0 0 0,0 0 0 0 0,0 0 0 0 0,-1 1 0 0 0,1-1 0 0 0,-1 1 0 0 0,1-1 0 0 0,-1 1 0 0 0,0 0 0 0 0,-4-2 0 0 0,0 1-26 0 0,0 1-1 0 0,-1-1 1 0 0,1 1 0 0 0,0 0-1 0 0,-1 1 1 0 0,1-1-1 0 0,-1 2 1 0 0,1-1-1 0 0,0 1 1 0 0,-1 0-1 0 0,1 0 1 0 0,0 1-1 0 0,0 0 1 0 0,0 0-1 0 0,-8 5 1 0 0,3-2-67 0 0,1 1 0 0 0,0 0 1 0 0,1 0-1 0 0,-1 1 0 0 0,1 1 1 0 0,1 0-1 0 0,0 0 0 0 0,-13 15 0 0 0,20-16-1804 0 0,10-9-3454 0 0,2-7-1186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41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1 127 732 0 0,'4'9'16747'0'0,"83"-15"-11886"0"0,41-18-2617 0 0,-72 13-1983 0 0,59-6 0 0 0,21 1-9 0 0,-92 9-79 0 0,0 1-1 0 0,0 3 1 0 0,0 1-1 0 0,49 6 0 0 0,226 20 162 0 0,-264-21-204 0 0,94-8 1 0 0,-89 1-56 0 0,71 5-1 0 0,-22 2 42 0 0,136-13 0 0 0,-94 1-57 0 0,74-16-20 0 0,-144 13-13 0 0,109-2 1 0 0,-157 16-50 0 0,0 1 0 0 0,52 13 0 0 0,-58-7 119 0 0,-20-7-2684 0 0,-20-17-5798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42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214 2468 1580 0 0,'6'-8'21294'0'0,"-5"3"-21827"0"0,-3-21 1199 0 0,-1-1 1 0 0,-1 1-1 0 0,-10-33 1 0 0,-4-30 272 0 0,-10-208 253 0 0,17 153-707 0 0,4-314-26 0 0,9 262-256 0 0,-34-382 248 0 0,0 142-244 0 0,32 416-211 0 0,1 5-9 0 0,-1 0-1 0 0,-1 0 0 0 0,0 0 0 0 0,-5-23 1 0 0,5 38-68 0 0,0 0 0 0 0,0 1 0 0 0,0-1 1 0 0,0 1-1 0 0,0-1 0 0 0,0 1 1 0 0,0-1-1 0 0,0 1 0 0 0,1-1 0 0 0,-1 1 1 0 0,0 0-1 0 0,0 0 0 0 0,1-1 1 0 0,-1 1-1 0 0,1 0 0 0 0,-1 0 0 0 0,1 0 1 0 0,-1-1-1 0 0,1 1 0 0 0,-1 0 0 0 0,1 0 1 0 0,-1 0-1 0 0,1 0 0 0 0,0 2 1 0 0,-17 31-2859 0 0,1 2-3539 0 0,2-13 271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44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2801 3752 0 0,'0'0'8434'0'0,"-6"-8"-3612"0"0,9 2-4474 0 0,0 0 0 0 0,0-1 0 0 0,-1 1 0 0 0,1-1 1 0 0,-1 1-1 0 0,-1-1 0 0 0,0 0 0 0 0,0 0 0 0 0,0-8 0 0 0,-2-69 966 0 0,0 38-708 0 0,-1-257 1358 0 0,1-1-780 0 0,-12 105-478 0 0,1 50-722 0 0,-9-324 503 0 0,19 151-529 0 0,-2 86 410 0 0,-1 69-165 0 0,-9-125 39 0 0,5 149-713 0 0,9 142 383 0 0,0 32-4255 0 0,3-15-56 0 0,-1-4-1792 0 0,0 7-4922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45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67 2988 0 0,'-5'2'19035'0'0,"222"-20"-15458"0"0,-48 20-3154 0 0,201-6 82 0 0,-351 3-573 0 0,-4-1 337 0 0,1 1-1 0 0,0 1 1 0 0,30 4 0 0 0,-16-1-254 0 0,-1-2 1 0 0,1 0-1 0 0,57-8 0 0 0,16 0 24 0 0,85 14 22 0 0,84-2 67 0 0,54-26 109 0 0,-225 12-238 0 0,79-4 60 0 0,-121 17-62 0 0,-40-2 1 0 0,0-1-1 0 0,0-1 1 0 0,23-2 0 0 0,6-5-146 0 0,67 0 1 0 0,-113 9 109 0 0,-1-1 0 0 0,1 0 1 0 0,-1 1-1 0 0,1-1 0 0 0,-1 1 1 0 0,0 0-1 0 0,0-1 0 0 0,0 1 0 0 0,0 0 1 0 0,0 0-1 0 0,0 0 0 0 0,0-1 1 0 0,0 1-1 0 0,-1 0 0 0 0,1 0 0 0 0,-1 0 1 0 0,1 0-1 0 0,-1 0 0 0 0,0 1 1 0 0,0-1-1 0 0,0 0 0 0 0,-1 4 0 0 0,4 63-573 0 0,-3-64 444 0 0,1 24-494 0 0,0 15-999 0 0,-5-17-2969 0 0,-3-11-2258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08:3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57 118 1460 0 0,'0'0'6965'0'0,"0"-4"-6321"0"0,4-8 1795 0 0,-6 30 2498 0 0,1 1-2954 0 0,0-2-3434 0 0,1-16 1451 0 0,1-1-1 0 0,0 1 1 0 0,0-1-1 0 0,0 0 1 0 0,0 1 0 0 0,0-1-1 0 0,0 0 1 0 0,0 0 0 0 0,0 0-1 0 0,0 0 1 0 0,0 0-1 0 0,0 0 1 0 0,0 0 0 0 0,0 0-1 0 0,0 0 1 0 0,0 0 0 0 0,0 0-1 0 0,0-1 1 0 0,0 1-1 0 0,0 0 1 0 0,1-2 0 0 0,23-5 17 0 0,-22 6-8 0 0,-1 0 1 0 0,0 0-1 0 0,0 0 1 0 0,0-1-1 0 0,0 1 1 0 0,0 0 0 0 0,0-1-1 0 0,-1 1 1 0 0,1-1-1 0 0,0 0 1 0 0,-1 0 0 0 0,1 1-1 0 0,-1-1 1 0 0,0 0-1 0 0,1 0 1 0 0,-1 0 0 0 0,0-1-1 0 0,0 1 1 0 0,0 0-1 0 0,-1 0 1 0 0,1 0-1 0 0,0-5 1 0 0,-1 6-4 0 0,0 0 1 0 0,0 0-1 0 0,0 0 0 0 0,-1 0 1 0 0,1 1-1 0 0,0-1 0 0 0,-1 0 0 0 0,1 0 1 0 0,-1 0-1 0 0,1 0 0 0 0,-1 0 1 0 0,1 1-1 0 0,-1-1 0 0 0,1 0 0 0 0,-1 0 1 0 0,0 1-1 0 0,1-1 0 0 0,-1 0 1 0 0,0 1-1 0 0,0-1 0 0 0,0 0 0 0 0,-2 0-2 0 0,0 0-1 0 0,1 0 0 0 0,-1 0 0 0 0,0 0 0 0 0,1 0 1 0 0,-1 1-1 0 0,0-1 0 0 0,0 1 0 0 0,0 0 0 0 0,-3 0 1 0 0,0 0-20 0 0,1 0 1 0 0,-1 1 0 0 0,1 0 0 0 0,-1 0 0 0 0,1 1 0 0 0,-1-1-1 0 0,1 1 1 0 0,0 0 0 0 0,0 0 0 0 0,0 1 0 0 0,-6 4 0 0 0,9-6 29 0 0,0 0 1 0 0,1 0 0 0 0,-1 0-1 0 0,1 1 1 0 0,-1-1 0 0 0,1 1-1 0 0,-1-1 1 0 0,1 1 0 0 0,0 0-1 0 0,0-1 1 0 0,0 1-1 0 0,0 0 1 0 0,0 0 0 0 0,0 0-1 0 0,0 0 1 0 0,1 0 0 0 0,-1 0-1 0 0,1 0 1 0 0,-1 0 0 0 0,1 0-1 0 0,0 0 1 0 0,0 0 0 0 0,0 0-1 0 0,0 0 1 0 0,0 0-1 0 0,0 0 1 0 0,1 0 0 0 0,-1 0-1 0 0,0 0 1 0 0,1 0 0 0 0,0 0-1 0 0,0 0 1 0 0,0 2 0 0 0,0-2 2 0 0,1 0 0 0 0,-1 0 0 0 0,0 0 1 0 0,0-1-1 0 0,1 1 0 0 0,-1 0 1 0 0,1-1-1 0 0,-1 1 0 0 0,1-1 0 0 0,0 0 1 0 0,-1 0-1 0 0,1 1 0 0 0,0-1 0 0 0,0 0 1 0 0,0 0-1 0 0,0-1 0 0 0,0 1 0 0 0,0 0 1 0 0,0-1-1 0 0,0 1 0 0 0,0-1 1 0 0,1 1-1 0 0,-1-1 0 0 0,0 0 0 0 0,0 0 1 0 0,0 0-1 0 0,0 0 0 0 0,0-1 0 0 0,1 1 1 0 0,-1-1-1 0 0,0 1 0 0 0,0-1 1 0 0,0 1-1 0 0,0-1 0 0 0,0 0 0 0 0,3-2 1 0 0,-1 1 46 0 0,0 1 0 0 0,-1-2 0 0 0,1 1 0 0 0,0 0 0 0 0,-1-1 0 0 0,1 1 0 0 0,-1-1 0 0 0,0 0 0 0 0,0 0 0 0 0,0-1 0 0 0,0 1 0 0 0,-1 0 0 0 0,1-1 0 0 0,-1 0 0 0 0,0 0 0 0 0,0 1 0 0 0,3-8 0 0 0,-5 7-33 0 0,1 0 0 0 0,-1 0 0 0 0,1 1-1 0 0,-1-1 1 0 0,-1 0 0 0 0,1 0 0 0 0,0 0 0 0 0,-1 1-1 0 0,0-1 1 0 0,0 0 0 0 0,0 1 0 0 0,0-1-1 0 0,0 1 1 0 0,-4-7 0 0 0,4 8-26 0 0,-1 0-1 0 0,1 0 0 0 0,0 1 1 0 0,-1-1-1 0 0,1 1 1 0 0,-1-1-1 0 0,1 1 0 0 0,-1-1 1 0 0,0 1-1 0 0,0 0 1 0 0,0 0-1 0 0,1 0 1 0 0,-1 0-1 0 0,0 0 0 0 0,0 0 1 0 0,0 1-1 0 0,0-1 1 0 0,-1 1-1 0 0,1-1 0 0 0,0 1 1 0 0,0 0-1 0 0,0 0 1 0 0,0 0-1 0 0,0 0 1 0 0,-1 0-1 0 0,1 0 0 0 0,0 0 1 0 0,-3 2-1 0 0,3-1-16 0 0,0 0 0 0 0,0 1 0 0 0,0 0 1 0 0,0 0-1 0 0,0-1 0 0 0,0 1 0 0 0,0 0 0 0 0,0 1 0 0 0,1-1 0 0 0,-1 0 0 0 0,1 0 0 0 0,0 1 0 0 0,-1-1 0 0 0,1 1 1 0 0,0-1-1 0 0,0 1 0 0 0,1-1 0 0 0,-1 1 0 0 0,1 0 0 0 0,-1-1 0 0 0,1 5 0 0 0,-1-4-10 0 0,0 1-1 0 0,1-1 1 0 0,-1 0-1 0 0,1 0 1 0 0,0 0-1 0 0,0 0 1 0 0,0 1-1 0 0,0-1 1 0 0,1 0-1 0 0,-1 0 1 0 0,1 0-1 0 0,0 0 1 0 0,0 0-1 0 0,0 0 1 0 0,0 0-1 0 0,0 0 1 0 0,4 5-1 0 0,-4-7 30 0 0,-1-1-1 0 0,1 1 0 0 0,0-1 0 0 0,0 0 0 0 0,0 1 1 0 0,-1-1-1 0 0,1 0 0 0 0,0 1 0 0 0,0-1 0 0 0,0 0 0 0 0,0 0 1 0 0,0 0-1 0 0,-1 1 0 0 0,1-1 0 0 0,0 0 0 0 0,0 0 1 0 0,0 0-1 0 0,0-1 0 0 0,0 1 0 0 0,0 0 0 0 0,0 0 0 0 0,-1 0 1 0 0,1-1-1 0 0,0 1 0 0 0,0 0 0 0 0,1-1 0 0 0,20-21 216 0 0,-19 18-190 0 0,0 0 0 0 0,0-1 0 0 0,-1 1 0 0 0,1-1 0 0 0,-1 0 0 0 0,0 0 0 0 0,-1 0 0 0 0,1 0 0 0 0,0-8 0 0 0,-2 12-19 0 0,0 0-1 0 0,0-1 1 0 0,0 1 0 0 0,0 0-1 0 0,0-1 1 0 0,0 1-1 0 0,0 0 1 0 0,-1-1 0 0 0,1 1-1 0 0,-1 0 1 0 0,1 0 0 0 0,-1-1-1 0 0,1 1 1 0 0,-1 0-1 0 0,0 0 1 0 0,1 0 0 0 0,-1 0-1 0 0,0 0 1 0 0,0 0-1 0 0,0 0 1 0 0,0 0 0 0 0,0 0-1 0 0,0 0 1 0 0,0 0 0 0 0,0 1-1 0 0,-2-2 1 0 0,2 2-30 0 0,-1 0-1 0 0,0-1 1 0 0,0 1 0 0 0,1 0 0 0 0,-1 0 0 0 0,0 0 0 0 0,0 0 0 0 0,1 0-1 0 0,-1 0 1 0 0,0 1 0 0 0,1-1 0 0 0,-1 1 0 0 0,0-1 0 0 0,1 1 0 0 0,-1 0-1 0 0,1-1 1 0 0,-1 1 0 0 0,1 0 0 0 0,-1 0 0 0 0,1 0 0 0 0,-3 2 0 0 0,1 0-1 0 0,1 0 1 0 0,-1 0-1 0 0,1 0 1 0 0,0 1 0 0 0,0-1-1 0 0,0 0 1 0 0,0 1-1 0 0,1-1 1 0 0,-1 1 0 0 0,1 0-1 0 0,0-1 1 0 0,0 1-1 0 0,1 0 1 0 0,-1 0 0 0 0,1 0-1 0 0,-1-1 1 0 0,1 1-1 0 0,0 0 1 0 0,1 0 0 0 0,0 4-1 0 0,-1-6 23 0 0,0-1-1 0 0,1 1 1 0 0,-1-1-1 0 0,0 1 0 0 0,1-1 1 0 0,0 1-1 0 0,-1-1 1 0 0,1 1-1 0 0,0-1 1 0 0,-1 1-1 0 0,1-1 1 0 0,0 0-1 0 0,0 0 1 0 0,0 1-1 0 0,0-1 0 0 0,1 0 1 0 0,-1 0-1 0 0,0 0 1 0 0,3 1-1 0 0,-2-1 11 0 0,-1-1 1 0 0,1 1-1 0 0,0-1 0 0 0,0 0 0 0 0,0 0 1 0 0,-1 0-1 0 0,1 0 0 0 0,0 0 0 0 0,0 0 0 0 0,0-1 1 0 0,-1 1-1 0 0,1-1 0 0 0,0 1 0 0 0,0-1 1 0 0,-1 0-1 0 0,1 1 0 0 0,0-1 0 0 0,-1 0 0 0 0,1 0 1 0 0,-1 0-1 0 0,3-3 0 0 0,-1 2 21 0 0,0 0-1 0 0,0 0 1 0 0,0 0-1 0 0,-1-1 1 0 0,1 1-1 0 0,-1-1 1 0 0,0 0-1 0 0,0 0 1 0 0,0 0-1 0 0,0 0 1 0 0,0 0-1 0 0,-1 0 1 0 0,1 0-1 0 0,-1-1 1 0 0,0 1-1 0 0,0 0 1 0 0,1-6-1 0 0,-2 8-18 0 0,0 0 0 0 0,0 0-1 0 0,0-1 1 0 0,0 1 0 0 0,0 0-1 0 0,0 0 1 0 0,-1-1-1 0 0,1 1 1 0 0,0 0 0 0 0,-1 0-1 0 0,1 0 1 0 0,-1 0 0 0 0,0 0-1 0 0,1 0 1 0 0,-1 0 0 0 0,0 0-1 0 0,1 0 1 0 0,-1 0 0 0 0,-2-2-1 0 0,1 2-17 0 0,0 0 0 0 0,0-1 0 0 0,0 1 0 0 0,0 0 0 0 0,0 1 0 0 0,-1-1 0 0 0,1 0 0 0 0,0 1 0 0 0,-1-1 0 0 0,1 1 0 0 0,0-1 0 0 0,-1 1 0 0 0,-4 0 0 0 0,6 1-16 0 0,-1 0-1 0 0,0 0 1 0 0,1 0 0 0 0,-1 0-1 0 0,0 1 1 0 0,1-1-1 0 0,0 0 1 0 0,-1 1-1 0 0,1-1 1 0 0,0 1-1 0 0,-1-1 1 0 0,1 1 0 0 0,0-1-1 0 0,0 1 1 0 0,0 0-1 0 0,1 0 1 0 0,-1 0-1 0 0,0-1 1 0 0,1 1-1 0 0,-1 0 1 0 0,1 0 0 0 0,-1 0-1 0 0,1 0 1 0 0,0 0-1 0 0,0 2 1 0 0,-1-3 12 0 0,1 0 1 0 0,0 1-1 0 0,-1-1 1 0 0,1 0-1 0 0,0 1 1 0 0,-1-1-1 0 0,1 0 1 0 0,0 1-1 0 0,0-1 1 0 0,0 1-1 0 0,0-1 1 0 0,1 0-1 0 0,-1 1 1 0 0,0-1-1 0 0,0 0 1 0 0,1 0 0 0 0,-1 1-1 0 0,1-1 1 0 0,-1 0-1 0 0,1 0 1 0 0,0 1-1 0 0,-1-1 1 0 0,1 0-1 0 0,0 0 1 0 0,0 0-1 0 0,0 0 1 0 0,0 0-1 0 0,0 0 1 0 0,0 0-1 0 0,0 0 1 0 0,0-1-1 0 0,0 1 1 0 0,0 0-1 0 0,0-1 1 0 0,1 1-1 0 0,-1 0 1 0 0,2 0-1 0 0,-1-2 26 0 0,1 1 0 0 0,0-1 0 0 0,-1 1 0 0 0,1-1 0 0 0,-1 0 0 0 0,0 0 0 0 0,1 0 0 0 0,-1 0 0 0 0,0 0 0 0 0,1 0 0 0 0,-1-1 0 0 0,0 1 0 0 0,0-1 1 0 0,0 0-1 0 0,0 1 0 0 0,-1-1 0 0 0,1 0 0 0 0,0 0 0 0 0,-1 0 0 0 0,1 0 0 0 0,-1-1 0 0 0,2-3 0 0 0,0 0 35 0 0,0 1 0 0 0,-1-1 0 0 0,0 0 0 0 0,0 1 0 0 0,-1-1 1 0 0,1 0-1 0 0,-1 0 0 0 0,0-11 0 0 0,-1 16-40 0 0,-1 0 1 0 0,0 0-1 0 0,1 1 1 0 0,-1-1-1 0 0,0 0 1 0 0,1 0-1 0 0,-1 1 0 0 0,0-1 1 0 0,0 1-1 0 0,0-1 1 0 0,0 1-1 0 0,0-1 0 0 0,0 1 1 0 0,1-1-1 0 0,-1 1 1 0 0,0 0-1 0 0,0 0 1 0 0,0-1-1 0 0,0 1 0 0 0,0 0 1 0 0,0 0-1 0 0,0 0 1 0 0,0 0-1 0 0,0 0 1 0 0,0 0-1 0 0,0 0 0 0 0,0 1 1 0 0,0-1-1 0 0,-2 1 1 0 0,-31 5 16 0 0,30-4-53 0 0,-45 31 2 0 0,47-31 7 0 0,1-1 1 0 0,0 0 0 0 0,-1 0-1 0 0,1 1 1 0 0,0-1 0 0 0,-1 1-1 0 0,1-1 1 0 0,0 1 0 0 0,0-1 0 0 0,0 1-1 0 0,1 0 1 0 0,-1 0 0 0 0,0-1-1 0 0,1 1 1 0 0,-1 0 0 0 0,1 0 0 0 0,-1 0-1 0 0,1 0 1 0 0,0-1 0 0 0,0 1-1 0 0,0 0 1 0 0,0 0 0 0 0,0 0-1 0 0,0 0 1 0 0,1 0 0 0 0,-1 0 0 0 0,1 2-1 0 0,0-2 12 0 0,1-1 0 0 0,-1 0 0 0 0,0 1-1 0 0,1-1 1 0 0,-1 0 0 0 0,0 0 0 0 0,1 0 0 0 0,-1 0-1 0 0,1 0 1 0 0,0 0 0 0 0,-1-1 0 0 0,1 1-1 0 0,0-1 1 0 0,-1 1 0 0 0,1-1 0 0 0,0 1 0 0 0,0-1-1 0 0,0 0 1 0 0,-1 0 0 0 0,1 0 0 0 0,0 0-1 0 0,0 0 1 0 0,0 0 0 0 0,-1 0 0 0 0,1-1 0 0 0,3 0-1 0 0,3 0 28 0 0,-1-1-1 0 0,0 0 0 0 0,1 0 0 0 0,-1-1 1 0 0,8-3-1 0 0,-12 4-12 0 0,0 0 0 0 0,1 0 0 0 0,-1-1 0 0 0,0 1 0 0 0,0-1 0 0 0,0 0 0 0 0,-1 0 0 0 0,1 0 0 0 0,-1 0 1 0 0,1 0-1 0 0,-1-1 0 0 0,0 1 0 0 0,0-1 0 0 0,-1 1 0 0 0,1-1 0 0 0,-1 0 0 0 0,1 0 0 0 0,-1 0 0 0 0,-1 0 0 0 0,2-5 0 0 0,-2 7-12 0 0,0 0 1 0 0,0 0-1 0 0,0 0 0 0 0,-1 0 0 0 0,1 0 1 0 0,-1 0-1 0 0,1 0 0 0 0,-1 0 0 0 0,1 0 1 0 0,-1 0-1 0 0,0 0 0 0 0,0 0 1 0 0,0 1-1 0 0,0-1 0 0 0,-1 0 0 0 0,1 0 1 0 0,0 1-1 0 0,-1-1 0 0 0,1 1 0 0 0,-1 0 1 0 0,1-1-1 0 0,-1 1 0 0 0,1 0 0 0 0,-1 0 1 0 0,0 0-1 0 0,0 0 0 0 0,0 0 1 0 0,0 0-1 0 0,0 0 0 0 0,0 1 0 0 0,0-1 1 0 0,0 1-1 0 0,0 0 0 0 0,0-1 0 0 0,0 1 1 0 0,0 0-1 0 0,0 0 0 0 0,0 0 0 0 0,-3 1 1 0 0,1-1-19 0 0,-1 0 1 0 0,1 0 0 0 0,0 1 0 0 0,0 0 0 0 0,-1 0-1 0 0,1 0 1 0 0,0 0 0 0 0,0 1 0 0 0,0-1-1 0 0,0 1 1 0 0,1 0 0 0 0,-1 0 0 0 0,0 1 0 0 0,-3 2-1 0 0,5-3 2 0 0,0 0 1 0 0,0 0-1 0 0,0 0 0 0 0,1 0 0 0 0,-1 0 0 0 0,1 0 0 0 0,0 1 0 0 0,-1-1 0 0 0,1 0 0 0 0,0 1 0 0 0,0-1 0 0 0,1 1 1 0 0,-1-1-1 0 0,0 1 0 0 0,1 0 0 0 0,-1-1 0 0 0,1 1 0 0 0,0-1 0 0 0,0 1 0 0 0,0 0 0 0 0,1-1 0 0 0,-1 1 0 0 0,0 0 1 0 0,2 4-1 0 0,-1-5 8 0 0,-1 0 1 0 0,1 0-1 0 0,-1 1 0 0 0,1-1 1 0 0,0 0-1 0 0,-1 0 1 0 0,1 0-1 0 0,0 0 1 0 0,1-1-1 0 0,-1 1 1 0 0,0 0-1 0 0,0 0 1 0 0,1-1-1 0 0,-1 1 1 0 0,1-1-1 0 0,0 1 0 0 0,-1-1 1 0 0,1 1-1 0 0,0-1 1 0 0,3 2-1 0 0,-3-3 10 0 0,0 1-1 0 0,0-1 0 0 0,0 0 1 0 0,1 0-1 0 0,-1 0 1 0 0,0 0-1 0 0,0 0 1 0 0,0-1-1 0 0,0 1 0 0 0,0 0 1 0 0,0-1-1 0 0,0 0 1 0 0,0 1-1 0 0,0-1 0 0 0,-1 0 1 0 0,1 0-1 0 0,3-2 1 0 0,2-2 23 0 0,-1 0 0 0 0,1 0 0 0 0,-1-1 0 0 0,-1 0 1 0 0,1 0-1 0 0,-1 0 0 0 0,0-1 0 0 0,0 1 0 0 0,6-13 1 0 0,-10 18-16 0 0,0 0 1 0 0,0-1 0 0 0,-1 1 0 0 0,1 0-1 0 0,0-1 1 0 0,-1 1 0 0 0,1-1 0 0 0,0 1-1 0 0,-1-1 1 0 0,0 0 0 0 0,1 1-1 0 0,-1-1 1 0 0,0 1 0 0 0,0-1 0 0 0,0 0-1 0 0,0 1 1 0 0,0-1 0 0 0,0 0 0 0 0,0 1-1 0 0,-1-1 1 0 0,1 1 0 0 0,-1-1 0 0 0,1 1-1 0 0,-1-1 1 0 0,1 1 0 0 0,-1-1-1 0 0,0 1 1 0 0,0-1 0 0 0,0 1 0 0 0,0 0-1 0 0,0-1 1 0 0,0 1 0 0 0,0 0 0 0 0,0 0-1 0 0,0 0 1 0 0,-1 0 0 0 0,-1-1-1 0 0,1 1-85 0 0,0 0-1 0 0,-1 1 1 0 0,1 0-1 0 0,-1 0 1 0 0,1-1-1 0 0,0 1 1 0 0,-1 1-1 0 0,1-1 0 0 0,0 0 1 0 0,-1 0-1 0 0,1 1 1 0 0,0 0-1 0 0,-1-1 1 0 0,1 1-1 0 0,0 0 1 0 0,0 0-1 0 0,0 0 0 0 0,-1 0 1 0 0,1 1-1 0 0,0-1 1 0 0,1 0-1 0 0,-1 1 1 0 0,0 0-1 0 0,0-1 0 0 0,-1 3 1 0 0,-5 9-5301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47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94 171 1448 0 0,'0'0'10094'0'0,"-23"-7"-3912"0"0,24 15-6069 0 0,0-1 0 0 0,0 0 1 0 0,1 0-1 0 0,0 0 0 0 0,0 0 1 0 0,0 0-1 0 0,1 0 0 0 0,0-1 1 0 0,0 1-1 0 0,5 6 0 0 0,-7-11-99 0 0,0-1 0 0 0,0 1-1 0 0,0-1 1 0 0,0 1 0 0 0,0-1-1 0 0,0 1 1 0 0,0-1 0 0 0,1 0 0 0 0,-1 1-1 0 0,0-1 1 0 0,1 0 0 0 0,-1 0-1 0 0,1 0 1 0 0,-1 0 0 0 0,1-1 0 0 0,-1 1-1 0 0,1 0 1 0 0,0-1 0 0 0,-1 1-1 0 0,1-1 1 0 0,0 1 0 0 0,0-1-1 0 0,-1 0 1 0 0,1 1 0 0 0,0-1 0 0 0,0 0-1 0 0,0 0 1 0 0,-1-1 0 0 0,1 1-1 0 0,0 0 1 0 0,0-1 0 0 0,-1 1 0 0 0,1-1-1 0 0,0 1 1 0 0,-1-1 0 0 0,1 0-1 0 0,0 0 1 0 0,-1 1 0 0 0,1-1-1 0 0,-1 0 1 0 0,1-1 0 0 0,-1 1 0 0 0,0 0-1 0 0,1 0 1 0 0,-1 0 0 0 0,1-3-1 0 0,7-6 126 0 0,0 0-1 0 0,0-1 0 0 0,-2 0 1 0 0,1-1-1 0 0,-1 1 0 0 0,-1-2 0 0 0,0 1 1 0 0,-1-1-1 0 0,0 1 0 0 0,-1-1 1 0 0,-1-1-1 0 0,0 1 0 0 0,0 0 0 0 0,0-25 1 0 0,-3 36-80 0 0,-1 0 0 0 0,1 0 0 0 0,-1 0 1 0 0,0 0-1 0 0,0 0 0 0 0,0 0 1 0 0,0 0-1 0 0,-1 0 0 0 0,1 1 0 0 0,0-1 1 0 0,-1 0-1 0 0,1 1 0 0 0,-1-1 0 0 0,1 1 1 0 0,-1 0-1 0 0,0-1 0 0 0,0 1 0 0 0,1 0 1 0 0,-1 0-1 0 0,0 0 0 0 0,0 0 0 0 0,0 1 1 0 0,0-1-1 0 0,0 0 0 0 0,-1 1 1 0 0,-2-1-1 0 0,-6-2-66 0 0,1 1 1 0 0,-1 0 0 0 0,0 1 0 0 0,-11 0-1 0 0,10 0-201 0 0,-63 6-454 0 0,71-5 486 0 0,1 0-1 0 0,0 1 0 0 0,-1 0 1 0 0,1 0-1 0 0,0 0 0 0 0,-1 0 1 0 0,1 0-1 0 0,0 1 0 0 0,0-1 1 0 0,0 1-1 0 0,0 0 0 0 0,0 0 0 0 0,1 0 1 0 0,-1 1-1 0 0,1-1 0 0 0,-1 0 1 0 0,1 1-1 0 0,-3 3 0 0 0,3 5-7653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47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93 1344 0 0,'0'0'12825'0'0,"-4"12"-12377"0"0,1 0-140 0 0,1 0 1 0 0,-1 1 0 0 0,2 0-1 0 0,0-1 1 0 0,0 1 0 0 0,3 22 0 0 0,-2-32-258 0 0,0 1 0 0 0,1-1 1 0 0,-1 1-1 0 0,1-1 0 0 0,0 0 1 0 0,0 1-1 0 0,0-1 0 0 0,0 0 1 0 0,0 1-1 0 0,1-1 0 0 0,0 0 1 0 0,-1 0-1 0 0,1 0 1 0 0,0-1-1 0 0,0 1 0 0 0,1 0 1 0 0,-1-1-1 0 0,1 1 0 0 0,-1-1 1 0 0,1 0-1 0 0,0 0 0 0 0,0 0 1 0 0,0 0-1 0 0,0 0 0 0 0,0-1 1 0 0,0 1-1 0 0,0-1 1 0 0,1 0-1 0 0,-1 0 0 0 0,0 0 1 0 0,1 0-1 0 0,-1-1 0 0 0,1 0 1 0 0,5 1-1 0 0,-4-2-11 0 0,1 0 0 0 0,-1 0 0 0 0,0-1-1 0 0,0 0 1 0 0,0 1 0 0 0,0-2 0 0 0,0 1 0 0 0,0-1-1 0 0,0 1 1 0 0,-1-1 0 0 0,1-1 0 0 0,-1 1 0 0 0,0-1 0 0 0,0 1-1 0 0,0-1 1 0 0,-1 0 0 0 0,1 0 0 0 0,-1-1 0 0 0,0 1-1 0 0,0-1 1 0 0,-1 0 0 0 0,3-5 0 0 0,0 1 76 0 0,0-1 0 0 0,-1 1 0 0 0,-1-1 0 0 0,1 0 0 0 0,-2 0 0 0 0,1 0 0 0 0,-1 0 0 0 0,-1 0 0 0 0,0 0 0 0 0,0-20 0 0 0,-2 25-34 0 0,-1 0 0 0 0,1 1 1 0 0,-1 0-1 0 0,0-1 0 0 0,0 1 1 0 0,0 0-1 0 0,-1 0 1 0 0,1 0-1 0 0,-1 0 0 0 0,0 1 1 0 0,0-1-1 0 0,0 1 1 0 0,-1 0-1 0 0,1 0 0 0 0,-1 0 1 0 0,0 0-1 0 0,0 0 0 0 0,0 1 1 0 0,0 0-1 0 0,0 0 1 0 0,-1 0-1 0 0,1 0 0 0 0,0 1 1 0 0,-1-1-1 0 0,-6 0 1 0 0,5 0-68 0 0,-1 1 0 0 0,1-1 0 0 0,-1 1 0 0 0,0 0 0 0 0,1 1 0 0 0,-1 0 0 0 0,0 0 0 0 0,1 0 0 0 0,-1 1 0 0 0,0 0 1 0 0,1 1-1 0 0,-1-1 0 0 0,1 1 0 0 0,-1 0 0 0 0,1 1 0 0 0,0-1 0 0 0,-7 5 0 0 0,9-3-53 0 0,-1 1-1 0 0,0-1 1 0 0,1 1-1 0 0,0 0 0 0 0,0 0 1 0 0,0 1-1 0 0,1-1 1 0 0,0 1-1 0 0,-4 9 1 0 0,5-12-246 0 0,1 0 1 0 0,0 0-1 0 0,0 0 0 0 0,0 1 1 0 0,0-1-1 0 0,0 0 0 0 0,1 1 1 0 0,-1-1-1 0 0,1 1 1 0 0,0-1-1 0 0,0 0 0 0 0,0 1 1 0 0,1-1-1 0 0,-1 1 0 0 0,1-1 1 0 0,0 0-1 0 0,0 1 0 0 0,0-1 1 0 0,2 5-1 0 0,4-2-4409 0 0,7-5-1491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47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59 180 7133 0 0,'0'0'10005'0'0,"-4"6"-9881"0"0,2-3-91 0 0,0-1-1 0 0,1 1 0 0 0,0-1 0 0 0,-1 1 1 0 0,1 0-1 0 0,0 0 0 0 0,1 0 1 0 0,-1-1-1 0 0,0 1 0 0 0,1 0 0 0 0,0 0 1 0 0,-1 0-1 0 0,1 0 0 0 0,0 0 1 0 0,1 0-1 0 0,-1 0 0 0 0,0 0 0 0 0,1 0 1 0 0,0 0-1 0 0,0 0 0 0 0,0-1 1 0 0,0 1-1 0 0,0 0 0 0 0,0 0 0 0 0,1-1 1 0 0,-1 1-1 0 0,1-1 0 0 0,0 1 0 0 0,-1-1 1 0 0,1 0-1 0 0,0 0 0 0 0,1 0 1 0 0,-1 0-1 0 0,0 0 0 0 0,1 0 0 0 0,-1-1 1 0 0,4 3-1 0 0,-3-3-28 0 0,-1 1 0 0 0,1-1 0 0 0,-1 0 0 0 0,1 0 0 0 0,0 0 0 0 0,0 0 0 0 0,-1 0 0 0 0,1-1 0 0 0,0 1 0 0 0,0-1 0 0 0,0 0 0 0 0,0 0 0 0 0,0 0 0 0 0,0 0 0 0 0,-1 0 0 0 0,1-1 0 0 0,0 1 0 0 0,0-1 0 0 0,4-1 0 0 0,-1-1 40 0 0,-1 0 0 0 0,0 1 0 0 0,0-2 0 0 0,0 1 0 0 0,-1 0 0 0 0,1-1 0 0 0,-1 0 1 0 0,0 0-1 0 0,5-7 0 0 0,0-1 128 0 0,0 0 0 0 0,-1 0 1 0 0,-1-1-1 0 0,0 0 0 0 0,-1-1 1 0 0,9-26-1 0 0,-13 33-64 0 0,0 1 0 0 0,0-1 1 0 0,-1-1-1 0 0,0 1 0 0 0,0 0 1 0 0,-1 0-1 0 0,0 0 0 0 0,0 0 1 0 0,-1-1-1 0 0,-2-11 0 0 0,2 17-40 0 0,0-1 0 0 0,0 0 0 0 0,-1 1 0 0 0,1-1 0 0 0,-1 1 0 0 0,0-1 0 0 0,0 1 0 0 0,0 0 0 0 0,0-1 0 0 0,0 1-1 0 0,0 0 1 0 0,0 1 0 0 0,-1-1 0 0 0,1 0 0 0 0,-1 1 0 0 0,1-1 0 0 0,-1 1 0 0 0,0 0 0 0 0,0 0 0 0 0,1 0-1 0 0,-1 0 1 0 0,0 0 0 0 0,0 1 0 0 0,0-1 0 0 0,0 1 0 0 0,0 0 0 0 0,-4 0 0 0 0,0 0-60 0 0,0 1 0 0 0,-1 0 0 0 0,1 0 0 0 0,0 1 0 0 0,0 0 0 0 0,0 0 0 0 0,0 1 0 0 0,1-1 0 0 0,-1 1 0 0 0,1 1 0 0 0,0 0 0 0 0,-1 0 0 0 0,2 0 0 0 0,-1 0 0 0 0,0 1 0 0 0,-7 9 0 0 0,5-7-211 0 0,1 0 0 0 0,0 1-1 0 0,1 0 1 0 0,0 1 0 0 0,0-1-1 0 0,1 1 1 0 0,0 0 0 0 0,0 1-1 0 0,1-1 1 0 0,1 1 0 0 0,-4 11-1 0 0,6-7-2606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48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5 135 2480 0 0,'0'0'9132'0'0,"-1"10"-8148"0"0,1-1-701 0 0,-1 1 0 0 0,2-1 0 0 0,-1 1 0 0 0,1-1 0 0 0,1 0 0 0 0,0 1 0 0 0,4 11 0 0 0,-5-16-208 0 0,1-1 0 0 0,-1 0-1 0 0,1 0 1 0 0,0-1 0 0 0,0 1-1 0 0,0 0 1 0 0,0-1 0 0 0,1 1-1 0 0,-1-1 1 0 0,1 1 0 0 0,0-1-1 0 0,0 0 1 0 0,0 0 0 0 0,0-1-1 0 0,1 1 1 0 0,-1-1 0 0 0,1 0-1 0 0,0 1 1 0 0,-1-1 0 0 0,1-1-1 0 0,0 1 1 0 0,7 1 0 0 0,-9-2 15 0 0,1-1 0 0 0,0 0 0 0 0,0 1 0 0 0,0-1 0 0 0,0 0 1 0 0,0 0-1 0 0,0-1 0 0 0,-1 1 0 0 0,1-1 0 0 0,0 1 0 0 0,0-1 1 0 0,0 0-1 0 0,-1 0 0 0 0,1 0 0 0 0,0-1 0 0 0,-1 1 0 0 0,1 0 1 0 0,-1-1-1 0 0,3-2 0 0 0,-1 0 11 0 0,0 0 0 0 0,0 0 0 0 0,0-1 0 0 0,-1 0 0 0 0,0 1 0 0 0,1-1 1 0 0,-2 0-1 0 0,1-1 0 0 0,2-5 0 0 0,0-4 99 0 0,0-1 0 0 0,-1 1 0 0 0,-1-1 0 0 0,0 0 0 0 0,-1 0 0 0 0,0-18 1 0 0,-2 29-113 0 0,-1-1 0 0 0,1 1 1 0 0,-1 0-1 0 0,0 0 0 0 0,0 0 1 0 0,-1 1-1 0 0,1-1 0 0 0,-1 0 1 0 0,0 0-1 0 0,-1 1 0 0 0,1-1 1 0 0,-1 1-1 0 0,0 0 0 0 0,0 0 1 0 0,0 0-1 0 0,0 0 0 0 0,-1 0 1 0 0,1 1-1 0 0,-6-5 0 0 0,6 6-80 0 0,0 1 0 0 0,0-1-1 0 0,0 0 1 0 0,0 1 0 0 0,0 0 0 0 0,0 0-1 0 0,0 0 1 0 0,0 0 0 0 0,0 0 0 0 0,0 1-1 0 0,0 0 1 0 0,-1-1 0 0 0,1 1 0 0 0,0 0-1 0 0,0 0 1 0 0,-1 1 0 0 0,1-1-1 0 0,0 1 1 0 0,0 0 0 0 0,0-1 0 0 0,0 1-1 0 0,0 1 1 0 0,0-1 0 0 0,0 0 0 0 0,0 1-1 0 0,0-1 1 0 0,0 1 0 0 0,1 0 0 0 0,-1 0-1 0 0,1 0 1 0 0,-4 4 0 0 0,0 0-83 0 0,0 1 1 0 0,1-1-1 0 0,0 1 1 0 0,0 0-1 0 0,1 1 1 0 0,0-1-1 0 0,0 1 1 0 0,1-1-1 0 0,-3 11 1 0 0,-3 30-2090 0 0,9-43 1339 0 0,0 0 0 0 0,1-1 1 0 0,-1 1-1 0 0,1-1 0 0 0,0 1 0 0 0,0 0 1 0 0,3 6-1 0 0,2 2-4562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48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31 141 4244 0 0,'0'0'7191'0'0,"-5"-3"-6342"0"0,4 2-530 0 0,0-1-103 0 0,0 1 1 0 0,0-1-1 0 0,-1 1 0 0 0,1 0 0 0 0,-1 0 0 0 0,1 0 0 0 0,-1-1 0 0 0,1 1 0 0 0,-1 0 0 0 0,0 1 1 0 0,1-1-1 0 0,-4-1 0 0 0,5 6 91 0 0,-1 0 0 0 0,0 0 1 0 0,1 0-1 0 0,0 0 0 0 0,0 0 1 0 0,0-1-1 0 0,1 1 0 0 0,-1 0 0 0 0,2 5 1 0 0,1-1-243 0 0,0-1 0 0 0,0-1 0 0 0,1 1 1 0 0,0 0-1 0 0,0-1 0 0 0,0 0 0 0 0,1 0 1 0 0,0 0-1 0 0,0 0 0 0 0,12 9 0 0 0,-14-13-58 0 0,-1 0 0 0 0,1-1 0 0 0,0 1 0 0 0,0 0 0 0 0,0-1 0 0 0,0 0 0 0 0,0 1 0 0 0,0-1 0 0 0,1 0 0 0 0,-1-1 0 0 0,0 1 0 0 0,1-1 0 0 0,-1 1 1 0 0,0-1-1 0 0,1 0 0 0 0,-1 0 0 0 0,0 0 0 0 0,1-1 0 0 0,-1 1 0 0 0,0-1 0 0 0,0 0 0 0 0,1 0 0 0 0,-1 0 0 0 0,0 0 0 0 0,0-1 0 0 0,0 1 0 0 0,4-3 0 0 0,2-2 92 0 0,-1-1 0 0 0,1 0 0 0 0,-1-1 0 0 0,-1 0 0 0 0,1 0 0 0 0,-1 0 0 0 0,-1-1 0 0 0,0 0 0 0 0,0 0 1 0 0,0-1-1 0 0,-1 1 0 0 0,-1-1 0 0 0,0-1 0 0 0,0 1 0 0 0,-1 0 0 0 0,0-1 0 0 0,-1 0 0 0 0,0 0 0 0 0,1-16 0 0 0,-3 25-49 0 0,0 0-1 0 0,0 0 1 0 0,0 0-1 0 0,0 0 1 0 0,-1 0-1 0 0,1 0 1 0 0,-1 0 0 0 0,1 0-1 0 0,-1 0 1 0 0,0 0-1 0 0,1 0 1 0 0,-1 1-1 0 0,0-1 1 0 0,0 0-1 0 0,0 0 1 0 0,-1 1-1 0 0,1-1 1 0 0,0 1-1 0 0,0-1 1 0 0,-1 1-1 0 0,1 0 1 0 0,-1-1 0 0 0,0 1-1 0 0,1 0 1 0 0,-1 0-1 0 0,0 0 1 0 0,1 0-1 0 0,-1 1 1 0 0,0-1-1 0 0,0 0 1 0 0,0 1-1 0 0,0-1 1 0 0,0 1-1 0 0,0 0 1 0 0,0-1-1 0 0,0 1 1 0 0,0 0-1 0 0,0 0 1 0 0,0 0 0 0 0,0 1-1 0 0,0-1 1 0 0,-2 1-1 0 0,-4 0-47 0 0,1 0-1 0 0,-1 1 1 0 0,1 0 0 0 0,0 0-1 0 0,0 1 1 0 0,0 0 0 0 0,0 0-1 0 0,0 1 1 0 0,0 0 0 0 0,-5 4-1 0 0,1 1-104 0 0,1 1-1 0 0,1 0 1 0 0,-1 0-1 0 0,2 1 0 0 0,-15 23 1 0 0,20-29-245 0 0,0 0 0 0 0,0 0 0 0 0,1 0 0 0 0,0 0 0 0 0,0 1 0 0 0,0-1 0 0 0,1 1 0 0 0,-1-1 0 0 0,1 1 0 0 0,1 0 0 0 0,-1-1 1 0 0,1 1-1 0 0,0 0 0 0 0,0-1 0 0 0,0 1 0 0 0,1 0 0 0 0,2 6 0 0 0,4-1-4206 0 0,3-1-1756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49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43 272 0 0,'0'0'11144'0'0,"-20"37"-6272"0"0,19-31-4809 0 0,0 0-1 0 0,0 0 0 0 0,0 0 1 0 0,1 0-1 0 0,0 0 1 0 0,1 0-1 0 0,-1 1 1 0 0,1-1-1 0 0,0 0 0 0 0,0-1 1 0 0,1 1-1 0 0,0 0 1 0 0,0 0-1 0 0,0-1 1 0 0,1 1-1 0 0,3 5 1 0 0,-4-9-61 0 0,-1 1 0 0 0,1-1 0 0 0,0 0 0 0 0,0 0 0 0 0,0 0 0 0 0,0 0 0 0 0,0 0 0 0 0,1 0 0 0 0,-1 0 0 0 0,1-1 0 0 0,-1 1 0 0 0,1-1 1 0 0,-1 0-1 0 0,1 0 0 0 0,0 0 0 0 0,0 0 0 0 0,-1 0 0 0 0,1 0 0 0 0,0-1 0 0 0,0 1 0 0 0,0-1 0 0 0,0 0 0 0 0,0 0 0 0 0,0 0 0 0 0,0 0 1 0 0,-1-1-1 0 0,1 1 0 0 0,0-1 0 0 0,0 0 0 0 0,0 0 0 0 0,0 0 0 0 0,-1 0 0 0 0,1 0 0 0 0,-1 0 0 0 0,4-3 0 0 0,0 1 101 0 0,-1-1 0 0 0,0 0-1 0 0,0 0 1 0 0,-1 0-1 0 0,1-1 1 0 0,-1 1 0 0 0,0-1-1 0 0,0 0 1 0 0,0 0 0 0 0,-1-1-1 0 0,1 1 1 0 0,-1-1 0 0 0,-1 1-1 0 0,1-1 1 0 0,-1 0 0 0 0,0 0-1 0 0,0 0 1 0 0,1-9 0 0 0,-3 12-38 0 0,1-1 1 0 0,-1 1 0 0 0,1-1-1 0 0,-1 1 1 0 0,0-1 0 0 0,-1 1-1 0 0,1-1 1 0 0,0 1 0 0 0,-1-1 0 0 0,0 1-1 0 0,0-1 1 0 0,0 1 0 0 0,0 0-1 0 0,-1 0 1 0 0,1-1 0 0 0,-1 1-1 0 0,0 0 1 0 0,0 0 0 0 0,0 1 0 0 0,0-1-1 0 0,0 0 1 0 0,0 1 0 0 0,-1-1-1 0 0,0 1 1 0 0,1-1 0 0 0,-1 1-1 0 0,0 0 1 0 0,0 1 0 0 0,0-1-1 0 0,0 0 1 0 0,0 1 0 0 0,-1-1 0 0 0,1 1-1 0 0,-4-1 1 0 0,1 1-57 0 0,-1 0-1 0 0,1 0 1 0 0,-1 0-1 0 0,1 0 1 0 0,-1 1-1 0 0,1 0 1 0 0,-1 1-1 0 0,1-1 1 0 0,0 1 0 0 0,-1 1-1 0 0,1-1 1 0 0,0 1-1 0 0,-1 0 1 0 0,1 0-1 0 0,0 1 1 0 0,-10 6-1 0 0,10-5-525 0 0,0 0 0 0 0,1 0 0 0 0,-1 1 0 0 0,1-1 0 0 0,-7 9-1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0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63 143 364 0 0,'0'0'12702'0'0,"-5"-4"-11842"0"0,-13-11-32 0 0,13 11 575 0 0,15 35 200 0 0,-10-28-1554 0 0,2 0 1 0 0,-1 0 0 0 0,0 0-1 0 0,1 0 1 0 0,-1 0 0 0 0,1 0-1 0 0,0-1 1 0 0,0 1 0 0 0,0-1-1 0 0,0 1 1 0 0,0-1 0 0 0,1 0-1 0 0,-1 0 1 0 0,1 0 0 0 0,-1 0-1 0 0,1 0 1 0 0,0 0 0 0 0,0-1-1 0 0,0 1 1 0 0,-1-1 0 0 0,2 0-1 0 0,-1 0 1 0 0,0 0 0 0 0,0 0-1 0 0,0-1 1 0 0,0 1 0 0 0,1-1-1 0 0,-1 0 1 0 0,0 0 0 0 0,0 0-1 0 0,0 0 1 0 0,1-1 0 0 0,-1 1-1 0 0,0-1 1 0 0,0 0 0 0 0,0 0-1 0 0,0 0 1 0 0,0 0 0 0 0,0 0-1 0 0,0-1 1 0 0,0 1 0 0 0,0-1-1 0 0,0 0 1 0 0,-1 0 0 0 0,1 0-1 0 0,-1 0 1 0 0,0 0 0 0 0,1-1-1 0 0,-1 1 1 0 0,0-1 0 0 0,0 1-1 0 0,-1-1 1 0 0,1 0 0 0 0,-1 0-1 0 0,1 0 1 0 0,-1 0 0 0 0,0 0-1 0 0,1-4 1 0 0,1 0 129 0 0,-1 0 0 0 0,-1 0 0 0 0,1-1 0 0 0,-1 1 0 0 0,0-1 0 0 0,-1 1 0 0 0,0 0 0 0 0,0-1 0 0 0,-1 1 0 0 0,0-1 0 0 0,-3-12 0 0 0,4 17-121 0 0,-1 1 1 0 0,0-1 0 0 0,0 1-1 0 0,-1-1 1 0 0,1 1 0 0 0,0-1 0 0 0,-1 1-1 0 0,0 0 1 0 0,1 0 0 0 0,-1 0 0 0 0,0 0-1 0 0,0 0 1 0 0,0 0 0 0 0,0 0 0 0 0,-1 1-1 0 0,1-1 1 0 0,0 1 0 0 0,-1-1 0 0 0,1 1-1 0 0,-1 0 1 0 0,1 0 0 0 0,-1 0 0 0 0,0 0-1 0 0,1 1 1 0 0,-1-1 0 0 0,0 1 0 0 0,0 0-1 0 0,1-1 1 0 0,-1 1 0 0 0,0 0 0 0 0,0 1-1 0 0,1-1 1 0 0,-1 0 0 0 0,-5 2 0 0 0,2 0-65 0 0,0 0 1 0 0,0 1 0 0 0,0-1 0 0 0,1 1-1 0 0,-1 0 1 0 0,1 0 0 0 0,-1 1-1 0 0,1 0 1 0 0,0 0 0 0 0,0 0 0 0 0,1 1-1 0 0,-1-1 1 0 0,1 1 0 0 0,-5 7 0 0 0,6-7-125 0 0,-1-1 1 0 0,1 0-1 0 0,1 1 1 0 0,-1 0-1 0 0,1 0 1 0 0,0 0 0 0 0,0 0-1 0 0,0 0 1 0 0,0 0-1 0 0,1 0 1 0 0,0 0-1 0 0,0 1 1 0 0,1-1-1 0 0,0 0 1 0 0,-1 1 0 0 0,2-1-1 0 0,0 9 1 0 0,0-11-112 0 0,0-1 1 0 0,0 1 0 0 0,0-1-1 0 0,0 0 1 0 0,0 0 0 0 0,1 0-1 0 0,-1 0 1 0 0,1 0 0 0 0,0 0 0 0 0,1 2-1 0 0,15 6-6125 0 0,-3-8-1008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4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14 117 680 0 0,'0'0'12423'0'0,"-11"-28"-5107"0"0,8 18-7051 0 0,4 6-238 0 0,-1 1 1 0 0,1 0-1 0 0,0-1 0 0 0,0 1 1 0 0,1 0-1 0 0,-1-1 0 0 0,1 1 1 0 0,-1 0-1 0 0,1 0 1 0 0,0 0-1 0 0,0 0 0 0 0,0 1 1 0 0,1-1-1 0 0,-1 1 0 0 0,0-1 1 0 0,1 1-1 0 0,0 0 0 0 0,0 0 1 0 0,-1 0-1 0 0,1 0 1 0 0,1 0-1 0 0,-1 1 0 0 0,0-1 1 0 0,0 1-1 0 0,0 0 0 0 0,1 0 1 0 0,4-1-1 0 0,0 0 6 0 0,0-1 0 0 0,0 2 0 0 0,0-1 0 0 0,0 1 1 0 0,1 1-1 0 0,-1-1 0 0 0,0 1 0 0 0,0 1 0 0 0,1-1 0 0 0,12 4 0 0 0,-17-2 25 0 0,1-1-1 0 0,-1 1 1 0 0,0 0-1 0 0,0 1 1 0 0,0-1-1 0 0,0 1 1 0 0,-1 0-1 0 0,1 0 1 0 0,0 0-1 0 0,-1 0 1 0 0,0 1 0 0 0,0-1-1 0 0,0 1 1 0 0,0 0-1 0 0,-1 0 1 0 0,0 0-1 0 0,1 0 1 0 0,-1 0-1 0 0,-1 0 1 0 0,1 1-1 0 0,-1-1 1 0 0,1 1 0 0 0,-1-1-1 0 0,0 1 1 0 0,-1-1-1 0 0,1 1 1 0 0,-1 0-1 0 0,0-1 1 0 0,0 1-1 0 0,-1 0 1 0 0,1-1 0 0 0,-1 1-1 0 0,0-1 1 0 0,0 1-1 0 0,-1-1 1 0 0,1 1-1 0 0,-1-1 1 0 0,0 0-1 0 0,0 1 1 0 0,0-1-1 0 0,-1 0 1 0 0,0-1 0 0 0,1 1-1 0 0,-1 0 1 0 0,0-1-1 0 0,-1 1 1 0 0,-5 4-1 0 0,-6 5 194 0 0,42-27-671 0 0,2 0 440 0 0,-15 10-38 0 0,0 0 0 0 0,0 0 0 0 0,0 1 0 0 0,0 1 0 0 0,19 0 0 0 0,-26 1 15 0 0,-1 1 0 0 0,1 0 0 0 0,-1 0 0 0 0,0 1-1 0 0,1-1 1 0 0,-1 2 0 0 0,0-1 0 0 0,1 1 0 0 0,-1 0-1 0 0,0 0 1 0 0,0 0 0 0 0,0 1 0 0 0,-1 0 0 0 0,8 5 0 0 0,-12-8 9 0 0,0 1 1 0 0,0 0-1 0 0,-1 0 1 0 0,1 0-1 0 0,0 0 1 0 0,0 0-1 0 0,-1 0 1 0 0,1 0-1 0 0,-1 0 1 0 0,1 0-1 0 0,-1 0 1 0 0,1 0-1 0 0,-1 0 1 0 0,1 0-1 0 0,-1 0 1 0 0,0 0-1 0 0,0 1 1 0 0,0-1-1 0 0,0 0 1 0 0,0 0-1 0 0,0 0 1 0 0,0 0-1 0 0,0 1 1 0 0,0-1-1 0 0,-1 1 1 0 0,0 1 10 0 0,0 0 0 0 0,0 0 0 0 0,-1 0 0 0 0,1-1 0 0 0,-1 1 0 0 0,0 0 0 0 0,0-1 1 0 0,0 1-1 0 0,-3 2 0 0 0,-6 5 35 0 0,0-1 1 0 0,0-1-1 0 0,-16 9 1 0 0,-21 10 0 0 0,-2-2 1 0 0,-95 32-1 0 0,151-60-4334 0 0,34-12 915 0 0,3-2-3887 0 0,0 0-1269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5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6 1460 0 0,'0'0'14527'0'0,"-2"-3"-13728"0"0,-1 1 708 0 0,1 9-376 0 0,1 25 221 0 0,5 64-719 0 0,-2-62-489 0 0,9 108-479 0 0,-11-141 125 0 0,-5-29-3023 0 0,4-4-2918 0 0,1 11 844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5T18:16:55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90 2600 0 0,'0'0'18055'0'0,"-3"-3"-17776"0"0,2 3-275 0 0,1-1 0 0 0,-1 1 0 0 0,0-1 0 0 0,1 0 0 0 0,-1 1 0 0 0,0-1 0 0 0,1 0 0 0 0,-1 0 0 0 0,1 0 0 0 0,-1 1 0 0 0,1-1 0 0 0,-1 0 0 0 0,1 0 0 0 0,0 0 0 0 0,-1 0 0 0 0,1 0 0 0 0,0 0 0 0 0,0 0 0 0 0,-1 0 0 0 0,1 0 0 0 0,0 1 1 0 0,0-1-1 0 0,0 0 0 0 0,0 0 0 0 0,1-2 0 0 0,0 0-24 0 0,0 1 0 0 0,1 0 0 0 0,-1 0 0 0 0,1-1 0 0 0,-1 1 1 0 0,1 0-1 0 0,0 0 0 0 0,0 1 0 0 0,0-1 0 0 0,4-3 1 0 0,0 0 27 0 0,1 1 1 0 0,0 0 0 0 0,0 0-1 0 0,0 0 1 0 0,1 1 0 0 0,-1 0-1 0 0,1 1 1 0 0,0-1 0 0 0,0 2 0 0 0,0-1-1 0 0,0 1 1 0 0,0 0 0 0 0,0 0-1 0 0,9 2 1 0 0,-14-1 39 0 0,1 0 0 0 0,-1 0 0 0 0,0 1-1 0 0,0 0 1 0 0,0-1 0 0 0,0 1 0 0 0,0 1 0 0 0,0-1 0 0 0,0 0-1 0 0,0 1 1 0 0,-1-1 0 0 0,1 1 0 0 0,0 0 0 0 0,-1 0-1 0 0,0 0 1 0 0,1 0 0 0 0,-1 0 0 0 0,0 0 0 0 0,0 1 0 0 0,0-1-1 0 0,0 1 1 0 0,0-1 0 0 0,-1 1 0 0 0,1 0 0 0 0,-1 0-1 0 0,0 0 1 0 0,0 0 0 0 0,0 0 0 0 0,0 0 0 0 0,0 0 0 0 0,-1 0-1 0 0,1 0 1 0 0,-1 0 0 0 0,0 0 0 0 0,0 1 0 0 0,0-1-1 0 0,0 0 1 0 0,-1 4 0 0 0,0-2 23 0 0,0 0 1 0 0,-1 0-1 0 0,1 0 0 0 0,-1 0 0 0 0,0 0 1 0 0,0 0-1 0 0,0-1 0 0 0,-1 1 0 0 0,0-1 1 0 0,0 1-1 0 0,0-1 0 0 0,0 0 1 0 0,-1 0-1 0 0,1-1 0 0 0,-1 1 0 0 0,-5 3 1 0 0,4-3-69 0 0,0 0 1 0 0,0-1 0 0 0,0 1-1 0 0,0-1 1 0 0,-1 0-1 0 0,1-1 1 0 0,-1 1 0 0 0,0-1-1 0 0,0 0 1 0 0,0-1 0 0 0,0 1-1 0 0,-12 0 1 0 0,17-2-80 0 0,0 0 0 0 0,0 0-1 0 0,0 0 1 0 0,0 0 0 0 0,1-1 0 0 0,-1 1 0 0 0,0 0 0 0 0,0-1 0 0 0,1 1-1 0 0,-1 0 1 0 0,0-1 0 0 0,0 1 0 0 0,1-1 0 0 0,-1 1 0 0 0,0-1 0 0 0,1 1 0 0 0,-1-1-1 0 0,1 0 1 0 0,-1 1 0 0 0,1-1 0 0 0,-1 0 0 0 0,1 1 0 0 0,-1-1 0 0 0,1 0-1 0 0,0 1 1 0 0,-1-1 0 0 0,1 0 0 0 0,0 0 0 0 0,0 0 0 0 0,0 1 0 0 0,-1-1-1 0 0,1 0 1 0 0,0 0 0 0 0,0 0 0 0 0,0 0 0 0 0,0 1 0 0 0,0-1 0 0 0,1 0-1 0 0,-1 0 1 0 0,0-1 0 0 0,10-35-8787 0 0,-1 18 1041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2B79-671F-4987-8BDD-4C1A3E14A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EDB47-B6AC-4F93-B3D8-CA3C29013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81C5-5A5F-45D5-8D10-5F21FC8B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9F77-13C7-4FC6-807B-31CD288A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DE85-8C4E-4CAC-93A0-5D1C9A88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1876-FFC2-4CB7-BED8-37E2960F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0D8A9-C170-47AB-9E1E-8A64F660A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2D2F-C701-4D9E-933F-1992CA9C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9A9B-532D-49F1-A864-D2428163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B29F-FE9C-42F3-B556-F0B4F4B2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E523A-CC01-4BCC-BE83-98322F747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538F5-EB97-4667-8862-03BD31A24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67B9-907E-4119-949B-6F28B37C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3665-CF99-4C52-931C-6FEA70E3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F7C5-769B-48E7-BD0F-0F115435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1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909-463E-4F1F-B44D-EDF48C2C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9F35-C2A0-4E0A-B08B-F017BDF4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55F9-1550-488E-BBE3-C402760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E54D7-0BF6-4306-9779-1AF1AB20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20A4-CE34-469D-948B-ED131BAD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0AD5-6504-44B7-BC63-6CDBD9DD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3BF8B-97C6-43CA-A5F0-FCAF1808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EC08-80ED-475E-B39D-02A55BAF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A728-D61F-433A-836F-7CED5AE1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3616-950D-4E1B-ADC9-E345B4AE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E64D-5292-4A4D-8216-5A44679F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24F5-C22D-413C-A573-44CFEE0AD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27475-6136-4F54-B089-0AF974E8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445C-8E15-4DB4-875E-761C4DD8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98FA4-931E-4FFA-816F-96EF4CE8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80BF-7E3D-4395-BEB4-71AA42D8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402B-589B-495E-B2D4-E00AB03E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3A02C-624F-4C83-AA40-FD08796F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68717-9814-4367-8F63-CBA5136BB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19A4B-8AE2-4A6C-9935-AAA8E6F8B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270F9-A74B-48DB-9B61-36CCCAEE8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59BDE-7008-4471-9D49-B7222DD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32B67-F04F-4A83-B4BB-B1D54357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0A5B2-07CF-47A0-A8D4-72803B0E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AC28-BAA4-4C60-B7A6-A0BFE3C5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BEFEE-C760-4F4A-B980-EA069B73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19129-A50D-4E2A-8E31-F87311F7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DA133-80E9-464C-A93C-6DA72FFC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4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9AABB-2E1E-43FF-9B95-E6332A8E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D2F79-6A0E-42F7-81D5-225882E4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1499-ADD4-4166-98C4-F6851F0D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1FB9-C711-446F-8CD3-B6D4CEBF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457B-55E1-434A-A669-0CE232A3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42B0D-571C-4BD6-9738-DDB70157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A6A9E-D455-4A42-92E2-8ECDF0C8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6B3BA-EBE0-4050-A8DC-3E4510DD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D89E-EFAE-4AFE-AAF8-9EE95EB1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4CFE-411C-43AB-8879-20A2BB97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C18D4-CA30-485D-B1E4-481CC07B5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42AC2-F195-4169-8FDF-9E8A31BF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A31DB-4F58-4533-A105-41D5964F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16E25-EB5F-46FD-A694-E4511679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69B44-1772-4221-9203-CB86645B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5233B-B05D-49D0-B907-9881DC00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26C12-6E94-4EE8-A468-98D55442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70E0-1C0C-4904-8076-2654EEB55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BF9EA-BF86-46B0-BCDB-9E1FEA1FBA7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9B0B-E6C6-46A7-B2D4-BA3F7988A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8111-BD40-48DB-A757-CAC9C57B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958D-76E2-4C0F-B9ED-A54B5EA7F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image" Target="../media/image57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6" Type="http://schemas.openxmlformats.org/officeDocument/2006/relationships/image" Target="../media/image8.png"/><Relationship Id="rId107" Type="http://schemas.openxmlformats.org/officeDocument/2006/relationships/customXml" Target="../ink/ink5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3.xml"/><Relationship Id="rId128" Type="http://schemas.openxmlformats.org/officeDocument/2006/relationships/image" Target="../media/image62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13" Type="http://schemas.openxmlformats.org/officeDocument/2006/relationships/image" Target="../media/image55.png"/><Relationship Id="rId118" Type="http://schemas.openxmlformats.org/officeDocument/2006/relationships/customXml" Target="../ink/ink60.xml"/><Relationship Id="rId126" Type="http://schemas.openxmlformats.org/officeDocument/2006/relationships/image" Target="../media/image61.png"/><Relationship Id="rId134" Type="http://schemas.openxmlformats.org/officeDocument/2006/relationships/image" Target="../media/image65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customXml" Target="../ink/ink49.xml"/><Relationship Id="rId121" Type="http://schemas.openxmlformats.org/officeDocument/2006/relationships/image" Target="../media/image59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2.xml"/><Relationship Id="rId108" Type="http://schemas.openxmlformats.org/officeDocument/2006/relationships/customXml" Target="../ink/ink55.xml"/><Relationship Id="rId116" Type="http://schemas.openxmlformats.org/officeDocument/2006/relationships/customXml" Target="../ink/ink59.xml"/><Relationship Id="rId124" Type="http://schemas.openxmlformats.org/officeDocument/2006/relationships/image" Target="../media/image60.png"/><Relationship Id="rId129" Type="http://schemas.openxmlformats.org/officeDocument/2006/relationships/customXml" Target="../ink/ink66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11" Type="http://schemas.openxmlformats.org/officeDocument/2006/relationships/image" Target="../media/image54.png"/><Relationship Id="rId13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14" Type="http://schemas.openxmlformats.org/officeDocument/2006/relationships/customXml" Target="../ink/ink58.xml"/><Relationship Id="rId119" Type="http://schemas.openxmlformats.org/officeDocument/2006/relationships/image" Target="../media/image58.png"/><Relationship Id="rId127" Type="http://schemas.openxmlformats.org/officeDocument/2006/relationships/customXml" Target="../ink/ink65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2.xml"/><Relationship Id="rId130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3.png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customXml" Target="../ink/ink61.xml"/><Relationship Id="rId125" Type="http://schemas.openxmlformats.org/officeDocument/2006/relationships/customXml" Target="../ink/ink64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customXml" Target="../ink/ink56.xml"/><Relationship Id="rId115" Type="http://schemas.openxmlformats.org/officeDocument/2006/relationships/image" Target="../media/image56.png"/><Relationship Id="rId131" Type="http://schemas.openxmlformats.org/officeDocument/2006/relationships/customXml" Target="../ink/ink67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6.xml"/><Relationship Id="rId299" Type="http://schemas.openxmlformats.org/officeDocument/2006/relationships/customXml" Target="../ink/ink218.xml"/><Relationship Id="rId303" Type="http://schemas.openxmlformats.org/officeDocument/2006/relationships/customXml" Target="../ink/ink220.xml"/><Relationship Id="rId21" Type="http://schemas.openxmlformats.org/officeDocument/2006/relationships/customXml" Target="../ink/ink78.xml"/><Relationship Id="rId42" Type="http://schemas.openxmlformats.org/officeDocument/2006/relationships/image" Target="../media/image86.png"/><Relationship Id="rId63" Type="http://schemas.openxmlformats.org/officeDocument/2006/relationships/customXml" Target="../ink/ink99.xml"/><Relationship Id="rId84" Type="http://schemas.openxmlformats.org/officeDocument/2006/relationships/image" Target="../media/image107.png"/><Relationship Id="rId138" Type="http://schemas.openxmlformats.org/officeDocument/2006/relationships/image" Target="../media/image134.png"/><Relationship Id="rId159" Type="http://schemas.openxmlformats.org/officeDocument/2006/relationships/customXml" Target="../ink/ink147.xml"/><Relationship Id="rId170" Type="http://schemas.openxmlformats.org/officeDocument/2006/relationships/image" Target="../media/image149.png"/><Relationship Id="rId191" Type="http://schemas.openxmlformats.org/officeDocument/2006/relationships/customXml" Target="../ink/ink163.xml"/><Relationship Id="rId205" Type="http://schemas.openxmlformats.org/officeDocument/2006/relationships/customXml" Target="../ink/ink170.xml"/><Relationship Id="rId226" Type="http://schemas.openxmlformats.org/officeDocument/2006/relationships/image" Target="../media/image176.png"/><Relationship Id="rId247" Type="http://schemas.openxmlformats.org/officeDocument/2006/relationships/customXml" Target="../ink/ink192.xml"/><Relationship Id="rId107" Type="http://schemas.openxmlformats.org/officeDocument/2006/relationships/customXml" Target="../ink/ink121.xml"/><Relationship Id="rId268" Type="http://schemas.openxmlformats.org/officeDocument/2006/relationships/image" Target="../media/image197.png"/><Relationship Id="rId289" Type="http://schemas.openxmlformats.org/officeDocument/2006/relationships/customXml" Target="../ink/ink213.xml"/><Relationship Id="rId11" Type="http://schemas.openxmlformats.org/officeDocument/2006/relationships/customXml" Target="../ink/ink73.xml"/><Relationship Id="rId32" Type="http://schemas.openxmlformats.org/officeDocument/2006/relationships/image" Target="../media/image81.png"/><Relationship Id="rId53" Type="http://schemas.openxmlformats.org/officeDocument/2006/relationships/customXml" Target="../ink/ink94.xml"/><Relationship Id="rId74" Type="http://schemas.openxmlformats.org/officeDocument/2006/relationships/image" Target="../media/image102.png"/><Relationship Id="rId128" Type="http://schemas.openxmlformats.org/officeDocument/2006/relationships/image" Target="../media/image129.png"/><Relationship Id="rId149" Type="http://schemas.openxmlformats.org/officeDocument/2006/relationships/customXml" Target="../ink/ink142.xml"/><Relationship Id="rId5" Type="http://schemas.openxmlformats.org/officeDocument/2006/relationships/customXml" Target="../ink/ink70.xml"/><Relationship Id="rId95" Type="http://schemas.openxmlformats.org/officeDocument/2006/relationships/customXml" Target="../ink/ink115.xml"/><Relationship Id="rId160" Type="http://schemas.openxmlformats.org/officeDocument/2006/relationships/image" Target="../media/image145.png"/><Relationship Id="rId181" Type="http://schemas.openxmlformats.org/officeDocument/2006/relationships/customXml" Target="../ink/ink158.xml"/><Relationship Id="rId216" Type="http://schemas.openxmlformats.org/officeDocument/2006/relationships/customXml" Target="../ink/ink176.xml"/><Relationship Id="rId237" Type="http://schemas.openxmlformats.org/officeDocument/2006/relationships/customXml" Target="../ink/ink187.xml"/><Relationship Id="rId258" Type="http://schemas.openxmlformats.org/officeDocument/2006/relationships/image" Target="../media/image192.png"/><Relationship Id="rId279" Type="http://schemas.openxmlformats.org/officeDocument/2006/relationships/customXml" Target="../ink/ink208.xml"/><Relationship Id="rId22" Type="http://schemas.openxmlformats.org/officeDocument/2006/relationships/image" Target="../media/image76.png"/><Relationship Id="rId43" Type="http://schemas.openxmlformats.org/officeDocument/2006/relationships/customXml" Target="../ink/ink89.xml"/><Relationship Id="rId64" Type="http://schemas.openxmlformats.org/officeDocument/2006/relationships/image" Target="../media/image97.png"/><Relationship Id="rId118" Type="http://schemas.openxmlformats.org/officeDocument/2006/relationships/image" Target="../media/image124.png"/><Relationship Id="rId139" Type="http://schemas.openxmlformats.org/officeDocument/2006/relationships/customXml" Target="../ink/ink137.xml"/><Relationship Id="rId290" Type="http://schemas.openxmlformats.org/officeDocument/2006/relationships/image" Target="../media/image208.png"/><Relationship Id="rId304" Type="http://schemas.openxmlformats.org/officeDocument/2006/relationships/image" Target="../media/image215.png"/><Relationship Id="rId85" Type="http://schemas.openxmlformats.org/officeDocument/2006/relationships/customXml" Target="../ink/ink110.xml"/><Relationship Id="rId150" Type="http://schemas.openxmlformats.org/officeDocument/2006/relationships/image" Target="../media/image140.png"/><Relationship Id="rId171" Type="http://schemas.openxmlformats.org/officeDocument/2006/relationships/customXml" Target="../ink/ink153.xml"/><Relationship Id="rId192" Type="http://schemas.openxmlformats.org/officeDocument/2006/relationships/image" Target="../media/image160.png"/><Relationship Id="rId206" Type="http://schemas.openxmlformats.org/officeDocument/2006/relationships/customXml" Target="../ink/ink171.xml"/><Relationship Id="rId227" Type="http://schemas.openxmlformats.org/officeDocument/2006/relationships/customXml" Target="../ink/ink182.xml"/><Relationship Id="rId248" Type="http://schemas.openxmlformats.org/officeDocument/2006/relationships/image" Target="../media/image187.png"/><Relationship Id="rId269" Type="http://schemas.openxmlformats.org/officeDocument/2006/relationships/customXml" Target="../ink/ink203.xml"/><Relationship Id="rId12" Type="http://schemas.openxmlformats.org/officeDocument/2006/relationships/image" Target="../media/image71.png"/><Relationship Id="rId33" Type="http://schemas.openxmlformats.org/officeDocument/2006/relationships/customXml" Target="../ink/ink84.xml"/><Relationship Id="rId108" Type="http://schemas.openxmlformats.org/officeDocument/2006/relationships/image" Target="../media/image119.png"/><Relationship Id="rId129" Type="http://schemas.openxmlformats.org/officeDocument/2006/relationships/customXml" Target="../ink/ink132.xml"/><Relationship Id="rId280" Type="http://schemas.openxmlformats.org/officeDocument/2006/relationships/image" Target="../media/image203.png"/><Relationship Id="rId54" Type="http://schemas.openxmlformats.org/officeDocument/2006/relationships/image" Target="../media/image92.png"/><Relationship Id="rId75" Type="http://schemas.openxmlformats.org/officeDocument/2006/relationships/customXml" Target="../ink/ink105.xml"/><Relationship Id="rId96" Type="http://schemas.openxmlformats.org/officeDocument/2006/relationships/image" Target="../media/image113.png"/><Relationship Id="rId140" Type="http://schemas.openxmlformats.org/officeDocument/2006/relationships/image" Target="../media/image135.png"/><Relationship Id="rId161" Type="http://schemas.openxmlformats.org/officeDocument/2006/relationships/customXml" Target="../ink/ink148.xml"/><Relationship Id="rId182" Type="http://schemas.openxmlformats.org/officeDocument/2006/relationships/image" Target="../media/image155.png"/><Relationship Id="rId217" Type="http://schemas.openxmlformats.org/officeDocument/2006/relationships/image" Target="../media/image172.png"/><Relationship Id="rId6" Type="http://schemas.openxmlformats.org/officeDocument/2006/relationships/image" Target="../media/image68.png"/><Relationship Id="rId238" Type="http://schemas.openxmlformats.org/officeDocument/2006/relationships/image" Target="../media/image182.png"/><Relationship Id="rId259" Type="http://schemas.openxmlformats.org/officeDocument/2006/relationships/customXml" Target="../ink/ink198.xml"/><Relationship Id="rId23" Type="http://schemas.openxmlformats.org/officeDocument/2006/relationships/customXml" Target="../ink/ink79.xml"/><Relationship Id="rId119" Type="http://schemas.openxmlformats.org/officeDocument/2006/relationships/customXml" Target="../ink/ink127.xml"/><Relationship Id="rId270" Type="http://schemas.openxmlformats.org/officeDocument/2006/relationships/image" Target="../media/image198.png"/><Relationship Id="rId291" Type="http://schemas.openxmlformats.org/officeDocument/2006/relationships/customXml" Target="../ink/ink214.xml"/><Relationship Id="rId305" Type="http://schemas.openxmlformats.org/officeDocument/2006/relationships/customXml" Target="../ink/ink221.xml"/><Relationship Id="rId44" Type="http://schemas.openxmlformats.org/officeDocument/2006/relationships/image" Target="../media/image87.png"/><Relationship Id="rId65" Type="http://schemas.openxmlformats.org/officeDocument/2006/relationships/customXml" Target="../ink/ink100.xml"/><Relationship Id="rId86" Type="http://schemas.openxmlformats.org/officeDocument/2006/relationships/image" Target="../media/image108.png"/><Relationship Id="rId130" Type="http://schemas.openxmlformats.org/officeDocument/2006/relationships/image" Target="../media/image130.png"/><Relationship Id="rId151" Type="http://schemas.openxmlformats.org/officeDocument/2006/relationships/customXml" Target="../ink/ink143.xml"/><Relationship Id="rId172" Type="http://schemas.openxmlformats.org/officeDocument/2006/relationships/image" Target="../media/image150.png"/><Relationship Id="rId193" Type="http://schemas.openxmlformats.org/officeDocument/2006/relationships/customXml" Target="../ink/ink164.xml"/><Relationship Id="rId207" Type="http://schemas.openxmlformats.org/officeDocument/2006/relationships/image" Target="../media/image167.png"/><Relationship Id="rId228" Type="http://schemas.openxmlformats.org/officeDocument/2006/relationships/image" Target="../media/image177.png"/><Relationship Id="rId249" Type="http://schemas.openxmlformats.org/officeDocument/2006/relationships/customXml" Target="../ink/ink193.xml"/><Relationship Id="rId13" Type="http://schemas.openxmlformats.org/officeDocument/2006/relationships/customXml" Target="../ink/ink74.xml"/><Relationship Id="rId109" Type="http://schemas.openxmlformats.org/officeDocument/2006/relationships/customXml" Target="../ink/ink122.xml"/><Relationship Id="rId260" Type="http://schemas.openxmlformats.org/officeDocument/2006/relationships/image" Target="../media/image193.png"/><Relationship Id="rId281" Type="http://schemas.openxmlformats.org/officeDocument/2006/relationships/customXml" Target="../ink/ink209.xml"/><Relationship Id="rId34" Type="http://schemas.openxmlformats.org/officeDocument/2006/relationships/image" Target="../media/image82.png"/><Relationship Id="rId55" Type="http://schemas.openxmlformats.org/officeDocument/2006/relationships/customXml" Target="../ink/ink95.xml"/><Relationship Id="rId76" Type="http://schemas.openxmlformats.org/officeDocument/2006/relationships/image" Target="../media/image103.png"/><Relationship Id="rId97" Type="http://schemas.openxmlformats.org/officeDocument/2006/relationships/customXml" Target="../ink/ink116.xml"/><Relationship Id="rId120" Type="http://schemas.openxmlformats.org/officeDocument/2006/relationships/image" Target="../media/image125.png"/><Relationship Id="rId141" Type="http://schemas.openxmlformats.org/officeDocument/2006/relationships/customXml" Target="../ink/ink138.xml"/><Relationship Id="rId7" Type="http://schemas.openxmlformats.org/officeDocument/2006/relationships/customXml" Target="../ink/ink71.xml"/><Relationship Id="rId162" Type="http://schemas.openxmlformats.org/officeDocument/2006/relationships/image" Target="../media/image146.png"/><Relationship Id="rId183" Type="http://schemas.openxmlformats.org/officeDocument/2006/relationships/customXml" Target="../ink/ink159.xml"/><Relationship Id="rId218" Type="http://schemas.openxmlformats.org/officeDocument/2006/relationships/customXml" Target="../ink/ink177.xml"/><Relationship Id="rId239" Type="http://schemas.openxmlformats.org/officeDocument/2006/relationships/customXml" Target="../ink/ink188.xml"/><Relationship Id="rId250" Type="http://schemas.openxmlformats.org/officeDocument/2006/relationships/image" Target="../media/image188.png"/><Relationship Id="rId271" Type="http://schemas.openxmlformats.org/officeDocument/2006/relationships/customXml" Target="../ink/ink204.xml"/><Relationship Id="rId292" Type="http://schemas.openxmlformats.org/officeDocument/2006/relationships/image" Target="../media/image209.png"/><Relationship Id="rId306" Type="http://schemas.openxmlformats.org/officeDocument/2006/relationships/image" Target="../media/image216.png"/><Relationship Id="rId24" Type="http://schemas.openxmlformats.org/officeDocument/2006/relationships/image" Target="../media/image77.png"/><Relationship Id="rId45" Type="http://schemas.openxmlformats.org/officeDocument/2006/relationships/customXml" Target="../ink/ink90.xml"/><Relationship Id="rId66" Type="http://schemas.openxmlformats.org/officeDocument/2006/relationships/image" Target="../media/image98.png"/><Relationship Id="rId87" Type="http://schemas.openxmlformats.org/officeDocument/2006/relationships/customXml" Target="../ink/ink111.xml"/><Relationship Id="rId110" Type="http://schemas.openxmlformats.org/officeDocument/2006/relationships/image" Target="../media/image120.png"/><Relationship Id="rId131" Type="http://schemas.openxmlformats.org/officeDocument/2006/relationships/customXml" Target="../ink/ink133.xml"/><Relationship Id="rId61" Type="http://schemas.openxmlformats.org/officeDocument/2006/relationships/customXml" Target="../ink/ink98.xml"/><Relationship Id="rId82" Type="http://schemas.openxmlformats.org/officeDocument/2006/relationships/image" Target="../media/image106.png"/><Relationship Id="rId152" Type="http://schemas.openxmlformats.org/officeDocument/2006/relationships/image" Target="../media/image141.png"/><Relationship Id="rId173" Type="http://schemas.openxmlformats.org/officeDocument/2006/relationships/customXml" Target="../ink/ink154.xml"/><Relationship Id="rId194" Type="http://schemas.openxmlformats.org/officeDocument/2006/relationships/image" Target="../media/image161.png"/><Relationship Id="rId199" Type="http://schemas.openxmlformats.org/officeDocument/2006/relationships/customXml" Target="../ink/ink167.xml"/><Relationship Id="rId203" Type="http://schemas.openxmlformats.org/officeDocument/2006/relationships/customXml" Target="../ink/ink169.xml"/><Relationship Id="rId208" Type="http://schemas.openxmlformats.org/officeDocument/2006/relationships/customXml" Target="../ink/ink172.xml"/><Relationship Id="rId229" Type="http://schemas.openxmlformats.org/officeDocument/2006/relationships/customXml" Target="../ink/ink183.xml"/><Relationship Id="rId19" Type="http://schemas.openxmlformats.org/officeDocument/2006/relationships/customXml" Target="../ink/ink77.xml"/><Relationship Id="rId224" Type="http://schemas.openxmlformats.org/officeDocument/2006/relationships/image" Target="../media/image175.png"/><Relationship Id="rId240" Type="http://schemas.openxmlformats.org/officeDocument/2006/relationships/image" Target="../media/image183.png"/><Relationship Id="rId245" Type="http://schemas.openxmlformats.org/officeDocument/2006/relationships/customXml" Target="../ink/ink191.xml"/><Relationship Id="rId261" Type="http://schemas.openxmlformats.org/officeDocument/2006/relationships/customXml" Target="../ink/ink199.xml"/><Relationship Id="rId266" Type="http://schemas.openxmlformats.org/officeDocument/2006/relationships/image" Target="../media/image196.png"/><Relationship Id="rId287" Type="http://schemas.openxmlformats.org/officeDocument/2006/relationships/customXml" Target="../ink/ink212.xml"/><Relationship Id="rId14" Type="http://schemas.openxmlformats.org/officeDocument/2006/relationships/image" Target="../media/image72.png"/><Relationship Id="rId30" Type="http://schemas.openxmlformats.org/officeDocument/2006/relationships/image" Target="../media/image80.png"/><Relationship Id="rId35" Type="http://schemas.openxmlformats.org/officeDocument/2006/relationships/customXml" Target="../ink/ink85.xml"/><Relationship Id="rId56" Type="http://schemas.openxmlformats.org/officeDocument/2006/relationships/image" Target="../media/image93.png"/><Relationship Id="rId77" Type="http://schemas.openxmlformats.org/officeDocument/2006/relationships/customXml" Target="../ink/ink106.xml"/><Relationship Id="rId100" Type="http://schemas.openxmlformats.org/officeDocument/2006/relationships/image" Target="../media/image115.png"/><Relationship Id="rId105" Type="http://schemas.openxmlformats.org/officeDocument/2006/relationships/customXml" Target="../ink/ink120.xml"/><Relationship Id="rId126" Type="http://schemas.openxmlformats.org/officeDocument/2006/relationships/image" Target="../media/image128.png"/><Relationship Id="rId147" Type="http://schemas.openxmlformats.org/officeDocument/2006/relationships/customXml" Target="../ink/ink141.xml"/><Relationship Id="rId168" Type="http://schemas.openxmlformats.org/officeDocument/2006/relationships/image" Target="../media/image48.png"/><Relationship Id="rId282" Type="http://schemas.openxmlformats.org/officeDocument/2006/relationships/image" Target="../media/image204.png"/><Relationship Id="rId312" Type="http://schemas.openxmlformats.org/officeDocument/2006/relationships/customXml" Target="../ink/ink225.xml"/><Relationship Id="rId8" Type="http://schemas.openxmlformats.org/officeDocument/2006/relationships/image" Target="../media/image69.png"/><Relationship Id="rId51" Type="http://schemas.openxmlformats.org/officeDocument/2006/relationships/customXml" Target="../ink/ink93.xml"/><Relationship Id="rId72" Type="http://schemas.openxmlformats.org/officeDocument/2006/relationships/image" Target="../media/image101.png"/><Relationship Id="rId93" Type="http://schemas.openxmlformats.org/officeDocument/2006/relationships/customXml" Target="../ink/ink114.xml"/><Relationship Id="rId98" Type="http://schemas.openxmlformats.org/officeDocument/2006/relationships/image" Target="../media/image114.png"/><Relationship Id="rId121" Type="http://schemas.openxmlformats.org/officeDocument/2006/relationships/customXml" Target="../ink/ink128.xml"/><Relationship Id="rId142" Type="http://schemas.openxmlformats.org/officeDocument/2006/relationships/image" Target="../media/image136.png"/><Relationship Id="rId163" Type="http://schemas.openxmlformats.org/officeDocument/2006/relationships/customXml" Target="../ink/ink149.xml"/><Relationship Id="rId184" Type="http://schemas.openxmlformats.org/officeDocument/2006/relationships/image" Target="../media/image156.png"/><Relationship Id="rId189" Type="http://schemas.openxmlformats.org/officeDocument/2006/relationships/customXml" Target="../ink/ink162.xml"/><Relationship Id="rId219" Type="http://schemas.openxmlformats.org/officeDocument/2006/relationships/customXml" Target="../ink/ink178.xml"/><Relationship Id="rId3" Type="http://schemas.openxmlformats.org/officeDocument/2006/relationships/customXml" Target="../ink/ink69.xml"/><Relationship Id="rId214" Type="http://schemas.openxmlformats.org/officeDocument/2006/relationships/customXml" Target="../ink/ink175.xml"/><Relationship Id="rId230" Type="http://schemas.openxmlformats.org/officeDocument/2006/relationships/image" Target="../media/image178.png"/><Relationship Id="rId235" Type="http://schemas.openxmlformats.org/officeDocument/2006/relationships/customXml" Target="../ink/ink186.xml"/><Relationship Id="rId251" Type="http://schemas.openxmlformats.org/officeDocument/2006/relationships/customXml" Target="../ink/ink194.xml"/><Relationship Id="rId256" Type="http://schemas.openxmlformats.org/officeDocument/2006/relationships/image" Target="../media/image191.png"/><Relationship Id="rId277" Type="http://schemas.openxmlformats.org/officeDocument/2006/relationships/customXml" Target="../ink/ink207.xml"/><Relationship Id="rId298" Type="http://schemas.openxmlformats.org/officeDocument/2006/relationships/image" Target="../media/image212.png"/><Relationship Id="rId25" Type="http://schemas.openxmlformats.org/officeDocument/2006/relationships/customXml" Target="../ink/ink80.xml"/><Relationship Id="rId46" Type="http://schemas.openxmlformats.org/officeDocument/2006/relationships/image" Target="../media/image88.png"/><Relationship Id="rId67" Type="http://schemas.openxmlformats.org/officeDocument/2006/relationships/customXml" Target="../ink/ink101.xml"/><Relationship Id="rId116" Type="http://schemas.openxmlformats.org/officeDocument/2006/relationships/image" Target="../media/image123.png"/><Relationship Id="rId137" Type="http://schemas.openxmlformats.org/officeDocument/2006/relationships/customXml" Target="../ink/ink136.xml"/><Relationship Id="rId158" Type="http://schemas.openxmlformats.org/officeDocument/2006/relationships/image" Target="../media/image144.png"/><Relationship Id="rId272" Type="http://schemas.openxmlformats.org/officeDocument/2006/relationships/image" Target="../media/image199.png"/><Relationship Id="rId293" Type="http://schemas.openxmlformats.org/officeDocument/2006/relationships/customXml" Target="../ink/ink215.xml"/><Relationship Id="rId302" Type="http://schemas.openxmlformats.org/officeDocument/2006/relationships/image" Target="../media/image214.png"/><Relationship Id="rId307" Type="http://schemas.openxmlformats.org/officeDocument/2006/relationships/customXml" Target="../ink/ink222.xml"/><Relationship Id="rId20" Type="http://schemas.openxmlformats.org/officeDocument/2006/relationships/image" Target="../media/image75.png"/><Relationship Id="rId41" Type="http://schemas.openxmlformats.org/officeDocument/2006/relationships/customXml" Target="../ink/ink88.xml"/><Relationship Id="rId62" Type="http://schemas.openxmlformats.org/officeDocument/2006/relationships/image" Target="../media/image96.png"/><Relationship Id="rId83" Type="http://schemas.openxmlformats.org/officeDocument/2006/relationships/customXml" Target="../ink/ink109.xml"/><Relationship Id="rId88" Type="http://schemas.openxmlformats.org/officeDocument/2006/relationships/image" Target="../media/image109.png"/><Relationship Id="rId111" Type="http://schemas.openxmlformats.org/officeDocument/2006/relationships/customXml" Target="../ink/ink123.xml"/><Relationship Id="rId132" Type="http://schemas.openxmlformats.org/officeDocument/2006/relationships/image" Target="../media/image131.png"/><Relationship Id="rId153" Type="http://schemas.openxmlformats.org/officeDocument/2006/relationships/customXml" Target="../ink/ink144.xml"/><Relationship Id="rId174" Type="http://schemas.openxmlformats.org/officeDocument/2006/relationships/image" Target="../media/image151.png"/><Relationship Id="rId179" Type="http://schemas.openxmlformats.org/officeDocument/2006/relationships/customXml" Target="../ink/ink157.xml"/><Relationship Id="rId195" Type="http://schemas.openxmlformats.org/officeDocument/2006/relationships/customXml" Target="../ink/ink165.xml"/><Relationship Id="rId209" Type="http://schemas.openxmlformats.org/officeDocument/2006/relationships/image" Target="../media/image168.png"/><Relationship Id="rId190" Type="http://schemas.openxmlformats.org/officeDocument/2006/relationships/image" Target="../media/image159.png"/><Relationship Id="rId204" Type="http://schemas.openxmlformats.org/officeDocument/2006/relationships/image" Target="../media/image166.png"/><Relationship Id="rId220" Type="http://schemas.openxmlformats.org/officeDocument/2006/relationships/image" Target="../media/image173.png"/><Relationship Id="rId225" Type="http://schemas.openxmlformats.org/officeDocument/2006/relationships/customXml" Target="../ink/ink181.xml"/><Relationship Id="rId241" Type="http://schemas.openxmlformats.org/officeDocument/2006/relationships/customXml" Target="../ink/ink189.xml"/><Relationship Id="rId246" Type="http://schemas.openxmlformats.org/officeDocument/2006/relationships/image" Target="../media/image186.png"/><Relationship Id="rId267" Type="http://schemas.openxmlformats.org/officeDocument/2006/relationships/customXml" Target="../ink/ink202.xml"/><Relationship Id="rId288" Type="http://schemas.openxmlformats.org/officeDocument/2006/relationships/image" Target="../media/image207.png"/><Relationship Id="rId15" Type="http://schemas.openxmlformats.org/officeDocument/2006/relationships/customXml" Target="../ink/ink75.xml"/><Relationship Id="rId36" Type="http://schemas.openxmlformats.org/officeDocument/2006/relationships/image" Target="../media/image83.png"/><Relationship Id="rId57" Type="http://schemas.openxmlformats.org/officeDocument/2006/relationships/customXml" Target="../ink/ink96.xml"/><Relationship Id="rId106" Type="http://schemas.openxmlformats.org/officeDocument/2006/relationships/image" Target="../media/image118.png"/><Relationship Id="rId127" Type="http://schemas.openxmlformats.org/officeDocument/2006/relationships/customXml" Target="../ink/ink131.xml"/><Relationship Id="rId262" Type="http://schemas.openxmlformats.org/officeDocument/2006/relationships/image" Target="../media/image194.png"/><Relationship Id="rId283" Type="http://schemas.openxmlformats.org/officeDocument/2006/relationships/customXml" Target="../ink/ink210.xml"/><Relationship Id="rId313" Type="http://schemas.openxmlformats.org/officeDocument/2006/relationships/image" Target="../media/image219.png"/><Relationship Id="rId10" Type="http://schemas.openxmlformats.org/officeDocument/2006/relationships/image" Target="../media/image70.png"/><Relationship Id="rId31" Type="http://schemas.openxmlformats.org/officeDocument/2006/relationships/customXml" Target="../ink/ink83.xml"/><Relationship Id="rId52" Type="http://schemas.openxmlformats.org/officeDocument/2006/relationships/image" Target="../media/image91.png"/><Relationship Id="rId73" Type="http://schemas.openxmlformats.org/officeDocument/2006/relationships/customXml" Target="../ink/ink104.xml"/><Relationship Id="rId78" Type="http://schemas.openxmlformats.org/officeDocument/2006/relationships/image" Target="../media/image104.png"/><Relationship Id="rId94" Type="http://schemas.openxmlformats.org/officeDocument/2006/relationships/image" Target="../media/image112.png"/><Relationship Id="rId99" Type="http://schemas.openxmlformats.org/officeDocument/2006/relationships/customXml" Target="../ink/ink117.xml"/><Relationship Id="rId101" Type="http://schemas.openxmlformats.org/officeDocument/2006/relationships/customXml" Target="../ink/ink118.xml"/><Relationship Id="rId122" Type="http://schemas.openxmlformats.org/officeDocument/2006/relationships/image" Target="../media/image126.png"/><Relationship Id="rId143" Type="http://schemas.openxmlformats.org/officeDocument/2006/relationships/customXml" Target="../ink/ink139.xml"/><Relationship Id="rId148" Type="http://schemas.openxmlformats.org/officeDocument/2006/relationships/image" Target="../media/image139.png"/><Relationship Id="rId164" Type="http://schemas.openxmlformats.org/officeDocument/2006/relationships/image" Target="../media/image147.png"/><Relationship Id="rId169" Type="http://schemas.openxmlformats.org/officeDocument/2006/relationships/customXml" Target="../ink/ink152.xml"/><Relationship Id="rId185" Type="http://schemas.openxmlformats.org/officeDocument/2006/relationships/customXml" Target="../ink/ink160.xml"/><Relationship Id="rId4" Type="http://schemas.openxmlformats.org/officeDocument/2006/relationships/image" Target="../media/image67.png"/><Relationship Id="rId9" Type="http://schemas.openxmlformats.org/officeDocument/2006/relationships/customXml" Target="../ink/ink72.xml"/><Relationship Id="rId180" Type="http://schemas.openxmlformats.org/officeDocument/2006/relationships/image" Target="../media/image154.png"/><Relationship Id="rId210" Type="http://schemas.openxmlformats.org/officeDocument/2006/relationships/customXml" Target="../ink/ink173.xml"/><Relationship Id="rId215" Type="http://schemas.openxmlformats.org/officeDocument/2006/relationships/image" Target="../media/image171.png"/><Relationship Id="rId236" Type="http://schemas.openxmlformats.org/officeDocument/2006/relationships/image" Target="../media/image181.png"/><Relationship Id="rId257" Type="http://schemas.openxmlformats.org/officeDocument/2006/relationships/customXml" Target="../ink/ink197.xml"/><Relationship Id="rId278" Type="http://schemas.openxmlformats.org/officeDocument/2006/relationships/image" Target="../media/image202.png"/><Relationship Id="rId26" Type="http://schemas.openxmlformats.org/officeDocument/2006/relationships/image" Target="../media/image78.png"/><Relationship Id="rId231" Type="http://schemas.openxmlformats.org/officeDocument/2006/relationships/customXml" Target="../ink/ink184.xml"/><Relationship Id="rId252" Type="http://schemas.openxmlformats.org/officeDocument/2006/relationships/image" Target="../media/image189.png"/><Relationship Id="rId273" Type="http://schemas.openxmlformats.org/officeDocument/2006/relationships/customXml" Target="../ink/ink205.xml"/><Relationship Id="rId294" Type="http://schemas.openxmlformats.org/officeDocument/2006/relationships/image" Target="../media/image210.png"/><Relationship Id="rId308" Type="http://schemas.openxmlformats.org/officeDocument/2006/relationships/image" Target="../media/image217.png"/><Relationship Id="rId47" Type="http://schemas.openxmlformats.org/officeDocument/2006/relationships/customXml" Target="../ink/ink91.xml"/><Relationship Id="rId68" Type="http://schemas.openxmlformats.org/officeDocument/2006/relationships/image" Target="../media/image99.png"/><Relationship Id="rId89" Type="http://schemas.openxmlformats.org/officeDocument/2006/relationships/customXml" Target="../ink/ink112.xml"/><Relationship Id="rId112" Type="http://schemas.openxmlformats.org/officeDocument/2006/relationships/image" Target="../media/image121.png"/><Relationship Id="rId133" Type="http://schemas.openxmlformats.org/officeDocument/2006/relationships/customXml" Target="../ink/ink134.xml"/><Relationship Id="rId154" Type="http://schemas.openxmlformats.org/officeDocument/2006/relationships/image" Target="../media/image142.png"/><Relationship Id="rId175" Type="http://schemas.openxmlformats.org/officeDocument/2006/relationships/customXml" Target="../ink/ink155.xml"/><Relationship Id="rId196" Type="http://schemas.openxmlformats.org/officeDocument/2006/relationships/image" Target="../media/image162.png"/><Relationship Id="rId200" Type="http://schemas.openxmlformats.org/officeDocument/2006/relationships/image" Target="../media/image164.png"/><Relationship Id="rId16" Type="http://schemas.openxmlformats.org/officeDocument/2006/relationships/image" Target="../media/image73.png"/><Relationship Id="rId221" Type="http://schemas.openxmlformats.org/officeDocument/2006/relationships/customXml" Target="../ink/ink179.xml"/><Relationship Id="rId242" Type="http://schemas.openxmlformats.org/officeDocument/2006/relationships/image" Target="../media/image184.png"/><Relationship Id="rId263" Type="http://schemas.openxmlformats.org/officeDocument/2006/relationships/customXml" Target="../ink/ink200.xml"/><Relationship Id="rId284" Type="http://schemas.openxmlformats.org/officeDocument/2006/relationships/image" Target="../media/image205.png"/><Relationship Id="rId37" Type="http://schemas.openxmlformats.org/officeDocument/2006/relationships/customXml" Target="../ink/ink86.xml"/><Relationship Id="rId58" Type="http://schemas.openxmlformats.org/officeDocument/2006/relationships/image" Target="../media/image94.png"/><Relationship Id="rId79" Type="http://schemas.openxmlformats.org/officeDocument/2006/relationships/customXml" Target="../ink/ink107.xml"/><Relationship Id="rId102" Type="http://schemas.openxmlformats.org/officeDocument/2006/relationships/image" Target="../media/image116.png"/><Relationship Id="rId123" Type="http://schemas.openxmlformats.org/officeDocument/2006/relationships/customXml" Target="../ink/ink129.xml"/><Relationship Id="rId144" Type="http://schemas.openxmlformats.org/officeDocument/2006/relationships/image" Target="../media/image137.png"/><Relationship Id="rId90" Type="http://schemas.openxmlformats.org/officeDocument/2006/relationships/image" Target="../media/image110.png"/><Relationship Id="rId165" Type="http://schemas.openxmlformats.org/officeDocument/2006/relationships/customXml" Target="../ink/ink150.xml"/><Relationship Id="rId186" Type="http://schemas.openxmlformats.org/officeDocument/2006/relationships/image" Target="../media/image157.png"/><Relationship Id="rId211" Type="http://schemas.openxmlformats.org/officeDocument/2006/relationships/image" Target="../media/image169.png"/><Relationship Id="rId232" Type="http://schemas.openxmlformats.org/officeDocument/2006/relationships/image" Target="../media/image179.png"/><Relationship Id="rId253" Type="http://schemas.openxmlformats.org/officeDocument/2006/relationships/customXml" Target="../ink/ink195.xml"/><Relationship Id="rId274" Type="http://schemas.openxmlformats.org/officeDocument/2006/relationships/image" Target="../media/image200.png"/><Relationship Id="rId295" Type="http://schemas.openxmlformats.org/officeDocument/2006/relationships/customXml" Target="../ink/ink216.xml"/><Relationship Id="rId309" Type="http://schemas.openxmlformats.org/officeDocument/2006/relationships/customXml" Target="../ink/ink223.xml"/><Relationship Id="rId27" Type="http://schemas.openxmlformats.org/officeDocument/2006/relationships/customXml" Target="../ink/ink81.xml"/><Relationship Id="rId48" Type="http://schemas.openxmlformats.org/officeDocument/2006/relationships/image" Target="../media/image89.png"/><Relationship Id="rId69" Type="http://schemas.openxmlformats.org/officeDocument/2006/relationships/customXml" Target="../ink/ink102.xml"/><Relationship Id="rId113" Type="http://schemas.openxmlformats.org/officeDocument/2006/relationships/customXml" Target="../ink/ink124.xml"/><Relationship Id="rId134" Type="http://schemas.openxmlformats.org/officeDocument/2006/relationships/image" Target="../media/image132.png"/><Relationship Id="rId80" Type="http://schemas.openxmlformats.org/officeDocument/2006/relationships/image" Target="../media/image105.png"/><Relationship Id="rId155" Type="http://schemas.openxmlformats.org/officeDocument/2006/relationships/customXml" Target="../ink/ink145.xml"/><Relationship Id="rId176" Type="http://schemas.openxmlformats.org/officeDocument/2006/relationships/image" Target="../media/image152.png"/><Relationship Id="rId197" Type="http://schemas.openxmlformats.org/officeDocument/2006/relationships/customXml" Target="../ink/ink166.xml"/><Relationship Id="rId201" Type="http://schemas.openxmlformats.org/officeDocument/2006/relationships/customXml" Target="../ink/ink168.xml"/><Relationship Id="rId222" Type="http://schemas.openxmlformats.org/officeDocument/2006/relationships/image" Target="../media/image174.png"/><Relationship Id="rId243" Type="http://schemas.openxmlformats.org/officeDocument/2006/relationships/customXml" Target="../ink/ink190.xml"/><Relationship Id="rId264" Type="http://schemas.openxmlformats.org/officeDocument/2006/relationships/image" Target="../media/image195.png"/><Relationship Id="rId285" Type="http://schemas.openxmlformats.org/officeDocument/2006/relationships/customXml" Target="../ink/ink211.xml"/><Relationship Id="rId17" Type="http://schemas.openxmlformats.org/officeDocument/2006/relationships/customXml" Target="../ink/ink76.xml"/><Relationship Id="rId38" Type="http://schemas.openxmlformats.org/officeDocument/2006/relationships/image" Target="../media/image84.png"/><Relationship Id="rId59" Type="http://schemas.openxmlformats.org/officeDocument/2006/relationships/customXml" Target="../ink/ink97.xml"/><Relationship Id="rId103" Type="http://schemas.openxmlformats.org/officeDocument/2006/relationships/customXml" Target="../ink/ink119.xml"/><Relationship Id="rId124" Type="http://schemas.openxmlformats.org/officeDocument/2006/relationships/image" Target="../media/image127.png"/><Relationship Id="rId310" Type="http://schemas.openxmlformats.org/officeDocument/2006/relationships/image" Target="../media/image218.png"/><Relationship Id="rId70" Type="http://schemas.openxmlformats.org/officeDocument/2006/relationships/image" Target="../media/image100.png"/><Relationship Id="rId91" Type="http://schemas.openxmlformats.org/officeDocument/2006/relationships/customXml" Target="../ink/ink113.xml"/><Relationship Id="rId145" Type="http://schemas.openxmlformats.org/officeDocument/2006/relationships/customXml" Target="../ink/ink140.xml"/><Relationship Id="rId166" Type="http://schemas.openxmlformats.org/officeDocument/2006/relationships/image" Target="../media/image148.png"/><Relationship Id="rId187" Type="http://schemas.openxmlformats.org/officeDocument/2006/relationships/customXml" Target="../ink/ink16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4.xml"/><Relationship Id="rId233" Type="http://schemas.openxmlformats.org/officeDocument/2006/relationships/customXml" Target="../ink/ink185.xml"/><Relationship Id="rId254" Type="http://schemas.openxmlformats.org/officeDocument/2006/relationships/image" Target="../media/image190.png"/><Relationship Id="rId28" Type="http://schemas.openxmlformats.org/officeDocument/2006/relationships/image" Target="../media/image79.png"/><Relationship Id="rId49" Type="http://schemas.openxmlformats.org/officeDocument/2006/relationships/customXml" Target="../ink/ink92.xml"/><Relationship Id="rId114" Type="http://schemas.openxmlformats.org/officeDocument/2006/relationships/image" Target="../media/image122.png"/><Relationship Id="rId275" Type="http://schemas.openxmlformats.org/officeDocument/2006/relationships/customXml" Target="../ink/ink206.xml"/><Relationship Id="rId296" Type="http://schemas.openxmlformats.org/officeDocument/2006/relationships/image" Target="../media/image211.png"/><Relationship Id="rId300" Type="http://schemas.openxmlformats.org/officeDocument/2006/relationships/image" Target="../media/image213.png"/><Relationship Id="rId60" Type="http://schemas.openxmlformats.org/officeDocument/2006/relationships/image" Target="../media/image95.png"/><Relationship Id="rId81" Type="http://schemas.openxmlformats.org/officeDocument/2006/relationships/customXml" Target="../ink/ink108.xml"/><Relationship Id="rId135" Type="http://schemas.openxmlformats.org/officeDocument/2006/relationships/customXml" Target="../ink/ink135.xml"/><Relationship Id="rId156" Type="http://schemas.openxmlformats.org/officeDocument/2006/relationships/image" Target="../media/image143.png"/><Relationship Id="rId177" Type="http://schemas.openxmlformats.org/officeDocument/2006/relationships/customXml" Target="../ink/ink156.xml"/><Relationship Id="rId198" Type="http://schemas.openxmlformats.org/officeDocument/2006/relationships/image" Target="../media/image163.png"/><Relationship Id="rId202" Type="http://schemas.openxmlformats.org/officeDocument/2006/relationships/image" Target="../media/image165.png"/><Relationship Id="rId223" Type="http://schemas.openxmlformats.org/officeDocument/2006/relationships/customXml" Target="../ink/ink180.xml"/><Relationship Id="rId244" Type="http://schemas.openxmlformats.org/officeDocument/2006/relationships/image" Target="../media/image185.png"/><Relationship Id="rId18" Type="http://schemas.openxmlformats.org/officeDocument/2006/relationships/image" Target="../media/image74.png"/><Relationship Id="rId39" Type="http://schemas.openxmlformats.org/officeDocument/2006/relationships/customXml" Target="../ink/ink87.xml"/><Relationship Id="rId265" Type="http://schemas.openxmlformats.org/officeDocument/2006/relationships/customXml" Target="../ink/ink201.xml"/><Relationship Id="rId286" Type="http://schemas.openxmlformats.org/officeDocument/2006/relationships/image" Target="../media/image206.png"/><Relationship Id="rId50" Type="http://schemas.openxmlformats.org/officeDocument/2006/relationships/image" Target="../media/image90.png"/><Relationship Id="rId104" Type="http://schemas.openxmlformats.org/officeDocument/2006/relationships/image" Target="../media/image117.png"/><Relationship Id="rId125" Type="http://schemas.openxmlformats.org/officeDocument/2006/relationships/customXml" Target="../ink/ink130.xml"/><Relationship Id="rId146" Type="http://schemas.openxmlformats.org/officeDocument/2006/relationships/image" Target="../media/image138.png"/><Relationship Id="rId167" Type="http://schemas.openxmlformats.org/officeDocument/2006/relationships/customXml" Target="../ink/ink151.xml"/><Relationship Id="rId188" Type="http://schemas.openxmlformats.org/officeDocument/2006/relationships/image" Target="../media/image158.png"/><Relationship Id="rId311" Type="http://schemas.openxmlformats.org/officeDocument/2006/relationships/customXml" Target="../ink/ink224.xml"/><Relationship Id="rId71" Type="http://schemas.openxmlformats.org/officeDocument/2006/relationships/customXml" Target="../ink/ink103.xml"/><Relationship Id="rId92" Type="http://schemas.openxmlformats.org/officeDocument/2006/relationships/image" Target="../media/image111.png"/><Relationship Id="rId213" Type="http://schemas.openxmlformats.org/officeDocument/2006/relationships/image" Target="../media/image170.png"/><Relationship Id="rId234" Type="http://schemas.openxmlformats.org/officeDocument/2006/relationships/image" Target="../media/image180.png"/><Relationship Id="rId2" Type="http://schemas.openxmlformats.org/officeDocument/2006/relationships/image" Target="../media/image66.png"/><Relationship Id="rId29" Type="http://schemas.openxmlformats.org/officeDocument/2006/relationships/customXml" Target="../ink/ink82.xml"/><Relationship Id="rId255" Type="http://schemas.openxmlformats.org/officeDocument/2006/relationships/customXml" Target="../ink/ink196.xml"/><Relationship Id="rId276" Type="http://schemas.openxmlformats.org/officeDocument/2006/relationships/image" Target="../media/image201.png"/><Relationship Id="rId297" Type="http://schemas.openxmlformats.org/officeDocument/2006/relationships/customXml" Target="../ink/ink217.xml"/><Relationship Id="rId40" Type="http://schemas.openxmlformats.org/officeDocument/2006/relationships/image" Target="../media/image85.png"/><Relationship Id="rId115" Type="http://schemas.openxmlformats.org/officeDocument/2006/relationships/customXml" Target="../ink/ink125.xml"/><Relationship Id="rId136" Type="http://schemas.openxmlformats.org/officeDocument/2006/relationships/image" Target="../media/image133.png"/><Relationship Id="rId157" Type="http://schemas.openxmlformats.org/officeDocument/2006/relationships/customXml" Target="../ink/ink146.xml"/><Relationship Id="rId178" Type="http://schemas.openxmlformats.org/officeDocument/2006/relationships/image" Target="../media/image153.png"/><Relationship Id="rId301" Type="http://schemas.openxmlformats.org/officeDocument/2006/relationships/customXml" Target="../ink/ink219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8.xml"/><Relationship Id="rId21" Type="http://schemas.openxmlformats.org/officeDocument/2006/relationships/image" Target="../media/image229.png"/><Relationship Id="rId34" Type="http://schemas.openxmlformats.org/officeDocument/2006/relationships/customXml" Target="../ink/ink242.xml"/><Relationship Id="rId42" Type="http://schemas.openxmlformats.org/officeDocument/2006/relationships/customXml" Target="../ink/ink246.xml"/><Relationship Id="rId47" Type="http://schemas.openxmlformats.org/officeDocument/2006/relationships/image" Target="../media/image242.png"/><Relationship Id="rId50" Type="http://schemas.openxmlformats.org/officeDocument/2006/relationships/customXml" Target="../ink/ink250.xml"/><Relationship Id="rId55" Type="http://schemas.openxmlformats.org/officeDocument/2006/relationships/image" Target="../media/image246.png"/><Relationship Id="rId63" Type="http://schemas.openxmlformats.org/officeDocument/2006/relationships/image" Target="../media/image250.png"/><Relationship Id="rId68" Type="http://schemas.openxmlformats.org/officeDocument/2006/relationships/customXml" Target="../ink/ink259.xml"/><Relationship Id="rId76" Type="http://schemas.openxmlformats.org/officeDocument/2006/relationships/customXml" Target="../ink/ink263.xml"/><Relationship Id="rId84" Type="http://schemas.openxmlformats.org/officeDocument/2006/relationships/customXml" Target="../ink/ink267.xml"/><Relationship Id="rId89" Type="http://schemas.openxmlformats.org/officeDocument/2006/relationships/image" Target="../media/image263.png"/><Relationship Id="rId97" Type="http://schemas.openxmlformats.org/officeDocument/2006/relationships/image" Target="../media/image267.png"/><Relationship Id="rId7" Type="http://schemas.openxmlformats.org/officeDocument/2006/relationships/image" Target="../media/image222.png"/><Relationship Id="rId71" Type="http://schemas.openxmlformats.org/officeDocument/2006/relationships/image" Target="../media/image254.png"/><Relationship Id="rId92" Type="http://schemas.openxmlformats.org/officeDocument/2006/relationships/customXml" Target="../ink/ink271.xml"/><Relationship Id="rId2" Type="http://schemas.openxmlformats.org/officeDocument/2006/relationships/customXml" Target="../ink/ink226.xml"/><Relationship Id="rId16" Type="http://schemas.openxmlformats.org/officeDocument/2006/relationships/customXml" Target="../ink/ink233.xml"/><Relationship Id="rId29" Type="http://schemas.openxmlformats.org/officeDocument/2006/relationships/image" Target="../media/image233.png"/><Relationship Id="rId11" Type="http://schemas.openxmlformats.org/officeDocument/2006/relationships/image" Target="../media/image224.png"/><Relationship Id="rId24" Type="http://schemas.openxmlformats.org/officeDocument/2006/relationships/customXml" Target="../ink/ink237.xml"/><Relationship Id="rId32" Type="http://schemas.openxmlformats.org/officeDocument/2006/relationships/customXml" Target="../ink/ink241.xml"/><Relationship Id="rId37" Type="http://schemas.openxmlformats.org/officeDocument/2006/relationships/image" Target="../media/image237.png"/><Relationship Id="rId40" Type="http://schemas.openxmlformats.org/officeDocument/2006/relationships/customXml" Target="../ink/ink245.xml"/><Relationship Id="rId45" Type="http://schemas.openxmlformats.org/officeDocument/2006/relationships/image" Target="../media/image241.png"/><Relationship Id="rId53" Type="http://schemas.openxmlformats.org/officeDocument/2006/relationships/image" Target="../media/image245.png"/><Relationship Id="rId58" Type="http://schemas.openxmlformats.org/officeDocument/2006/relationships/customXml" Target="../ink/ink254.xml"/><Relationship Id="rId66" Type="http://schemas.openxmlformats.org/officeDocument/2006/relationships/customXml" Target="../ink/ink258.xml"/><Relationship Id="rId74" Type="http://schemas.openxmlformats.org/officeDocument/2006/relationships/customXml" Target="../ink/ink262.xml"/><Relationship Id="rId79" Type="http://schemas.openxmlformats.org/officeDocument/2006/relationships/image" Target="../media/image258.png"/><Relationship Id="rId87" Type="http://schemas.openxmlformats.org/officeDocument/2006/relationships/image" Target="../media/image262.png"/><Relationship Id="rId5" Type="http://schemas.openxmlformats.org/officeDocument/2006/relationships/image" Target="../media/image221.png"/><Relationship Id="rId61" Type="http://schemas.openxmlformats.org/officeDocument/2006/relationships/image" Target="../media/image249.png"/><Relationship Id="rId82" Type="http://schemas.openxmlformats.org/officeDocument/2006/relationships/customXml" Target="../ink/ink266.xml"/><Relationship Id="rId90" Type="http://schemas.openxmlformats.org/officeDocument/2006/relationships/customXml" Target="../ink/ink270.xml"/><Relationship Id="rId95" Type="http://schemas.openxmlformats.org/officeDocument/2006/relationships/image" Target="../media/image266.png"/><Relationship Id="rId19" Type="http://schemas.openxmlformats.org/officeDocument/2006/relationships/image" Target="../media/image228.png"/><Relationship Id="rId14" Type="http://schemas.openxmlformats.org/officeDocument/2006/relationships/customXml" Target="../ink/ink232.xml"/><Relationship Id="rId22" Type="http://schemas.openxmlformats.org/officeDocument/2006/relationships/customXml" Target="../ink/ink236.xml"/><Relationship Id="rId27" Type="http://schemas.openxmlformats.org/officeDocument/2006/relationships/image" Target="../media/image232.png"/><Relationship Id="rId30" Type="http://schemas.openxmlformats.org/officeDocument/2006/relationships/customXml" Target="../ink/ink240.xml"/><Relationship Id="rId35" Type="http://schemas.openxmlformats.org/officeDocument/2006/relationships/image" Target="../media/image236.png"/><Relationship Id="rId43" Type="http://schemas.openxmlformats.org/officeDocument/2006/relationships/image" Target="../media/image240.png"/><Relationship Id="rId48" Type="http://schemas.openxmlformats.org/officeDocument/2006/relationships/customXml" Target="../ink/ink249.xml"/><Relationship Id="rId56" Type="http://schemas.openxmlformats.org/officeDocument/2006/relationships/customXml" Target="../ink/ink253.xml"/><Relationship Id="rId64" Type="http://schemas.openxmlformats.org/officeDocument/2006/relationships/customXml" Target="../ink/ink257.xml"/><Relationship Id="rId69" Type="http://schemas.openxmlformats.org/officeDocument/2006/relationships/image" Target="../media/image253.png"/><Relationship Id="rId77" Type="http://schemas.openxmlformats.org/officeDocument/2006/relationships/image" Target="../media/image257.png"/><Relationship Id="rId8" Type="http://schemas.openxmlformats.org/officeDocument/2006/relationships/customXml" Target="../ink/ink229.xml"/><Relationship Id="rId51" Type="http://schemas.openxmlformats.org/officeDocument/2006/relationships/image" Target="../media/image244.png"/><Relationship Id="rId72" Type="http://schemas.openxmlformats.org/officeDocument/2006/relationships/customXml" Target="../ink/ink261.xml"/><Relationship Id="rId80" Type="http://schemas.openxmlformats.org/officeDocument/2006/relationships/customXml" Target="../ink/ink265.xml"/><Relationship Id="rId85" Type="http://schemas.openxmlformats.org/officeDocument/2006/relationships/image" Target="../media/image261.png"/><Relationship Id="rId93" Type="http://schemas.openxmlformats.org/officeDocument/2006/relationships/image" Target="../media/image265.png"/><Relationship Id="rId3" Type="http://schemas.openxmlformats.org/officeDocument/2006/relationships/image" Target="../media/image220.png"/><Relationship Id="rId12" Type="http://schemas.openxmlformats.org/officeDocument/2006/relationships/customXml" Target="../ink/ink231.xml"/><Relationship Id="rId17" Type="http://schemas.openxmlformats.org/officeDocument/2006/relationships/image" Target="../media/image227.png"/><Relationship Id="rId25" Type="http://schemas.openxmlformats.org/officeDocument/2006/relationships/image" Target="../media/image231.png"/><Relationship Id="rId33" Type="http://schemas.openxmlformats.org/officeDocument/2006/relationships/image" Target="../media/image235.png"/><Relationship Id="rId38" Type="http://schemas.openxmlformats.org/officeDocument/2006/relationships/customXml" Target="../ink/ink244.xml"/><Relationship Id="rId46" Type="http://schemas.openxmlformats.org/officeDocument/2006/relationships/customXml" Target="../ink/ink248.xml"/><Relationship Id="rId59" Type="http://schemas.openxmlformats.org/officeDocument/2006/relationships/image" Target="../media/image248.png"/><Relationship Id="rId67" Type="http://schemas.openxmlformats.org/officeDocument/2006/relationships/image" Target="../media/image252.png"/><Relationship Id="rId20" Type="http://schemas.openxmlformats.org/officeDocument/2006/relationships/customXml" Target="../ink/ink235.xml"/><Relationship Id="rId41" Type="http://schemas.openxmlformats.org/officeDocument/2006/relationships/image" Target="../media/image239.png"/><Relationship Id="rId54" Type="http://schemas.openxmlformats.org/officeDocument/2006/relationships/customXml" Target="../ink/ink252.xml"/><Relationship Id="rId62" Type="http://schemas.openxmlformats.org/officeDocument/2006/relationships/customXml" Target="../ink/ink256.xml"/><Relationship Id="rId70" Type="http://schemas.openxmlformats.org/officeDocument/2006/relationships/customXml" Target="../ink/ink260.xml"/><Relationship Id="rId75" Type="http://schemas.openxmlformats.org/officeDocument/2006/relationships/image" Target="../media/image256.png"/><Relationship Id="rId83" Type="http://schemas.openxmlformats.org/officeDocument/2006/relationships/image" Target="../media/image260.png"/><Relationship Id="rId88" Type="http://schemas.openxmlformats.org/officeDocument/2006/relationships/customXml" Target="../ink/ink269.xml"/><Relationship Id="rId91" Type="http://schemas.openxmlformats.org/officeDocument/2006/relationships/image" Target="../media/image264.png"/><Relationship Id="rId96" Type="http://schemas.openxmlformats.org/officeDocument/2006/relationships/customXml" Target="../ink/ink2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8.xml"/><Relationship Id="rId15" Type="http://schemas.openxmlformats.org/officeDocument/2006/relationships/image" Target="../media/image226.png"/><Relationship Id="rId23" Type="http://schemas.openxmlformats.org/officeDocument/2006/relationships/image" Target="../media/image230.png"/><Relationship Id="rId28" Type="http://schemas.openxmlformats.org/officeDocument/2006/relationships/customXml" Target="../ink/ink239.xml"/><Relationship Id="rId36" Type="http://schemas.openxmlformats.org/officeDocument/2006/relationships/customXml" Target="../ink/ink243.xml"/><Relationship Id="rId49" Type="http://schemas.openxmlformats.org/officeDocument/2006/relationships/image" Target="../media/image243.png"/><Relationship Id="rId57" Type="http://schemas.openxmlformats.org/officeDocument/2006/relationships/image" Target="../media/image247.png"/><Relationship Id="rId10" Type="http://schemas.openxmlformats.org/officeDocument/2006/relationships/customXml" Target="../ink/ink230.xml"/><Relationship Id="rId31" Type="http://schemas.openxmlformats.org/officeDocument/2006/relationships/image" Target="../media/image234.png"/><Relationship Id="rId44" Type="http://schemas.openxmlformats.org/officeDocument/2006/relationships/customXml" Target="../ink/ink247.xml"/><Relationship Id="rId52" Type="http://schemas.openxmlformats.org/officeDocument/2006/relationships/customXml" Target="../ink/ink251.xml"/><Relationship Id="rId60" Type="http://schemas.openxmlformats.org/officeDocument/2006/relationships/customXml" Target="../ink/ink255.xml"/><Relationship Id="rId65" Type="http://schemas.openxmlformats.org/officeDocument/2006/relationships/image" Target="../media/image251.png"/><Relationship Id="rId73" Type="http://schemas.openxmlformats.org/officeDocument/2006/relationships/image" Target="../media/image255.png"/><Relationship Id="rId78" Type="http://schemas.openxmlformats.org/officeDocument/2006/relationships/customXml" Target="../ink/ink264.xml"/><Relationship Id="rId81" Type="http://schemas.openxmlformats.org/officeDocument/2006/relationships/image" Target="../media/image259.png"/><Relationship Id="rId86" Type="http://schemas.openxmlformats.org/officeDocument/2006/relationships/customXml" Target="../ink/ink268.xml"/><Relationship Id="rId94" Type="http://schemas.openxmlformats.org/officeDocument/2006/relationships/customXml" Target="../ink/ink272.xml"/><Relationship Id="rId4" Type="http://schemas.openxmlformats.org/officeDocument/2006/relationships/customXml" Target="../ink/ink227.xml"/><Relationship Id="rId9" Type="http://schemas.openxmlformats.org/officeDocument/2006/relationships/image" Target="../media/image223.png"/><Relationship Id="rId13" Type="http://schemas.openxmlformats.org/officeDocument/2006/relationships/image" Target="../media/image225.png"/><Relationship Id="rId18" Type="http://schemas.openxmlformats.org/officeDocument/2006/relationships/customXml" Target="../ink/ink234.xml"/><Relationship Id="rId39" Type="http://schemas.openxmlformats.org/officeDocument/2006/relationships/image" Target="../media/image23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1.xml"/><Relationship Id="rId299" Type="http://schemas.openxmlformats.org/officeDocument/2006/relationships/customXml" Target="../ink/ink423.xml"/><Relationship Id="rId303" Type="http://schemas.openxmlformats.org/officeDocument/2006/relationships/customXml" Target="../ink/ink425.xml"/><Relationship Id="rId21" Type="http://schemas.openxmlformats.org/officeDocument/2006/relationships/customXml" Target="../ink/ink283.xml"/><Relationship Id="rId42" Type="http://schemas.openxmlformats.org/officeDocument/2006/relationships/image" Target="../media/image288.png"/><Relationship Id="rId63" Type="http://schemas.openxmlformats.org/officeDocument/2006/relationships/customXml" Target="../ink/ink304.xml"/><Relationship Id="rId84" Type="http://schemas.openxmlformats.org/officeDocument/2006/relationships/image" Target="../media/image309.png"/><Relationship Id="rId138" Type="http://schemas.openxmlformats.org/officeDocument/2006/relationships/image" Target="../media/image335.png"/><Relationship Id="rId159" Type="http://schemas.openxmlformats.org/officeDocument/2006/relationships/customXml" Target="../ink/ink353.xml"/><Relationship Id="rId324" Type="http://schemas.openxmlformats.org/officeDocument/2006/relationships/image" Target="../media/image428.png"/><Relationship Id="rId345" Type="http://schemas.openxmlformats.org/officeDocument/2006/relationships/customXml" Target="../ink/ink446.xml"/><Relationship Id="rId170" Type="http://schemas.openxmlformats.org/officeDocument/2006/relationships/image" Target="../media/image351.png"/><Relationship Id="rId191" Type="http://schemas.openxmlformats.org/officeDocument/2006/relationships/customXml" Target="../ink/ink369.xml"/><Relationship Id="rId205" Type="http://schemas.openxmlformats.org/officeDocument/2006/relationships/customXml" Target="../ink/ink376.xml"/><Relationship Id="rId226" Type="http://schemas.openxmlformats.org/officeDocument/2006/relationships/image" Target="../media/image379.png"/><Relationship Id="rId247" Type="http://schemas.openxmlformats.org/officeDocument/2006/relationships/customXml" Target="../ink/ink397.xml"/><Relationship Id="rId107" Type="http://schemas.openxmlformats.org/officeDocument/2006/relationships/customXml" Target="../ink/ink326.xml"/><Relationship Id="rId268" Type="http://schemas.openxmlformats.org/officeDocument/2006/relationships/image" Target="../media/image400.png"/><Relationship Id="rId289" Type="http://schemas.openxmlformats.org/officeDocument/2006/relationships/customXml" Target="../ink/ink418.xml"/><Relationship Id="rId11" Type="http://schemas.openxmlformats.org/officeDocument/2006/relationships/customXml" Target="../ink/ink278.xml"/><Relationship Id="rId32" Type="http://schemas.openxmlformats.org/officeDocument/2006/relationships/image" Target="../media/image283.png"/><Relationship Id="rId53" Type="http://schemas.openxmlformats.org/officeDocument/2006/relationships/customXml" Target="../ink/ink299.xml"/><Relationship Id="rId74" Type="http://schemas.openxmlformats.org/officeDocument/2006/relationships/image" Target="../media/image304.png"/><Relationship Id="rId128" Type="http://schemas.openxmlformats.org/officeDocument/2006/relationships/image" Target="../media/image330.png"/><Relationship Id="rId149" Type="http://schemas.openxmlformats.org/officeDocument/2006/relationships/customXml" Target="../ink/ink348.xml"/><Relationship Id="rId314" Type="http://schemas.openxmlformats.org/officeDocument/2006/relationships/image" Target="../media/image423.png"/><Relationship Id="rId335" Type="http://schemas.openxmlformats.org/officeDocument/2006/relationships/customXml" Target="../ink/ink441.xml"/><Relationship Id="rId356" Type="http://schemas.openxmlformats.org/officeDocument/2006/relationships/image" Target="../media/image444.png"/><Relationship Id="rId5" Type="http://schemas.openxmlformats.org/officeDocument/2006/relationships/customXml" Target="../ink/ink275.xml"/><Relationship Id="rId95" Type="http://schemas.openxmlformats.org/officeDocument/2006/relationships/customXml" Target="../ink/ink320.xml"/><Relationship Id="rId160" Type="http://schemas.openxmlformats.org/officeDocument/2006/relationships/image" Target="../media/image346.png"/><Relationship Id="rId181" Type="http://schemas.openxmlformats.org/officeDocument/2006/relationships/customXml" Target="../ink/ink364.xml"/><Relationship Id="rId216" Type="http://schemas.openxmlformats.org/officeDocument/2006/relationships/image" Target="../media/image374.png"/><Relationship Id="rId237" Type="http://schemas.openxmlformats.org/officeDocument/2006/relationships/customXml" Target="../ink/ink392.xml"/><Relationship Id="rId258" Type="http://schemas.openxmlformats.org/officeDocument/2006/relationships/image" Target="../media/image395.png"/><Relationship Id="rId279" Type="http://schemas.openxmlformats.org/officeDocument/2006/relationships/customXml" Target="../ink/ink413.xml"/><Relationship Id="rId22" Type="http://schemas.openxmlformats.org/officeDocument/2006/relationships/image" Target="../media/image278.png"/><Relationship Id="rId43" Type="http://schemas.openxmlformats.org/officeDocument/2006/relationships/customXml" Target="../ink/ink294.xml"/><Relationship Id="rId64" Type="http://schemas.openxmlformats.org/officeDocument/2006/relationships/image" Target="../media/image299.png"/><Relationship Id="rId118" Type="http://schemas.openxmlformats.org/officeDocument/2006/relationships/image" Target="../media/image326.png"/><Relationship Id="rId139" Type="http://schemas.openxmlformats.org/officeDocument/2006/relationships/customXml" Target="../ink/ink343.xml"/><Relationship Id="rId290" Type="http://schemas.openxmlformats.org/officeDocument/2006/relationships/image" Target="../media/image411.png"/><Relationship Id="rId304" Type="http://schemas.openxmlformats.org/officeDocument/2006/relationships/image" Target="../media/image418.png"/><Relationship Id="rId325" Type="http://schemas.openxmlformats.org/officeDocument/2006/relationships/customXml" Target="../ink/ink436.xml"/><Relationship Id="rId346" Type="http://schemas.openxmlformats.org/officeDocument/2006/relationships/image" Target="../media/image439.png"/><Relationship Id="rId85" Type="http://schemas.openxmlformats.org/officeDocument/2006/relationships/customXml" Target="../ink/ink315.xml"/><Relationship Id="rId150" Type="http://schemas.openxmlformats.org/officeDocument/2006/relationships/image" Target="../media/image341.png"/><Relationship Id="rId171" Type="http://schemas.openxmlformats.org/officeDocument/2006/relationships/customXml" Target="../ink/ink359.xml"/><Relationship Id="rId192" Type="http://schemas.openxmlformats.org/officeDocument/2006/relationships/image" Target="../media/image362.png"/><Relationship Id="rId206" Type="http://schemas.openxmlformats.org/officeDocument/2006/relationships/image" Target="../media/image369.png"/><Relationship Id="rId227" Type="http://schemas.openxmlformats.org/officeDocument/2006/relationships/customXml" Target="../ink/ink387.xml"/><Relationship Id="rId248" Type="http://schemas.openxmlformats.org/officeDocument/2006/relationships/image" Target="../media/image390.png"/><Relationship Id="rId269" Type="http://schemas.openxmlformats.org/officeDocument/2006/relationships/customXml" Target="../ink/ink408.xml"/><Relationship Id="rId12" Type="http://schemas.openxmlformats.org/officeDocument/2006/relationships/image" Target="../media/image273.png"/><Relationship Id="rId33" Type="http://schemas.openxmlformats.org/officeDocument/2006/relationships/customXml" Target="../ink/ink289.xml"/><Relationship Id="rId108" Type="http://schemas.openxmlformats.org/officeDocument/2006/relationships/image" Target="../media/image321.png"/><Relationship Id="rId129" Type="http://schemas.openxmlformats.org/officeDocument/2006/relationships/customXml" Target="../ink/ink338.xml"/><Relationship Id="rId280" Type="http://schemas.openxmlformats.org/officeDocument/2006/relationships/image" Target="../media/image406.png"/><Relationship Id="rId315" Type="http://schemas.openxmlformats.org/officeDocument/2006/relationships/customXml" Target="../ink/ink431.xml"/><Relationship Id="rId336" Type="http://schemas.openxmlformats.org/officeDocument/2006/relationships/image" Target="../media/image434.png"/><Relationship Id="rId357" Type="http://schemas.openxmlformats.org/officeDocument/2006/relationships/customXml" Target="../ink/ink452.xml"/><Relationship Id="rId54" Type="http://schemas.openxmlformats.org/officeDocument/2006/relationships/image" Target="../media/image294.png"/><Relationship Id="rId75" Type="http://schemas.openxmlformats.org/officeDocument/2006/relationships/customXml" Target="../ink/ink310.xml"/><Relationship Id="rId96" Type="http://schemas.openxmlformats.org/officeDocument/2006/relationships/image" Target="../media/image315.png"/><Relationship Id="rId140" Type="http://schemas.openxmlformats.org/officeDocument/2006/relationships/image" Target="../media/image336.png"/><Relationship Id="rId161" Type="http://schemas.openxmlformats.org/officeDocument/2006/relationships/customXml" Target="../ink/ink354.xml"/><Relationship Id="rId182" Type="http://schemas.openxmlformats.org/officeDocument/2006/relationships/image" Target="../media/image357.png"/><Relationship Id="rId217" Type="http://schemas.openxmlformats.org/officeDocument/2006/relationships/customXml" Target="../ink/ink382.xml"/><Relationship Id="rId6" Type="http://schemas.openxmlformats.org/officeDocument/2006/relationships/image" Target="../media/image270.png"/><Relationship Id="rId238" Type="http://schemas.openxmlformats.org/officeDocument/2006/relationships/image" Target="../media/image385.png"/><Relationship Id="rId259" Type="http://schemas.openxmlformats.org/officeDocument/2006/relationships/customXml" Target="../ink/ink403.xml"/><Relationship Id="rId23" Type="http://schemas.openxmlformats.org/officeDocument/2006/relationships/customXml" Target="../ink/ink284.xml"/><Relationship Id="rId119" Type="http://schemas.openxmlformats.org/officeDocument/2006/relationships/customXml" Target="../ink/ink332.xml"/><Relationship Id="rId270" Type="http://schemas.openxmlformats.org/officeDocument/2006/relationships/image" Target="../media/image401.png"/><Relationship Id="rId291" Type="http://schemas.openxmlformats.org/officeDocument/2006/relationships/customXml" Target="../ink/ink419.xml"/><Relationship Id="rId305" Type="http://schemas.openxmlformats.org/officeDocument/2006/relationships/customXml" Target="../ink/ink426.xml"/><Relationship Id="rId326" Type="http://schemas.openxmlformats.org/officeDocument/2006/relationships/image" Target="../media/image429.png"/><Relationship Id="rId347" Type="http://schemas.openxmlformats.org/officeDocument/2006/relationships/customXml" Target="../ink/ink447.xml"/><Relationship Id="rId44" Type="http://schemas.openxmlformats.org/officeDocument/2006/relationships/image" Target="../media/image289.png"/><Relationship Id="rId65" Type="http://schemas.openxmlformats.org/officeDocument/2006/relationships/customXml" Target="../ink/ink305.xml"/><Relationship Id="rId86" Type="http://schemas.openxmlformats.org/officeDocument/2006/relationships/image" Target="../media/image310.png"/><Relationship Id="rId130" Type="http://schemas.openxmlformats.org/officeDocument/2006/relationships/image" Target="../media/image331.png"/><Relationship Id="rId151" Type="http://schemas.openxmlformats.org/officeDocument/2006/relationships/customXml" Target="../ink/ink349.xml"/><Relationship Id="rId172" Type="http://schemas.openxmlformats.org/officeDocument/2006/relationships/image" Target="../media/image352.png"/><Relationship Id="rId193" Type="http://schemas.openxmlformats.org/officeDocument/2006/relationships/customXml" Target="../ink/ink370.xml"/><Relationship Id="rId207" Type="http://schemas.openxmlformats.org/officeDocument/2006/relationships/customXml" Target="../ink/ink377.xml"/><Relationship Id="rId228" Type="http://schemas.openxmlformats.org/officeDocument/2006/relationships/image" Target="../media/image380.png"/><Relationship Id="rId249" Type="http://schemas.openxmlformats.org/officeDocument/2006/relationships/customXml" Target="../ink/ink398.xml"/><Relationship Id="rId13" Type="http://schemas.openxmlformats.org/officeDocument/2006/relationships/customXml" Target="../ink/ink279.xml"/><Relationship Id="rId109" Type="http://schemas.openxmlformats.org/officeDocument/2006/relationships/customXml" Target="../ink/ink327.xml"/><Relationship Id="rId260" Type="http://schemas.openxmlformats.org/officeDocument/2006/relationships/image" Target="../media/image396.png"/><Relationship Id="rId281" Type="http://schemas.openxmlformats.org/officeDocument/2006/relationships/customXml" Target="../ink/ink414.xml"/><Relationship Id="rId316" Type="http://schemas.openxmlformats.org/officeDocument/2006/relationships/image" Target="../media/image424.png"/><Relationship Id="rId337" Type="http://schemas.openxmlformats.org/officeDocument/2006/relationships/customXml" Target="../ink/ink442.xml"/><Relationship Id="rId34" Type="http://schemas.openxmlformats.org/officeDocument/2006/relationships/image" Target="../media/image284.png"/><Relationship Id="rId55" Type="http://schemas.openxmlformats.org/officeDocument/2006/relationships/customXml" Target="../ink/ink300.xml"/><Relationship Id="rId76" Type="http://schemas.openxmlformats.org/officeDocument/2006/relationships/image" Target="../media/image305.png"/><Relationship Id="rId97" Type="http://schemas.openxmlformats.org/officeDocument/2006/relationships/customXml" Target="../ink/ink321.xml"/><Relationship Id="rId120" Type="http://schemas.openxmlformats.org/officeDocument/2006/relationships/image" Target="../media/image327.png"/><Relationship Id="rId141" Type="http://schemas.openxmlformats.org/officeDocument/2006/relationships/customXml" Target="../ink/ink344.xml"/><Relationship Id="rId358" Type="http://schemas.openxmlformats.org/officeDocument/2006/relationships/image" Target="../media/image445.png"/><Relationship Id="rId7" Type="http://schemas.openxmlformats.org/officeDocument/2006/relationships/customXml" Target="../ink/ink276.xml"/><Relationship Id="rId162" Type="http://schemas.openxmlformats.org/officeDocument/2006/relationships/image" Target="../media/image347.png"/><Relationship Id="rId183" Type="http://schemas.openxmlformats.org/officeDocument/2006/relationships/customXml" Target="../ink/ink365.xml"/><Relationship Id="rId218" Type="http://schemas.openxmlformats.org/officeDocument/2006/relationships/image" Target="../media/image375.png"/><Relationship Id="rId239" Type="http://schemas.openxmlformats.org/officeDocument/2006/relationships/customXml" Target="../ink/ink393.xml"/><Relationship Id="rId250" Type="http://schemas.openxmlformats.org/officeDocument/2006/relationships/image" Target="../media/image391.png"/><Relationship Id="rId271" Type="http://schemas.openxmlformats.org/officeDocument/2006/relationships/customXml" Target="../ink/ink409.xml"/><Relationship Id="rId292" Type="http://schemas.openxmlformats.org/officeDocument/2006/relationships/image" Target="../media/image412.png"/><Relationship Id="rId306" Type="http://schemas.openxmlformats.org/officeDocument/2006/relationships/image" Target="../media/image419.png"/><Relationship Id="rId24" Type="http://schemas.openxmlformats.org/officeDocument/2006/relationships/image" Target="../media/image279.png"/><Relationship Id="rId45" Type="http://schemas.openxmlformats.org/officeDocument/2006/relationships/customXml" Target="../ink/ink295.xml"/><Relationship Id="rId66" Type="http://schemas.openxmlformats.org/officeDocument/2006/relationships/image" Target="../media/image300.png"/><Relationship Id="rId87" Type="http://schemas.openxmlformats.org/officeDocument/2006/relationships/customXml" Target="../ink/ink316.xml"/><Relationship Id="rId110" Type="http://schemas.openxmlformats.org/officeDocument/2006/relationships/image" Target="../media/image322.png"/><Relationship Id="rId131" Type="http://schemas.openxmlformats.org/officeDocument/2006/relationships/customXml" Target="../ink/ink339.xml"/><Relationship Id="rId327" Type="http://schemas.openxmlformats.org/officeDocument/2006/relationships/customXml" Target="../ink/ink437.xml"/><Relationship Id="rId348" Type="http://schemas.openxmlformats.org/officeDocument/2006/relationships/image" Target="../media/image440.png"/><Relationship Id="rId152" Type="http://schemas.openxmlformats.org/officeDocument/2006/relationships/image" Target="../media/image342.png"/><Relationship Id="rId173" Type="http://schemas.openxmlformats.org/officeDocument/2006/relationships/customXml" Target="../ink/ink360.xml"/><Relationship Id="rId194" Type="http://schemas.openxmlformats.org/officeDocument/2006/relationships/image" Target="../media/image363.png"/><Relationship Id="rId208" Type="http://schemas.openxmlformats.org/officeDocument/2006/relationships/image" Target="../media/image370.png"/><Relationship Id="rId229" Type="http://schemas.openxmlformats.org/officeDocument/2006/relationships/customXml" Target="../ink/ink388.xml"/><Relationship Id="rId240" Type="http://schemas.openxmlformats.org/officeDocument/2006/relationships/image" Target="../media/image386.png"/><Relationship Id="rId261" Type="http://schemas.openxmlformats.org/officeDocument/2006/relationships/customXml" Target="../ink/ink404.xml"/><Relationship Id="rId14" Type="http://schemas.openxmlformats.org/officeDocument/2006/relationships/image" Target="../media/image274.png"/><Relationship Id="rId35" Type="http://schemas.openxmlformats.org/officeDocument/2006/relationships/customXml" Target="../ink/ink290.xml"/><Relationship Id="rId56" Type="http://schemas.openxmlformats.org/officeDocument/2006/relationships/image" Target="../media/image295.png"/><Relationship Id="rId77" Type="http://schemas.openxmlformats.org/officeDocument/2006/relationships/customXml" Target="../ink/ink311.xml"/><Relationship Id="rId100" Type="http://schemas.openxmlformats.org/officeDocument/2006/relationships/image" Target="../media/image317.png"/><Relationship Id="rId282" Type="http://schemas.openxmlformats.org/officeDocument/2006/relationships/image" Target="../media/image407.png"/><Relationship Id="rId317" Type="http://schemas.openxmlformats.org/officeDocument/2006/relationships/customXml" Target="../ink/ink432.xml"/><Relationship Id="rId338" Type="http://schemas.openxmlformats.org/officeDocument/2006/relationships/image" Target="../media/image435.png"/><Relationship Id="rId359" Type="http://schemas.openxmlformats.org/officeDocument/2006/relationships/customXml" Target="../ink/ink453.xml"/><Relationship Id="rId8" Type="http://schemas.openxmlformats.org/officeDocument/2006/relationships/image" Target="../media/image271.png"/><Relationship Id="rId98" Type="http://schemas.openxmlformats.org/officeDocument/2006/relationships/image" Target="../media/image316.png"/><Relationship Id="rId121" Type="http://schemas.openxmlformats.org/officeDocument/2006/relationships/customXml" Target="../ink/ink333.xml"/><Relationship Id="rId142" Type="http://schemas.openxmlformats.org/officeDocument/2006/relationships/image" Target="../media/image337.png"/><Relationship Id="rId163" Type="http://schemas.openxmlformats.org/officeDocument/2006/relationships/customXml" Target="../ink/ink355.xml"/><Relationship Id="rId184" Type="http://schemas.openxmlformats.org/officeDocument/2006/relationships/image" Target="../media/image358.png"/><Relationship Id="rId219" Type="http://schemas.openxmlformats.org/officeDocument/2006/relationships/customXml" Target="../ink/ink383.xml"/><Relationship Id="rId230" Type="http://schemas.openxmlformats.org/officeDocument/2006/relationships/image" Target="../media/image381.png"/><Relationship Id="rId251" Type="http://schemas.openxmlformats.org/officeDocument/2006/relationships/customXml" Target="../ink/ink399.xml"/><Relationship Id="rId25" Type="http://schemas.openxmlformats.org/officeDocument/2006/relationships/customXml" Target="../ink/ink285.xml"/><Relationship Id="rId46" Type="http://schemas.openxmlformats.org/officeDocument/2006/relationships/image" Target="../media/image290.png"/><Relationship Id="rId67" Type="http://schemas.openxmlformats.org/officeDocument/2006/relationships/customXml" Target="../ink/ink306.xml"/><Relationship Id="rId272" Type="http://schemas.openxmlformats.org/officeDocument/2006/relationships/image" Target="../media/image402.png"/><Relationship Id="rId293" Type="http://schemas.openxmlformats.org/officeDocument/2006/relationships/customXml" Target="../ink/ink420.xml"/><Relationship Id="rId307" Type="http://schemas.openxmlformats.org/officeDocument/2006/relationships/customXml" Target="../ink/ink427.xml"/><Relationship Id="rId328" Type="http://schemas.openxmlformats.org/officeDocument/2006/relationships/image" Target="../media/image430.png"/><Relationship Id="rId349" Type="http://schemas.openxmlformats.org/officeDocument/2006/relationships/customXml" Target="../ink/ink448.xml"/><Relationship Id="rId88" Type="http://schemas.openxmlformats.org/officeDocument/2006/relationships/image" Target="../media/image311.png"/><Relationship Id="rId111" Type="http://schemas.openxmlformats.org/officeDocument/2006/relationships/customXml" Target="../ink/ink328.xml"/><Relationship Id="rId132" Type="http://schemas.openxmlformats.org/officeDocument/2006/relationships/image" Target="../media/image332.png"/><Relationship Id="rId153" Type="http://schemas.openxmlformats.org/officeDocument/2006/relationships/customXml" Target="../ink/ink350.xml"/><Relationship Id="rId174" Type="http://schemas.openxmlformats.org/officeDocument/2006/relationships/image" Target="../media/image353.png"/><Relationship Id="rId195" Type="http://schemas.openxmlformats.org/officeDocument/2006/relationships/customXml" Target="../ink/ink371.xml"/><Relationship Id="rId209" Type="http://schemas.openxmlformats.org/officeDocument/2006/relationships/customXml" Target="../ink/ink378.xml"/><Relationship Id="rId360" Type="http://schemas.openxmlformats.org/officeDocument/2006/relationships/image" Target="../media/image446.png"/><Relationship Id="rId190" Type="http://schemas.openxmlformats.org/officeDocument/2006/relationships/image" Target="../media/image361.png"/><Relationship Id="rId204" Type="http://schemas.openxmlformats.org/officeDocument/2006/relationships/image" Target="../media/image368.png"/><Relationship Id="rId220" Type="http://schemas.openxmlformats.org/officeDocument/2006/relationships/image" Target="../media/image376.png"/><Relationship Id="rId225" Type="http://schemas.openxmlformats.org/officeDocument/2006/relationships/customXml" Target="../ink/ink386.xml"/><Relationship Id="rId241" Type="http://schemas.openxmlformats.org/officeDocument/2006/relationships/customXml" Target="../ink/ink394.xml"/><Relationship Id="rId246" Type="http://schemas.openxmlformats.org/officeDocument/2006/relationships/image" Target="../media/image389.png"/><Relationship Id="rId267" Type="http://schemas.openxmlformats.org/officeDocument/2006/relationships/customXml" Target="../ink/ink407.xml"/><Relationship Id="rId288" Type="http://schemas.openxmlformats.org/officeDocument/2006/relationships/image" Target="../media/image410.png"/><Relationship Id="rId15" Type="http://schemas.openxmlformats.org/officeDocument/2006/relationships/customXml" Target="../ink/ink280.xml"/><Relationship Id="rId36" Type="http://schemas.openxmlformats.org/officeDocument/2006/relationships/image" Target="../media/image285.png"/><Relationship Id="rId57" Type="http://schemas.openxmlformats.org/officeDocument/2006/relationships/customXml" Target="../ink/ink301.xml"/><Relationship Id="rId106" Type="http://schemas.openxmlformats.org/officeDocument/2006/relationships/image" Target="../media/image320.png"/><Relationship Id="rId127" Type="http://schemas.openxmlformats.org/officeDocument/2006/relationships/customXml" Target="../ink/ink337.xml"/><Relationship Id="rId262" Type="http://schemas.openxmlformats.org/officeDocument/2006/relationships/image" Target="../media/image397.png"/><Relationship Id="rId283" Type="http://schemas.openxmlformats.org/officeDocument/2006/relationships/customXml" Target="../ink/ink415.xml"/><Relationship Id="rId313" Type="http://schemas.openxmlformats.org/officeDocument/2006/relationships/customXml" Target="../ink/ink430.xml"/><Relationship Id="rId318" Type="http://schemas.openxmlformats.org/officeDocument/2006/relationships/image" Target="../media/image425.png"/><Relationship Id="rId339" Type="http://schemas.openxmlformats.org/officeDocument/2006/relationships/customXml" Target="../ink/ink443.xml"/><Relationship Id="rId10" Type="http://schemas.openxmlformats.org/officeDocument/2006/relationships/image" Target="../media/image272.png"/><Relationship Id="rId31" Type="http://schemas.openxmlformats.org/officeDocument/2006/relationships/customXml" Target="../ink/ink288.xml"/><Relationship Id="rId52" Type="http://schemas.openxmlformats.org/officeDocument/2006/relationships/image" Target="../media/image293.png"/><Relationship Id="rId73" Type="http://schemas.openxmlformats.org/officeDocument/2006/relationships/customXml" Target="../ink/ink309.xml"/><Relationship Id="rId78" Type="http://schemas.openxmlformats.org/officeDocument/2006/relationships/image" Target="../media/image306.png"/><Relationship Id="rId94" Type="http://schemas.openxmlformats.org/officeDocument/2006/relationships/image" Target="../media/image314.png"/><Relationship Id="rId99" Type="http://schemas.openxmlformats.org/officeDocument/2006/relationships/customXml" Target="../ink/ink322.xml"/><Relationship Id="rId101" Type="http://schemas.openxmlformats.org/officeDocument/2006/relationships/customXml" Target="../ink/ink323.xml"/><Relationship Id="rId122" Type="http://schemas.openxmlformats.org/officeDocument/2006/relationships/image" Target="../media/image328.png"/><Relationship Id="rId143" Type="http://schemas.openxmlformats.org/officeDocument/2006/relationships/customXml" Target="../ink/ink345.xml"/><Relationship Id="rId148" Type="http://schemas.openxmlformats.org/officeDocument/2006/relationships/image" Target="../media/image340.png"/><Relationship Id="rId164" Type="http://schemas.openxmlformats.org/officeDocument/2006/relationships/image" Target="../media/image348.png"/><Relationship Id="rId169" Type="http://schemas.openxmlformats.org/officeDocument/2006/relationships/customXml" Target="../ink/ink358.xml"/><Relationship Id="rId185" Type="http://schemas.openxmlformats.org/officeDocument/2006/relationships/customXml" Target="../ink/ink366.xml"/><Relationship Id="rId334" Type="http://schemas.openxmlformats.org/officeDocument/2006/relationships/image" Target="../media/image433.png"/><Relationship Id="rId350" Type="http://schemas.openxmlformats.org/officeDocument/2006/relationships/image" Target="../media/image441.png"/><Relationship Id="rId355" Type="http://schemas.openxmlformats.org/officeDocument/2006/relationships/customXml" Target="../ink/ink451.xml"/><Relationship Id="rId4" Type="http://schemas.openxmlformats.org/officeDocument/2006/relationships/image" Target="../media/image269.png"/><Relationship Id="rId9" Type="http://schemas.openxmlformats.org/officeDocument/2006/relationships/customXml" Target="../ink/ink277.xml"/><Relationship Id="rId180" Type="http://schemas.openxmlformats.org/officeDocument/2006/relationships/image" Target="../media/image356.png"/><Relationship Id="rId210" Type="http://schemas.openxmlformats.org/officeDocument/2006/relationships/image" Target="../media/image371.png"/><Relationship Id="rId215" Type="http://schemas.openxmlformats.org/officeDocument/2006/relationships/customXml" Target="../ink/ink381.xml"/><Relationship Id="rId236" Type="http://schemas.openxmlformats.org/officeDocument/2006/relationships/image" Target="../media/image384.png"/><Relationship Id="rId257" Type="http://schemas.openxmlformats.org/officeDocument/2006/relationships/customXml" Target="../ink/ink402.xml"/><Relationship Id="rId278" Type="http://schemas.openxmlformats.org/officeDocument/2006/relationships/image" Target="../media/image405.png"/><Relationship Id="rId26" Type="http://schemas.openxmlformats.org/officeDocument/2006/relationships/image" Target="../media/image280.png"/><Relationship Id="rId231" Type="http://schemas.openxmlformats.org/officeDocument/2006/relationships/customXml" Target="../ink/ink389.xml"/><Relationship Id="rId252" Type="http://schemas.openxmlformats.org/officeDocument/2006/relationships/image" Target="../media/image392.png"/><Relationship Id="rId273" Type="http://schemas.openxmlformats.org/officeDocument/2006/relationships/customXml" Target="../ink/ink410.xml"/><Relationship Id="rId294" Type="http://schemas.openxmlformats.org/officeDocument/2006/relationships/image" Target="../media/image413.png"/><Relationship Id="rId308" Type="http://schemas.openxmlformats.org/officeDocument/2006/relationships/image" Target="../media/image420.png"/><Relationship Id="rId329" Type="http://schemas.openxmlformats.org/officeDocument/2006/relationships/customXml" Target="../ink/ink438.xml"/><Relationship Id="rId47" Type="http://schemas.openxmlformats.org/officeDocument/2006/relationships/customXml" Target="../ink/ink296.xml"/><Relationship Id="rId68" Type="http://schemas.openxmlformats.org/officeDocument/2006/relationships/image" Target="../media/image301.png"/><Relationship Id="rId89" Type="http://schemas.openxmlformats.org/officeDocument/2006/relationships/customXml" Target="../ink/ink317.xml"/><Relationship Id="rId112" Type="http://schemas.openxmlformats.org/officeDocument/2006/relationships/image" Target="../media/image323.png"/><Relationship Id="rId133" Type="http://schemas.openxmlformats.org/officeDocument/2006/relationships/customXml" Target="../ink/ink340.xml"/><Relationship Id="rId154" Type="http://schemas.openxmlformats.org/officeDocument/2006/relationships/image" Target="../media/image343.png"/><Relationship Id="rId175" Type="http://schemas.openxmlformats.org/officeDocument/2006/relationships/customXml" Target="../ink/ink361.xml"/><Relationship Id="rId340" Type="http://schemas.openxmlformats.org/officeDocument/2006/relationships/image" Target="../media/image436.png"/><Relationship Id="rId196" Type="http://schemas.openxmlformats.org/officeDocument/2006/relationships/image" Target="../media/image364.png"/><Relationship Id="rId200" Type="http://schemas.openxmlformats.org/officeDocument/2006/relationships/image" Target="../media/image366.png"/><Relationship Id="rId16" Type="http://schemas.openxmlformats.org/officeDocument/2006/relationships/image" Target="../media/image275.png"/><Relationship Id="rId221" Type="http://schemas.openxmlformats.org/officeDocument/2006/relationships/customXml" Target="../ink/ink384.xml"/><Relationship Id="rId242" Type="http://schemas.openxmlformats.org/officeDocument/2006/relationships/image" Target="../media/image387.png"/><Relationship Id="rId263" Type="http://schemas.openxmlformats.org/officeDocument/2006/relationships/customXml" Target="../ink/ink405.xml"/><Relationship Id="rId284" Type="http://schemas.openxmlformats.org/officeDocument/2006/relationships/image" Target="../media/image408.png"/><Relationship Id="rId319" Type="http://schemas.openxmlformats.org/officeDocument/2006/relationships/customXml" Target="../ink/ink433.xml"/><Relationship Id="rId37" Type="http://schemas.openxmlformats.org/officeDocument/2006/relationships/customXml" Target="../ink/ink291.xml"/><Relationship Id="rId58" Type="http://schemas.openxmlformats.org/officeDocument/2006/relationships/image" Target="../media/image296.png"/><Relationship Id="rId79" Type="http://schemas.openxmlformats.org/officeDocument/2006/relationships/customXml" Target="../ink/ink312.xml"/><Relationship Id="rId102" Type="http://schemas.openxmlformats.org/officeDocument/2006/relationships/image" Target="../media/image318.png"/><Relationship Id="rId123" Type="http://schemas.openxmlformats.org/officeDocument/2006/relationships/customXml" Target="../ink/ink334.xml"/><Relationship Id="rId144" Type="http://schemas.openxmlformats.org/officeDocument/2006/relationships/image" Target="../media/image338.png"/><Relationship Id="rId330" Type="http://schemas.openxmlformats.org/officeDocument/2006/relationships/image" Target="../media/image431.png"/><Relationship Id="rId90" Type="http://schemas.openxmlformats.org/officeDocument/2006/relationships/image" Target="../media/image312.png"/><Relationship Id="rId165" Type="http://schemas.openxmlformats.org/officeDocument/2006/relationships/customXml" Target="../ink/ink356.xml"/><Relationship Id="rId186" Type="http://schemas.openxmlformats.org/officeDocument/2006/relationships/image" Target="../media/image359.png"/><Relationship Id="rId351" Type="http://schemas.openxmlformats.org/officeDocument/2006/relationships/customXml" Target="../ink/ink449.xml"/><Relationship Id="rId211" Type="http://schemas.openxmlformats.org/officeDocument/2006/relationships/customXml" Target="../ink/ink379.xml"/><Relationship Id="rId232" Type="http://schemas.openxmlformats.org/officeDocument/2006/relationships/image" Target="../media/image382.png"/><Relationship Id="rId253" Type="http://schemas.openxmlformats.org/officeDocument/2006/relationships/customXml" Target="../ink/ink400.xml"/><Relationship Id="rId274" Type="http://schemas.openxmlformats.org/officeDocument/2006/relationships/image" Target="../media/image403.png"/><Relationship Id="rId295" Type="http://schemas.openxmlformats.org/officeDocument/2006/relationships/customXml" Target="../ink/ink421.xml"/><Relationship Id="rId309" Type="http://schemas.openxmlformats.org/officeDocument/2006/relationships/customXml" Target="../ink/ink428.xml"/><Relationship Id="rId27" Type="http://schemas.openxmlformats.org/officeDocument/2006/relationships/customXml" Target="../ink/ink286.xml"/><Relationship Id="rId48" Type="http://schemas.openxmlformats.org/officeDocument/2006/relationships/image" Target="../media/image291.png"/><Relationship Id="rId69" Type="http://schemas.openxmlformats.org/officeDocument/2006/relationships/customXml" Target="../ink/ink307.xml"/><Relationship Id="rId113" Type="http://schemas.openxmlformats.org/officeDocument/2006/relationships/customXml" Target="../ink/ink329.xml"/><Relationship Id="rId134" Type="http://schemas.openxmlformats.org/officeDocument/2006/relationships/image" Target="../media/image333.png"/><Relationship Id="rId320" Type="http://schemas.openxmlformats.org/officeDocument/2006/relationships/image" Target="../media/image426.png"/><Relationship Id="rId80" Type="http://schemas.openxmlformats.org/officeDocument/2006/relationships/image" Target="../media/image307.png"/><Relationship Id="rId155" Type="http://schemas.openxmlformats.org/officeDocument/2006/relationships/customXml" Target="../ink/ink351.xml"/><Relationship Id="rId176" Type="http://schemas.openxmlformats.org/officeDocument/2006/relationships/image" Target="../media/image354.png"/><Relationship Id="rId197" Type="http://schemas.openxmlformats.org/officeDocument/2006/relationships/customXml" Target="../ink/ink372.xml"/><Relationship Id="rId341" Type="http://schemas.openxmlformats.org/officeDocument/2006/relationships/customXml" Target="../ink/ink444.xml"/><Relationship Id="rId201" Type="http://schemas.openxmlformats.org/officeDocument/2006/relationships/customXml" Target="../ink/ink374.xml"/><Relationship Id="rId222" Type="http://schemas.openxmlformats.org/officeDocument/2006/relationships/image" Target="../media/image377.png"/><Relationship Id="rId243" Type="http://schemas.openxmlformats.org/officeDocument/2006/relationships/customXml" Target="../ink/ink395.xml"/><Relationship Id="rId264" Type="http://schemas.openxmlformats.org/officeDocument/2006/relationships/image" Target="../media/image398.png"/><Relationship Id="rId285" Type="http://schemas.openxmlformats.org/officeDocument/2006/relationships/customXml" Target="../ink/ink416.xml"/><Relationship Id="rId17" Type="http://schemas.openxmlformats.org/officeDocument/2006/relationships/customXml" Target="../ink/ink281.xml"/><Relationship Id="rId38" Type="http://schemas.openxmlformats.org/officeDocument/2006/relationships/image" Target="../media/image286.png"/><Relationship Id="rId59" Type="http://schemas.openxmlformats.org/officeDocument/2006/relationships/customXml" Target="../ink/ink302.xml"/><Relationship Id="rId103" Type="http://schemas.openxmlformats.org/officeDocument/2006/relationships/customXml" Target="../ink/ink324.xml"/><Relationship Id="rId124" Type="http://schemas.openxmlformats.org/officeDocument/2006/relationships/customXml" Target="../ink/ink335.xml"/><Relationship Id="rId310" Type="http://schemas.openxmlformats.org/officeDocument/2006/relationships/image" Target="../media/image421.png"/><Relationship Id="rId70" Type="http://schemas.openxmlformats.org/officeDocument/2006/relationships/image" Target="../media/image302.png"/><Relationship Id="rId91" Type="http://schemas.openxmlformats.org/officeDocument/2006/relationships/customXml" Target="../ink/ink318.xml"/><Relationship Id="rId145" Type="http://schemas.openxmlformats.org/officeDocument/2006/relationships/customXml" Target="../ink/ink346.xml"/><Relationship Id="rId166" Type="http://schemas.openxmlformats.org/officeDocument/2006/relationships/image" Target="../media/image349.png"/><Relationship Id="rId187" Type="http://schemas.openxmlformats.org/officeDocument/2006/relationships/customXml" Target="../ink/ink367.xml"/><Relationship Id="rId331" Type="http://schemas.openxmlformats.org/officeDocument/2006/relationships/customXml" Target="../ink/ink439.xml"/><Relationship Id="rId352" Type="http://schemas.openxmlformats.org/officeDocument/2006/relationships/image" Target="../media/image442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72.png"/><Relationship Id="rId233" Type="http://schemas.openxmlformats.org/officeDocument/2006/relationships/customXml" Target="../ink/ink390.xml"/><Relationship Id="rId254" Type="http://schemas.openxmlformats.org/officeDocument/2006/relationships/image" Target="../media/image393.png"/><Relationship Id="rId28" Type="http://schemas.openxmlformats.org/officeDocument/2006/relationships/image" Target="../media/image281.png"/><Relationship Id="rId49" Type="http://schemas.openxmlformats.org/officeDocument/2006/relationships/customXml" Target="../ink/ink297.xml"/><Relationship Id="rId114" Type="http://schemas.openxmlformats.org/officeDocument/2006/relationships/image" Target="../media/image324.png"/><Relationship Id="rId275" Type="http://schemas.openxmlformats.org/officeDocument/2006/relationships/customXml" Target="../ink/ink411.xml"/><Relationship Id="rId296" Type="http://schemas.openxmlformats.org/officeDocument/2006/relationships/image" Target="../media/image414.png"/><Relationship Id="rId300" Type="http://schemas.openxmlformats.org/officeDocument/2006/relationships/image" Target="../media/image416.png"/><Relationship Id="rId60" Type="http://schemas.openxmlformats.org/officeDocument/2006/relationships/image" Target="../media/image297.png"/><Relationship Id="rId81" Type="http://schemas.openxmlformats.org/officeDocument/2006/relationships/customXml" Target="../ink/ink313.xml"/><Relationship Id="rId135" Type="http://schemas.openxmlformats.org/officeDocument/2006/relationships/customXml" Target="../ink/ink341.xml"/><Relationship Id="rId156" Type="http://schemas.openxmlformats.org/officeDocument/2006/relationships/image" Target="../media/image344.png"/><Relationship Id="rId177" Type="http://schemas.openxmlformats.org/officeDocument/2006/relationships/customXml" Target="../ink/ink362.xml"/><Relationship Id="rId198" Type="http://schemas.openxmlformats.org/officeDocument/2006/relationships/image" Target="../media/image365.png"/><Relationship Id="rId321" Type="http://schemas.openxmlformats.org/officeDocument/2006/relationships/customXml" Target="../ink/ink434.xml"/><Relationship Id="rId342" Type="http://schemas.openxmlformats.org/officeDocument/2006/relationships/image" Target="../media/image437.png"/><Relationship Id="rId202" Type="http://schemas.openxmlformats.org/officeDocument/2006/relationships/image" Target="../media/image367.png"/><Relationship Id="rId223" Type="http://schemas.openxmlformats.org/officeDocument/2006/relationships/customXml" Target="../ink/ink385.xml"/><Relationship Id="rId244" Type="http://schemas.openxmlformats.org/officeDocument/2006/relationships/image" Target="../media/image388.png"/><Relationship Id="rId18" Type="http://schemas.openxmlformats.org/officeDocument/2006/relationships/image" Target="../media/image276.png"/><Relationship Id="rId39" Type="http://schemas.openxmlformats.org/officeDocument/2006/relationships/customXml" Target="../ink/ink292.xml"/><Relationship Id="rId265" Type="http://schemas.openxmlformats.org/officeDocument/2006/relationships/customXml" Target="../ink/ink406.xml"/><Relationship Id="rId286" Type="http://schemas.openxmlformats.org/officeDocument/2006/relationships/image" Target="../media/image409.png"/><Relationship Id="rId50" Type="http://schemas.openxmlformats.org/officeDocument/2006/relationships/image" Target="../media/image292.png"/><Relationship Id="rId104" Type="http://schemas.openxmlformats.org/officeDocument/2006/relationships/image" Target="../media/image319.png"/><Relationship Id="rId125" Type="http://schemas.openxmlformats.org/officeDocument/2006/relationships/customXml" Target="../ink/ink336.xml"/><Relationship Id="rId146" Type="http://schemas.openxmlformats.org/officeDocument/2006/relationships/image" Target="../media/image339.png"/><Relationship Id="rId167" Type="http://schemas.openxmlformats.org/officeDocument/2006/relationships/customXml" Target="../ink/ink357.xml"/><Relationship Id="rId188" Type="http://schemas.openxmlformats.org/officeDocument/2006/relationships/image" Target="../media/image360.png"/><Relationship Id="rId311" Type="http://schemas.openxmlformats.org/officeDocument/2006/relationships/customXml" Target="../ink/ink429.xml"/><Relationship Id="rId332" Type="http://schemas.openxmlformats.org/officeDocument/2006/relationships/image" Target="../media/image432.png"/><Relationship Id="rId353" Type="http://schemas.openxmlformats.org/officeDocument/2006/relationships/customXml" Target="../ink/ink450.xml"/><Relationship Id="rId71" Type="http://schemas.openxmlformats.org/officeDocument/2006/relationships/customXml" Target="../ink/ink308.xml"/><Relationship Id="rId92" Type="http://schemas.openxmlformats.org/officeDocument/2006/relationships/image" Target="../media/image313.png"/><Relationship Id="rId213" Type="http://schemas.openxmlformats.org/officeDocument/2006/relationships/customXml" Target="../ink/ink380.xml"/><Relationship Id="rId234" Type="http://schemas.openxmlformats.org/officeDocument/2006/relationships/image" Target="../media/image383.png"/><Relationship Id="rId2" Type="http://schemas.openxmlformats.org/officeDocument/2006/relationships/image" Target="../media/image268.png"/><Relationship Id="rId29" Type="http://schemas.openxmlformats.org/officeDocument/2006/relationships/customXml" Target="../ink/ink287.xml"/><Relationship Id="rId255" Type="http://schemas.openxmlformats.org/officeDocument/2006/relationships/customXml" Target="../ink/ink401.xml"/><Relationship Id="rId276" Type="http://schemas.openxmlformats.org/officeDocument/2006/relationships/image" Target="../media/image404.png"/><Relationship Id="rId297" Type="http://schemas.openxmlformats.org/officeDocument/2006/relationships/customXml" Target="../ink/ink422.xml"/><Relationship Id="rId40" Type="http://schemas.openxmlformats.org/officeDocument/2006/relationships/image" Target="../media/image287.png"/><Relationship Id="rId115" Type="http://schemas.openxmlformats.org/officeDocument/2006/relationships/customXml" Target="../ink/ink330.xml"/><Relationship Id="rId136" Type="http://schemas.openxmlformats.org/officeDocument/2006/relationships/image" Target="../media/image334.png"/><Relationship Id="rId157" Type="http://schemas.openxmlformats.org/officeDocument/2006/relationships/customXml" Target="../ink/ink352.xml"/><Relationship Id="rId178" Type="http://schemas.openxmlformats.org/officeDocument/2006/relationships/image" Target="../media/image355.png"/><Relationship Id="rId301" Type="http://schemas.openxmlformats.org/officeDocument/2006/relationships/customXml" Target="../ink/ink424.xml"/><Relationship Id="rId322" Type="http://schemas.openxmlformats.org/officeDocument/2006/relationships/image" Target="../media/image427.png"/><Relationship Id="rId343" Type="http://schemas.openxmlformats.org/officeDocument/2006/relationships/customXml" Target="../ink/ink445.xml"/><Relationship Id="rId61" Type="http://schemas.openxmlformats.org/officeDocument/2006/relationships/customXml" Target="../ink/ink303.xml"/><Relationship Id="rId82" Type="http://schemas.openxmlformats.org/officeDocument/2006/relationships/image" Target="../media/image308.png"/><Relationship Id="rId199" Type="http://schemas.openxmlformats.org/officeDocument/2006/relationships/customXml" Target="../ink/ink373.xml"/><Relationship Id="rId203" Type="http://schemas.openxmlformats.org/officeDocument/2006/relationships/customXml" Target="../ink/ink375.xml"/><Relationship Id="rId19" Type="http://schemas.openxmlformats.org/officeDocument/2006/relationships/customXml" Target="../ink/ink282.xml"/><Relationship Id="rId224" Type="http://schemas.openxmlformats.org/officeDocument/2006/relationships/image" Target="../media/image378.png"/><Relationship Id="rId245" Type="http://schemas.openxmlformats.org/officeDocument/2006/relationships/customXml" Target="../ink/ink396.xml"/><Relationship Id="rId266" Type="http://schemas.openxmlformats.org/officeDocument/2006/relationships/image" Target="../media/image399.png"/><Relationship Id="rId287" Type="http://schemas.openxmlformats.org/officeDocument/2006/relationships/customXml" Target="../ink/ink417.xml"/><Relationship Id="rId30" Type="http://schemas.openxmlformats.org/officeDocument/2006/relationships/image" Target="../media/image282.png"/><Relationship Id="rId105" Type="http://schemas.openxmlformats.org/officeDocument/2006/relationships/customXml" Target="../ink/ink325.xml"/><Relationship Id="rId126" Type="http://schemas.openxmlformats.org/officeDocument/2006/relationships/image" Target="../media/image329.png"/><Relationship Id="rId147" Type="http://schemas.openxmlformats.org/officeDocument/2006/relationships/customXml" Target="../ink/ink347.xml"/><Relationship Id="rId168" Type="http://schemas.openxmlformats.org/officeDocument/2006/relationships/image" Target="../media/image350.png"/><Relationship Id="rId312" Type="http://schemas.openxmlformats.org/officeDocument/2006/relationships/image" Target="../media/image422.png"/><Relationship Id="rId333" Type="http://schemas.openxmlformats.org/officeDocument/2006/relationships/customXml" Target="../ink/ink440.xml"/><Relationship Id="rId354" Type="http://schemas.openxmlformats.org/officeDocument/2006/relationships/image" Target="../media/image443.png"/><Relationship Id="rId51" Type="http://schemas.openxmlformats.org/officeDocument/2006/relationships/customXml" Target="../ink/ink298.xml"/><Relationship Id="rId72" Type="http://schemas.openxmlformats.org/officeDocument/2006/relationships/image" Target="../media/image303.png"/><Relationship Id="rId93" Type="http://schemas.openxmlformats.org/officeDocument/2006/relationships/customXml" Target="../ink/ink319.xml"/><Relationship Id="rId189" Type="http://schemas.openxmlformats.org/officeDocument/2006/relationships/customXml" Target="../ink/ink368.xml"/><Relationship Id="rId3" Type="http://schemas.openxmlformats.org/officeDocument/2006/relationships/customXml" Target="../ink/ink274.xml"/><Relationship Id="rId214" Type="http://schemas.openxmlformats.org/officeDocument/2006/relationships/image" Target="../media/image373.png"/><Relationship Id="rId235" Type="http://schemas.openxmlformats.org/officeDocument/2006/relationships/customXml" Target="../ink/ink391.xml"/><Relationship Id="rId256" Type="http://schemas.openxmlformats.org/officeDocument/2006/relationships/image" Target="../media/image394.png"/><Relationship Id="rId277" Type="http://schemas.openxmlformats.org/officeDocument/2006/relationships/customXml" Target="../ink/ink412.xml"/><Relationship Id="rId298" Type="http://schemas.openxmlformats.org/officeDocument/2006/relationships/image" Target="../media/image415.png"/><Relationship Id="rId116" Type="http://schemas.openxmlformats.org/officeDocument/2006/relationships/image" Target="../media/image325.png"/><Relationship Id="rId137" Type="http://schemas.openxmlformats.org/officeDocument/2006/relationships/customXml" Target="../ink/ink342.xml"/><Relationship Id="rId158" Type="http://schemas.openxmlformats.org/officeDocument/2006/relationships/image" Target="../media/image345.png"/><Relationship Id="rId302" Type="http://schemas.openxmlformats.org/officeDocument/2006/relationships/image" Target="../media/image417.png"/><Relationship Id="rId323" Type="http://schemas.openxmlformats.org/officeDocument/2006/relationships/customXml" Target="../ink/ink435.xml"/><Relationship Id="rId344" Type="http://schemas.openxmlformats.org/officeDocument/2006/relationships/image" Target="../media/image438.png"/><Relationship Id="rId20" Type="http://schemas.openxmlformats.org/officeDocument/2006/relationships/image" Target="../media/image277.png"/><Relationship Id="rId41" Type="http://schemas.openxmlformats.org/officeDocument/2006/relationships/customXml" Target="../ink/ink293.xml"/><Relationship Id="rId62" Type="http://schemas.openxmlformats.org/officeDocument/2006/relationships/image" Target="../media/image298.png"/><Relationship Id="rId83" Type="http://schemas.openxmlformats.org/officeDocument/2006/relationships/customXml" Target="../ink/ink314.xml"/><Relationship Id="rId179" Type="http://schemas.openxmlformats.org/officeDocument/2006/relationships/customXml" Target="../ink/ink36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4.png"/><Relationship Id="rId21" Type="http://schemas.openxmlformats.org/officeDocument/2006/relationships/image" Target="../media/image456.png"/><Relationship Id="rId42" Type="http://schemas.openxmlformats.org/officeDocument/2006/relationships/customXml" Target="../ink/ink474.xml"/><Relationship Id="rId63" Type="http://schemas.openxmlformats.org/officeDocument/2006/relationships/image" Target="../media/image477.png"/><Relationship Id="rId84" Type="http://schemas.openxmlformats.org/officeDocument/2006/relationships/customXml" Target="../ink/ink495.xml"/><Relationship Id="rId138" Type="http://schemas.openxmlformats.org/officeDocument/2006/relationships/customXml" Target="../ink/ink522.xml"/><Relationship Id="rId159" Type="http://schemas.openxmlformats.org/officeDocument/2006/relationships/image" Target="../media/image524.png"/><Relationship Id="rId170" Type="http://schemas.openxmlformats.org/officeDocument/2006/relationships/image" Target="../media/image529.png"/><Relationship Id="rId191" Type="http://schemas.openxmlformats.org/officeDocument/2006/relationships/customXml" Target="../ink/ink549.xml"/><Relationship Id="rId205" Type="http://schemas.openxmlformats.org/officeDocument/2006/relationships/customXml" Target="../ink/ink556.xml"/><Relationship Id="rId226" Type="http://schemas.openxmlformats.org/officeDocument/2006/relationships/image" Target="../media/image557.png"/><Relationship Id="rId247" Type="http://schemas.openxmlformats.org/officeDocument/2006/relationships/customXml" Target="../ink/ink577.xml"/><Relationship Id="rId107" Type="http://schemas.openxmlformats.org/officeDocument/2006/relationships/image" Target="../media/image499.png"/><Relationship Id="rId268" Type="http://schemas.openxmlformats.org/officeDocument/2006/relationships/image" Target="../media/image578.png"/><Relationship Id="rId11" Type="http://schemas.openxmlformats.org/officeDocument/2006/relationships/image" Target="../media/image451.png"/><Relationship Id="rId32" Type="http://schemas.openxmlformats.org/officeDocument/2006/relationships/customXml" Target="../ink/ink469.xml"/><Relationship Id="rId53" Type="http://schemas.openxmlformats.org/officeDocument/2006/relationships/image" Target="../media/image472.png"/><Relationship Id="rId74" Type="http://schemas.openxmlformats.org/officeDocument/2006/relationships/customXml" Target="../ink/ink490.xml"/><Relationship Id="rId128" Type="http://schemas.openxmlformats.org/officeDocument/2006/relationships/customXml" Target="../ink/ink517.xml"/><Relationship Id="rId149" Type="http://schemas.openxmlformats.org/officeDocument/2006/relationships/image" Target="../media/image520.png"/><Relationship Id="rId5" Type="http://schemas.openxmlformats.org/officeDocument/2006/relationships/image" Target="../media/image448.png"/><Relationship Id="rId95" Type="http://schemas.openxmlformats.org/officeDocument/2006/relationships/image" Target="../media/image493.png"/><Relationship Id="rId160" Type="http://schemas.openxmlformats.org/officeDocument/2006/relationships/customXml" Target="../ink/ink533.xml"/><Relationship Id="rId181" Type="http://schemas.openxmlformats.org/officeDocument/2006/relationships/customXml" Target="../ink/ink544.xml"/><Relationship Id="rId216" Type="http://schemas.openxmlformats.org/officeDocument/2006/relationships/image" Target="../media/image552.png"/><Relationship Id="rId237" Type="http://schemas.openxmlformats.org/officeDocument/2006/relationships/customXml" Target="../ink/ink572.xml"/><Relationship Id="rId258" Type="http://schemas.openxmlformats.org/officeDocument/2006/relationships/image" Target="../media/image573.png"/><Relationship Id="rId279" Type="http://schemas.openxmlformats.org/officeDocument/2006/relationships/customXml" Target="../ink/ink593.xml"/><Relationship Id="rId22" Type="http://schemas.openxmlformats.org/officeDocument/2006/relationships/customXml" Target="../ink/ink464.xml"/><Relationship Id="rId43" Type="http://schemas.openxmlformats.org/officeDocument/2006/relationships/image" Target="../media/image467.png"/><Relationship Id="rId64" Type="http://schemas.openxmlformats.org/officeDocument/2006/relationships/customXml" Target="../ink/ink485.xml"/><Relationship Id="rId118" Type="http://schemas.openxmlformats.org/officeDocument/2006/relationships/customXml" Target="../ink/ink512.xml"/><Relationship Id="rId139" Type="http://schemas.openxmlformats.org/officeDocument/2006/relationships/image" Target="../media/image515.png"/><Relationship Id="rId85" Type="http://schemas.openxmlformats.org/officeDocument/2006/relationships/image" Target="../media/image488.png"/><Relationship Id="rId150" Type="http://schemas.openxmlformats.org/officeDocument/2006/relationships/customXml" Target="../ink/ink528.xml"/><Relationship Id="rId171" Type="http://schemas.openxmlformats.org/officeDocument/2006/relationships/customXml" Target="../ink/ink539.xml"/><Relationship Id="rId192" Type="http://schemas.openxmlformats.org/officeDocument/2006/relationships/image" Target="../media/image540.png"/><Relationship Id="rId206" Type="http://schemas.openxmlformats.org/officeDocument/2006/relationships/image" Target="../media/image547.png"/><Relationship Id="rId227" Type="http://schemas.openxmlformats.org/officeDocument/2006/relationships/customXml" Target="../ink/ink567.xml"/><Relationship Id="rId248" Type="http://schemas.openxmlformats.org/officeDocument/2006/relationships/image" Target="../media/image568.png"/><Relationship Id="rId269" Type="http://schemas.openxmlformats.org/officeDocument/2006/relationships/customXml" Target="../ink/ink588.xml"/><Relationship Id="rId12" Type="http://schemas.openxmlformats.org/officeDocument/2006/relationships/customXml" Target="../ink/ink459.xml"/><Relationship Id="rId33" Type="http://schemas.openxmlformats.org/officeDocument/2006/relationships/image" Target="../media/image462.png"/><Relationship Id="rId108" Type="http://schemas.openxmlformats.org/officeDocument/2006/relationships/customXml" Target="../ink/ink507.xml"/><Relationship Id="rId129" Type="http://schemas.openxmlformats.org/officeDocument/2006/relationships/image" Target="../media/image510.png"/><Relationship Id="rId280" Type="http://schemas.openxmlformats.org/officeDocument/2006/relationships/image" Target="../media/image584.png"/><Relationship Id="rId54" Type="http://schemas.openxmlformats.org/officeDocument/2006/relationships/customXml" Target="../ink/ink480.xml"/><Relationship Id="rId75" Type="http://schemas.openxmlformats.org/officeDocument/2006/relationships/image" Target="../media/image483.png"/><Relationship Id="rId96" Type="http://schemas.openxmlformats.org/officeDocument/2006/relationships/customXml" Target="../ink/ink501.xml"/><Relationship Id="rId140" Type="http://schemas.openxmlformats.org/officeDocument/2006/relationships/customXml" Target="../ink/ink523.xml"/><Relationship Id="rId161" Type="http://schemas.openxmlformats.org/officeDocument/2006/relationships/image" Target="../media/image525.png"/><Relationship Id="rId182" Type="http://schemas.openxmlformats.org/officeDocument/2006/relationships/image" Target="../media/image535.png"/><Relationship Id="rId217" Type="http://schemas.openxmlformats.org/officeDocument/2006/relationships/customXml" Target="../ink/ink562.xml"/><Relationship Id="rId6" Type="http://schemas.openxmlformats.org/officeDocument/2006/relationships/customXml" Target="../ink/ink456.xml"/><Relationship Id="rId238" Type="http://schemas.openxmlformats.org/officeDocument/2006/relationships/image" Target="../media/image563.png"/><Relationship Id="rId259" Type="http://schemas.openxmlformats.org/officeDocument/2006/relationships/customXml" Target="../ink/ink583.xml"/><Relationship Id="rId23" Type="http://schemas.openxmlformats.org/officeDocument/2006/relationships/image" Target="../media/image457.png"/><Relationship Id="rId119" Type="http://schemas.openxmlformats.org/officeDocument/2006/relationships/image" Target="../media/image505.png"/><Relationship Id="rId270" Type="http://schemas.openxmlformats.org/officeDocument/2006/relationships/image" Target="../media/image579.png"/><Relationship Id="rId44" Type="http://schemas.openxmlformats.org/officeDocument/2006/relationships/customXml" Target="../ink/ink475.xml"/><Relationship Id="rId65" Type="http://schemas.openxmlformats.org/officeDocument/2006/relationships/image" Target="../media/image478.png"/><Relationship Id="rId86" Type="http://schemas.openxmlformats.org/officeDocument/2006/relationships/customXml" Target="../ink/ink496.xml"/><Relationship Id="rId130" Type="http://schemas.openxmlformats.org/officeDocument/2006/relationships/customXml" Target="../ink/ink518.xml"/><Relationship Id="rId151" Type="http://schemas.openxmlformats.org/officeDocument/2006/relationships/image" Target="../media/image521.png"/><Relationship Id="rId172" Type="http://schemas.openxmlformats.org/officeDocument/2006/relationships/image" Target="../media/image530.png"/><Relationship Id="rId193" Type="http://schemas.openxmlformats.org/officeDocument/2006/relationships/customXml" Target="../ink/ink550.xml"/><Relationship Id="rId202" Type="http://schemas.openxmlformats.org/officeDocument/2006/relationships/image" Target="../media/image545.png"/><Relationship Id="rId207" Type="http://schemas.openxmlformats.org/officeDocument/2006/relationships/customXml" Target="../ink/ink557.xml"/><Relationship Id="rId223" Type="http://schemas.openxmlformats.org/officeDocument/2006/relationships/customXml" Target="../ink/ink565.xml"/><Relationship Id="rId228" Type="http://schemas.openxmlformats.org/officeDocument/2006/relationships/image" Target="../media/image558.png"/><Relationship Id="rId244" Type="http://schemas.openxmlformats.org/officeDocument/2006/relationships/image" Target="../media/image566.png"/><Relationship Id="rId249" Type="http://schemas.openxmlformats.org/officeDocument/2006/relationships/customXml" Target="../ink/ink578.xml"/><Relationship Id="rId13" Type="http://schemas.openxmlformats.org/officeDocument/2006/relationships/image" Target="../media/image452.png"/><Relationship Id="rId18" Type="http://schemas.openxmlformats.org/officeDocument/2006/relationships/customXml" Target="../ink/ink462.xml"/><Relationship Id="rId39" Type="http://schemas.openxmlformats.org/officeDocument/2006/relationships/image" Target="../media/image465.png"/><Relationship Id="rId109" Type="http://schemas.openxmlformats.org/officeDocument/2006/relationships/image" Target="../media/image500.png"/><Relationship Id="rId260" Type="http://schemas.openxmlformats.org/officeDocument/2006/relationships/image" Target="../media/image574.png"/><Relationship Id="rId265" Type="http://schemas.openxmlformats.org/officeDocument/2006/relationships/customXml" Target="../ink/ink586.xml"/><Relationship Id="rId281" Type="http://schemas.openxmlformats.org/officeDocument/2006/relationships/customXml" Target="../ink/ink594.xml"/><Relationship Id="rId34" Type="http://schemas.openxmlformats.org/officeDocument/2006/relationships/customXml" Target="../ink/ink470.xml"/><Relationship Id="rId50" Type="http://schemas.openxmlformats.org/officeDocument/2006/relationships/customXml" Target="../ink/ink478.xml"/><Relationship Id="rId55" Type="http://schemas.openxmlformats.org/officeDocument/2006/relationships/image" Target="../media/image473.png"/><Relationship Id="rId76" Type="http://schemas.openxmlformats.org/officeDocument/2006/relationships/customXml" Target="../ink/ink491.xml"/><Relationship Id="rId97" Type="http://schemas.openxmlformats.org/officeDocument/2006/relationships/image" Target="../media/image494.png"/><Relationship Id="rId104" Type="http://schemas.openxmlformats.org/officeDocument/2006/relationships/customXml" Target="../ink/ink505.xml"/><Relationship Id="rId120" Type="http://schemas.openxmlformats.org/officeDocument/2006/relationships/customXml" Target="../ink/ink513.xml"/><Relationship Id="rId125" Type="http://schemas.openxmlformats.org/officeDocument/2006/relationships/image" Target="../media/image508.png"/><Relationship Id="rId141" Type="http://schemas.openxmlformats.org/officeDocument/2006/relationships/image" Target="../media/image516.png"/><Relationship Id="rId146" Type="http://schemas.openxmlformats.org/officeDocument/2006/relationships/customXml" Target="../ink/ink526.xml"/><Relationship Id="rId167" Type="http://schemas.openxmlformats.org/officeDocument/2006/relationships/image" Target="../media/image528.png"/><Relationship Id="rId188" Type="http://schemas.openxmlformats.org/officeDocument/2006/relationships/image" Target="../media/image538.png"/><Relationship Id="rId7" Type="http://schemas.openxmlformats.org/officeDocument/2006/relationships/image" Target="../media/image449.png"/><Relationship Id="rId71" Type="http://schemas.openxmlformats.org/officeDocument/2006/relationships/image" Target="../media/image481.png"/><Relationship Id="rId92" Type="http://schemas.openxmlformats.org/officeDocument/2006/relationships/customXml" Target="../ink/ink499.xml"/><Relationship Id="rId162" Type="http://schemas.openxmlformats.org/officeDocument/2006/relationships/customXml" Target="../ink/ink534.xml"/><Relationship Id="rId183" Type="http://schemas.openxmlformats.org/officeDocument/2006/relationships/customXml" Target="../ink/ink545.xml"/><Relationship Id="rId213" Type="http://schemas.openxmlformats.org/officeDocument/2006/relationships/customXml" Target="../ink/ink560.xml"/><Relationship Id="rId218" Type="http://schemas.openxmlformats.org/officeDocument/2006/relationships/image" Target="../media/image553.png"/><Relationship Id="rId234" Type="http://schemas.openxmlformats.org/officeDocument/2006/relationships/image" Target="../media/image561.png"/><Relationship Id="rId239" Type="http://schemas.openxmlformats.org/officeDocument/2006/relationships/customXml" Target="../ink/ink573.xml"/><Relationship Id="rId2" Type="http://schemas.openxmlformats.org/officeDocument/2006/relationships/customXml" Target="../ink/ink454.xml"/><Relationship Id="rId29" Type="http://schemas.openxmlformats.org/officeDocument/2006/relationships/image" Target="../media/image460.png"/><Relationship Id="rId250" Type="http://schemas.openxmlformats.org/officeDocument/2006/relationships/image" Target="../media/image569.png"/><Relationship Id="rId255" Type="http://schemas.openxmlformats.org/officeDocument/2006/relationships/customXml" Target="../ink/ink581.xml"/><Relationship Id="rId271" Type="http://schemas.openxmlformats.org/officeDocument/2006/relationships/customXml" Target="../ink/ink589.xml"/><Relationship Id="rId276" Type="http://schemas.openxmlformats.org/officeDocument/2006/relationships/image" Target="../media/image582.png"/><Relationship Id="rId24" Type="http://schemas.openxmlformats.org/officeDocument/2006/relationships/customXml" Target="../ink/ink465.xml"/><Relationship Id="rId40" Type="http://schemas.openxmlformats.org/officeDocument/2006/relationships/customXml" Target="../ink/ink473.xml"/><Relationship Id="rId45" Type="http://schemas.openxmlformats.org/officeDocument/2006/relationships/image" Target="../media/image468.png"/><Relationship Id="rId66" Type="http://schemas.openxmlformats.org/officeDocument/2006/relationships/customXml" Target="../ink/ink486.xml"/><Relationship Id="rId87" Type="http://schemas.openxmlformats.org/officeDocument/2006/relationships/image" Target="../media/image489.png"/><Relationship Id="rId110" Type="http://schemas.openxmlformats.org/officeDocument/2006/relationships/customXml" Target="../ink/ink508.xml"/><Relationship Id="rId115" Type="http://schemas.openxmlformats.org/officeDocument/2006/relationships/image" Target="../media/image503.png"/><Relationship Id="rId131" Type="http://schemas.openxmlformats.org/officeDocument/2006/relationships/image" Target="../media/image511.png"/><Relationship Id="rId136" Type="http://schemas.openxmlformats.org/officeDocument/2006/relationships/customXml" Target="../ink/ink521.xml"/><Relationship Id="rId157" Type="http://schemas.openxmlformats.org/officeDocument/2006/relationships/image" Target="../media/image523.png"/><Relationship Id="rId178" Type="http://schemas.openxmlformats.org/officeDocument/2006/relationships/image" Target="../media/image533.png"/><Relationship Id="rId61" Type="http://schemas.openxmlformats.org/officeDocument/2006/relationships/image" Target="../media/image476.png"/><Relationship Id="rId82" Type="http://schemas.openxmlformats.org/officeDocument/2006/relationships/customXml" Target="../ink/ink494.xml"/><Relationship Id="rId152" Type="http://schemas.openxmlformats.org/officeDocument/2006/relationships/customXml" Target="../ink/ink529.xml"/><Relationship Id="rId173" Type="http://schemas.openxmlformats.org/officeDocument/2006/relationships/customXml" Target="../ink/ink540.xml"/><Relationship Id="rId194" Type="http://schemas.openxmlformats.org/officeDocument/2006/relationships/image" Target="../media/image541.png"/><Relationship Id="rId199" Type="http://schemas.openxmlformats.org/officeDocument/2006/relationships/customXml" Target="../ink/ink553.xml"/><Relationship Id="rId203" Type="http://schemas.openxmlformats.org/officeDocument/2006/relationships/customXml" Target="../ink/ink555.xml"/><Relationship Id="rId208" Type="http://schemas.openxmlformats.org/officeDocument/2006/relationships/image" Target="../media/image548.png"/><Relationship Id="rId229" Type="http://schemas.openxmlformats.org/officeDocument/2006/relationships/customXml" Target="../ink/ink568.xml"/><Relationship Id="rId19" Type="http://schemas.openxmlformats.org/officeDocument/2006/relationships/image" Target="../media/image455.png"/><Relationship Id="rId224" Type="http://schemas.openxmlformats.org/officeDocument/2006/relationships/image" Target="../media/image556.png"/><Relationship Id="rId240" Type="http://schemas.openxmlformats.org/officeDocument/2006/relationships/image" Target="../media/image564.png"/><Relationship Id="rId245" Type="http://schemas.openxmlformats.org/officeDocument/2006/relationships/customXml" Target="../ink/ink576.xml"/><Relationship Id="rId261" Type="http://schemas.openxmlformats.org/officeDocument/2006/relationships/customXml" Target="../ink/ink584.xml"/><Relationship Id="rId266" Type="http://schemas.openxmlformats.org/officeDocument/2006/relationships/image" Target="../media/image577.png"/><Relationship Id="rId14" Type="http://schemas.openxmlformats.org/officeDocument/2006/relationships/customXml" Target="../ink/ink460.xml"/><Relationship Id="rId30" Type="http://schemas.openxmlformats.org/officeDocument/2006/relationships/customXml" Target="../ink/ink468.xml"/><Relationship Id="rId35" Type="http://schemas.openxmlformats.org/officeDocument/2006/relationships/image" Target="../media/image463.png"/><Relationship Id="rId56" Type="http://schemas.openxmlformats.org/officeDocument/2006/relationships/customXml" Target="../ink/ink481.xml"/><Relationship Id="rId77" Type="http://schemas.openxmlformats.org/officeDocument/2006/relationships/image" Target="../media/image484.png"/><Relationship Id="rId100" Type="http://schemas.openxmlformats.org/officeDocument/2006/relationships/customXml" Target="../ink/ink503.xml"/><Relationship Id="rId105" Type="http://schemas.openxmlformats.org/officeDocument/2006/relationships/image" Target="../media/image498.png"/><Relationship Id="rId126" Type="http://schemas.openxmlformats.org/officeDocument/2006/relationships/customXml" Target="../ink/ink516.xml"/><Relationship Id="rId147" Type="http://schemas.openxmlformats.org/officeDocument/2006/relationships/image" Target="../media/image519.png"/><Relationship Id="rId168" Type="http://schemas.openxmlformats.org/officeDocument/2006/relationships/customXml" Target="../ink/ink537.xml"/><Relationship Id="rId282" Type="http://schemas.openxmlformats.org/officeDocument/2006/relationships/image" Target="../media/image585.png"/><Relationship Id="rId8" Type="http://schemas.openxmlformats.org/officeDocument/2006/relationships/customXml" Target="../ink/ink457.xml"/><Relationship Id="rId51" Type="http://schemas.openxmlformats.org/officeDocument/2006/relationships/image" Target="../media/image471.png"/><Relationship Id="rId72" Type="http://schemas.openxmlformats.org/officeDocument/2006/relationships/customXml" Target="../ink/ink489.xml"/><Relationship Id="rId93" Type="http://schemas.openxmlformats.org/officeDocument/2006/relationships/image" Target="../media/image492.png"/><Relationship Id="rId98" Type="http://schemas.openxmlformats.org/officeDocument/2006/relationships/customXml" Target="../ink/ink502.xml"/><Relationship Id="rId121" Type="http://schemas.openxmlformats.org/officeDocument/2006/relationships/image" Target="../media/image506.png"/><Relationship Id="rId142" Type="http://schemas.openxmlformats.org/officeDocument/2006/relationships/customXml" Target="../ink/ink524.xml"/><Relationship Id="rId163" Type="http://schemas.openxmlformats.org/officeDocument/2006/relationships/image" Target="../media/image526.png"/><Relationship Id="rId184" Type="http://schemas.openxmlformats.org/officeDocument/2006/relationships/image" Target="../media/image536.png"/><Relationship Id="rId189" Type="http://schemas.openxmlformats.org/officeDocument/2006/relationships/customXml" Target="../ink/ink548.xml"/><Relationship Id="rId219" Type="http://schemas.openxmlformats.org/officeDocument/2006/relationships/customXml" Target="../ink/ink563.xml"/><Relationship Id="rId3" Type="http://schemas.openxmlformats.org/officeDocument/2006/relationships/image" Target="../media/image447.png"/><Relationship Id="rId214" Type="http://schemas.openxmlformats.org/officeDocument/2006/relationships/image" Target="../media/image551.png"/><Relationship Id="rId230" Type="http://schemas.openxmlformats.org/officeDocument/2006/relationships/image" Target="../media/image559.png"/><Relationship Id="rId235" Type="http://schemas.openxmlformats.org/officeDocument/2006/relationships/customXml" Target="../ink/ink571.xml"/><Relationship Id="rId251" Type="http://schemas.openxmlformats.org/officeDocument/2006/relationships/customXml" Target="../ink/ink579.xml"/><Relationship Id="rId256" Type="http://schemas.openxmlformats.org/officeDocument/2006/relationships/image" Target="../media/image572.png"/><Relationship Id="rId277" Type="http://schemas.openxmlformats.org/officeDocument/2006/relationships/customXml" Target="../ink/ink592.xml"/><Relationship Id="rId25" Type="http://schemas.openxmlformats.org/officeDocument/2006/relationships/image" Target="../media/image458.png"/><Relationship Id="rId46" Type="http://schemas.openxmlformats.org/officeDocument/2006/relationships/customXml" Target="../ink/ink476.xml"/><Relationship Id="rId67" Type="http://schemas.openxmlformats.org/officeDocument/2006/relationships/image" Target="../media/image479.png"/><Relationship Id="rId116" Type="http://schemas.openxmlformats.org/officeDocument/2006/relationships/customXml" Target="../ink/ink511.xml"/><Relationship Id="rId137" Type="http://schemas.openxmlformats.org/officeDocument/2006/relationships/image" Target="../media/image514.png"/><Relationship Id="rId158" Type="http://schemas.openxmlformats.org/officeDocument/2006/relationships/customXml" Target="../ink/ink532.xml"/><Relationship Id="rId272" Type="http://schemas.openxmlformats.org/officeDocument/2006/relationships/image" Target="../media/image580.png"/><Relationship Id="rId20" Type="http://schemas.openxmlformats.org/officeDocument/2006/relationships/customXml" Target="../ink/ink463.xml"/><Relationship Id="rId41" Type="http://schemas.openxmlformats.org/officeDocument/2006/relationships/image" Target="../media/image466.png"/><Relationship Id="rId62" Type="http://schemas.openxmlformats.org/officeDocument/2006/relationships/customXml" Target="../ink/ink484.xml"/><Relationship Id="rId83" Type="http://schemas.openxmlformats.org/officeDocument/2006/relationships/image" Target="../media/image487.png"/><Relationship Id="rId88" Type="http://schemas.openxmlformats.org/officeDocument/2006/relationships/customXml" Target="../ink/ink497.xml"/><Relationship Id="rId111" Type="http://schemas.openxmlformats.org/officeDocument/2006/relationships/image" Target="../media/image501.png"/><Relationship Id="rId132" Type="http://schemas.openxmlformats.org/officeDocument/2006/relationships/customXml" Target="../ink/ink519.xml"/><Relationship Id="rId153" Type="http://schemas.openxmlformats.org/officeDocument/2006/relationships/image" Target="../media/image522.png"/><Relationship Id="rId174" Type="http://schemas.openxmlformats.org/officeDocument/2006/relationships/image" Target="../media/image531.png"/><Relationship Id="rId179" Type="http://schemas.openxmlformats.org/officeDocument/2006/relationships/customXml" Target="../ink/ink543.xml"/><Relationship Id="rId195" Type="http://schemas.openxmlformats.org/officeDocument/2006/relationships/customXml" Target="../ink/ink551.xml"/><Relationship Id="rId209" Type="http://schemas.openxmlformats.org/officeDocument/2006/relationships/customXml" Target="../ink/ink558.xml"/><Relationship Id="rId190" Type="http://schemas.openxmlformats.org/officeDocument/2006/relationships/image" Target="../media/image539.png"/><Relationship Id="rId204" Type="http://schemas.openxmlformats.org/officeDocument/2006/relationships/image" Target="../media/image546.png"/><Relationship Id="rId220" Type="http://schemas.openxmlformats.org/officeDocument/2006/relationships/image" Target="../media/image554.png"/><Relationship Id="rId225" Type="http://schemas.openxmlformats.org/officeDocument/2006/relationships/customXml" Target="../ink/ink566.xml"/><Relationship Id="rId241" Type="http://schemas.openxmlformats.org/officeDocument/2006/relationships/customXml" Target="../ink/ink574.xml"/><Relationship Id="rId246" Type="http://schemas.openxmlformats.org/officeDocument/2006/relationships/image" Target="../media/image567.png"/><Relationship Id="rId267" Type="http://schemas.openxmlformats.org/officeDocument/2006/relationships/customXml" Target="../ink/ink587.xml"/><Relationship Id="rId15" Type="http://schemas.openxmlformats.org/officeDocument/2006/relationships/image" Target="../media/image453.png"/><Relationship Id="rId36" Type="http://schemas.openxmlformats.org/officeDocument/2006/relationships/customXml" Target="../ink/ink471.xml"/><Relationship Id="rId57" Type="http://schemas.openxmlformats.org/officeDocument/2006/relationships/image" Target="../media/image474.png"/><Relationship Id="rId106" Type="http://schemas.openxmlformats.org/officeDocument/2006/relationships/customXml" Target="../ink/ink506.xml"/><Relationship Id="rId127" Type="http://schemas.openxmlformats.org/officeDocument/2006/relationships/image" Target="../media/image509.png"/><Relationship Id="rId262" Type="http://schemas.openxmlformats.org/officeDocument/2006/relationships/image" Target="../media/image575.png"/><Relationship Id="rId10" Type="http://schemas.openxmlformats.org/officeDocument/2006/relationships/customXml" Target="../ink/ink458.xml"/><Relationship Id="rId31" Type="http://schemas.openxmlformats.org/officeDocument/2006/relationships/image" Target="../media/image461.png"/><Relationship Id="rId52" Type="http://schemas.openxmlformats.org/officeDocument/2006/relationships/customXml" Target="../ink/ink479.xml"/><Relationship Id="rId73" Type="http://schemas.openxmlformats.org/officeDocument/2006/relationships/image" Target="../media/image482.png"/><Relationship Id="rId78" Type="http://schemas.openxmlformats.org/officeDocument/2006/relationships/customXml" Target="../ink/ink492.xml"/><Relationship Id="rId94" Type="http://schemas.openxmlformats.org/officeDocument/2006/relationships/customXml" Target="../ink/ink500.xml"/><Relationship Id="rId99" Type="http://schemas.openxmlformats.org/officeDocument/2006/relationships/image" Target="../media/image495.png"/><Relationship Id="rId101" Type="http://schemas.openxmlformats.org/officeDocument/2006/relationships/image" Target="../media/image496.png"/><Relationship Id="rId122" Type="http://schemas.openxmlformats.org/officeDocument/2006/relationships/customXml" Target="../ink/ink514.xml"/><Relationship Id="rId143" Type="http://schemas.openxmlformats.org/officeDocument/2006/relationships/image" Target="../media/image517.png"/><Relationship Id="rId148" Type="http://schemas.openxmlformats.org/officeDocument/2006/relationships/customXml" Target="../ink/ink527.xml"/><Relationship Id="rId164" Type="http://schemas.openxmlformats.org/officeDocument/2006/relationships/customXml" Target="../ink/ink535.xml"/><Relationship Id="rId169" Type="http://schemas.openxmlformats.org/officeDocument/2006/relationships/customXml" Target="../ink/ink538.xml"/><Relationship Id="rId185" Type="http://schemas.openxmlformats.org/officeDocument/2006/relationships/customXml" Target="../ink/ink546.xml"/><Relationship Id="rId4" Type="http://schemas.openxmlformats.org/officeDocument/2006/relationships/customXml" Target="../ink/ink455.xml"/><Relationship Id="rId9" Type="http://schemas.openxmlformats.org/officeDocument/2006/relationships/image" Target="../media/image450.png"/><Relationship Id="rId180" Type="http://schemas.openxmlformats.org/officeDocument/2006/relationships/image" Target="../media/image534.png"/><Relationship Id="rId210" Type="http://schemas.openxmlformats.org/officeDocument/2006/relationships/image" Target="../media/image549.png"/><Relationship Id="rId215" Type="http://schemas.openxmlformats.org/officeDocument/2006/relationships/customXml" Target="../ink/ink561.xml"/><Relationship Id="rId236" Type="http://schemas.openxmlformats.org/officeDocument/2006/relationships/image" Target="../media/image562.png"/><Relationship Id="rId257" Type="http://schemas.openxmlformats.org/officeDocument/2006/relationships/customXml" Target="../ink/ink582.xml"/><Relationship Id="rId278" Type="http://schemas.openxmlformats.org/officeDocument/2006/relationships/image" Target="../media/image583.png"/><Relationship Id="rId26" Type="http://schemas.openxmlformats.org/officeDocument/2006/relationships/customXml" Target="../ink/ink466.xml"/><Relationship Id="rId231" Type="http://schemas.openxmlformats.org/officeDocument/2006/relationships/customXml" Target="../ink/ink569.xml"/><Relationship Id="rId252" Type="http://schemas.openxmlformats.org/officeDocument/2006/relationships/image" Target="../media/image570.png"/><Relationship Id="rId273" Type="http://schemas.openxmlformats.org/officeDocument/2006/relationships/customXml" Target="../ink/ink590.xml"/><Relationship Id="rId47" Type="http://schemas.openxmlformats.org/officeDocument/2006/relationships/image" Target="../media/image469.png"/><Relationship Id="rId68" Type="http://schemas.openxmlformats.org/officeDocument/2006/relationships/customXml" Target="../ink/ink487.xml"/><Relationship Id="rId89" Type="http://schemas.openxmlformats.org/officeDocument/2006/relationships/image" Target="../media/image490.png"/><Relationship Id="rId112" Type="http://schemas.openxmlformats.org/officeDocument/2006/relationships/customXml" Target="../ink/ink509.xml"/><Relationship Id="rId133" Type="http://schemas.openxmlformats.org/officeDocument/2006/relationships/image" Target="../media/image512.png"/><Relationship Id="rId154" Type="http://schemas.openxmlformats.org/officeDocument/2006/relationships/customXml" Target="../ink/ink530.xml"/><Relationship Id="rId175" Type="http://schemas.openxmlformats.org/officeDocument/2006/relationships/customXml" Target="../ink/ink541.xml"/><Relationship Id="rId196" Type="http://schemas.openxmlformats.org/officeDocument/2006/relationships/image" Target="../media/image542.png"/><Relationship Id="rId200" Type="http://schemas.openxmlformats.org/officeDocument/2006/relationships/image" Target="../media/image544.png"/><Relationship Id="rId16" Type="http://schemas.openxmlformats.org/officeDocument/2006/relationships/customXml" Target="../ink/ink461.xml"/><Relationship Id="rId221" Type="http://schemas.openxmlformats.org/officeDocument/2006/relationships/customXml" Target="../ink/ink564.xml"/><Relationship Id="rId242" Type="http://schemas.openxmlformats.org/officeDocument/2006/relationships/image" Target="../media/image565.png"/><Relationship Id="rId263" Type="http://schemas.openxmlformats.org/officeDocument/2006/relationships/customXml" Target="../ink/ink585.xml"/><Relationship Id="rId37" Type="http://schemas.openxmlformats.org/officeDocument/2006/relationships/image" Target="../media/image464.png"/><Relationship Id="rId58" Type="http://schemas.openxmlformats.org/officeDocument/2006/relationships/customXml" Target="../ink/ink482.xml"/><Relationship Id="rId79" Type="http://schemas.openxmlformats.org/officeDocument/2006/relationships/image" Target="../media/image485.png"/><Relationship Id="rId102" Type="http://schemas.openxmlformats.org/officeDocument/2006/relationships/customXml" Target="../ink/ink504.xml"/><Relationship Id="rId123" Type="http://schemas.openxmlformats.org/officeDocument/2006/relationships/image" Target="../media/image507.png"/><Relationship Id="rId144" Type="http://schemas.openxmlformats.org/officeDocument/2006/relationships/customXml" Target="../ink/ink525.xml"/><Relationship Id="rId90" Type="http://schemas.openxmlformats.org/officeDocument/2006/relationships/customXml" Target="../ink/ink498.xml"/><Relationship Id="rId165" Type="http://schemas.openxmlformats.org/officeDocument/2006/relationships/image" Target="../media/image527.png"/><Relationship Id="rId186" Type="http://schemas.openxmlformats.org/officeDocument/2006/relationships/image" Target="../media/image537.png"/><Relationship Id="rId211" Type="http://schemas.openxmlformats.org/officeDocument/2006/relationships/customXml" Target="../ink/ink559.xml"/><Relationship Id="rId232" Type="http://schemas.openxmlformats.org/officeDocument/2006/relationships/image" Target="../media/image560.png"/><Relationship Id="rId253" Type="http://schemas.openxmlformats.org/officeDocument/2006/relationships/customXml" Target="../ink/ink580.xml"/><Relationship Id="rId274" Type="http://schemas.openxmlformats.org/officeDocument/2006/relationships/image" Target="../media/image581.png"/><Relationship Id="rId27" Type="http://schemas.openxmlformats.org/officeDocument/2006/relationships/image" Target="../media/image459.png"/><Relationship Id="rId48" Type="http://schemas.openxmlformats.org/officeDocument/2006/relationships/customXml" Target="../ink/ink477.xml"/><Relationship Id="rId69" Type="http://schemas.openxmlformats.org/officeDocument/2006/relationships/image" Target="../media/image480.png"/><Relationship Id="rId113" Type="http://schemas.openxmlformats.org/officeDocument/2006/relationships/image" Target="../media/image502.png"/><Relationship Id="rId134" Type="http://schemas.openxmlformats.org/officeDocument/2006/relationships/customXml" Target="../ink/ink520.xml"/><Relationship Id="rId80" Type="http://schemas.openxmlformats.org/officeDocument/2006/relationships/customXml" Target="../ink/ink493.xml"/><Relationship Id="rId155" Type="http://schemas.openxmlformats.org/officeDocument/2006/relationships/image" Target="../media/image48.png"/><Relationship Id="rId176" Type="http://schemas.openxmlformats.org/officeDocument/2006/relationships/image" Target="../media/image532.png"/><Relationship Id="rId197" Type="http://schemas.openxmlformats.org/officeDocument/2006/relationships/customXml" Target="../ink/ink552.xml"/><Relationship Id="rId201" Type="http://schemas.openxmlformats.org/officeDocument/2006/relationships/customXml" Target="../ink/ink554.xml"/><Relationship Id="rId222" Type="http://schemas.openxmlformats.org/officeDocument/2006/relationships/image" Target="../media/image555.png"/><Relationship Id="rId243" Type="http://schemas.openxmlformats.org/officeDocument/2006/relationships/customXml" Target="../ink/ink575.xml"/><Relationship Id="rId264" Type="http://schemas.openxmlformats.org/officeDocument/2006/relationships/image" Target="../media/image576.png"/><Relationship Id="rId17" Type="http://schemas.openxmlformats.org/officeDocument/2006/relationships/image" Target="../media/image454.png"/><Relationship Id="rId38" Type="http://schemas.openxmlformats.org/officeDocument/2006/relationships/customXml" Target="../ink/ink472.xml"/><Relationship Id="rId59" Type="http://schemas.openxmlformats.org/officeDocument/2006/relationships/image" Target="../media/image475.png"/><Relationship Id="rId103" Type="http://schemas.openxmlformats.org/officeDocument/2006/relationships/image" Target="../media/image497.png"/><Relationship Id="rId124" Type="http://schemas.openxmlformats.org/officeDocument/2006/relationships/customXml" Target="../ink/ink515.xml"/><Relationship Id="rId70" Type="http://schemas.openxmlformats.org/officeDocument/2006/relationships/customXml" Target="../ink/ink488.xml"/><Relationship Id="rId91" Type="http://schemas.openxmlformats.org/officeDocument/2006/relationships/image" Target="../media/image491.png"/><Relationship Id="rId145" Type="http://schemas.openxmlformats.org/officeDocument/2006/relationships/image" Target="../media/image518.png"/><Relationship Id="rId166" Type="http://schemas.openxmlformats.org/officeDocument/2006/relationships/customXml" Target="../ink/ink536.xml"/><Relationship Id="rId187" Type="http://schemas.openxmlformats.org/officeDocument/2006/relationships/customXml" Target="../ink/ink54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50.png"/><Relationship Id="rId233" Type="http://schemas.openxmlformats.org/officeDocument/2006/relationships/customXml" Target="../ink/ink570.xml"/><Relationship Id="rId254" Type="http://schemas.openxmlformats.org/officeDocument/2006/relationships/image" Target="../media/image571.png"/><Relationship Id="rId28" Type="http://schemas.openxmlformats.org/officeDocument/2006/relationships/customXml" Target="../ink/ink467.xml"/><Relationship Id="rId49" Type="http://schemas.openxmlformats.org/officeDocument/2006/relationships/image" Target="../media/image470.png"/><Relationship Id="rId114" Type="http://schemas.openxmlformats.org/officeDocument/2006/relationships/customXml" Target="../ink/ink510.xml"/><Relationship Id="rId275" Type="http://schemas.openxmlformats.org/officeDocument/2006/relationships/customXml" Target="../ink/ink591.xml"/><Relationship Id="rId60" Type="http://schemas.openxmlformats.org/officeDocument/2006/relationships/customXml" Target="../ink/ink483.xml"/><Relationship Id="rId81" Type="http://schemas.openxmlformats.org/officeDocument/2006/relationships/image" Target="../media/image486.png"/><Relationship Id="rId135" Type="http://schemas.openxmlformats.org/officeDocument/2006/relationships/image" Target="../media/image513.png"/><Relationship Id="rId156" Type="http://schemas.openxmlformats.org/officeDocument/2006/relationships/customXml" Target="../ink/ink531.xml"/><Relationship Id="rId177" Type="http://schemas.openxmlformats.org/officeDocument/2006/relationships/customXml" Target="../ink/ink542.xml"/><Relationship Id="rId198" Type="http://schemas.openxmlformats.org/officeDocument/2006/relationships/image" Target="../media/image5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4">
            <a:extLst>
              <a:ext uri="{FF2B5EF4-FFF2-40B4-BE49-F238E27FC236}">
                <a16:creationId xmlns:a16="http://schemas.microsoft.com/office/drawing/2014/main" id="{8EEE6879-0EEE-499C-93EB-285C77308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34" y="1188322"/>
            <a:ext cx="9385731" cy="44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C67F1DE6-48E3-43BF-B14C-5735CFB318CA}"/>
              </a:ext>
            </a:extLst>
          </p:cNvPr>
          <p:cNvGrpSpPr/>
          <p:nvPr/>
        </p:nvGrpSpPr>
        <p:grpSpPr>
          <a:xfrm>
            <a:off x="8365934" y="841308"/>
            <a:ext cx="487800" cy="235800"/>
            <a:chOff x="8365934" y="841308"/>
            <a:chExt cx="48780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435DEDA1-F971-4C9A-93FC-0DE6F04EC591}"/>
                    </a:ext>
                  </a:extLst>
                </p14:cNvPr>
                <p14:cNvContentPartPr/>
                <p14:nvPr/>
              </p14:nvContentPartPr>
              <p14:xfrm>
                <a:off x="8365934" y="978468"/>
                <a:ext cx="134640" cy="9864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435DEDA1-F971-4C9A-93FC-0DE6F04EC5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56934" y="969468"/>
                  <a:ext cx="152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653AFFEC-3322-4D68-8AA9-09E14E4A2516}"/>
                    </a:ext>
                  </a:extLst>
                </p14:cNvPr>
                <p14:cNvContentPartPr/>
                <p14:nvPr/>
              </p14:nvContentPartPr>
              <p14:xfrm>
                <a:off x="8559254" y="973068"/>
                <a:ext cx="124560" cy="7956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653AFFEC-3322-4D68-8AA9-09E14E4A25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50254" y="964428"/>
                  <a:ext cx="142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9790BAF2-C42D-41DC-B79F-D8F1EB856E3F}"/>
                    </a:ext>
                  </a:extLst>
                </p14:cNvPr>
                <p14:cNvContentPartPr/>
                <p14:nvPr/>
              </p14:nvContentPartPr>
              <p14:xfrm>
                <a:off x="8753654" y="841308"/>
                <a:ext cx="100080" cy="21672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9790BAF2-C42D-41DC-B79F-D8F1EB856E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45014" y="832308"/>
                  <a:ext cx="117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4C1FC7E5-01B8-42CD-A585-5ADCADA6540E}"/>
                    </a:ext>
                  </a:extLst>
                </p14:cNvPr>
                <p14:cNvContentPartPr/>
                <p14:nvPr/>
              </p14:nvContentPartPr>
              <p14:xfrm>
                <a:off x="8714054" y="951108"/>
                <a:ext cx="122040" cy="1548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4C1FC7E5-01B8-42CD-A585-5ADCADA654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05054" y="942108"/>
                  <a:ext cx="1396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61F369C3-F6CC-4117-8CDA-876C0029F58A}"/>
              </a:ext>
            </a:extLst>
          </p:cNvPr>
          <p:cNvGrpSpPr/>
          <p:nvPr/>
        </p:nvGrpSpPr>
        <p:grpSpPr>
          <a:xfrm>
            <a:off x="3500174" y="1000068"/>
            <a:ext cx="274320" cy="160920"/>
            <a:chOff x="3500174" y="1000068"/>
            <a:chExt cx="27432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278F9150-B93D-4C4C-9DAC-E83275A8E62C}"/>
                    </a:ext>
                  </a:extLst>
                </p14:cNvPr>
                <p14:cNvContentPartPr/>
                <p14:nvPr/>
              </p14:nvContentPartPr>
              <p14:xfrm>
                <a:off x="3500174" y="1064868"/>
                <a:ext cx="97920" cy="9612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278F9150-B93D-4C4C-9DAC-E83275A8E6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1174" y="1055868"/>
                  <a:ext cx="115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CF6446F1-83D7-4574-8E0E-D9DF68872020}"/>
                    </a:ext>
                  </a:extLst>
                </p14:cNvPr>
                <p14:cNvContentPartPr/>
                <p14:nvPr/>
              </p14:nvContentPartPr>
              <p14:xfrm>
                <a:off x="3525734" y="1000068"/>
                <a:ext cx="30240" cy="2700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CF6446F1-83D7-4574-8E0E-D9DF688720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17094" y="991068"/>
                  <a:ext cx="47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188122CB-652E-47D5-9C1C-72182B8A21E7}"/>
                    </a:ext>
                  </a:extLst>
                </p14:cNvPr>
                <p14:cNvContentPartPr/>
                <p14:nvPr/>
              </p14:nvContentPartPr>
              <p14:xfrm>
                <a:off x="3675494" y="1056948"/>
                <a:ext cx="99000" cy="8712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188122CB-652E-47D5-9C1C-72182B8A21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66854" y="1048308"/>
                  <a:ext cx="11664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35731090-949C-4544-9793-1AB67218CFB3}"/>
                  </a:ext>
                </a:extLst>
              </p14:cNvPr>
              <p14:cNvContentPartPr/>
              <p14:nvPr/>
            </p14:nvContentPartPr>
            <p14:xfrm>
              <a:off x="4564694" y="3089508"/>
              <a:ext cx="43200" cy="50760"/>
            </p14:xfrm>
          </p:contentPart>
        </mc:Choice>
        <mc:Fallback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35731090-949C-4544-9793-1AB67218CF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55694" y="3080508"/>
                <a:ext cx="608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AE112085-04DB-440C-9BDA-B937A29027B4}"/>
                  </a:ext>
                </a:extLst>
              </p14:cNvPr>
              <p14:cNvContentPartPr/>
              <p14:nvPr/>
            </p14:nvContentPartPr>
            <p14:xfrm>
              <a:off x="4545614" y="3069348"/>
              <a:ext cx="58320" cy="69480"/>
            </p14:xfrm>
          </p:contentPart>
        </mc:Choice>
        <mc:Fallback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AE112085-04DB-440C-9BDA-B937A29027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36974" y="3060348"/>
                <a:ext cx="75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B9AD5EF3-2529-408E-873C-C2A1C897287F}"/>
                  </a:ext>
                </a:extLst>
              </p14:cNvPr>
              <p14:cNvContentPartPr/>
              <p14:nvPr/>
            </p14:nvContentPartPr>
            <p14:xfrm>
              <a:off x="9328934" y="3073308"/>
              <a:ext cx="64080" cy="4068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B9AD5EF3-2529-408E-873C-C2A1C89728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19934" y="3064308"/>
                <a:ext cx="817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43E80061-2F0E-4D5B-B0EB-9AE683AA5D77}"/>
                  </a:ext>
                </a:extLst>
              </p14:cNvPr>
              <p14:cNvContentPartPr/>
              <p14:nvPr/>
            </p14:nvContentPartPr>
            <p14:xfrm>
              <a:off x="4279934" y="2872428"/>
              <a:ext cx="30240" cy="45072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43E80061-2F0E-4D5B-B0EB-9AE683AA5D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70934" y="2863788"/>
                <a:ext cx="4788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379DC39E-C905-43FA-AFFF-169C89F54F14}"/>
                  </a:ext>
                </a:extLst>
              </p14:cNvPr>
              <p14:cNvContentPartPr/>
              <p14:nvPr/>
            </p14:nvContentPartPr>
            <p14:xfrm>
              <a:off x="4314494" y="3358068"/>
              <a:ext cx="531720" cy="2700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379DC39E-C905-43FA-AFFF-169C89F54F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05854" y="3349068"/>
                <a:ext cx="5493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67B6A76A-86F3-4AAE-870E-81B5E1FFCB1D}"/>
                  </a:ext>
                </a:extLst>
              </p14:cNvPr>
              <p14:cNvContentPartPr/>
              <p14:nvPr/>
            </p14:nvContentPartPr>
            <p14:xfrm>
              <a:off x="4331054" y="2862708"/>
              <a:ext cx="520200" cy="3168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67B6A76A-86F3-4AAE-870E-81B5E1FFCB1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22054" y="2854068"/>
                <a:ext cx="537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165FEB5D-0C65-4651-A767-62834AF093C7}"/>
                  </a:ext>
                </a:extLst>
              </p14:cNvPr>
              <p14:cNvContentPartPr/>
              <p14:nvPr/>
            </p14:nvContentPartPr>
            <p14:xfrm>
              <a:off x="4831094" y="2903748"/>
              <a:ext cx="16920" cy="42876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165FEB5D-0C65-4651-A767-62834AF093C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22454" y="2895108"/>
                <a:ext cx="345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B7FEEF4E-EE1F-47ED-B434-2A779A1BA4A4}"/>
                  </a:ext>
                </a:extLst>
              </p14:cNvPr>
              <p14:cNvContentPartPr/>
              <p14:nvPr/>
            </p14:nvContentPartPr>
            <p14:xfrm>
              <a:off x="4275614" y="2894748"/>
              <a:ext cx="37440" cy="499680"/>
            </p14:xfrm>
          </p:contentPart>
        </mc:Choice>
        <mc:Fallback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B7FEEF4E-EE1F-47ED-B434-2A779A1BA4A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66974" y="2886108"/>
                <a:ext cx="5508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E600B440-4D40-48C3-9032-1F9AA2B722FF}"/>
                  </a:ext>
                </a:extLst>
              </p14:cNvPr>
              <p14:cNvContentPartPr/>
              <p14:nvPr/>
            </p14:nvContentPartPr>
            <p14:xfrm>
              <a:off x="4265894" y="2868468"/>
              <a:ext cx="184680" cy="4464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E600B440-4D40-48C3-9032-1F9AA2B722F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56894" y="2859828"/>
                <a:ext cx="2023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A40E57C5-FF2A-4B09-9BDC-03F021412614}"/>
                  </a:ext>
                </a:extLst>
              </p14:cNvPr>
              <p14:cNvContentPartPr/>
              <p14:nvPr/>
            </p14:nvContentPartPr>
            <p14:xfrm>
              <a:off x="4472534" y="2889348"/>
              <a:ext cx="17640" cy="48780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A40E57C5-FF2A-4B09-9BDC-03F0214126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3534" y="2880708"/>
                <a:ext cx="352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3EF63B79-4957-4944-BCEE-44B2197A560B}"/>
                  </a:ext>
                </a:extLst>
              </p14:cNvPr>
              <p14:cNvContentPartPr/>
              <p14:nvPr/>
            </p14:nvContentPartPr>
            <p14:xfrm>
              <a:off x="4671614" y="2886828"/>
              <a:ext cx="10080" cy="46404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3EF63B79-4957-4944-BCEE-44B2197A56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62974" y="2877828"/>
                <a:ext cx="277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EC4F224F-FA85-41A1-BE0F-E4BC79D7792F}"/>
                  </a:ext>
                </a:extLst>
              </p14:cNvPr>
              <p14:cNvContentPartPr/>
              <p14:nvPr/>
            </p14:nvContentPartPr>
            <p14:xfrm>
              <a:off x="4274894" y="3023988"/>
              <a:ext cx="506160" cy="1656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EC4F224F-FA85-41A1-BE0F-E4BC79D7792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65894" y="3015348"/>
                <a:ext cx="523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76B98007-133B-41C7-8276-3A12776E6706}"/>
                  </a:ext>
                </a:extLst>
              </p14:cNvPr>
              <p14:cNvContentPartPr/>
              <p14:nvPr/>
            </p14:nvContentPartPr>
            <p14:xfrm>
              <a:off x="4308014" y="3185268"/>
              <a:ext cx="497880" cy="18360"/>
            </p14:xfrm>
          </p:contentPart>
        </mc:Choice>
        <mc:Fallback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76B98007-133B-41C7-8276-3A12776E67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99014" y="3176268"/>
                <a:ext cx="515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B5F9D1A6-4351-4526-A75F-97BEEA7EBDC5}"/>
                  </a:ext>
                </a:extLst>
              </p14:cNvPr>
              <p14:cNvContentPartPr/>
              <p14:nvPr/>
            </p14:nvContentPartPr>
            <p14:xfrm>
              <a:off x="4100294" y="2786028"/>
              <a:ext cx="67320" cy="777960"/>
            </p14:xfrm>
          </p:contentPart>
        </mc:Choice>
        <mc:Fallback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B5F9D1A6-4351-4526-A75F-97BEEA7EBDC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91654" y="2777388"/>
                <a:ext cx="8496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C7E8F116-89BC-473C-9E26-14AD369E70F8}"/>
                  </a:ext>
                </a:extLst>
              </p14:cNvPr>
              <p14:cNvContentPartPr/>
              <p14:nvPr/>
            </p14:nvContentPartPr>
            <p14:xfrm>
              <a:off x="4175534" y="3545628"/>
              <a:ext cx="804600" cy="4716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C7E8F116-89BC-473C-9E26-14AD369E70F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66894" y="3536988"/>
                <a:ext cx="8222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7E7700D2-920A-44C3-B45A-0CFEB52F295A}"/>
                  </a:ext>
                </a:extLst>
              </p14:cNvPr>
              <p14:cNvContentPartPr/>
              <p14:nvPr/>
            </p14:nvContentPartPr>
            <p14:xfrm>
              <a:off x="4910654" y="2703588"/>
              <a:ext cx="74880" cy="853560"/>
            </p14:xfrm>
          </p:contentPart>
        </mc:Choice>
        <mc:Fallback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7E7700D2-920A-44C3-B45A-0CFEB52F295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01654" y="2694948"/>
                <a:ext cx="9252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4ED476C3-ADEB-421D-8812-6ECA13D8BAA7}"/>
                  </a:ext>
                </a:extLst>
              </p14:cNvPr>
              <p14:cNvContentPartPr/>
              <p14:nvPr/>
            </p14:nvContentPartPr>
            <p14:xfrm>
              <a:off x="4130174" y="2719068"/>
              <a:ext cx="810360" cy="3924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4ED476C3-ADEB-421D-8812-6ECA13D8BAA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121174" y="2710428"/>
                <a:ext cx="828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29113E6D-4689-44C0-9826-71F98BC12537}"/>
                  </a:ext>
                </a:extLst>
              </p14:cNvPr>
              <p14:cNvContentPartPr/>
              <p14:nvPr/>
            </p14:nvContentPartPr>
            <p14:xfrm>
              <a:off x="4281374" y="2687028"/>
              <a:ext cx="31680" cy="913320"/>
            </p14:xfrm>
          </p:contentPart>
        </mc:Choice>
        <mc:Fallback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29113E6D-4689-44C0-9826-71F98BC1253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72734" y="2678028"/>
                <a:ext cx="49320" cy="9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384CE6BA-D2F8-4624-8067-DEF0EAB55B7F}"/>
                  </a:ext>
                </a:extLst>
              </p14:cNvPr>
              <p14:cNvContentPartPr/>
              <p14:nvPr/>
            </p14:nvContentPartPr>
            <p14:xfrm>
              <a:off x="4461014" y="2686308"/>
              <a:ext cx="36720" cy="920520"/>
            </p14:xfrm>
          </p:contentPart>
        </mc:Choice>
        <mc:Fallback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384CE6BA-D2F8-4624-8067-DEF0EAB55B7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452014" y="2677308"/>
                <a:ext cx="5436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3505BB75-C757-48FF-A203-C8C8E208F287}"/>
                  </a:ext>
                </a:extLst>
              </p14:cNvPr>
              <p14:cNvContentPartPr/>
              <p14:nvPr/>
            </p14:nvContentPartPr>
            <p14:xfrm>
              <a:off x="4665854" y="2640588"/>
              <a:ext cx="23400" cy="944640"/>
            </p14:xfrm>
          </p:contentPart>
        </mc:Choice>
        <mc:Fallback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3505BB75-C757-48FF-A203-C8C8E208F28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656854" y="2631948"/>
                <a:ext cx="4104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9B74C1FD-6859-4F90-877C-D4B39564E649}"/>
                  </a:ext>
                </a:extLst>
              </p14:cNvPr>
              <p14:cNvContentPartPr/>
              <p14:nvPr/>
            </p14:nvContentPartPr>
            <p14:xfrm>
              <a:off x="4809494" y="2691348"/>
              <a:ext cx="47520" cy="882000"/>
            </p14:xfrm>
          </p:contentPart>
        </mc:Choice>
        <mc:Fallback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9B74C1FD-6859-4F90-877C-D4B39564E64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800854" y="2682348"/>
                <a:ext cx="6516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2D7CEF5A-D6D8-4895-A7D6-C4FF2831D544}"/>
                  </a:ext>
                </a:extLst>
              </p14:cNvPr>
              <p14:cNvContentPartPr/>
              <p14:nvPr/>
            </p14:nvContentPartPr>
            <p14:xfrm>
              <a:off x="4094534" y="2865588"/>
              <a:ext cx="888120" cy="6984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2D7CEF5A-D6D8-4895-A7D6-C4FF2831D54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85894" y="2856948"/>
                <a:ext cx="905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A6A42A03-8D32-4168-8D42-36CF50F16CC8}"/>
                  </a:ext>
                </a:extLst>
              </p14:cNvPr>
              <p14:cNvContentPartPr/>
              <p14:nvPr/>
            </p14:nvContentPartPr>
            <p14:xfrm>
              <a:off x="4107854" y="3027228"/>
              <a:ext cx="870120" cy="57240"/>
            </p14:xfrm>
          </p:contentPart>
        </mc:Choice>
        <mc:Fallback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A6A42A03-8D32-4168-8D42-36CF50F16CC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098854" y="3018588"/>
                <a:ext cx="8877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7754976E-4389-41C4-B96E-34B65A61C77E}"/>
                  </a:ext>
                </a:extLst>
              </p14:cNvPr>
              <p14:cNvContentPartPr/>
              <p14:nvPr/>
            </p14:nvContentPartPr>
            <p14:xfrm>
              <a:off x="4079054" y="3191748"/>
              <a:ext cx="892080" cy="57600"/>
            </p14:xfrm>
          </p:contentPart>
        </mc:Choice>
        <mc:Fallback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7754976E-4389-41C4-B96E-34B65A61C77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70054" y="3183108"/>
                <a:ext cx="9097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75" name="Ink 1074">
                <a:extLst>
                  <a:ext uri="{FF2B5EF4-FFF2-40B4-BE49-F238E27FC236}">
                    <a16:creationId xmlns:a16="http://schemas.microsoft.com/office/drawing/2014/main" id="{B40AA71A-4FEC-4995-9C21-14C978ECFFD7}"/>
                  </a:ext>
                </a:extLst>
              </p14:cNvPr>
              <p14:cNvContentPartPr/>
              <p14:nvPr/>
            </p14:nvContentPartPr>
            <p14:xfrm>
              <a:off x="4091294" y="3382548"/>
              <a:ext cx="897120" cy="54360"/>
            </p14:xfrm>
          </p:contentPart>
        </mc:Choice>
        <mc:Fallback>
          <p:pic>
            <p:nvPicPr>
              <p:cNvPr id="1075" name="Ink 1074">
                <a:extLst>
                  <a:ext uri="{FF2B5EF4-FFF2-40B4-BE49-F238E27FC236}">
                    <a16:creationId xmlns:a16="http://schemas.microsoft.com/office/drawing/2014/main" id="{B40AA71A-4FEC-4995-9C21-14C978ECFFD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2654" y="3373548"/>
                <a:ext cx="914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DBF9352E-D004-49A2-80FA-3B1A41FC9F47}"/>
                  </a:ext>
                </a:extLst>
              </p14:cNvPr>
              <p14:cNvContentPartPr/>
              <p14:nvPr/>
            </p14:nvContentPartPr>
            <p14:xfrm>
              <a:off x="4162574" y="2836428"/>
              <a:ext cx="1080" cy="36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DBF9352E-D004-49A2-80FA-3B1A41FC9F4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53574" y="2827788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0855BF63-D72F-4620-822F-076CF49EE7B3}"/>
                  </a:ext>
                </a:extLst>
              </p14:cNvPr>
              <p14:cNvContentPartPr/>
              <p14:nvPr/>
            </p14:nvContentPartPr>
            <p14:xfrm>
              <a:off x="4162574" y="2782428"/>
              <a:ext cx="73080" cy="9324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0855BF63-D72F-4620-822F-076CF49EE7B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53574" y="2773428"/>
                <a:ext cx="907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3289DE35-B263-4DAD-A8AE-264664F5EB5B}"/>
                  </a:ext>
                </a:extLst>
              </p14:cNvPr>
              <p14:cNvContentPartPr/>
              <p14:nvPr/>
            </p14:nvContentPartPr>
            <p14:xfrm>
              <a:off x="4365614" y="2770548"/>
              <a:ext cx="39240" cy="6948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3289DE35-B263-4DAD-A8AE-264664F5EB5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56974" y="2761908"/>
                <a:ext cx="56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2769286E-F242-4C82-B106-90739F4184DD}"/>
                  </a:ext>
                </a:extLst>
              </p14:cNvPr>
              <p14:cNvContentPartPr/>
              <p14:nvPr/>
            </p14:nvContentPartPr>
            <p14:xfrm>
              <a:off x="4365614" y="2834628"/>
              <a:ext cx="52560" cy="14760"/>
            </p14:xfrm>
          </p:contentPart>
        </mc:Choice>
        <mc:Fallback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2769286E-F242-4C82-B106-90739F4184D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56974" y="2825628"/>
                <a:ext cx="702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F6459A10-13E2-4F87-AF82-E296AC560E42}"/>
                  </a:ext>
                </a:extLst>
              </p14:cNvPr>
              <p14:cNvContentPartPr/>
              <p14:nvPr/>
            </p14:nvContentPartPr>
            <p14:xfrm>
              <a:off x="4533734" y="2752188"/>
              <a:ext cx="51840" cy="6588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F6459A10-13E2-4F87-AF82-E296AC560E4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524734" y="2743188"/>
                <a:ext cx="694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C7AB5C16-E9EA-4350-9293-09787CFCD73E}"/>
                  </a:ext>
                </a:extLst>
              </p14:cNvPr>
              <p14:cNvContentPartPr/>
              <p14:nvPr/>
            </p14:nvContentPartPr>
            <p14:xfrm>
              <a:off x="4552454" y="2825268"/>
              <a:ext cx="65520" cy="1944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C7AB5C16-E9EA-4350-9293-09787CFCD73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543814" y="2816628"/>
                <a:ext cx="83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75A8FD29-1576-4BB3-A982-4C209E7BB638}"/>
                  </a:ext>
                </a:extLst>
              </p14:cNvPr>
              <p14:cNvContentPartPr/>
              <p14:nvPr/>
            </p14:nvContentPartPr>
            <p14:xfrm>
              <a:off x="4720214" y="2753988"/>
              <a:ext cx="47520" cy="8676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75A8FD29-1576-4BB3-A982-4C209E7BB63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711574" y="2745348"/>
                <a:ext cx="651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96E57556-1355-4F8F-840F-80D85E322BDC}"/>
                  </a:ext>
                </a:extLst>
              </p14:cNvPr>
              <p14:cNvContentPartPr/>
              <p14:nvPr/>
            </p14:nvContentPartPr>
            <p14:xfrm>
              <a:off x="4746134" y="2842548"/>
              <a:ext cx="29160" cy="684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96E57556-1355-4F8F-840F-80D85E322BD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37134" y="2833548"/>
                <a:ext cx="46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D0FCC520-745B-41FF-B547-1F5B3710CF15}"/>
                  </a:ext>
                </a:extLst>
              </p14:cNvPr>
              <p14:cNvContentPartPr/>
              <p14:nvPr/>
            </p14:nvContentPartPr>
            <p14:xfrm>
              <a:off x="4860974" y="2787468"/>
              <a:ext cx="47520" cy="6156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D0FCC520-745B-41FF-B547-1F5B3710CF1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851974" y="2778828"/>
                <a:ext cx="651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F3BB0F4B-C502-4B1E-81EB-48E1FA0298E6}"/>
                  </a:ext>
                </a:extLst>
              </p14:cNvPr>
              <p14:cNvContentPartPr/>
              <p14:nvPr/>
            </p14:nvContentPartPr>
            <p14:xfrm>
              <a:off x="4167254" y="2966028"/>
              <a:ext cx="45000" cy="56520"/>
            </p14:xfrm>
          </p:contentPart>
        </mc:Choice>
        <mc:Fallback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F3BB0F4B-C502-4B1E-81EB-48E1FA0298E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58614" y="2957388"/>
                <a:ext cx="62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0B46FDA8-1587-4A70-A05E-22F1C115B5B7}"/>
                  </a:ext>
                </a:extLst>
              </p14:cNvPr>
              <p14:cNvContentPartPr/>
              <p14:nvPr/>
            </p14:nvContentPartPr>
            <p14:xfrm>
              <a:off x="4180574" y="3041628"/>
              <a:ext cx="42480" cy="12600"/>
            </p14:xfrm>
          </p:contentPart>
        </mc:Choice>
        <mc:Fallback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0B46FDA8-1587-4A70-A05E-22F1C115B5B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171934" y="3032988"/>
                <a:ext cx="60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41818CB5-ED91-42E0-9BCF-A2A16543A1A1}"/>
                  </a:ext>
                </a:extLst>
              </p14:cNvPr>
              <p14:cNvContentPartPr/>
              <p14:nvPr/>
            </p14:nvContentPartPr>
            <p14:xfrm>
              <a:off x="4339334" y="2931828"/>
              <a:ext cx="50040" cy="77400"/>
            </p14:xfrm>
          </p:contentPart>
        </mc:Choice>
        <mc:Fallback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41818CB5-ED91-42E0-9BCF-A2A16543A1A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330334" y="2923188"/>
                <a:ext cx="676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89" name="Ink 1088">
                <a:extLst>
                  <a:ext uri="{FF2B5EF4-FFF2-40B4-BE49-F238E27FC236}">
                    <a16:creationId xmlns:a16="http://schemas.microsoft.com/office/drawing/2014/main" id="{55FF596C-90D5-4905-8DE6-6EEB1DA009E4}"/>
                  </a:ext>
                </a:extLst>
              </p14:cNvPr>
              <p14:cNvContentPartPr/>
              <p14:nvPr/>
            </p14:nvContentPartPr>
            <p14:xfrm>
              <a:off x="4360934" y="3012828"/>
              <a:ext cx="28440" cy="6840"/>
            </p14:xfrm>
          </p:contentPart>
        </mc:Choice>
        <mc:Fallback>
          <p:pic>
            <p:nvPicPr>
              <p:cNvPr id="1089" name="Ink 1088">
                <a:extLst>
                  <a:ext uri="{FF2B5EF4-FFF2-40B4-BE49-F238E27FC236}">
                    <a16:creationId xmlns:a16="http://schemas.microsoft.com/office/drawing/2014/main" id="{55FF596C-90D5-4905-8DE6-6EEB1DA009E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351934" y="3004188"/>
                <a:ext cx="46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91" name="Ink 1090">
                <a:extLst>
                  <a:ext uri="{FF2B5EF4-FFF2-40B4-BE49-F238E27FC236}">
                    <a16:creationId xmlns:a16="http://schemas.microsoft.com/office/drawing/2014/main" id="{8FEE913B-36C9-41AA-9F38-67A0CABAB82A}"/>
                  </a:ext>
                </a:extLst>
              </p14:cNvPr>
              <p14:cNvContentPartPr/>
              <p14:nvPr/>
            </p14:nvContentPartPr>
            <p14:xfrm>
              <a:off x="4196414" y="2832468"/>
              <a:ext cx="13680" cy="30600"/>
            </p14:xfrm>
          </p:contentPart>
        </mc:Choice>
        <mc:Fallback>
          <p:pic>
            <p:nvPicPr>
              <p:cNvPr id="1091" name="Ink 1090">
                <a:extLst>
                  <a:ext uri="{FF2B5EF4-FFF2-40B4-BE49-F238E27FC236}">
                    <a16:creationId xmlns:a16="http://schemas.microsoft.com/office/drawing/2014/main" id="{8FEE913B-36C9-41AA-9F38-67A0CABAB82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187414" y="2823828"/>
                <a:ext cx="31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BFC8CBED-3FBB-483D-8C4B-AB9882BEDFD6}"/>
                  </a:ext>
                </a:extLst>
              </p14:cNvPr>
              <p14:cNvContentPartPr/>
              <p14:nvPr/>
            </p14:nvContentPartPr>
            <p14:xfrm>
              <a:off x="4398014" y="2794668"/>
              <a:ext cx="360" cy="360"/>
            </p14:xfrm>
          </p:contentPart>
        </mc:Choice>
        <mc:Fallback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BFC8CBED-3FBB-483D-8C4B-AB9882BEDFD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389014" y="27856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462F4463-1968-4F5F-A2A7-17EB378412DA}"/>
                  </a:ext>
                </a:extLst>
              </p14:cNvPr>
              <p14:cNvContentPartPr/>
              <p14:nvPr/>
            </p14:nvContentPartPr>
            <p14:xfrm>
              <a:off x="4581614" y="2767308"/>
              <a:ext cx="360" cy="360"/>
            </p14:xfrm>
          </p:contentPart>
        </mc:Choice>
        <mc:Fallback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462F4463-1968-4F5F-A2A7-17EB378412D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72614" y="27583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28187998-DBCB-4550-A389-1E6F2D6E8BF8}"/>
                  </a:ext>
                </a:extLst>
              </p14:cNvPr>
              <p14:cNvContentPartPr/>
              <p14:nvPr/>
            </p14:nvContentPartPr>
            <p14:xfrm>
              <a:off x="4949534" y="2786748"/>
              <a:ext cx="360" cy="360"/>
            </p14:xfrm>
          </p:contentPart>
        </mc:Choice>
        <mc:Fallback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28187998-DBCB-4550-A389-1E6F2D6E8BF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940534" y="27781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95" name="Ink 1094">
                <a:extLst>
                  <a:ext uri="{FF2B5EF4-FFF2-40B4-BE49-F238E27FC236}">
                    <a16:creationId xmlns:a16="http://schemas.microsoft.com/office/drawing/2014/main" id="{35D47278-E2DA-4ECC-BF86-09621C7736D7}"/>
                  </a:ext>
                </a:extLst>
              </p14:cNvPr>
              <p14:cNvContentPartPr/>
              <p14:nvPr/>
            </p14:nvContentPartPr>
            <p14:xfrm>
              <a:off x="4514654" y="2927148"/>
              <a:ext cx="71280" cy="81720"/>
            </p14:xfrm>
          </p:contentPart>
        </mc:Choice>
        <mc:Fallback>
          <p:pic>
            <p:nvPicPr>
              <p:cNvPr id="1095" name="Ink 1094">
                <a:extLst>
                  <a:ext uri="{FF2B5EF4-FFF2-40B4-BE49-F238E27FC236}">
                    <a16:creationId xmlns:a16="http://schemas.microsoft.com/office/drawing/2014/main" id="{35D47278-E2DA-4ECC-BF86-09621C7736D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05654" y="2918148"/>
                <a:ext cx="889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96" name="Ink 1095">
                <a:extLst>
                  <a:ext uri="{FF2B5EF4-FFF2-40B4-BE49-F238E27FC236}">
                    <a16:creationId xmlns:a16="http://schemas.microsoft.com/office/drawing/2014/main" id="{2716C015-44B0-45EB-BC34-E4202341BCDE}"/>
                  </a:ext>
                </a:extLst>
              </p14:cNvPr>
              <p14:cNvContentPartPr/>
              <p14:nvPr/>
            </p14:nvContentPartPr>
            <p14:xfrm>
              <a:off x="4719494" y="2939388"/>
              <a:ext cx="41400" cy="64080"/>
            </p14:xfrm>
          </p:contentPart>
        </mc:Choice>
        <mc:Fallback>
          <p:pic>
            <p:nvPicPr>
              <p:cNvPr id="1096" name="Ink 1095">
                <a:extLst>
                  <a:ext uri="{FF2B5EF4-FFF2-40B4-BE49-F238E27FC236}">
                    <a16:creationId xmlns:a16="http://schemas.microsoft.com/office/drawing/2014/main" id="{2716C015-44B0-45EB-BC34-E4202341BCD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710854" y="2930748"/>
                <a:ext cx="59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F3E339BB-BF04-4B78-A03D-B855F87F4A85}"/>
                  </a:ext>
                </a:extLst>
              </p14:cNvPr>
              <p14:cNvContentPartPr/>
              <p14:nvPr/>
            </p14:nvContentPartPr>
            <p14:xfrm>
              <a:off x="4737854" y="2995908"/>
              <a:ext cx="25920" cy="16560"/>
            </p14:xfrm>
          </p:contentPart>
        </mc:Choice>
        <mc:Fallback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F3E339BB-BF04-4B78-A03D-B855F87F4A8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728854" y="2987268"/>
                <a:ext cx="435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910D9A1C-9230-4AEC-BEC5-9CF6F280517D}"/>
                  </a:ext>
                </a:extLst>
              </p14:cNvPr>
              <p14:cNvContentPartPr/>
              <p14:nvPr/>
            </p14:nvContentPartPr>
            <p14:xfrm>
              <a:off x="4874294" y="2951988"/>
              <a:ext cx="13680" cy="6840"/>
            </p14:xfrm>
          </p:contentPart>
        </mc:Choice>
        <mc:Fallback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910D9A1C-9230-4AEC-BEC5-9CF6F280517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865294" y="2943348"/>
                <a:ext cx="3132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ECAA6FE0-A289-4D26-94A3-246775581241}"/>
              </a:ext>
            </a:extLst>
          </p:cNvPr>
          <p:cNvGrpSpPr/>
          <p:nvPr/>
        </p:nvGrpSpPr>
        <p:grpSpPr>
          <a:xfrm>
            <a:off x="5208014" y="3007428"/>
            <a:ext cx="4195080" cy="183240"/>
            <a:chOff x="5208014" y="3007428"/>
            <a:chExt cx="419508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FBD7188E-5339-4C87-9A49-910ECA902E8B}"/>
                    </a:ext>
                  </a:extLst>
                </p14:cNvPr>
                <p14:cNvContentPartPr/>
                <p14:nvPr/>
              </p14:nvContentPartPr>
              <p14:xfrm>
                <a:off x="9364574" y="3062508"/>
                <a:ext cx="360" cy="36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FBD7188E-5339-4C87-9A49-910ECA902E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55574" y="30538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73D3369C-EB37-49D0-9A16-407A04FEDAC2}"/>
                    </a:ext>
                  </a:extLst>
                </p14:cNvPr>
                <p14:cNvContentPartPr/>
                <p14:nvPr/>
              </p14:nvContentPartPr>
              <p14:xfrm>
                <a:off x="9371414" y="3086628"/>
                <a:ext cx="3240" cy="756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73D3369C-EB37-49D0-9A16-407A04FEDAC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62414" y="3077988"/>
                  <a:ext cx="20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64182B59-D97A-4E7D-82D2-8D4BCFC22EDE}"/>
                    </a:ext>
                  </a:extLst>
                </p14:cNvPr>
                <p14:cNvContentPartPr/>
                <p14:nvPr/>
              </p14:nvContentPartPr>
              <p14:xfrm>
                <a:off x="9344774" y="3057828"/>
                <a:ext cx="58320" cy="6984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64182B59-D97A-4E7D-82D2-8D4BCFC22E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35774" y="3049188"/>
                  <a:ext cx="75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C1CE9757-C623-427F-B99C-C5F5EED552E8}"/>
                    </a:ext>
                  </a:extLst>
                </p14:cNvPr>
                <p14:cNvContentPartPr/>
                <p14:nvPr/>
              </p14:nvContentPartPr>
              <p14:xfrm>
                <a:off x="5208014" y="3007428"/>
                <a:ext cx="4036320" cy="18324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C1CE9757-C623-427F-B99C-C5F5EED552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99374" y="2998428"/>
                  <a:ext cx="4053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DEB6AFDD-2681-4458-BB4D-172E86A4F23F}"/>
                    </a:ext>
                  </a:extLst>
                </p14:cNvPr>
                <p14:cNvContentPartPr/>
                <p14:nvPr/>
              </p14:nvContentPartPr>
              <p14:xfrm>
                <a:off x="9141734" y="3020748"/>
                <a:ext cx="32040" cy="85680"/>
              </p14:xfrm>
            </p:contentPart>
          </mc:Choice>
          <mc:Fallback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DEB6AFDD-2681-4458-BB4D-172E86A4F23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33094" y="3012108"/>
                  <a:ext cx="49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FB1ADBD5-B217-45A7-90D9-E33B709B560A}"/>
                    </a:ext>
                  </a:extLst>
                </p14:cNvPr>
                <p14:cNvContentPartPr/>
                <p14:nvPr/>
              </p14:nvContentPartPr>
              <p14:xfrm>
                <a:off x="9142814" y="3070428"/>
                <a:ext cx="153000" cy="47520"/>
              </p14:xfrm>
            </p:contentPart>
          </mc:Choice>
          <mc:Fallback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FB1ADBD5-B217-45A7-90D9-E33B709B560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34174" y="3061428"/>
                  <a:ext cx="170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F86ABA0B-5566-4A53-8F58-BC984E05A2DE}"/>
                    </a:ext>
                  </a:extLst>
                </p14:cNvPr>
                <p14:cNvContentPartPr/>
                <p14:nvPr/>
              </p14:nvContentPartPr>
              <p14:xfrm>
                <a:off x="9137054" y="3031548"/>
                <a:ext cx="144720" cy="7596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F86ABA0B-5566-4A53-8F58-BC984E05A2D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28414" y="3022548"/>
                  <a:ext cx="16236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A15165B0-0806-4CC1-AA7E-62DB9C109A6B}"/>
                  </a:ext>
                </a:extLst>
              </p14:cNvPr>
              <p14:cNvContentPartPr/>
              <p14:nvPr/>
            </p14:nvContentPartPr>
            <p14:xfrm>
              <a:off x="8872094" y="3468228"/>
              <a:ext cx="42840" cy="5436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A15165B0-0806-4CC1-AA7E-62DB9C109A6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63454" y="3459228"/>
                <a:ext cx="6048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4C2E3225-FB3A-4A24-B0CB-55063275A897}"/>
              </a:ext>
            </a:extLst>
          </p:cNvPr>
          <p:cNvGrpSpPr/>
          <p:nvPr/>
        </p:nvGrpSpPr>
        <p:grpSpPr>
          <a:xfrm>
            <a:off x="7877414" y="1806108"/>
            <a:ext cx="67680" cy="66960"/>
            <a:chOff x="7877414" y="1806108"/>
            <a:chExt cx="67680" cy="6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0B5449EB-9534-4499-928F-3419B40A95A8}"/>
                    </a:ext>
                  </a:extLst>
                </p14:cNvPr>
                <p14:cNvContentPartPr/>
                <p14:nvPr/>
              </p14:nvContentPartPr>
              <p14:xfrm>
                <a:off x="7913774" y="1844988"/>
                <a:ext cx="360" cy="360"/>
              </p14:xfrm>
            </p:contentPart>
          </mc:Choice>
          <mc:Fallback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0B5449EB-9534-4499-928F-3419B40A95A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04774" y="18363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FA4176F6-066C-4B29-A362-E6F5C4C2E4CE}"/>
                    </a:ext>
                  </a:extLst>
                </p14:cNvPr>
                <p14:cNvContentPartPr/>
                <p14:nvPr/>
              </p14:nvContentPartPr>
              <p14:xfrm>
                <a:off x="7877414" y="1806108"/>
                <a:ext cx="67680" cy="66960"/>
              </p14:xfrm>
            </p:contentPart>
          </mc:Choice>
          <mc:Fallback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FA4176F6-066C-4B29-A362-E6F5C4C2E4C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68414" y="1797108"/>
                  <a:ext cx="853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5D6D65D-4F48-414A-84DC-A8CD7D0F72D7}"/>
              </a:ext>
            </a:extLst>
          </p:cNvPr>
          <p:cNvGrpSpPr/>
          <p:nvPr/>
        </p:nvGrpSpPr>
        <p:grpSpPr>
          <a:xfrm>
            <a:off x="2909054" y="1671828"/>
            <a:ext cx="383400" cy="343440"/>
            <a:chOff x="2909054" y="1671828"/>
            <a:chExt cx="3834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A91E774F-E630-4086-9B2F-7E5CC6FBDB88}"/>
                    </a:ext>
                  </a:extLst>
                </p14:cNvPr>
                <p14:cNvContentPartPr/>
                <p14:nvPr/>
              </p14:nvContentPartPr>
              <p14:xfrm>
                <a:off x="3080414" y="1784508"/>
                <a:ext cx="38880" cy="55800"/>
              </p14:xfrm>
            </p:contentPart>
          </mc:Choice>
          <mc:Fallback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A91E774F-E630-4086-9B2F-7E5CC6FBDB8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71414" y="1775868"/>
                  <a:ext cx="56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9CD0351F-B9EF-4C71-AB88-DEFF90A06CAA}"/>
                    </a:ext>
                  </a:extLst>
                </p14:cNvPr>
                <p14:cNvContentPartPr/>
                <p14:nvPr/>
              </p14:nvContentPartPr>
              <p14:xfrm>
                <a:off x="2909054" y="1691628"/>
                <a:ext cx="48960" cy="294480"/>
              </p14:xfrm>
            </p:contentPart>
          </mc:Choice>
          <mc:Fallback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9CD0351F-B9EF-4C71-AB88-DEFF90A06CA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00414" y="1682628"/>
                  <a:ext cx="66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D9269A08-1848-4B7B-9A46-6B18D3FB51D0}"/>
                    </a:ext>
                  </a:extLst>
                </p14:cNvPr>
                <p14:cNvContentPartPr/>
                <p14:nvPr/>
              </p14:nvContentPartPr>
              <p14:xfrm>
                <a:off x="2950454" y="1973148"/>
                <a:ext cx="328680" cy="42120"/>
              </p14:xfrm>
            </p:contentPart>
          </mc:Choice>
          <mc:Fallback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D9269A08-1848-4B7B-9A46-6B18D3FB51D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41814" y="1964508"/>
                  <a:ext cx="346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7CB7ADD6-42F9-4AEE-B2CB-46DE5EED962C}"/>
                    </a:ext>
                  </a:extLst>
                </p14:cNvPr>
                <p14:cNvContentPartPr/>
                <p14:nvPr/>
              </p14:nvContentPartPr>
              <p14:xfrm>
                <a:off x="2925614" y="1671828"/>
                <a:ext cx="312840" cy="31680"/>
              </p14:xfrm>
            </p:contentPart>
          </mc:Choice>
          <mc:Fallback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7CB7ADD6-42F9-4AEE-B2CB-46DE5EED962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16974" y="1663188"/>
                  <a:ext cx="330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F3CEBBB0-9BC5-45C2-837D-A43A616D25AA}"/>
                    </a:ext>
                  </a:extLst>
                </p14:cNvPr>
                <p14:cNvContentPartPr/>
                <p14:nvPr/>
              </p14:nvContentPartPr>
              <p14:xfrm>
                <a:off x="3246734" y="1684428"/>
                <a:ext cx="45720" cy="240120"/>
              </p14:xfrm>
            </p:contentPart>
          </mc:Choice>
          <mc:Fallback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F3CEBBB0-9BC5-45C2-837D-A43A616D25A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38094" y="1675428"/>
                  <a:ext cx="6336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971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023978-C37B-4B50-B871-6F4C8DD1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" y="695845"/>
            <a:ext cx="11880692" cy="572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E7FE7545-B09C-4F07-83E1-2CEB1236BB82}"/>
                  </a:ext>
                </a:extLst>
              </p14:cNvPr>
              <p14:cNvContentPartPr/>
              <p14:nvPr/>
            </p14:nvContentPartPr>
            <p14:xfrm>
              <a:off x="797294" y="5630028"/>
              <a:ext cx="4153320" cy="68400"/>
            </p14:xfrm>
          </p:contentPart>
        </mc:Choice>
        <mc:Fallback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E7FE7545-B09C-4F07-83E1-2CEB1236BB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94" y="5621388"/>
                <a:ext cx="41709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0CCF2C3E-ABF4-4959-87AA-8BC959F7965A}"/>
                  </a:ext>
                </a:extLst>
              </p14:cNvPr>
              <p14:cNvContentPartPr/>
              <p14:nvPr/>
            </p14:nvContentPartPr>
            <p14:xfrm>
              <a:off x="4956014" y="1531428"/>
              <a:ext cx="97560" cy="4123080"/>
            </p14:xfrm>
          </p:contentPart>
        </mc:Choice>
        <mc:Fallback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0CCF2C3E-ABF4-4959-87AA-8BC959F796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7374" y="1522428"/>
                <a:ext cx="115200" cy="41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62" name="Ink 2061">
                <a:extLst>
                  <a:ext uri="{FF2B5EF4-FFF2-40B4-BE49-F238E27FC236}">
                    <a16:creationId xmlns:a16="http://schemas.microsoft.com/office/drawing/2014/main" id="{E9998C61-0335-41B0-934D-878E7D219BA2}"/>
                  </a:ext>
                </a:extLst>
              </p14:cNvPr>
              <p14:cNvContentPartPr/>
              <p14:nvPr/>
            </p14:nvContentPartPr>
            <p14:xfrm>
              <a:off x="4923614" y="1396068"/>
              <a:ext cx="167040" cy="2436840"/>
            </p14:xfrm>
          </p:contentPart>
        </mc:Choice>
        <mc:Fallback>
          <p:pic>
            <p:nvPicPr>
              <p:cNvPr id="2062" name="Ink 2061">
                <a:extLst>
                  <a:ext uri="{FF2B5EF4-FFF2-40B4-BE49-F238E27FC236}">
                    <a16:creationId xmlns:a16="http://schemas.microsoft.com/office/drawing/2014/main" id="{E9998C61-0335-41B0-934D-878E7D219B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4974" y="1387428"/>
                <a:ext cx="184680" cy="24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63" name="Ink 2062">
                <a:extLst>
                  <a:ext uri="{FF2B5EF4-FFF2-40B4-BE49-F238E27FC236}">
                    <a16:creationId xmlns:a16="http://schemas.microsoft.com/office/drawing/2014/main" id="{4A948580-0E97-4A81-8367-42CC4A850A1D}"/>
                  </a:ext>
                </a:extLst>
              </p14:cNvPr>
              <p14:cNvContentPartPr/>
              <p14:nvPr/>
            </p14:nvContentPartPr>
            <p14:xfrm>
              <a:off x="5019734" y="5035668"/>
              <a:ext cx="46800" cy="482760"/>
            </p14:xfrm>
          </p:contentPart>
        </mc:Choice>
        <mc:Fallback>
          <p:pic>
            <p:nvPicPr>
              <p:cNvPr id="2063" name="Ink 2062">
                <a:extLst>
                  <a:ext uri="{FF2B5EF4-FFF2-40B4-BE49-F238E27FC236}">
                    <a16:creationId xmlns:a16="http://schemas.microsoft.com/office/drawing/2014/main" id="{4A948580-0E97-4A81-8367-42CC4A850A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10734" y="5026668"/>
                <a:ext cx="644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64" name="Ink 2063">
                <a:extLst>
                  <a:ext uri="{FF2B5EF4-FFF2-40B4-BE49-F238E27FC236}">
                    <a16:creationId xmlns:a16="http://schemas.microsoft.com/office/drawing/2014/main" id="{1B117133-66C9-4FD0-B82E-C397D701D5A1}"/>
                  </a:ext>
                </a:extLst>
              </p14:cNvPr>
              <p14:cNvContentPartPr/>
              <p14:nvPr/>
            </p14:nvContentPartPr>
            <p14:xfrm>
              <a:off x="5020454" y="4788708"/>
              <a:ext cx="8640" cy="118080"/>
            </p14:xfrm>
          </p:contentPart>
        </mc:Choice>
        <mc:Fallback>
          <p:pic>
            <p:nvPicPr>
              <p:cNvPr id="2064" name="Ink 2063">
                <a:extLst>
                  <a:ext uri="{FF2B5EF4-FFF2-40B4-BE49-F238E27FC236}">
                    <a16:creationId xmlns:a16="http://schemas.microsoft.com/office/drawing/2014/main" id="{1B117133-66C9-4FD0-B82E-C397D701D5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1814" y="4779708"/>
                <a:ext cx="262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65" name="Ink 2064">
                <a:extLst>
                  <a:ext uri="{FF2B5EF4-FFF2-40B4-BE49-F238E27FC236}">
                    <a16:creationId xmlns:a16="http://schemas.microsoft.com/office/drawing/2014/main" id="{42F4A57B-D322-44B8-AF67-92B8B7AD7643}"/>
                  </a:ext>
                </a:extLst>
              </p14:cNvPr>
              <p14:cNvContentPartPr/>
              <p14:nvPr/>
            </p14:nvContentPartPr>
            <p14:xfrm>
              <a:off x="5019734" y="1499748"/>
              <a:ext cx="59760" cy="2949480"/>
            </p14:xfrm>
          </p:contentPart>
        </mc:Choice>
        <mc:Fallback>
          <p:pic>
            <p:nvPicPr>
              <p:cNvPr id="2065" name="Ink 2064">
                <a:extLst>
                  <a:ext uri="{FF2B5EF4-FFF2-40B4-BE49-F238E27FC236}">
                    <a16:creationId xmlns:a16="http://schemas.microsoft.com/office/drawing/2014/main" id="{42F4A57B-D322-44B8-AF67-92B8B7AD76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0734" y="1490748"/>
                <a:ext cx="77400" cy="29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5" name="Group 2154">
            <a:extLst>
              <a:ext uri="{FF2B5EF4-FFF2-40B4-BE49-F238E27FC236}">
                <a16:creationId xmlns:a16="http://schemas.microsoft.com/office/drawing/2014/main" id="{FF4FC73F-0E74-4CC6-86B3-6E92927003BA}"/>
              </a:ext>
            </a:extLst>
          </p:cNvPr>
          <p:cNvGrpSpPr/>
          <p:nvPr/>
        </p:nvGrpSpPr>
        <p:grpSpPr>
          <a:xfrm>
            <a:off x="414254" y="1105188"/>
            <a:ext cx="999720" cy="1039680"/>
            <a:chOff x="414254" y="1105188"/>
            <a:chExt cx="999720" cy="10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30" name="Ink 2129">
                  <a:extLst>
                    <a:ext uri="{FF2B5EF4-FFF2-40B4-BE49-F238E27FC236}">
                      <a16:creationId xmlns:a16="http://schemas.microsoft.com/office/drawing/2014/main" id="{89A7FA1B-22B7-44DB-A004-3E46A6EBF3DF}"/>
                    </a:ext>
                  </a:extLst>
                </p14:cNvPr>
                <p14:cNvContentPartPr/>
                <p14:nvPr/>
              </p14:nvContentPartPr>
              <p14:xfrm>
                <a:off x="576614" y="1105188"/>
                <a:ext cx="241560" cy="81000"/>
              </p14:xfrm>
            </p:contentPart>
          </mc:Choice>
          <mc:Fallback>
            <p:pic>
              <p:nvPicPr>
                <p:cNvPr id="2130" name="Ink 2129">
                  <a:extLst>
                    <a:ext uri="{FF2B5EF4-FFF2-40B4-BE49-F238E27FC236}">
                      <a16:creationId xmlns:a16="http://schemas.microsoft.com/office/drawing/2014/main" id="{89A7FA1B-22B7-44DB-A004-3E46A6EBF3D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7614" y="1096548"/>
                  <a:ext cx="259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46AB0A69-62EB-459B-8542-D6E214D3BEC8}"/>
                    </a:ext>
                  </a:extLst>
                </p14:cNvPr>
                <p14:cNvContentPartPr/>
                <p14:nvPr/>
              </p14:nvContentPartPr>
              <p14:xfrm>
                <a:off x="674894" y="1908348"/>
                <a:ext cx="545040" cy="12240"/>
              </p14:xfrm>
            </p:contentPart>
          </mc:Choice>
          <mc:Fallback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46AB0A69-62EB-459B-8542-D6E214D3BE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5894" y="1899708"/>
                  <a:ext cx="562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25" name="Ink 2124">
                  <a:extLst>
                    <a:ext uri="{FF2B5EF4-FFF2-40B4-BE49-F238E27FC236}">
                      <a16:creationId xmlns:a16="http://schemas.microsoft.com/office/drawing/2014/main" id="{67C49374-F781-4689-A9FE-D98B8FCBF765}"/>
                    </a:ext>
                  </a:extLst>
                </p14:cNvPr>
                <p14:cNvContentPartPr/>
                <p14:nvPr/>
              </p14:nvContentPartPr>
              <p14:xfrm>
                <a:off x="1143614" y="1330548"/>
                <a:ext cx="88560" cy="588960"/>
              </p14:xfrm>
            </p:contentPart>
          </mc:Choice>
          <mc:Fallback>
            <p:pic>
              <p:nvPicPr>
                <p:cNvPr id="2125" name="Ink 2124">
                  <a:extLst>
                    <a:ext uri="{FF2B5EF4-FFF2-40B4-BE49-F238E27FC236}">
                      <a16:creationId xmlns:a16="http://schemas.microsoft.com/office/drawing/2014/main" id="{67C49374-F781-4689-A9FE-D98B8FCBF7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4614" y="1321548"/>
                  <a:ext cx="1062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E4DE2FAE-BD4C-4738-A490-F99B903DDA09}"/>
                    </a:ext>
                  </a:extLst>
                </p14:cNvPr>
                <p14:cNvContentPartPr/>
                <p14:nvPr/>
              </p14:nvContentPartPr>
              <p14:xfrm>
                <a:off x="605774" y="1361508"/>
                <a:ext cx="27000" cy="568080"/>
              </p14:xfrm>
            </p:contentPart>
          </mc:Choice>
          <mc:Fallback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E4DE2FAE-BD4C-4738-A490-F99B903DDA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6774" y="1352868"/>
                  <a:ext cx="4464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27" name="Ink 2126">
                  <a:extLst>
                    <a:ext uri="{FF2B5EF4-FFF2-40B4-BE49-F238E27FC236}">
                      <a16:creationId xmlns:a16="http://schemas.microsoft.com/office/drawing/2014/main" id="{F71912EA-D1FD-48F0-AAFA-185E42B74A9D}"/>
                    </a:ext>
                  </a:extLst>
                </p14:cNvPr>
                <p14:cNvContentPartPr/>
                <p14:nvPr/>
              </p14:nvContentPartPr>
              <p14:xfrm>
                <a:off x="641774" y="1330188"/>
                <a:ext cx="565920" cy="34920"/>
              </p14:xfrm>
            </p:contentPart>
          </mc:Choice>
          <mc:Fallback>
            <p:pic>
              <p:nvPicPr>
                <p:cNvPr id="2127" name="Ink 2126">
                  <a:extLst>
                    <a:ext uri="{FF2B5EF4-FFF2-40B4-BE49-F238E27FC236}">
                      <a16:creationId xmlns:a16="http://schemas.microsoft.com/office/drawing/2014/main" id="{F71912EA-D1FD-48F0-AAFA-185E42B74A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2774" y="1321548"/>
                  <a:ext cx="583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28" name="Ink 2127">
                  <a:extLst>
                    <a:ext uri="{FF2B5EF4-FFF2-40B4-BE49-F238E27FC236}">
                      <a16:creationId xmlns:a16="http://schemas.microsoft.com/office/drawing/2014/main" id="{B108BC00-0FB4-454E-BD9D-3CF012FFBC3B}"/>
                    </a:ext>
                  </a:extLst>
                </p14:cNvPr>
                <p14:cNvContentPartPr/>
                <p14:nvPr/>
              </p14:nvContentPartPr>
              <p14:xfrm>
                <a:off x="1153334" y="1331268"/>
                <a:ext cx="82080" cy="589680"/>
              </p14:xfrm>
            </p:contentPart>
          </mc:Choice>
          <mc:Fallback>
            <p:pic>
              <p:nvPicPr>
                <p:cNvPr id="2128" name="Ink 2127">
                  <a:extLst>
                    <a:ext uri="{FF2B5EF4-FFF2-40B4-BE49-F238E27FC236}">
                      <a16:creationId xmlns:a16="http://schemas.microsoft.com/office/drawing/2014/main" id="{B108BC00-0FB4-454E-BD9D-3CF012FFBC3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4694" y="1322628"/>
                  <a:ext cx="997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32" name="Ink 2131">
                  <a:extLst>
                    <a:ext uri="{FF2B5EF4-FFF2-40B4-BE49-F238E27FC236}">
                      <a16:creationId xmlns:a16="http://schemas.microsoft.com/office/drawing/2014/main" id="{6B1DBA68-F47D-4EE7-A1B7-2B670637C6B0}"/>
                    </a:ext>
                  </a:extLst>
                </p14:cNvPr>
                <p14:cNvContentPartPr/>
                <p14:nvPr/>
              </p14:nvContentPartPr>
              <p14:xfrm>
                <a:off x="697934" y="1774428"/>
                <a:ext cx="96480" cy="89640"/>
              </p14:xfrm>
            </p:contentPart>
          </mc:Choice>
          <mc:Fallback>
            <p:pic>
              <p:nvPicPr>
                <p:cNvPr id="2132" name="Ink 2131">
                  <a:extLst>
                    <a:ext uri="{FF2B5EF4-FFF2-40B4-BE49-F238E27FC236}">
                      <a16:creationId xmlns:a16="http://schemas.microsoft.com/office/drawing/2014/main" id="{6B1DBA68-F47D-4EE7-A1B7-2B670637C6B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9294" y="1765428"/>
                  <a:ext cx="114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33" name="Ink 2132">
                  <a:extLst>
                    <a:ext uri="{FF2B5EF4-FFF2-40B4-BE49-F238E27FC236}">
                      <a16:creationId xmlns:a16="http://schemas.microsoft.com/office/drawing/2014/main" id="{B4024B17-D322-44EE-8E7F-CF79D42130E3}"/>
                    </a:ext>
                  </a:extLst>
                </p14:cNvPr>
                <p14:cNvContentPartPr/>
                <p14:nvPr/>
              </p14:nvContentPartPr>
              <p14:xfrm>
                <a:off x="713414" y="1576428"/>
                <a:ext cx="75240" cy="123120"/>
              </p14:xfrm>
            </p:contentPart>
          </mc:Choice>
          <mc:Fallback>
            <p:pic>
              <p:nvPicPr>
                <p:cNvPr id="2133" name="Ink 2132">
                  <a:extLst>
                    <a:ext uri="{FF2B5EF4-FFF2-40B4-BE49-F238E27FC236}">
                      <a16:creationId xmlns:a16="http://schemas.microsoft.com/office/drawing/2014/main" id="{B4024B17-D322-44EE-8E7F-CF79D42130E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4414" y="1567428"/>
                  <a:ext cx="92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35" name="Ink 2134">
                  <a:extLst>
                    <a:ext uri="{FF2B5EF4-FFF2-40B4-BE49-F238E27FC236}">
                      <a16:creationId xmlns:a16="http://schemas.microsoft.com/office/drawing/2014/main" id="{DE4CC0BC-4C38-4A26-BD16-6A8A6FCAE555}"/>
                    </a:ext>
                  </a:extLst>
                </p14:cNvPr>
                <p14:cNvContentPartPr/>
                <p14:nvPr/>
              </p14:nvContentPartPr>
              <p14:xfrm>
                <a:off x="720974" y="1388148"/>
                <a:ext cx="95040" cy="82800"/>
              </p14:xfrm>
            </p:contentPart>
          </mc:Choice>
          <mc:Fallback>
            <p:pic>
              <p:nvPicPr>
                <p:cNvPr id="2135" name="Ink 2134">
                  <a:extLst>
                    <a:ext uri="{FF2B5EF4-FFF2-40B4-BE49-F238E27FC236}">
                      <a16:creationId xmlns:a16="http://schemas.microsoft.com/office/drawing/2014/main" id="{DE4CC0BC-4C38-4A26-BD16-6A8A6FCAE5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2334" y="1379508"/>
                  <a:ext cx="112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36" name="Ink 2135">
                  <a:extLst>
                    <a:ext uri="{FF2B5EF4-FFF2-40B4-BE49-F238E27FC236}">
                      <a16:creationId xmlns:a16="http://schemas.microsoft.com/office/drawing/2014/main" id="{33611046-4544-4151-B1FF-D47E12E5B0DF}"/>
                    </a:ext>
                  </a:extLst>
                </p14:cNvPr>
                <p14:cNvContentPartPr/>
                <p14:nvPr/>
              </p14:nvContentPartPr>
              <p14:xfrm>
                <a:off x="894494" y="1388148"/>
                <a:ext cx="92880" cy="68400"/>
              </p14:xfrm>
            </p:contentPart>
          </mc:Choice>
          <mc:Fallback>
            <p:pic>
              <p:nvPicPr>
                <p:cNvPr id="2136" name="Ink 2135">
                  <a:extLst>
                    <a:ext uri="{FF2B5EF4-FFF2-40B4-BE49-F238E27FC236}">
                      <a16:creationId xmlns:a16="http://schemas.microsoft.com/office/drawing/2014/main" id="{33611046-4544-4151-B1FF-D47E12E5B0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5854" y="1379508"/>
                  <a:ext cx="110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38" name="Ink 2137">
                  <a:extLst>
                    <a:ext uri="{FF2B5EF4-FFF2-40B4-BE49-F238E27FC236}">
                      <a16:creationId xmlns:a16="http://schemas.microsoft.com/office/drawing/2014/main" id="{E03DB1E2-87A8-4BC8-90C5-B1ADC09BFB9B}"/>
                    </a:ext>
                  </a:extLst>
                </p14:cNvPr>
                <p14:cNvContentPartPr/>
                <p14:nvPr/>
              </p14:nvContentPartPr>
              <p14:xfrm>
                <a:off x="1059014" y="1387428"/>
                <a:ext cx="101520" cy="77400"/>
              </p14:xfrm>
            </p:contentPart>
          </mc:Choice>
          <mc:Fallback>
            <p:pic>
              <p:nvPicPr>
                <p:cNvPr id="2138" name="Ink 2137">
                  <a:extLst>
                    <a:ext uri="{FF2B5EF4-FFF2-40B4-BE49-F238E27FC236}">
                      <a16:creationId xmlns:a16="http://schemas.microsoft.com/office/drawing/2014/main" id="{E03DB1E2-87A8-4BC8-90C5-B1ADC09BFB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0374" y="1378428"/>
                  <a:ext cx="11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40" name="Ink 2139">
                  <a:extLst>
                    <a:ext uri="{FF2B5EF4-FFF2-40B4-BE49-F238E27FC236}">
                      <a16:creationId xmlns:a16="http://schemas.microsoft.com/office/drawing/2014/main" id="{0734B589-B33D-4F3A-A0EA-B9BB2FADAFC2}"/>
                    </a:ext>
                  </a:extLst>
                </p14:cNvPr>
                <p14:cNvContentPartPr/>
                <p14:nvPr/>
              </p14:nvContentPartPr>
              <p14:xfrm>
                <a:off x="441614" y="2069988"/>
                <a:ext cx="970560" cy="49320"/>
              </p14:xfrm>
            </p:contentPart>
          </mc:Choice>
          <mc:Fallback>
            <p:pic>
              <p:nvPicPr>
                <p:cNvPr id="2140" name="Ink 2139">
                  <a:extLst>
                    <a:ext uri="{FF2B5EF4-FFF2-40B4-BE49-F238E27FC236}">
                      <a16:creationId xmlns:a16="http://schemas.microsoft.com/office/drawing/2014/main" id="{0734B589-B33D-4F3A-A0EA-B9BB2FADAFC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2974" y="2060988"/>
                  <a:ext cx="988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41" name="Ink 2140">
                  <a:extLst>
                    <a:ext uri="{FF2B5EF4-FFF2-40B4-BE49-F238E27FC236}">
                      <a16:creationId xmlns:a16="http://schemas.microsoft.com/office/drawing/2014/main" id="{A10C4778-2682-4CD0-AF39-08E73EC317E9}"/>
                    </a:ext>
                  </a:extLst>
                </p14:cNvPr>
                <p14:cNvContentPartPr/>
                <p14:nvPr/>
              </p14:nvContentPartPr>
              <p14:xfrm>
                <a:off x="1334414" y="1178988"/>
                <a:ext cx="79560" cy="888480"/>
              </p14:xfrm>
            </p:contentPart>
          </mc:Choice>
          <mc:Fallback>
            <p:pic>
              <p:nvPicPr>
                <p:cNvPr id="2141" name="Ink 2140">
                  <a:extLst>
                    <a:ext uri="{FF2B5EF4-FFF2-40B4-BE49-F238E27FC236}">
                      <a16:creationId xmlns:a16="http://schemas.microsoft.com/office/drawing/2014/main" id="{A10C4778-2682-4CD0-AF39-08E73EC317E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25774" y="1170348"/>
                  <a:ext cx="9720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43" name="Ink 2142">
                  <a:extLst>
                    <a:ext uri="{FF2B5EF4-FFF2-40B4-BE49-F238E27FC236}">
                      <a16:creationId xmlns:a16="http://schemas.microsoft.com/office/drawing/2014/main" id="{3FF7E207-A2D8-4A26-8C0B-D2154A2843EA}"/>
                    </a:ext>
                  </a:extLst>
                </p14:cNvPr>
                <p14:cNvContentPartPr/>
                <p14:nvPr/>
              </p14:nvContentPartPr>
              <p14:xfrm>
                <a:off x="414254" y="1136148"/>
                <a:ext cx="30960" cy="1008720"/>
              </p14:xfrm>
            </p:contentPart>
          </mc:Choice>
          <mc:Fallback>
            <p:pic>
              <p:nvPicPr>
                <p:cNvPr id="2143" name="Ink 2142">
                  <a:extLst>
                    <a:ext uri="{FF2B5EF4-FFF2-40B4-BE49-F238E27FC236}">
                      <a16:creationId xmlns:a16="http://schemas.microsoft.com/office/drawing/2014/main" id="{3FF7E207-A2D8-4A26-8C0B-D2154A2843E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5614" y="1127148"/>
                  <a:ext cx="486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44" name="Ink 2143">
                  <a:extLst>
                    <a:ext uri="{FF2B5EF4-FFF2-40B4-BE49-F238E27FC236}">
                      <a16:creationId xmlns:a16="http://schemas.microsoft.com/office/drawing/2014/main" id="{9CD11336-F32E-430F-89AA-7C9DA7BF5BFD}"/>
                    </a:ext>
                  </a:extLst>
                </p14:cNvPr>
                <p14:cNvContentPartPr/>
                <p14:nvPr/>
              </p14:nvContentPartPr>
              <p14:xfrm>
                <a:off x="448454" y="1131468"/>
                <a:ext cx="921240" cy="85320"/>
              </p14:xfrm>
            </p:contentPart>
          </mc:Choice>
          <mc:Fallback>
            <p:pic>
              <p:nvPicPr>
                <p:cNvPr id="2144" name="Ink 2143">
                  <a:extLst>
                    <a:ext uri="{FF2B5EF4-FFF2-40B4-BE49-F238E27FC236}">
                      <a16:creationId xmlns:a16="http://schemas.microsoft.com/office/drawing/2014/main" id="{9CD11336-F32E-430F-89AA-7C9DA7BF5B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9454" y="1122468"/>
                  <a:ext cx="938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146" name="Ink 2145">
                  <a:extLst>
                    <a:ext uri="{FF2B5EF4-FFF2-40B4-BE49-F238E27FC236}">
                      <a16:creationId xmlns:a16="http://schemas.microsoft.com/office/drawing/2014/main" id="{B45B721F-3CFE-43D1-A632-C8B68CF339C8}"/>
                    </a:ext>
                  </a:extLst>
                </p14:cNvPr>
                <p14:cNvContentPartPr/>
                <p14:nvPr/>
              </p14:nvContentPartPr>
              <p14:xfrm>
                <a:off x="482294" y="1965948"/>
                <a:ext cx="92880" cy="97920"/>
              </p14:xfrm>
            </p:contentPart>
          </mc:Choice>
          <mc:Fallback>
            <p:pic>
              <p:nvPicPr>
                <p:cNvPr id="2146" name="Ink 2145">
                  <a:extLst>
                    <a:ext uri="{FF2B5EF4-FFF2-40B4-BE49-F238E27FC236}">
                      <a16:creationId xmlns:a16="http://schemas.microsoft.com/office/drawing/2014/main" id="{B45B721F-3CFE-43D1-A632-C8B68CF339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3654" y="1956948"/>
                  <a:ext cx="110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147" name="Ink 2146">
                  <a:extLst>
                    <a:ext uri="{FF2B5EF4-FFF2-40B4-BE49-F238E27FC236}">
                      <a16:creationId xmlns:a16="http://schemas.microsoft.com/office/drawing/2014/main" id="{500123E4-093B-428D-A4A0-DB01F1243310}"/>
                    </a:ext>
                  </a:extLst>
                </p14:cNvPr>
                <p14:cNvContentPartPr/>
                <p14:nvPr/>
              </p14:nvContentPartPr>
              <p14:xfrm>
                <a:off x="482294" y="1809708"/>
                <a:ext cx="95760" cy="106200"/>
              </p14:xfrm>
            </p:contentPart>
          </mc:Choice>
          <mc:Fallback>
            <p:pic>
              <p:nvPicPr>
                <p:cNvPr id="2147" name="Ink 2146">
                  <a:extLst>
                    <a:ext uri="{FF2B5EF4-FFF2-40B4-BE49-F238E27FC236}">
                      <a16:creationId xmlns:a16="http://schemas.microsoft.com/office/drawing/2014/main" id="{500123E4-093B-428D-A4A0-DB01F12433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3654" y="1801068"/>
                  <a:ext cx="113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148" name="Ink 2147">
                  <a:extLst>
                    <a:ext uri="{FF2B5EF4-FFF2-40B4-BE49-F238E27FC236}">
                      <a16:creationId xmlns:a16="http://schemas.microsoft.com/office/drawing/2014/main" id="{F99B196D-923E-4DF7-A7ED-843074CE0A7E}"/>
                    </a:ext>
                  </a:extLst>
                </p14:cNvPr>
                <p14:cNvContentPartPr/>
                <p14:nvPr/>
              </p14:nvContentPartPr>
              <p14:xfrm>
                <a:off x="479414" y="1613868"/>
                <a:ext cx="94320" cy="106920"/>
              </p14:xfrm>
            </p:contentPart>
          </mc:Choice>
          <mc:Fallback>
            <p:pic>
              <p:nvPicPr>
                <p:cNvPr id="2148" name="Ink 2147">
                  <a:extLst>
                    <a:ext uri="{FF2B5EF4-FFF2-40B4-BE49-F238E27FC236}">
                      <a16:creationId xmlns:a16="http://schemas.microsoft.com/office/drawing/2014/main" id="{F99B196D-923E-4DF7-A7ED-843074CE0A7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0774" y="1605228"/>
                  <a:ext cx="111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150" name="Ink 2149">
                  <a:extLst>
                    <a:ext uri="{FF2B5EF4-FFF2-40B4-BE49-F238E27FC236}">
                      <a16:creationId xmlns:a16="http://schemas.microsoft.com/office/drawing/2014/main" id="{15BA9D3B-E192-4B32-B170-0042960265F6}"/>
                    </a:ext>
                  </a:extLst>
                </p14:cNvPr>
                <p14:cNvContentPartPr/>
                <p14:nvPr/>
              </p14:nvContentPartPr>
              <p14:xfrm>
                <a:off x="458174" y="1366548"/>
                <a:ext cx="73080" cy="110160"/>
              </p14:xfrm>
            </p:contentPart>
          </mc:Choice>
          <mc:Fallback>
            <p:pic>
              <p:nvPicPr>
                <p:cNvPr id="2150" name="Ink 2149">
                  <a:extLst>
                    <a:ext uri="{FF2B5EF4-FFF2-40B4-BE49-F238E27FC236}">
                      <a16:creationId xmlns:a16="http://schemas.microsoft.com/office/drawing/2014/main" id="{15BA9D3B-E192-4B32-B170-0042960265F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9174" y="1357548"/>
                  <a:ext cx="90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151" name="Ink 2150">
                  <a:extLst>
                    <a:ext uri="{FF2B5EF4-FFF2-40B4-BE49-F238E27FC236}">
                      <a16:creationId xmlns:a16="http://schemas.microsoft.com/office/drawing/2014/main" id="{448C6372-2690-4646-973D-BBB56B56EF15}"/>
                    </a:ext>
                  </a:extLst>
                </p14:cNvPr>
                <p14:cNvContentPartPr/>
                <p14:nvPr/>
              </p14:nvContentPartPr>
              <p14:xfrm>
                <a:off x="486974" y="1212108"/>
                <a:ext cx="94680" cy="94680"/>
              </p14:xfrm>
            </p:contentPart>
          </mc:Choice>
          <mc:Fallback>
            <p:pic>
              <p:nvPicPr>
                <p:cNvPr id="2151" name="Ink 2150">
                  <a:extLst>
                    <a:ext uri="{FF2B5EF4-FFF2-40B4-BE49-F238E27FC236}">
                      <a16:creationId xmlns:a16="http://schemas.microsoft.com/office/drawing/2014/main" id="{448C6372-2690-4646-973D-BBB56B56EF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8334" y="1203108"/>
                  <a:ext cx="112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153" name="Ink 2152">
                  <a:extLst>
                    <a:ext uri="{FF2B5EF4-FFF2-40B4-BE49-F238E27FC236}">
                      <a16:creationId xmlns:a16="http://schemas.microsoft.com/office/drawing/2014/main" id="{C5A2CD8B-22D0-4947-939B-6AADD5EE7C2A}"/>
                    </a:ext>
                  </a:extLst>
                </p14:cNvPr>
                <p14:cNvContentPartPr/>
                <p14:nvPr/>
              </p14:nvContentPartPr>
              <p14:xfrm>
                <a:off x="742934" y="1987188"/>
                <a:ext cx="79560" cy="78840"/>
              </p14:xfrm>
            </p:contentPart>
          </mc:Choice>
          <mc:Fallback>
            <p:pic>
              <p:nvPicPr>
                <p:cNvPr id="2153" name="Ink 2152">
                  <a:extLst>
                    <a:ext uri="{FF2B5EF4-FFF2-40B4-BE49-F238E27FC236}">
                      <a16:creationId xmlns:a16="http://schemas.microsoft.com/office/drawing/2014/main" id="{C5A2CD8B-22D0-4947-939B-6AADD5EE7C2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3934" y="1978188"/>
                  <a:ext cx="97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154" name="Ink 2153">
                  <a:extLst>
                    <a:ext uri="{FF2B5EF4-FFF2-40B4-BE49-F238E27FC236}">
                      <a16:creationId xmlns:a16="http://schemas.microsoft.com/office/drawing/2014/main" id="{FD2AF184-7122-4430-8343-2F61853C455B}"/>
                    </a:ext>
                  </a:extLst>
                </p14:cNvPr>
                <p14:cNvContentPartPr/>
                <p14:nvPr/>
              </p14:nvContentPartPr>
              <p14:xfrm>
                <a:off x="683894" y="1193028"/>
                <a:ext cx="71640" cy="74160"/>
              </p14:xfrm>
            </p:contentPart>
          </mc:Choice>
          <mc:Fallback>
            <p:pic>
              <p:nvPicPr>
                <p:cNvPr id="2154" name="Ink 2153">
                  <a:extLst>
                    <a:ext uri="{FF2B5EF4-FFF2-40B4-BE49-F238E27FC236}">
                      <a16:creationId xmlns:a16="http://schemas.microsoft.com/office/drawing/2014/main" id="{FD2AF184-7122-4430-8343-2F61853C455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4894" y="1184028"/>
                  <a:ext cx="8928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4" name="Group 2163">
            <a:extLst>
              <a:ext uri="{FF2B5EF4-FFF2-40B4-BE49-F238E27FC236}">
                <a16:creationId xmlns:a16="http://schemas.microsoft.com/office/drawing/2014/main" id="{E11C1A29-46D3-4F6A-8BB3-ED5C0F49C995}"/>
              </a:ext>
            </a:extLst>
          </p:cNvPr>
          <p:cNvGrpSpPr/>
          <p:nvPr/>
        </p:nvGrpSpPr>
        <p:grpSpPr>
          <a:xfrm>
            <a:off x="2190134" y="173868"/>
            <a:ext cx="517680" cy="217800"/>
            <a:chOff x="2190134" y="173868"/>
            <a:chExt cx="51768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156" name="Ink 2155">
                  <a:extLst>
                    <a:ext uri="{FF2B5EF4-FFF2-40B4-BE49-F238E27FC236}">
                      <a16:creationId xmlns:a16="http://schemas.microsoft.com/office/drawing/2014/main" id="{2ABA166E-AC96-4B59-A507-92C23577E3CA}"/>
                    </a:ext>
                  </a:extLst>
                </p14:cNvPr>
                <p14:cNvContentPartPr/>
                <p14:nvPr/>
              </p14:nvContentPartPr>
              <p14:xfrm>
                <a:off x="2190134" y="173868"/>
                <a:ext cx="164160" cy="142200"/>
              </p14:xfrm>
            </p:contentPart>
          </mc:Choice>
          <mc:Fallback>
            <p:pic>
              <p:nvPicPr>
                <p:cNvPr id="2156" name="Ink 2155">
                  <a:extLst>
                    <a:ext uri="{FF2B5EF4-FFF2-40B4-BE49-F238E27FC236}">
                      <a16:creationId xmlns:a16="http://schemas.microsoft.com/office/drawing/2014/main" id="{2ABA166E-AC96-4B59-A507-92C23577E3C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81134" y="164868"/>
                  <a:ext cx="181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157" name="Ink 2156">
                  <a:extLst>
                    <a:ext uri="{FF2B5EF4-FFF2-40B4-BE49-F238E27FC236}">
                      <a16:creationId xmlns:a16="http://schemas.microsoft.com/office/drawing/2014/main" id="{E2CF3D39-FAEB-4649-90AA-1C1BE2B74646}"/>
                    </a:ext>
                  </a:extLst>
                </p14:cNvPr>
                <p14:cNvContentPartPr/>
                <p14:nvPr/>
              </p14:nvContentPartPr>
              <p14:xfrm>
                <a:off x="2477414" y="278988"/>
                <a:ext cx="6480" cy="112680"/>
              </p14:xfrm>
            </p:contentPart>
          </mc:Choice>
          <mc:Fallback>
            <p:pic>
              <p:nvPicPr>
                <p:cNvPr id="2157" name="Ink 2156">
                  <a:extLst>
                    <a:ext uri="{FF2B5EF4-FFF2-40B4-BE49-F238E27FC236}">
                      <a16:creationId xmlns:a16="http://schemas.microsoft.com/office/drawing/2014/main" id="{E2CF3D39-FAEB-4649-90AA-1C1BE2B7464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68414" y="270348"/>
                  <a:ext cx="24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158" name="Ink 2157">
                  <a:extLst>
                    <a:ext uri="{FF2B5EF4-FFF2-40B4-BE49-F238E27FC236}">
                      <a16:creationId xmlns:a16="http://schemas.microsoft.com/office/drawing/2014/main" id="{629B39C1-C99C-449A-913C-0CC6902C1D2C}"/>
                    </a:ext>
                  </a:extLst>
                </p14:cNvPr>
                <p14:cNvContentPartPr/>
                <p14:nvPr/>
              </p14:nvContentPartPr>
              <p14:xfrm>
                <a:off x="2466614" y="241188"/>
                <a:ext cx="78120" cy="73080"/>
              </p14:xfrm>
            </p:contentPart>
          </mc:Choice>
          <mc:Fallback>
            <p:pic>
              <p:nvPicPr>
                <p:cNvPr id="2158" name="Ink 2157">
                  <a:extLst>
                    <a:ext uri="{FF2B5EF4-FFF2-40B4-BE49-F238E27FC236}">
                      <a16:creationId xmlns:a16="http://schemas.microsoft.com/office/drawing/2014/main" id="{629B39C1-C99C-449A-913C-0CC6902C1D2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57614" y="232188"/>
                  <a:ext cx="95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159" name="Ink 2158">
                  <a:extLst>
                    <a:ext uri="{FF2B5EF4-FFF2-40B4-BE49-F238E27FC236}">
                      <a16:creationId xmlns:a16="http://schemas.microsoft.com/office/drawing/2014/main" id="{FD9006B9-3B53-451B-8B23-D053EEB77514}"/>
                    </a:ext>
                  </a:extLst>
                </p14:cNvPr>
                <p14:cNvContentPartPr/>
                <p14:nvPr/>
              </p14:nvContentPartPr>
              <p14:xfrm>
                <a:off x="2609174" y="231108"/>
                <a:ext cx="73080" cy="68040"/>
              </p14:xfrm>
            </p:contentPart>
          </mc:Choice>
          <mc:Fallback>
            <p:pic>
              <p:nvPicPr>
                <p:cNvPr id="2159" name="Ink 2158">
                  <a:extLst>
                    <a:ext uri="{FF2B5EF4-FFF2-40B4-BE49-F238E27FC236}">
                      <a16:creationId xmlns:a16="http://schemas.microsoft.com/office/drawing/2014/main" id="{FD9006B9-3B53-451B-8B23-D053EEB775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00174" y="222108"/>
                  <a:ext cx="90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160" name="Ink 2159">
                  <a:extLst>
                    <a:ext uri="{FF2B5EF4-FFF2-40B4-BE49-F238E27FC236}">
                      <a16:creationId xmlns:a16="http://schemas.microsoft.com/office/drawing/2014/main" id="{5D777155-A486-43AA-A04D-7F41824FE753}"/>
                    </a:ext>
                  </a:extLst>
                </p14:cNvPr>
                <p14:cNvContentPartPr/>
                <p14:nvPr/>
              </p14:nvContentPartPr>
              <p14:xfrm>
                <a:off x="2614214" y="248388"/>
                <a:ext cx="93600" cy="41040"/>
              </p14:xfrm>
            </p:contentPart>
          </mc:Choice>
          <mc:Fallback>
            <p:pic>
              <p:nvPicPr>
                <p:cNvPr id="2160" name="Ink 2159">
                  <a:extLst>
                    <a:ext uri="{FF2B5EF4-FFF2-40B4-BE49-F238E27FC236}">
                      <a16:creationId xmlns:a16="http://schemas.microsoft.com/office/drawing/2014/main" id="{5D777155-A486-43AA-A04D-7F41824FE7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05214" y="239748"/>
                  <a:ext cx="11124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3" name="Group 2162">
            <a:extLst>
              <a:ext uri="{FF2B5EF4-FFF2-40B4-BE49-F238E27FC236}">
                <a16:creationId xmlns:a16="http://schemas.microsoft.com/office/drawing/2014/main" id="{F0E9F387-4787-4E54-B645-754CC3ECA429}"/>
              </a:ext>
            </a:extLst>
          </p:cNvPr>
          <p:cNvGrpSpPr/>
          <p:nvPr/>
        </p:nvGrpSpPr>
        <p:grpSpPr>
          <a:xfrm>
            <a:off x="2999414" y="171348"/>
            <a:ext cx="181800" cy="100440"/>
            <a:chOff x="2999414" y="171348"/>
            <a:chExt cx="181800" cy="10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161" name="Ink 2160">
                  <a:extLst>
                    <a:ext uri="{FF2B5EF4-FFF2-40B4-BE49-F238E27FC236}">
                      <a16:creationId xmlns:a16="http://schemas.microsoft.com/office/drawing/2014/main" id="{A634D708-B001-4689-8119-5A9515153E16}"/>
                    </a:ext>
                  </a:extLst>
                </p14:cNvPr>
                <p14:cNvContentPartPr/>
                <p14:nvPr/>
              </p14:nvContentPartPr>
              <p14:xfrm>
                <a:off x="2999414" y="201948"/>
                <a:ext cx="119160" cy="14040"/>
              </p14:xfrm>
            </p:contentPart>
          </mc:Choice>
          <mc:Fallback>
            <p:pic>
              <p:nvPicPr>
                <p:cNvPr id="2161" name="Ink 2160">
                  <a:extLst>
                    <a:ext uri="{FF2B5EF4-FFF2-40B4-BE49-F238E27FC236}">
                      <a16:creationId xmlns:a16="http://schemas.microsoft.com/office/drawing/2014/main" id="{A634D708-B001-4689-8119-5A9515153E1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90414" y="193308"/>
                  <a:ext cx="136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162" name="Ink 2161">
                  <a:extLst>
                    <a:ext uri="{FF2B5EF4-FFF2-40B4-BE49-F238E27FC236}">
                      <a16:creationId xmlns:a16="http://schemas.microsoft.com/office/drawing/2014/main" id="{D3F49A90-5653-4AB8-A9EA-DEE376E1A39A}"/>
                    </a:ext>
                  </a:extLst>
                </p14:cNvPr>
                <p14:cNvContentPartPr/>
                <p14:nvPr/>
              </p14:nvContentPartPr>
              <p14:xfrm>
                <a:off x="3073574" y="171348"/>
                <a:ext cx="107640" cy="100440"/>
              </p14:xfrm>
            </p:contentPart>
          </mc:Choice>
          <mc:Fallback>
            <p:pic>
              <p:nvPicPr>
                <p:cNvPr id="2162" name="Ink 2161">
                  <a:extLst>
                    <a:ext uri="{FF2B5EF4-FFF2-40B4-BE49-F238E27FC236}">
                      <a16:creationId xmlns:a16="http://schemas.microsoft.com/office/drawing/2014/main" id="{D3F49A90-5653-4AB8-A9EA-DEE376E1A39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064934" y="162348"/>
                  <a:ext cx="1252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0" name="Group 2209">
            <a:extLst>
              <a:ext uri="{FF2B5EF4-FFF2-40B4-BE49-F238E27FC236}">
                <a16:creationId xmlns:a16="http://schemas.microsoft.com/office/drawing/2014/main" id="{652DB623-EEF8-4B1E-901C-D733CAAA0320}"/>
              </a:ext>
            </a:extLst>
          </p:cNvPr>
          <p:cNvGrpSpPr/>
          <p:nvPr/>
        </p:nvGrpSpPr>
        <p:grpSpPr>
          <a:xfrm>
            <a:off x="2219654" y="513348"/>
            <a:ext cx="510480" cy="287640"/>
            <a:chOff x="2219654" y="513348"/>
            <a:chExt cx="51048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169" name="Ink 2168">
                  <a:extLst>
                    <a:ext uri="{FF2B5EF4-FFF2-40B4-BE49-F238E27FC236}">
                      <a16:creationId xmlns:a16="http://schemas.microsoft.com/office/drawing/2014/main" id="{6FCE4855-7283-415F-9EB6-0EFAF519BC73}"/>
                    </a:ext>
                  </a:extLst>
                </p14:cNvPr>
                <p14:cNvContentPartPr/>
                <p14:nvPr/>
              </p14:nvContentPartPr>
              <p14:xfrm>
                <a:off x="2219654" y="525948"/>
                <a:ext cx="82800" cy="157320"/>
              </p14:xfrm>
            </p:contentPart>
          </mc:Choice>
          <mc:Fallback>
            <p:pic>
              <p:nvPicPr>
                <p:cNvPr id="2169" name="Ink 2168">
                  <a:extLst>
                    <a:ext uri="{FF2B5EF4-FFF2-40B4-BE49-F238E27FC236}">
                      <a16:creationId xmlns:a16="http://schemas.microsoft.com/office/drawing/2014/main" id="{6FCE4855-7283-415F-9EB6-0EFAF519BC7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11014" y="517308"/>
                  <a:ext cx="100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170" name="Ink 2169">
                  <a:extLst>
                    <a:ext uri="{FF2B5EF4-FFF2-40B4-BE49-F238E27FC236}">
                      <a16:creationId xmlns:a16="http://schemas.microsoft.com/office/drawing/2014/main" id="{9C9226B9-3D46-442B-8A87-E31B14B613A7}"/>
                    </a:ext>
                  </a:extLst>
                </p14:cNvPr>
                <p14:cNvContentPartPr/>
                <p14:nvPr/>
              </p14:nvContentPartPr>
              <p14:xfrm>
                <a:off x="2229014" y="513348"/>
                <a:ext cx="119520" cy="43200"/>
              </p14:xfrm>
            </p:contentPart>
          </mc:Choice>
          <mc:Fallback>
            <p:pic>
              <p:nvPicPr>
                <p:cNvPr id="2170" name="Ink 2169">
                  <a:extLst>
                    <a:ext uri="{FF2B5EF4-FFF2-40B4-BE49-F238E27FC236}">
                      <a16:creationId xmlns:a16="http://schemas.microsoft.com/office/drawing/2014/main" id="{9C9226B9-3D46-442B-8A87-E31B14B613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20014" y="504708"/>
                  <a:ext cx="137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171" name="Ink 2170">
                  <a:extLst>
                    <a:ext uri="{FF2B5EF4-FFF2-40B4-BE49-F238E27FC236}">
                      <a16:creationId xmlns:a16="http://schemas.microsoft.com/office/drawing/2014/main" id="{BF04D770-0713-469F-A486-61418AC4A4F5}"/>
                    </a:ext>
                  </a:extLst>
                </p14:cNvPr>
                <p14:cNvContentPartPr/>
                <p14:nvPr/>
              </p14:nvContentPartPr>
              <p14:xfrm>
                <a:off x="2475254" y="654468"/>
                <a:ext cx="20880" cy="146520"/>
              </p14:xfrm>
            </p:contentPart>
          </mc:Choice>
          <mc:Fallback>
            <p:pic>
              <p:nvPicPr>
                <p:cNvPr id="2171" name="Ink 2170">
                  <a:extLst>
                    <a:ext uri="{FF2B5EF4-FFF2-40B4-BE49-F238E27FC236}">
                      <a16:creationId xmlns:a16="http://schemas.microsoft.com/office/drawing/2014/main" id="{BF04D770-0713-469F-A486-61418AC4A4F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466254" y="645468"/>
                  <a:ext cx="38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172" name="Ink 2171">
                  <a:extLst>
                    <a:ext uri="{FF2B5EF4-FFF2-40B4-BE49-F238E27FC236}">
                      <a16:creationId xmlns:a16="http://schemas.microsoft.com/office/drawing/2014/main" id="{D46BFC34-5D4F-4579-952F-8A87B6AA040F}"/>
                    </a:ext>
                  </a:extLst>
                </p14:cNvPr>
                <p14:cNvContentPartPr/>
                <p14:nvPr/>
              </p14:nvContentPartPr>
              <p14:xfrm>
                <a:off x="2456174" y="554028"/>
                <a:ext cx="247320" cy="135360"/>
              </p14:xfrm>
            </p:contentPart>
          </mc:Choice>
          <mc:Fallback>
            <p:pic>
              <p:nvPicPr>
                <p:cNvPr id="2172" name="Ink 2171">
                  <a:extLst>
                    <a:ext uri="{FF2B5EF4-FFF2-40B4-BE49-F238E27FC236}">
                      <a16:creationId xmlns:a16="http://schemas.microsoft.com/office/drawing/2014/main" id="{D46BFC34-5D4F-4579-952F-8A87B6AA040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47534" y="545028"/>
                  <a:ext cx="264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173" name="Ink 2172">
                  <a:extLst>
                    <a:ext uri="{FF2B5EF4-FFF2-40B4-BE49-F238E27FC236}">
                      <a16:creationId xmlns:a16="http://schemas.microsoft.com/office/drawing/2014/main" id="{033441BA-B59A-4DC6-B9C2-C90D26C002D7}"/>
                    </a:ext>
                  </a:extLst>
                </p14:cNvPr>
                <p14:cNvContentPartPr/>
                <p14:nvPr/>
              </p14:nvContentPartPr>
              <p14:xfrm>
                <a:off x="2625734" y="588228"/>
                <a:ext cx="104400" cy="42840"/>
              </p14:xfrm>
            </p:contentPart>
          </mc:Choice>
          <mc:Fallback>
            <p:pic>
              <p:nvPicPr>
                <p:cNvPr id="2173" name="Ink 2172">
                  <a:extLst>
                    <a:ext uri="{FF2B5EF4-FFF2-40B4-BE49-F238E27FC236}">
                      <a16:creationId xmlns:a16="http://schemas.microsoft.com/office/drawing/2014/main" id="{033441BA-B59A-4DC6-B9C2-C90D26C002D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16734" y="579588"/>
                  <a:ext cx="1220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2AA0A800-ABCC-4D59-A235-28D600E63159}"/>
              </a:ext>
            </a:extLst>
          </p:cNvPr>
          <p:cNvGrpSpPr/>
          <p:nvPr/>
        </p:nvGrpSpPr>
        <p:grpSpPr>
          <a:xfrm>
            <a:off x="3016694" y="505068"/>
            <a:ext cx="230040" cy="80280"/>
            <a:chOff x="3016694" y="505068"/>
            <a:chExt cx="230040" cy="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74" name="Ink 2173">
                  <a:extLst>
                    <a:ext uri="{FF2B5EF4-FFF2-40B4-BE49-F238E27FC236}">
                      <a16:creationId xmlns:a16="http://schemas.microsoft.com/office/drawing/2014/main" id="{5A6C9D7C-FBED-45A6-BBAE-3C1DD964D0C3}"/>
                    </a:ext>
                  </a:extLst>
                </p14:cNvPr>
                <p14:cNvContentPartPr/>
                <p14:nvPr/>
              </p14:nvContentPartPr>
              <p14:xfrm>
                <a:off x="3016694" y="545388"/>
                <a:ext cx="145440" cy="13680"/>
              </p14:xfrm>
            </p:contentPart>
          </mc:Choice>
          <mc:Fallback>
            <p:pic>
              <p:nvPicPr>
                <p:cNvPr id="2174" name="Ink 2173">
                  <a:extLst>
                    <a:ext uri="{FF2B5EF4-FFF2-40B4-BE49-F238E27FC236}">
                      <a16:creationId xmlns:a16="http://schemas.microsoft.com/office/drawing/2014/main" id="{5A6C9D7C-FBED-45A6-BBAE-3C1DD964D0C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007694" y="536748"/>
                  <a:ext cx="163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175" name="Ink 2174">
                  <a:extLst>
                    <a:ext uri="{FF2B5EF4-FFF2-40B4-BE49-F238E27FC236}">
                      <a16:creationId xmlns:a16="http://schemas.microsoft.com/office/drawing/2014/main" id="{310C54DA-967C-47AC-894B-BDF0601039CB}"/>
                    </a:ext>
                  </a:extLst>
                </p14:cNvPr>
                <p14:cNvContentPartPr/>
                <p14:nvPr/>
              </p14:nvContentPartPr>
              <p14:xfrm>
                <a:off x="3108494" y="505068"/>
                <a:ext cx="138240" cy="80280"/>
              </p14:xfrm>
            </p:contentPart>
          </mc:Choice>
          <mc:Fallback>
            <p:pic>
              <p:nvPicPr>
                <p:cNvPr id="2175" name="Ink 2174">
                  <a:extLst>
                    <a:ext uri="{FF2B5EF4-FFF2-40B4-BE49-F238E27FC236}">
                      <a16:creationId xmlns:a16="http://schemas.microsoft.com/office/drawing/2014/main" id="{310C54DA-967C-47AC-894B-BDF0601039C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99494" y="496068"/>
                  <a:ext cx="15588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1" name="Group 2210">
            <a:extLst>
              <a:ext uri="{FF2B5EF4-FFF2-40B4-BE49-F238E27FC236}">
                <a16:creationId xmlns:a16="http://schemas.microsoft.com/office/drawing/2014/main" id="{C7AF0659-72CD-40DC-9021-D0C2ACF66E4A}"/>
              </a:ext>
            </a:extLst>
          </p:cNvPr>
          <p:cNvGrpSpPr/>
          <p:nvPr/>
        </p:nvGrpSpPr>
        <p:grpSpPr>
          <a:xfrm>
            <a:off x="3638414" y="94308"/>
            <a:ext cx="511920" cy="554040"/>
            <a:chOff x="3638414" y="94308"/>
            <a:chExt cx="51192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165" name="Ink 2164">
                  <a:extLst>
                    <a:ext uri="{FF2B5EF4-FFF2-40B4-BE49-F238E27FC236}">
                      <a16:creationId xmlns:a16="http://schemas.microsoft.com/office/drawing/2014/main" id="{94B14FEF-6A1C-4C3C-8C05-C3A130B70C58}"/>
                    </a:ext>
                  </a:extLst>
                </p14:cNvPr>
                <p14:cNvContentPartPr/>
                <p14:nvPr/>
              </p14:nvContentPartPr>
              <p14:xfrm>
                <a:off x="3645614" y="94308"/>
                <a:ext cx="55800" cy="175320"/>
              </p14:xfrm>
            </p:contentPart>
          </mc:Choice>
          <mc:Fallback>
            <p:pic>
              <p:nvPicPr>
                <p:cNvPr id="2165" name="Ink 2164">
                  <a:extLst>
                    <a:ext uri="{FF2B5EF4-FFF2-40B4-BE49-F238E27FC236}">
                      <a16:creationId xmlns:a16="http://schemas.microsoft.com/office/drawing/2014/main" id="{94B14FEF-6A1C-4C3C-8C05-C3A130B70C5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36974" y="85668"/>
                  <a:ext cx="73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166" name="Ink 2165">
                  <a:extLst>
                    <a:ext uri="{FF2B5EF4-FFF2-40B4-BE49-F238E27FC236}">
                      <a16:creationId xmlns:a16="http://schemas.microsoft.com/office/drawing/2014/main" id="{E5D7541E-65C9-45EC-BE72-4A33A9DF0408}"/>
                    </a:ext>
                  </a:extLst>
                </p14:cNvPr>
                <p14:cNvContentPartPr/>
                <p14:nvPr/>
              </p14:nvContentPartPr>
              <p14:xfrm>
                <a:off x="3850814" y="254868"/>
                <a:ext cx="16920" cy="79920"/>
              </p14:xfrm>
            </p:contentPart>
          </mc:Choice>
          <mc:Fallback>
            <p:pic>
              <p:nvPicPr>
                <p:cNvPr id="2166" name="Ink 2165">
                  <a:extLst>
                    <a:ext uri="{FF2B5EF4-FFF2-40B4-BE49-F238E27FC236}">
                      <a16:creationId xmlns:a16="http://schemas.microsoft.com/office/drawing/2014/main" id="{E5D7541E-65C9-45EC-BE72-4A33A9DF040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841814" y="246228"/>
                  <a:ext cx="34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167" name="Ink 2166">
                  <a:extLst>
                    <a:ext uri="{FF2B5EF4-FFF2-40B4-BE49-F238E27FC236}">
                      <a16:creationId xmlns:a16="http://schemas.microsoft.com/office/drawing/2014/main" id="{01408BE0-B29E-460F-8FF4-99F56CC65E91}"/>
                    </a:ext>
                  </a:extLst>
                </p14:cNvPr>
                <p14:cNvContentPartPr/>
                <p14:nvPr/>
              </p14:nvContentPartPr>
              <p14:xfrm>
                <a:off x="3816974" y="156948"/>
                <a:ext cx="209880" cy="90360"/>
              </p14:xfrm>
            </p:contentPart>
          </mc:Choice>
          <mc:Fallback>
            <p:pic>
              <p:nvPicPr>
                <p:cNvPr id="2167" name="Ink 2166">
                  <a:extLst>
                    <a:ext uri="{FF2B5EF4-FFF2-40B4-BE49-F238E27FC236}">
                      <a16:creationId xmlns:a16="http://schemas.microsoft.com/office/drawing/2014/main" id="{01408BE0-B29E-460F-8FF4-99F56CC65E9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07974" y="147948"/>
                  <a:ext cx="227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168" name="Ink 2167">
                  <a:extLst>
                    <a:ext uri="{FF2B5EF4-FFF2-40B4-BE49-F238E27FC236}">
                      <a16:creationId xmlns:a16="http://schemas.microsoft.com/office/drawing/2014/main" id="{E31F5C3B-892C-4B1A-84F4-B2C8BA1A76E1}"/>
                    </a:ext>
                  </a:extLst>
                </p14:cNvPr>
                <p14:cNvContentPartPr/>
                <p14:nvPr/>
              </p14:nvContentPartPr>
              <p14:xfrm>
                <a:off x="3959894" y="173868"/>
                <a:ext cx="63720" cy="53280"/>
              </p14:xfrm>
            </p:contentPart>
          </mc:Choice>
          <mc:Fallback>
            <p:pic>
              <p:nvPicPr>
                <p:cNvPr id="2168" name="Ink 2167">
                  <a:extLst>
                    <a:ext uri="{FF2B5EF4-FFF2-40B4-BE49-F238E27FC236}">
                      <a16:creationId xmlns:a16="http://schemas.microsoft.com/office/drawing/2014/main" id="{E31F5C3B-892C-4B1A-84F4-B2C8BA1A76E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50894" y="165228"/>
                  <a:ext cx="81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176" name="Ink 2175">
                  <a:extLst>
                    <a:ext uri="{FF2B5EF4-FFF2-40B4-BE49-F238E27FC236}">
                      <a16:creationId xmlns:a16="http://schemas.microsoft.com/office/drawing/2014/main" id="{853B0C3A-2013-4B70-865E-A5CE865040EC}"/>
                    </a:ext>
                  </a:extLst>
                </p14:cNvPr>
                <p14:cNvContentPartPr/>
                <p14:nvPr/>
              </p14:nvContentPartPr>
              <p14:xfrm>
                <a:off x="3638414" y="447828"/>
                <a:ext cx="178200" cy="130320"/>
              </p14:xfrm>
            </p:contentPart>
          </mc:Choice>
          <mc:Fallback>
            <p:pic>
              <p:nvPicPr>
                <p:cNvPr id="2176" name="Ink 2175">
                  <a:extLst>
                    <a:ext uri="{FF2B5EF4-FFF2-40B4-BE49-F238E27FC236}">
                      <a16:creationId xmlns:a16="http://schemas.microsoft.com/office/drawing/2014/main" id="{853B0C3A-2013-4B70-865E-A5CE865040E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29414" y="439188"/>
                  <a:ext cx="195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177" name="Ink 2176">
                  <a:extLst>
                    <a:ext uri="{FF2B5EF4-FFF2-40B4-BE49-F238E27FC236}">
                      <a16:creationId xmlns:a16="http://schemas.microsoft.com/office/drawing/2014/main" id="{DDD91BDB-B752-476D-AD85-FA86F28FAE9D}"/>
                    </a:ext>
                  </a:extLst>
                </p14:cNvPr>
                <p14:cNvContentPartPr/>
                <p14:nvPr/>
              </p14:nvContentPartPr>
              <p14:xfrm>
                <a:off x="3901934" y="529548"/>
                <a:ext cx="26640" cy="118800"/>
              </p14:xfrm>
            </p:contentPart>
          </mc:Choice>
          <mc:Fallback>
            <p:pic>
              <p:nvPicPr>
                <p:cNvPr id="2177" name="Ink 2176">
                  <a:extLst>
                    <a:ext uri="{FF2B5EF4-FFF2-40B4-BE49-F238E27FC236}">
                      <a16:creationId xmlns:a16="http://schemas.microsoft.com/office/drawing/2014/main" id="{DDD91BDB-B752-476D-AD85-FA86F28FAE9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93294" y="520548"/>
                  <a:ext cx="44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178" name="Ink 2177">
                  <a:extLst>
                    <a:ext uri="{FF2B5EF4-FFF2-40B4-BE49-F238E27FC236}">
                      <a16:creationId xmlns:a16="http://schemas.microsoft.com/office/drawing/2014/main" id="{C20D8B52-3C4E-4F50-A6DC-C9AB1F0AB8A8}"/>
                    </a:ext>
                  </a:extLst>
                </p14:cNvPr>
                <p14:cNvContentPartPr/>
                <p14:nvPr/>
              </p14:nvContentPartPr>
              <p14:xfrm>
                <a:off x="3882854" y="433428"/>
                <a:ext cx="243360" cy="113400"/>
              </p14:xfrm>
            </p:contentPart>
          </mc:Choice>
          <mc:Fallback>
            <p:pic>
              <p:nvPicPr>
                <p:cNvPr id="2178" name="Ink 2177">
                  <a:extLst>
                    <a:ext uri="{FF2B5EF4-FFF2-40B4-BE49-F238E27FC236}">
                      <a16:creationId xmlns:a16="http://schemas.microsoft.com/office/drawing/2014/main" id="{C20D8B52-3C4E-4F50-A6DC-C9AB1F0AB8A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74214" y="424428"/>
                  <a:ext cx="261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179" name="Ink 2178">
                  <a:extLst>
                    <a:ext uri="{FF2B5EF4-FFF2-40B4-BE49-F238E27FC236}">
                      <a16:creationId xmlns:a16="http://schemas.microsoft.com/office/drawing/2014/main" id="{36B50EE6-B24A-4E9C-876F-1A9953262C07}"/>
                    </a:ext>
                  </a:extLst>
                </p14:cNvPr>
                <p14:cNvContentPartPr/>
                <p14:nvPr/>
              </p14:nvContentPartPr>
              <p14:xfrm>
                <a:off x="4053134" y="445308"/>
                <a:ext cx="97200" cy="34920"/>
              </p14:xfrm>
            </p:contentPart>
          </mc:Choice>
          <mc:Fallback>
            <p:pic>
              <p:nvPicPr>
                <p:cNvPr id="2179" name="Ink 2178">
                  <a:extLst>
                    <a:ext uri="{FF2B5EF4-FFF2-40B4-BE49-F238E27FC236}">
                      <a16:creationId xmlns:a16="http://schemas.microsoft.com/office/drawing/2014/main" id="{36B50EE6-B24A-4E9C-876F-1A9953262C0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44494" y="436308"/>
                  <a:ext cx="1148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7" name="Group 2206">
            <a:extLst>
              <a:ext uri="{FF2B5EF4-FFF2-40B4-BE49-F238E27FC236}">
                <a16:creationId xmlns:a16="http://schemas.microsoft.com/office/drawing/2014/main" id="{15B4C615-196F-423E-A457-8DFB2F2591DB}"/>
              </a:ext>
            </a:extLst>
          </p:cNvPr>
          <p:cNvGrpSpPr/>
          <p:nvPr/>
        </p:nvGrpSpPr>
        <p:grpSpPr>
          <a:xfrm>
            <a:off x="2237294" y="900348"/>
            <a:ext cx="556560" cy="227880"/>
            <a:chOff x="2237294" y="900348"/>
            <a:chExt cx="55656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80" name="Ink 2179">
                  <a:extLst>
                    <a:ext uri="{FF2B5EF4-FFF2-40B4-BE49-F238E27FC236}">
                      <a16:creationId xmlns:a16="http://schemas.microsoft.com/office/drawing/2014/main" id="{01964BF1-A099-489E-9592-6609EAC69B90}"/>
                    </a:ext>
                  </a:extLst>
                </p14:cNvPr>
                <p14:cNvContentPartPr/>
                <p14:nvPr/>
              </p14:nvContentPartPr>
              <p14:xfrm>
                <a:off x="2237294" y="900348"/>
                <a:ext cx="104400" cy="183600"/>
              </p14:xfrm>
            </p:contentPart>
          </mc:Choice>
          <mc:Fallback>
            <p:pic>
              <p:nvPicPr>
                <p:cNvPr id="2180" name="Ink 2179">
                  <a:extLst>
                    <a:ext uri="{FF2B5EF4-FFF2-40B4-BE49-F238E27FC236}">
                      <a16:creationId xmlns:a16="http://schemas.microsoft.com/office/drawing/2014/main" id="{01964BF1-A099-489E-9592-6609EAC69B9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28294" y="891708"/>
                  <a:ext cx="122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81" name="Ink 2180">
                  <a:extLst>
                    <a:ext uri="{FF2B5EF4-FFF2-40B4-BE49-F238E27FC236}">
                      <a16:creationId xmlns:a16="http://schemas.microsoft.com/office/drawing/2014/main" id="{D0AC645E-23F4-41A4-80F7-44A2B5FEDE92}"/>
                    </a:ext>
                  </a:extLst>
                </p14:cNvPr>
                <p14:cNvContentPartPr/>
                <p14:nvPr/>
              </p14:nvContentPartPr>
              <p14:xfrm>
                <a:off x="2281934" y="983868"/>
                <a:ext cx="110160" cy="10800"/>
              </p14:xfrm>
            </p:contentPart>
          </mc:Choice>
          <mc:Fallback>
            <p:pic>
              <p:nvPicPr>
                <p:cNvPr id="2181" name="Ink 2180">
                  <a:extLst>
                    <a:ext uri="{FF2B5EF4-FFF2-40B4-BE49-F238E27FC236}">
                      <a16:creationId xmlns:a16="http://schemas.microsoft.com/office/drawing/2014/main" id="{D0AC645E-23F4-41A4-80F7-44A2B5FEDE9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72934" y="974868"/>
                  <a:ext cx="127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182" name="Ink 2181">
                  <a:extLst>
                    <a:ext uri="{FF2B5EF4-FFF2-40B4-BE49-F238E27FC236}">
                      <a16:creationId xmlns:a16="http://schemas.microsoft.com/office/drawing/2014/main" id="{79ACAE4E-1F11-47E3-A859-8F054DDCFA29}"/>
                    </a:ext>
                  </a:extLst>
                </p14:cNvPr>
                <p14:cNvContentPartPr/>
                <p14:nvPr/>
              </p14:nvContentPartPr>
              <p14:xfrm>
                <a:off x="2546174" y="996828"/>
                <a:ext cx="124920" cy="10800"/>
              </p14:xfrm>
            </p:contentPart>
          </mc:Choice>
          <mc:Fallback>
            <p:pic>
              <p:nvPicPr>
                <p:cNvPr id="2182" name="Ink 2181">
                  <a:extLst>
                    <a:ext uri="{FF2B5EF4-FFF2-40B4-BE49-F238E27FC236}">
                      <a16:creationId xmlns:a16="http://schemas.microsoft.com/office/drawing/2014/main" id="{79ACAE4E-1F11-47E3-A859-8F054DDCFA2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537534" y="987828"/>
                  <a:ext cx="142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183" name="Ink 2182">
                  <a:extLst>
                    <a:ext uri="{FF2B5EF4-FFF2-40B4-BE49-F238E27FC236}">
                      <a16:creationId xmlns:a16="http://schemas.microsoft.com/office/drawing/2014/main" id="{E1D4077C-FD0E-4406-9F72-956330E793C0}"/>
                    </a:ext>
                  </a:extLst>
                </p14:cNvPr>
                <p14:cNvContentPartPr/>
                <p14:nvPr/>
              </p14:nvContentPartPr>
              <p14:xfrm>
                <a:off x="2532134" y="969468"/>
                <a:ext cx="24480" cy="158760"/>
              </p14:xfrm>
            </p:contentPart>
          </mc:Choice>
          <mc:Fallback>
            <p:pic>
              <p:nvPicPr>
                <p:cNvPr id="2183" name="Ink 2182">
                  <a:extLst>
                    <a:ext uri="{FF2B5EF4-FFF2-40B4-BE49-F238E27FC236}">
                      <a16:creationId xmlns:a16="http://schemas.microsoft.com/office/drawing/2014/main" id="{E1D4077C-FD0E-4406-9F72-956330E793C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523494" y="960468"/>
                  <a:ext cx="42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184" name="Ink 2183">
                  <a:extLst>
                    <a:ext uri="{FF2B5EF4-FFF2-40B4-BE49-F238E27FC236}">
                      <a16:creationId xmlns:a16="http://schemas.microsoft.com/office/drawing/2014/main" id="{1EA558E8-3B8C-4390-9800-EA7F8F7EC45C}"/>
                    </a:ext>
                  </a:extLst>
                </p14:cNvPr>
                <p14:cNvContentPartPr/>
                <p14:nvPr/>
              </p14:nvContentPartPr>
              <p14:xfrm>
                <a:off x="2533934" y="950028"/>
                <a:ext cx="117360" cy="79560"/>
              </p14:xfrm>
            </p:contentPart>
          </mc:Choice>
          <mc:Fallback>
            <p:pic>
              <p:nvPicPr>
                <p:cNvPr id="2184" name="Ink 2183">
                  <a:extLst>
                    <a:ext uri="{FF2B5EF4-FFF2-40B4-BE49-F238E27FC236}">
                      <a16:creationId xmlns:a16="http://schemas.microsoft.com/office/drawing/2014/main" id="{1EA558E8-3B8C-4390-9800-EA7F8F7EC45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524934" y="941028"/>
                  <a:ext cx="135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185" name="Ink 2184">
                  <a:extLst>
                    <a:ext uri="{FF2B5EF4-FFF2-40B4-BE49-F238E27FC236}">
                      <a16:creationId xmlns:a16="http://schemas.microsoft.com/office/drawing/2014/main" id="{5A01FEC7-CA3E-4614-8027-9706AC8565B4}"/>
                    </a:ext>
                  </a:extLst>
                </p14:cNvPr>
                <p14:cNvContentPartPr/>
                <p14:nvPr/>
              </p14:nvContentPartPr>
              <p14:xfrm>
                <a:off x="2717534" y="933468"/>
                <a:ext cx="64080" cy="70920"/>
              </p14:xfrm>
            </p:contentPart>
          </mc:Choice>
          <mc:Fallback>
            <p:pic>
              <p:nvPicPr>
                <p:cNvPr id="2185" name="Ink 2184">
                  <a:extLst>
                    <a:ext uri="{FF2B5EF4-FFF2-40B4-BE49-F238E27FC236}">
                      <a16:creationId xmlns:a16="http://schemas.microsoft.com/office/drawing/2014/main" id="{5A01FEC7-CA3E-4614-8027-9706AC8565B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708534" y="924468"/>
                  <a:ext cx="81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186" name="Ink 2185">
                  <a:extLst>
                    <a:ext uri="{FF2B5EF4-FFF2-40B4-BE49-F238E27FC236}">
                      <a16:creationId xmlns:a16="http://schemas.microsoft.com/office/drawing/2014/main" id="{7BA3B1F8-9CC4-4064-BBF7-5028D878D040}"/>
                    </a:ext>
                  </a:extLst>
                </p14:cNvPr>
                <p14:cNvContentPartPr/>
                <p14:nvPr/>
              </p14:nvContentPartPr>
              <p14:xfrm>
                <a:off x="2702414" y="952908"/>
                <a:ext cx="91440" cy="50760"/>
              </p14:xfrm>
            </p:contentPart>
          </mc:Choice>
          <mc:Fallback>
            <p:pic>
              <p:nvPicPr>
                <p:cNvPr id="2186" name="Ink 2185">
                  <a:extLst>
                    <a:ext uri="{FF2B5EF4-FFF2-40B4-BE49-F238E27FC236}">
                      <a16:creationId xmlns:a16="http://schemas.microsoft.com/office/drawing/2014/main" id="{7BA3B1F8-9CC4-4064-BBF7-5028D878D04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774" y="944268"/>
                  <a:ext cx="1090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6" name="Group 2205">
            <a:extLst>
              <a:ext uri="{FF2B5EF4-FFF2-40B4-BE49-F238E27FC236}">
                <a16:creationId xmlns:a16="http://schemas.microsoft.com/office/drawing/2014/main" id="{4358BA35-824C-49AF-878B-2C69F7ABD6AB}"/>
              </a:ext>
            </a:extLst>
          </p:cNvPr>
          <p:cNvGrpSpPr/>
          <p:nvPr/>
        </p:nvGrpSpPr>
        <p:grpSpPr>
          <a:xfrm>
            <a:off x="3105254" y="885588"/>
            <a:ext cx="174600" cy="99360"/>
            <a:chOff x="3105254" y="885588"/>
            <a:chExt cx="174600" cy="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187" name="Ink 2186">
                  <a:extLst>
                    <a:ext uri="{FF2B5EF4-FFF2-40B4-BE49-F238E27FC236}">
                      <a16:creationId xmlns:a16="http://schemas.microsoft.com/office/drawing/2014/main" id="{92CA2DFB-0726-4BBE-B9F5-9DD7811BD218}"/>
                    </a:ext>
                  </a:extLst>
                </p14:cNvPr>
                <p14:cNvContentPartPr/>
                <p14:nvPr/>
              </p14:nvContentPartPr>
              <p14:xfrm>
                <a:off x="3105254" y="920868"/>
                <a:ext cx="97920" cy="18000"/>
              </p14:xfrm>
            </p:contentPart>
          </mc:Choice>
          <mc:Fallback>
            <p:pic>
              <p:nvPicPr>
                <p:cNvPr id="2187" name="Ink 2186">
                  <a:extLst>
                    <a:ext uri="{FF2B5EF4-FFF2-40B4-BE49-F238E27FC236}">
                      <a16:creationId xmlns:a16="http://schemas.microsoft.com/office/drawing/2014/main" id="{92CA2DFB-0726-4BBE-B9F5-9DD7811BD21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96254" y="912228"/>
                  <a:ext cx="115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188" name="Ink 2187">
                  <a:extLst>
                    <a:ext uri="{FF2B5EF4-FFF2-40B4-BE49-F238E27FC236}">
                      <a16:creationId xmlns:a16="http://schemas.microsoft.com/office/drawing/2014/main" id="{F27381C0-D11A-4475-A9B8-CCE9930744E9}"/>
                    </a:ext>
                  </a:extLst>
                </p14:cNvPr>
                <p14:cNvContentPartPr/>
                <p14:nvPr/>
              </p14:nvContentPartPr>
              <p14:xfrm>
                <a:off x="3162134" y="885588"/>
                <a:ext cx="117720" cy="99360"/>
              </p14:xfrm>
            </p:contentPart>
          </mc:Choice>
          <mc:Fallback>
            <p:pic>
              <p:nvPicPr>
                <p:cNvPr id="2188" name="Ink 2187">
                  <a:extLst>
                    <a:ext uri="{FF2B5EF4-FFF2-40B4-BE49-F238E27FC236}">
                      <a16:creationId xmlns:a16="http://schemas.microsoft.com/office/drawing/2014/main" id="{F27381C0-D11A-4475-A9B8-CCE9930744E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53494" y="876948"/>
                  <a:ext cx="13536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5" name="Group 2204">
            <a:extLst>
              <a:ext uri="{FF2B5EF4-FFF2-40B4-BE49-F238E27FC236}">
                <a16:creationId xmlns:a16="http://schemas.microsoft.com/office/drawing/2014/main" id="{9BE1E145-D928-41D7-B83B-682CDF54667C}"/>
              </a:ext>
            </a:extLst>
          </p:cNvPr>
          <p:cNvGrpSpPr/>
          <p:nvPr/>
        </p:nvGrpSpPr>
        <p:grpSpPr>
          <a:xfrm>
            <a:off x="3622574" y="774348"/>
            <a:ext cx="441720" cy="248760"/>
            <a:chOff x="3622574" y="774348"/>
            <a:chExt cx="44172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189" name="Ink 2188">
                  <a:extLst>
                    <a:ext uri="{FF2B5EF4-FFF2-40B4-BE49-F238E27FC236}">
                      <a16:creationId xmlns:a16="http://schemas.microsoft.com/office/drawing/2014/main" id="{08669A14-EB62-4474-B46F-F5907554C26C}"/>
                    </a:ext>
                  </a:extLst>
                </p14:cNvPr>
                <p14:cNvContentPartPr/>
                <p14:nvPr/>
              </p14:nvContentPartPr>
              <p14:xfrm>
                <a:off x="3622574" y="774348"/>
                <a:ext cx="76320" cy="141480"/>
              </p14:xfrm>
            </p:contentPart>
          </mc:Choice>
          <mc:Fallback>
            <p:pic>
              <p:nvPicPr>
                <p:cNvPr id="2189" name="Ink 2188">
                  <a:extLst>
                    <a:ext uri="{FF2B5EF4-FFF2-40B4-BE49-F238E27FC236}">
                      <a16:creationId xmlns:a16="http://schemas.microsoft.com/office/drawing/2014/main" id="{08669A14-EB62-4474-B46F-F5907554C26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13934" y="765708"/>
                  <a:ext cx="93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190" name="Ink 2189">
                  <a:extLst>
                    <a:ext uri="{FF2B5EF4-FFF2-40B4-BE49-F238E27FC236}">
                      <a16:creationId xmlns:a16="http://schemas.microsoft.com/office/drawing/2014/main" id="{7E283451-E1F1-4A47-937D-05ED15843187}"/>
                    </a:ext>
                  </a:extLst>
                </p14:cNvPr>
                <p14:cNvContentPartPr/>
                <p14:nvPr/>
              </p14:nvContentPartPr>
              <p14:xfrm>
                <a:off x="3805454" y="879468"/>
                <a:ext cx="43560" cy="143640"/>
              </p14:xfrm>
            </p:contentPart>
          </mc:Choice>
          <mc:Fallback>
            <p:pic>
              <p:nvPicPr>
                <p:cNvPr id="2190" name="Ink 2189">
                  <a:extLst>
                    <a:ext uri="{FF2B5EF4-FFF2-40B4-BE49-F238E27FC236}">
                      <a16:creationId xmlns:a16="http://schemas.microsoft.com/office/drawing/2014/main" id="{7E283451-E1F1-4A47-937D-05ED1584318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96454" y="870468"/>
                  <a:ext cx="61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191" name="Ink 2190">
                  <a:extLst>
                    <a:ext uri="{FF2B5EF4-FFF2-40B4-BE49-F238E27FC236}">
                      <a16:creationId xmlns:a16="http://schemas.microsoft.com/office/drawing/2014/main" id="{70FECF93-C625-445E-84E1-B601F31290CA}"/>
                    </a:ext>
                  </a:extLst>
                </p14:cNvPr>
                <p14:cNvContentPartPr/>
                <p14:nvPr/>
              </p14:nvContentPartPr>
              <p14:xfrm>
                <a:off x="3811934" y="840588"/>
                <a:ext cx="105480" cy="83160"/>
              </p14:xfrm>
            </p:contentPart>
          </mc:Choice>
          <mc:Fallback>
            <p:pic>
              <p:nvPicPr>
                <p:cNvPr id="2191" name="Ink 2190">
                  <a:extLst>
                    <a:ext uri="{FF2B5EF4-FFF2-40B4-BE49-F238E27FC236}">
                      <a16:creationId xmlns:a16="http://schemas.microsoft.com/office/drawing/2014/main" id="{70FECF93-C625-445E-84E1-B601F31290C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02934" y="831948"/>
                  <a:ext cx="123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192" name="Ink 2191">
                  <a:extLst>
                    <a:ext uri="{FF2B5EF4-FFF2-40B4-BE49-F238E27FC236}">
                      <a16:creationId xmlns:a16="http://schemas.microsoft.com/office/drawing/2014/main" id="{7DD3DB1E-27A5-48E2-831C-C8962658E84F}"/>
                    </a:ext>
                  </a:extLst>
                </p14:cNvPr>
                <p14:cNvContentPartPr/>
                <p14:nvPr/>
              </p14:nvContentPartPr>
              <p14:xfrm>
                <a:off x="3988694" y="823668"/>
                <a:ext cx="75600" cy="63720"/>
              </p14:xfrm>
            </p:contentPart>
          </mc:Choice>
          <mc:Fallback>
            <p:pic>
              <p:nvPicPr>
                <p:cNvPr id="2192" name="Ink 2191">
                  <a:extLst>
                    <a:ext uri="{FF2B5EF4-FFF2-40B4-BE49-F238E27FC236}">
                      <a16:creationId xmlns:a16="http://schemas.microsoft.com/office/drawing/2014/main" id="{7DD3DB1E-27A5-48E2-831C-C8962658E84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80054" y="814668"/>
                  <a:ext cx="93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193" name="Ink 2192">
                  <a:extLst>
                    <a:ext uri="{FF2B5EF4-FFF2-40B4-BE49-F238E27FC236}">
                      <a16:creationId xmlns:a16="http://schemas.microsoft.com/office/drawing/2014/main" id="{4B78CFD0-AC81-4307-9975-4ADFB3EE2CEB}"/>
                    </a:ext>
                  </a:extLst>
                </p14:cNvPr>
                <p14:cNvContentPartPr/>
                <p14:nvPr/>
              </p14:nvContentPartPr>
              <p14:xfrm>
                <a:off x="3984734" y="825468"/>
                <a:ext cx="62280" cy="69480"/>
              </p14:xfrm>
            </p:contentPart>
          </mc:Choice>
          <mc:Fallback>
            <p:pic>
              <p:nvPicPr>
                <p:cNvPr id="2193" name="Ink 2192">
                  <a:extLst>
                    <a:ext uri="{FF2B5EF4-FFF2-40B4-BE49-F238E27FC236}">
                      <a16:creationId xmlns:a16="http://schemas.microsoft.com/office/drawing/2014/main" id="{4B78CFD0-AC81-4307-9975-4ADFB3EE2C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75734" y="816828"/>
                  <a:ext cx="7992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4" name="Group 2203">
            <a:extLst>
              <a:ext uri="{FF2B5EF4-FFF2-40B4-BE49-F238E27FC236}">
                <a16:creationId xmlns:a16="http://schemas.microsoft.com/office/drawing/2014/main" id="{0331C821-774E-47D1-98CE-B1B5742E569C}"/>
              </a:ext>
            </a:extLst>
          </p:cNvPr>
          <p:cNvGrpSpPr/>
          <p:nvPr/>
        </p:nvGrpSpPr>
        <p:grpSpPr>
          <a:xfrm>
            <a:off x="5206574" y="182868"/>
            <a:ext cx="179640" cy="177120"/>
            <a:chOff x="5206574" y="182868"/>
            <a:chExt cx="17964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194" name="Ink 2193">
                  <a:extLst>
                    <a:ext uri="{FF2B5EF4-FFF2-40B4-BE49-F238E27FC236}">
                      <a16:creationId xmlns:a16="http://schemas.microsoft.com/office/drawing/2014/main" id="{92CF9B83-4AEA-48DA-AABB-933E0A8AAB8A}"/>
                    </a:ext>
                  </a:extLst>
                </p14:cNvPr>
                <p14:cNvContentPartPr/>
                <p14:nvPr/>
              </p14:nvContentPartPr>
              <p14:xfrm>
                <a:off x="5206574" y="182868"/>
                <a:ext cx="86040" cy="171720"/>
              </p14:xfrm>
            </p:contentPart>
          </mc:Choice>
          <mc:Fallback>
            <p:pic>
              <p:nvPicPr>
                <p:cNvPr id="2194" name="Ink 2193">
                  <a:extLst>
                    <a:ext uri="{FF2B5EF4-FFF2-40B4-BE49-F238E27FC236}">
                      <a16:creationId xmlns:a16="http://schemas.microsoft.com/office/drawing/2014/main" id="{92CF9B83-4AEA-48DA-AABB-933E0A8AAB8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197574" y="173868"/>
                  <a:ext cx="103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195" name="Ink 2194">
                  <a:extLst>
                    <a:ext uri="{FF2B5EF4-FFF2-40B4-BE49-F238E27FC236}">
                      <a16:creationId xmlns:a16="http://schemas.microsoft.com/office/drawing/2014/main" id="{186C909A-8332-4BEA-BDAD-2BE44C856B63}"/>
                    </a:ext>
                  </a:extLst>
                </p14:cNvPr>
                <p14:cNvContentPartPr/>
                <p14:nvPr/>
              </p14:nvContentPartPr>
              <p14:xfrm>
                <a:off x="5333654" y="215628"/>
                <a:ext cx="52560" cy="144360"/>
              </p14:xfrm>
            </p:contentPart>
          </mc:Choice>
          <mc:Fallback>
            <p:pic>
              <p:nvPicPr>
                <p:cNvPr id="2195" name="Ink 2194">
                  <a:extLst>
                    <a:ext uri="{FF2B5EF4-FFF2-40B4-BE49-F238E27FC236}">
                      <a16:creationId xmlns:a16="http://schemas.microsoft.com/office/drawing/2014/main" id="{186C909A-8332-4BEA-BDAD-2BE44C856B6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25014" y="206988"/>
                  <a:ext cx="702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3" name="Group 2202">
            <a:extLst>
              <a:ext uri="{FF2B5EF4-FFF2-40B4-BE49-F238E27FC236}">
                <a16:creationId xmlns:a16="http://schemas.microsoft.com/office/drawing/2014/main" id="{36088A86-6E33-4F51-852E-90C8B3C175FA}"/>
              </a:ext>
            </a:extLst>
          </p:cNvPr>
          <p:cNvGrpSpPr/>
          <p:nvPr/>
        </p:nvGrpSpPr>
        <p:grpSpPr>
          <a:xfrm>
            <a:off x="5592494" y="287988"/>
            <a:ext cx="288720" cy="194040"/>
            <a:chOff x="5592494" y="287988"/>
            <a:chExt cx="28872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196" name="Ink 2195">
                  <a:extLst>
                    <a:ext uri="{FF2B5EF4-FFF2-40B4-BE49-F238E27FC236}">
                      <a16:creationId xmlns:a16="http://schemas.microsoft.com/office/drawing/2014/main" id="{7E93F2E0-16C3-40C7-A9BB-A8E4A1D23CCA}"/>
                    </a:ext>
                  </a:extLst>
                </p14:cNvPr>
                <p14:cNvContentPartPr/>
                <p14:nvPr/>
              </p14:nvContentPartPr>
              <p14:xfrm>
                <a:off x="5634614" y="330108"/>
                <a:ext cx="12600" cy="151920"/>
              </p14:xfrm>
            </p:contentPart>
          </mc:Choice>
          <mc:Fallback>
            <p:pic>
              <p:nvPicPr>
                <p:cNvPr id="2196" name="Ink 2195">
                  <a:extLst>
                    <a:ext uri="{FF2B5EF4-FFF2-40B4-BE49-F238E27FC236}">
                      <a16:creationId xmlns:a16="http://schemas.microsoft.com/office/drawing/2014/main" id="{7E93F2E0-16C3-40C7-A9BB-A8E4A1D23CC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25974" y="321468"/>
                  <a:ext cx="30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197" name="Ink 2196">
                  <a:extLst>
                    <a:ext uri="{FF2B5EF4-FFF2-40B4-BE49-F238E27FC236}">
                      <a16:creationId xmlns:a16="http://schemas.microsoft.com/office/drawing/2014/main" id="{07780D14-3B98-4A62-B77B-307C1D007E73}"/>
                    </a:ext>
                  </a:extLst>
                </p14:cNvPr>
                <p14:cNvContentPartPr/>
                <p14:nvPr/>
              </p14:nvContentPartPr>
              <p14:xfrm>
                <a:off x="5592494" y="289788"/>
                <a:ext cx="125280" cy="90360"/>
              </p14:xfrm>
            </p:contentPart>
          </mc:Choice>
          <mc:Fallback>
            <p:pic>
              <p:nvPicPr>
                <p:cNvPr id="2197" name="Ink 2196">
                  <a:extLst>
                    <a:ext uri="{FF2B5EF4-FFF2-40B4-BE49-F238E27FC236}">
                      <a16:creationId xmlns:a16="http://schemas.microsoft.com/office/drawing/2014/main" id="{07780D14-3B98-4A62-B77B-307C1D007E7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83854" y="281148"/>
                  <a:ext cx="142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198" name="Ink 2197">
                  <a:extLst>
                    <a:ext uri="{FF2B5EF4-FFF2-40B4-BE49-F238E27FC236}">
                      <a16:creationId xmlns:a16="http://schemas.microsoft.com/office/drawing/2014/main" id="{33B26D4C-9451-4F8E-9C89-27CAA7BF2E08}"/>
                    </a:ext>
                  </a:extLst>
                </p14:cNvPr>
                <p14:cNvContentPartPr/>
                <p14:nvPr/>
              </p14:nvContentPartPr>
              <p14:xfrm>
                <a:off x="5749454" y="287988"/>
                <a:ext cx="93960" cy="81000"/>
              </p14:xfrm>
            </p:contentPart>
          </mc:Choice>
          <mc:Fallback>
            <p:pic>
              <p:nvPicPr>
                <p:cNvPr id="2198" name="Ink 2197">
                  <a:extLst>
                    <a:ext uri="{FF2B5EF4-FFF2-40B4-BE49-F238E27FC236}">
                      <a16:creationId xmlns:a16="http://schemas.microsoft.com/office/drawing/2014/main" id="{33B26D4C-9451-4F8E-9C89-27CAA7BF2E0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40814" y="278988"/>
                  <a:ext cx="111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199" name="Ink 2198">
                  <a:extLst>
                    <a:ext uri="{FF2B5EF4-FFF2-40B4-BE49-F238E27FC236}">
                      <a16:creationId xmlns:a16="http://schemas.microsoft.com/office/drawing/2014/main" id="{AD4AF1FB-DE1E-4DC1-A5F5-A8FC1E40D8D2}"/>
                    </a:ext>
                  </a:extLst>
                </p14:cNvPr>
                <p14:cNvContentPartPr/>
                <p14:nvPr/>
              </p14:nvContentPartPr>
              <p14:xfrm>
                <a:off x="5751974" y="292308"/>
                <a:ext cx="129240" cy="50760"/>
              </p14:xfrm>
            </p:contentPart>
          </mc:Choice>
          <mc:Fallback>
            <p:pic>
              <p:nvPicPr>
                <p:cNvPr id="2199" name="Ink 2198">
                  <a:extLst>
                    <a:ext uri="{FF2B5EF4-FFF2-40B4-BE49-F238E27FC236}">
                      <a16:creationId xmlns:a16="http://schemas.microsoft.com/office/drawing/2014/main" id="{AD4AF1FB-DE1E-4DC1-A5F5-A8FC1E40D8D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43334" y="283308"/>
                  <a:ext cx="1468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2" name="Group 2201">
            <a:extLst>
              <a:ext uri="{FF2B5EF4-FFF2-40B4-BE49-F238E27FC236}">
                <a16:creationId xmlns:a16="http://schemas.microsoft.com/office/drawing/2014/main" id="{31D6F1D8-1552-49B9-A4B2-BC1949D80A24}"/>
              </a:ext>
            </a:extLst>
          </p:cNvPr>
          <p:cNvGrpSpPr/>
          <p:nvPr/>
        </p:nvGrpSpPr>
        <p:grpSpPr>
          <a:xfrm>
            <a:off x="6091094" y="195468"/>
            <a:ext cx="207360" cy="113400"/>
            <a:chOff x="6091094" y="195468"/>
            <a:chExt cx="20736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200" name="Ink 2199">
                  <a:extLst>
                    <a:ext uri="{FF2B5EF4-FFF2-40B4-BE49-F238E27FC236}">
                      <a16:creationId xmlns:a16="http://schemas.microsoft.com/office/drawing/2014/main" id="{18A154E3-51AC-41D4-A824-4997188990B4}"/>
                    </a:ext>
                  </a:extLst>
                </p14:cNvPr>
                <p14:cNvContentPartPr/>
                <p14:nvPr/>
              </p14:nvContentPartPr>
              <p14:xfrm>
                <a:off x="6091094" y="247308"/>
                <a:ext cx="130680" cy="22680"/>
              </p14:xfrm>
            </p:contentPart>
          </mc:Choice>
          <mc:Fallback>
            <p:pic>
              <p:nvPicPr>
                <p:cNvPr id="2200" name="Ink 2199">
                  <a:extLst>
                    <a:ext uri="{FF2B5EF4-FFF2-40B4-BE49-F238E27FC236}">
                      <a16:creationId xmlns:a16="http://schemas.microsoft.com/office/drawing/2014/main" id="{18A154E3-51AC-41D4-A824-4997188990B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82454" y="238308"/>
                  <a:ext cx="148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201" name="Ink 2200">
                  <a:extLst>
                    <a:ext uri="{FF2B5EF4-FFF2-40B4-BE49-F238E27FC236}">
                      <a16:creationId xmlns:a16="http://schemas.microsoft.com/office/drawing/2014/main" id="{8D665A15-D2AF-4F41-8614-CA563E17D855}"/>
                    </a:ext>
                  </a:extLst>
                </p14:cNvPr>
                <p14:cNvContentPartPr/>
                <p14:nvPr/>
              </p14:nvContentPartPr>
              <p14:xfrm>
                <a:off x="6176774" y="195468"/>
                <a:ext cx="121680" cy="113400"/>
              </p14:xfrm>
            </p:contentPart>
          </mc:Choice>
          <mc:Fallback>
            <p:pic>
              <p:nvPicPr>
                <p:cNvPr id="2201" name="Ink 2200">
                  <a:extLst>
                    <a:ext uri="{FF2B5EF4-FFF2-40B4-BE49-F238E27FC236}">
                      <a16:creationId xmlns:a16="http://schemas.microsoft.com/office/drawing/2014/main" id="{8D665A15-D2AF-4F41-8614-CA563E17D85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68134" y="186828"/>
                  <a:ext cx="1393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7" name="Group 2216">
            <a:extLst>
              <a:ext uri="{FF2B5EF4-FFF2-40B4-BE49-F238E27FC236}">
                <a16:creationId xmlns:a16="http://schemas.microsoft.com/office/drawing/2014/main" id="{3C425369-AAA1-46E0-9E23-24A1D7FAC17E}"/>
              </a:ext>
            </a:extLst>
          </p:cNvPr>
          <p:cNvGrpSpPr/>
          <p:nvPr/>
        </p:nvGrpSpPr>
        <p:grpSpPr>
          <a:xfrm>
            <a:off x="6458654" y="147228"/>
            <a:ext cx="452520" cy="245520"/>
            <a:chOff x="6458654" y="147228"/>
            <a:chExt cx="45252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212" name="Ink 2211">
                  <a:extLst>
                    <a:ext uri="{FF2B5EF4-FFF2-40B4-BE49-F238E27FC236}">
                      <a16:creationId xmlns:a16="http://schemas.microsoft.com/office/drawing/2014/main" id="{ADD239F9-F2D5-42B4-AB90-514CFD250E25}"/>
                    </a:ext>
                  </a:extLst>
                </p14:cNvPr>
                <p14:cNvContentPartPr/>
                <p14:nvPr/>
              </p14:nvContentPartPr>
              <p14:xfrm>
                <a:off x="6458654" y="155148"/>
                <a:ext cx="103680" cy="135360"/>
              </p14:xfrm>
            </p:contentPart>
          </mc:Choice>
          <mc:Fallback>
            <p:pic>
              <p:nvPicPr>
                <p:cNvPr id="2212" name="Ink 2211">
                  <a:extLst>
                    <a:ext uri="{FF2B5EF4-FFF2-40B4-BE49-F238E27FC236}">
                      <a16:creationId xmlns:a16="http://schemas.microsoft.com/office/drawing/2014/main" id="{ADD239F9-F2D5-42B4-AB90-514CFD250E2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50014" y="146148"/>
                  <a:ext cx="12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213" name="Ink 2212">
                  <a:extLst>
                    <a:ext uri="{FF2B5EF4-FFF2-40B4-BE49-F238E27FC236}">
                      <a16:creationId xmlns:a16="http://schemas.microsoft.com/office/drawing/2014/main" id="{59E9BB45-C1C3-4099-9EAE-E341335674BD}"/>
                    </a:ext>
                  </a:extLst>
                </p14:cNvPr>
                <p14:cNvContentPartPr/>
                <p14:nvPr/>
              </p14:nvContentPartPr>
              <p14:xfrm>
                <a:off x="6507614" y="147228"/>
                <a:ext cx="88200" cy="12600"/>
              </p14:xfrm>
            </p:contentPart>
          </mc:Choice>
          <mc:Fallback>
            <p:pic>
              <p:nvPicPr>
                <p:cNvPr id="2213" name="Ink 2212">
                  <a:extLst>
                    <a:ext uri="{FF2B5EF4-FFF2-40B4-BE49-F238E27FC236}">
                      <a16:creationId xmlns:a16="http://schemas.microsoft.com/office/drawing/2014/main" id="{59E9BB45-C1C3-4099-9EAE-E341335674B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498614" y="138228"/>
                  <a:ext cx="105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214" name="Ink 2213">
                  <a:extLst>
                    <a:ext uri="{FF2B5EF4-FFF2-40B4-BE49-F238E27FC236}">
                      <a16:creationId xmlns:a16="http://schemas.microsoft.com/office/drawing/2014/main" id="{D55888E9-3FEC-4CD4-8F4E-7721480364A6}"/>
                    </a:ext>
                  </a:extLst>
                </p14:cNvPr>
                <p14:cNvContentPartPr/>
                <p14:nvPr/>
              </p14:nvContentPartPr>
              <p14:xfrm>
                <a:off x="6702734" y="239388"/>
                <a:ext cx="5400" cy="153360"/>
              </p14:xfrm>
            </p:contentPart>
          </mc:Choice>
          <mc:Fallback>
            <p:pic>
              <p:nvPicPr>
                <p:cNvPr id="2214" name="Ink 2213">
                  <a:extLst>
                    <a:ext uri="{FF2B5EF4-FFF2-40B4-BE49-F238E27FC236}">
                      <a16:creationId xmlns:a16="http://schemas.microsoft.com/office/drawing/2014/main" id="{D55888E9-3FEC-4CD4-8F4E-7721480364A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693734" y="230388"/>
                  <a:ext cx="23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215" name="Ink 2214">
                  <a:extLst>
                    <a:ext uri="{FF2B5EF4-FFF2-40B4-BE49-F238E27FC236}">
                      <a16:creationId xmlns:a16="http://schemas.microsoft.com/office/drawing/2014/main" id="{10713BE1-75D9-4038-8C50-834091EAF142}"/>
                    </a:ext>
                  </a:extLst>
                </p14:cNvPr>
                <p14:cNvContentPartPr/>
                <p14:nvPr/>
              </p14:nvContentPartPr>
              <p14:xfrm>
                <a:off x="6698054" y="235428"/>
                <a:ext cx="92520" cy="66600"/>
              </p14:xfrm>
            </p:contentPart>
          </mc:Choice>
          <mc:Fallback>
            <p:pic>
              <p:nvPicPr>
                <p:cNvPr id="2215" name="Ink 2214">
                  <a:extLst>
                    <a:ext uri="{FF2B5EF4-FFF2-40B4-BE49-F238E27FC236}">
                      <a16:creationId xmlns:a16="http://schemas.microsoft.com/office/drawing/2014/main" id="{10713BE1-75D9-4038-8C50-834091EAF14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89414" y="226788"/>
                  <a:ext cx="110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216" name="Ink 2215">
                  <a:extLst>
                    <a:ext uri="{FF2B5EF4-FFF2-40B4-BE49-F238E27FC236}">
                      <a16:creationId xmlns:a16="http://schemas.microsoft.com/office/drawing/2014/main" id="{0F4F36B6-ACE0-49C0-82A9-83ABD3554484}"/>
                    </a:ext>
                  </a:extLst>
                </p14:cNvPr>
                <p14:cNvContentPartPr/>
                <p14:nvPr/>
              </p14:nvContentPartPr>
              <p14:xfrm>
                <a:off x="6820814" y="220308"/>
                <a:ext cx="90360" cy="95040"/>
              </p14:xfrm>
            </p:contentPart>
          </mc:Choice>
          <mc:Fallback>
            <p:pic>
              <p:nvPicPr>
                <p:cNvPr id="2216" name="Ink 2215">
                  <a:extLst>
                    <a:ext uri="{FF2B5EF4-FFF2-40B4-BE49-F238E27FC236}">
                      <a16:creationId xmlns:a16="http://schemas.microsoft.com/office/drawing/2014/main" id="{0F4F36B6-ACE0-49C0-82A9-83ABD355448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12174" y="211668"/>
                  <a:ext cx="10800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105" name="Ink 2104">
                <a:extLst>
                  <a:ext uri="{FF2B5EF4-FFF2-40B4-BE49-F238E27FC236}">
                    <a16:creationId xmlns:a16="http://schemas.microsoft.com/office/drawing/2014/main" id="{43E00474-5CF0-467E-858C-77E1D5E5816C}"/>
                  </a:ext>
                </a:extLst>
              </p14:cNvPr>
              <p14:cNvContentPartPr/>
              <p14:nvPr/>
            </p14:nvContentPartPr>
            <p14:xfrm>
              <a:off x="1033094" y="1524948"/>
              <a:ext cx="35640" cy="4058280"/>
            </p14:xfrm>
          </p:contentPart>
        </mc:Choice>
        <mc:Fallback>
          <p:pic>
            <p:nvPicPr>
              <p:cNvPr id="2105" name="Ink 2104">
                <a:extLst>
                  <a:ext uri="{FF2B5EF4-FFF2-40B4-BE49-F238E27FC236}">
                    <a16:creationId xmlns:a16="http://schemas.microsoft.com/office/drawing/2014/main" id="{43E00474-5CF0-467E-858C-77E1D5E5816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24094" y="1515948"/>
                <a:ext cx="53280" cy="40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51722657-A7F9-42F4-AC27-D68287D5F2FC}"/>
                  </a:ext>
                </a:extLst>
              </p14:cNvPr>
              <p14:cNvContentPartPr/>
              <p14:nvPr/>
            </p14:nvContentPartPr>
            <p14:xfrm>
              <a:off x="1041734" y="5615988"/>
              <a:ext cx="7920" cy="30600"/>
            </p14:xfrm>
          </p:contentPart>
        </mc:Choice>
        <mc:Fallback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51722657-A7F9-42F4-AC27-D68287D5F2F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33094" y="5607348"/>
                <a:ext cx="255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107" name="Ink 2106">
                <a:extLst>
                  <a:ext uri="{FF2B5EF4-FFF2-40B4-BE49-F238E27FC236}">
                    <a16:creationId xmlns:a16="http://schemas.microsoft.com/office/drawing/2014/main" id="{E16A2792-5EAE-4CA5-814E-6DD6C1CC7157}"/>
                  </a:ext>
                </a:extLst>
              </p14:cNvPr>
              <p14:cNvContentPartPr/>
              <p14:nvPr/>
            </p14:nvContentPartPr>
            <p14:xfrm>
              <a:off x="1025534" y="5741628"/>
              <a:ext cx="32400" cy="333720"/>
            </p14:xfrm>
          </p:contentPart>
        </mc:Choice>
        <mc:Fallback>
          <p:pic>
            <p:nvPicPr>
              <p:cNvPr id="2107" name="Ink 2106">
                <a:extLst>
                  <a:ext uri="{FF2B5EF4-FFF2-40B4-BE49-F238E27FC236}">
                    <a16:creationId xmlns:a16="http://schemas.microsoft.com/office/drawing/2014/main" id="{E16A2792-5EAE-4CA5-814E-6DD6C1CC715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16894" y="5732628"/>
                <a:ext cx="500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109" name="Ink 2108">
                <a:extLst>
                  <a:ext uri="{FF2B5EF4-FFF2-40B4-BE49-F238E27FC236}">
                    <a16:creationId xmlns:a16="http://schemas.microsoft.com/office/drawing/2014/main" id="{996D55F6-1D28-4F4D-86FE-F7CB4897611F}"/>
                  </a:ext>
                </a:extLst>
              </p14:cNvPr>
              <p14:cNvContentPartPr/>
              <p14:nvPr/>
            </p14:nvContentPartPr>
            <p14:xfrm>
              <a:off x="880814" y="5678268"/>
              <a:ext cx="25200" cy="324000"/>
            </p14:xfrm>
          </p:contentPart>
        </mc:Choice>
        <mc:Fallback>
          <p:pic>
            <p:nvPicPr>
              <p:cNvPr id="2109" name="Ink 2108">
                <a:extLst>
                  <a:ext uri="{FF2B5EF4-FFF2-40B4-BE49-F238E27FC236}">
                    <a16:creationId xmlns:a16="http://schemas.microsoft.com/office/drawing/2014/main" id="{996D55F6-1D28-4F4D-86FE-F7CB4897611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71814" y="5669268"/>
                <a:ext cx="42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110" name="Ink 2109">
                <a:extLst>
                  <a:ext uri="{FF2B5EF4-FFF2-40B4-BE49-F238E27FC236}">
                    <a16:creationId xmlns:a16="http://schemas.microsoft.com/office/drawing/2014/main" id="{F58A3EA6-C6A2-45F4-B086-513572F44821}"/>
                  </a:ext>
                </a:extLst>
              </p14:cNvPr>
              <p14:cNvContentPartPr/>
              <p14:nvPr/>
            </p14:nvContentPartPr>
            <p14:xfrm>
              <a:off x="900614" y="6056628"/>
              <a:ext cx="8640" cy="62280"/>
            </p14:xfrm>
          </p:contentPart>
        </mc:Choice>
        <mc:Fallback>
          <p:pic>
            <p:nvPicPr>
              <p:cNvPr id="2110" name="Ink 2109">
                <a:extLst>
                  <a:ext uri="{FF2B5EF4-FFF2-40B4-BE49-F238E27FC236}">
                    <a16:creationId xmlns:a16="http://schemas.microsoft.com/office/drawing/2014/main" id="{F58A3EA6-C6A2-45F4-B086-513572F4482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91614" y="6047628"/>
                <a:ext cx="26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108" name="Ink 2107">
                <a:extLst>
                  <a:ext uri="{FF2B5EF4-FFF2-40B4-BE49-F238E27FC236}">
                    <a16:creationId xmlns:a16="http://schemas.microsoft.com/office/drawing/2014/main" id="{F969B449-1BB2-4168-BF55-7FB861923E1B}"/>
                  </a:ext>
                </a:extLst>
              </p14:cNvPr>
              <p14:cNvContentPartPr/>
              <p14:nvPr/>
            </p14:nvContentPartPr>
            <p14:xfrm>
              <a:off x="1024454" y="6252468"/>
              <a:ext cx="360" cy="360"/>
            </p14:xfrm>
          </p:contentPart>
        </mc:Choice>
        <mc:Fallback>
          <p:pic>
            <p:nvPicPr>
              <p:cNvPr id="2108" name="Ink 2107">
                <a:extLst>
                  <a:ext uri="{FF2B5EF4-FFF2-40B4-BE49-F238E27FC236}">
                    <a16:creationId xmlns:a16="http://schemas.microsoft.com/office/drawing/2014/main" id="{F969B449-1BB2-4168-BF55-7FB861923E1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15814" y="62438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5381DBD-0194-4EDD-A4BE-A831C26C4829}"/>
                  </a:ext>
                </a:extLst>
              </p14:cNvPr>
              <p14:cNvContentPartPr/>
              <p14:nvPr/>
            </p14:nvContentPartPr>
            <p14:xfrm>
              <a:off x="879014" y="6229788"/>
              <a:ext cx="160560" cy="111960"/>
            </p14:xfrm>
          </p:contentPart>
        </mc:Choice>
        <mc:Fallback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5381DBD-0194-4EDD-A4BE-A831C26C482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70014" y="6220788"/>
                <a:ext cx="1782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112" name="Ink 2111">
                <a:extLst>
                  <a:ext uri="{FF2B5EF4-FFF2-40B4-BE49-F238E27FC236}">
                    <a16:creationId xmlns:a16="http://schemas.microsoft.com/office/drawing/2014/main" id="{394D79B5-C198-4F6D-B7A6-2F5E448E4F6B}"/>
                  </a:ext>
                </a:extLst>
              </p14:cNvPr>
              <p14:cNvContentPartPr/>
              <p14:nvPr/>
            </p14:nvContentPartPr>
            <p14:xfrm>
              <a:off x="841934" y="6516708"/>
              <a:ext cx="34200" cy="156600"/>
            </p14:xfrm>
          </p:contentPart>
        </mc:Choice>
        <mc:Fallback>
          <p:pic>
            <p:nvPicPr>
              <p:cNvPr id="2112" name="Ink 2111">
                <a:extLst>
                  <a:ext uri="{FF2B5EF4-FFF2-40B4-BE49-F238E27FC236}">
                    <a16:creationId xmlns:a16="http://schemas.microsoft.com/office/drawing/2014/main" id="{394D79B5-C198-4F6D-B7A6-2F5E448E4F6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32934" y="6507708"/>
                <a:ext cx="518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113" name="Ink 2112">
                <a:extLst>
                  <a:ext uri="{FF2B5EF4-FFF2-40B4-BE49-F238E27FC236}">
                    <a16:creationId xmlns:a16="http://schemas.microsoft.com/office/drawing/2014/main" id="{AA5C3DAF-8FEB-42B6-B7A1-A43E1C9FC44C}"/>
                  </a:ext>
                </a:extLst>
              </p14:cNvPr>
              <p14:cNvContentPartPr/>
              <p14:nvPr/>
            </p14:nvContentPartPr>
            <p14:xfrm>
              <a:off x="949934" y="6617148"/>
              <a:ext cx="19440" cy="114120"/>
            </p14:xfrm>
          </p:contentPart>
        </mc:Choice>
        <mc:Fallback>
          <p:pic>
            <p:nvPicPr>
              <p:cNvPr id="2113" name="Ink 2112">
                <a:extLst>
                  <a:ext uri="{FF2B5EF4-FFF2-40B4-BE49-F238E27FC236}">
                    <a16:creationId xmlns:a16="http://schemas.microsoft.com/office/drawing/2014/main" id="{AA5C3DAF-8FEB-42B6-B7A1-A43E1C9FC44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41294" y="6608508"/>
                <a:ext cx="37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114" name="Ink 2113">
                <a:extLst>
                  <a:ext uri="{FF2B5EF4-FFF2-40B4-BE49-F238E27FC236}">
                    <a16:creationId xmlns:a16="http://schemas.microsoft.com/office/drawing/2014/main" id="{07971F91-CDE2-4495-A7C8-1151AD926AF7}"/>
                  </a:ext>
                </a:extLst>
              </p14:cNvPr>
              <p14:cNvContentPartPr/>
              <p14:nvPr/>
            </p14:nvContentPartPr>
            <p14:xfrm>
              <a:off x="936254" y="6592668"/>
              <a:ext cx="81360" cy="102600"/>
            </p14:xfrm>
          </p:contentPart>
        </mc:Choice>
        <mc:Fallback>
          <p:pic>
            <p:nvPicPr>
              <p:cNvPr id="2114" name="Ink 2113">
                <a:extLst>
                  <a:ext uri="{FF2B5EF4-FFF2-40B4-BE49-F238E27FC236}">
                    <a16:creationId xmlns:a16="http://schemas.microsoft.com/office/drawing/2014/main" id="{07971F91-CDE2-4495-A7C8-1151AD926AF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27254" y="6584028"/>
                <a:ext cx="99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115" name="Ink 2114">
                <a:extLst>
                  <a:ext uri="{FF2B5EF4-FFF2-40B4-BE49-F238E27FC236}">
                    <a16:creationId xmlns:a16="http://schemas.microsoft.com/office/drawing/2014/main" id="{E8DFA47B-23BA-4CED-AF09-6193EF867998}"/>
                  </a:ext>
                </a:extLst>
              </p14:cNvPr>
              <p14:cNvContentPartPr/>
              <p14:nvPr/>
            </p14:nvContentPartPr>
            <p14:xfrm>
              <a:off x="1049654" y="6566388"/>
              <a:ext cx="61920" cy="109440"/>
            </p14:xfrm>
          </p:contentPart>
        </mc:Choice>
        <mc:Fallback>
          <p:pic>
            <p:nvPicPr>
              <p:cNvPr id="2115" name="Ink 2114">
                <a:extLst>
                  <a:ext uri="{FF2B5EF4-FFF2-40B4-BE49-F238E27FC236}">
                    <a16:creationId xmlns:a16="http://schemas.microsoft.com/office/drawing/2014/main" id="{E8DFA47B-23BA-4CED-AF09-6193EF86799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41014" y="6557748"/>
                <a:ext cx="79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116" name="Ink 2115">
                <a:extLst>
                  <a:ext uri="{FF2B5EF4-FFF2-40B4-BE49-F238E27FC236}">
                    <a16:creationId xmlns:a16="http://schemas.microsoft.com/office/drawing/2014/main" id="{DF9ABE4C-B794-4386-8941-6B2E53ECF9D9}"/>
                  </a:ext>
                </a:extLst>
              </p14:cNvPr>
              <p14:cNvContentPartPr/>
              <p14:nvPr/>
            </p14:nvContentPartPr>
            <p14:xfrm>
              <a:off x="1021214" y="6609948"/>
              <a:ext cx="103320" cy="58320"/>
            </p14:xfrm>
          </p:contentPart>
        </mc:Choice>
        <mc:Fallback>
          <p:pic>
            <p:nvPicPr>
              <p:cNvPr id="2116" name="Ink 2115">
                <a:extLst>
                  <a:ext uri="{FF2B5EF4-FFF2-40B4-BE49-F238E27FC236}">
                    <a16:creationId xmlns:a16="http://schemas.microsoft.com/office/drawing/2014/main" id="{DF9ABE4C-B794-4386-8941-6B2E53ECF9D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12214" y="6601308"/>
                <a:ext cx="1209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121" name="Ink 2120">
                <a:extLst>
                  <a:ext uri="{FF2B5EF4-FFF2-40B4-BE49-F238E27FC236}">
                    <a16:creationId xmlns:a16="http://schemas.microsoft.com/office/drawing/2014/main" id="{6515904A-7690-4B36-98EE-C40BAB97B66C}"/>
                  </a:ext>
                </a:extLst>
              </p14:cNvPr>
              <p14:cNvContentPartPr/>
              <p14:nvPr/>
            </p14:nvContentPartPr>
            <p14:xfrm>
              <a:off x="886574" y="1702428"/>
              <a:ext cx="159480" cy="25920"/>
            </p14:xfrm>
          </p:contentPart>
        </mc:Choice>
        <mc:Fallback>
          <p:pic>
            <p:nvPicPr>
              <p:cNvPr id="2121" name="Ink 2120">
                <a:extLst>
                  <a:ext uri="{FF2B5EF4-FFF2-40B4-BE49-F238E27FC236}">
                    <a16:creationId xmlns:a16="http://schemas.microsoft.com/office/drawing/2014/main" id="{6515904A-7690-4B36-98EE-C40BAB97B66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77934" y="1693788"/>
                <a:ext cx="1771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F1826CF9-E502-4D9B-8BF8-EE18593E0D2F}"/>
                  </a:ext>
                </a:extLst>
              </p14:cNvPr>
              <p14:cNvContentPartPr/>
              <p14:nvPr/>
            </p14:nvContentPartPr>
            <p14:xfrm>
              <a:off x="850934" y="1517748"/>
              <a:ext cx="207360" cy="228960"/>
            </p14:xfrm>
          </p:contentPart>
        </mc:Choice>
        <mc:Fallback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F1826CF9-E502-4D9B-8BF8-EE18593E0D2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42294" y="1508748"/>
                <a:ext cx="225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2262" name="Ink 2261">
                <a:extLst>
                  <a:ext uri="{FF2B5EF4-FFF2-40B4-BE49-F238E27FC236}">
                    <a16:creationId xmlns:a16="http://schemas.microsoft.com/office/drawing/2014/main" id="{01EDDAF2-77EF-4C8F-9212-CF8D659CF70A}"/>
                  </a:ext>
                </a:extLst>
              </p14:cNvPr>
              <p14:cNvContentPartPr/>
              <p14:nvPr/>
            </p14:nvContentPartPr>
            <p14:xfrm>
              <a:off x="1388054" y="5168508"/>
              <a:ext cx="72360" cy="7560"/>
            </p14:xfrm>
          </p:contentPart>
        </mc:Choice>
        <mc:Fallback>
          <p:pic>
            <p:nvPicPr>
              <p:cNvPr id="2262" name="Ink 2261">
                <a:extLst>
                  <a:ext uri="{FF2B5EF4-FFF2-40B4-BE49-F238E27FC236}">
                    <a16:creationId xmlns:a16="http://schemas.microsoft.com/office/drawing/2014/main" id="{01EDDAF2-77EF-4C8F-9212-CF8D659CF70A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379414" y="5159508"/>
                <a:ext cx="90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263" name="Ink 2262">
                <a:extLst>
                  <a:ext uri="{FF2B5EF4-FFF2-40B4-BE49-F238E27FC236}">
                    <a16:creationId xmlns:a16="http://schemas.microsoft.com/office/drawing/2014/main" id="{6DFD0337-52E2-4F1A-B29E-AC4DDA635D27}"/>
                  </a:ext>
                </a:extLst>
              </p14:cNvPr>
              <p14:cNvContentPartPr/>
              <p14:nvPr/>
            </p14:nvContentPartPr>
            <p14:xfrm>
              <a:off x="1686494" y="5189748"/>
              <a:ext cx="133560" cy="20520"/>
            </p14:xfrm>
          </p:contentPart>
        </mc:Choice>
        <mc:Fallback>
          <p:pic>
            <p:nvPicPr>
              <p:cNvPr id="2263" name="Ink 2262">
                <a:extLst>
                  <a:ext uri="{FF2B5EF4-FFF2-40B4-BE49-F238E27FC236}">
                    <a16:creationId xmlns:a16="http://schemas.microsoft.com/office/drawing/2014/main" id="{6DFD0337-52E2-4F1A-B29E-AC4DDA635D2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677854" y="5181108"/>
                <a:ext cx="1512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2218" name="Ink 2217">
                <a:extLst>
                  <a:ext uri="{FF2B5EF4-FFF2-40B4-BE49-F238E27FC236}">
                    <a16:creationId xmlns:a16="http://schemas.microsoft.com/office/drawing/2014/main" id="{A8E34996-7567-4FB5-B47B-2F05883796E1}"/>
                  </a:ext>
                </a:extLst>
              </p14:cNvPr>
              <p14:cNvContentPartPr/>
              <p14:nvPr/>
            </p14:nvContentPartPr>
            <p14:xfrm>
              <a:off x="4303694" y="5675028"/>
              <a:ext cx="23400" cy="426960"/>
            </p14:xfrm>
          </p:contentPart>
        </mc:Choice>
        <mc:Fallback>
          <p:pic>
            <p:nvPicPr>
              <p:cNvPr id="2218" name="Ink 2217">
                <a:extLst>
                  <a:ext uri="{FF2B5EF4-FFF2-40B4-BE49-F238E27FC236}">
                    <a16:creationId xmlns:a16="http://schemas.microsoft.com/office/drawing/2014/main" id="{A8E34996-7567-4FB5-B47B-2F05883796E1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295054" y="5666388"/>
                <a:ext cx="410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219" name="Ink 2218">
                <a:extLst>
                  <a:ext uri="{FF2B5EF4-FFF2-40B4-BE49-F238E27FC236}">
                    <a16:creationId xmlns:a16="http://schemas.microsoft.com/office/drawing/2014/main" id="{35B2E0F3-F6E7-4314-8534-A8DDD1441E61}"/>
                  </a:ext>
                </a:extLst>
              </p14:cNvPr>
              <p14:cNvContentPartPr/>
              <p14:nvPr/>
            </p14:nvContentPartPr>
            <p14:xfrm>
              <a:off x="4280654" y="5640468"/>
              <a:ext cx="36720" cy="614520"/>
            </p14:xfrm>
          </p:contentPart>
        </mc:Choice>
        <mc:Fallback>
          <p:pic>
            <p:nvPicPr>
              <p:cNvPr id="2219" name="Ink 2218">
                <a:extLst>
                  <a:ext uri="{FF2B5EF4-FFF2-40B4-BE49-F238E27FC236}">
                    <a16:creationId xmlns:a16="http://schemas.microsoft.com/office/drawing/2014/main" id="{35B2E0F3-F6E7-4314-8534-A8DDD1441E6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272014" y="5631468"/>
                <a:ext cx="543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220" name="Ink 2219">
                <a:extLst>
                  <a:ext uri="{FF2B5EF4-FFF2-40B4-BE49-F238E27FC236}">
                    <a16:creationId xmlns:a16="http://schemas.microsoft.com/office/drawing/2014/main" id="{C45EC6C6-6FAF-4A7D-ACDF-176090C67CCB}"/>
                  </a:ext>
                </a:extLst>
              </p14:cNvPr>
              <p14:cNvContentPartPr/>
              <p14:nvPr/>
            </p14:nvContentPartPr>
            <p14:xfrm>
              <a:off x="4345814" y="6263988"/>
              <a:ext cx="717840" cy="87840"/>
            </p14:xfrm>
          </p:contentPart>
        </mc:Choice>
        <mc:Fallback>
          <p:pic>
            <p:nvPicPr>
              <p:cNvPr id="2220" name="Ink 2219">
                <a:extLst>
                  <a:ext uri="{FF2B5EF4-FFF2-40B4-BE49-F238E27FC236}">
                    <a16:creationId xmlns:a16="http://schemas.microsoft.com/office/drawing/2014/main" id="{C45EC6C6-6FAF-4A7D-ACDF-176090C67CC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337174" y="6254988"/>
                <a:ext cx="7354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221" name="Ink 2220">
                <a:extLst>
                  <a:ext uri="{FF2B5EF4-FFF2-40B4-BE49-F238E27FC236}">
                    <a16:creationId xmlns:a16="http://schemas.microsoft.com/office/drawing/2014/main" id="{841F5A5F-A3A5-4093-86BC-59DFA14CAB51}"/>
                  </a:ext>
                </a:extLst>
              </p14:cNvPr>
              <p14:cNvContentPartPr/>
              <p14:nvPr/>
            </p14:nvContentPartPr>
            <p14:xfrm>
              <a:off x="4996334" y="5663148"/>
              <a:ext cx="67320" cy="648000"/>
            </p14:xfrm>
          </p:contentPart>
        </mc:Choice>
        <mc:Fallback>
          <p:pic>
            <p:nvPicPr>
              <p:cNvPr id="2221" name="Ink 2220">
                <a:extLst>
                  <a:ext uri="{FF2B5EF4-FFF2-40B4-BE49-F238E27FC236}">
                    <a16:creationId xmlns:a16="http://schemas.microsoft.com/office/drawing/2014/main" id="{841F5A5F-A3A5-4093-86BC-59DFA14CAB5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987694" y="5654148"/>
                <a:ext cx="8496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222" name="Ink 2221">
                <a:extLst>
                  <a:ext uri="{FF2B5EF4-FFF2-40B4-BE49-F238E27FC236}">
                    <a16:creationId xmlns:a16="http://schemas.microsoft.com/office/drawing/2014/main" id="{5FB36D08-50BC-434B-B98D-C489C4BCDA3D}"/>
                  </a:ext>
                </a:extLst>
              </p14:cNvPr>
              <p14:cNvContentPartPr/>
              <p14:nvPr/>
            </p14:nvContentPartPr>
            <p14:xfrm>
              <a:off x="4340054" y="5627148"/>
              <a:ext cx="646200" cy="35640"/>
            </p14:xfrm>
          </p:contentPart>
        </mc:Choice>
        <mc:Fallback>
          <p:pic>
            <p:nvPicPr>
              <p:cNvPr id="2222" name="Ink 2221">
                <a:extLst>
                  <a:ext uri="{FF2B5EF4-FFF2-40B4-BE49-F238E27FC236}">
                    <a16:creationId xmlns:a16="http://schemas.microsoft.com/office/drawing/2014/main" id="{5FB36D08-50BC-434B-B98D-C489C4BCDA3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331414" y="5618148"/>
                <a:ext cx="663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2223" name="Ink 2222">
                <a:extLst>
                  <a:ext uri="{FF2B5EF4-FFF2-40B4-BE49-F238E27FC236}">
                    <a16:creationId xmlns:a16="http://schemas.microsoft.com/office/drawing/2014/main" id="{AD800AD4-C867-4E6D-A97F-637F01D83DCA}"/>
                  </a:ext>
                </a:extLst>
              </p14:cNvPr>
              <p14:cNvContentPartPr/>
              <p14:nvPr/>
            </p14:nvContentPartPr>
            <p14:xfrm>
              <a:off x="5068334" y="5659908"/>
              <a:ext cx="121680" cy="604080"/>
            </p14:xfrm>
          </p:contentPart>
        </mc:Choice>
        <mc:Fallback>
          <p:pic>
            <p:nvPicPr>
              <p:cNvPr id="2223" name="Ink 2222">
                <a:extLst>
                  <a:ext uri="{FF2B5EF4-FFF2-40B4-BE49-F238E27FC236}">
                    <a16:creationId xmlns:a16="http://schemas.microsoft.com/office/drawing/2014/main" id="{AD800AD4-C867-4E6D-A97F-637F01D83DCA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059694" y="5650908"/>
                <a:ext cx="13932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2224" name="Ink 2223">
                <a:extLst>
                  <a:ext uri="{FF2B5EF4-FFF2-40B4-BE49-F238E27FC236}">
                    <a16:creationId xmlns:a16="http://schemas.microsoft.com/office/drawing/2014/main" id="{7CB9588D-9E5C-4E59-BD13-3949A76B7D4D}"/>
                  </a:ext>
                </a:extLst>
              </p14:cNvPr>
              <p14:cNvContentPartPr/>
              <p14:nvPr/>
            </p14:nvContentPartPr>
            <p14:xfrm>
              <a:off x="5179934" y="5863668"/>
              <a:ext cx="16920" cy="110160"/>
            </p14:xfrm>
          </p:contentPart>
        </mc:Choice>
        <mc:Fallback>
          <p:pic>
            <p:nvPicPr>
              <p:cNvPr id="2224" name="Ink 2223">
                <a:extLst>
                  <a:ext uri="{FF2B5EF4-FFF2-40B4-BE49-F238E27FC236}">
                    <a16:creationId xmlns:a16="http://schemas.microsoft.com/office/drawing/2014/main" id="{7CB9588D-9E5C-4E59-BD13-3949A76B7D4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171294" y="5855028"/>
                <a:ext cx="345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2225" name="Ink 2224">
                <a:extLst>
                  <a:ext uri="{FF2B5EF4-FFF2-40B4-BE49-F238E27FC236}">
                    <a16:creationId xmlns:a16="http://schemas.microsoft.com/office/drawing/2014/main" id="{600E321B-0AAF-4FBB-A62F-C93ED6EEDA5A}"/>
                  </a:ext>
                </a:extLst>
              </p14:cNvPr>
              <p14:cNvContentPartPr/>
              <p14:nvPr/>
            </p14:nvContentPartPr>
            <p14:xfrm>
              <a:off x="5243654" y="5970228"/>
              <a:ext cx="1080" cy="1800"/>
            </p14:xfrm>
          </p:contentPart>
        </mc:Choice>
        <mc:Fallback>
          <p:pic>
            <p:nvPicPr>
              <p:cNvPr id="2225" name="Ink 2224">
                <a:extLst>
                  <a:ext uri="{FF2B5EF4-FFF2-40B4-BE49-F238E27FC236}">
                    <a16:creationId xmlns:a16="http://schemas.microsoft.com/office/drawing/2014/main" id="{600E321B-0AAF-4FBB-A62F-C93ED6EEDA5A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234654" y="5961588"/>
                <a:ext cx="18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2226" name="Ink 2225">
                <a:extLst>
                  <a:ext uri="{FF2B5EF4-FFF2-40B4-BE49-F238E27FC236}">
                    <a16:creationId xmlns:a16="http://schemas.microsoft.com/office/drawing/2014/main" id="{006C52F4-C8BD-4A20-B9EF-4D4CD1F6F18F}"/>
                  </a:ext>
                </a:extLst>
              </p14:cNvPr>
              <p14:cNvContentPartPr/>
              <p14:nvPr/>
            </p14:nvContentPartPr>
            <p14:xfrm>
              <a:off x="5243654" y="5970228"/>
              <a:ext cx="360" cy="360"/>
            </p14:xfrm>
          </p:contentPart>
        </mc:Choice>
        <mc:Fallback>
          <p:pic>
            <p:nvPicPr>
              <p:cNvPr id="2226" name="Ink 2225">
                <a:extLst>
                  <a:ext uri="{FF2B5EF4-FFF2-40B4-BE49-F238E27FC236}">
                    <a16:creationId xmlns:a16="http://schemas.microsoft.com/office/drawing/2014/main" id="{006C52F4-C8BD-4A20-B9EF-4D4CD1F6F18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234654" y="59615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227" name="Ink 2226">
                <a:extLst>
                  <a:ext uri="{FF2B5EF4-FFF2-40B4-BE49-F238E27FC236}">
                    <a16:creationId xmlns:a16="http://schemas.microsoft.com/office/drawing/2014/main" id="{ED4AC5D0-75AE-42B3-B4D8-686404D06E9D}"/>
                  </a:ext>
                </a:extLst>
              </p14:cNvPr>
              <p14:cNvContentPartPr/>
              <p14:nvPr/>
            </p14:nvContentPartPr>
            <p14:xfrm>
              <a:off x="5243654" y="5948988"/>
              <a:ext cx="49680" cy="113400"/>
            </p14:xfrm>
          </p:contentPart>
        </mc:Choice>
        <mc:Fallback>
          <p:pic>
            <p:nvPicPr>
              <p:cNvPr id="2227" name="Ink 2226">
                <a:extLst>
                  <a:ext uri="{FF2B5EF4-FFF2-40B4-BE49-F238E27FC236}">
                    <a16:creationId xmlns:a16="http://schemas.microsoft.com/office/drawing/2014/main" id="{ED4AC5D0-75AE-42B3-B4D8-686404D06E9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234654" y="5940348"/>
                <a:ext cx="673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228" name="Ink 2227">
                <a:extLst>
                  <a:ext uri="{FF2B5EF4-FFF2-40B4-BE49-F238E27FC236}">
                    <a16:creationId xmlns:a16="http://schemas.microsoft.com/office/drawing/2014/main" id="{5A69909B-10EB-497E-B531-36D7F79997EE}"/>
                  </a:ext>
                </a:extLst>
              </p14:cNvPr>
              <p14:cNvContentPartPr/>
              <p14:nvPr/>
            </p14:nvContentPartPr>
            <p14:xfrm>
              <a:off x="5253734" y="5913708"/>
              <a:ext cx="70200" cy="81000"/>
            </p14:xfrm>
          </p:contentPart>
        </mc:Choice>
        <mc:Fallback>
          <p:pic>
            <p:nvPicPr>
              <p:cNvPr id="2228" name="Ink 2227">
                <a:extLst>
                  <a:ext uri="{FF2B5EF4-FFF2-40B4-BE49-F238E27FC236}">
                    <a16:creationId xmlns:a16="http://schemas.microsoft.com/office/drawing/2014/main" id="{5A69909B-10EB-497E-B531-36D7F79997E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244734" y="5905068"/>
                <a:ext cx="878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230" name="Ink 2229">
                <a:extLst>
                  <a:ext uri="{FF2B5EF4-FFF2-40B4-BE49-F238E27FC236}">
                    <a16:creationId xmlns:a16="http://schemas.microsoft.com/office/drawing/2014/main" id="{B918A3EF-9294-4DB4-A407-22319A486558}"/>
                  </a:ext>
                </a:extLst>
              </p14:cNvPr>
              <p14:cNvContentPartPr/>
              <p14:nvPr/>
            </p14:nvContentPartPr>
            <p14:xfrm>
              <a:off x="5226374" y="5864388"/>
              <a:ext cx="19080" cy="124920"/>
            </p14:xfrm>
          </p:contentPart>
        </mc:Choice>
        <mc:Fallback>
          <p:pic>
            <p:nvPicPr>
              <p:cNvPr id="2230" name="Ink 2229">
                <a:extLst>
                  <a:ext uri="{FF2B5EF4-FFF2-40B4-BE49-F238E27FC236}">
                    <a16:creationId xmlns:a16="http://schemas.microsoft.com/office/drawing/2014/main" id="{B918A3EF-9294-4DB4-A407-22319A48655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217374" y="5855748"/>
                <a:ext cx="367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231" name="Ink 2230">
                <a:extLst>
                  <a:ext uri="{FF2B5EF4-FFF2-40B4-BE49-F238E27FC236}">
                    <a16:creationId xmlns:a16="http://schemas.microsoft.com/office/drawing/2014/main" id="{CBEB2A47-17B9-438E-880D-9CEFC1D87405}"/>
                  </a:ext>
                </a:extLst>
              </p14:cNvPr>
              <p14:cNvContentPartPr/>
              <p14:nvPr/>
            </p14:nvContentPartPr>
            <p14:xfrm>
              <a:off x="5162654" y="5867268"/>
              <a:ext cx="42480" cy="107280"/>
            </p14:xfrm>
          </p:contentPart>
        </mc:Choice>
        <mc:Fallback>
          <p:pic>
            <p:nvPicPr>
              <p:cNvPr id="2231" name="Ink 2230">
                <a:extLst>
                  <a:ext uri="{FF2B5EF4-FFF2-40B4-BE49-F238E27FC236}">
                    <a16:creationId xmlns:a16="http://schemas.microsoft.com/office/drawing/2014/main" id="{CBEB2A47-17B9-438E-880D-9CEFC1D8740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153654" y="5858628"/>
                <a:ext cx="60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233" name="Ink 2232">
                <a:extLst>
                  <a:ext uri="{FF2B5EF4-FFF2-40B4-BE49-F238E27FC236}">
                    <a16:creationId xmlns:a16="http://schemas.microsoft.com/office/drawing/2014/main" id="{A87200C5-74BD-42F8-B576-F92380CACE6E}"/>
                  </a:ext>
                </a:extLst>
              </p14:cNvPr>
              <p14:cNvContentPartPr/>
              <p14:nvPr/>
            </p14:nvContentPartPr>
            <p14:xfrm>
              <a:off x="4258334" y="5561268"/>
              <a:ext cx="7920" cy="6120"/>
            </p14:xfrm>
          </p:contentPart>
        </mc:Choice>
        <mc:Fallback>
          <p:pic>
            <p:nvPicPr>
              <p:cNvPr id="2233" name="Ink 2232">
                <a:extLst>
                  <a:ext uri="{FF2B5EF4-FFF2-40B4-BE49-F238E27FC236}">
                    <a16:creationId xmlns:a16="http://schemas.microsoft.com/office/drawing/2014/main" id="{A87200C5-74BD-42F8-B576-F92380CACE6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249334" y="5552268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234" name="Ink 2233">
                <a:extLst>
                  <a:ext uri="{FF2B5EF4-FFF2-40B4-BE49-F238E27FC236}">
                    <a16:creationId xmlns:a16="http://schemas.microsoft.com/office/drawing/2014/main" id="{514FC8FF-DFAE-47F1-AF33-8C408D9FB82D}"/>
                  </a:ext>
                </a:extLst>
              </p14:cNvPr>
              <p14:cNvContentPartPr/>
              <p14:nvPr/>
            </p14:nvContentPartPr>
            <p14:xfrm>
              <a:off x="4258334" y="5561268"/>
              <a:ext cx="11160" cy="6840"/>
            </p14:xfrm>
          </p:contentPart>
        </mc:Choice>
        <mc:Fallback>
          <p:pic>
            <p:nvPicPr>
              <p:cNvPr id="2234" name="Ink 2233">
                <a:extLst>
                  <a:ext uri="{FF2B5EF4-FFF2-40B4-BE49-F238E27FC236}">
                    <a16:creationId xmlns:a16="http://schemas.microsoft.com/office/drawing/2014/main" id="{514FC8FF-DFAE-47F1-AF33-8C408D9FB82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249334" y="5552268"/>
                <a:ext cx="28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235" name="Ink 2234">
                <a:extLst>
                  <a:ext uri="{FF2B5EF4-FFF2-40B4-BE49-F238E27FC236}">
                    <a16:creationId xmlns:a16="http://schemas.microsoft.com/office/drawing/2014/main" id="{AC318CFB-39F5-44C9-8B64-318C54222CEB}"/>
                  </a:ext>
                </a:extLst>
              </p14:cNvPr>
              <p14:cNvContentPartPr/>
              <p14:nvPr/>
            </p14:nvContentPartPr>
            <p14:xfrm>
              <a:off x="4271654" y="5580708"/>
              <a:ext cx="360" cy="360"/>
            </p14:xfrm>
          </p:contentPart>
        </mc:Choice>
        <mc:Fallback>
          <p:pic>
            <p:nvPicPr>
              <p:cNvPr id="2235" name="Ink 2234">
                <a:extLst>
                  <a:ext uri="{FF2B5EF4-FFF2-40B4-BE49-F238E27FC236}">
                    <a16:creationId xmlns:a16="http://schemas.microsoft.com/office/drawing/2014/main" id="{AC318CFB-39F5-44C9-8B64-318C54222CE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262654" y="55720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2237" name="Ink 2236">
                <a:extLst>
                  <a:ext uri="{FF2B5EF4-FFF2-40B4-BE49-F238E27FC236}">
                    <a16:creationId xmlns:a16="http://schemas.microsoft.com/office/drawing/2014/main" id="{635FF7C0-015B-49A5-9B76-01FBE0CF2FD3}"/>
                  </a:ext>
                </a:extLst>
              </p14:cNvPr>
              <p14:cNvContentPartPr/>
              <p14:nvPr/>
            </p14:nvContentPartPr>
            <p14:xfrm>
              <a:off x="4543094" y="6456228"/>
              <a:ext cx="51480" cy="270720"/>
            </p14:xfrm>
          </p:contentPart>
        </mc:Choice>
        <mc:Fallback>
          <p:pic>
            <p:nvPicPr>
              <p:cNvPr id="2237" name="Ink 2236">
                <a:extLst>
                  <a:ext uri="{FF2B5EF4-FFF2-40B4-BE49-F238E27FC236}">
                    <a16:creationId xmlns:a16="http://schemas.microsoft.com/office/drawing/2014/main" id="{635FF7C0-015B-49A5-9B76-01FBE0CF2FD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534454" y="6447588"/>
                <a:ext cx="691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2238" name="Ink 2237">
                <a:extLst>
                  <a:ext uri="{FF2B5EF4-FFF2-40B4-BE49-F238E27FC236}">
                    <a16:creationId xmlns:a16="http://schemas.microsoft.com/office/drawing/2014/main" id="{1E4CE272-D678-4497-A451-F40CA795E997}"/>
                  </a:ext>
                </a:extLst>
              </p14:cNvPr>
              <p14:cNvContentPartPr/>
              <p14:nvPr/>
            </p14:nvContentPartPr>
            <p14:xfrm>
              <a:off x="4525454" y="6629028"/>
              <a:ext cx="92160" cy="21240"/>
            </p14:xfrm>
          </p:contentPart>
        </mc:Choice>
        <mc:Fallback>
          <p:pic>
            <p:nvPicPr>
              <p:cNvPr id="2238" name="Ink 2237">
                <a:extLst>
                  <a:ext uri="{FF2B5EF4-FFF2-40B4-BE49-F238E27FC236}">
                    <a16:creationId xmlns:a16="http://schemas.microsoft.com/office/drawing/2014/main" id="{1E4CE272-D678-4497-A451-F40CA795E997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516454" y="6620028"/>
                <a:ext cx="109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2239" name="Ink 2238">
                <a:extLst>
                  <a:ext uri="{FF2B5EF4-FFF2-40B4-BE49-F238E27FC236}">
                    <a16:creationId xmlns:a16="http://schemas.microsoft.com/office/drawing/2014/main" id="{68864343-8F5F-44D7-A566-5AC32A35B6BC}"/>
                  </a:ext>
                </a:extLst>
              </p14:cNvPr>
              <p14:cNvContentPartPr/>
              <p14:nvPr/>
            </p14:nvContentPartPr>
            <p14:xfrm>
              <a:off x="4674134" y="6553068"/>
              <a:ext cx="106200" cy="60840"/>
            </p14:xfrm>
          </p:contentPart>
        </mc:Choice>
        <mc:Fallback>
          <p:pic>
            <p:nvPicPr>
              <p:cNvPr id="2239" name="Ink 2238">
                <a:extLst>
                  <a:ext uri="{FF2B5EF4-FFF2-40B4-BE49-F238E27FC236}">
                    <a16:creationId xmlns:a16="http://schemas.microsoft.com/office/drawing/2014/main" id="{68864343-8F5F-44D7-A566-5AC32A35B6B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665134" y="6544428"/>
                <a:ext cx="1238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2240" name="Ink 2239">
                <a:extLst>
                  <a:ext uri="{FF2B5EF4-FFF2-40B4-BE49-F238E27FC236}">
                    <a16:creationId xmlns:a16="http://schemas.microsoft.com/office/drawing/2014/main" id="{8E083971-CE79-4E9C-813E-D14BC62F4FAE}"/>
                  </a:ext>
                </a:extLst>
              </p14:cNvPr>
              <p14:cNvContentPartPr/>
              <p14:nvPr/>
            </p14:nvContentPartPr>
            <p14:xfrm>
              <a:off x="4774934" y="6470988"/>
              <a:ext cx="109440" cy="142920"/>
            </p14:xfrm>
          </p:contentPart>
        </mc:Choice>
        <mc:Fallback>
          <p:pic>
            <p:nvPicPr>
              <p:cNvPr id="2240" name="Ink 2239">
                <a:extLst>
                  <a:ext uri="{FF2B5EF4-FFF2-40B4-BE49-F238E27FC236}">
                    <a16:creationId xmlns:a16="http://schemas.microsoft.com/office/drawing/2014/main" id="{8E083971-CE79-4E9C-813E-D14BC62F4FA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766294" y="6461988"/>
                <a:ext cx="127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2242" name="Ink 2241">
                <a:extLst>
                  <a:ext uri="{FF2B5EF4-FFF2-40B4-BE49-F238E27FC236}">
                    <a16:creationId xmlns:a16="http://schemas.microsoft.com/office/drawing/2014/main" id="{C5740D72-499B-4A0B-9B6B-A1A13BF9092A}"/>
                  </a:ext>
                </a:extLst>
              </p14:cNvPr>
              <p14:cNvContentPartPr/>
              <p14:nvPr/>
            </p14:nvContentPartPr>
            <p14:xfrm>
              <a:off x="3277694" y="5192268"/>
              <a:ext cx="16200" cy="414360"/>
            </p14:xfrm>
          </p:contentPart>
        </mc:Choice>
        <mc:Fallback>
          <p:pic>
            <p:nvPicPr>
              <p:cNvPr id="2242" name="Ink 2241">
                <a:extLst>
                  <a:ext uri="{FF2B5EF4-FFF2-40B4-BE49-F238E27FC236}">
                    <a16:creationId xmlns:a16="http://schemas.microsoft.com/office/drawing/2014/main" id="{C5740D72-499B-4A0B-9B6B-A1A13BF9092A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268694" y="5183268"/>
                <a:ext cx="338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2243" name="Ink 2242">
                <a:extLst>
                  <a:ext uri="{FF2B5EF4-FFF2-40B4-BE49-F238E27FC236}">
                    <a16:creationId xmlns:a16="http://schemas.microsoft.com/office/drawing/2014/main" id="{5E093BAC-4E6C-42E9-84E1-AAA019F9780C}"/>
                  </a:ext>
                </a:extLst>
              </p14:cNvPr>
              <p14:cNvContentPartPr/>
              <p14:nvPr/>
            </p14:nvContentPartPr>
            <p14:xfrm>
              <a:off x="3307574" y="5169588"/>
              <a:ext cx="651600" cy="48240"/>
            </p14:xfrm>
          </p:contentPart>
        </mc:Choice>
        <mc:Fallback>
          <p:pic>
            <p:nvPicPr>
              <p:cNvPr id="2243" name="Ink 2242">
                <a:extLst>
                  <a:ext uri="{FF2B5EF4-FFF2-40B4-BE49-F238E27FC236}">
                    <a16:creationId xmlns:a16="http://schemas.microsoft.com/office/drawing/2014/main" id="{5E093BAC-4E6C-42E9-84E1-AAA019F9780C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298934" y="5160588"/>
                <a:ext cx="669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2244" name="Ink 2243">
                <a:extLst>
                  <a:ext uri="{FF2B5EF4-FFF2-40B4-BE49-F238E27FC236}">
                    <a16:creationId xmlns:a16="http://schemas.microsoft.com/office/drawing/2014/main" id="{FC09F31B-95C5-4611-BBFD-40AC088EEAD3}"/>
                  </a:ext>
                </a:extLst>
              </p14:cNvPr>
              <p14:cNvContentPartPr/>
              <p14:nvPr/>
            </p14:nvContentPartPr>
            <p14:xfrm>
              <a:off x="3277334" y="5590788"/>
              <a:ext cx="25920" cy="428400"/>
            </p14:xfrm>
          </p:contentPart>
        </mc:Choice>
        <mc:Fallback>
          <p:pic>
            <p:nvPicPr>
              <p:cNvPr id="2244" name="Ink 2243">
                <a:extLst>
                  <a:ext uri="{FF2B5EF4-FFF2-40B4-BE49-F238E27FC236}">
                    <a16:creationId xmlns:a16="http://schemas.microsoft.com/office/drawing/2014/main" id="{FC09F31B-95C5-4611-BBFD-40AC088EEAD3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268334" y="5581788"/>
                <a:ext cx="435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2245" name="Ink 2244">
                <a:extLst>
                  <a:ext uri="{FF2B5EF4-FFF2-40B4-BE49-F238E27FC236}">
                    <a16:creationId xmlns:a16="http://schemas.microsoft.com/office/drawing/2014/main" id="{045795FD-D48E-4756-BF80-5BEBA26301EA}"/>
                  </a:ext>
                </a:extLst>
              </p14:cNvPr>
              <p14:cNvContentPartPr/>
              <p14:nvPr/>
            </p14:nvContentPartPr>
            <p14:xfrm>
              <a:off x="3298574" y="5965548"/>
              <a:ext cx="833040" cy="93960"/>
            </p14:xfrm>
          </p:contentPart>
        </mc:Choice>
        <mc:Fallback>
          <p:pic>
            <p:nvPicPr>
              <p:cNvPr id="2245" name="Ink 2244">
                <a:extLst>
                  <a:ext uri="{FF2B5EF4-FFF2-40B4-BE49-F238E27FC236}">
                    <a16:creationId xmlns:a16="http://schemas.microsoft.com/office/drawing/2014/main" id="{045795FD-D48E-4756-BF80-5BEBA26301EA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289574" y="5956908"/>
                <a:ext cx="8506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9FBDA73B-D8FA-45B5-911A-EB9C88391976}"/>
                  </a:ext>
                </a:extLst>
              </p14:cNvPr>
              <p14:cNvContentPartPr/>
              <p14:nvPr/>
            </p14:nvContentPartPr>
            <p14:xfrm>
              <a:off x="3859094" y="5156988"/>
              <a:ext cx="281880" cy="847440"/>
            </p14:xfrm>
          </p:contentPart>
        </mc:Choice>
        <mc:Fallback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9FBDA73B-D8FA-45B5-911A-EB9C8839197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850454" y="5148348"/>
                <a:ext cx="299520" cy="86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2248" name="Ink 2247">
                <a:extLst>
                  <a:ext uri="{FF2B5EF4-FFF2-40B4-BE49-F238E27FC236}">
                    <a16:creationId xmlns:a16="http://schemas.microsoft.com/office/drawing/2014/main" id="{0795F194-7EDD-4CF0-ABD6-0CC9310AAA30}"/>
                  </a:ext>
                </a:extLst>
              </p14:cNvPr>
              <p14:cNvContentPartPr/>
              <p14:nvPr/>
            </p14:nvContentPartPr>
            <p14:xfrm>
              <a:off x="3005894" y="5656668"/>
              <a:ext cx="117720" cy="367200"/>
            </p14:xfrm>
          </p:contentPart>
        </mc:Choice>
        <mc:Fallback>
          <p:pic>
            <p:nvPicPr>
              <p:cNvPr id="2248" name="Ink 2247">
                <a:extLst>
                  <a:ext uri="{FF2B5EF4-FFF2-40B4-BE49-F238E27FC236}">
                    <a16:creationId xmlns:a16="http://schemas.microsoft.com/office/drawing/2014/main" id="{0795F194-7EDD-4CF0-ABD6-0CC9310AAA30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997254" y="5647668"/>
                <a:ext cx="1353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2249" name="Ink 2248">
                <a:extLst>
                  <a:ext uri="{FF2B5EF4-FFF2-40B4-BE49-F238E27FC236}">
                    <a16:creationId xmlns:a16="http://schemas.microsoft.com/office/drawing/2014/main" id="{831101B8-1ECE-4760-B2F4-E5BFF6046960}"/>
                  </a:ext>
                </a:extLst>
              </p14:cNvPr>
              <p14:cNvContentPartPr/>
              <p14:nvPr/>
            </p14:nvContentPartPr>
            <p14:xfrm>
              <a:off x="2776934" y="5777628"/>
              <a:ext cx="83160" cy="162000"/>
            </p14:xfrm>
          </p:contentPart>
        </mc:Choice>
        <mc:Fallback>
          <p:pic>
            <p:nvPicPr>
              <p:cNvPr id="2249" name="Ink 2248">
                <a:extLst>
                  <a:ext uri="{FF2B5EF4-FFF2-40B4-BE49-F238E27FC236}">
                    <a16:creationId xmlns:a16="http://schemas.microsoft.com/office/drawing/2014/main" id="{831101B8-1ECE-4760-B2F4-E5BFF6046960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768294" y="5768988"/>
                <a:ext cx="100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2250" name="Ink 2249">
                <a:extLst>
                  <a:ext uri="{FF2B5EF4-FFF2-40B4-BE49-F238E27FC236}">
                    <a16:creationId xmlns:a16="http://schemas.microsoft.com/office/drawing/2014/main" id="{1A493663-6193-4420-AFE1-ED53535D1C4C}"/>
                  </a:ext>
                </a:extLst>
              </p14:cNvPr>
              <p14:cNvContentPartPr/>
              <p14:nvPr/>
            </p14:nvContentPartPr>
            <p14:xfrm>
              <a:off x="2787734" y="5793828"/>
              <a:ext cx="61920" cy="21600"/>
            </p14:xfrm>
          </p:contentPart>
        </mc:Choice>
        <mc:Fallback>
          <p:pic>
            <p:nvPicPr>
              <p:cNvPr id="2250" name="Ink 2249">
                <a:extLst>
                  <a:ext uri="{FF2B5EF4-FFF2-40B4-BE49-F238E27FC236}">
                    <a16:creationId xmlns:a16="http://schemas.microsoft.com/office/drawing/2014/main" id="{1A493663-6193-4420-AFE1-ED53535D1C4C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778734" y="5785188"/>
                <a:ext cx="795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2251" name="Ink 2250">
                <a:extLst>
                  <a:ext uri="{FF2B5EF4-FFF2-40B4-BE49-F238E27FC236}">
                    <a16:creationId xmlns:a16="http://schemas.microsoft.com/office/drawing/2014/main" id="{57F237C0-2A78-4587-8CEC-8CD2EE84D778}"/>
                  </a:ext>
                </a:extLst>
              </p14:cNvPr>
              <p14:cNvContentPartPr/>
              <p14:nvPr/>
            </p14:nvContentPartPr>
            <p14:xfrm>
              <a:off x="2878454" y="5955828"/>
              <a:ext cx="32040" cy="88920"/>
            </p14:xfrm>
          </p:contentPart>
        </mc:Choice>
        <mc:Fallback>
          <p:pic>
            <p:nvPicPr>
              <p:cNvPr id="2251" name="Ink 2250">
                <a:extLst>
                  <a:ext uri="{FF2B5EF4-FFF2-40B4-BE49-F238E27FC236}">
                    <a16:creationId xmlns:a16="http://schemas.microsoft.com/office/drawing/2014/main" id="{57F237C0-2A78-4587-8CEC-8CD2EE84D77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869814" y="5947188"/>
                <a:ext cx="49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2252" name="Ink 2251">
                <a:extLst>
                  <a:ext uri="{FF2B5EF4-FFF2-40B4-BE49-F238E27FC236}">
                    <a16:creationId xmlns:a16="http://schemas.microsoft.com/office/drawing/2014/main" id="{22AED4CB-3913-4F14-8256-55792719F8C7}"/>
                  </a:ext>
                </a:extLst>
              </p14:cNvPr>
              <p14:cNvContentPartPr/>
              <p14:nvPr/>
            </p14:nvContentPartPr>
            <p14:xfrm>
              <a:off x="2871254" y="5916948"/>
              <a:ext cx="50400" cy="48600"/>
            </p14:xfrm>
          </p:contentPart>
        </mc:Choice>
        <mc:Fallback>
          <p:pic>
            <p:nvPicPr>
              <p:cNvPr id="2252" name="Ink 2251">
                <a:extLst>
                  <a:ext uri="{FF2B5EF4-FFF2-40B4-BE49-F238E27FC236}">
                    <a16:creationId xmlns:a16="http://schemas.microsoft.com/office/drawing/2014/main" id="{22AED4CB-3913-4F14-8256-55792719F8C7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862254" y="5907948"/>
                <a:ext cx="680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04704C21-5397-4043-87BE-8FBE7B0BB0BD}"/>
                  </a:ext>
                </a:extLst>
              </p14:cNvPr>
              <p14:cNvContentPartPr/>
              <p14:nvPr/>
            </p14:nvContentPartPr>
            <p14:xfrm>
              <a:off x="2915174" y="5879868"/>
              <a:ext cx="86400" cy="79560"/>
            </p14:xfrm>
          </p:contentPart>
        </mc:Choice>
        <mc:Fallback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04704C21-5397-4043-87BE-8FBE7B0BB0BD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906174" y="5871228"/>
                <a:ext cx="1040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2255" name="Ink 2254">
                <a:extLst>
                  <a:ext uri="{FF2B5EF4-FFF2-40B4-BE49-F238E27FC236}">
                    <a16:creationId xmlns:a16="http://schemas.microsoft.com/office/drawing/2014/main" id="{3F63BEEC-15B8-4101-822D-90855BDD36BA}"/>
                  </a:ext>
                </a:extLst>
              </p14:cNvPr>
              <p14:cNvContentPartPr/>
              <p14:nvPr/>
            </p14:nvContentPartPr>
            <p14:xfrm>
              <a:off x="2956574" y="5219268"/>
              <a:ext cx="66240" cy="299880"/>
            </p14:xfrm>
          </p:contentPart>
        </mc:Choice>
        <mc:Fallback>
          <p:pic>
            <p:nvPicPr>
              <p:cNvPr id="2255" name="Ink 2254">
                <a:extLst>
                  <a:ext uri="{FF2B5EF4-FFF2-40B4-BE49-F238E27FC236}">
                    <a16:creationId xmlns:a16="http://schemas.microsoft.com/office/drawing/2014/main" id="{3F63BEEC-15B8-4101-822D-90855BDD36BA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947934" y="5210268"/>
                <a:ext cx="838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07602FA6-44B3-4523-880F-AE0333E43D35}"/>
                  </a:ext>
                </a:extLst>
              </p14:cNvPr>
              <p14:cNvContentPartPr/>
              <p14:nvPr/>
            </p14:nvContentPartPr>
            <p14:xfrm>
              <a:off x="3248894" y="5275068"/>
              <a:ext cx="41040" cy="331920"/>
            </p14:xfrm>
          </p:contentPart>
        </mc:Choice>
        <mc:Fallback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07602FA6-44B3-4523-880F-AE0333E43D3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239894" y="5266428"/>
                <a:ext cx="586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2258" name="Ink 2257">
                <a:extLst>
                  <a:ext uri="{FF2B5EF4-FFF2-40B4-BE49-F238E27FC236}">
                    <a16:creationId xmlns:a16="http://schemas.microsoft.com/office/drawing/2014/main" id="{C14D7ABF-1B09-41C6-8976-098D1E3802BD}"/>
                  </a:ext>
                </a:extLst>
              </p14:cNvPr>
              <p14:cNvContentPartPr/>
              <p14:nvPr/>
            </p14:nvContentPartPr>
            <p14:xfrm>
              <a:off x="3270494" y="5172108"/>
              <a:ext cx="826920" cy="90000"/>
            </p14:xfrm>
          </p:contentPart>
        </mc:Choice>
        <mc:Fallback>
          <p:pic>
            <p:nvPicPr>
              <p:cNvPr id="2258" name="Ink 2257">
                <a:extLst>
                  <a:ext uri="{FF2B5EF4-FFF2-40B4-BE49-F238E27FC236}">
                    <a16:creationId xmlns:a16="http://schemas.microsoft.com/office/drawing/2014/main" id="{C14D7ABF-1B09-41C6-8976-098D1E3802BD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261494" y="5163108"/>
                <a:ext cx="8445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2259" name="Ink 2258">
                <a:extLst>
                  <a:ext uri="{FF2B5EF4-FFF2-40B4-BE49-F238E27FC236}">
                    <a16:creationId xmlns:a16="http://schemas.microsoft.com/office/drawing/2014/main" id="{8BC9AD77-76AE-46D7-BEFC-DC6A386D3A59}"/>
                  </a:ext>
                </a:extLst>
              </p14:cNvPr>
              <p14:cNvContentPartPr/>
              <p14:nvPr/>
            </p14:nvContentPartPr>
            <p14:xfrm>
              <a:off x="4127654" y="5219988"/>
              <a:ext cx="30240" cy="320040"/>
            </p14:xfrm>
          </p:contentPart>
        </mc:Choice>
        <mc:Fallback>
          <p:pic>
            <p:nvPicPr>
              <p:cNvPr id="2259" name="Ink 2258">
                <a:extLst>
                  <a:ext uri="{FF2B5EF4-FFF2-40B4-BE49-F238E27FC236}">
                    <a16:creationId xmlns:a16="http://schemas.microsoft.com/office/drawing/2014/main" id="{8BC9AD77-76AE-46D7-BEFC-DC6A386D3A59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119014" y="5210988"/>
                <a:ext cx="478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C62F8915-717C-4B7B-85F6-8616D8F6D88E}"/>
                  </a:ext>
                </a:extLst>
              </p14:cNvPr>
              <p14:cNvContentPartPr/>
              <p14:nvPr/>
            </p14:nvContentPartPr>
            <p14:xfrm>
              <a:off x="3305054" y="5626788"/>
              <a:ext cx="877680" cy="356760"/>
            </p14:xfrm>
          </p:contentPart>
        </mc:Choice>
        <mc:Fallback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C62F8915-717C-4B7B-85F6-8616D8F6D88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296054" y="5618148"/>
                <a:ext cx="8953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2264" name="Ink 2263">
                <a:extLst>
                  <a:ext uri="{FF2B5EF4-FFF2-40B4-BE49-F238E27FC236}">
                    <a16:creationId xmlns:a16="http://schemas.microsoft.com/office/drawing/2014/main" id="{957733AB-FF47-44CB-8204-8374FC05C906}"/>
                  </a:ext>
                </a:extLst>
              </p14:cNvPr>
              <p14:cNvContentPartPr/>
              <p14:nvPr/>
            </p14:nvContentPartPr>
            <p14:xfrm>
              <a:off x="2051174" y="5118108"/>
              <a:ext cx="1105560" cy="69120"/>
            </p14:xfrm>
          </p:contentPart>
        </mc:Choice>
        <mc:Fallback>
          <p:pic>
            <p:nvPicPr>
              <p:cNvPr id="2264" name="Ink 2263">
                <a:extLst>
                  <a:ext uri="{FF2B5EF4-FFF2-40B4-BE49-F238E27FC236}">
                    <a16:creationId xmlns:a16="http://schemas.microsoft.com/office/drawing/2014/main" id="{957733AB-FF47-44CB-8204-8374FC05C906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042174" y="5109108"/>
                <a:ext cx="1123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2265" name="Ink 2264">
                <a:extLst>
                  <a:ext uri="{FF2B5EF4-FFF2-40B4-BE49-F238E27FC236}">
                    <a16:creationId xmlns:a16="http://schemas.microsoft.com/office/drawing/2014/main" id="{6A4B615F-6021-41D8-8C7D-D532773D40EA}"/>
                  </a:ext>
                </a:extLst>
              </p14:cNvPr>
              <p14:cNvContentPartPr/>
              <p14:nvPr/>
            </p14:nvContentPartPr>
            <p14:xfrm>
              <a:off x="3381374" y="5207388"/>
              <a:ext cx="803160" cy="58680"/>
            </p14:xfrm>
          </p:contentPart>
        </mc:Choice>
        <mc:Fallback>
          <p:pic>
            <p:nvPicPr>
              <p:cNvPr id="2265" name="Ink 2264">
                <a:extLst>
                  <a:ext uri="{FF2B5EF4-FFF2-40B4-BE49-F238E27FC236}">
                    <a16:creationId xmlns:a16="http://schemas.microsoft.com/office/drawing/2014/main" id="{6A4B615F-6021-41D8-8C7D-D532773D40EA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372374" y="5198748"/>
                <a:ext cx="8208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5BE6C5D1-583A-47F9-8679-CD7F5EE8D8BF}"/>
                  </a:ext>
                </a:extLst>
              </p14:cNvPr>
              <p14:cNvContentPartPr/>
              <p14:nvPr/>
            </p14:nvContentPartPr>
            <p14:xfrm>
              <a:off x="4334294" y="5261028"/>
              <a:ext cx="351720" cy="13320"/>
            </p14:xfrm>
          </p:contentPart>
        </mc:Choice>
        <mc:Fallback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5BE6C5D1-583A-47F9-8679-CD7F5EE8D8BF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325654" y="5252388"/>
                <a:ext cx="3693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722837A8-10F9-4E37-BA52-40BB516CA937}"/>
                  </a:ext>
                </a:extLst>
              </p14:cNvPr>
              <p14:cNvContentPartPr/>
              <p14:nvPr/>
            </p14:nvContentPartPr>
            <p14:xfrm>
              <a:off x="4665134" y="5134308"/>
              <a:ext cx="29160" cy="95760"/>
            </p14:xfrm>
          </p:contentPart>
        </mc:Choice>
        <mc:Fallback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722837A8-10F9-4E37-BA52-40BB516CA937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656134" y="5125668"/>
                <a:ext cx="468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2268" name="Ink 2267">
                <a:extLst>
                  <a:ext uri="{FF2B5EF4-FFF2-40B4-BE49-F238E27FC236}">
                    <a16:creationId xmlns:a16="http://schemas.microsoft.com/office/drawing/2014/main" id="{69D92A8E-4E28-443C-9134-10199DCB02C0}"/>
                  </a:ext>
                </a:extLst>
              </p14:cNvPr>
              <p14:cNvContentPartPr/>
              <p14:nvPr/>
            </p14:nvContentPartPr>
            <p14:xfrm>
              <a:off x="4520414" y="3495948"/>
              <a:ext cx="129240" cy="1494360"/>
            </p14:xfrm>
          </p:contentPart>
        </mc:Choice>
        <mc:Fallback>
          <p:pic>
            <p:nvPicPr>
              <p:cNvPr id="2268" name="Ink 2267">
                <a:extLst>
                  <a:ext uri="{FF2B5EF4-FFF2-40B4-BE49-F238E27FC236}">
                    <a16:creationId xmlns:a16="http://schemas.microsoft.com/office/drawing/2014/main" id="{69D92A8E-4E28-443C-9134-10199DCB02C0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511414" y="3486948"/>
                <a:ext cx="14688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348A1E58-2B84-4813-B8D6-C5F0F8774FF7}"/>
                  </a:ext>
                </a:extLst>
              </p14:cNvPr>
              <p14:cNvContentPartPr/>
              <p14:nvPr/>
            </p14:nvContentPartPr>
            <p14:xfrm>
              <a:off x="4509614" y="2344308"/>
              <a:ext cx="43200" cy="869040"/>
            </p14:xfrm>
          </p:contentPart>
        </mc:Choice>
        <mc:Fallback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348A1E58-2B84-4813-B8D6-C5F0F8774FF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500614" y="2335668"/>
                <a:ext cx="6084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2270" name="Ink 2269">
                <a:extLst>
                  <a:ext uri="{FF2B5EF4-FFF2-40B4-BE49-F238E27FC236}">
                    <a16:creationId xmlns:a16="http://schemas.microsoft.com/office/drawing/2014/main" id="{B45B0A18-E940-4253-AD85-6ED708FE69E7}"/>
                  </a:ext>
                </a:extLst>
              </p14:cNvPr>
              <p14:cNvContentPartPr/>
              <p14:nvPr/>
            </p14:nvContentPartPr>
            <p14:xfrm>
              <a:off x="4502054" y="1909068"/>
              <a:ext cx="20880" cy="199080"/>
            </p14:xfrm>
          </p:contentPart>
        </mc:Choice>
        <mc:Fallback>
          <p:pic>
            <p:nvPicPr>
              <p:cNvPr id="2270" name="Ink 2269">
                <a:extLst>
                  <a:ext uri="{FF2B5EF4-FFF2-40B4-BE49-F238E27FC236}">
                    <a16:creationId xmlns:a16="http://schemas.microsoft.com/office/drawing/2014/main" id="{B45B0A18-E940-4253-AD85-6ED708FE69E7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493414" y="1900428"/>
                <a:ext cx="38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2271" name="Ink 2270">
                <a:extLst>
                  <a:ext uri="{FF2B5EF4-FFF2-40B4-BE49-F238E27FC236}">
                    <a16:creationId xmlns:a16="http://schemas.microsoft.com/office/drawing/2014/main" id="{60BD0B25-27D1-4015-A767-2033D4D61585}"/>
                  </a:ext>
                </a:extLst>
              </p14:cNvPr>
              <p14:cNvContentPartPr/>
              <p14:nvPr/>
            </p14:nvContentPartPr>
            <p14:xfrm>
              <a:off x="1340174" y="4874748"/>
              <a:ext cx="12600" cy="180000"/>
            </p14:xfrm>
          </p:contentPart>
        </mc:Choice>
        <mc:Fallback>
          <p:pic>
            <p:nvPicPr>
              <p:cNvPr id="2271" name="Ink 2270">
                <a:extLst>
                  <a:ext uri="{FF2B5EF4-FFF2-40B4-BE49-F238E27FC236}">
                    <a16:creationId xmlns:a16="http://schemas.microsoft.com/office/drawing/2014/main" id="{60BD0B25-27D1-4015-A767-2033D4D6158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331534" y="4866108"/>
                <a:ext cx="302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2272" name="Ink 2271">
                <a:extLst>
                  <a:ext uri="{FF2B5EF4-FFF2-40B4-BE49-F238E27FC236}">
                    <a16:creationId xmlns:a16="http://schemas.microsoft.com/office/drawing/2014/main" id="{14841DA2-59B0-457D-B470-AA058664E96C}"/>
                  </a:ext>
                </a:extLst>
              </p14:cNvPr>
              <p14:cNvContentPartPr/>
              <p14:nvPr/>
            </p14:nvContentPartPr>
            <p14:xfrm>
              <a:off x="1358534" y="3472908"/>
              <a:ext cx="57240" cy="983880"/>
            </p14:xfrm>
          </p:contentPart>
        </mc:Choice>
        <mc:Fallback>
          <p:pic>
            <p:nvPicPr>
              <p:cNvPr id="2272" name="Ink 2271">
                <a:extLst>
                  <a:ext uri="{FF2B5EF4-FFF2-40B4-BE49-F238E27FC236}">
                    <a16:creationId xmlns:a16="http://schemas.microsoft.com/office/drawing/2014/main" id="{14841DA2-59B0-457D-B470-AA058664E96C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349534" y="3464268"/>
                <a:ext cx="7488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2273" name="Ink 2272">
                <a:extLst>
                  <a:ext uri="{FF2B5EF4-FFF2-40B4-BE49-F238E27FC236}">
                    <a16:creationId xmlns:a16="http://schemas.microsoft.com/office/drawing/2014/main" id="{9E675F96-553B-412B-956F-834FA1F2E328}"/>
                  </a:ext>
                </a:extLst>
              </p14:cNvPr>
              <p14:cNvContentPartPr/>
              <p14:nvPr/>
            </p14:nvContentPartPr>
            <p14:xfrm>
              <a:off x="1416134" y="2882148"/>
              <a:ext cx="8640" cy="322560"/>
            </p14:xfrm>
          </p:contentPart>
        </mc:Choice>
        <mc:Fallback>
          <p:pic>
            <p:nvPicPr>
              <p:cNvPr id="2273" name="Ink 2272">
                <a:extLst>
                  <a:ext uri="{FF2B5EF4-FFF2-40B4-BE49-F238E27FC236}">
                    <a16:creationId xmlns:a16="http://schemas.microsoft.com/office/drawing/2014/main" id="{9E675F96-553B-412B-956F-834FA1F2E328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407494" y="2873508"/>
                <a:ext cx="26280" cy="34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5" name="Group 2284">
            <a:extLst>
              <a:ext uri="{FF2B5EF4-FFF2-40B4-BE49-F238E27FC236}">
                <a16:creationId xmlns:a16="http://schemas.microsoft.com/office/drawing/2014/main" id="{AC73F6CF-D514-435A-8BE3-37ABE9986A1E}"/>
              </a:ext>
            </a:extLst>
          </p:cNvPr>
          <p:cNvGrpSpPr/>
          <p:nvPr/>
        </p:nvGrpSpPr>
        <p:grpSpPr>
          <a:xfrm>
            <a:off x="1398494" y="1875228"/>
            <a:ext cx="126720" cy="793800"/>
            <a:chOff x="1398494" y="1875228"/>
            <a:chExt cx="126720" cy="79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274" name="Ink 2273">
                  <a:extLst>
                    <a:ext uri="{FF2B5EF4-FFF2-40B4-BE49-F238E27FC236}">
                      <a16:creationId xmlns:a16="http://schemas.microsoft.com/office/drawing/2014/main" id="{E6A23EF2-A781-4A44-81DE-CE68A46DEED2}"/>
                    </a:ext>
                  </a:extLst>
                </p14:cNvPr>
                <p14:cNvContentPartPr/>
                <p14:nvPr/>
              </p14:nvContentPartPr>
              <p14:xfrm>
                <a:off x="1398494" y="1875228"/>
                <a:ext cx="45720" cy="793800"/>
              </p14:xfrm>
            </p:contentPart>
          </mc:Choice>
          <mc:Fallback>
            <p:pic>
              <p:nvPicPr>
                <p:cNvPr id="2274" name="Ink 2273">
                  <a:extLst>
                    <a:ext uri="{FF2B5EF4-FFF2-40B4-BE49-F238E27FC236}">
                      <a16:creationId xmlns:a16="http://schemas.microsoft.com/office/drawing/2014/main" id="{E6A23EF2-A781-4A44-81DE-CE68A46DEED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389494" y="1866228"/>
                  <a:ext cx="6336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277" name="Ink 2276">
                  <a:extLst>
                    <a:ext uri="{FF2B5EF4-FFF2-40B4-BE49-F238E27FC236}">
                      <a16:creationId xmlns:a16="http://schemas.microsoft.com/office/drawing/2014/main" id="{664E07F1-C99E-41F7-A694-9F802CF7512B}"/>
                    </a:ext>
                  </a:extLst>
                </p14:cNvPr>
                <p14:cNvContentPartPr/>
                <p14:nvPr/>
              </p14:nvContentPartPr>
              <p14:xfrm>
                <a:off x="1500734" y="1995468"/>
                <a:ext cx="24480" cy="6120"/>
              </p14:xfrm>
            </p:contentPart>
          </mc:Choice>
          <mc:Fallback>
            <p:pic>
              <p:nvPicPr>
                <p:cNvPr id="2277" name="Ink 2276">
                  <a:extLst>
                    <a:ext uri="{FF2B5EF4-FFF2-40B4-BE49-F238E27FC236}">
                      <a16:creationId xmlns:a16="http://schemas.microsoft.com/office/drawing/2014/main" id="{664E07F1-C99E-41F7-A694-9F802CF7512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491734" y="1986468"/>
                  <a:ext cx="421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4" name="Group 2283">
            <a:extLst>
              <a:ext uri="{FF2B5EF4-FFF2-40B4-BE49-F238E27FC236}">
                <a16:creationId xmlns:a16="http://schemas.microsoft.com/office/drawing/2014/main" id="{4B7A7F93-C0FC-486A-8FA0-3C84CC968004}"/>
              </a:ext>
            </a:extLst>
          </p:cNvPr>
          <p:cNvGrpSpPr/>
          <p:nvPr/>
        </p:nvGrpSpPr>
        <p:grpSpPr>
          <a:xfrm>
            <a:off x="1737974" y="1954428"/>
            <a:ext cx="1226880" cy="32760"/>
            <a:chOff x="1737974" y="1954428"/>
            <a:chExt cx="1226880" cy="3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278" name="Ink 2277">
                  <a:extLst>
                    <a:ext uri="{FF2B5EF4-FFF2-40B4-BE49-F238E27FC236}">
                      <a16:creationId xmlns:a16="http://schemas.microsoft.com/office/drawing/2014/main" id="{7B419CD7-7F6C-42A7-BD89-A0E1B53B55F6}"/>
                    </a:ext>
                  </a:extLst>
                </p14:cNvPr>
                <p14:cNvContentPartPr/>
                <p14:nvPr/>
              </p14:nvContentPartPr>
              <p14:xfrm>
                <a:off x="1737974" y="1954428"/>
                <a:ext cx="576360" cy="28800"/>
              </p14:xfrm>
            </p:contentPart>
          </mc:Choice>
          <mc:Fallback>
            <p:pic>
              <p:nvPicPr>
                <p:cNvPr id="2278" name="Ink 2277">
                  <a:extLst>
                    <a:ext uri="{FF2B5EF4-FFF2-40B4-BE49-F238E27FC236}">
                      <a16:creationId xmlns:a16="http://schemas.microsoft.com/office/drawing/2014/main" id="{7B419CD7-7F6C-42A7-BD89-A0E1B53B55F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728974" y="1945428"/>
                  <a:ext cx="594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79" name="Ink 2278">
                  <a:extLst>
                    <a:ext uri="{FF2B5EF4-FFF2-40B4-BE49-F238E27FC236}">
                      <a16:creationId xmlns:a16="http://schemas.microsoft.com/office/drawing/2014/main" id="{DCCDD545-2C93-4E1B-B717-D6C4EB19E2B2}"/>
                    </a:ext>
                  </a:extLst>
                </p14:cNvPr>
                <p14:cNvContentPartPr/>
                <p14:nvPr/>
              </p14:nvContentPartPr>
              <p14:xfrm>
                <a:off x="2491814" y="1959468"/>
                <a:ext cx="473040" cy="27720"/>
              </p14:xfrm>
            </p:contentPart>
          </mc:Choice>
          <mc:Fallback>
            <p:pic>
              <p:nvPicPr>
                <p:cNvPr id="2279" name="Ink 2278">
                  <a:extLst>
                    <a:ext uri="{FF2B5EF4-FFF2-40B4-BE49-F238E27FC236}">
                      <a16:creationId xmlns:a16="http://schemas.microsoft.com/office/drawing/2014/main" id="{DCCDD545-2C93-4E1B-B717-D6C4EB19E2B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482814" y="1950828"/>
                  <a:ext cx="49068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2280" name="Ink 2279">
                <a:extLst>
                  <a:ext uri="{FF2B5EF4-FFF2-40B4-BE49-F238E27FC236}">
                    <a16:creationId xmlns:a16="http://schemas.microsoft.com/office/drawing/2014/main" id="{18F658DF-F05E-470F-B82A-8343E2B650D7}"/>
                  </a:ext>
                </a:extLst>
              </p14:cNvPr>
              <p14:cNvContentPartPr/>
              <p14:nvPr/>
            </p14:nvContentPartPr>
            <p14:xfrm>
              <a:off x="3203534" y="1914468"/>
              <a:ext cx="329400" cy="25920"/>
            </p14:xfrm>
          </p:contentPart>
        </mc:Choice>
        <mc:Fallback>
          <p:pic>
            <p:nvPicPr>
              <p:cNvPr id="2280" name="Ink 2279">
                <a:extLst>
                  <a:ext uri="{FF2B5EF4-FFF2-40B4-BE49-F238E27FC236}">
                    <a16:creationId xmlns:a16="http://schemas.microsoft.com/office/drawing/2014/main" id="{18F658DF-F05E-470F-B82A-8343E2B650D7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194534" y="1905468"/>
                <a:ext cx="34704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3" name="Group 2282">
            <a:extLst>
              <a:ext uri="{FF2B5EF4-FFF2-40B4-BE49-F238E27FC236}">
                <a16:creationId xmlns:a16="http://schemas.microsoft.com/office/drawing/2014/main" id="{E4032433-E7B8-46D0-B48B-33B22D4EBD8A}"/>
              </a:ext>
            </a:extLst>
          </p:cNvPr>
          <p:cNvGrpSpPr/>
          <p:nvPr/>
        </p:nvGrpSpPr>
        <p:grpSpPr>
          <a:xfrm>
            <a:off x="3743174" y="1873788"/>
            <a:ext cx="794880" cy="102240"/>
            <a:chOff x="3743174" y="1873788"/>
            <a:chExt cx="794880" cy="1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81" name="Ink 2280">
                  <a:extLst>
                    <a:ext uri="{FF2B5EF4-FFF2-40B4-BE49-F238E27FC236}">
                      <a16:creationId xmlns:a16="http://schemas.microsoft.com/office/drawing/2014/main" id="{8888CA1F-9F3A-4481-AD52-DF923646E968}"/>
                    </a:ext>
                  </a:extLst>
                </p14:cNvPr>
                <p14:cNvContentPartPr/>
                <p14:nvPr/>
              </p14:nvContentPartPr>
              <p14:xfrm>
                <a:off x="3743174" y="1873788"/>
                <a:ext cx="543600" cy="47520"/>
              </p14:xfrm>
            </p:contentPart>
          </mc:Choice>
          <mc:Fallback>
            <p:pic>
              <p:nvPicPr>
                <p:cNvPr id="2281" name="Ink 2280">
                  <a:extLst>
                    <a:ext uri="{FF2B5EF4-FFF2-40B4-BE49-F238E27FC236}">
                      <a16:creationId xmlns:a16="http://schemas.microsoft.com/office/drawing/2014/main" id="{8888CA1F-9F3A-4481-AD52-DF923646E96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734534" y="1865148"/>
                  <a:ext cx="561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82" name="Ink 2281">
                  <a:extLst>
                    <a:ext uri="{FF2B5EF4-FFF2-40B4-BE49-F238E27FC236}">
                      <a16:creationId xmlns:a16="http://schemas.microsoft.com/office/drawing/2014/main" id="{6C256793-24D8-42F3-ADAE-3ABE30ACDC67}"/>
                    </a:ext>
                  </a:extLst>
                </p14:cNvPr>
                <p14:cNvContentPartPr/>
                <p14:nvPr/>
              </p14:nvContentPartPr>
              <p14:xfrm>
                <a:off x="4417094" y="1964148"/>
                <a:ext cx="120960" cy="11880"/>
              </p14:xfrm>
            </p:contentPart>
          </mc:Choice>
          <mc:Fallback>
            <p:pic>
              <p:nvPicPr>
                <p:cNvPr id="2282" name="Ink 2281">
                  <a:extLst>
                    <a:ext uri="{FF2B5EF4-FFF2-40B4-BE49-F238E27FC236}">
                      <a16:creationId xmlns:a16="http://schemas.microsoft.com/office/drawing/2014/main" id="{6C256793-24D8-42F3-ADAE-3ABE30ACDC6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408094" y="1955148"/>
                  <a:ext cx="1386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9" name="Group 2288">
            <a:extLst>
              <a:ext uri="{FF2B5EF4-FFF2-40B4-BE49-F238E27FC236}">
                <a16:creationId xmlns:a16="http://schemas.microsoft.com/office/drawing/2014/main" id="{A0993143-9563-4B99-88B1-AC67A272439E}"/>
              </a:ext>
            </a:extLst>
          </p:cNvPr>
          <p:cNvGrpSpPr/>
          <p:nvPr/>
        </p:nvGrpSpPr>
        <p:grpSpPr>
          <a:xfrm>
            <a:off x="9404174" y="4994628"/>
            <a:ext cx="243000" cy="223920"/>
            <a:chOff x="9404174" y="4994628"/>
            <a:chExt cx="24300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86" name="Ink 2285">
                  <a:extLst>
                    <a:ext uri="{FF2B5EF4-FFF2-40B4-BE49-F238E27FC236}">
                      <a16:creationId xmlns:a16="http://schemas.microsoft.com/office/drawing/2014/main" id="{19FE0F77-CDE1-4CC7-B311-5C8DBEC048C1}"/>
                    </a:ext>
                  </a:extLst>
                </p14:cNvPr>
                <p14:cNvContentPartPr/>
                <p14:nvPr/>
              </p14:nvContentPartPr>
              <p14:xfrm>
                <a:off x="9404174" y="4994628"/>
                <a:ext cx="232560" cy="217800"/>
              </p14:xfrm>
            </p:contentPart>
          </mc:Choice>
          <mc:Fallback>
            <p:pic>
              <p:nvPicPr>
                <p:cNvPr id="2286" name="Ink 2285">
                  <a:extLst>
                    <a:ext uri="{FF2B5EF4-FFF2-40B4-BE49-F238E27FC236}">
                      <a16:creationId xmlns:a16="http://schemas.microsoft.com/office/drawing/2014/main" id="{19FE0F77-CDE1-4CC7-B311-5C8DBEC048C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395174" y="4985628"/>
                  <a:ext cx="250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287" name="Ink 2286">
                  <a:extLst>
                    <a:ext uri="{FF2B5EF4-FFF2-40B4-BE49-F238E27FC236}">
                      <a16:creationId xmlns:a16="http://schemas.microsoft.com/office/drawing/2014/main" id="{15DE1BF8-6188-4C5C-9106-71FD0704A296}"/>
                    </a:ext>
                  </a:extLst>
                </p14:cNvPr>
                <p14:cNvContentPartPr/>
                <p14:nvPr/>
              </p14:nvContentPartPr>
              <p14:xfrm>
                <a:off x="9419654" y="4997508"/>
                <a:ext cx="225360" cy="26640"/>
              </p14:xfrm>
            </p:contentPart>
          </mc:Choice>
          <mc:Fallback>
            <p:pic>
              <p:nvPicPr>
                <p:cNvPr id="2287" name="Ink 2286">
                  <a:extLst>
                    <a:ext uri="{FF2B5EF4-FFF2-40B4-BE49-F238E27FC236}">
                      <a16:creationId xmlns:a16="http://schemas.microsoft.com/office/drawing/2014/main" id="{15DE1BF8-6188-4C5C-9106-71FD0704A29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411014" y="4988868"/>
                  <a:ext cx="243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288" name="Ink 2287">
                  <a:extLst>
                    <a:ext uri="{FF2B5EF4-FFF2-40B4-BE49-F238E27FC236}">
                      <a16:creationId xmlns:a16="http://schemas.microsoft.com/office/drawing/2014/main" id="{9B78FF9E-8E49-4739-934C-B8182AEA14C0}"/>
                    </a:ext>
                  </a:extLst>
                </p14:cNvPr>
                <p14:cNvContentPartPr/>
                <p14:nvPr/>
              </p14:nvContentPartPr>
              <p14:xfrm>
                <a:off x="9626294" y="5019828"/>
                <a:ext cx="20880" cy="198720"/>
              </p14:xfrm>
            </p:contentPart>
          </mc:Choice>
          <mc:Fallback>
            <p:pic>
              <p:nvPicPr>
                <p:cNvPr id="2288" name="Ink 2287">
                  <a:extLst>
                    <a:ext uri="{FF2B5EF4-FFF2-40B4-BE49-F238E27FC236}">
                      <a16:creationId xmlns:a16="http://schemas.microsoft.com/office/drawing/2014/main" id="{9B78FF9E-8E49-4739-934C-B8182AEA14C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617654" y="5011188"/>
                  <a:ext cx="3852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2290" name="Ink 2289">
                <a:extLst>
                  <a:ext uri="{FF2B5EF4-FFF2-40B4-BE49-F238E27FC236}">
                    <a16:creationId xmlns:a16="http://schemas.microsoft.com/office/drawing/2014/main" id="{3898E747-E1B4-469D-89AB-E9DD05D7837B}"/>
                  </a:ext>
                </a:extLst>
              </p14:cNvPr>
              <p14:cNvContentPartPr/>
              <p14:nvPr/>
            </p14:nvContentPartPr>
            <p14:xfrm>
              <a:off x="9390134" y="5000028"/>
              <a:ext cx="248040" cy="232560"/>
            </p14:xfrm>
          </p:contentPart>
        </mc:Choice>
        <mc:Fallback>
          <p:pic>
            <p:nvPicPr>
              <p:cNvPr id="2290" name="Ink 2289">
                <a:extLst>
                  <a:ext uri="{FF2B5EF4-FFF2-40B4-BE49-F238E27FC236}">
                    <a16:creationId xmlns:a16="http://schemas.microsoft.com/office/drawing/2014/main" id="{3898E747-E1B4-469D-89AB-E9DD05D7837B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381134" y="4991388"/>
                <a:ext cx="26568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3" name="Group 2292">
            <a:extLst>
              <a:ext uri="{FF2B5EF4-FFF2-40B4-BE49-F238E27FC236}">
                <a16:creationId xmlns:a16="http://schemas.microsoft.com/office/drawing/2014/main" id="{C1DE1C1A-13CF-488E-A08E-E316130BAAF5}"/>
              </a:ext>
            </a:extLst>
          </p:cNvPr>
          <p:cNvGrpSpPr/>
          <p:nvPr/>
        </p:nvGrpSpPr>
        <p:grpSpPr>
          <a:xfrm>
            <a:off x="9089894" y="2327388"/>
            <a:ext cx="263520" cy="225720"/>
            <a:chOff x="9089894" y="2327388"/>
            <a:chExt cx="26352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291" name="Ink 2290">
                  <a:extLst>
                    <a:ext uri="{FF2B5EF4-FFF2-40B4-BE49-F238E27FC236}">
                      <a16:creationId xmlns:a16="http://schemas.microsoft.com/office/drawing/2014/main" id="{F0E72850-CB5B-4C88-8E42-CC76E16BBA4A}"/>
                    </a:ext>
                  </a:extLst>
                </p14:cNvPr>
                <p14:cNvContentPartPr/>
                <p14:nvPr/>
              </p14:nvContentPartPr>
              <p14:xfrm>
                <a:off x="9089894" y="2349348"/>
                <a:ext cx="263520" cy="203760"/>
              </p14:xfrm>
            </p:contentPart>
          </mc:Choice>
          <mc:Fallback>
            <p:pic>
              <p:nvPicPr>
                <p:cNvPr id="2291" name="Ink 2290">
                  <a:extLst>
                    <a:ext uri="{FF2B5EF4-FFF2-40B4-BE49-F238E27FC236}">
                      <a16:creationId xmlns:a16="http://schemas.microsoft.com/office/drawing/2014/main" id="{F0E72850-CB5B-4C88-8E42-CC76E16BBA4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081254" y="2340708"/>
                  <a:ext cx="281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92" name="Ink 2291">
                  <a:extLst>
                    <a:ext uri="{FF2B5EF4-FFF2-40B4-BE49-F238E27FC236}">
                      <a16:creationId xmlns:a16="http://schemas.microsoft.com/office/drawing/2014/main" id="{8D502A12-66C4-4EE2-900D-EF04F435E258}"/>
                    </a:ext>
                  </a:extLst>
                </p14:cNvPr>
                <p14:cNvContentPartPr/>
                <p14:nvPr/>
              </p14:nvContentPartPr>
              <p14:xfrm>
                <a:off x="9108254" y="2327388"/>
                <a:ext cx="240480" cy="220320"/>
              </p14:xfrm>
            </p:contentPart>
          </mc:Choice>
          <mc:Fallback>
            <p:pic>
              <p:nvPicPr>
                <p:cNvPr id="2292" name="Ink 2291">
                  <a:extLst>
                    <a:ext uri="{FF2B5EF4-FFF2-40B4-BE49-F238E27FC236}">
                      <a16:creationId xmlns:a16="http://schemas.microsoft.com/office/drawing/2014/main" id="{8D502A12-66C4-4EE2-900D-EF04F435E25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099254" y="2318388"/>
                  <a:ext cx="25812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7" name="Group 2296">
            <a:extLst>
              <a:ext uri="{FF2B5EF4-FFF2-40B4-BE49-F238E27FC236}">
                <a16:creationId xmlns:a16="http://schemas.microsoft.com/office/drawing/2014/main" id="{6F11C78C-327B-4314-86C9-27C0E48A712A}"/>
              </a:ext>
            </a:extLst>
          </p:cNvPr>
          <p:cNvGrpSpPr/>
          <p:nvPr/>
        </p:nvGrpSpPr>
        <p:grpSpPr>
          <a:xfrm>
            <a:off x="10650134" y="2429988"/>
            <a:ext cx="308880" cy="216720"/>
            <a:chOff x="10650134" y="2429988"/>
            <a:chExt cx="30888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94" name="Ink 2293">
                  <a:extLst>
                    <a:ext uri="{FF2B5EF4-FFF2-40B4-BE49-F238E27FC236}">
                      <a16:creationId xmlns:a16="http://schemas.microsoft.com/office/drawing/2014/main" id="{6A981434-6C00-4D2C-B254-8D643A08CDC9}"/>
                    </a:ext>
                  </a:extLst>
                </p14:cNvPr>
                <p14:cNvContentPartPr/>
                <p14:nvPr/>
              </p14:nvContentPartPr>
              <p14:xfrm>
                <a:off x="10668134" y="2437188"/>
                <a:ext cx="42480" cy="198360"/>
              </p14:xfrm>
            </p:contentPart>
          </mc:Choice>
          <mc:Fallback>
            <p:pic>
              <p:nvPicPr>
                <p:cNvPr id="2294" name="Ink 2293">
                  <a:extLst>
                    <a:ext uri="{FF2B5EF4-FFF2-40B4-BE49-F238E27FC236}">
                      <a16:creationId xmlns:a16="http://schemas.microsoft.com/office/drawing/2014/main" id="{6A981434-6C00-4D2C-B254-8D643A08CDC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659134" y="2428188"/>
                  <a:ext cx="60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95" name="Ink 2294">
                  <a:extLst>
                    <a:ext uri="{FF2B5EF4-FFF2-40B4-BE49-F238E27FC236}">
                      <a16:creationId xmlns:a16="http://schemas.microsoft.com/office/drawing/2014/main" id="{5EBE5CC8-84AA-4BD6-966C-C11F1B7258E0}"/>
                    </a:ext>
                  </a:extLst>
                </p14:cNvPr>
                <p14:cNvContentPartPr/>
                <p14:nvPr/>
              </p14:nvContentPartPr>
              <p14:xfrm>
                <a:off x="10698374" y="2627988"/>
                <a:ext cx="260640" cy="18720"/>
              </p14:xfrm>
            </p:contentPart>
          </mc:Choice>
          <mc:Fallback>
            <p:pic>
              <p:nvPicPr>
                <p:cNvPr id="2295" name="Ink 2294">
                  <a:extLst>
                    <a:ext uri="{FF2B5EF4-FFF2-40B4-BE49-F238E27FC236}">
                      <a16:creationId xmlns:a16="http://schemas.microsoft.com/office/drawing/2014/main" id="{5EBE5CC8-84AA-4BD6-966C-C11F1B7258E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689374" y="2619348"/>
                  <a:ext cx="278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96" name="Ink 2295">
                  <a:extLst>
                    <a:ext uri="{FF2B5EF4-FFF2-40B4-BE49-F238E27FC236}">
                      <a16:creationId xmlns:a16="http://schemas.microsoft.com/office/drawing/2014/main" id="{A99DD790-4093-4CBC-986B-CD4193F25E93}"/>
                    </a:ext>
                  </a:extLst>
                </p14:cNvPr>
                <p14:cNvContentPartPr/>
                <p14:nvPr/>
              </p14:nvContentPartPr>
              <p14:xfrm>
                <a:off x="10650134" y="2429988"/>
                <a:ext cx="288000" cy="191880"/>
              </p14:xfrm>
            </p:contentPart>
          </mc:Choice>
          <mc:Fallback>
            <p:pic>
              <p:nvPicPr>
                <p:cNvPr id="2296" name="Ink 2295">
                  <a:extLst>
                    <a:ext uri="{FF2B5EF4-FFF2-40B4-BE49-F238E27FC236}">
                      <a16:creationId xmlns:a16="http://schemas.microsoft.com/office/drawing/2014/main" id="{A99DD790-4093-4CBC-986B-CD4193F25E9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641494" y="2420988"/>
                  <a:ext cx="30564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0" name="Group 2299">
            <a:extLst>
              <a:ext uri="{FF2B5EF4-FFF2-40B4-BE49-F238E27FC236}">
                <a16:creationId xmlns:a16="http://schemas.microsoft.com/office/drawing/2014/main" id="{587C5802-D831-4754-95F9-81517B2B5CB7}"/>
              </a:ext>
            </a:extLst>
          </p:cNvPr>
          <p:cNvGrpSpPr/>
          <p:nvPr/>
        </p:nvGrpSpPr>
        <p:grpSpPr>
          <a:xfrm>
            <a:off x="9421454" y="5021988"/>
            <a:ext cx="176040" cy="131760"/>
            <a:chOff x="9421454" y="5021988"/>
            <a:chExt cx="17604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98" name="Ink 2297">
                  <a:extLst>
                    <a:ext uri="{FF2B5EF4-FFF2-40B4-BE49-F238E27FC236}">
                      <a16:creationId xmlns:a16="http://schemas.microsoft.com/office/drawing/2014/main" id="{49585AF9-F76C-4D7B-81C8-2526833EE6D4}"/>
                    </a:ext>
                  </a:extLst>
                </p14:cNvPr>
                <p14:cNvContentPartPr/>
                <p14:nvPr/>
              </p14:nvContentPartPr>
              <p14:xfrm>
                <a:off x="9460334" y="5021988"/>
                <a:ext cx="360" cy="360"/>
              </p14:xfrm>
            </p:contentPart>
          </mc:Choice>
          <mc:Fallback>
            <p:pic>
              <p:nvPicPr>
                <p:cNvPr id="2298" name="Ink 2297">
                  <a:extLst>
                    <a:ext uri="{FF2B5EF4-FFF2-40B4-BE49-F238E27FC236}">
                      <a16:creationId xmlns:a16="http://schemas.microsoft.com/office/drawing/2014/main" id="{49585AF9-F76C-4D7B-81C8-2526833EE6D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451694" y="5012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99" name="Ink 2298">
                  <a:extLst>
                    <a:ext uri="{FF2B5EF4-FFF2-40B4-BE49-F238E27FC236}">
                      <a16:creationId xmlns:a16="http://schemas.microsoft.com/office/drawing/2014/main" id="{161F1440-F8DF-437D-A86A-270A2E4716B1}"/>
                    </a:ext>
                  </a:extLst>
                </p14:cNvPr>
                <p14:cNvContentPartPr/>
                <p14:nvPr/>
              </p14:nvContentPartPr>
              <p14:xfrm>
                <a:off x="9421454" y="5063028"/>
                <a:ext cx="176040" cy="90720"/>
              </p14:xfrm>
            </p:contentPart>
          </mc:Choice>
          <mc:Fallback>
            <p:pic>
              <p:nvPicPr>
                <p:cNvPr id="2299" name="Ink 2298">
                  <a:extLst>
                    <a:ext uri="{FF2B5EF4-FFF2-40B4-BE49-F238E27FC236}">
                      <a16:creationId xmlns:a16="http://schemas.microsoft.com/office/drawing/2014/main" id="{161F1440-F8DF-437D-A86A-270A2E4716B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412454" y="5054028"/>
                  <a:ext cx="193680" cy="10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890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55B6881-CCE8-4B31-BE89-E6AC5020FDEE}"/>
              </a:ext>
            </a:extLst>
          </p:cNvPr>
          <p:cNvGrpSpPr/>
          <p:nvPr/>
        </p:nvGrpSpPr>
        <p:grpSpPr>
          <a:xfrm>
            <a:off x="248294" y="190788"/>
            <a:ext cx="814680" cy="603000"/>
            <a:chOff x="248294" y="190788"/>
            <a:chExt cx="814680" cy="60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8414EC-3C1C-45DB-9DA4-31167CA4B688}"/>
                    </a:ext>
                  </a:extLst>
                </p14:cNvPr>
                <p14:cNvContentPartPr/>
                <p14:nvPr/>
              </p14:nvContentPartPr>
              <p14:xfrm>
                <a:off x="248294" y="358908"/>
                <a:ext cx="84600" cy="14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A8414EC-3C1C-45DB-9DA4-31167CA4B6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9294" y="349908"/>
                  <a:ext cx="102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0031C6-BACA-40CC-9232-CA684C11E571}"/>
                    </a:ext>
                  </a:extLst>
                </p14:cNvPr>
                <p14:cNvContentPartPr/>
                <p14:nvPr/>
              </p14:nvContentPartPr>
              <p14:xfrm>
                <a:off x="259814" y="300228"/>
                <a:ext cx="11880" cy="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0031C6-BACA-40CC-9232-CA684C11E5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174" y="291228"/>
                  <a:ext cx="2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60BD41-3328-4AFB-8E72-D64FC81D2193}"/>
                    </a:ext>
                  </a:extLst>
                </p14:cNvPr>
                <p14:cNvContentPartPr/>
                <p14:nvPr/>
              </p14:nvContentPartPr>
              <p14:xfrm>
                <a:off x="333254" y="341628"/>
                <a:ext cx="126000" cy="56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60BD41-3328-4AFB-8E72-D64FC81D21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4614" y="332628"/>
                  <a:ext cx="143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6786165-A518-4B71-B750-FDDE21C679EA}"/>
                    </a:ext>
                  </a:extLst>
                </p14:cNvPr>
                <p14:cNvContentPartPr/>
                <p14:nvPr/>
              </p14:nvContentPartPr>
              <p14:xfrm>
                <a:off x="464654" y="337308"/>
                <a:ext cx="41400" cy="7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6786165-A518-4B71-B750-FDDE21C679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5654" y="328668"/>
                  <a:ext cx="59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E40C7D-A620-4ECA-B85E-6720DAB943A7}"/>
                    </a:ext>
                  </a:extLst>
                </p14:cNvPr>
                <p14:cNvContentPartPr/>
                <p14:nvPr/>
              </p14:nvContentPartPr>
              <p14:xfrm>
                <a:off x="543134" y="332628"/>
                <a:ext cx="83160" cy="69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E40C7D-A620-4ECA-B85E-6720DAB943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4134" y="323628"/>
                  <a:ext cx="100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4D7F4A-433D-4CA4-9558-B40CA8A8F7D8}"/>
                    </a:ext>
                  </a:extLst>
                </p14:cNvPr>
                <p14:cNvContentPartPr/>
                <p14:nvPr/>
              </p14:nvContentPartPr>
              <p14:xfrm>
                <a:off x="655094" y="326508"/>
                <a:ext cx="83160" cy="5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4D7F4A-433D-4CA4-9558-B40CA8A8F7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6094" y="317508"/>
                  <a:ext cx="100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D7D4E4-FD76-4031-A5EF-6393FB2FD511}"/>
                    </a:ext>
                  </a:extLst>
                </p14:cNvPr>
                <p14:cNvContentPartPr/>
                <p14:nvPr/>
              </p14:nvContentPartPr>
              <p14:xfrm>
                <a:off x="790454" y="290868"/>
                <a:ext cx="47520" cy="7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D7D4E4-FD76-4031-A5EF-6393FB2FD5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1814" y="282228"/>
                  <a:ext cx="65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A2F033-FB41-4F1D-9999-F29CBE6CB4AC}"/>
                    </a:ext>
                  </a:extLst>
                </p14:cNvPr>
                <p14:cNvContentPartPr/>
                <p14:nvPr/>
              </p14:nvContentPartPr>
              <p14:xfrm>
                <a:off x="793694" y="231468"/>
                <a:ext cx="50760" cy="42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A2F033-FB41-4F1D-9999-F29CBE6CB4A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054" y="222468"/>
                  <a:ext cx="684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3846FE-D618-43AD-ABA1-12B0F13EF7E2}"/>
                    </a:ext>
                  </a:extLst>
                </p14:cNvPr>
                <p14:cNvContentPartPr/>
                <p14:nvPr/>
              </p14:nvContentPartPr>
              <p14:xfrm>
                <a:off x="897014" y="190788"/>
                <a:ext cx="77400" cy="146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3846FE-D618-43AD-ABA1-12B0F13EF7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8374" y="182148"/>
                  <a:ext cx="95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B44A88-5DFC-4DD6-95B3-48EA6D31A577}"/>
                    </a:ext>
                  </a:extLst>
                </p14:cNvPr>
                <p14:cNvContentPartPr/>
                <p14:nvPr/>
              </p14:nvContentPartPr>
              <p14:xfrm>
                <a:off x="404534" y="697308"/>
                <a:ext cx="1080" cy="9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B44A88-5DFC-4DD6-95B3-48EA6D31A5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5534" y="688668"/>
                  <a:ext cx="18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EC5271-2208-4BE0-8874-4778DF12EECC}"/>
                    </a:ext>
                  </a:extLst>
                </p14:cNvPr>
                <p14:cNvContentPartPr/>
                <p14:nvPr/>
              </p14:nvContentPartPr>
              <p14:xfrm>
                <a:off x="385454" y="649788"/>
                <a:ext cx="152640" cy="73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EC5271-2208-4BE0-8874-4778DF12EE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814" y="640788"/>
                  <a:ext cx="170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939A09-4223-4080-80E1-61E9C0B283B4}"/>
                    </a:ext>
                  </a:extLst>
                </p14:cNvPr>
                <p14:cNvContentPartPr/>
                <p14:nvPr/>
              </p14:nvContentPartPr>
              <p14:xfrm>
                <a:off x="531974" y="610548"/>
                <a:ext cx="4320" cy="3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939A09-4223-4080-80E1-61E9C0B283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974" y="601548"/>
                  <a:ext cx="2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BA840E-075B-4056-8441-7B38AE9DCBB8}"/>
                    </a:ext>
                  </a:extLst>
                </p14:cNvPr>
                <p14:cNvContentPartPr/>
                <p14:nvPr/>
              </p14:nvContentPartPr>
              <p14:xfrm>
                <a:off x="570494" y="551148"/>
                <a:ext cx="43200" cy="134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BA840E-075B-4056-8441-7B38AE9DCB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1854" y="542148"/>
                  <a:ext cx="60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89C11B-CB2F-49A4-AC87-93A5A32767E9}"/>
                    </a:ext>
                  </a:extLst>
                </p14:cNvPr>
                <p14:cNvContentPartPr/>
                <p14:nvPr/>
              </p14:nvContentPartPr>
              <p14:xfrm>
                <a:off x="632414" y="600828"/>
                <a:ext cx="48960" cy="64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89C11B-CB2F-49A4-AC87-93A5A32767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774" y="591828"/>
                  <a:ext cx="66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1498FB-8437-4B71-982B-6B34C840C61F}"/>
                    </a:ext>
                  </a:extLst>
                </p14:cNvPr>
                <p14:cNvContentPartPr/>
                <p14:nvPr/>
              </p14:nvContentPartPr>
              <p14:xfrm>
                <a:off x="718454" y="601908"/>
                <a:ext cx="38520" cy="6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1498FB-8437-4B71-982B-6B34C840C6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9454" y="593268"/>
                  <a:ext cx="56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D3F76D-8548-4557-8BDA-C850E2E2A8D2}"/>
                    </a:ext>
                  </a:extLst>
                </p14:cNvPr>
                <p14:cNvContentPartPr/>
                <p14:nvPr/>
              </p14:nvContentPartPr>
              <p14:xfrm>
                <a:off x="792614" y="582108"/>
                <a:ext cx="66960" cy="70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D3F76D-8548-4557-8BDA-C850E2E2A8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3614" y="573108"/>
                  <a:ext cx="84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05B7CD-1D40-46A8-859D-34E22B8CF313}"/>
                    </a:ext>
                  </a:extLst>
                </p14:cNvPr>
                <p14:cNvContentPartPr/>
                <p14:nvPr/>
              </p14:nvContentPartPr>
              <p14:xfrm>
                <a:off x="900614" y="504708"/>
                <a:ext cx="15120" cy="13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05B7CD-1D40-46A8-859D-34E22B8CF3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1614" y="495708"/>
                  <a:ext cx="32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AE3D2F-9015-4F7D-A8BF-8DF42A10FADD}"/>
                    </a:ext>
                  </a:extLst>
                </p14:cNvPr>
                <p14:cNvContentPartPr/>
                <p14:nvPr/>
              </p14:nvContentPartPr>
              <p14:xfrm>
                <a:off x="956774" y="563388"/>
                <a:ext cx="106200" cy="62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AE3D2F-9015-4F7D-A8BF-8DF42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7774" y="554748"/>
                  <a:ext cx="12384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F746EC-7CF3-44B0-9D92-DEB969ADD0EF}"/>
              </a:ext>
            </a:extLst>
          </p:cNvPr>
          <p:cNvGrpSpPr/>
          <p:nvPr/>
        </p:nvGrpSpPr>
        <p:grpSpPr>
          <a:xfrm>
            <a:off x="1072334" y="1085748"/>
            <a:ext cx="3137760" cy="1299600"/>
            <a:chOff x="1072334" y="1085748"/>
            <a:chExt cx="3137760" cy="12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280FC0-4C3C-44F2-A4C5-58C3BC1BB97A}"/>
                    </a:ext>
                  </a:extLst>
                </p14:cNvPr>
                <p14:cNvContentPartPr/>
                <p14:nvPr/>
              </p14:nvContentPartPr>
              <p14:xfrm>
                <a:off x="1783334" y="1385268"/>
                <a:ext cx="29880" cy="23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280FC0-4C3C-44F2-A4C5-58C3BC1BB9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4694" y="1376628"/>
                  <a:ext cx="47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DFB6E0-8901-474F-853E-550FB48176A2}"/>
                    </a:ext>
                  </a:extLst>
                </p14:cNvPr>
                <p14:cNvContentPartPr/>
                <p14:nvPr/>
              </p14:nvContentPartPr>
              <p14:xfrm>
                <a:off x="1766774" y="1324788"/>
                <a:ext cx="54720" cy="52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DFB6E0-8901-474F-853E-550FB48176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57774" y="1316148"/>
                  <a:ext cx="72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BB8CC0-12F3-40F0-83AA-3DFFBBEC59E6}"/>
                    </a:ext>
                  </a:extLst>
                </p14:cNvPr>
                <p14:cNvContentPartPr/>
                <p14:nvPr/>
              </p14:nvContentPartPr>
              <p14:xfrm>
                <a:off x="1072334" y="1330188"/>
                <a:ext cx="65520" cy="3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BB8CC0-12F3-40F0-83AA-3DFFBBEC59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3694" y="1321188"/>
                  <a:ext cx="83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423A58-6594-41E1-9C2B-B2942791E31F}"/>
                    </a:ext>
                  </a:extLst>
                </p14:cNvPr>
                <p14:cNvContentPartPr/>
                <p14:nvPr/>
              </p14:nvContentPartPr>
              <p14:xfrm>
                <a:off x="1197974" y="1317588"/>
                <a:ext cx="259920" cy="2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423A58-6594-41E1-9C2B-B2942791E3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89334" y="1308948"/>
                  <a:ext cx="277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AD7C0B-408F-4C17-B22F-15FE6D509BEA}"/>
                    </a:ext>
                  </a:extLst>
                </p14:cNvPr>
                <p14:cNvContentPartPr/>
                <p14:nvPr/>
              </p14:nvContentPartPr>
              <p14:xfrm>
                <a:off x="1627814" y="1333428"/>
                <a:ext cx="172440" cy="1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AD7C0B-408F-4C17-B22F-15FE6D509B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9174" y="1324788"/>
                  <a:ext cx="190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C07D33-2850-4AC1-BB8E-801BCE8552C9}"/>
                    </a:ext>
                  </a:extLst>
                </p14:cNvPr>
                <p14:cNvContentPartPr/>
                <p14:nvPr/>
              </p14:nvContentPartPr>
              <p14:xfrm>
                <a:off x="2104094" y="1657068"/>
                <a:ext cx="18720" cy="345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C07D33-2850-4AC1-BB8E-801BCE8552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95094" y="1648068"/>
                  <a:ext cx="363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021F7B-705F-42AF-ACAF-73C2994164C9}"/>
                    </a:ext>
                  </a:extLst>
                </p14:cNvPr>
                <p14:cNvContentPartPr/>
                <p14:nvPr/>
              </p14:nvContentPartPr>
              <p14:xfrm>
                <a:off x="2080334" y="2021028"/>
                <a:ext cx="59760" cy="8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021F7B-705F-42AF-ACAF-73C2994164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71694" y="2012028"/>
                  <a:ext cx="7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03045C-177E-445B-A5F4-2F5F089F5B5A}"/>
                    </a:ext>
                  </a:extLst>
                </p14:cNvPr>
                <p14:cNvContentPartPr/>
                <p14:nvPr/>
              </p14:nvContentPartPr>
              <p14:xfrm>
                <a:off x="2394254" y="1623588"/>
                <a:ext cx="16920" cy="140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03045C-177E-445B-A5F4-2F5F089F5B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85254" y="1614588"/>
                  <a:ext cx="34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85E783-BED2-4F0F-AD2C-E6833FD00A68}"/>
                    </a:ext>
                  </a:extLst>
                </p14:cNvPr>
                <p14:cNvContentPartPr/>
                <p14:nvPr/>
              </p14:nvContentPartPr>
              <p14:xfrm>
                <a:off x="2386694" y="1808628"/>
                <a:ext cx="42120" cy="37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85E783-BED2-4F0F-AD2C-E6833FD00A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78054" y="1799628"/>
                  <a:ext cx="59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359050B-7D90-46D6-B5AB-FEA09A8C6C1A}"/>
                    </a:ext>
                  </a:extLst>
                </p14:cNvPr>
                <p14:cNvContentPartPr/>
                <p14:nvPr/>
              </p14:nvContentPartPr>
              <p14:xfrm>
                <a:off x="2580014" y="1317588"/>
                <a:ext cx="30240" cy="28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359050B-7D90-46D6-B5AB-FEA09A8C6C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71014" y="1308948"/>
                  <a:ext cx="47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FCECFF-E6D1-4970-A040-F199CDBA25B7}"/>
                    </a:ext>
                  </a:extLst>
                </p14:cNvPr>
                <p14:cNvContentPartPr/>
                <p14:nvPr/>
              </p14:nvContentPartPr>
              <p14:xfrm>
                <a:off x="2561294" y="1245948"/>
                <a:ext cx="63000" cy="85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FCECFF-E6D1-4970-A040-F199CDBA25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52654" y="1236948"/>
                  <a:ext cx="80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D15A20D-42E5-4358-B2A3-08EE8D28DB03}"/>
                    </a:ext>
                  </a:extLst>
                </p14:cNvPr>
                <p14:cNvContentPartPr/>
                <p14:nvPr/>
              </p14:nvContentPartPr>
              <p14:xfrm>
                <a:off x="2866934" y="1504068"/>
                <a:ext cx="20880" cy="12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D15A20D-42E5-4358-B2A3-08EE8D28DB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58294" y="1495428"/>
                  <a:ext cx="38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FCB770-E118-4D2A-B4D3-45C744E10C12}"/>
                    </a:ext>
                  </a:extLst>
                </p14:cNvPr>
                <p14:cNvContentPartPr/>
                <p14:nvPr/>
              </p14:nvContentPartPr>
              <p14:xfrm>
                <a:off x="2864414" y="1460868"/>
                <a:ext cx="34920" cy="41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FCB770-E118-4D2A-B4D3-45C744E10C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55774" y="1451868"/>
                  <a:ext cx="52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CA5C87-8805-477A-A5E5-A38734AA3CBE}"/>
                    </a:ext>
                  </a:extLst>
                </p14:cNvPr>
                <p14:cNvContentPartPr/>
                <p14:nvPr/>
              </p14:nvContentPartPr>
              <p14:xfrm>
                <a:off x="3096614" y="1675068"/>
                <a:ext cx="3960" cy="153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CA5C87-8805-477A-A5E5-A38734AA3C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87974" y="1666428"/>
                  <a:ext cx="21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1D1B0C-BC8C-4AE4-B492-DC427DA00615}"/>
                    </a:ext>
                  </a:extLst>
                </p14:cNvPr>
                <p14:cNvContentPartPr/>
                <p14:nvPr/>
              </p14:nvContentPartPr>
              <p14:xfrm>
                <a:off x="3076094" y="1898628"/>
                <a:ext cx="50400" cy="14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1D1B0C-BC8C-4AE4-B492-DC427DA006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67454" y="1889988"/>
                  <a:ext cx="68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F81299-37BF-43EB-AED0-7B91DB0CB03C}"/>
                    </a:ext>
                  </a:extLst>
                </p14:cNvPr>
                <p14:cNvContentPartPr/>
                <p14:nvPr/>
              </p14:nvContentPartPr>
              <p14:xfrm>
                <a:off x="3434294" y="1685868"/>
                <a:ext cx="38520" cy="349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F81299-37BF-43EB-AED0-7B91DB0CB03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5294" y="1676868"/>
                  <a:ext cx="561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C16D27-BFD7-4F05-ACA8-F0362504D96E}"/>
                    </a:ext>
                  </a:extLst>
                </p14:cNvPr>
                <p14:cNvContentPartPr/>
                <p14:nvPr/>
              </p14:nvContentPartPr>
              <p14:xfrm>
                <a:off x="3404414" y="2105988"/>
                <a:ext cx="45000" cy="25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C16D27-BFD7-4F05-ACA8-F0362504D9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95414" y="2096988"/>
                  <a:ext cx="62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936E8B-C51F-4790-BF7C-CD26B6F38FC7}"/>
                    </a:ext>
                  </a:extLst>
                </p14:cNvPr>
                <p14:cNvContentPartPr/>
                <p14:nvPr/>
              </p14:nvContentPartPr>
              <p14:xfrm>
                <a:off x="3699614" y="1388148"/>
                <a:ext cx="23760" cy="253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936E8B-C51F-4790-BF7C-CD26B6F38F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90614" y="1379508"/>
                  <a:ext cx="41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759624-7C95-4462-87A1-CF30256B695D}"/>
                    </a:ext>
                  </a:extLst>
                </p14:cNvPr>
                <p14:cNvContentPartPr/>
                <p14:nvPr/>
              </p14:nvContentPartPr>
              <p14:xfrm>
                <a:off x="3682694" y="1374828"/>
                <a:ext cx="39240" cy="32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759624-7C95-4462-87A1-CF30256B69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74054" y="1366188"/>
                  <a:ext cx="56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E4C449-6FAC-4C12-9B2E-B8ED3719CEE7}"/>
                    </a:ext>
                  </a:extLst>
                </p14:cNvPr>
                <p14:cNvContentPartPr/>
                <p14:nvPr/>
              </p14:nvContentPartPr>
              <p14:xfrm>
                <a:off x="4000214" y="1276548"/>
                <a:ext cx="52200" cy="305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E4C449-6FAC-4C12-9B2E-B8ED3719C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91574" y="1267548"/>
                  <a:ext cx="69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17204D-67AB-48D0-B3D7-91AB27DDF840}"/>
                    </a:ext>
                  </a:extLst>
                </p14:cNvPr>
                <p14:cNvContentPartPr/>
                <p14:nvPr/>
              </p14:nvContentPartPr>
              <p14:xfrm>
                <a:off x="1528814" y="1085748"/>
                <a:ext cx="2681280" cy="1299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17204D-67AB-48D0-B3D7-91AB27DDF8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19814" y="1076748"/>
                  <a:ext cx="2698920" cy="131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8E6B9E-5733-45E7-B90A-29A1A9F43992}"/>
              </a:ext>
            </a:extLst>
          </p:cNvPr>
          <p:cNvGrpSpPr/>
          <p:nvPr/>
        </p:nvGrpSpPr>
        <p:grpSpPr>
          <a:xfrm>
            <a:off x="1096454" y="489948"/>
            <a:ext cx="3218400" cy="1902600"/>
            <a:chOff x="1096454" y="489948"/>
            <a:chExt cx="3218400" cy="19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C0CF445-94F2-4638-BFDF-77A72F166FD0}"/>
                    </a:ext>
                  </a:extLst>
                </p14:cNvPr>
                <p14:cNvContentPartPr/>
                <p14:nvPr/>
              </p14:nvContentPartPr>
              <p14:xfrm>
                <a:off x="1147214" y="489948"/>
                <a:ext cx="77760" cy="85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C0CF445-94F2-4638-BFDF-77A72F166F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8574" y="480948"/>
                  <a:ext cx="95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721534-FAB9-4D00-ACFD-0C983E8E78D9}"/>
                    </a:ext>
                  </a:extLst>
                </p14:cNvPr>
                <p14:cNvContentPartPr/>
                <p14:nvPr/>
              </p14:nvContentPartPr>
              <p14:xfrm>
                <a:off x="1188974" y="541068"/>
                <a:ext cx="44280" cy="117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721534-FAB9-4D00-ACFD-0C983E8E78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80334" y="532428"/>
                  <a:ext cx="61920" cy="11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7A6A7C-2C27-4CA5-9317-F9992B61A038}"/>
                    </a:ext>
                  </a:extLst>
                </p14:cNvPr>
                <p14:cNvContentPartPr/>
                <p14:nvPr/>
              </p14:nvContentPartPr>
              <p14:xfrm>
                <a:off x="1096454" y="1599108"/>
                <a:ext cx="3175560" cy="71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7A6A7C-2C27-4CA5-9317-F9992B61A0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7454" y="1590468"/>
                  <a:ext cx="3193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CBFDEF-62E5-4D70-96F7-315935D5397A}"/>
                    </a:ext>
                  </a:extLst>
                </p14:cNvPr>
                <p14:cNvContentPartPr/>
                <p14:nvPr/>
              </p14:nvContentPartPr>
              <p14:xfrm>
                <a:off x="4233494" y="1612428"/>
                <a:ext cx="81360" cy="132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CBFDEF-62E5-4D70-96F7-315935D539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24854" y="1603428"/>
                  <a:ext cx="99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94DE32-AC70-4D3B-A593-09F8CEC3200A}"/>
                    </a:ext>
                  </a:extLst>
                </p14:cNvPr>
                <p14:cNvContentPartPr/>
                <p14:nvPr/>
              </p14:nvContentPartPr>
              <p14:xfrm>
                <a:off x="1399574" y="1155588"/>
                <a:ext cx="29160" cy="1095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94DE32-AC70-4D3B-A593-09F8CEC320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90934" y="1146588"/>
                  <a:ext cx="46800" cy="11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25F8F0B-4A08-463E-9D2A-AB9EE2967720}"/>
                    </a:ext>
                  </a:extLst>
                </p14:cNvPr>
                <p14:cNvContentPartPr/>
                <p14:nvPr/>
              </p14:nvContentPartPr>
              <p14:xfrm>
                <a:off x="1375814" y="1103028"/>
                <a:ext cx="37440" cy="1289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25F8F0B-4A08-463E-9D2A-AB9EE29677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66814" y="1094388"/>
                  <a:ext cx="55080" cy="13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2C97E14-6713-44AB-914F-D9C17596EC89}"/>
                    </a:ext>
                  </a:extLst>
                </p14:cNvPr>
                <p14:cNvContentPartPr/>
                <p14:nvPr/>
              </p14:nvContentPartPr>
              <p14:xfrm>
                <a:off x="2572814" y="1194108"/>
                <a:ext cx="24480" cy="1166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2C97E14-6713-44AB-914F-D9C17596EC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63814" y="1185108"/>
                  <a:ext cx="4212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1491DF8-ED6F-4B83-9B13-D9730A940CCB}"/>
                    </a:ext>
                  </a:extLst>
                </p14:cNvPr>
                <p14:cNvContentPartPr/>
                <p14:nvPr/>
              </p14:nvContentPartPr>
              <p14:xfrm>
                <a:off x="1421174" y="858948"/>
                <a:ext cx="1076040" cy="173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1491DF8-ED6F-4B83-9B13-D9730A940C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12174" y="849948"/>
                  <a:ext cx="109368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558B0AD-1A18-4D9E-92E0-D532A7C41984}"/>
                  </a:ext>
                </a:extLst>
              </p14:cNvPr>
              <p14:cNvContentPartPr/>
              <p14:nvPr/>
            </p14:nvContentPartPr>
            <p14:xfrm>
              <a:off x="1858934" y="564108"/>
              <a:ext cx="144720" cy="143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558B0AD-1A18-4D9E-92E0-D532A7C4198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50294" y="555468"/>
                <a:ext cx="16236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82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33A4AB3-991A-4402-AA15-FF022E9AF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65" y="374072"/>
            <a:ext cx="11922017" cy="58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873BB2D-327D-4759-823E-C3CFB091727D}"/>
              </a:ext>
            </a:extLst>
          </p:cNvPr>
          <p:cNvGrpSpPr/>
          <p:nvPr/>
        </p:nvGrpSpPr>
        <p:grpSpPr>
          <a:xfrm>
            <a:off x="4149254" y="2554548"/>
            <a:ext cx="306000" cy="331200"/>
            <a:chOff x="4149254" y="2554548"/>
            <a:chExt cx="30600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EC759F-0426-455A-9D26-749D1A83233C}"/>
                    </a:ext>
                  </a:extLst>
                </p14:cNvPr>
                <p14:cNvContentPartPr/>
                <p14:nvPr/>
              </p14:nvContentPartPr>
              <p14:xfrm>
                <a:off x="4149974" y="2590908"/>
                <a:ext cx="27720" cy="252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EC759F-0426-455A-9D26-749D1A83233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41334" y="2581908"/>
                  <a:ext cx="45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A6240C-73CA-4996-9006-F8F5346DECF3}"/>
                    </a:ext>
                  </a:extLst>
                </p14:cNvPr>
                <p14:cNvContentPartPr/>
                <p14:nvPr/>
              </p14:nvContentPartPr>
              <p14:xfrm>
                <a:off x="4182734" y="2835708"/>
                <a:ext cx="272520" cy="2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A6240C-73CA-4996-9006-F8F5346DEC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74094" y="2827068"/>
                  <a:ext cx="290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E4FFDD-255F-44D4-864F-513248383986}"/>
                    </a:ext>
                  </a:extLst>
                </p14:cNvPr>
                <p14:cNvContentPartPr/>
                <p14:nvPr/>
              </p14:nvContentPartPr>
              <p14:xfrm>
                <a:off x="4172294" y="2554548"/>
                <a:ext cx="271440" cy="2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E4FFDD-255F-44D4-864F-5132483839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63654" y="2545908"/>
                  <a:ext cx="289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46146E-D236-4B62-932F-C6C532195EEF}"/>
                    </a:ext>
                  </a:extLst>
                </p14:cNvPr>
                <p14:cNvContentPartPr/>
                <p14:nvPr/>
              </p14:nvContentPartPr>
              <p14:xfrm>
                <a:off x="4438334" y="2569668"/>
                <a:ext cx="15840" cy="259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46146E-D236-4B62-932F-C6C532195E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29334" y="2561028"/>
                  <a:ext cx="33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226452-918E-4388-BA89-8D959B84F753}"/>
                    </a:ext>
                  </a:extLst>
                </p14:cNvPr>
                <p14:cNvContentPartPr/>
                <p14:nvPr/>
              </p14:nvContentPartPr>
              <p14:xfrm>
                <a:off x="4149254" y="2603508"/>
                <a:ext cx="21600" cy="282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226452-918E-4388-BA89-8D959B84F7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40254" y="2594868"/>
                  <a:ext cx="392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B78FDC-8FEE-4E45-942B-604B5C0FCDB3}"/>
                    </a:ext>
                  </a:extLst>
                </p14:cNvPr>
                <p14:cNvContentPartPr/>
                <p14:nvPr/>
              </p14:nvContentPartPr>
              <p14:xfrm>
                <a:off x="4172294" y="2578308"/>
                <a:ext cx="163080" cy="29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B78FDC-8FEE-4E45-942B-604B5C0FCD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63654" y="2569668"/>
                  <a:ext cx="180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508064-4FD0-4833-85D6-3785A550B0BC}"/>
              </a:ext>
            </a:extLst>
          </p:cNvPr>
          <p:cNvGrpSpPr/>
          <p:nvPr/>
        </p:nvGrpSpPr>
        <p:grpSpPr>
          <a:xfrm>
            <a:off x="10289414" y="2618268"/>
            <a:ext cx="264600" cy="268200"/>
            <a:chOff x="10289414" y="2618268"/>
            <a:chExt cx="26460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3E674A-CF01-45BA-8CFD-E8DE54804B9F}"/>
                    </a:ext>
                  </a:extLst>
                </p14:cNvPr>
                <p14:cNvContentPartPr/>
                <p14:nvPr/>
              </p14:nvContentPartPr>
              <p14:xfrm>
                <a:off x="10318214" y="2618268"/>
                <a:ext cx="12960" cy="25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3E674A-CF01-45BA-8CFD-E8DE54804B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09574" y="2609268"/>
                  <a:ext cx="30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111262-7C02-4B0D-8EFD-F02CDB90018B}"/>
                    </a:ext>
                  </a:extLst>
                </p14:cNvPr>
                <p14:cNvContentPartPr/>
                <p14:nvPr/>
              </p14:nvContentPartPr>
              <p14:xfrm>
                <a:off x="10326494" y="2859468"/>
                <a:ext cx="227520" cy="2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111262-7C02-4B0D-8EFD-F02CDB9001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17854" y="2850468"/>
                  <a:ext cx="245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8B04BF-35D2-4892-A36B-286CF09E9413}"/>
                    </a:ext>
                  </a:extLst>
                </p14:cNvPr>
                <p14:cNvContentPartPr/>
                <p14:nvPr/>
              </p14:nvContentPartPr>
              <p14:xfrm>
                <a:off x="10289414" y="2639868"/>
                <a:ext cx="259920" cy="234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8B04BF-35D2-4892-A36B-286CF09E94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80774" y="2631228"/>
                  <a:ext cx="27756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07BDC3-872B-4C18-B507-CCB00510AD8C}"/>
              </a:ext>
            </a:extLst>
          </p:cNvPr>
          <p:cNvGrpSpPr/>
          <p:nvPr/>
        </p:nvGrpSpPr>
        <p:grpSpPr>
          <a:xfrm>
            <a:off x="11648414" y="3210108"/>
            <a:ext cx="267840" cy="152280"/>
            <a:chOff x="11648414" y="3210108"/>
            <a:chExt cx="267840" cy="1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E9AF45-8A59-4971-99B8-C486F5EA7F32}"/>
                    </a:ext>
                  </a:extLst>
                </p14:cNvPr>
                <p14:cNvContentPartPr/>
                <p14:nvPr/>
              </p14:nvContentPartPr>
              <p14:xfrm>
                <a:off x="11656694" y="3210108"/>
                <a:ext cx="101880" cy="13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E9AF45-8A59-4971-99B8-C486F5EA7F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48054" y="3201108"/>
                  <a:ext cx="119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9962FD-54BF-4520-B138-E137ADDB7E50}"/>
                    </a:ext>
                  </a:extLst>
                </p14:cNvPr>
                <p14:cNvContentPartPr/>
                <p14:nvPr/>
              </p14:nvContentPartPr>
              <p14:xfrm>
                <a:off x="11723654" y="3285348"/>
                <a:ext cx="192600" cy="2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9962FD-54BF-4520-B138-E137ADDB7E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715014" y="3276348"/>
                  <a:ext cx="210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B06366-AD54-41B9-B45D-7B0BDBAB8BEA}"/>
                    </a:ext>
                  </a:extLst>
                </p14:cNvPr>
                <p14:cNvContentPartPr/>
                <p14:nvPr/>
              </p14:nvContentPartPr>
              <p14:xfrm>
                <a:off x="11648414" y="3247548"/>
                <a:ext cx="132840" cy="11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B06366-AD54-41B9-B45D-7B0BDBAB8B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639414" y="3238908"/>
                  <a:ext cx="1504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5" name="Group 3074">
            <a:extLst>
              <a:ext uri="{FF2B5EF4-FFF2-40B4-BE49-F238E27FC236}">
                <a16:creationId xmlns:a16="http://schemas.microsoft.com/office/drawing/2014/main" id="{EB62F04D-C7C3-4E72-A1F5-C14DBF4E434D}"/>
              </a:ext>
            </a:extLst>
          </p:cNvPr>
          <p:cNvGrpSpPr/>
          <p:nvPr/>
        </p:nvGrpSpPr>
        <p:grpSpPr>
          <a:xfrm>
            <a:off x="1155854" y="1988988"/>
            <a:ext cx="513000" cy="1124640"/>
            <a:chOff x="1155854" y="1988988"/>
            <a:chExt cx="513000" cy="11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B07B49-A8D6-4F82-908E-9DF9F7EAF96D}"/>
                    </a:ext>
                  </a:extLst>
                </p14:cNvPr>
                <p14:cNvContentPartPr/>
                <p14:nvPr/>
              </p14:nvContentPartPr>
              <p14:xfrm>
                <a:off x="1235414" y="2438988"/>
                <a:ext cx="28800" cy="27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B07B49-A8D6-4F82-908E-9DF9F7EAF9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26414" y="2430348"/>
                  <a:ext cx="46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403BEB-8DA0-480C-AF6E-CF178FA09EEB}"/>
                    </a:ext>
                  </a:extLst>
                </p14:cNvPr>
                <p14:cNvContentPartPr/>
                <p14:nvPr/>
              </p14:nvContentPartPr>
              <p14:xfrm>
                <a:off x="1252694" y="2428548"/>
                <a:ext cx="291240" cy="296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403BEB-8DA0-480C-AF6E-CF178FA09EE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43694" y="2419548"/>
                  <a:ext cx="308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786184-65B2-4793-A125-400D23BB92BB}"/>
                    </a:ext>
                  </a:extLst>
                </p14:cNvPr>
                <p14:cNvContentPartPr/>
                <p14:nvPr/>
              </p14:nvContentPartPr>
              <p14:xfrm>
                <a:off x="1212014" y="2417388"/>
                <a:ext cx="318600" cy="34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786184-65B2-4793-A125-400D23BB92B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03374" y="2408748"/>
                  <a:ext cx="336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E17AA6-9D10-4C90-8DE7-1703BDA29B4B}"/>
                    </a:ext>
                  </a:extLst>
                </p14:cNvPr>
                <p14:cNvContentPartPr/>
                <p14:nvPr/>
              </p14:nvContentPartPr>
              <p14:xfrm>
                <a:off x="1248374" y="2300748"/>
                <a:ext cx="79560" cy="74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E17AA6-9D10-4C90-8DE7-1703BDA29B4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39734" y="2291748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948D8D-334D-409D-95A1-14300050A043}"/>
                    </a:ext>
                  </a:extLst>
                </p14:cNvPr>
                <p14:cNvContentPartPr/>
                <p14:nvPr/>
              </p14:nvContentPartPr>
              <p14:xfrm>
                <a:off x="1260974" y="2210028"/>
                <a:ext cx="32400" cy="139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948D8D-334D-409D-95A1-14300050A04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52334" y="2201028"/>
                  <a:ext cx="50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C09BC9-0FDA-439C-93EE-75CB2877FD48}"/>
                    </a:ext>
                  </a:extLst>
                </p14:cNvPr>
                <p14:cNvContentPartPr/>
                <p14:nvPr/>
              </p14:nvContentPartPr>
              <p14:xfrm>
                <a:off x="1155854" y="1988988"/>
                <a:ext cx="94320" cy="149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C09BC9-0FDA-439C-93EE-75CB2877FD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47214" y="1980348"/>
                  <a:ext cx="111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F7B058-247C-4444-9E71-A6875B01CF6E}"/>
                    </a:ext>
                  </a:extLst>
                </p14:cNvPr>
                <p14:cNvContentPartPr/>
                <p14:nvPr/>
              </p14:nvContentPartPr>
              <p14:xfrm>
                <a:off x="1440254" y="2773788"/>
                <a:ext cx="45360" cy="8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F7B058-247C-4444-9E71-A6875B01CF6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31614" y="2765148"/>
                  <a:ext cx="63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9521B6-BFD8-45ED-8D6F-AB3444DE4071}"/>
                    </a:ext>
                  </a:extLst>
                </p14:cNvPr>
                <p14:cNvContentPartPr/>
                <p14:nvPr/>
              </p14:nvContentPartPr>
              <p14:xfrm>
                <a:off x="1456814" y="2811588"/>
                <a:ext cx="27360" cy="19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9521B6-BFD8-45ED-8D6F-AB3444DE40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48174" y="2802588"/>
                  <a:ext cx="45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A0C337-BCB6-407F-8AF4-171D986419B9}"/>
                    </a:ext>
                  </a:extLst>
                </p14:cNvPr>
                <p14:cNvContentPartPr/>
                <p14:nvPr/>
              </p14:nvContentPartPr>
              <p14:xfrm>
                <a:off x="1426934" y="2801148"/>
                <a:ext cx="86040" cy="9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A0C337-BCB6-407F-8AF4-171D986419B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418294" y="2792508"/>
                  <a:ext cx="103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076A87E7-BFB9-4AFE-AEA2-74A0CA91B6ED}"/>
                    </a:ext>
                  </a:extLst>
                </p14:cNvPr>
                <p14:cNvContentPartPr/>
                <p14:nvPr/>
              </p14:nvContentPartPr>
              <p14:xfrm>
                <a:off x="1546094" y="2968548"/>
                <a:ext cx="32040" cy="145080"/>
              </p14:xfrm>
            </p:contentPart>
          </mc:Choice>
          <mc:Fallback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076A87E7-BFB9-4AFE-AEA2-74A0CA91B6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37094" y="2959548"/>
                  <a:ext cx="49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6F11714A-6657-4CA9-B5BD-0F5F1792F508}"/>
                    </a:ext>
                  </a:extLst>
                </p14:cNvPr>
                <p14:cNvContentPartPr/>
                <p14:nvPr/>
              </p14:nvContentPartPr>
              <p14:xfrm>
                <a:off x="1533854" y="2937588"/>
                <a:ext cx="135000" cy="104400"/>
              </p14:xfrm>
            </p:contentPart>
          </mc:Choice>
          <mc:Fallback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6F11714A-6657-4CA9-B5BD-0F5F1792F5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24854" y="2928948"/>
                  <a:ext cx="15264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0" name="Group 3079">
            <a:extLst>
              <a:ext uri="{FF2B5EF4-FFF2-40B4-BE49-F238E27FC236}">
                <a16:creationId xmlns:a16="http://schemas.microsoft.com/office/drawing/2014/main" id="{360DDF25-B159-4677-8CD5-35D9938D7EE9}"/>
              </a:ext>
            </a:extLst>
          </p:cNvPr>
          <p:cNvGrpSpPr/>
          <p:nvPr/>
        </p:nvGrpSpPr>
        <p:grpSpPr>
          <a:xfrm>
            <a:off x="7370534" y="2420988"/>
            <a:ext cx="282240" cy="261720"/>
            <a:chOff x="7370534" y="2420988"/>
            <a:chExt cx="28224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76" name="Ink 3075">
                  <a:extLst>
                    <a:ext uri="{FF2B5EF4-FFF2-40B4-BE49-F238E27FC236}">
                      <a16:creationId xmlns:a16="http://schemas.microsoft.com/office/drawing/2014/main" id="{7354FAE9-7447-4579-91ED-7FB7B37A0053}"/>
                    </a:ext>
                  </a:extLst>
                </p14:cNvPr>
                <p14:cNvContentPartPr/>
                <p14:nvPr/>
              </p14:nvContentPartPr>
              <p14:xfrm>
                <a:off x="7380614" y="2420988"/>
                <a:ext cx="22680" cy="221040"/>
              </p14:xfrm>
            </p:contentPart>
          </mc:Choice>
          <mc:Fallback>
            <p:pic>
              <p:nvPicPr>
                <p:cNvPr id="3076" name="Ink 3075">
                  <a:extLst>
                    <a:ext uri="{FF2B5EF4-FFF2-40B4-BE49-F238E27FC236}">
                      <a16:creationId xmlns:a16="http://schemas.microsoft.com/office/drawing/2014/main" id="{7354FAE9-7447-4579-91ED-7FB7B37A005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71614" y="2411988"/>
                  <a:ext cx="40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77" name="Ink 3076">
                  <a:extLst>
                    <a:ext uri="{FF2B5EF4-FFF2-40B4-BE49-F238E27FC236}">
                      <a16:creationId xmlns:a16="http://schemas.microsoft.com/office/drawing/2014/main" id="{97B2BC72-93B6-4881-BD55-46CC9517AD52}"/>
                    </a:ext>
                  </a:extLst>
                </p14:cNvPr>
                <p14:cNvContentPartPr/>
                <p14:nvPr/>
              </p14:nvContentPartPr>
              <p14:xfrm>
                <a:off x="7372334" y="2627268"/>
                <a:ext cx="270720" cy="49680"/>
              </p14:xfrm>
            </p:contentPart>
          </mc:Choice>
          <mc:Fallback>
            <p:pic>
              <p:nvPicPr>
                <p:cNvPr id="3077" name="Ink 3076">
                  <a:extLst>
                    <a:ext uri="{FF2B5EF4-FFF2-40B4-BE49-F238E27FC236}">
                      <a16:creationId xmlns:a16="http://schemas.microsoft.com/office/drawing/2014/main" id="{97B2BC72-93B6-4881-BD55-46CC9517AD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63334" y="2618628"/>
                  <a:ext cx="288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78" name="Ink 3077">
                  <a:extLst>
                    <a:ext uri="{FF2B5EF4-FFF2-40B4-BE49-F238E27FC236}">
                      <a16:creationId xmlns:a16="http://schemas.microsoft.com/office/drawing/2014/main" id="{F018BE0C-0ACB-4D3E-8A88-6555C5D2C66D}"/>
                    </a:ext>
                  </a:extLst>
                </p14:cNvPr>
                <p14:cNvContentPartPr/>
                <p14:nvPr/>
              </p14:nvContentPartPr>
              <p14:xfrm>
                <a:off x="7370534" y="2436108"/>
                <a:ext cx="281520" cy="16560"/>
              </p14:xfrm>
            </p:contentPart>
          </mc:Choice>
          <mc:Fallback>
            <p:pic>
              <p:nvPicPr>
                <p:cNvPr id="3078" name="Ink 3077">
                  <a:extLst>
                    <a:ext uri="{FF2B5EF4-FFF2-40B4-BE49-F238E27FC236}">
                      <a16:creationId xmlns:a16="http://schemas.microsoft.com/office/drawing/2014/main" id="{F018BE0C-0ACB-4D3E-8A88-6555C5D2C6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61894" y="2427108"/>
                  <a:ext cx="299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79" name="Ink 3078">
                  <a:extLst>
                    <a:ext uri="{FF2B5EF4-FFF2-40B4-BE49-F238E27FC236}">
                      <a16:creationId xmlns:a16="http://schemas.microsoft.com/office/drawing/2014/main" id="{ED29DC38-404A-454A-8FB9-E7CB8B348E5D}"/>
                    </a:ext>
                  </a:extLst>
                </p14:cNvPr>
                <p14:cNvContentPartPr/>
                <p14:nvPr/>
              </p14:nvContentPartPr>
              <p14:xfrm>
                <a:off x="7371254" y="2429268"/>
                <a:ext cx="281520" cy="253440"/>
              </p14:xfrm>
            </p:contentPart>
          </mc:Choice>
          <mc:Fallback>
            <p:pic>
              <p:nvPicPr>
                <p:cNvPr id="3079" name="Ink 3078">
                  <a:extLst>
                    <a:ext uri="{FF2B5EF4-FFF2-40B4-BE49-F238E27FC236}">
                      <a16:creationId xmlns:a16="http://schemas.microsoft.com/office/drawing/2014/main" id="{ED29DC38-404A-454A-8FB9-E7CB8B348E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62614" y="2420628"/>
                  <a:ext cx="29916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3141A01B-CBE5-412E-9129-680342C67DC3}"/>
              </a:ext>
            </a:extLst>
          </p:cNvPr>
          <p:cNvGrpSpPr/>
          <p:nvPr/>
        </p:nvGrpSpPr>
        <p:grpSpPr>
          <a:xfrm>
            <a:off x="2720774" y="1560228"/>
            <a:ext cx="297000" cy="702720"/>
            <a:chOff x="2720774" y="1560228"/>
            <a:chExt cx="297000" cy="7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81" name="Ink 3080">
                  <a:extLst>
                    <a:ext uri="{FF2B5EF4-FFF2-40B4-BE49-F238E27FC236}">
                      <a16:creationId xmlns:a16="http://schemas.microsoft.com/office/drawing/2014/main" id="{89C5F703-EA1F-4528-97D6-5CAB488454E8}"/>
                    </a:ext>
                  </a:extLst>
                </p14:cNvPr>
                <p14:cNvContentPartPr/>
                <p14:nvPr/>
              </p14:nvContentPartPr>
              <p14:xfrm>
                <a:off x="2734814" y="1794228"/>
                <a:ext cx="22680" cy="216000"/>
              </p14:xfrm>
            </p:contentPart>
          </mc:Choice>
          <mc:Fallback>
            <p:pic>
              <p:nvPicPr>
                <p:cNvPr id="3081" name="Ink 3080">
                  <a:extLst>
                    <a:ext uri="{FF2B5EF4-FFF2-40B4-BE49-F238E27FC236}">
                      <a16:creationId xmlns:a16="http://schemas.microsoft.com/office/drawing/2014/main" id="{89C5F703-EA1F-4528-97D6-5CAB488454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25814" y="1785228"/>
                  <a:ext cx="40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082" name="Ink 3081">
                  <a:extLst>
                    <a:ext uri="{FF2B5EF4-FFF2-40B4-BE49-F238E27FC236}">
                      <a16:creationId xmlns:a16="http://schemas.microsoft.com/office/drawing/2014/main" id="{2614F901-A97D-45B4-9A5D-801CFBE94C89}"/>
                    </a:ext>
                  </a:extLst>
                </p14:cNvPr>
                <p14:cNvContentPartPr/>
                <p14:nvPr/>
              </p14:nvContentPartPr>
              <p14:xfrm>
                <a:off x="2720774" y="1777308"/>
                <a:ext cx="286200" cy="252000"/>
              </p14:xfrm>
            </p:contentPart>
          </mc:Choice>
          <mc:Fallback>
            <p:pic>
              <p:nvPicPr>
                <p:cNvPr id="3082" name="Ink 3081">
                  <a:extLst>
                    <a:ext uri="{FF2B5EF4-FFF2-40B4-BE49-F238E27FC236}">
                      <a16:creationId xmlns:a16="http://schemas.microsoft.com/office/drawing/2014/main" id="{2614F901-A97D-45B4-9A5D-801CFBE94C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12134" y="1768308"/>
                  <a:ext cx="303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084" name="Ink 3083">
                  <a:extLst>
                    <a:ext uri="{FF2B5EF4-FFF2-40B4-BE49-F238E27FC236}">
                      <a16:creationId xmlns:a16="http://schemas.microsoft.com/office/drawing/2014/main" id="{D2E66062-9E7D-4706-85BC-50F3A4828765}"/>
                    </a:ext>
                  </a:extLst>
                </p14:cNvPr>
                <p14:cNvContentPartPr/>
                <p14:nvPr/>
              </p14:nvContentPartPr>
              <p14:xfrm>
                <a:off x="2747054" y="2111388"/>
                <a:ext cx="100800" cy="151560"/>
              </p14:xfrm>
            </p:contentPart>
          </mc:Choice>
          <mc:Fallback>
            <p:pic>
              <p:nvPicPr>
                <p:cNvPr id="3084" name="Ink 3083">
                  <a:extLst>
                    <a:ext uri="{FF2B5EF4-FFF2-40B4-BE49-F238E27FC236}">
                      <a16:creationId xmlns:a16="http://schemas.microsoft.com/office/drawing/2014/main" id="{D2E66062-9E7D-4706-85BC-50F3A482876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38414" y="2102748"/>
                  <a:ext cx="118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086" name="Ink 3085">
                  <a:extLst>
                    <a:ext uri="{FF2B5EF4-FFF2-40B4-BE49-F238E27FC236}">
                      <a16:creationId xmlns:a16="http://schemas.microsoft.com/office/drawing/2014/main" id="{567DE097-7250-4EFE-BACB-4E054588C84D}"/>
                    </a:ext>
                  </a:extLst>
                </p14:cNvPr>
                <p14:cNvContentPartPr/>
                <p14:nvPr/>
              </p14:nvContentPartPr>
              <p14:xfrm>
                <a:off x="2890334" y="1560228"/>
                <a:ext cx="127440" cy="135000"/>
              </p14:xfrm>
            </p:contentPart>
          </mc:Choice>
          <mc:Fallback>
            <p:pic>
              <p:nvPicPr>
                <p:cNvPr id="3086" name="Ink 3085">
                  <a:extLst>
                    <a:ext uri="{FF2B5EF4-FFF2-40B4-BE49-F238E27FC236}">
                      <a16:creationId xmlns:a16="http://schemas.microsoft.com/office/drawing/2014/main" id="{567DE097-7250-4EFE-BACB-4E054588C84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81694" y="1551228"/>
                  <a:ext cx="14508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2" name="Group 3091">
            <a:extLst>
              <a:ext uri="{FF2B5EF4-FFF2-40B4-BE49-F238E27FC236}">
                <a16:creationId xmlns:a16="http://schemas.microsoft.com/office/drawing/2014/main" id="{1B565923-C4B9-4F59-BB89-3A2044E34DB2}"/>
              </a:ext>
            </a:extLst>
          </p:cNvPr>
          <p:cNvGrpSpPr/>
          <p:nvPr/>
        </p:nvGrpSpPr>
        <p:grpSpPr>
          <a:xfrm>
            <a:off x="8914934" y="1941468"/>
            <a:ext cx="315000" cy="260280"/>
            <a:chOff x="8914934" y="1941468"/>
            <a:chExt cx="31500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088" name="Ink 3087">
                  <a:extLst>
                    <a:ext uri="{FF2B5EF4-FFF2-40B4-BE49-F238E27FC236}">
                      <a16:creationId xmlns:a16="http://schemas.microsoft.com/office/drawing/2014/main" id="{D4971D7D-BF95-4555-B8AC-3C1701C085E6}"/>
                    </a:ext>
                  </a:extLst>
                </p14:cNvPr>
                <p14:cNvContentPartPr/>
                <p14:nvPr/>
              </p14:nvContentPartPr>
              <p14:xfrm>
                <a:off x="8921414" y="1968468"/>
                <a:ext cx="9360" cy="193320"/>
              </p14:xfrm>
            </p:contentPart>
          </mc:Choice>
          <mc:Fallback>
            <p:pic>
              <p:nvPicPr>
                <p:cNvPr id="3088" name="Ink 3087">
                  <a:extLst>
                    <a:ext uri="{FF2B5EF4-FFF2-40B4-BE49-F238E27FC236}">
                      <a16:creationId xmlns:a16="http://schemas.microsoft.com/office/drawing/2014/main" id="{D4971D7D-BF95-4555-B8AC-3C1701C085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12414" y="1959828"/>
                  <a:ext cx="27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089" name="Ink 3088">
                  <a:extLst>
                    <a:ext uri="{FF2B5EF4-FFF2-40B4-BE49-F238E27FC236}">
                      <a16:creationId xmlns:a16="http://schemas.microsoft.com/office/drawing/2014/main" id="{93CED7FC-6CB9-45AE-AEF0-9827189C964B}"/>
                    </a:ext>
                  </a:extLst>
                </p14:cNvPr>
                <p14:cNvContentPartPr/>
                <p14:nvPr/>
              </p14:nvContentPartPr>
              <p14:xfrm>
                <a:off x="8943014" y="2169348"/>
                <a:ext cx="272160" cy="32400"/>
              </p14:xfrm>
            </p:contentPart>
          </mc:Choice>
          <mc:Fallback>
            <p:pic>
              <p:nvPicPr>
                <p:cNvPr id="3089" name="Ink 3088">
                  <a:extLst>
                    <a:ext uri="{FF2B5EF4-FFF2-40B4-BE49-F238E27FC236}">
                      <a16:creationId xmlns:a16="http://schemas.microsoft.com/office/drawing/2014/main" id="{93CED7FC-6CB9-45AE-AEF0-9827189C964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34014" y="2160348"/>
                  <a:ext cx="289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090" name="Ink 3089">
                  <a:extLst>
                    <a:ext uri="{FF2B5EF4-FFF2-40B4-BE49-F238E27FC236}">
                      <a16:creationId xmlns:a16="http://schemas.microsoft.com/office/drawing/2014/main" id="{10300BF1-E5F1-473D-9D62-76659CFD8CCC}"/>
                    </a:ext>
                  </a:extLst>
                </p14:cNvPr>
                <p14:cNvContentPartPr/>
                <p14:nvPr/>
              </p14:nvContentPartPr>
              <p14:xfrm>
                <a:off x="8914934" y="1941468"/>
                <a:ext cx="302760" cy="42120"/>
              </p14:xfrm>
            </p:contentPart>
          </mc:Choice>
          <mc:Fallback>
            <p:pic>
              <p:nvPicPr>
                <p:cNvPr id="3090" name="Ink 3089">
                  <a:extLst>
                    <a:ext uri="{FF2B5EF4-FFF2-40B4-BE49-F238E27FC236}">
                      <a16:creationId xmlns:a16="http://schemas.microsoft.com/office/drawing/2014/main" id="{10300BF1-E5F1-473D-9D62-76659CFD8CC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05934" y="1932468"/>
                  <a:ext cx="3204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091" name="Ink 3090">
                  <a:extLst>
                    <a:ext uri="{FF2B5EF4-FFF2-40B4-BE49-F238E27FC236}">
                      <a16:creationId xmlns:a16="http://schemas.microsoft.com/office/drawing/2014/main" id="{006DDC58-7787-4BFB-971D-1299C66CB1AB}"/>
                    </a:ext>
                  </a:extLst>
                </p14:cNvPr>
                <p14:cNvContentPartPr/>
                <p14:nvPr/>
              </p14:nvContentPartPr>
              <p14:xfrm>
                <a:off x="9209774" y="1956228"/>
                <a:ext cx="20160" cy="224280"/>
              </p14:xfrm>
            </p:contentPart>
          </mc:Choice>
          <mc:Fallback>
            <p:pic>
              <p:nvPicPr>
                <p:cNvPr id="3091" name="Ink 3090">
                  <a:extLst>
                    <a:ext uri="{FF2B5EF4-FFF2-40B4-BE49-F238E27FC236}">
                      <a16:creationId xmlns:a16="http://schemas.microsoft.com/office/drawing/2014/main" id="{006DDC58-7787-4BFB-971D-1299C66CB1A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01134" y="1947228"/>
                  <a:ext cx="378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6" name="Group 3115">
            <a:extLst>
              <a:ext uri="{FF2B5EF4-FFF2-40B4-BE49-F238E27FC236}">
                <a16:creationId xmlns:a16="http://schemas.microsoft.com/office/drawing/2014/main" id="{8CB92872-110D-475B-83B4-D9D13B95786C}"/>
              </a:ext>
            </a:extLst>
          </p:cNvPr>
          <p:cNvGrpSpPr/>
          <p:nvPr/>
        </p:nvGrpSpPr>
        <p:grpSpPr>
          <a:xfrm>
            <a:off x="859214" y="101508"/>
            <a:ext cx="1210680" cy="444600"/>
            <a:chOff x="859214" y="101508"/>
            <a:chExt cx="1210680" cy="4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095" name="Ink 3094">
                  <a:extLst>
                    <a:ext uri="{FF2B5EF4-FFF2-40B4-BE49-F238E27FC236}">
                      <a16:creationId xmlns:a16="http://schemas.microsoft.com/office/drawing/2014/main" id="{271316C2-2661-4430-9ABA-0D7D1AF25829}"/>
                    </a:ext>
                  </a:extLst>
                </p14:cNvPr>
                <p14:cNvContentPartPr/>
                <p14:nvPr/>
              </p14:nvContentPartPr>
              <p14:xfrm>
                <a:off x="1294814" y="390228"/>
                <a:ext cx="20880" cy="61200"/>
              </p14:xfrm>
            </p:contentPart>
          </mc:Choice>
          <mc:Fallback>
            <p:pic>
              <p:nvPicPr>
                <p:cNvPr id="3095" name="Ink 3094">
                  <a:extLst>
                    <a:ext uri="{FF2B5EF4-FFF2-40B4-BE49-F238E27FC236}">
                      <a16:creationId xmlns:a16="http://schemas.microsoft.com/office/drawing/2014/main" id="{271316C2-2661-4430-9ABA-0D7D1AF2582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85814" y="381588"/>
                  <a:ext cx="38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358E3B60-4027-417A-91BB-6A758DE30962}"/>
                    </a:ext>
                  </a:extLst>
                </p14:cNvPr>
                <p14:cNvContentPartPr/>
                <p14:nvPr/>
              </p14:nvContentPartPr>
              <p14:xfrm>
                <a:off x="1429454" y="231828"/>
                <a:ext cx="128160" cy="138240"/>
              </p14:xfrm>
            </p:contentPart>
          </mc:Choice>
          <mc:Fallback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358E3B60-4027-417A-91BB-6A758DE3096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20814" y="223188"/>
                  <a:ext cx="145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097" name="Ink 3096">
                  <a:extLst>
                    <a:ext uri="{FF2B5EF4-FFF2-40B4-BE49-F238E27FC236}">
                      <a16:creationId xmlns:a16="http://schemas.microsoft.com/office/drawing/2014/main" id="{3AE87279-02E7-4F80-8197-DD3C00028B83}"/>
                    </a:ext>
                  </a:extLst>
                </p14:cNvPr>
                <p14:cNvContentPartPr/>
                <p14:nvPr/>
              </p14:nvContentPartPr>
              <p14:xfrm>
                <a:off x="1638614" y="334068"/>
                <a:ext cx="20160" cy="65520"/>
              </p14:xfrm>
            </p:contentPart>
          </mc:Choice>
          <mc:Fallback>
            <p:pic>
              <p:nvPicPr>
                <p:cNvPr id="3097" name="Ink 3096">
                  <a:extLst>
                    <a:ext uri="{FF2B5EF4-FFF2-40B4-BE49-F238E27FC236}">
                      <a16:creationId xmlns:a16="http://schemas.microsoft.com/office/drawing/2014/main" id="{3AE87279-02E7-4F80-8197-DD3C00028B8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29614" y="325428"/>
                  <a:ext cx="37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083501F8-A4B7-49EF-A456-C009D59D2201}"/>
                    </a:ext>
                  </a:extLst>
                </p14:cNvPr>
                <p14:cNvContentPartPr/>
                <p14:nvPr/>
              </p14:nvContentPartPr>
              <p14:xfrm>
                <a:off x="879014" y="202308"/>
                <a:ext cx="20880" cy="328680"/>
              </p14:xfrm>
            </p:contentPart>
          </mc:Choice>
          <mc:Fallback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083501F8-A4B7-49EF-A456-C009D59D220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70014" y="193668"/>
                  <a:ext cx="38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101" name="Ink 3100">
                  <a:extLst>
                    <a:ext uri="{FF2B5EF4-FFF2-40B4-BE49-F238E27FC236}">
                      <a16:creationId xmlns:a16="http://schemas.microsoft.com/office/drawing/2014/main" id="{F19A1CC0-5633-4B6F-A25D-DFCCA6B7D415}"/>
                    </a:ext>
                  </a:extLst>
                </p14:cNvPr>
                <p14:cNvContentPartPr/>
                <p14:nvPr/>
              </p14:nvContentPartPr>
              <p14:xfrm>
                <a:off x="893054" y="515508"/>
                <a:ext cx="70200" cy="30600"/>
              </p14:xfrm>
            </p:contentPart>
          </mc:Choice>
          <mc:Fallback>
            <p:pic>
              <p:nvPicPr>
                <p:cNvPr id="3101" name="Ink 3100">
                  <a:extLst>
                    <a:ext uri="{FF2B5EF4-FFF2-40B4-BE49-F238E27FC236}">
                      <a16:creationId xmlns:a16="http://schemas.microsoft.com/office/drawing/2014/main" id="{F19A1CC0-5633-4B6F-A25D-DFCCA6B7D41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4054" y="506508"/>
                  <a:ext cx="87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102" name="Ink 3101">
                  <a:extLst>
                    <a:ext uri="{FF2B5EF4-FFF2-40B4-BE49-F238E27FC236}">
                      <a16:creationId xmlns:a16="http://schemas.microsoft.com/office/drawing/2014/main" id="{CF506CDC-4CD8-439E-8902-4749B821BADB}"/>
                    </a:ext>
                  </a:extLst>
                </p14:cNvPr>
                <p14:cNvContentPartPr/>
                <p14:nvPr/>
              </p14:nvContentPartPr>
              <p14:xfrm>
                <a:off x="859214" y="204108"/>
                <a:ext cx="79920" cy="18000"/>
              </p14:xfrm>
            </p:contentPart>
          </mc:Choice>
          <mc:Fallback>
            <p:pic>
              <p:nvPicPr>
                <p:cNvPr id="3102" name="Ink 3101">
                  <a:extLst>
                    <a:ext uri="{FF2B5EF4-FFF2-40B4-BE49-F238E27FC236}">
                      <a16:creationId xmlns:a16="http://schemas.microsoft.com/office/drawing/2014/main" id="{CF506CDC-4CD8-439E-8902-4749B821BAD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0214" y="195108"/>
                  <a:ext cx="97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104" name="Ink 3103">
                  <a:extLst>
                    <a:ext uri="{FF2B5EF4-FFF2-40B4-BE49-F238E27FC236}">
                      <a16:creationId xmlns:a16="http://schemas.microsoft.com/office/drawing/2014/main" id="{74FFA665-E367-4BA3-A841-D642F8AB9D3A}"/>
                    </a:ext>
                  </a:extLst>
                </p14:cNvPr>
                <p14:cNvContentPartPr/>
                <p14:nvPr/>
              </p14:nvContentPartPr>
              <p14:xfrm>
                <a:off x="1965494" y="449268"/>
                <a:ext cx="73440" cy="5040"/>
              </p14:xfrm>
            </p:contentPart>
          </mc:Choice>
          <mc:Fallback>
            <p:pic>
              <p:nvPicPr>
                <p:cNvPr id="3104" name="Ink 3103">
                  <a:extLst>
                    <a:ext uri="{FF2B5EF4-FFF2-40B4-BE49-F238E27FC236}">
                      <a16:creationId xmlns:a16="http://schemas.microsoft.com/office/drawing/2014/main" id="{74FFA665-E367-4BA3-A841-D642F8AB9D3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956494" y="440268"/>
                  <a:ext cx="91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9D06F408-15DA-4DE0-9414-079A4ADA03F9}"/>
                    </a:ext>
                  </a:extLst>
                </p14:cNvPr>
                <p14:cNvContentPartPr/>
                <p14:nvPr/>
              </p14:nvContentPartPr>
              <p14:xfrm>
                <a:off x="2004734" y="126348"/>
                <a:ext cx="37080" cy="309960"/>
              </p14:xfrm>
            </p:contentPart>
          </mc:Choice>
          <mc:Fallback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9D06F408-15DA-4DE0-9414-079A4ADA03F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96094" y="117708"/>
                  <a:ext cx="54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107" name="Ink 3106">
                  <a:extLst>
                    <a:ext uri="{FF2B5EF4-FFF2-40B4-BE49-F238E27FC236}">
                      <a16:creationId xmlns:a16="http://schemas.microsoft.com/office/drawing/2014/main" id="{579F3B59-08E4-43C1-B34D-349B08D466C3}"/>
                    </a:ext>
                  </a:extLst>
                </p14:cNvPr>
                <p14:cNvContentPartPr/>
                <p14:nvPr/>
              </p14:nvContentPartPr>
              <p14:xfrm>
                <a:off x="896654" y="101508"/>
                <a:ext cx="1173240" cy="78840"/>
              </p14:xfrm>
            </p:contentPart>
          </mc:Choice>
          <mc:Fallback>
            <p:pic>
              <p:nvPicPr>
                <p:cNvPr id="3107" name="Ink 3106">
                  <a:extLst>
                    <a:ext uri="{FF2B5EF4-FFF2-40B4-BE49-F238E27FC236}">
                      <a16:creationId xmlns:a16="http://schemas.microsoft.com/office/drawing/2014/main" id="{579F3B59-08E4-43C1-B34D-349B08D466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7654" y="92508"/>
                  <a:ext cx="1190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108" name="Ink 3107">
                  <a:extLst>
                    <a:ext uri="{FF2B5EF4-FFF2-40B4-BE49-F238E27FC236}">
                      <a16:creationId xmlns:a16="http://schemas.microsoft.com/office/drawing/2014/main" id="{955FAE10-E571-4376-98E5-82CC86D50462}"/>
                    </a:ext>
                  </a:extLst>
                </p14:cNvPr>
                <p14:cNvContentPartPr/>
                <p14:nvPr/>
              </p14:nvContentPartPr>
              <p14:xfrm>
                <a:off x="900614" y="381948"/>
                <a:ext cx="1147320" cy="158040"/>
              </p14:xfrm>
            </p:contentPart>
          </mc:Choice>
          <mc:Fallback>
            <p:pic>
              <p:nvPicPr>
                <p:cNvPr id="3108" name="Ink 3107">
                  <a:extLst>
                    <a:ext uri="{FF2B5EF4-FFF2-40B4-BE49-F238E27FC236}">
                      <a16:creationId xmlns:a16="http://schemas.microsoft.com/office/drawing/2014/main" id="{955FAE10-E571-4376-98E5-82CC86D5046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91614" y="372948"/>
                  <a:ext cx="1164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109" name="Ink 3108">
                  <a:extLst>
                    <a:ext uri="{FF2B5EF4-FFF2-40B4-BE49-F238E27FC236}">
                      <a16:creationId xmlns:a16="http://schemas.microsoft.com/office/drawing/2014/main" id="{DC8688A6-8374-46E0-BC69-A3F85003007F}"/>
                    </a:ext>
                  </a:extLst>
                </p14:cNvPr>
                <p14:cNvContentPartPr/>
                <p14:nvPr/>
              </p14:nvContentPartPr>
              <p14:xfrm>
                <a:off x="1627814" y="163068"/>
                <a:ext cx="27720" cy="315000"/>
              </p14:xfrm>
            </p:contentPart>
          </mc:Choice>
          <mc:Fallback>
            <p:pic>
              <p:nvPicPr>
                <p:cNvPr id="3109" name="Ink 3108">
                  <a:extLst>
                    <a:ext uri="{FF2B5EF4-FFF2-40B4-BE49-F238E27FC236}">
                      <a16:creationId xmlns:a16="http://schemas.microsoft.com/office/drawing/2014/main" id="{DC8688A6-8374-46E0-BC69-A3F85003007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19174" y="154068"/>
                  <a:ext cx="45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110" name="Ink 3109">
                  <a:extLst>
                    <a:ext uri="{FF2B5EF4-FFF2-40B4-BE49-F238E27FC236}">
                      <a16:creationId xmlns:a16="http://schemas.microsoft.com/office/drawing/2014/main" id="{E4794198-F03B-4257-BB00-A35FDD8EA1BA}"/>
                    </a:ext>
                  </a:extLst>
                </p14:cNvPr>
                <p14:cNvContentPartPr/>
                <p14:nvPr/>
              </p14:nvContentPartPr>
              <p14:xfrm>
                <a:off x="1287254" y="163428"/>
                <a:ext cx="34200" cy="372960"/>
              </p14:xfrm>
            </p:contentPart>
          </mc:Choice>
          <mc:Fallback>
            <p:pic>
              <p:nvPicPr>
                <p:cNvPr id="3110" name="Ink 3109">
                  <a:extLst>
                    <a:ext uri="{FF2B5EF4-FFF2-40B4-BE49-F238E27FC236}">
                      <a16:creationId xmlns:a16="http://schemas.microsoft.com/office/drawing/2014/main" id="{E4794198-F03B-4257-BB00-A35FDD8EA1B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278614" y="154428"/>
                  <a:ext cx="518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112" name="Ink 3111">
                  <a:extLst>
                    <a:ext uri="{FF2B5EF4-FFF2-40B4-BE49-F238E27FC236}">
                      <a16:creationId xmlns:a16="http://schemas.microsoft.com/office/drawing/2014/main" id="{A2AB75E5-BACF-4CFE-9E06-AC58754CF58E}"/>
                    </a:ext>
                  </a:extLst>
                </p14:cNvPr>
                <p14:cNvContentPartPr/>
                <p14:nvPr/>
              </p14:nvContentPartPr>
              <p14:xfrm>
                <a:off x="1036334" y="241548"/>
                <a:ext cx="112680" cy="223920"/>
              </p14:xfrm>
            </p:contentPart>
          </mc:Choice>
          <mc:Fallback>
            <p:pic>
              <p:nvPicPr>
                <p:cNvPr id="3112" name="Ink 3111">
                  <a:extLst>
                    <a:ext uri="{FF2B5EF4-FFF2-40B4-BE49-F238E27FC236}">
                      <a16:creationId xmlns:a16="http://schemas.microsoft.com/office/drawing/2014/main" id="{A2AB75E5-BACF-4CFE-9E06-AC58754CF5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7334" y="232908"/>
                  <a:ext cx="130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114" name="Ink 3113">
                  <a:extLst>
                    <a:ext uri="{FF2B5EF4-FFF2-40B4-BE49-F238E27FC236}">
                      <a16:creationId xmlns:a16="http://schemas.microsoft.com/office/drawing/2014/main" id="{3333C8DD-B8AD-47FF-8B44-E3E1C5D4A951}"/>
                    </a:ext>
                  </a:extLst>
                </p14:cNvPr>
                <p14:cNvContentPartPr/>
                <p14:nvPr/>
              </p14:nvContentPartPr>
              <p14:xfrm>
                <a:off x="1719614" y="311748"/>
                <a:ext cx="67320" cy="27000"/>
              </p14:xfrm>
            </p:contentPart>
          </mc:Choice>
          <mc:Fallback>
            <p:pic>
              <p:nvPicPr>
                <p:cNvPr id="3114" name="Ink 3113">
                  <a:extLst>
                    <a:ext uri="{FF2B5EF4-FFF2-40B4-BE49-F238E27FC236}">
                      <a16:creationId xmlns:a16="http://schemas.microsoft.com/office/drawing/2014/main" id="{3333C8DD-B8AD-47FF-8B44-E3E1C5D4A95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710974" y="303108"/>
                  <a:ext cx="84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115" name="Ink 3114">
                  <a:extLst>
                    <a:ext uri="{FF2B5EF4-FFF2-40B4-BE49-F238E27FC236}">
                      <a16:creationId xmlns:a16="http://schemas.microsoft.com/office/drawing/2014/main" id="{CAB901B6-343C-43B6-852B-BADF0292F8AC}"/>
                    </a:ext>
                  </a:extLst>
                </p14:cNvPr>
                <p14:cNvContentPartPr/>
                <p14:nvPr/>
              </p14:nvContentPartPr>
              <p14:xfrm>
                <a:off x="1875854" y="202308"/>
                <a:ext cx="85680" cy="181440"/>
              </p14:xfrm>
            </p:contentPart>
          </mc:Choice>
          <mc:Fallback>
            <p:pic>
              <p:nvPicPr>
                <p:cNvPr id="3115" name="Ink 3114">
                  <a:extLst>
                    <a:ext uri="{FF2B5EF4-FFF2-40B4-BE49-F238E27FC236}">
                      <a16:creationId xmlns:a16="http://schemas.microsoft.com/office/drawing/2014/main" id="{CAB901B6-343C-43B6-852B-BADF0292F8A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867214" y="193308"/>
                  <a:ext cx="1033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3117" name="Ink 3116">
                <a:extLst>
                  <a:ext uri="{FF2B5EF4-FFF2-40B4-BE49-F238E27FC236}">
                    <a16:creationId xmlns:a16="http://schemas.microsoft.com/office/drawing/2014/main" id="{30053FD7-D08F-48A2-8D60-EC24B27DCA29}"/>
                  </a:ext>
                </a:extLst>
              </p14:cNvPr>
              <p14:cNvContentPartPr/>
              <p14:nvPr/>
            </p14:nvContentPartPr>
            <p14:xfrm>
              <a:off x="1069814" y="392748"/>
              <a:ext cx="2880" cy="360"/>
            </p14:xfrm>
          </p:contentPart>
        </mc:Choice>
        <mc:Fallback>
          <p:pic>
            <p:nvPicPr>
              <p:cNvPr id="3117" name="Ink 3116">
                <a:extLst>
                  <a:ext uri="{FF2B5EF4-FFF2-40B4-BE49-F238E27FC236}">
                    <a16:creationId xmlns:a16="http://schemas.microsoft.com/office/drawing/2014/main" id="{30053FD7-D08F-48A2-8D60-EC24B27DCA2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61174" y="384108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131" name="Ink 3130">
                <a:extLst>
                  <a:ext uri="{FF2B5EF4-FFF2-40B4-BE49-F238E27FC236}">
                    <a16:creationId xmlns:a16="http://schemas.microsoft.com/office/drawing/2014/main" id="{FA39AC41-365A-4304-B0AD-D24CB8F8F6E7}"/>
                  </a:ext>
                </a:extLst>
              </p14:cNvPr>
              <p14:cNvContentPartPr/>
              <p14:nvPr/>
            </p14:nvContentPartPr>
            <p14:xfrm>
              <a:off x="1838054" y="704868"/>
              <a:ext cx="141840" cy="205560"/>
            </p14:xfrm>
          </p:contentPart>
        </mc:Choice>
        <mc:Fallback>
          <p:pic>
            <p:nvPicPr>
              <p:cNvPr id="3131" name="Ink 3130">
                <a:extLst>
                  <a:ext uri="{FF2B5EF4-FFF2-40B4-BE49-F238E27FC236}">
                    <a16:creationId xmlns:a16="http://schemas.microsoft.com/office/drawing/2014/main" id="{FA39AC41-365A-4304-B0AD-D24CB8F8F6E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829054" y="695868"/>
                <a:ext cx="15948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4" name="Group 3133">
            <a:extLst>
              <a:ext uri="{FF2B5EF4-FFF2-40B4-BE49-F238E27FC236}">
                <a16:creationId xmlns:a16="http://schemas.microsoft.com/office/drawing/2014/main" id="{2C74B057-2F8C-4E5E-AAFC-1C55B87146DB}"/>
              </a:ext>
            </a:extLst>
          </p:cNvPr>
          <p:cNvGrpSpPr/>
          <p:nvPr/>
        </p:nvGrpSpPr>
        <p:grpSpPr>
          <a:xfrm>
            <a:off x="1269974" y="2566428"/>
            <a:ext cx="224640" cy="40680"/>
            <a:chOff x="1269974" y="2566428"/>
            <a:chExt cx="224640" cy="4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132" name="Ink 3131">
                  <a:extLst>
                    <a:ext uri="{FF2B5EF4-FFF2-40B4-BE49-F238E27FC236}">
                      <a16:creationId xmlns:a16="http://schemas.microsoft.com/office/drawing/2014/main" id="{CCDF778D-9C0D-4AC2-B6C0-8B09394A6B5B}"/>
                    </a:ext>
                  </a:extLst>
                </p14:cNvPr>
                <p14:cNvContentPartPr/>
                <p14:nvPr/>
              </p14:nvContentPartPr>
              <p14:xfrm>
                <a:off x="1269974" y="2583708"/>
                <a:ext cx="92880" cy="23400"/>
              </p14:xfrm>
            </p:contentPart>
          </mc:Choice>
          <mc:Fallback>
            <p:pic>
              <p:nvPicPr>
                <p:cNvPr id="3132" name="Ink 3131">
                  <a:extLst>
                    <a:ext uri="{FF2B5EF4-FFF2-40B4-BE49-F238E27FC236}">
                      <a16:creationId xmlns:a16="http://schemas.microsoft.com/office/drawing/2014/main" id="{CCDF778D-9C0D-4AC2-B6C0-8B09394A6B5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61334" y="2574708"/>
                  <a:ext cx="110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133" name="Ink 3132">
                  <a:extLst>
                    <a:ext uri="{FF2B5EF4-FFF2-40B4-BE49-F238E27FC236}">
                      <a16:creationId xmlns:a16="http://schemas.microsoft.com/office/drawing/2014/main" id="{AB114033-C244-43CD-B8B4-E846DF7A9C32}"/>
                    </a:ext>
                  </a:extLst>
                </p14:cNvPr>
                <p14:cNvContentPartPr/>
                <p14:nvPr/>
              </p14:nvContentPartPr>
              <p14:xfrm>
                <a:off x="1420454" y="2566428"/>
                <a:ext cx="74160" cy="18000"/>
              </p14:xfrm>
            </p:contentPart>
          </mc:Choice>
          <mc:Fallback>
            <p:pic>
              <p:nvPicPr>
                <p:cNvPr id="3133" name="Ink 3132">
                  <a:extLst>
                    <a:ext uri="{FF2B5EF4-FFF2-40B4-BE49-F238E27FC236}">
                      <a16:creationId xmlns:a16="http://schemas.microsoft.com/office/drawing/2014/main" id="{AB114033-C244-43CD-B8B4-E846DF7A9C3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11454" y="2557788"/>
                  <a:ext cx="9180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1" name="Group 3140">
            <a:extLst>
              <a:ext uri="{FF2B5EF4-FFF2-40B4-BE49-F238E27FC236}">
                <a16:creationId xmlns:a16="http://schemas.microsoft.com/office/drawing/2014/main" id="{64993912-49AF-4519-9A73-5C956EFE7A84}"/>
              </a:ext>
            </a:extLst>
          </p:cNvPr>
          <p:cNvGrpSpPr/>
          <p:nvPr/>
        </p:nvGrpSpPr>
        <p:grpSpPr>
          <a:xfrm>
            <a:off x="3484694" y="402828"/>
            <a:ext cx="892440" cy="652320"/>
            <a:chOff x="3484694" y="402828"/>
            <a:chExt cx="892440" cy="6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135" name="Ink 3134">
                  <a:extLst>
                    <a:ext uri="{FF2B5EF4-FFF2-40B4-BE49-F238E27FC236}">
                      <a16:creationId xmlns:a16="http://schemas.microsoft.com/office/drawing/2014/main" id="{A14CCC55-9221-40CD-8B5F-64E010760798}"/>
                    </a:ext>
                  </a:extLst>
                </p14:cNvPr>
                <p14:cNvContentPartPr/>
                <p14:nvPr/>
              </p14:nvContentPartPr>
              <p14:xfrm>
                <a:off x="3568214" y="402828"/>
                <a:ext cx="55440" cy="85320"/>
              </p14:xfrm>
            </p:contentPart>
          </mc:Choice>
          <mc:Fallback>
            <p:pic>
              <p:nvPicPr>
                <p:cNvPr id="3135" name="Ink 3134">
                  <a:extLst>
                    <a:ext uri="{FF2B5EF4-FFF2-40B4-BE49-F238E27FC236}">
                      <a16:creationId xmlns:a16="http://schemas.microsoft.com/office/drawing/2014/main" id="{A14CCC55-9221-40CD-8B5F-64E01076079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559214" y="393828"/>
                  <a:ext cx="73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136" name="Ink 3135">
                  <a:extLst>
                    <a:ext uri="{FF2B5EF4-FFF2-40B4-BE49-F238E27FC236}">
                      <a16:creationId xmlns:a16="http://schemas.microsoft.com/office/drawing/2014/main" id="{91FBEC51-8B89-42C0-8065-07873740020B}"/>
                    </a:ext>
                  </a:extLst>
                </p14:cNvPr>
                <p14:cNvContentPartPr/>
                <p14:nvPr/>
              </p14:nvContentPartPr>
              <p14:xfrm>
                <a:off x="3579374" y="505788"/>
                <a:ext cx="32760" cy="549360"/>
              </p14:xfrm>
            </p:contentPart>
          </mc:Choice>
          <mc:Fallback>
            <p:pic>
              <p:nvPicPr>
                <p:cNvPr id="3136" name="Ink 3135">
                  <a:extLst>
                    <a:ext uri="{FF2B5EF4-FFF2-40B4-BE49-F238E27FC236}">
                      <a16:creationId xmlns:a16="http://schemas.microsoft.com/office/drawing/2014/main" id="{91FBEC51-8B89-42C0-8065-07873740020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70734" y="497148"/>
                  <a:ext cx="5040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137" name="Ink 3136">
                  <a:extLst>
                    <a:ext uri="{FF2B5EF4-FFF2-40B4-BE49-F238E27FC236}">
                      <a16:creationId xmlns:a16="http://schemas.microsoft.com/office/drawing/2014/main" id="{DF0AE1D6-AFC5-46EF-8E36-728C0E6DE08F}"/>
                    </a:ext>
                  </a:extLst>
                </p14:cNvPr>
                <p14:cNvContentPartPr/>
                <p14:nvPr/>
              </p14:nvContentPartPr>
              <p14:xfrm>
                <a:off x="3484694" y="818268"/>
                <a:ext cx="845640" cy="68040"/>
              </p14:xfrm>
            </p:contentPart>
          </mc:Choice>
          <mc:Fallback>
            <p:pic>
              <p:nvPicPr>
                <p:cNvPr id="3137" name="Ink 3136">
                  <a:extLst>
                    <a:ext uri="{FF2B5EF4-FFF2-40B4-BE49-F238E27FC236}">
                      <a16:creationId xmlns:a16="http://schemas.microsoft.com/office/drawing/2014/main" id="{DF0AE1D6-AFC5-46EF-8E36-728C0E6DE08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475694" y="809268"/>
                  <a:ext cx="863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138" name="Ink 3137">
                  <a:extLst>
                    <a:ext uri="{FF2B5EF4-FFF2-40B4-BE49-F238E27FC236}">
                      <a16:creationId xmlns:a16="http://schemas.microsoft.com/office/drawing/2014/main" id="{421B0F6E-AB48-4ED6-8D75-0269F62A02D7}"/>
                    </a:ext>
                  </a:extLst>
                </p14:cNvPr>
                <p14:cNvContentPartPr/>
                <p14:nvPr/>
              </p14:nvContentPartPr>
              <p14:xfrm>
                <a:off x="4319534" y="766068"/>
                <a:ext cx="57600" cy="63360"/>
              </p14:xfrm>
            </p:contentPart>
          </mc:Choice>
          <mc:Fallback>
            <p:pic>
              <p:nvPicPr>
                <p:cNvPr id="3138" name="Ink 3137">
                  <a:extLst>
                    <a:ext uri="{FF2B5EF4-FFF2-40B4-BE49-F238E27FC236}">
                      <a16:creationId xmlns:a16="http://schemas.microsoft.com/office/drawing/2014/main" id="{421B0F6E-AB48-4ED6-8D75-0269F62A02D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10534" y="757068"/>
                  <a:ext cx="75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139" name="Ink 3138">
                  <a:extLst>
                    <a:ext uri="{FF2B5EF4-FFF2-40B4-BE49-F238E27FC236}">
                      <a16:creationId xmlns:a16="http://schemas.microsoft.com/office/drawing/2014/main" id="{79F27B5D-2EBA-473D-9153-0174AB7F7C32}"/>
                    </a:ext>
                  </a:extLst>
                </p14:cNvPr>
                <p14:cNvContentPartPr/>
                <p14:nvPr/>
              </p14:nvContentPartPr>
              <p14:xfrm>
                <a:off x="3554174" y="885588"/>
                <a:ext cx="13680" cy="23400"/>
              </p14:xfrm>
            </p:contentPart>
          </mc:Choice>
          <mc:Fallback>
            <p:pic>
              <p:nvPicPr>
                <p:cNvPr id="3139" name="Ink 3138">
                  <a:extLst>
                    <a:ext uri="{FF2B5EF4-FFF2-40B4-BE49-F238E27FC236}">
                      <a16:creationId xmlns:a16="http://schemas.microsoft.com/office/drawing/2014/main" id="{79F27B5D-2EBA-473D-9153-0174AB7F7C3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45174" y="876948"/>
                  <a:ext cx="31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140" name="Ink 3139">
                  <a:extLst>
                    <a:ext uri="{FF2B5EF4-FFF2-40B4-BE49-F238E27FC236}">
                      <a16:creationId xmlns:a16="http://schemas.microsoft.com/office/drawing/2014/main" id="{290DBBD5-FBE0-4CCB-99B0-F2043A3B3F70}"/>
                    </a:ext>
                  </a:extLst>
                </p14:cNvPr>
                <p14:cNvContentPartPr/>
                <p14:nvPr/>
              </p14:nvContentPartPr>
              <p14:xfrm>
                <a:off x="3609254" y="587508"/>
                <a:ext cx="426240" cy="192240"/>
              </p14:xfrm>
            </p:contentPart>
          </mc:Choice>
          <mc:Fallback>
            <p:pic>
              <p:nvPicPr>
                <p:cNvPr id="3140" name="Ink 3139">
                  <a:extLst>
                    <a:ext uri="{FF2B5EF4-FFF2-40B4-BE49-F238E27FC236}">
                      <a16:creationId xmlns:a16="http://schemas.microsoft.com/office/drawing/2014/main" id="{290DBBD5-FBE0-4CCB-99B0-F2043A3B3F7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00614" y="578508"/>
                  <a:ext cx="4438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1" name="Group 3150">
            <a:extLst>
              <a:ext uri="{FF2B5EF4-FFF2-40B4-BE49-F238E27FC236}">
                <a16:creationId xmlns:a16="http://schemas.microsoft.com/office/drawing/2014/main" id="{FC5B8DF9-110A-4927-A6EB-2874668C07D0}"/>
              </a:ext>
            </a:extLst>
          </p:cNvPr>
          <p:cNvGrpSpPr/>
          <p:nvPr/>
        </p:nvGrpSpPr>
        <p:grpSpPr>
          <a:xfrm>
            <a:off x="857414" y="496788"/>
            <a:ext cx="1218240" cy="609480"/>
            <a:chOff x="857414" y="496788"/>
            <a:chExt cx="1218240" cy="60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118" name="Ink 3117">
                  <a:extLst>
                    <a:ext uri="{FF2B5EF4-FFF2-40B4-BE49-F238E27FC236}">
                      <a16:creationId xmlns:a16="http://schemas.microsoft.com/office/drawing/2014/main" id="{47A9B9A6-5E21-4D70-AAEA-FE76A6EBC78A}"/>
                    </a:ext>
                  </a:extLst>
                </p14:cNvPr>
                <p14:cNvContentPartPr/>
                <p14:nvPr/>
              </p14:nvContentPartPr>
              <p14:xfrm>
                <a:off x="1032734" y="841308"/>
                <a:ext cx="360" cy="360"/>
              </p14:xfrm>
            </p:contentPart>
          </mc:Choice>
          <mc:Fallback>
            <p:pic>
              <p:nvPicPr>
                <p:cNvPr id="3118" name="Ink 3117">
                  <a:extLst>
                    <a:ext uri="{FF2B5EF4-FFF2-40B4-BE49-F238E27FC236}">
                      <a16:creationId xmlns:a16="http://schemas.microsoft.com/office/drawing/2014/main" id="{47A9B9A6-5E21-4D70-AAEA-FE76A6EBC78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4094" y="8323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119" name="Ink 3118">
                  <a:extLst>
                    <a:ext uri="{FF2B5EF4-FFF2-40B4-BE49-F238E27FC236}">
                      <a16:creationId xmlns:a16="http://schemas.microsoft.com/office/drawing/2014/main" id="{940B83ED-1F8E-4088-88C5-B2F31FB27B3E}"/>
                    </a:ext>
                  </a:extLst>
                </p14:cNvPr>
                <p14:cNvContentPartPr/>
                <p14:nvPr/>
              </p14:nvContentPartPr>
              <p14:xfrm>
                <a:off x="1032734" y="841308"/>
                <a:ext cx="360" cy="360"/>
              </p14:xfrm>
            </p:contentPart>
          </mc:Choice>
          <mc:Fallback>
            <p:pic>
              <p:nvPicPr>
                <p:cNvPr id="3119" name="Ink 3118">
                  <a:extLst>
                    <a:ext uri="{FF2B5EF4-FFF2-40B4-BE49-F238E27FC236}">
                      <a16:creationId xmlns:a16="http://schemas.microsoft.com/office/drawing/2014/main" id="{940B83ED-1F8E-4088-88C5-B2F31FB27B3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4094" y="8323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120" name="Ink 3119">
                  <a:extLst>
                    <a:ext uri="{FF2B5EF4-FFF2-40B4-BE49-F238E27FC236}">
                      <a16:creationId xmlns:a16="http://schemas.microsoft.com/office/drawing/2014/main" id="{87ECFE43-BCC3-4396-935D-90C1EFAD376E}"/>
                    </a:ext>
                  </a:extLst>
                </p14:cNvPr>
                <p14:cNvContentPartPr/>
                <p14:nvPr/>
              </p14:nvContentPartPr>
              <p14:xfrm>
                <a:off x="1017614" y="770748"/>
                <a:ext cx="71280" cy="96480"/>
              </p14:xfrm>
            </p:contentPart>
          </mc:Choice>
          <mc:Fallback>
            <p:pic>
              <p:nvPicPr>
                <p:cNvPr id="3120" name="Ink 3119">
                  <a:extLst>
                    <a:ext uri="{FF2B5EF4-FFF2-40B4-BE49-F238E27FC236}">
                      <a16:creationId xmlns:a16="http://schemas.microsoft.com/office/drawing/2014/main" id="{87ECFE43-BCC3-4396-935D-90C1EFAD376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8974" y="761748"/>
                  <a:ext cx="88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121" name="Ink 3120">
                  <a:extLst>
                    <a:ext uri="{FF2B5EF4-FFF2-40B4-BE49-F238E27FC236}">
                      <a16:creationId xmlns:a16="http://schemas.microsoft.com/office/drawing/2014/main" id="{400B0AC1-68C3-4341-88C7-2FA9AA625C19}"/>
                    </a:ext>
                  </a:extLst>
                </p14:cNvPr>
                <p14:cNvContentPartPr/>
                <p14:nvPr/>
              </p14:nvContentPartPr>
              <p14:xfrm>
                <a:off x="961094" y="777228"/>
                <a:ext cx="136440" cy="155520"/>
              </p14:xfrm>
            </p:contentPart>
          </mc:Choice>
          <mc:Fallback>
            <p:pic>
              <p:nvPicPr>
                <p:cNvPr id="3121" name="Ink 3120">
                  <a:extLst>
                    <a:ext uri="{FF2B5EF4-FFF2-40B4-BE49-F238E27FC236}">
                      <a16:creationId xmlns:a16="http://schemas.microsoft.com/office/drawing/2014/main" id="{400B0AC1-68C3-4341-88C7-2FA9AA625C1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52094" y="768588"/>
                  <a:ext cx="154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122" name="Ink 3121">
                  <a:extLst>
                    <a:ext uri="{FF2B5EF4-FFF2-40B4-BE49-F238E27FC236}">
                      <a16:creationId xmlns:a16="http://schemas.microsoft.com/office/drawing/2014/main" id="{3F6C23E5-34AB-4830-B802-64F3FC0F6532}"/>
                    </a:ext>
                  </a:extLst>
                </p14:cNvPr>
                <p14:cNvContentPartPr/>
                <p14:nvPr/>
              </p14:nvContentPartPr>
              <p14:xfrm>
                <a:off x="1125614" y="896748"/>
                <a:ext cx="6480" cy="86040"/>
              </p14:xfrm>
            </p:contentPart>
          </mc:Choice>
          <mc:Fallback>
            <p:pic>
              <p:nvPicPr>
                <p:cNvPr id="3122" name="Ink 3121">
                  <a:extLst>
                    <a:ext uri="{FF2B5EF4-FFF2-40B4-BE49-F238E27FC236}">
                      <a16:creationId xmlns:a16="http://schemas.microsoft.com/office/drawing/2014/main" id="{3F6C23E5-34AB-4830-B802-64F3FC0F653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16974" y="887748"/>
                  <a:ext cx="24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123" name="Ink 3122">
                  <a:extLst>
                    <a:ext uri="{FF2B5EF4-FFF2-40B4-BE49-F238E27FC236}">
                      <a16:creationId xmlns:a16="http://schemas.microsoft.com/office/drawing/2014/main" id="{4A48BB77-86DA-4BCB-AAE7-54CE6DC4881C}"/>
                    </a:ext>
                  </a:extLst>
                </p14:cNvPr>
                <p14:cNvContentPartPr/>
                <p14:nvPr/>
              </p14:nvContentPartPr>
              <p14:xfrm>
                <a:off x="1151174" y="806028"/>
                <a:ext cx="66600" cy="130680"/>
              </p14:xfrm>
            </p:contentPart>
          </mc:Choice>
          <mc:Fallback>
            <p:pic>
              <p:nvPicPr>
                <p:cNvPr id="3123" name="Ink 3122">
                  <a:extLst>
                    <a:ext uri="{FF2B5EF4-FFF2-40B4-BE49-F238E27FC236}">
                      <a16:creationId xmlns:a16="http://schemas.microsoft.com/office/drawing/2014/main" id="{4A48BB77-86DA-4BCB-AAE7-54CE6DC4881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42174" y="797388"/>
                  <a:ext cx="84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124" name="Ink 3123">
                  <a:extLst>
                    <a:ext uri="{FF2B5EF4-FFF2-40B4-BE49-F238E27FC236}">
                      <a16:creationId xmlns:a16="http://schemas.microsoft.com/office/drawing/2014/main" id="{BADAEC67-97AA-4509-8A90-67DAF8F7BA94}"/>
                    </a:ext>
                  </a:extLst>
                </p14:cNvPr>
                <p14:cNvContentPartPr/>
                <p14:nvPr/>
              </p14:nvContentPartPr>
              <p14:xfrm>
                <a:off x="1143614" y="779748"/>
                <a:ext cx="81360" cy="23040"/>
              </p14:xfrm>
            </p:contentPart>
          </mc:Choice>
          <mc:Fallback>
            <p:pic>
              <p:nvPicPr>
                <p:cNvPr id="3124" name="Ink 3123">
                  <a:extLst>
                    <a:ext uri="{FF2B5EF4-FFF2-40B4-BE49-F238E27FC236}">
                      <a16:creationId xmlns:a16="http://schemas.microsoft.com/office/drawing/2014/main" id="{BADAEC67-97AA-4509-8A90-67DAF8F7BA9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34614" y="771108"/>
                  <a:ext cx="99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126" name="Ink 3125">
                  <a:extLst>
                    <a:ext uri="{FF2B5EF4-FFF2-40B4-BE49-F238E27FC236}">
                      <a16:creationId xmlns:a16="http://schemas.microsoft.com/office/drawing/2014/main" id="{C9F29B8B-A550-408B-B93F-C0DDF23F3F3B}"/>
                    </a:ext>
                  </a:extLst>
                </p14:cNvPr>
                <p14:cNvContentPartPr/>
                <p14:nvPr/>
              </p14:nvContentPartPr>
              <p14:xfrm>
                <a:off x="1404614" y="754908"/>
                <a:ext cx="107640" cy="133920"/>
              </p14:xfrm>
            </p:contentPart>
          </mc:Choice>
          <mc:Fallback>
            <p:pic>
              <p:nvPicPr>
                <p:cNvPr id="3126" name="Ink 3125">
                  <a:extLst>
                    <a:ext uri="{FF2B5EF4-FFF2-40B4-BE49-F238E27FC236}">
                      <a16:creationId xmlns:a16="http://schemas.microsoft.com/office/drawing/2014/main" id="{C9F29B8B-A550-408B-B93F-C0DDF23F3F3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95974" y="746268"/>
                  <a:ext cx="12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127" name="Ink 3126">
                  <a:extLst>
                    <a:ext uri="{FF2B5EF4-FFF2-40B4-BE49-F238E27FC236}">
                      <a16:creationId xmlns:a16="http://schemas.microsoft.com/office/drawing/2014/main" id="{06E7DA8D-7BA4-4AB3-86F5-338F4D586001}"/>
                    </a:ext>
                  </a:extLst>
                </p14:cNvPr>
                <p14:cNvContentPartPr/>
                <p14:nvPr/>
              </p14:nvContentPartPr>
              <p14:xfrm>
                <a:off x="1538534" y="877308"/>
                <a:ext cx="16920" cy="85680"/>
              </p14:xfrm>
            </p:contentPart>
          </mc:Choice>
          <mc:Fallback>
            <p:pic>
              <p:nvPicPr>
                <p:cNvPr id="3127" name="Ink 3126">
                  <a:extLst>
                    <a:ext uri="{FF2B5EF4-FFF2-40B4-BE49-F238E27FC236}">
                      <a16:creationId xmlns:a16="http://schemas.microsoft.com/office/drawing/2014/main" id="{06E7DA8D-7BA4-4AB3-86F5-338F4D58600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29894" y="868308"/>
                  <a:ext cx="34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128" name="Ink 3127">
                  <a:extLst>
                    <a:ext uri="{FF2B5EF4-FFF2-40B4-BE49-F238E27FC236}">
                      <a16:creationId xmlns:a16="http://schemas.microsoft.com/office/drawing/2014/main" id="{8C2D6599-9232-4801-B346-531FC5FFF710}"/>
                    </a:ext>
                  </a:extLst>
                </p14:cNvPr>
                <p14:cNvContentPartPr/>
                <p14:nvPr/>
              </p14:nvContentPartPr>
              <p14:xfrm>
                <a:off x="1566614" y="759588"/>
                <a:ext cx="70920" cy="133920"/>
              </p14:xfrm>
            </p:contentPart>
          </mc:Choice>
          <mc:Fallback>
            <p:pic>
              <p:nvPicPr>
                <p:cNvPr id="3128" name="Ink 3127">
                  <a:extLst>
                    <a:ext uri="{FF2B5EF4-FFF2-40B4-BE49-F238E27FC236}">
                      <a16:creationId xmlns:a16="http://schemas.microsoft.com/office/drawing/2014/main" id="{8C2D6599-9232-4801-B346-531FC5FFF7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57614" y="750588"/>
                  <a:ext cx="88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129" name="Ink 3128">
                  <a:extLst>
                    <a:ext uri="{FF2B5EF4-FFF2-40B4-BE49-F238E27FC236}">
                      <a16:creationId xmlns:a16="http://schemas.microsoft.com/office/drawing/2014/main" id="{4C26A5A7-DD02-478E-AA34-A4EC6384B0A1}"/>
                    </a:ext>
                  </a:extLst>
                </p14:cNvPr>
                <p14:cNvContentPartPr/>
                <p14:nvPr/>
              </p14:nvContentPartPr>
              <p14:xfrm>
                <a:off x="1568774" y="714948"/>
                <a:ext cx="108360" cy="36360"/>
              </p14:xfrm>
            </p:contentPart>
          </mc:Choice>
          <mc:Fallback>
            <p:pic>
              <p:nvPicPr>
                <p:cNvPr id="3129" name="Ink 3128">
                  <a:extLst>
                    <a:ext uri="{FF2B5EF4-FFF2-40B4-BE49-F238E27FC236}">
                      <a16:creationId xmlns:a16="http://schemas.microsoft.com/office/drawing/2014/main" id="{4C26A5A7-DD02-478E-AA34-A4EC6384B0A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560134" y="706308"/>
                  <a:ext cx="12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142" name="Ink 3141">
                  <a:extLst>
                    <a:ext uri="{FF2B5EF4-FFF2-40B4-BE49-F238E27FC236}">
                      <a16:creationId xmlns:a16="http://schemas.microsoft.com/office/drawing/2014/main" id="{1FCCC878-F952-4C93-97DD-78F1F3CDC1B1}"/>
                    </a:ext>
                  </a:extLst>
                </p14:cNvPr>
                <p14:cNvContentPartPr/>
                <p14:nvPr/>
              </p14:nvContentPartPr>
              <p14:xfrm>
                <a:off x="857414" y="817188"/>
                <a:ext cx="7920" cy="156600"/>
              </p14:xfrm>
            </p:contentPart>
          </mc:Choice>
          <mc:Fallback>
            <p:pic>
              <p:nvPicPr>
                <p:cNvPr id="3142" name="Ink 3141">
                  <a:extLst>
                    <a:ext uri="{FF2B5EF4-FFF2-40B4-BE49-F238E27FC236}">
                      <a16:creationId xmlns:a16="http://schemas.microsoft.com/office/drawing/2014/main" id="{1FCCC878-F952-4C93-97DD-78F1F3CDC1B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8774" y="808188"/>
                  <a:ext cx="25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143" name="Ink 3142">
                  <a:extLst>
                    <a:ext uri="{FF2B5EF4-FFF2-40B4-BE49-F238E27FC236}">
                      <a16:creationId xmlns:a16="http://schemas.microsoft.com/office/drawing/2014/main" id="{9B82000E-9204-446C-8065-BCA75D8C727C}"/>
                    </a:ext>
                  </a:extLst>
                </p14:cNvPr>
                <p14:cNvContentPartPr/>
                <p14:nvPr/>
              </p14:nvContentPartPr>
              <p14:xfrm>
                <a:off x="894854" y="1077108"/>
                <a:ext cx="1090440" cy="29160"/>
              </p14:xfrm>
            </p:contentPart>
          </mc:Choice>
          <mc:Fallback>
            <p:pic>
              <p:nvPicPr>
                <p:cNvPr id="3143" name="Ink 3142">
                  <a:extLst>
                    <a:ext uri="{FF2B5EF4-FFF2-40B4-BE49-F238E27FC236}">
                      <a16:creationId xmlns:a16="http://schemas.microsoft.com/office/drawing/2014/main" id="{9B82000E-9204-446C-8065-BCA75D8C727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5854" y="1068468"/>
                  <a:ext cx="1108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144" name="Ink 3143">
                  <a:extLst>
                    <a:ext uri="{FF2B5EF4-FFF2-40B4-BE49-F238E27FC236}">
                      <a16:creationId xmlns:a16="http://schemas.microsoft.com/office/drawing/2014/main" id="{3643CC26-A800-4B85-BDB8-D37C363994A8}"/>
                    </a:ext>
                  </a:extLst>
                </p14:cNvPr>
                <p14:cNvContentPartPr/>
                <p14:nvPr/>
              </p14:nvContentPartPr>
              <p14:xfrm>
                <a:off x="2004014" y="690108"/>
                <a:ext cx="71640" cy="356040"/>
              </p14:xfrm>
            </p:contentPart>
          </mc:Choice>
          <mc:Fallback>
            <p:pic>
              <p:nvPicPr>
                <p:cNvPr id="3144" name="Ink 3143">
                  <a:extLst>
                    <a:ext uri="{FF2B5EF4-FFF2-40B4-BE49-F238E27FC236}">
                      <a16:creationId xmlns:a16="http://schemas.microsoft.com/office/drawing/2014/main" id="{3643CC26-A800-4B85-BDB8-D37C363994A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95374" y="681468"/>
                  <a:ext cx="89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145" name="Ink 3144">
                  <a:extLst>
                    <a:ext uri="{FF2B5EF4-FFF2-40B4-BE49-F238E27FC236}">
                      <a16:creationId xmlns:a16="http://schemas.microsoft.com/office/drawing/2014/main" id="{4F8026D9-F179-4CA5-8A0C-C87CFBF6BCDA}"/>
                    </a:ext>
                  </a:extLst>
                </p14:cNvPr>
                <p14:cNvContentPartPr/>
                <p14:nvPr/>
              </p14:nvContentPartPr>
              <p14:xfrm>
                <a:off x="868214" y="644748"/>
                <a:ext cx="1193040" cy="145080"/>
              </p14:xfrm>
            </p:contentPart>
          </mc:Choice>
          <mc:Fallback>
            <p:pic>
              <p:nvPicPr>
                <p:cNvPr id="3145" name="Ink 3144">
                  <a:extLst>
                    <a:ext uri="{FF2B5EF4-FFF2-40B4-BE49-F238E27FC236}">
                      <a16:creationId xmlns:a16="http://schemas.microsoft.com/office/drawing/2014/main" id="{4F8026D9-F179-4CA5-8A0C-C87CFBF6BCD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59574" y="636108"/>
                  <a:ext cx="1210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146" name="Ink 3145">
                  <a:extLst>
                    <a:ext uri="{FF2B5EF4-FFF2-40B4-BE49-F238E27FC236}">
                      <a16:creationId xmlns:a16="http://schemas.microsoft.com/office/drawing/2014/main" id="{8A7ECEA8-B61B-42A6-85A3-DAFEED6E5EC8}"/>
                    </a:ext>
                  </a:extLst>
                </p14:cNvPr>
                <p14:cNvContentPartPr/>
                <p14:nvPr/>
              </p14:nvContentPartPr>
              <p14:xfrm>
                <a:off x="890534" y="882348"/>
                <a:ext cx="6120" cy="180360"/>
              </p14:xfrm>
            </p:contentPart>
          </mc:Choice>
          <mc:Fallback>
            <p:pic>
              <p:nvPicPr>
                <p:cNvPr id="3146" name="Ink 3145">
                  <a:extLst>
                    <a:ext uri="{FF2B5EF4-FFF2-40B4-BE49-F238E27FC236}">
                      <a16:creationId xmlns:a16="http://schemas.microsoft.com/office/drawing/2014/main" id="{8A7ECEA8-B61B-42A6-85A3-DAFEED6E5EC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1534" y="873708"/>
                  <a:ext cx="23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147" name="Ink 3146">
                  <a:extLst>
                    <a:ext uri="{FF2B5EF4-FFF2-40B4-BE49-F238E27FC236}">
                      <a16:creationId xmlns:a16="http://schemas.microsoft.com/office/drawing/2014/main" id="{D1465EC1-A943-468D-92D8-74D95992E9AB}"/>
                    </a:ext>
                  </a:extLst>
                </p14:cNvPr>
                <p14:cNvContentPartPr/>
                <p14:nvPr/>
              </p14:nvContentPartPr>
              <p14:xfrm>
                <a:off x="1098254" y="609468"/>
                <a:ext cx="8640" cy="129600"/>
              </p14:xfrm>
            </p:contentPart>
          </mc:Choice>
          <mc:Fallback>
            <p:pic>
              <p:nvPicPr>
                <p:cNvPr id="3147" name="Ink 3146">
                  <a:extLst>
                    <a:ext uri="{FF2B5EF4-FFF2-40B4-BE49-F238E27FC236}">
                      <a16:creationId xmlns:a16="http://schemas.microsoft.com/office/drawing/2014/main" id="{D1465EC1-A943-468D-92D8-74D95992E9A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89254" y="600468"/>
                  <a:ext cx="26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148" name="Ink 3147">
                  <a:extLst>
                    <a:ext uri="{FF2B5EF4-FFF2-40B4-BE49-F238E27FC236}">
                      <a16:creationId xmlns:a16="http://schemas.microsoft.com/office/drawing/2014/main" id="{EB5CE3C6-BA06-4D03-86E1-1F166487761B}"/>
                    </a:ext>
                  </a:extLst>
                </p14:cNvPr>
                <p14:cNvContentPartPr/>
                <p14:nvPr/>
              </p14:nvContentPartPr>
              <p14:xfrm>
                <a:off x="1063334" y="546108"/>
                <a:ext cx="69840" cy="102240"/>
              </p14:xfrm>
            </p:contentPart>
          </mc:Choice>
          <mc:Fallback>
            <p:pic>
              <p:nvPicPr>
                <p:cNvPr id="3148" name="Ink 3147">
                  <a:extLst>
                    <a:ext uri="{FF2B5EF4-FFF2-40B4-BE49-F238E27FC236}">
                      <a16:creationId xmlns:a16="http://schemas.microsoft.com/office/drawing/2014/main" id="{EB5CE3C6-BA06-4D03-86E1-1F166487761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54334" y="537108"/>
                  <a:ext cx="87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49" name="Ink 3148">
                  <a:extLst>
                    <a:ext uri="{FF2B5EF4-FFF2-40B4-BE49-F238E27FC236}">
                      <a16:creationId xmlns:a16="http://schemas.microsoft.com/office/drawing/2014/main" id="{A6ED3BAE-976C-41B6-83D8-D21194C18459}"/>
                    </a:ext>
                  </a:extLst>
                </p14:cNvPr>
                <p14:cNvContentPartPr/>
                <p14:nvPr/>
              </p14:nvContentPartPr>
              <p14:xfrm>
                <a:off x="1482374" y="532428"/>
                <a:ext cx="70560" cy="192240"/>
              </p14:xfrm>
            </p:contentPart>
          </mc:Choice>
          <mc:Fallback>
            <p:pic>
              <p:nvPicPr>
                <p:cNvPr id="3149" name="Ink 3148">
                  <a:extLst>
                    <a:ext uri="{FF2B5EF4-FFF2-40B4-BE49-F238E27FC236}">
                      <a16:creationId xmlns:a16="http://schemas.microsoft.com/office/drawing/2014/main" id="{A6ED3BAE-976C-41B6-83D8-D21194C1845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473734" y="523428"/>
                  <a:ext cx="88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150" name="Ink 3149">
                  <a:extLst>
                    <a:ext uri="{FF2B5EF4-FFF2-40B4-BE49-F238E27FC236}">
                      <a16:creationId xmlns:a16="http://schemas.microsoft.com/office/drawing/2014/main" id="{DE8ED371-6CB1-4CB5-B4F1-CF2139572543}"/>
                    </a:ext>
                  </a:extLst>
                </p14:cNvPr>
                <p14:cNvContentPartPr/>
                <p14:nvPr/>
              </p14:nvContentPartPr>
              <p14:xfrm>
                <a:off x="1817174" y="496788"/>
                <a:ext cx="88560" cy="223560"/>
              </p14:xfrm>
            </p:contentPart>
          </mc:Choice>
          <mc:Fallback>
            <p:pic>
              <p:nvPicPr>
                <p:cNvPr id="3150" name="Ink 3149">
                  <a:extLst>
                    <a:ext uri="{FF2B5EF4-FFF2-40B4-BE49-F238E27FC236}">
                      <a16:creationId xmlns:a16="http://schemas.microsoft.com/office/drawing/2014/main" id="{DE8ED371-6CB1-4CB5-B4F1-CF213957254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08534" y="488148"/>
                  <a:ext cx="10620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160" name="Ink 3159">
                <a:extLst>
                  <a:ext uri="{FF2B5EF4-FFF2-40B4-BE49-F238E27FC236}">
                    <a16:creationId xmlns:a16="http://schemas.microsoft.com/office/drawing/2014/main" id="{3611EAF5-CC9F-4949-80E3-B578C76A8315}"/>
                  </a:ext>
                </a:extLst>
              </p14:cNvPr>
              <p14:cNvContentPartPr/>
              <p14:nvPr/>
            </p14:nvContentPartPr>
            <p14:xfrm>
              <a:off x="978374" y="997548"/>
              <a:ext cx="234720" cy="48960"/>
            </p14:xfrm>
          </p:contentPart>
        </mc:Choice>
        <mc:Fallback>
          <p:pic>
            <p:nvPicPr>
              <p:cNvPr id="3160" name="Ink 3159">
                <a:extLst>
                  <a:ext uri="{FF2B5EF4-FFF2-40B4-BE49-F238E27FC236}">
                    <a16:creationId xmlns:a16="http://schemas.microsoft.com/office/drawing/2014/main" id="{3611EAF5-CC9F-4949-80E3-B578C76A831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69734" y="988548"/>
                <a:ext cx="2523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161" name="Ink 3160">
                <a:extLst>
                  <a:ext uri="{FF2B5EF4-FFF2-40B4-BE49-F238E27FC236}">
                    <a16:creationId xmlns:a16="http://schemas.microsoft.com/office/drawing/2014/main" id="{0DAE1633-0C69-48CC-98F6-515827BFB91A}"/>
                  </a:ext>
                </a:extLst>
              </p14:cNvPr>
              <p14:cNvContentPartPr/>
              <p14:nvPr/>
            </p14:nvContentPartPr>
            <p14:xfrm>
              <a:off x="1004654" y="483828"/>
              <a:ext cx="145800" cy="12600"/>
            </p14:xfrm>
          </p:contentPart>
        </mc:Choice>
        <mc:Fallback>
          <p:pic>
            <p:nvPicPr>
              <p:cNvPr id="3161" name="Ink 3160">
                <a:extLst>
                  <a:ext uri="{FF2B5EF4-FFF2-40B4-BE49-F238E27FC236}">
                    <a16:creationId xmlns:a16="http://schemas.microsoft.com/office/drawing/2014/main" id="{0DAE1633-0C69-48CC-98F6-515827BFB91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95654" y="474828"/>
                <a:ext cx="16344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6" name="Group 3185">
            <a:extLst>
              <a:ext uri="{FF2B5EF4-FFF2-40B4-BE49-F238E27FC236}">
                <a16:creationId xmlns:a16="http://schemas.microsoft.com/office/drawing/2014/main" id="{C7AD976A-3DC0-4CAD-BEFF-380CB2052BF8}"/>
              </a:ext>
            </a:extLst>
          </p:cNvPr>
          <p:cNvGrpSpPr/>
          <p:nvPr/>
        </p:nvGrpSpPr>
        <p:grpSpPr>
          <a:xfrm>
            <a:off x="1417574" y="951108"/>
            <a:ext cx="515520" cy="42480"/>
            <a:chOff x="1417574" y="951108"/>
            <a:chExt cx="515520" cy="4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167" name="Ink 3166">
                  <a:extLst>
                    <a:ext uri="{FF2B5EF4-FFF2-40B4-BE49-F238E27FC236}">
                      <a16:creationId xmlns:a16="http://schemas.microsoft.com/office/drawing/2014/main" id="{B09F9B77-82C0-427C-8EFE-F9552FC1BA72}"/>
                    </a:ext>
                  </a:extLst>
                </p14:cNvPr>
                <p14:cNvContentPartPr/>
                <p14:nvPr/>
              </p14:nvContentPartPr>
              <p14:xfrm>
                <a:off x="1417574" y="964068"/>
                <a:ext cx="167760" cy="25560"/>
              </p14:xfrm>
            </p:contentPart>
          </mc:Choice>
          <mc:Fallback>
            <p:pic>
              <p:nvPicPr>
                <p:cNvPr id="3167" name="Ink 3166">
                  <a:extLst>
                    <a:ext uri="{FF2B5EF4-FFF2-40B4-BE49-F238E27FC236}">
                      <a16:creationId xmlns:a16="http://schemas.microsoft.com/office/drawing/2014/main" id="{B09F9B77-82C0-427C-8EFE-F9552FC1BA7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408574" y="955428"/>
                  <a:ext cx="185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172" name="Ink 3171">
                  <a:extLst>
                    <a:ext uri="{FF2B5EF4-FFF2-40B4-BE49-F238E27FC236}">
                      <a16:creationId xmlns:a16="http://schemas.microsoft.com/office/drawing/2014/main" id="{DFA5954B-5A5B-4824-8ADB-557547611527}"/>
                    </a:ext>
                  </a:extLst>
                </p14:cNvPr>
                <p14:cNvContentPartPr/>
                <p14:nvPr/>
              </p14:nvContentPartPr>
              <p14:xfrm>
                <a:off x="1782614" y="951108"/>
                <a:ext cx="150480" cy="42480"/>
              </p14:xfrm>
            </p:contentPart>
          </mc:Choice>
          <mc:Fallback>
            <p:pic>
              <p:nvPicPr>
                <p:cNvPr id="3172" name="Ink 3171">
                  <a:extLst>
                    <a:ext uri="{FF2B5EF4-FFF2-40B4-BE49-F238E27FC236}">
                      <a16:creationId xmlns:a16="http://schemas.microsoft.com/office/drawing/2014/main" id="{DFA5954B-5A5B-4824-8ADB-55754761152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73614" y="942108"/>
                  <a:ext cx="16812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3173" name="Ink 3172">
                <a:extLst>
                  <a:ext uri="{FF2B5EF4-FFF2-40B4-BE49-F238E27FC236}">
                    <a16:creationId xmlns:a16="http://schemas.microsoft.com/office/drawing/2014/main" id="{56B713AC-7865-4D9A-BB8F-330D34B59642}"/>
                  </a:ext>
                </a:extLst>
              </p14:cNvPr>
              <p14:cNvContentPartPr/>
              <p14:nvPr/>
            </p14:nvContentPartPr>
            <p14:xfrm>
              <a:off x="1779374" y="424428"/>
              <a:ext cx="164160" cy="38880"/>
            </p14:xfrm>
          </p:contentPart>
        </mc:Choice>
        <mc:Fallback>
          <p:pic>
            <p:nvPicPr>
              <p:cNvPr id="3173" name="Ink 3172">
                <a:extLst>
                  <a:ext uri="{FF2B5EF4-FFF2-40B4-BE49-F238E27FC236}">
                    <a16:creationId xmlns:a16="http://schemas.microsoft.com/office/drawing/2014/main" id="{56B713AC-7865-4D9A-BB8F-330D34B5964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770374" y="415428"/>
                <a:ext cx="18180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2" name="Group 3201">
            <a:extLst>
              <a:ext uri="{FF2B5EF4-FFF2-40B4-BE49-F238E27FC236}">
                <a16:creationId xmlns:a16="http://schemas.microsoft.com/office/drawing/2014/main" id="{E8EA633D-0DF4-42F8-BBDC-CF49B611F900}"/>
              </a:ext>
            </a:extLst>
          </p:cNvPr>
          <p:cNvGrpSpPr/>
          <p:nvPr/>
        </p:nvGrpSpPr>
        <p:grpSpPr>
          <a:xfrm>
            <a:off x="2142974" y="38868"/>
            <a:ext cx="4880160" cy="325080"/>
            <a:chOff x="2142974" y="38868"/>
            <a:chExt cx="488016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152" name="Ink 3151">
                  <a:extLst>
                    <a:ext uri="{FF2B5EF4-FFF2-40B4-BE49-F238E27FC236}">
                      <a16:creationId xmlns:a16="http://schemas.microsoft.com/office/drawing/2014/main" id="{B57D19C9-2643-47E2-8501-3B650D4FC4E1}"/>
                    </a:ext>
                  </a:extLst>
                </p14:cNvPr>
                <p14:cNvContentPartPr/>
                <p14:nvPr/>
              </p14:nvContentPartPr>
              <p14:xfrm>
                <a:off x="2150534" y="296268"/>
                <a:ext cx="61920" cy="19080"/>
              </p14:xfrm>
            </p:contentPart>
          </mc:Choice>
          <mc:Fallback>
            <p:pic>
              <p:nvPicPr>
                <p:cNvPr id="3152" name="Ink 3151">
                  <a:extLst>
                    <a:ext uri="{FF2B5EF4-FFF2-40B4-BE49-F238E27FC236}">
                      <a16:creationId xmlns:a16="http://schemas.microsoft.com/office/drawing/2014/main" id="{B57D19C9-2643-47E2-8501-3B650D4FC4E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141534" y="287628"/>
                  <a:ext cx="79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153" name="Ink 3152">
                  <a:extLst>
                    <a:ext uri="{FF2B5EF4-FFF2-40B4-BE49-F238E27FC236}">
                      <a16:creationId xmlns:a16="http://schemas.microsoft.com/office/drawing/2014/main" id="{9738B9BE-7855-4166-9140-ADCFCCDD59C8}"/>
                    </a:ext>
                  </a:extLst>
                </p14:cNvPr>
                <p14:cNvContentPartPr/>
                <p14:nvPr/>
              </p14:nvContentPartPr>
              <p14:xfrm>
                <a:off x="2142974" y="242268"/>
                <a:ext cx="67680" cy="20160"/>
              </p14:xfrm>
            </p:contentPart>
          </mc:Choice>
          <mc:Fallback>
            <p:pic>
              <p:nvPicPr>
                <p:cNvPr id="3153" name="Ink 3152">
                  <a:extLst>
                    <a:ext uri="{FF2B5EF4-FFF2-40B4-BE49-F238E27FC236}">
                      <a16:creationId xmlns:a16="http://schemas.microsoft.com/office/drawing/2014/main" id="{9738B9BE-7855-4166-9140-ADCFCCDD59C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133974" y="233628"/>
                  <a:ext cx="85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154" name="Ink 3153">
                  <a:extLst>
                    <a:ext uri="{FF2B5EF4-FFF2-40B4-BE49-F238E27FC236}">
                      <a16:creationId xmlns:a16="http://schemas.microsoft.com/office/drawing/2014/main" id="{D439AAF9-309B-46BE-B463-5F6E4620D0C9}"/>
                    </a:ext>
                  </a:extLst>
                </p14:cNvPr>
                <p14:cNvContentPartPr/>
                <p14:nvPr/>
              </p14:nvContentPartPr>
              <p14:xfrm>
                <a:off x="2345294" y="180348"/>
                <a:ext cx="67320" cy="183600"/>
              </p14:xfrm>
            </p:contentPart>
          </mc:Choice>
          <mc:Fallback>
            <p:pic>
              <p:nvPicPr>
                <p:cNvPr id="3154" name="Ink 3153">
                  <a:extLst>
                    <a:ext uri="{FF2B5EF4-FFF2-40B4-BE49-F238E27FC236}">
                      <a16:creationId xmlns:a16="http://schemas.microsoft.com/office/drawing/2014/main" id="{D439AAF9-309B-46BE-B463-5F6E4620D0C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336654" y="171708"/>
                  <a:ext cx="84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155" name="Ink 3154">
                  <a:extLst>
                    <a:ext uri="{FF2B5EF4-FFF2-40B4-BE49-F238E27FC236}">
                      <a16:creationId xmlns:a16="http://schemas.microsoft.com/office/drawing/2014/main" id="{9D0901BE-F862-474A-85E0-286CCE30C8AF}"/>
                    </a:ext>
                  </a:extLst>
                </p14:cNvPr>
                <p14:cNvContentPartPr/>
                <p14:nvPr/>
              </p14:nvContentPartPr>
              <p14:xfrm>
                <a:off x="2504054" y="263868"/>
                <a:ext cx="19440" cy="14400"/>
              </p14:xfrm>
            </p:contentPart>
          </mc:Choice>
          <mc:Fallback>
            <p:pic>
              <p:nvPicPr>
                <p:cNvPr id="3155" name="Ink 3154">
                  <a:extLst>
                    <a:ext uri="{FF2B5EF4-FFF2-40B4-BE49-F238E27FC236}">
                      <a16:creationId xmlns:a16="http://schemas.microsoft.com/office/drawing/2014/main" id="{9D0901BE-F862-474A-85E0-286CCE30C8A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495414" y="255228"/>
                  <a:ext cx="37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156" name="Ink 3155">
                  <a:extLst>
                    <a:ext uri="{FF2B5EF4-FFF2-40B4-BE49-F238E27FC236}">
                      <a16:creationId xmlns:a16="http://schemas.microsoft.com/office/drawing/2014/main" id="{0F4A694B-D02B-4DF1-9336-457C84B05981}"/>
                    </a:ext>
                  </a:extLst>
                </p14:cNvPr>
                <p14:cNvContentPartPr/>
                <p14:nvPr/>
              </p14:nvContentPartPr>
              <p14:xfrm>
                <a:off x="2596214" y="176748"/>
                <a:ext cx="111240" cy="137520"/>
              </p14:xfrm>
            </p:contentPart>
          </mc:Choice>
          <mc:Fallback>
            <p:pic>
              <p:nvPicPr>
                <p:cNvPr id="3156" name="Ink 3155">
                  <a:extLst>
                    <a:ext uri="{FF2B5EF4-FFF2-40B4-BE49-F238E27FC236}">
                      <a16:creationId xmlns:a16="http://schemas.microsoft.com/office/drawing/2014/main" id="{0F4A694B-D02B-4DF1-9336-457C84B059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587574" y="167748"/>
                  <a:ext cx="128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157" name="Ink 3156">
                  <a:extLst>
                    <a:ext uri="{FF2B5EF4-FFF2-40B4-BE49-F238E27FC236}">
                      <a16:creationId xmlns:a16="http://schemas.microsoft.com/office/drawing/2014/main" id="{29E9104A-B001-4E5C-8627-4E0B515EF26D}"/>
                    </a:ext>
                  </a:extLst>
                </p14:cNvPr>
                <p14:cNvContentPartPr/>
                <p14:nvPr/>
              </p14:nvContentPartPr>
              <p14:xfrm>
                <a:off x="2767934" y="274668"/>
                <a:ext cx="8640" cy="81360"/>
              </p14:xfrm>
            </p:contentPart>
          </mc:Choice>
          <mc:Fallback>
            <p:pic>
              <p:nvPicPr>
                <p:cNvPr id="3157" name="Ink 3156">
                  <a:extLst>
                    <a:ext uri="{FF2B5EF4-FFF2-40B4-BE49-F238E27FC236}">
                      <a16:creationId xmlns:a16="http://schemas.microsoft.com/office/drawing/2014/main" id="{29E9104A-B001-4E5C-8627-4E0B515EF26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758934" y="265668"/>
                  <a:ext cx="26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158" name="Ink 3157">
                  <a:extLst>
                    <a:ext uri="{FF2B5EF4-FFF2-40B4-BE49-F238E27FC236}">
                      <a16:creationId xmlns:a16="http://schemas.microsoft.com/office/drawing/2014/main" id="{B57F5FB0-A6C7-4ED6-A245-6C9E12785CDD}"/>
                    </a:ext>
                  </a:extLst>
                </p14:cNvPr>
                <p14:cNvContentPartPr/>
                <p14:nvPr/>
              </p14:nvContentPartPr>
              <p14:xfrm>
                <a:off x="2810414" y="188988"/>
                <a:ext cx="75240" cy="127800"/>
              </p14:xfrm>
            </p:contentPart>
          </mc:Choice>
          <mc:Fallback>
            <p:pic>
              <p:nvPicPr>
                <p:cNvPr id="3158" name="Ink 3157">
                  <a:extLst>
                    <a:ext uri="{FF2B5EF4-FFF2-40B4-BE49-F238E27FC236}">
                      <a16:creationId xmlns:a16="http://schemas.microsoft.com/office/drawing/2014/main" id="{B57F5FB0-A6C7-4ED6-A245-6C9E12785CD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801414" y="179988"/>
                  <a:ext cx="92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159" name="Ink 3158">
                  <a:extLst>
                    <a:ext uri="{FF2B5EF4-FFF2-40B4-BE49-F238E27FC236}">
                      <a16:creationId xmlns:a16="http://schemas.microsoft.com/office/drawing/2014/main" id="{26959604-7DAB-4B47-A0EC-7C5EC0549054}"/>
                    </a:ext>
                  </a:extLst>
                </p14:cNvPr>
                <p14:cNvContentPartPr/>
                <p14:nvPr/>
              </p14:nvContentPartPr>
              <p14:xfrm>
                <a:off x="2813294" y="149028"/>
                <a:ext cx="95400" cy="21960"/>
              </p14:xfrm>
            </p:contentPart>
          </mc:Choice>
          <mc:Fallback>
            <p:pic>
              <p:nvPicPr>
                <p:cNvPr id="3159" name="Ink 3158">
                  <a:extLst>
                    <a:ext uri="{FF2B5EF4-FFF2-40B4-BE49-F238E27FC236}">
                      <a16:creationId xmlns:a16="http://schemas.microsoft.com/office/drawing/2014/main" id="{26959604-7DAB-4B47-A0EC-7C5EC054905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804654" y="140388"/>
                  <a:ext cx="113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163" name="Ink 3162">
                  <a:extLst>
                    <a:ext uri="{FF2B5EF4-FFF2-40B4-BE49-F238E27FC236}">
                      <a16:creationId xmlns:a16="http://schemas.microsoft.com/office/drawing/2014/main" id="{3D88F838-533D-4FD3-9E01-3D6EED638777}"/>
                    </a:ext>
                  </a:extLst>
                </p14:cNvPr>
                <p14:cNvContentPartPr/>
                <p14:nvPr/>
              </p14:nvContentPartPr>
              <p14:xfrm>
                <a:off x="2977814" y="245148"/>
                <a:ext cx="85320" cy="9360"/>
              </p14:xfrm>
            </p:contentPart>
          </mc:Choice>
          <mc:Fallback>
            <p:pic>
              <p:nvPicPr>
                <p:cNvPr id="3163" name="Ink 3162">
                  <a:extLst>
                    <a:ext uri="{FF2B5EF4-FFF2-40B4-BE49-F238E27FC236}">
                      <a16:creationId xmlns:a16="http://schemas.microsoft.com/office/drawing/2014/main" id="{3D88F838-533D-4FD3-9E01-3D6EED63877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969174" y="236508"/>
                  <a:ext cx="102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164" name="Ink 3163">
                  <a:extLst>
                    <a:ext uri="{FF2B5EF4-FFF2-40B4-BE49-F238E27FC236}">
                      <a16:creationId xmlns:a16="http://schemas.microsoft.com/office/drawing/2014/main" id="{F3D691AF-BD78-49B1-8611-B7AC10E85EBC}"/>
                    </a:ext>
                  </a:extLst>
                </p14:cNvPr>
                <p14:cNvContentPartPr/>
                <p14:nvPr/>
              </p14:nvContentPartPr>
              <p14:xfrm>
                <a:off x="3014894" y="234708"/>
                <a:ext cx="14400" cy="70920"/>
              </p14:xfrm>
            </p:contentPart>
          </mc:Choice>
          <mc:Fallback>
            <p:pic>
              <p:nvPicPr>
                <p:cNvPr id="3164" name="Ink 3163">
                  <a:extLst>
                    <a:ext uri="{FF2B5EF4-FFF2-40B4-BE49-F238E27FC236}">
                      <a16:creationId xmlns:a16="http://schemas.microsoft.com/office/drawing/2014/main" id="{F3D691AF-BD78-49B1-8611-B7AC10E85EB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006254" y="226068"/>
                  <a:ext cx="3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165" name="Ink 3164">
                  <a:extLst>
                    <a:ext uri="{FF2B5EF4-FFF2-40B4-BE49-F238E27FC236}">
                      <a16:creationId xmlns:a16="http://schemas.microsoft.com/office/drawing/2014/main" id="{F03AFB08-60FC-4D2D-9843-C4F44CCC91CA}"/>
                    </a:ext>
                  </a:extLst>
                </p14:cNvPr>
                <p14:cNvContentPartPr/>
                <p14:nvPr/>
              </p14:nvContentPartPr>
              <p14:xfrm>
                <a:off x="3110294" y="169548"/>
                <a:ext cx="116640" cy="126000"/>
              </p14:xfrm>
            </p:contentPart>
          </mc:Choice>
          <mc:Fallback>
            <p:pic>
              <p:nvPicPr>
                <p:cNvPr id="3165" name="Ink 3164">
                  <a:extLst>
                    <a:ext uri="{FF2B5EF4-FFF2-40B4-BE49-F238E27FC236}">
                      <a16:creationId xmlns:a16="http://schemas.microsoft.com/office/drawing/2014/main" id="{F03AFB08-60FC-4D2D-9843-C4F44CCC91C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101654" y="160548"/>
                  <a:ext cx="134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166" name="Ink 3165">
                  <a:extLst>
                    <a:ext uri="{FF2B5EF4-FFF2-40B4-BE49-F238E27FC236}">
                      <a16:creationId xmlns:a16="http://schemas.microsoft.com/office/drawing/2014/main" id="{5F6EF0B6-E41E-490F-A3A1-AAC7C5BA806D}"/>
                    </a:ext>
                  </a:extLst>
                </p14:cNvPr>
                <p14:cNvContentPartPr/>
                <p14:nvPr/>
              </p14:nvContentPartPr>
              <p14:xfrm>
                <a:off x="3305774" y="190788"/>
                <a:ext cx="37080" cy="44640"/>
              </p14:xfrm>
            </p:contentPart>
          </mc:Choice>
          <mc:Fallback>
            <p:pic>
              <p:nvPicPr>
                <p:cNvPr id="3166" name="Ink 3165">
                  <a:extLst>
                    <a:ext uri="{FF2B5EF4-FFF2-40B4-BE49-F238E27FC236}">
                      <a16:creationId xmlns:a16="http://schemas.microsoft.com/office/drawing/2014/main" id="{5F6EF0B6-E41E-490F-A3A1-AAC7C5BA806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296774" y="181788"/>
                  <a:ext cx="54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168" name="Ink 3167">
                  <a:extLst>
                    <a:ext uri="{FF2B5EF4-FFF2-40B4-BE49-F238E27FC236}">
                      <a16:creationId xmlns:a16="http://schemas.microsoft.com/office/drawing/2014/main" id="{84B71EE7-52FB-4DA1-944A-05949BD48E7E}"/>
                    </a:ext>
                  </a:extLst>
                </p14:cNvPr>
                <p14:cNvContentPartPr/>
                <p14:nvPr/>
              </p14:nvContentPartPr>
              <p14:xfrm>
                <a:off x="3410534" y="140748"/>
                <a:ext cx="102600" cy="93240"/>
              </p14:xfrm>
            </p:contentPart>
          </mc:Choice>
          <mc:Fallback>
            <p:pic>
              <p:nvPicPr>
                <p:cNvPr id="3168" name="Ink 3167">
                  <a:extLst>
                    <a:ext uri="{FF2B5EF4-FFF2-40B4-BE49-F238E27FC236}">
                      <a16:creationId xmlns:a16="http://schemas.microsoft.com/office/drawing/2014/main" id="{84B71EE7-52FB-4DA1-944A-05949BD48E7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01894" y="132108"/>
                  <a:ext cx="120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169" name="Ink 3168">
                  <a:extLst>
                    <a:ext uri="{FF2B5EF4-FFF2-40B4-BE49-F238E27FC236}">
                      <a16:creationId xmlns:a16="http://schemas.microsoft.com/office/drawing/2014/main" id="{A8E2AE27-C0F9-44F4-869E-2B79552B9BB1}"/>
                    </a:ext>
                  </a:extLst>
                </p14:cNvPr>
                <p14:cNvContentPartPr/>
                <p14:nvPr/>
              </p14:nvContentPartPr>
              <p14:xfrm>
                <a:off x="3504494" y="217068"/>
                <a:ext cx="29160" cy="72360"/>
              </p14:xfrm>
            </p:contentPart>
          </mc:Choice>
          <mc:Fallback>
            <p:pic>
              <p:nvPicPr>
                <p:cNvPr id="3169" name="Ink 3168">
                  <a:extLst>
                    <a:ext uri="{FF2B5EF4-FFF2-40B4-BE49-F238E27FC236}">
                      <a16:creationId xmlns:a16="http://schemas.microsoft.com/office/drawing/2014/main" id="{A8E2AE27-C0F9-44F4-869E-2B79552B9BB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95494" y="208428"/>
                  <a:ext cx="46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170" name="Ink 3169">
                  <a:extLst>
                    <a:ext uri="{FF2B5EF4-FFF2-40B4-BE49-F238E27FC236}">
                      <a16:creationId xmlns:a16="http://schemas.microsoft.com/office/drawing/2014/main" id="{4B703369-3A9B-4881-87C7-D8F29895923F}"/>
                    </a:ext>
                  </a:extLst>
                </p14:cNvPr>
                <p14:cNvContentPartPr/>
                <p14:nvPr/>
              </p14:nvContentPartPr>
              <p14:xfrm>
                <a:off x="3593774" y="150468"/>
                <a:ext cx="79560" cy="95040"/>
              </p14:xfrm>
            </p:contentPart>
          </mc:Choice>
          <mc:Fallback>
            <p:pic>
              <p:nvPicPr>
                <p:cNvPr id="3170" name="Ink 3169">
                  <a:extLst>
                    <a:ext uri="{FF2B5EF4-FFF2-40B4-BE49-F238E27FC236}">
                      <a16:creationId xmlns:a16="http://schemas.microsoft.com/office/drawing/2014/main" id="{4B703369-3A9B-4881-87C7-D8F29895923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84774" y="141468"/>
                  <a:ext cx="97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171" name="Ink 3170">
                  <a:extLst>
                    <a:ext uri="{FF2B5EF4-FFF2-40B4-BE49-F238E27FC236}">
                      <a16:creationId xmlns:a16="http://schemas.microsoft.com/office/drawing/2014/main" id="{2B0C9F4E-8D89-45EC-A871-8214FD169BA0}"/>
                    </a:ext>
                  </a:extLst>
                </p14:cNvPr>
                <p14:cNvContentPartPr/>
                <p14:nvPr/>
              </p14:nvContentPartPr>
              <p14:xfrm>
                <a:off x="3600974" y="81708"/>
                <a:ext cx="119880" cy="42480"/>
              </p14:xfrm>
            </p:contentPart>
          </mc:Choice>
          <mc:Fallback>
            <p:pic>
              <p:nvPicPr>
                <p:cNvPr id="3171" name="Ink 3170">
                  <a:extLst>
                    <a:ext uri="{FF2B5EF4-FFF2-40B4-BE49-F238E27FC236}">
                      <a16:creationId xmlns:a16="http://schemas.microsoft.com/office/drawing/2014/main" id="{2B0C9F4E-8D89-45EC-A871-8214FD169B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592334" y="72708"/>
                  <a:ext cx="137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174" name="Ink 3173">
                  <a:extLst>
                    <a:ext uri="{FF2B5EF4-FFF2-40B4-BE49-F238E27FC236}">
                      <a16:creationId xmlns:a16="http://schemas.microsoft.com/office/drawing/2014/main" id="{383C54B1-DB51-4D5B-B62C-50ADDFFBCB01}"/>
                    </a:ext>
                  </a:extLst>
                </p14:cNvPr>
                <p14:cNvContentPartPr/>
                <p14:nvPr/>
              </p14:nvContentPartPr>
              <p14:xfrm>
                <a:off x="3851534" y="161268"/>
                <a:ext cx="85320" cy="9000"/>
              </p14:xfrm>
            </p:contentPart>
          </mc:Choice>
          <mc:Fallback>
            <p:pic>
              <p:nvPicPr>
                <p:cNvPr id="3174" name="Ink 3173">
                  <a:extLst>
                    <a:ext uri="{FF2B5EF4-FFF2-40B4-BE49-F238E27FC236}">
                      <a16:creationId xmlns:a16="http://schemas.microsoft.com/office/drawing/2014/main" id="{383C54B1-DB51-4D5B-B62C-50ADDFFBCB0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2894" y="152268"/>
                  <a:ext cx="102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175" name="Ink 3174">
                  <a:extLst>
                    <a:ext uri="{FF2B5EF4-FFF2-40B4-BE49-F238E27FC236}">
                      <a16:creationId xmlns:a16="http://schemas.microsoft.com/office/drawing/2014/main" id="{865D0103-4287-4CD3-B0C3-FE95ADE6EBD5}"/>
                    </a:ext>
                  </a:extLst>
                </p14:cNvPr>
                <p14:cNvContentPartPr/>
                <p14:nvPr/>
              </p14:nvContentPartPr>
              <p14:xfrm>
                <a:off x="4004534" y="78468"/>
                <a:ext cx="61560" cy="149400"/>
              </p14:xfrm>
            </p:contentPart>
          </mc:Choice>
          <mc:Fallback>
            <p:pic>
              <p:nvPicPr>
                <p:cNvPr id="3175" name="Ink 3174">
                  <a:extLst>
                    <a:ext uri="{FF2B5EF4-FFF2-40B4-BE49-F238E27FC236}">
                      <a16:creationId xmlns:a16="http://schemas.microsoft.com/office/drawing/2014/main" id="{865D0103-4287-4CD3-B0C3-FE95ADE6EBD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995534" y="69468"/>
                  <a:ext cx="79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176" name="Ink 3175">
                  <a:extLst>
                    <a:ext uri="{FF2B5EF4-FFF2-40B4-BE49-F238E27FC236}">
                      <a16:creationId xmlns:a16="http://schemas.microsoft.com/office/drawing/2014/main" id="{777F0A26-9104-4736-9F0E-1FBF60190643}"/>
                    </a:ext>
                  </a:extLst>
                </p14:cNvPr>
                <p14:cNvContentPartPr/>
                <p14:nvPr/>
              </p14:nvContentPartPr>
              <p14:xfrm>
                <a:off x="4133414" y="145428"/>
                <a:ext cx="35280" cy="36720"/>
              </p14:xfrm>
            </p:contentPart>
          </mc:Choice>
          <mc:Fallback>
            <p:pic>
              <p:nvPicPr>
                <p:cNvPr id="3176" name="Ink 3175">
                  <a:extLst>
                    <a:ext uri="{FF2B5EF4-FFF2-40B4-BE49-F238E27FC236}">
                      <a16:creationId xmlns:a16="http://schemas.microsoft.com/office/drawing/2014/main" id="{777F0A26-9104-4736-9F0E-1FBF6019064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124774" y="136428"/>
                  <a:ext cx="52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177" name="Ink 3176">
                  <a:extLst>
                    <a:ext uri="{FF2B5EF4-FFF2-40B4-BE49-F238E27FC236}">
                      <a16:creationId xmlns:a16="http://schemas.microsoft.com/office/drawing/2014/main" id="{1DA86615-897B-4D14-84CF-4C64680EC784}"/>
                    </a:ext>
                  </a:extLst>
                </p14:cNvPr>
                <p14:cNvContentPartPr/>
                <p14:nvPr/>
              </p14:nvContentPartPr>
              <p14:xfrm>
                <a:off x="4228454" y="63348"/>
                <a:ext cx="64440" cy="115920"/>
              </p14:xfrm>
            </p:contentPart>
          </mc:Choice>
          <mc:Fallback>
            <p:pic>
              <p:nvPicPr>
                <p:cNvPr id="3177" name="Ink 3176">
                  <a:extLst>
                    <a:ext uri="{FF2B5EF4-FFF2-40B4-BE49-F238E27FC236}">
                      <a16:creationId xmlns:a16="http://schemas.microsoft.com/office/drawing/2014/main" id="{1DA86615-897B-4D14-84CF-4C64680EC78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19814" y="54708"/>
                  <a:ext cx="82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178" name="Ink 3177">
                  <a:extLst>
                    <a:ext uri="{FF2B5EF4-FFF2-40B4-BE49-F238E27FC236}">
                      <a16:creationId xmlns:a16="http://schemas.microsoft.com/office/drawing/2014/main" id="{628B9580-057F-4D05-A302-4ED4E347793C}"/>
                    </a:ext>
                  </a:extLst>
                </p14:cNvPr>
                <p14:cNvContentPartPr/>
                <p14:nvPr/>
              </p14:nvContentPartPr>
              <p14:xfrm>
                <a:off x="4250774" y="200508"/>
                <a:ext cx="80280" cy="16920"/>
              </p14:xfrm>
            </p:contentPart>
          </mc:Choice>
          <mc:Fallback>
            <p:pic>
              <p:nvPicPr>
                <p:cNvPr id="3178" name="Ink 3177">
                  <a:extLst>
                    <a:ext uri="{FF2B5EF4-FFF2-40B4-BE49-F238E27FC236}">
                      <a16:creationId xmlns:a16="http://schemas.microsoft.com/office/drawing/2014/main" id="{628B9580-057F-4D05-A302-4ED4E347793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42134" y="191868"/>
                  <a:ext cx="97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179" name="Ink 3178">
                  <a:extLst>
                    <a:ext uri="{FF2B5EF4-FFF2-40B4-BE49-F238E27FC236}">
                      <a16:creationId xmlns:a16="http://schemas.microsoft.com/office/drawing/2014/main" id="{D254CC8D-53D0-4D31-BADC-474924B1BFDF}"/>
                    </a:ext>
                  </a:extLst>
                </p14:cNvPr>
                <p14:cNvContentPartPr/>
                <p14:nvPr/>
              </p14:nvContentPartPr>
              <p14:xfrm>
                <a:off x="4495214" y="181068"/>
                <a:ext cx="78120" cy="27000"/>
              </p14:xfrm>
            </p:contentPart>
          </mc:Choice>
          <mc:Fallback>
            <p:pic>
              <p:nvPicPr>
                <p:cNvPr id="3179" name="Ink 3178">
                  <a:extLst>
                    <a:ext uri="{FF2B5EF4-FFF2-40B4-BE49-F238E27FC236}">
                      <a16:creationId xmlns:a16="http://schemas.microsoft.com/office/drawing/2014/main" id="{D254CC8D-53D0-4D31-BADC-474924B1BFD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486574" y="172428"/>
                  <a:ext cx="95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180" name="Ink 3179">
                  <a:extLst>
                    <a:ext uri="{FF2B5EF4-FFF2-40B4-BE49-F238E27FC236}">
                      <a16:creationId xmlns:a16="http://schemas.microsoft.com/office/drawing/2014/main" id="{DDC3E62A-B4BE-4E77-ACAF-E9EE871ED2AC}"/>
                    </a:ext>
                  </a:extLst>
                </p14:cNvPr>
                <p14:cNvContentPartPr/>
                <p14:nvPr/>
              </p14:nvContentPartPr>
              <p14:xfrm>
                <a:off x="4489814" y="127428"/>
                <a:ext cx="79920" cy="2520"/>
              </p14:xfrm>
            </p:contentPart>
          </mc:Choice>
          <mc:Fallback>
            <p:pic>
              <p:nvPicPr>
                <p:cNvPr id="3180" name="Ink 3179">
                  <a:extLst>
                    <a:ext uri="{FF2B5EF4-FFF2-40B4-BE49-F238E27FC236}">
                      <a16:creationId xmlns:a16="http://schemas.microsoft.com/office/drawing/2014/main" id="{DDC3E62A-B4BE-4E77-ACAF-E9EE871ED2A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80814" y="118788"/>
                  <a:ext cx="97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181" name="Ink 3180">
                  <a:extLst>
                    <a:ext uri="{FF2B5EF4-FFF2-40B4-BE49-F238E27FC236}">
                      <a16:creationId xmlns:a16="http://schemas.microsoft.com/office/drawing/2014/main" id="{11600C26-842F-4FDC-8932-598080997DFA}"/>
                    </a:ext>
                  </a:extLst>
                </p14:cNvPr>
                <p14:cNvContentPartPr/>
                <p14:nvPr/>
              </p14:nvContentPartPr>
              <p14:xfrm>
                <a:off x="4714814" y="88188"/>
                <a:ext cx="105120" cy="92160"/>
              </p14:xfrm>
            </p:contentPart>
          </mc:Choice>
          <mc:Fallback>
            <p:pic>
              <p:nvPicPr>
                <p:cNvPr id="3181" name="Ink 3180">
                  <a:extLst>
                    <a:ext uri="{FF2B5EF4-FFF2-40B4-BE49-F238E27FC236}">
                      <a16:creationId xmlns:a16="http://schemas.microsoft.com/office/drawing/2014/main" id="{11600C26-842F-4FDC-8932-598080997DF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705814" y="79548"/>
                  <a:ext cx="122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182" name="Ink 3181">
                  <a:extLst>
                    <a:ext uri="{FF2B5EF4-FFF2-40B4-BE49-F238E27FC236}">
                      <a16:creationId xmlns:a16="http://schemas.microsoft.com/office/drawing/2014/main" id="{455FDF61-1524-4891-B3FE-CC58E681D218}"/>
                    </a:ext>
                  </a:extLst>
                </p14:cNvPr>
                <p14:cNvContentPartPr/>
                <p14:nvPr/>
              </p14:nvContentPartPr>
              <p14:xfrm>
                <a:off x="4866014" y="150468"/>
                <a:ext cx="12600" cy="82800"/>
              </p14:xfrm>
            </p:contentPart>
          </mc:Choice>
          <mc:Fallback>
            <p:pic>
              <p:nvPicPr>
                <p:cNvPr id="3182" name="Ink 3181">
                  <a:extLst>
                    <a:ext uri="{FF2B5EF4-FFF2-40B4-BE49-F238E27FC236}">
                      <a16:creationId xmlns:a16="http://schemas.microsoft.com/office/drawing/2014/main" id="{455FDF61-1524-4891-B3FE-CC58E681D21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857014" y="141468"/>
                  <a:ext cx="30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183" name="Ink 3182">
                  <a:extLst>
                    <a:ext uri="{FF2B5EF4-FFF2-40B4-BE49-F238E27FC236}">
                      <a16:creationId xmlns:a16="http://schemas.microsoft.com/office/drawing/2014/main" id="{C38F98B5-6E3B-405A-A750-F8F228A8BA4E}"/>
                    </a:ext>
                  </a:extLst>
                </p14:cNvPr>
                <p14:cNvContentPartPr/>
                <p14:nvPr/>
              </p14:nvContentPartPr>
              <p14:xfrm>
                <a:off x="4928654" y="77748"/>
                <a:ext cx="66960" cy="122040"/>
              </p14:xfrm>
            </p:contentPart>
          </mc:Choice>
          <mc:Fallback>
            <p:pic>
              <p:nvPicPr>
                <p:cNvPr id="3183" name="Ink 3182">
                  <a:extLst>
                    <a:ext uri="{FF2B5EF4-FFF2-40B4-BE49-F238E27FC236}">
                      <a16:creationId xmlns:a16="http://schemas.microsoft.com/office/drawing/2014/main" id="{C38F98B5-6E3B-405A-A750-F8F228A8BA4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920014" y="69108"/>
                  <a:ext cx="84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184" name="Ink 3183">
                  <a:extLst>
                    <a:ext uri="{FF2B5EF4-FFF2-40B4-BE49-F238E27FC236}">
                      <a16:creationId xmlns:a16="http://schemas.microsoft.com/office/drawing/2014/main" id="{BB3D5544-3975-49DD-AE52-ABF8D33FE1ED}"/>
                    </a:ext>
                  </a:extLst>
                </p14:cNvPr>
                <p14:cNvContentPartPr/>
                <p14:nvPr/>
              </p14:nvContentPartPr>
              <p14:xfrm>
                <a:off x="4930454" y="42108"/>
                <a:ext cx="90720" cy="10080"/>
              </p14:xfrm>
            </p:contentPart>
          </mc:Choice>
          <mc:Fallback>
            <p:pic>
              <p:nvPicPr>
                <p:cNvPr id="3184" name="Ink 3183">
                  <a:extLst>
                    <a:ext uri="{FF2B5EF4-FFF2-40B4-BE49-F238E27FC236}">
                      <a16:creationId xmlns:a16="http://schemas.microsoft.com/office/drawing/2014/main" id="{BB3D5544-3975-49DD-AE52-ABF8D33FE1E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21454" y="33108"/>
                  <a:ext cx="108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187" name="Ink 3186">
                  <a:extLst>
                    <a:ext uri="{FF2B5EF4-FFF2-40B4-BE49-F238E27FC236}">
                      <a16:creationId xmlns:a16="http://schemas.microsoft.com/office/drawing/2014/main" id="{3C9D4727-0680-40BE-89DE-9907192BB89A}"/>
                    </a:ext>
                  </a:extLst>
                </p14:cNvPr>
                <p14:cNvContentPartPr/>
                <p14:nvPr/>
              </p14:nvContentPartPr>
              <p14:xfrm>
                <a:off x="5134574" y="134988"/>
                <a:ext cx="64440" cy="3240"/>
              </p14:xfrm>
            </p:contentPart>
          </mc:Choice>
          <mc:Fallback>
            <p:pic>
              <p:nvPicPr>
                <p:cNvPr id="3187" name="Ink 3186">
                  <a:extLst>
                    <a:ext uri="{FF2B5EF4-FFF2-40B4-BE49-F238E27FC236}">
                      <a16:creationId xmlns:a16="http://schemas.microsoft.com/office/drawing/2014/main" id="{3C9D4727-0680-40BE-89DE-9907192BB89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125574" y="125988"/>
                  <a:ext cx="82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188" name="Ink 3187">
                  <a:extLst>
                    <a:ext uri="{FF2B5EF4-FFF2-40B4-BE49-F238E27FC236}">
                      <a16:creationId xmlns:a16="http://schemas.microsoft.com/office/drawing/2014/main" id="{1BD14DC2-8C4F-44F3-AC82-5EDBD484F1D4}"/>
                    </a:ext>
                  </a:extLst>
                </p14:cNvPr>
                <p14:cNvContentPartPr/>
                <p14:nvPr/>
              </p14:nvContentPartPr>
              <p14:xfrm>
                <a:off x="5162654" y="112668"/>
                <a:ext cx="9360" cy="87840"/>
              </p14:xfrm>
            </p:contentPart>
          </mc:Choice>
          <mc:Fallback>
            <p:pic>
              <p:nvPicPr>
                <p:cNvPr id="3188" name="Ink 3187">
                  <a:extLst>
                    <a:ext uri="{FF2B5EF4-FFF2-40B4-BE49-F238E27FC236}">
                      <a16:creationId xmlns:a16="http://schemas.microsoft.com/office/drawing/2014/main" id="{1BD14DC2-8C4F-44F3-AC82-5EDBD484F1D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53654" y="103668"/>
                  <a:ext cx="27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189" name="Ink 3188">
                  <a:extLst>
                    <a:ext uri="{FF2B5EF4-FFF2-40B4-BE49-F238E27FC236}">
                      <a16:creationId xmlns:a16="http://schemas.microsoft.com/office/drawing/2014/main" id="{E6CC148D-83DF-4503-AA98-781852305149}"/>
                    </a:ext>
                  </a:extLst>
                </p14:cNvPr>
                <p14:cNvContentPartPr/>
                <p14:nvPr/>
              </p14:nvContentPartPr>
              <p14:xfrm>
                <a:off x="5254814" y="84228"/>
                <a:ext cx="137160" cy="99000"/>
              </p14:xfrm>
            </p:contentPart>
          </mc:Choice>
          <mc:Fallback>
            <p:pic>
              <p:nvPicPr>
                <p:cNvPr id="3189" name="Ink 3188">
                  <a:extLst>
                    <a:ext uri="{FF2B5EF4-FFF2-40B4-BE49-F238E27FC236}">
                      <a16:creationId xmlns:a16="http://schemas.microsoft.com/office/drawing/2014/main" id="{E6CC148D-83DF-4503-AA98-78185230514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246174" y="75228"/>
                  <a:ext cx="154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190" name="Ink 3189">
                  <a:extLst>
                    <a:ext uri="{FF2B5EF4-FFF2-40B4-BE49-F238E27FC236}">
                      <a16:creationId xmlns:a16="http://schemas.microsoft.com/office/drawing/2014/main" id="{AD5CD399-4DBB-4D35-A1E7-32B459EB3829}"/>
                    </a:ext>
                  </a:extLst>
                </p14:cNvPr>
                <p14:cNvContentPartPr/>
                <p14:nvPr/>
              </p14:nvContentPartPr>
              <p14:xfrm>
                <a:off x="5471894" y="121668"/>
                <a:ext cx="66960" cy="1800"/>
              </p14:xfrm>
            </p:contentPart>
          </mc:Choice>
          <mc:Fallback>
            <p:pic>
              <p:nvPicPr>
                <p:cNvPr id="3190" name="Ink 3189">
                  <a:extLst>
                    <a:ext uri="{FF2B5EF4-FFF2-40B4-BE49-F238E27FC236}">
                      <a16:creationId xmlns:a16="http://schemas.microsoft.com/office/drawing/2014/main" id="{AD5CD399-4DBB-4D35-A1E7-32B459EB382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62894" y="113028"/>
                  <a:ext cx="84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191" name="Ink 3190">
                  <a:extLst>
                    <a:ext uri="{FF2B5EF4-FFF2-40B4-BE49-F238E27FC236}">
                      <a16:creationId xmlns:a16="http://schemas.microsoft.com/office/drawing/2014/main" id="{C192692A-DCE2-418E-B3B8-1D36E25CC5D1}"/>
                    </a:ext>
                  </a:extLst>
                </p14:cNvPr>
                <p14:cNvContentPartPr/>
                <p14:nvPr/>
              </p14:nvContentPartPr>
              <p14:xfrm>
                <a:off x="5655494" y="38868"/>
                <a:ext cx="70560" cy="124200"/>
              </p14:xfrm>
            </p:contentPart>
          </mc:Choice>
          <mc:Fallback>
            <p:pic>
              <p:nvPicPr>
                <p:cNvPr id="3191" name="Ink 3190">
                  <a:extLst>
                    <a:ext uri="{FF2B5EF4-FFF2-40B4-BE49-F238E27FC236}">
                      <a16:creationId xmlns:a16="http://schemas.microsoft.com/office/drawing/2014/main" id="{C192692A-DCE2-418E-B3B8-1D36E25CC5D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646494" y="30228"/>
                  <a:ext cx="88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192" name="Ink 3191">
                  <a:extLst>
                    <a:ext uri="{FF2B5EF4-FFF2-40B4-BE49-F238E27FC236}">
                      <a16:creationId xmlns:a16="http://schemas.microsoft.com/office/drawing/2014/main" id="{D22335AE-8E64-4C7A-A301-171EC5F27022}"/>
                    </a:ext>
                  </a:extLst>
                </p14:cNvPr>
                <p14:cNvContentPartPr/>
                <p14:nvPr/>
              </p14:nvContentPartPr>
              <p14:xfrm>
                <a:off x="5835494" y="158028"/>
                <a:ext cx="69840" cy="10800"/>
              </p14:xfrm>
            </p:contentPart>
          </mc:Choice>
          <mc:Fallback>
            <p:pic>
              <p:nvPicPr>
                <p:cNvPr id="3192" name="Ink 3191">
                  <a:extLst>
                    <a:ext uri="{FF2B5EF4-FFF2-40B4-BE49-F238E27FC236}">
                      <a16:creationId xmlns:a16="http://schemas.microsoft.com/office/drawing/2014/main" id="{D22335AE-8E64-4C7A-A301-171EC5F2702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826854" y="149388"/>
                  <a:ext cx="87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3193" name="Ink 3192">
                  <a:extLst>
                    <a:ext uri="{FF2B5EF4-FFF2-40B4-BE49-F238E27FC236}">
                      <a16:creationId xmlns:a16="http://schemas.microsoft.com/office/drawing/2014/main" id="{3DD2B52E-322B-444C-85B8-7CA23EEAFB4F}"/>
                    </a:ext>
                  </a:extLst>
                </p14:cNvPr>
                <p14:cNvContentPartPr/>
                <p14:nvPr/>
              </p14:nvContentPartPr>
              <p14:xfrm>
                <a:off x="5848814" y="102588"/>
                <a:ext cx="65520" cy="10800"/>
              </p14:xfrm>
            </p:contentPart>
          </mc:Choice>
          <mc:Fallback>
            <p:pic>
              <p:nvPicPr>
                <p:cNvPr id="3193" name="Ink 3192">
                  <a:extLst>
                    <a:ext uri="{FF2B5EF4-FFF2-40B4-BE49-F238E27FC236}">
                      <a16:creationId xmlns:a16="http://schemas.microsoft.com/office/drawing/2014/main" id="{3DD2B52E-322B-444C-85B8-7CA23EEAFB4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839814" y="93948"/>
                  <a:ext cx="83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194" name="Ink 3193">
                  <a:extLst>
                    <a:ext uri="{FF2B5EF4-FFF2-40B4-BE49-F238E27FC236}">
                      <a16:creationId xmlns:a16="http://schemas.microsoft.com/office/drawing/2014/main" id="{6A468384-651C-4A96-9C66-51B610C9A675}"/>
                    </a:ext>
                  </a:extLst>
                </p14:cNvPr>
                <p14:cNvContentPartPr/>
                <p14:nvPr/>
              </p14:nvContentPartPr>
              <p14:xfrm>
                <a:off x="6037094" y="163428"/>
                <a:ext cx="53640" cy="3240"/>
              </p14:xfrm>
            </p:contentPart>
          </mc:Choice>
          <mc:Fallback>
            <p:pic>
              <p:nvPicPr>
                <p:cNvPr id="3194" name="Ink 3193">
                  <a:extLst>
                    <a:ext uri="{FF2B5EF4-FFF2-40B4-BE49-F238E27FC236}">
                      <a16:creationId xmlns:a16="http://schemas.microsoft.com/office/drawing/2014/main" id="{6A468384-651C-4A96-9C66-51B610C9A67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028454" y="154428"/>
                  <a:ext cx="71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195" name="Ink 3194">
                  <a:extLst>
                    <a:ext uri="{FF2B5EF4-FFF2-40B4-BE49-F238E27FC236}">
                      <a16:creationId xmlns:a16="http://schemas.microsoft.com/office/drawing/2014/main" id="{917FBAF6-4087-4716-B8A4-48767BBAC659}"/>
                    </a:ext>
                  </a:extLst>
                </p14:cNvPr>
                <p14:cNvContentPartPr/>
                <p14:nvPr/>
              </p14:nvContentPartPr>
              <p14:xfrm>
                <a:off x="6212774" y="107988"/>
                <a:ext cx="92520" cy="97920"/>
              </p14:xfrm>
            </p:contentPart>
          </mc:Choice>
          <mc:Fallback>
            <p:pic>
              <p:nvPicPr>
                <p:cNvPr id="3195" name="Ink 3194">
                  <a:extLst>
                    <a:ext uri="{FF2B5EF4-FFF2-40B4-BE49-F238E27FC236}">
                      <a16:creationId xmlns:a16="http://schemas.microsoft.com/office/drawing/2014/main" id="{917FBAF6-4087-4716-B8A4-48767BBAC65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04134" y="98988"/>
                  <a:ext cx="110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3196" name="Ink 3195">
                  <a:extLst>
                    <a:ext uri="{FF2B5EF4-FFF2-40B4-BE49-F238E27FC236}">
                      <a16:creationId xmlns:a16="http://schemas.microsoft.com/office/drawing/2014/main" id="{AFAF60F8-FDFD-432B-9E41-CE67B8838DC3}"/>
                    </a:ext>
                  </a:extLst>
                </p14:cNvPr>
                <p14:cNvContentPartPr/>
                <p14:nvPr/>
              </p14:nvContentPartPr>
              <p14:xfrm>
                <a:off x="6187214" y="84948"/>
                <a:ext cx="129240" cy="119160"/>
              </p14:xfrm>
            </p:contentPart>
          </mc:Choice>
          <mc:Fallback>
            <p:pic>
              <p:nvPicPr>
                <p:cNvPr id="3196" name="Ink 3195">
                  <a:extLst>
                    <a:ext uri="{FF2B5EF4-FFF2-40B4-BE49-F238E27FC236}">
                      <a16:creationId xmlns:a16="http://schemas.microsoft.com/office/drawing/2014/main" id="{AFAF60F8-FDFD-432B-9E41-CE67B8838DC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178574" y="75948"/>
                  <a:ext cx="146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197" name="Ink 3196">
                  <a:extLst>
                    <a:ext uri="{FF2B5EF4-FFF2-40B4-BE49-F238E27FC236}">
                      <a16:creationId xmlns:a16="http://schemas.microsoft.com/office/drawing/2014/main" id="{68BA3FAC-D7D2-4E59-90DE-4DFADC6841B3}"/>
                    </a:ext>
                  </a:extLst>
                </p14:cNvPr>
                <p14:cNvContentPartPr/>
                <p14:nvPr/>
              </p14:nvContentPartPr>
              <p14:xfrm>
                <a:off x="6360374" y="205908"/>
                <a:ext cx="2160" cy="67680"/>
              </p14:xfrm>
            </p:contentPart>
          </mc:Choice>
          <mc:Fallback>
            <p:pic>
              <p:nvPicPr>
                <p:cNvPr id="3197" name="Ink 3196">
                  <a:extLst>
                    <a:ext uri="{FF2B5EF4-FFF2-40B4-BE49-F238E27FC236}">
                      <a16:creationId xmlns:a16="http://schemas.microsoft.com/office/drawing/2014/main" id="{68BA3FAC-D7D2-4E59-90DE-4DFADC6841B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351734" y="197268"/>
                  <a:ext cx="19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198" name="Ink 3197">
                  <a:extLst>
                    <a:ext uri="{FF2B5EF4-FFF2-40B4-BE49-F238E27FC236}">
                      <a16:creationId xmlns:a16="http://schemas.microsoft.com/office/drawing/2014/main" id="{3C9B8BFD-9B30-48A7-A541-91C8EFC51059}"/>
                    </a:ext>
                  </a:extLst>
                </p14:cNvPr>
                <p14:cNvContentPartPr/>
                <p14:nvPr/>
              </p14:nvContentPartPr>
              <p14:xfrm>
                <a:off x="6415454" y="95388"/>
                <a:ext cx="71640" cy="114840"/>
              </p14:xfrm>
            </p:contentPart>
          </mc:Choice>
          <mc:Fallback>
            <p:pic>
              <p:nvPicPr>
                <p:cNvPr id="3198" name="Ink 3197">
                  <a:extLst>
                    <a:ext uri="{FF2B5EF4-FFF2-40B4-BE49-F238E27FC236}">
                      <a16:creationId xmlns:a16="http://schemas.microsoft.com/office/drawing/2014/main" id="{3C9B8BFD-9B30-48A7-A541-91C8EFC5105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406454" y="86748"/>
                  <a:ext cx="89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199" name="Ink 3198">
                  <a:extLst>
                    <a:ext uri="{FF2B5EF4-FFF2-40B4-BE49-F238E27FC236}">
                      <a16:creationId xmlns:a16="http://schemas.microsoft.com/office/drawing/2014/main" id="{1745B2B9-2CDB-4631-9FD0-EFA1041C89D1}"/>
                    </a:ext>
                  </a:extLst>
                </p14:cNvPr>
                <p14:cNvContentPartPr/>
                <p14:nvPr/>
              </p14:nvContentPartPr>
              <p14:xfrm>
                <a:off x="6421574" y="64788"/>
                <a:ext cx="110160" cy="28080"/>
              </p14:xfrm>
            </p:contentPart>
          </mc:Choice>
          <mc:Fallback>
            <p:pic>
              <p:nvPicPr>
                <p:cNvPr id="3199" name="Ink 3198">
                  <a:extLst>
                    <a:ext uri="{FF2B5EF4-FFF2-40B4-BE49-F238E27FC236}">
                      <a16:creationId xmlns:a16="http://schemas.microsoft.com/office/drawing/2014/main" id="{1745B2B9-2CDB-4631-9FD0-EFA1041C89D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412934" y="55788"/>
                  <a:ext cx="127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200" name="Ink 3199">
                  <a:extLst>
                    <a:ext uri="{FF2B5EF4-FFF2-40B4-BE49-F238E27FC236}">
                      <a16:creationId xmlns:a16="http://schemas.microsoft.com/office/drawing/2014/main" id="{37BC39BF-E287-42F7-88C3-1626B7A13C56}"/>
                    </a:ext>
                  </a:extLst>
                </p14:cNvPr>
                <p14:cNvContentPartPr/>
                <p14:nvPr/>
              </p14:nvContentPartPr>
              <p14:xfrm>
                <a:off x="6672494" y="85668"/>
                <a:ext cx="108000" cy="111240"/>
              </p14:xfrm>
            </p:contentPart>
          </mc:Choice>
          <mc:Fallback>
            <p:pic>
              <p:nvPicPr>
                <p:cNvPr id="3200" name="Ink 3199">
                  <a:extLst>
                    <a:ext uri="{FF2B5EF4-FFF2-40B4-BE49-F238E27FC236}">
                      <a16:creationId xmlns:a16="http://schemas.microsoft.com/office/drawing/2014/main" id="{37BC39BF-E287-42F7-88C3-1626B7A13C5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663494" y="77028"/>
                  <a:ext cx="125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201" name="Ink 3200">
                  <a:extLst>
                    <a:ext uri="{FF2B5EF4-FFF2-40B4-BE49-F238E27FC236}">
                      <a16:creationId xmlns:a16="http://schemas.microsoft.com/office/drawing/2014/main" id="{52F5AA34-CBC8-47BB-87D3-7A49FAC76F09}"/>
                    </a:ext>
                  </a:extLst>
                </p14:cNvPr>
                <p14:cNvContentPartPr/>
                <p14:nvPr/>
              </p14:nvContentPartPr>
              <p14:xfrm>
                <a:off x="6864734" y="54348"/>
                <a:ext cx="158400" cy="147960"/>
              </p14:xfrm>
            </p:contentPart>
          </mc:Choice>
          <mc:Fallback>
            <p:pic>
              <p:nvPicPr>
                <p:cNvPr id="3201" name="Ink 3200">
                  <a:extLst>
                    <a:ext uri="{FF2B5EF4-FFF2-40B4-BE49-F238E27FC236}">
                      <a16:creationId xmlns:a16="http://schemas.microsoft.com/office/drawing/2014/main" id="{52F5AA34-CBC8-47BB-87D3-7A49FAC76F0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856094" y="45348"/>
                  <a:ext cx="176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7" name="Group 3206">
            <a:extLst>
              <a:ext uri="{FF2B5EF4-FFF2-40B4-BE49-F238E27FC236}">
                <a16:creationId xmlns:a16="http://schemas.microsoft.com/office/drawing/2014/main" id="{0263EC83-4961-4D46-9B5F-890518BBEC15}"/>
              </a:ext>
            </a:extLst>
          </p:cNvPr>
          <p:cNvGrpSpPr/>
          <p:nvPr/>
        </p:nvGrpSpPr>
        <p:grpSpPr>
          <a:xfrm>
            <a:off x="10653374" y="5556948"/>
            <a:ext cx="1377360" cy="871200"/>
            <a:chOff x="10653374" y="5556948"/>
            <a:chExt cx="1377360" cy="87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203" name="Ink 3202">
                  <a:extLst>
                    <a:ext uri="{FF2B5EF4-FFF2-40B4-BE49-F238E27FC236}">
                      <a16:creationId xmlns:a16="http://schemas.microsoft.com/office/drawing/2014/main" id="{88E34EF0-B0E7-4ECE-A8DC-5257133DC40E}"/>
                    </a:ext>
                  </a:extLst>
                </p14:cNvPr>
                <p14:cNvContentPartPr/>
                <p14:nvPr/>
              </p14:nvContentPartPr>
              <p14:xfrm>
                <a:off x="11781614" y="5808228"/>
                <a:ext cx="129240" cy="140760"/>
              </p14:xfrm>
            </p:contentPart>
          </mc:Choice>
          <mc:Fallback>
            <p:pic>
              <p:nvPicPr>
                <p:cNvPr id="3203" name="Ink 3202">
                  <a:extLst>
                    <a:ext uri="{FF2B5EF4-FFF2-40B4-BE49-F238E27FC236}">
                      <a16:creationId xmlns:a16="http://schemas.microsoft.com/office/drawing/2014/main" id="{88E34EF0-B0E7-4ECE-A8DC-5257133DC40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772614" y="5799228"/>
                  <a:ext cx="146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204" name="Ink 3203">
                  <a:extLst>
                    <a:ext uri="{FF2B5EF4-FFF2-40B4-BE49-F238E27FC236}">
                      <a16:creationId xmlns:a16="http://schemas.microsoft.com/office/drawing/2014/main" id="{63AAAD0C-352A-47A7-A6CD-C749582FA9E7}"/>
                    </a:ext>
                  </a:extLst>
                </p14:cNvPr>
                <p14:cNvContentPartPr/>
                <p14:nvPr/>
              </p14:nvContentPartPr>
              <p14:xfrm>
                <a:off x="11826974" y="5874828"/>
                <a:ext cx="203760" cy="23040"/>
              </p14:xfrm>
            </p:contentPart>
          </mc:Choice>
          <mc:Fallback>
            <p:pic>
              <p:nvPicPr>
                <p:cNvPr id="3204" name="Ink 3203">
                  <a:extLst>
                    <a:ext uri="{FF2B5EF4-FFF2-40B4-BE49-F238E27FC236}">
                      <a16:creationId xmlns:a16="http://schemas.microsoft.com/office/drawing/2014/main" id="{63AAAD0C-352A-47A7-A6CD-C749582FA9E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818334" y="5865828"/>
                  <a:ext cx="221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206" name="Ink 3205">
                  <a:extLst>
                    <a:ext uri="{FF2B5EF4-FFF2-40B4-BE49-F238E27FC236}">
                      <a16:creationId xmlns:a16="http://schemas.microsoft.com/office/drawing/2014/main" id="{A1A338E6-26E0-41D7-BA3E-16E3318AC726}"/>
                    </a:ext>
                  </a:extLst>
                </p14:cNvPr>
                <p14:cNvContentPartPr/>
                <p14:nvPr/>
              </p14:nvContentPartPr>
              <p14:xfrm>
                <a:off x="10653374" y="5556948"/>
                <a:ext cx="1124280" cy="871200"/>
              </p14:xfrm>
            </p:contentPart>
          </mc:Choice>
          <mc:Fallback>
            <p:pic>
              <p:nvPicPr>
                <p:cNvPr id="3206" name="Ink 3205">
                  <a:extLst>
                    <a:ext uri="{FF2B5EF4-FFF2-40B4-BE49-F238E27FC236}">
                      <a16:creationId xmlns:a16="http://schemas.microsoft.com/office/drawing/2014/main" id="{A1A338E6-26E0-41D7-BA3E-16E3318AC72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644734" y="5547948"/>
                  <a:ext cx="1141920" cy="88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3208" name="Ink 3207">
                <a:extLst>
                  <a:ext uri="{FF2B5EF4-FFF2-40B4-BE49-F238E27FC236}">
                    <a16:creationId xmlns:a16="http://schemas.microsoft.com/office/drawing/2014/main" id="{3CD77E2F-CD4C-4200-9368-C88EAE9B9D6B}"/>
                  </a:ext>
                </a:extLst>
              </p14:cNvPr>
              <p14:cNvContentPartPr/>
              <p14:nvPr/>
            </p14:nvContentPartPr>
            <p14:xfrm>
              <a:off x="1133534" y="5967348"/>
              <a:ext cx="84600" cy="146880"/>
            </p14:xfrm>
          </p:contentPart>
        </mc:Choice>
        <mc:Fallback>
          <p:pic>
            <p:nvPicPr>
              <p:cNvPr id="3208" name="Ink 3207">
                <a:extLst>
                  <a:ext uri="{FF2B5EF4-FFF2-40B4-BE49-F238E27FC236}">
                    <a16:creationId xmlns:a16="http://schemas.microsoft.com/office/drawing/2014/main" id="{3CD77E2F-CD4C-4200-9368-C88EAE9B9D6B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124894" y="5958348"/>
                <a:ext cx="102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3209" name="Ink 3208">
                <a:extLst>
                  <a:ext uri="{FF2B5EF4-FFF2-40B4-BE49-F238E27FC236}">
                    <a16:creationId xmlns:a16="http://schemas.microsoft.com/office/drawing/2014/main" id="{F64161F5-E1CA-41AC-BFBC-A49861F065A2}"/>
                  </a:ext>
                </a:extLst>
              </p14:cNvPr>
              <p14:cNvContentPartPr/>
              <p14:nvPr/>
            </p14:nvContentPartPr>
            <p14:xfrm>
              <a:off x="1736174" y="5934588"/>
              <a:ext cx="149400" cy="177120"/>
            </p14:xfrm>
          </p:contentPart>
        </mc:Choice>
        <mc:Fallback>
          <p:pic>
            <p:nvPicPr>
              <p:cNvPr id="3209" name="Ink 3208">
                <a:extLst>
                  <a:ext uri="{FF2B5EF4-FFF2-40B4-BE49-F238E27FC236}">
                    <a16:creationId xmlns:a16="http://schemas.microsoft.com/office/drawing/2014/main" id="{F64161F5-E1CA-41AC-BFBC-A49861F065A2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727534" y="5925948"/>
                <a:ext cx="16704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2" name="Group 3211">
            <a:extLst>
              <a:ext uri="{FF2B5EF4-FFF2-40B4-BE49-F238E27FC236}">
                <a16:creationId xmlns:a16="http://schemas.microsoft.com/office/drawing/2014/main" id="{6B17E054-B8B4-4812-B8A3-A2E97662E49C}"/>
              </a:ext>
            </a:extLst>
          </p:cNvPr>
          <p:cNvGrpSpPr/>
          <p:nvPr/>
        </p:nvGrpSpPr>
        <p:grpSpPr>
          <a:xfrm>
            <a:off x="2249534" y="5909388"/>
            <a:ext cx="260640" cy="187920"/>
            <a:chOff x="2249534" y="5909388"/>
            <a:chExt cx="26064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210" name="Ink 3209">
                  <a:extLst>
                    <a:ext uri="{FF2B5EF4-FFF2-40B4-BE49-F238E27FC236}">
                      <a16:creationId xmlns:a16="http://schemas.microsoft.com/office/drawing/2014/main" id="{07540584-3A30-46DF-9D67-78798CFDCF04}"/>
                    </a:ext>
                  </a:extLst>
                </p14:cNvPr>
                <p14:cNvContentPartPr/>
                <p14:nvPr/>
              </p14:nvContentPartPr>
              <p14:xfrm>
                <a:off x="2249534" y="6006948"/>
                <a:ext cx="116280" cy="27720"/>
              </p14:xfrm>
            </p:contentPart>
          </mc:Choice>
          <mc:Fallback>
            <p:pic>
              <p:nvPicPr>
                <p:cNvPr id="3210" name="Ink 3209">
                  <a:extLst>
                    <a:ext uri="{FF2B5EF4-FFF2-40B4-BE49-F238E27FC236}">
                      <a16:creationId xmlns:a16="http://schemas.microsoft.com/office/drawing/2014/main" id="{07540584-3A30-46DF-9D67-78798CFDCF0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240894" y="5998308"/>
                  <a:ext cx="133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211" name="Ink 3210">
                  <a:extLst>
                    <a:ext uri="{FF2B5EF4-FFF2-40B4-BE49-F238E27FC236}">
                      <a16:creationId xmlns:a16="http://schemas.microsoft.com/office/drawing/2014/main" id="{DB65981F-4446-4547-A9CB-18A6C3D3C58B}"/>
                    </a:ext>
                  </a:extLst>
                </p14:cNvPr>
                <p14:cNvContentPartPr/>
                <p14:nvPr/>
              </p14:nvContentPartPr>
              <p14:xfrm>
                <a:off x="2459414" y="5909388"/>
                <a:ext cx="50760" cy="187920"/>
              </p14:xfrm>
            </p:contentPart>
          </mc:Choice>
          <mc:Fallback>
            <p:pic>
              <p:nvPicPr>
                <p:cNvPr id="3211" name="Ink 3210">
                  <a:extLst>
                    <a:ext uri="{FF2B5EF4-FFF2-40B4-BE49-F238E27FC236}">
                      <a16:creationId xmlns:a16="http://schemas.microsoft.com/office/drawing/2014/main" id="{DB65981F-4446-4547-A9CB-18A6C3D3C58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450774" y="5900748"/>
                  <a:ext cx="68400" cy="20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3213" name="Ink 3212">
                <a:extLst>
                  <a:ext uri="{FF2B5EF4-FFF2-40B4-BE49-F238E27FC236}">
                    <a16:creationId xmlns:a16="http://schemas.microsoft.com/office/drawing/2014/main" id="{97DDBECE-A815-402A-A921-0191D1EE0057}"/>
                  </a:ext>
                </a:extLst>
              </p14:cNvPr>
              <p14:cNvContentPartPr/>
              <p14:nvPr/>
            </p14:nvContentPartPr>
            <p14:xfrm>
              <a:off x="1097534" y="6341028"/>
              <a:ext cx="92520" cy="258840"/>
            </p14:xfrm>
          </p:contentPart>
        </mc:Choice>
        <mc:Fallback>
          <p:pic>
            <p:nvPicPr>
              <p:cNvPr id="3213" name="Ink 3212">
                <a:extLst>
                  <a:ext uri="{FF2B5EF4-FFF2-40B4-BE49-F238E27FC236}">
                    <a16:creationId xmlns:a16="http://schemas.microsoft.com/office/drawing/2014/main" id="{97DDBECE-A815-402A-A921-0191D1EE0057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88534" y="6332388"/>
                <a:ext cx="11016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3" name="Group 3222">
            <a:extLst>
              <a:ext uri="{FF2B5EF4-FFF2-40B4-BE49-F238E27FC236}">
                <a16:creationId xmlns:a16="http://schemas.microsoft.com/office/drawing/2014/main" id="{67F93C2A-AACE-4840-A818-CBF60AF53CDC}"/>
              </a:ext>
            </a:extLst>
          </p:cNvPr>
          <p:cNvGrpSpPr/>
          <p:nvPr/>
        </p:nvGrpSpPr>
        <p:grpSpPr>
          <a:xfrm>
            <a:off x="1632854" y="6353268"/>
            <a:ext cx="324720" cy="231480"/>
            <a:chOff x="1632854" y="6353268"/>
            <a:chExt cx="32472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214" name="Ink 3213">
                  <a:extLst>
                    <a:ext uri="{FF2B5EF4-FFF2-40B4-BE49-F238E27FC236}">
                      <a16:creationId xmlns:a16="http://schemas.microsoft.com/office/drawing/2014/main" id="{9B8F0EFA-5525-4913-822A-771150D40D3C}"/>
                    </a:ext>
                  </a:extLst>
                </p14:cNvPr>
                <p14:cNvContentPartPr/>
                <p14:nvPr/>
              </p14:nvContentPartPr>
              <p14:xfrm>
                <a:off x="1632854" y="6395028"/>
                <a:ext cx="115200" cy="146880"/>
              </p14:xfrm>
            </p:contentPart>
          </mc:Choice>
          <mc:Fallback>
            <p:pic>
              <p:nvPicPr>
                <p:cNvPr id="3214" name="Ink 3213">
                  <a:extLst>
                    <a:ext uri="{FF2B5EF4-FFF2-40B4-BE49-F238E27FC236}">
                      <a16:creationId xmlns:a16="http://schemas.microsoft.com/office/drawing/2014/main" id="{9B8F0EFA-5525-4913-822A-771150D40D3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623854" y="6386388"/>
                  <a:ext cx="132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215" name="Ink 3214">
                  <a:extLst>
                    <a:ext uri="{FF2B5EF4-FFF2-40B4-BE49-F238E27FC236}">
                      <a16:creationId xmlns:a16="http://schemas.microsoft.com/office/drawing/2014/main" id="{EF4C37DA-10AB-45ED-B8C8-4D818DB2812B}"/>
                    </a:ext>
                  </a:extLst>
                </p14:cNvPr>
                <p14:cNvContentPartPr/>
                <p14:nvPr/>
              </p14:nvContentPartPr>
              <p14:xfrm>
                <a:off x="1782614" y="6518508"/>
                <a:ext cx="11160" cy="66240"/>
              </p14:xfrm>
            </p:contentPart>
          </mc:Choice>
          <mc:Fallback>
            <p:pic>
              <p:nvPicPr>
                <p:cNvPr id="3215" name="Ink 3214">
                  <a:extLst>
                    <a:ext uri="{FF2B5EF4-FFF2-40B4-BE49-F238E27FC236}">
                      <a16:creationId xmlns:a16="http://schemas.microsoft.com/office/drawing/2014/main" id="{EF4C37DA-10AB-45ED-B8C8-4D818DB2812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773614" y="6509868"/>
                  <a:ext cx="288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216" name="Ink 3215">
                  <a:extLst>
                    <a:ext uri="{FF2B5EF4-FFF2-40B4-BE49-F238E27FC236}">
                      <a16:creationId xmlns:a16="http://schemas.microsoft.com/office/drawing/2014/main" id="{E120064F-622D-4330-9032-5D887DAD559E}"/>
                    </a:ext>
                  </a:extLst>
                </p14:cNvPr>
                <p14:cNvContentPartPr/>
                <p14:nvPr/>
              </p14:nvContentPartPr>
              <p14:xfrm>
                <a:off x="1827254" y="6411228"/>
                <a:ext cx="68760" cy="122400"/>
              </p14:xfrm>
            </p:contentPart>
          </mc:Choice>
          <mc:Fallback>
            <p:pic>
              <p:nvPicPr>
                <p:cNvPr id="3216" name="Ink 3215">
                  <a:extLst>
                    <a:ext uri="{FF2B5EF4-FFF2-40B4-BE49-F238E27FC236}">
                      <a16:creationId xmlns:a16="http://schemas.microsoft.com/office/drawing/2014/main" id="{E120064F-622D-4330-9032-5D887DAD559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18254" y="6402588"/>
                  <a:ext cx="86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217" name="Ink 3216">
                  <a:extLst>
                    <a:ext uri="{FF2B5EF4-FFF2-40B4-BE49-F238E27FC236}">
                      <a16:creationId xmlns:a16="http://schemas.microsoft.com/office/drawing/2014/main" id="{C1907ACF-5F52-420C-B3BB-FEEF4BBC713D}"/>
                    </a:ext>
                  </a:extLst>
                </p14:cNvPr>
                <p14:cNvContentPartPr/>
                <p14:nvPr/>
              </p14:nvContentPartPr>
              <p14:xfrm>
                <a:off x="1846334" y="6353268"/>
                <a:ext cx="111240" cy="54000"/>
              </p14:xfrm>
            </p:contentPart>
          </mc:Choice>
          <mc:Fallback>
            <p:pic>
              <p:nvPicPr>
                <p:cNvPr id="3217" name="Ink 3216">
                  <a:extLst>
                    <a:ext uri="{FF2B5EF4-FFF2-40B4-BE49-F238E27FC236}">
                      <a16:creationId xmlns:a16="http://schemas.microsoft.com/office/drawing/2014/main" id="{C1907ACF-5F52-420C-B3BB-FEEF4BBC713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37334" y="6344268"/>
                  <a:ext cx="12888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2" name="Group 3221">
            <a:extLst>
              <a:ext uri="{FF2B5EF4-FFF2-40B4-BE49-F238E27FC236}">
                <a16:creationId xmlns:a16="http://schemas.microsoft.com/office/drawing/2014/main" id="{D64C0B28-6590-4A84-BA34-F080ED7CE5EC}"/>
              </a:ext>
            </a:extLst>
          </p:cNvPr>
          <p:cNvGrpSpPr/>
          <p:nvPr/>
        </p:nvGrpSpPr>
        <p:grpSpPr>
          <a:xfrm>
            <a:off x="2301014" y="6301428"/>
            <a:ext cx="362880" cy="250560"/>
            <a:chOff x="2301014" y="6301428"/>
            <a:chExt cx="36288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218" name="Ink 3217">
                  <a:extLst>
                    <a:ext uri="{FF2B5EF4-FFF2-40B4-BE49-F238E27FC236}">
                      <a16:creationId xmlns:a16="http://schemas.microsoft.com/office/drawing/2014/main" id="{B0FA5BDB-BA1E-4C3B-9EC6-938DB1A5C8AB}"/>
                    </a:ext>
                  </a:extLst>
                </p14:cNvPr>
                <p14:cNvContentPartPr/>
                <p14:nvPr/>
              </p14:nvContentPartPr>
              <p14:xfrm>
                <a:off x="2301014" y="6357228"/>
                <a:ext cx="128160" cy="131760"/>
              </p14:xfrm>
            </p:contentPart>
          </mc:Choice>
          <mc:Fallback>
            <p:pic>
              <p:nvPicPr>
                <p:cNvPr id="3218" name="Ink 3217">
                  <a:extLst>
                    <a:ext uri="{FF2B5EF4-FFF2-40B4-BE49-F238E27FC236}">
                      <a16:creationId xmlns:a16="http://schemas.microsoft.com/office/drawing/2014/main" id="{B0FA5BDB-BA1E-4C3B-9EC6-938DB1A5C8A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292374" y="6348588"/>
                  <a:ext cx="145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219" name="Ink 3218">
                  <a:extLst>
                    <a:ext uri="{FF2B5EF4-FFF2-40B4-BE49-F238E27FC236}">
                      <a16:creationId xmlns:a16="http://schemas.microsoft.com/office/drawing/2014/main" id="{482CBF3F-576B-403C-9711-B408B7E3A89A}"/>
                    </a:ext>
                  </a:extLst>
                </p14:cNvPr>
                <p14:cNvContentPartPr/>
                <p14:nvPr/>
              </p14:nvContentPartPr>
              <p14:xfrm>
                <a:off x="2470214" y="6441468"/>
                <a:ext cx="16200" cy="110520"/>
              </p14:xfrm>
            </p:contentPart>
          </mc:Choice>
          <mc:Fallback>
            <p:pic>
              <p:nvPicPr>
                <p:cNvPr id="3219" name="Ink 3218">
                  <a:extLst>
                    <a:ext uri="{FF2B5EF4-FFF2-40B4-BE49-F238E27FC236}">
                      <a16:creationId xmlns:a16="http://schemas.microsoft.com/office/drawing/2014/main" id="{482CBF3F-576B-403C-9711-B408B7E3A89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461214" y="6432468"/>
                  <a:ext cx="33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220" name="Ink 3219">
                  <a:extLst>
                    <a:ext uri="{FF2B5EF4-FFF2-40B4-BE49-F238E27FC236}">
                      <a16:creationId xmlns:a16="http://schemas.microsoft.com/office/drawing/2014/main" id="{08753277-D96E-41EA-A74E-B186C7CD8C78}"/>
                    </a:ext>
                  </a:extLst>
                </p14:cNvPr>
                <p14:cNvContentPartPr/>
                <p14:nvPr/>
              </p14:nvContentPartPr>
              <p14:xfrm>
                <a:off x="2537174" y="6357948"/>
                <a:ext cx="97560" cy="154440"/>
              </p14:xfrm>
            </p:contentPart>
          </mc:Choice>
          <mc:Fallback>
            <p:pic>
              <p:nvPicPr>
                <p:cNvPr id="3220" name="Ink 3219">
                  <a:extLst>
                    <a:ext uri="{FF2B5EF4-FFF2-40B4-BE49-F238E27FC236}">
                      <a16:creationId xmlns:a16="http://schemas.microsoft.com/office/drawing/2014/main" id="{08753277-D96E-41EA-A74E-B186C7CD8C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528534" y="6348948"/>
                  <a:ext cx="115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221" name="Ink 3220">
                  <a:extLst>
                    <a:ext uri="{FF2B5EF4-FFF2-40B4-BE49-F238E27FC236}">
                      <a16:creationId xmlns:a16="http://schemas.microsoft.com/office/drawing/2014/main" id="{6CB9386E-6A09-43D3-8AEF-7F8EBFD6FA91}"/>
                    </a:ext>
                  </a:extLst>
                </p14:cNvPr>
                <p14:cNvContentPartPr/>
                <p14:nvPr/>
              </p14:nvContentPartPr>
              <p14:xfrm>
                <a:off x="2566334" y="6301428"/>
                <a:ext cx="97560" cy="19440"/>
              </p14:xfrm>
            </p:contentPart>
          </mc:Choice>
          <mc:Fallback>
            <p:pic>
              <p:nvPicPr>
                <p:cNvPr id="3221" name="Ink 3220">
                  <a:extLst>
                    <a:ext uri="{FF2B5EF4-FFF2-40B4-BE49-F238E27FC236}">
                      <a16:creationId xmlns:a16="http://schemas.microsoft.com/office/drawing/2014/main" id="{6CB9386E-6A09-43D3-8AEF-7F8EBFD6FA9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557334" y="6292788"/>
                  <a:ext cx="1152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6" name="Group 3225">
            <a:extLst>
              <a:ext uri="{FF2B5EF4-FFF2-40B4-BE49-F238E27FC236}">
                <a16:creationId xmlns:a16="http://schemas.microsoft.com/office/drawing/2014/main" id="{E5E1F536-2BBF-4413-B99E-DE7E77D47D71}"/>
              </a:ext>
            </a:extLst>
          </p:cNvPr>
          <p:cNvGrpSpPr/>
          <p:nvPr/>
        </p:nvGrpSpPr>
        <p:grpSpPr>
          <a:xfrm>
            <a:off x="3118214" y="6180108"/>
            <a:ext cx="320400" cy="93600"/>
            <a:chOff x="3118214" y="6180108"/>
            <a:chExt cx="320400" cy="9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224" name="Ink 3223">
                  <a:extLst>
                    <a:ext uri="{FF2B5EF4-FFF2-40B4-BE49-F238E27FC236}">
                      <a16:creationId xmlns:a16="http://schemas.microsoft.com/office/drawing/2014/main" id="{7C785E42-F4BD-42EE-9DC9-B330D792615D}"/>
                    </a:ext>
                  </a:extLst>
                </p14:cNvPr>
                <p14:cNvContentPartPr/>
                <p14:nvPr/>
              </p14:nvContentPartPr>
              <p14:xfrm>
                <a:off x="3118214" y="6235548"/>
                <a:ext cx="205920" cy="24480"/>
              </p14:xfrm>
            </p:contentPart>
          </mc:Choice>
          <mc:Fallback>
            <p:pic>
              <p:nvPicPr>
                <p:cNvPr id="3224" name="Ink 3223">
                  <a:extLst>
                    <a:ext uri="{FF2B5EF4-FFF2-40B4-BE49-F238E27FC236}">
                      <a16:creationId xmlns:a16="http://schemas.microsoft.com/office/drawing/2014/main" id="{7C785E42-F4BD-42EE-9DC9-B330D79261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109574" y="6226908"/>
                  <a:ext cx="223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225" name="Ink 3224">
                  <a:extLst>
                    <a:ext uri="{FF2B5EF4-FFF2-40B4-BE49-F238E27FC236}">
                      <a16:creationId xmlns:a16="http://schemas.microsoft.com/office/drawing/2014/main" id="{ECC4D73D-EB8A-476C-8A70-E0FA2A9E9813}"/>
                    </a:ext>
                  </a:extLst>
                </p14:cNvPr>
                <p14:cNvContentPartPr/>
                <p14:nvPr/>
              </p14:nvContentPartPr>
              <p14:xfrm>
                <a:off x="3323414" y="6180108"/>
                <a:ext cx="115200" cy="93600"/>
              </p14:xfrm>
            </p:contentPart>
          </mc:Choice>
          <mc:Fallback>
            <p:pic>
              <p:nvPicPr>
                <p:cNvPr id="3225" name="Ink 3224">
                  <a:extLst>
                    <a:ext uri="{FF2B5EF4-FFF2-40B4-BE49-F238E27FC236}">
                      <a16:creationId xmlns:a16="http://schemas.microsoft.com/office/drawing/2014/main" id="{ECC4D73D-EB8A-476C-8A70-E0FA2A9E981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314414" y="6171108"/>
                  <a:ext cx="13284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3" name="Group 3262">
            <a:extLst>
              <a:ext uri="{FF2B5EF4-FFF2-40B4-BE49-F238E27FC236}">
                <a16:creationId xmlns:a16="http://schemas.microsoft.com/office/drawing/2014/main" id="{C6C73DE1-C831-41FA-8008-D35109E94836}"/>
              </a:ext>
            </a:extLst>
          </p:cNvPr>
          <p:cNvGrpSpPr/>
          <p:nvPr/>
        </p:nvGrpSpPr>
        <p:grpSpPr>
          <a:xfrm>
            <a:off x="3811214" y="6091548"/>
            <a:ext cx="371880" cy="206280"/>
            <a:chOff x="3811214" y="6091548"/>
            <a:chExt cx="37188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227" name="Ink 3226">
                  <a:extLst>
                    <a:ext uri="{FF2B5EF4-FFF2-40B4-BE49-F238E27FC236}">
                      <a16:creationId xmlns:a16="http://schemas.microsoft.com/office/drawing/2014/main" id="{2A96BC4C-C56A-437A-BF46-3B4C58E16F1D}"/>
                    </a:ext>
                  </a:extLst>
                </p14:cNvPr>
                <p14:cNvContentPartPr/>
                <p14:nvPr/>
              </p14:nvContentPartPr>
              <p14:xfrm>
                <a:off x="3811214" y="6118548"/>
                <a:ext cx="59040" cy="179280"/>
              </p14:xfrm>
            </p:contentPart>
          </mc:Choice>
          <mc:Fallback>
            <p:pic>
              <p:nvPicPr>
                <p:cNvPr id="3227" name="Ink 3226">
                  <a:extLst>
                    <a:ext uri="{FF2B5EF4-FFF2-40B4-BE49-F238E27FC236}">
                      <a16:creationId xmlns:a16="http://schemas.microsoft.com/office/drawing/2014/main" id="{2A96BC4C-C56A-437A-BF46-3B4C58E16F1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802574" y="6109908"/>
                  <a:ext cx="76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228" name="Ink 3227">
                  <a:extLst>
                    <a:ext uri="{FF2B5EF4-FFF2-40B4-BE49-F238E27FC236}">
                      <a16:creationId xmlns:a16="http://schemas.microsoft.com/office/drawing/2014/main" id="{BFF59A90-A45C-43BA-AA2F-EAF49C7101B1}"/>
                    </a:ext>
                  </a:extLst>
                </p14:cNvPr>
                <p14:cNvContentPartPr/>
                <p14:nvPr/>
              </p14:nvContentPartPr>
              <p14:xfrm>
                <a:off x="3970334" y="6188748"/>
                <a:ext cx="49320" cy="54720"/>
              </p14:xfrm>
            </p:contentPart>
          </mc:Choice>
          <mc:Fallback>
            <p:pic>
              <p:nvPicPr>
                <p:cNvPr id="3228" name="Ink 3227">
                  <a:extLst>
                    <a:ext uri="{FF2B5EF4-FFF2-40B4-BE49-F238E27FC236}">
                      <a16:creationId xmlns:a16="http://schemas.microsoft.com/office/drawing/2014/main" id="{BFF59A90-A45C-43BA-AA2F-EAF49C7101B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961334" y="6179748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229" name="Ink 3228">
                  <a:extLst>
                    <a:ext uri="{FF2B5EF4-FFF2-40B4-BE49-F238E27FC236}">
                      <a16:creationId xmlns:a16="http://schemas.microsoft.com/office/drawing/2014/main" id="{7A4662D2-4434-45F5-B3D2-5C26ACD532C6}"/>
                    </a:ext>
                  </a:extLst>
                </p14:cNvPr>
                <p14:cNvContentPartPr/>
                <p14:nvPr/>
              </p14:nvContentPartPr>
              <p14:xfrm>
                <a:off x="4127654" y="6091548"/>
                <a:ext cx="55440" cy="199080"/>
              </p14:xfrm>
            </p:contentPart>
          </mc:Choice>
          <mc:Fallback>
            <p:pic>
              <p:nvPicPr>
                <p:cNvPr id="3229" name="Ink 3228">
                  <a:extLst>
                    <a:ext uri="{FF2B5EF4-FFF2-40B4-BE49-F238E27FC236}">
                      <a16:creationId xmlns:a16="http://schemas.microsoft.com/office/drawing/2014/main" id="{7A4662D2-4434-45F5-B3D2-5C26ACD532C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119014" y="6082548"/>
                  <a:ext cx="7308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3230" name="Ink 3229">
                <a:extLst>
                  <a:ext uri="{FF2B5EF4-FFF2-40B4-BE49-F238E27FC236}">
                    <a16:creationId xmlns:a16="http://schemas.microsoft.com/office/drawing/2014/main" id="{B3113206-11AC-4C5A-84DB-83020003429B}"/>
                  </a:ext>
                </a:extLst>
              </p14:cNvPr>
              <p14:cNvContentPartPr/>
              <p14:nvPr/>
            </p14:nvContentPartPr>
            <p14:xfrm>
              <a:off x="1104014" y="6136908"/>
              <a:ext cx="149040" cy="32400"/>
            </p14:xfrm>
          </p:contentPart>
        </mc:Choice>
        <mc:Fallback>
          <p:pic>
            <p:nvPicPr>
              <p:cNvPr id="3230" name="Ink 3229">
                <a:extLst>
                  <a:ext uri="{FF2B5EF4-FFF2-40B4-BE49-F238E27FC236}">
                    <a16:creationId xmlns:a16="http://schemas.microsoft.com/office/drawing/2014/main" id="{B3113206-11AC-4C5A-84DB-83020003429B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095014" y="6127908"/>
                <a:ext cx="1666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3231" name="Ink 3230">
                <a:extLst>
                  <a:ext uri="{FF2B5EF4-FFF2-40B4-BE49-F238E27FC236}">
                    <a16:creationId xmlns:a16="http://schemas.microsoft.com/office/drawing/2014/main" id="{BBAF7A14-C193-4CF7-A65E-0A7B2C892B1E}"/>
                  </a:ext>
                </a:extLst>
              </p14:cNvPr>
              <p14:cNvContentPartPr/>
              <p14:nvPr/>
            </p14:nvContentPartPr>
            <p14:xfrm>
              <a:off x="1074134" y="6655668"/>
              <a:ext cx="177120" cy="37080"/>
            </p14:xfrm>
          </p:contentPart>
        </mc:Choice>
        <mc:Fallback>
          <p:pic>
            <p:nvPicPr>
              <p:cNvPr id="3231" name="Ink 3230">
                <a:extLst>
                  <a:ext uri="{FF2B5EF4-FFF2-40B4-BE49-F238E27FC236}">
                    <a16:creationId xmlns:a16="http://schemas.microsoft.com/office/drawing/2014/main" id="{BBAF7A14-C193-4CF7-A65E-0A7B2C892B1E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065134" y="6647028"/>
                <a:ext cx="194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3240" name="Ink 3239">
                <a:extLst>
                  <a:ext uri="{FF2B5EF4-FFF2-40B4-BE49-F238E27FC236}">
                    <a16:creationId xmlns:a16="http://schemas.microsoft.com/office/drawing/2014/main" id="{AA124810-E0AA-4877-B99F-5EE865B6C00D}"/>
                  </a:ext>
                </a:extLst>
              </p14:cNvPr>
              <p14:cNvContentPartPr/>
              <p14:nvPr/>
            </p14:nvContentPartPr>
            <p14:xfrm>
              <a:off x="1665974" y="6148068"/>
              <a:ext cx="266040" cy="39600"/>
            </p14:xfrm>
          </p:contentPart>
        </mc:Choice>
        <mc:Fallback>
          <p:pic>
            <p:nvPicPr>
              <p:cNvPr id="3240" name="Ink 3239">
                <a:extLst>
                  <a:ext uri="{FF2B5EF4-FFF2-40B4-BE49-F238E27FC236}">
                    <a16:creationId xmlns:a16="http://schemas.microsoft.com/office/drawing/2014/main" id="{AA124810-E0AA-4877-B99F-5EE865B6C00D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656974" y="6139068"/>
                <a:ext cx="2836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3241" name="Ink 3240">
                <a:extLst>
                  <a:ext uri="{FF2B5EF4-FFF2-40B4-BE49-F238E27FC236}">
                    <a16:creationId xmlns:a16="http://schemas.microsoft.com/office/drawing/2014/main" id="{D5A8C22B-A21B-4B6A-B5CE-BA53AED73D2D}"/>
                  </a:ext>
                </a:extLst>
              </p14:cNvPr>
              <p14:cNvContentPartPr/>
              <p14:nvPr/>
            </p14:nvContentPartPr>
            <p14:xfrm>
              <a:off x="1637174" y="6598428"/>
              <a:ext cx="304560" cy="76680"/>
            </p14:xfrm>
          </p:contentPart>
        </mc:Choice>
        <mc:Fallback>
          <p:pic>
            <p:nvPicPr>
              <p:cNvPr id="3241" name="Ink 3240">
                <a:extLst>
                  <a:ext uri="{FF2B5EF4-FFF2-40B4-BE49-F238E27FC236}">
                    <a16:creationId xmlns:a16="http://schemas.microsoft.com/office/drawing/2014/main" id="{D5A8C22B-A21B-4B6A-B5CE-BA53AED73D2D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628174" y="6589428"/>
                <a:ext cx="32220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62" name="Group 3261">
            <a:extLst>
              <a:ext uri="{FF2B5EF4-FFF2-40B4-BE49-F238E27FC236}">
                <a16:creationId xmlns:a16="http://schemas.microsoft.com/office/drawing/2014/main" id="{F9A6B0B1-0B45-457C-9368-2645CCBFCB62}"/>
              </a:ext>
            </a:extLst>
          </p:cNvPr>
          <p:cNvGrpSpPr/>
          <p:nvPr/>
        </p:nvGrpSpPr>
        <p:grpSpPr>
          <a:xfrm>
            <a:off x="4348334" y="6039348"/>
            <a:ext cx="1177920" cy="329040"/>
            <a:chOff x="4348334" y="6039348"/>
            <a:chExt cx="117792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232" name="Ink 3231">
                  <a:extLst>
                    <a:ext uri="{FF2B5EF4-FFF2-40B4-BE49-F238E27FC236}">
                      <a16:creationId xmlns:a16="http://schemas.microsoft.com/office/drawing/2014/main" id="{97ABB7FC-DDA7-41B9-9138-33B0122D2011}"/>
                    </a:ext>
                  </a:extLst>
                </p14:cNvPr>
                <p14:cNvContentPartPr/>
                <p14:nvPr/>
              </p14:nvContentPartPr>
              <p14:xfrm>
                <a:off x="4348334" y="6223668"/>
                <a:ext cx="101520" cy="11520"/>
              </p14:xfrm>
            </p:contentPart>
          </mc:Choice>
          <mc:Fallback>
            <p:pic>
              <p:nvPicPr>
                <p:cNvPr id="3232" name="Ink 3231">
                  <a:extLst>
                    <a:ext uri="{FF2B5EF4-FFF2-40B4-BE49-F238E27FC236}">
                      <a16:creationId xmlns:a16="http://schemas.microsoft.com/office/drawing/2014/main" id="{97ABB7FC-DDA7-41B9-9138-33B0122D201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339694" y="6215028"/>
                  <a:ext cx="119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233" name="Ink 3232">
                  <a:extLst>
                    <a:ext uri="{FF2B5EF4-FFF2-40B4-BE49-F238E27FC236}">
                      <a16:creationId xmlns:a16="http://schemas.microsoft.com/office/drawing/2014/main" id="{EAD07DB6-161F-459A-AA52-C7C3A0816C94}"/>
                    </a:ext>
                  </a:extLst>
                </p14:cNvPr>
                <p14:cNvContentPartPr/>
                <p14:nvPr/>
              </p14:nvContentPartPr>
              <p14:xfrm>
                <a:off x="4398734" y="6180108"/>
                <a:ext cx="23400" cy="114840"/>
              </p14:xfrm>
            </p:contentPart>
          </mc:Choice>
          <mc:Fallback>
            <p:pic>
              <p:nvPicPr>
                <p:cNvPr id="3233" name="Ink 3232">
                  <a:extLst>
                    <a:ext uri="{FF2B5EF4-FFF2-40B4-BE49-F238E27FC236}">
                      <a16:creationId xmlns:a16="http://schemas.microsoft.com/office/drawing/2014/main" id="{EAD07DB6-161F-459A-AA52-C7C3A0816C9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390094" y="6171108"/>
                  <a:ext cx="41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234" name="Ink 3233">
                  <a:extLst>
                    <a:ext uri="{FF2B5EF4-FFF2-40B4-BE49-F238E27FC236}">
                      <a16:creationId xmlns:a16="http://schemas.microsoft.com/office/drawing/2014/main" id="{11F6CC25-D399-406F-8F5C-985E4DFAA1F3}"/>
                    </a:ext>
                  </a:extLst>
                </p14:cNvPr>
                <p14:cNvContentPartPr/>
                <p14:nvPr/>
              </p14:nvContentPartPr>
              <p14:xfrm>
                <a:off x="4576214" y="6126828"/>
                <a:ext cx="128520" cy="132840"/>
              </p14:xfrm>
            </p:contentPart>
          </mc:Choice>
          <mc:Fallback>
            <p:pic>
              <p:nvPicPr>
                <p:cNvPr id="3234" name="Ink 3233">
                  <a:extLst>
                    <a:ext uri="{FF2B5EF4-FFF2-40B4-BE49-F238E27FC236}">
                      <a16:creationId xmlns:a16="http://schemas.microsoft.com/office/drawing/2014/main" id="{11F6CC25-D399-406F-8F5C-985E4DFAA1F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567574" y="6118188"/>
                  <a:ext cx="146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3235" name="Ink 3234">
                  <a:extLst>
                    <a:ext uri="{FF2B5EF4-FFF2-40B4-BE49-F238E27FC236}">
                      <a16:creationId xmlns:a16="http://schemas.microsoft.com/office/drawing/2014/main" id="{66CB9FB8-8422-450E-A737-58B60D066B2F}"/>
                    </a:ext>
                  </a:extLst>
                </p14:cNvPr>
                <p14:cNvContentPartPr/>
                <p14:nvPr/>
              </p14:nvContentPartPr>
              <p14:xfrm>
                <a:off x="4795454" y="6211068"/>
                <a:ext cx="44280" cy="32400"/>
              </p14:xfrm>
            </p:contentPart>
          </mc:Choice>
          <mc:Fallback>
            <p:pic>
              <p:nvPicPr>
                <p:cNvPr id="3235" name="Ink 3234">
                  <a:extLst>
                    <a:ext uri="{FF2B5EF4-FFF2-40B4-BE49-F238E27FC236}">
                      <a16:creationId xmlns:a16="http://schemas.microsoft.com/office/drawing/2014/main" id="{66CB9FB8-8422-450E-A737-58B60D066B2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786454" y="6202068"/>
                  <a:ext cx="61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236" name="Ink 3235">
                  <a:extLst>
                    <a:ext uri="{FF2B5EF4-FFF2-40B4-BE49-F238E27FC236}">
                      <a16:creationId xmlns:a16="http://schemas.microsoft.com/office/drawing/2014/main" id="{80EBA088-36A3-468B-802A-74E1103ABF79}"/>
                    </a:ext>
                  </a:extLst>
                </p14:cNvPr>
                <p14:cNvContentPartPr/>
                <p14:nvPr/>
              </p14:nvContentPartPr>
              <p14:xfrm>
                <a:off x="4941614" y="6122148"/>
                <a:ext cx="124920" cy="126000"/>
              </p14:xfrm>
            </p:contentPart>
          </mc:Choice>
          <mc:Fallback>
            <p:pic>
              <p:nvPicPr>
                <p:cNvPr id="3236" name="Ink 3235">
                  <a:extLst>
                    <a:ext uri="{FF2B5EF4-FFF2-40B4-BE49-F238E27FC236}">
                      <a16:creationId xmlns:a16="http://schemas.microsoft.com/office/drawing/2014/main" id="{80EBA088-36A3-468B-802A-74E1103ABF7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932614" y="6113508"/>
                  <a:ext cx="142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237" name="Ink 3236">
                  <a:extLst>
                    <a:ext uri="{FF2B5EF4-FFF2-40B4-BE49-F238E27FC236}">
                      <a16:creationId xmlns:a16="http://schemas.microsoft.com/office/drawing/2014/main" id="{3E5C961F-4700-4548-96E2-9AC920E979CF}"/>
                    </a:ext>
                  </a:extLst>
                </p14:cNvPr>
                <p14:cNvContentPartPr/>
                <p14:nvPr/>
              </p14:nvContentPartPr>
              <p14:xfrm>
                <a:off x="5114774" y="6226908"/>
                <a:ext cx="32760" cy="141480"/>
              </p14:xfrm>
            </p:contentPart>
          </mc:Choice>
          <mc:Fallback>
            <p:pic>
              <p:nvPicPr>
                <p:cNvPr id="3237" name="Ink 3236">
                  <a:extLst>
                    <a:ext uri="{FF2B5EF4-FFF2-40B4-BE49-F238E27FC236}">
                      <a16:creationId xmlns:a16="http://schemas.microsoft.com/office/drawing/2014/main" id="{3E5C961F-4700-4548-96E2-9AC920E979C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105774" y="6218268"/>
                  <a:ext cx="50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238" name="Ink 3237">
                  <a:extLst>
                    <a:ext uri="{FF2B5EF4-FFF2-40B4-BE49-F238E27FC236}">
                      <a16:creationId xmlns:a16="http://schemas.microsoft.com/office/drawing/2014/main" id="{1AE5DE5C-9A17-42C4-99E5-8C3B8F6EE59B}"/>
                    </a:ext>
                  </a:extLst>
                </p14:cNvPr>
                <p14:cNvContentPartPr/>
                <p14:nvPr/>
              </p14:nvContentPartPr>
              <p14:xfrm>
                <a:off x="5219534" y="6140868"/>
                <a:ext cx="81720" cy="114480"/>
              </p14:xfrm>
            </p:contentPart>
          </mc:Choice>
          <mc:Fallback>
            <p:pic>
              <p:nvPicPr>
                <p:cNvPr id="3238" name="Ink 3237">
                  <a:extLst>
                    <a:ext uri="{FF2B5EF4-FFF2-40B4-BE49-F238E27FC236}">
                      <a16:creationId xmlns:a16="http://schemas.microsoft.com/office/drawing/2014/main" id="{1AE5DE5C-9A17-42C4-99E5-8C3B8F6EE59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210894" y="6131868"/>
                  <a:ext cx="99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239" name="Ink 3238">
                  <a:extLst>
                    <a:ext uri="{FF2B5EF4-FFF2-40B4-BE49-F238E27FC236}">
                      <a16:creationId xmlns:a16="http://schemas.microsoft.com/office/drawing/2014/main" id="{E9247E13-858F-42F0-8C11-B74F25D121CB}"/>
                    </a:ext>
                  </a:extLst>
                </p14:cNvPr>
                <p14:cNvContentPartPr/>
                <p14:nvPr/>
              </p14:nvContentPartPr>
              <p14:xfrm>
                <a:off x="5232134" y="6039348"/>
                <a:ext cx="132480" cy="54000"/>
              </p14:xfrm>
            </p:contentPart>
          </mc:Choice>
          <mc:Fallback>
            <p:pic>
              <p:nvPicPr>
                <p:cNvPr id="3239" name="Ink 3238">
                  <a:extLst>
                    <a:ext uri="{FF2B5EF4-FFF2-40B4-BE49-F238E27FC236}">
                      <a16:creationId xmlns:a16="http://schemas.microsoft.com/office/drawing/2014/main" id="{E9247E13-858F-42F0-8C11-B74F25D121C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223134" y="6030708"/>
                  <a:ext cx="150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242" name="Ink 3241">
                  <a:extLst>
                    <a:ext uri="{FF2B5EF4-FFF2-40B4-BE49-F238E27FC236}">
                      <a16:creationId xmlns:a16="http://schemas.microsoft.com/office/drawing/2014/main" id="{05E7C1A4-7A43-4DCD-AFC3-D581230E63F6}"/>
                    </a:ext>
                  </a:extLst>
                </p14:cNvPr>
                <p14:cNvContentPartPr/>
                <p14:nvPr/>
              </p14:nvContentPartPr>
              <p14:xfrm>
                <a:off x="5420414" y="6199188"/>
                <a:ext cx="105840" cy="28440"/>
              </p14:xfrm>
            </p:contentPart>
          </mc:Choice>
          <mc:Fallback>
            <p:pic>
              <p:nvPicPr>
                <p:cNvPr id="3242" name="Ink 3241">
                  <a:extLst>
                    <a:ext uri="{FF2B5EF4-FFF2-40B4-BE49-F238E27FC236}">
                      <a16:creationId xmlns:a16="http://schemas.microsoft.com/office/drawing/2014/main" id="{05E7C1A4-7A43-4DCD-AFC3-D581230E63F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411774" y="6190188"/>
                  <a:ext cx="1234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1" name="Group 3260">
            <a:extLst>
              <a:ext uri="{FF2B5EF4-FFF2-40B4-BE49-F238E27FC236}">
                <a16:creationId xmlns:a16="http://schemas.microsoft.com/office/drawing/2014/main" id="{3941E76B-0D31-4BEA-B4FA-C1886EA3BC6E}"/>
              </a:ext>
            </a:extLst>
          </p:cNvPr>
          <p:cNvGrpSpPr/>
          <p:nvPr/>
        </p:nvGrpSpPr>
        <p:grpSpPr>
          <a:xfrm>
            <a:off x="5697614" y="5982108"/>
            <a:ext cx="675360" cy="297360"/>
            <a:chOff x="5697614" y="5982108"/>
            <a:chExt cx="67536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243" name="Ink 3242">
                  <a:extLst>
                    <a:ext uri="{FF2B5EF4-FFF2-40B4-BE49-F238E27FC236}">
                      <a16:creationId xmlns:a16="http://schemas.microsoft.com/office/drawing/2014/main" id="{8FA3ED88-115B-4477-938E-2BBAF3D3D73F}"/>
                    </a:ext>
                  </a:extLst>
                </p14:cNvPr>
                <p14:cNvContentPartPr/>
                <p14:nvPr/>
              </p14:nvContentPartPr>
              <p14:xfrm>
                <a:off x="5697614" y="6023148"/>
                <a:ext cx="75960" cy="217800"/>
              </p14:xfrm>
            </p:contentPart>
          </mc:Choice>
          <mc:Fallback>
            <p:pic>
              <p:nvPicPr>
                <p:cNvPr id="3243" name="Ink 3242">
                  <a:extLst>
                    <a:ext uri="{FF2B5EF4-FFF2-40B4-BE49-F238E27FC236}">
                      <a16:creationId xmlns:a16="http://schemas.microsoft.com/office/drawing/2014/main" id="{8FA3ED88-115B-4477-938E-2BBAF3D3D73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688614" y="6014508"/>
                  <a:ext cx="93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244" name="Ink 3243">
                  <a:extLst>
                    <a:ext uri="{FF2B5EF4-FFF2-40B4-BE49-F238E27FC236}">
                      <a16:creationId xmlns:a16="http://schemas.microsoft.com/office/drawing/2014/main" id="{1068AC59-6A11-4496-8872-82FF9E6DEDC7}"/>
                    </a:ext>
                  </a:extLst>
                </p14:cNvPr>
                <p14:cNvContentPartPr/>
                <p14:nvPr/>
              </p14:nvContentPartPr>
              <p14:xfrm>
                <a:off x="5895974" y="6138708"/>
                <a:ext cx="30960" cy="26640"/>
              </p14:xfrm>
            </p:contentPart>
          </mc:Choice>
          <mc:Fallback>
            <p:pic>
              <p:nvPicPr>
                <p:cNvPr id="3244" name="Ink 3243">
                  <a:extLst>
                    <a:ext uri="{FF2B5EF4-FFF2-40B4-BE49-F238E27FC236}">
                      <a16:creationId xmlns:a16="http://schemas.microsoft.com/office/drawing/2014/main" id="{1068AC59-6A11-4496-8872-82FF9E6DEDC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886974" y="6129708"/>
                  <a:ext cx="48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245" name="Ink 3244">
                  <a:extLst>
                    <a:ext uri="{FF2B5EF4-FFF2-40B4-BE49-F238E27FC236}">
                      <a16:creationId xmlns:a16="http://schemas.microsoft.com/office/drawing/2014/main" id="{114105C4-F335-4C10-947C-5E7332937798}"/>
                    </a:ext>
                  </a:extLst>
                </p14:cNvPr>
                <p14:cNvContentPartPr/>
                <p14:nvPr/>
              </p14:nvContentPartPr>
              <p14:xfrm>
                <a:off x="6006854" y="6072468"/>
                <a:ext cx="132120" cy="127080"/>
              </p14:xfrm>
            </p:contentPart>
          </mc:Choice>
          <mc:Fallback>
            <p:pic>
              <p:nvPicPr>
                <p:cNvPr id="3245" name="Ink 3244">
                  <a:extLst>
                    <a:ext uri="{FF2B5EF4-FFF2-40B4-BE49-F238E27FC236}">
                      <a16:creationId xmlns:a16="http://schemas.microsoft.com/office/drawing/2014/main" id="{114105C4-F335-4C10-947C-5E733293779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997854" y="6063468"/>
                  <a:ext cx="149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246" name="Ink 3245">
                  <a:extLst>
                    <a:ext uri="{FF2B5EF4-FFF2-40B4-BE49-F238E27FC236}">
                      <a16:creationId xmlns:a16="http://schemas.microsoft.com/office/drawing/2014/main" id="{6279ED1A-948E-4D2A-B483-9B76070DC2BA}"/>
                    </a:ext>
                  </a:extLst>
                </p14:cNvPr>
                <p14:cNvContentPartPr/>
                <p14:nvPr/>
              </p14:nvContentPartPr>
              <p14:xfrm>
                <a:off x="6148694" y="6181908"/>
                <a:ext cx="25920" cy="97560"/>
              </p14:xfrm>
            </p:contentPart>
          </mc:Choice>
          <mc:Fallback>
            <p:pic>
              <p:nvPicPr>
                <p:cNvPr id="3246" name="Ink 3245">
                  <a:extLst>
                    <a:ext uri="{FF2B5EF4-FFF2-40B4-BE49-F238E27FC236}">
                      <a16:creationId xmlns:a16="http://schemas.microsoft.com/office/drawing/2014/main" id="{6279ED1A-948E-4D2A-B483-9B76070DC2B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140054" y="6173268"/>
                  <a:ext cx="43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247" name="Ink 3246">
                  <a:extLst>
                    <a:ext uri="{FF2B5EF4-FFF2-40B4-BE49-F238E27FC236}">
                      <a16:creationId xmlns:a16="http://schemas.microsoft.com/office/drawing/2014/main" id="{BB233E8F-C47F-449E-9AEB-797FCAE13E58}"/>
                    </a:ext>
                  </a:extLst>
                </p14:cNvPr>
                <p14:cNvContentPartPr/>
                <p14:nvPr/>
              </p14:nvContentPartPr>
              <p14:xfrm>
                <a:off x="6260294" y="5982108"/>
                <a:ext cx="112680" cy="229320"/>
              </p14:xfrm>
            </p:contentPart>
          </mc:Choice>
          <mc:Fallback>
            <p:pic>
              <p:nvPicPr>
                <p:cNvPr id="3247" name="Ink 3246">
                  <a:extLst>
                    <a:ext uri="{FF2B5EF4-FFF2-40B4-BE49-F238E27FC236}">
                      <a16:creationId xmlns:a16="http://schemas.microsoft.com/office/drawing/2014/main" id="{BB233E8F-C47F-449E-9AEB-797FCAE13E5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251654" y="5973108"/>
                  <a:ext cx="130320" cy="24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3248" name="Ink 3247">
                <a:extLst>
                  <a:ext uri="{FF2B5EF4-FFF2-40B4-BE49-F238E27FC236}">
                    <a16:creationId xmlns:a16="http://schemas.microsoft.com/office/drawing/2014/main" id="{69B2C387-2F32-4D14-A460-4787E5262691}"/>
                  </a:ext>
                </a:extLst>
              </p14:cNvPr>
              <p14:cNvContentPartPr/>
              <p14:nvPr/>
            </p14:nvContentPartPr>
            <p14:xfrm>
              <a:off x="2322254" y="6099108"/>
              <a:ext cx="269640" cy="19440"/>
            </p14:xfrm>
          </p:contentPart>
        </mc:Choice>
        <mc:Fallback>
          <p:pic>
            <p:nvPicPr>
              <p:cNvPr id="3248" name="Ink 3247">
                <a:extLst>
                  <a:ext uri="{FF2B5EF4-FFF2-40B4-BE49-F238E27FC236}">
                    <a16:creationId xmlns:a16="http://schemas.microsoft.com/office/drawing/2014/main" id="{69B2C387-2F32-4D14-A460-4787E5262691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2313614" y="6090108"/>
                <a:ext cx="287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3249" name="Ink 3248">
                <a:extLst>
                  <a:ext uri="{FF2B5EF4-FFF2-40B4-BE49-F238E27FC236}">
                    <a16:creationId xmlns:a16="http://schemas.microsoft.com/office/drawing/2014/main" id="{B617536D-98A3-4F35-8065-4EAD453BC7EE}"/>
                  </a:ext>
                </a:extLst>
              </p14:cNvPr>
              <p14:cNvContentPartPr/>
              <p14:nvPr/>
            </p14:nvContentPartPr>
            <p14:xfrm>
              <a:off x="2324774" y="6610308"/>
              <a:ext cx="326880" cy="27720"/>
            </p14:xfrm>
          </p:contentPart>
        </mc:Choice>
        <mc:Fallback>
          <p:pic>
            <p:nvPicPr>
              <p:cNvPr id="3249" name="Ink 3248">
                <a:extLst>
                  <a:ext uri="{FF2B5EF4-FFF2-40B4-BE49-F238E27FC236}">
                    <a16:creationId xmlns:a16="http://schemas.microsoft.com/office/drawing/2014/main" id="{B617536D-98A3-4F35-8065-4EAD453BC7EE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2316134" y="6601308"/>
                <a:ext cx="34452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60" name="Group 3259">
            <a:extLst>
              <a:ext uri="{FF2B5EF4-FFF2-40B4-BE49-F238E27FC236}">
                <a16:creationId xmlns:a16="http://schemas.microsoft.com/office/drawing/2014/main" id="{14EE12CC-30E0-4EB3-AB5E-63DD3112FEEC}"/>
              </a:ext>
            </a:extLst>
          </p:cNvPr>
          <p:cNvGrpSpPr/>
          <p:nvPr/>
        </p:nvGrpSpPr>
        <p:grpSpPr>
          <a:xfrm>
            <a:off x="6582854" y="6104868"/>
            <a:ext cx="84600" cy="82080"/>
            <a:chOff x="6582854" y="6104868"/>
            <a:chExt cx="84600" cy="8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250" name="Ink 3249">
                  <a:extLst>
                    <a:ext uri="{FF2B5EF4-FFF2-40B4-BE49-F238E27FC236}">
                      <a16:creationId xmlns:a16="http://schemas.microsoft.com/office/drawing/2014/main" id="{C6A2018E-C87A-4B1C-8E79-88BC4AB65B8C}"/>
                    </a:ext>
                  </a:extLst>
                </p14:cNvPr>
                <p14:cNvContentPartPr/>
                <p14:nvPr/>
              </p14:nvContentPartPr>
              <p14:xfrm>
                <a:off x="6582854" y="6172188"/>
                <a:ext cx="84600" cy="14760"/>
              </p14:xfrm>
            </p:contentPart>
          </mc:Choice>
          <mc:Fallback>
            <p:pic>
              <p:nvPicPr>
                <p:cNvPr id="3250" name="Ink 3249">
                  <a:extLst>
                    <a:ext uri="{FF2B5EF4-FFF2-40B4-BE49-F238E27FC236}">
                      <a16:creationId xmlns:a16="http://schemas.microsoft.com/office/drawing/2014/main" id="{C6A2018E-C87A-4B1C-8E79-88BC4AB65B8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573854" y="6163188"/>
                  <a:ext cx="102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251" name="Ink 3250">
                  <a:extLst>
                    <a:ext uri="{FF2B5EF4-FFF2-40B4-BE49-F238E27FC236}">
                      <a16:creationId xmlns:a16="http://schemas.microsoft.com/office/drawing/2014/main" id="{C94CB1C9-88F7-4D6F-859A-A7B5AF41D429}"/>
                    </a:ext>
                  </a:extLst>
                </p14:cNvPr>
                <p14:cNvContentPartPr/>
                <p14:nvPr/>
              </p14:nvContentPartPr>
              <p14:xfrm>
                <a:off x="6596894" y="6104868"/>
                <a:ext cx="65520" cy="21960"/>
              </p14:xfrm>
            </p:contentPart>
          </mc:Choice>
          <mc:Fallback>
            <p:pic>
              <p:nvPicPr>
                <p:cNvPr id="3251" name="Ink 3250">
                  <a:extLst>
                    <a:ext uri="{FF2B5EF4-FFF2-40B4-BE49-F238E27FC236}">
                      <a16:creationId xmlns:a16="http://schemas.microsoft.com/office/drawing/2014/main" id="{C94CB1C9-88F7-4D6F-859A-A7B5AF41D42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587894" y="6095868"/>
                  <a:ext cx="8316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9" name="Group 3258">
            <a:extLst>
              <a:ext uri="{FF2B5EF4-FFF2-40B4-BE49-F238E27FC236}">
                <a16:creationId xmlns:a16="http://schemas.microsoft.com/office/drawing/2014/main" id="{BFD50EEC-6FB0-4E5B-AE27-83E8DA47CF37}"/>
              </a:ext>
            </a:extLst>
          </p:cNvPr>
          <p:cNvGrpSpPr/>
          <p:nvPr/>
        </p:nvGrpSpPr>
        <p:grpSpPr>
          <a:xfrm>
            <a:off x="6912614" y="5972748"/>
            <a:ext cx="468360" cy="260640"/>
            <a:chOff x="6912614" y="5972748"/>
            <a:chExt cx="46836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252" name="Ink 3251">
                  <a:extLst>
                    <a:ext uri="{FF2B5EF4-FFF2-40B4-BE49-F238E27FC236}">
                      <a16:creationId xmlns:a16="http://schemas.microsoft.com/office/drawing/2014/main" id="{7421D14C-23BC-49AD-B208-578C5B93ED91}"/>
                    </a:ext>
                  </a:extLst>
                </p14:cNvPr>
                <p14:cNvContentPartPr/>
                <p14:nvPr/>
              </p14:nvContentPartPr>
              <p14:xfrm>
                <a:off x="6912614" y="6001908"/>
                <a:ext cx="162000" cy="163800"/>
              </p14:xfrm>
            </p:contentPart>
          </mc:Choice>
          <mc:Fallback>
            <p:pic>
              <p:nvPicPr>
                <p:cNvPr id="3252" name="Ink 3251">
                  <a:extLst>
                    <a:ext uri="{FF2B5EF4-FFF2-40B4-BE49-F238E27FC236}">
                      <a16:creationId xmlns:a16="http://schemas.microsoft.com/office/drawing/2014/main" id="{7421D14C-23BC-49AD-B208-578C5B93ED9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903614" y="5992908"/>
                  <a:ext cx="179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253" name="Ink 3252">
                  <a:extLst>
                    <a:ext uri="{FF2B5EF4-FFF2-40B4-BE49-F238E27FC236}">
                      <a16:creationId xmlns:a16="http://schemas.microsoft.com/office/drawing/2014/main" id="{4FA6E470-1AB4-4A60-88B9-AD3674340A52}"/>
                    </a:ext>
                  </a:extLst>
                </p14:cNvPr>
                <p14:cNvContentPartPr/>
                <p14:nvPr/>
              </p14:nvContentPartPr>
              <p14:xfrm>
                <a:off x="7134014" y="6137628"/>
                <a:ext cx="16200" cy="95760"/>
              </p14:xfrm>
            </p:contentPart>
          </mc:Choice>
          <mc:Fallback>
            <p:pic>
              <p:nvPicPr>
                <p:cNvPr id="3253" name="Ink 3252">
                  <a:extLst>
                    <a:ext uri="{FF2B5EF4-FFF2-40B4-BE49-F238E27FC236}">
                      <a16:creationId xmlns:a16="http://schemas.microsoft.com/office/drawing/2014/main" id="{4FA6E470-1AB4-4A60-88B9-AD3674340A5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125374" y="6128628"/>
                  <a:ext cx="33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254" name="Ink 3253">
                  <a:extLst>
                    <a:ext uri="{FF2B5EF4-FFF2-40B4-BE49-F238E27FC236}">
                      <a16:creationId xmlns:a16="http://schemas.microsoft.com/office/drawing/2014/main" id="{45F3DB81-9D0E-4517-8A71-608BA44A631F}"/>
                    </a:ext>
                  </a:extLst>
                </p14:cNvPr>
                <p14:cNvContentPartPr/>
                <p14:nvPr/>
              </p14:nvContentPartPr>
              <p14:xfrm>
                <a:off x="7236254" y="6021348"/>
                <a:ext cx="90000" cy="152640"/>
              </p14:xfrm>
            </p:contentPart>
          </mc:Choice>
          <mc:Fallback>
            <p:pic>
              <p:nvPicPr>
                <p:cNvPr id="3254" name="Ink 3253">
                  <a:extLst>
                    <a:ext uri="{FF2B5EF4-FFF2-40B4-BE49-F238E27FC236}">
                      <a16:creationId xmlns:a16="http://schemas.microsoft.com/office/drawing/2014/main" id="{45F3DB81-9D0E-4517-8A71-608BA44A631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227614" y="6012348"/>
                  <a:ext cx="107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255" name="Ink 3254">
                  <a:extLst>
                    <a:ext uri="{FF2B5EF4-FFF2-40B4-BE49-F238E27FC236}">
                      <a16:creationId xmlns:a16="http://schemas.microsoft.com/office/drawing/2014/main" id="{0BC27883-2876-406B-A1CD-48A2DF191C34}"/>
                    </a:ext>
                  </a:extLst>
                </p14:cNvPr>
                <p14:cNvContentPartPr/>
                <p14:nvPr/>
              </p14:nvContentPartPr>
              <p14:xfrm>
                <a:off x="7257494" y="5972748"/>
                <a:ext cx="123480" cy="37080"/>
              </p14:xfrm>
            </p:contentPart>
          </mc:Choice>
          <mc:Fallback>
            <p:pic>
              <p:nvPicPr>
                <p:cNvPr id="3255" name="Ink 3254">
                  <a:extLst>
                    <a:ext uri="{FF2B5EF4-FFF2-40B4-BE49-F238E27FC236}">
                      <a16:creationId xmlns:a16="http://schemas.microsoft.com/office/drawing/2014/main" id="{0BC27883-2876-406B-A1CD-48A2DF191C3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248494" y="5964108"/>
                  <a:ext cx="1411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8" name="Group 3257">
            <a:extLst>
              <a:ext uri="{FF2B5EF4-FFF2-40B4-BE49-F238E27FC236}">
                <a16:creationId xmlns:a16="http://schemas.microsoft.com/office/drawing/2014/main" id="{6123AF1A-46FF-435C-AD5B-4CBF50E10DA8}"/>
              </a:ext>
            </a:extLst>
          </p:cNvPr>
          <p:cNvGrpSpPr/>
          <p:nvPr/>
        </p:nvGrpSpPr>
        <p:grpSpPr>
          <a:xfrm>
            <a:off x="11508014" y="858588"/>
            <a:ext cx="362160" cy="126000"/>
            <a:chOff x="11508014" y="858588"/>
            <a:chExt cx="36216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256" name="Ink 3255">
                  <a:extLst>
                    <a:ext uri="{FF2B5EF4-FFF2-40B4-BE49-F238E27FC236}">
                      <a16:creationId xmlns:a16="http://schemas.microsoft.com/office/drawing/2014/main" id="{85E91049-FEAF-4B76-9238-3A06F3F61771}"/>
                    </a:ext>
                  </a:extLst>
                </p14:cNvPr>
                <p14:cNvContentPartPr/>
                <p14:nvPr/>
              </p14:nvContentPartPr>
              <p14:xfrm>
                <a:off x="11508014" y="858588"/>
                <a:ext cx="127440" cy="126000"/>
              </p14:xfrm>
            </p:contentPart>
          </mc:Choice>
          <mc:Fallback>
            <p:pic>
              <p:nvPicPr>
                <p:cNvPr id="3256" name="Ink 3255">
                  <a:extLst>
                    <a:ext uri="{FF2B5EF4-FFF2-40B4-BE49-F238E27FC236}">
                      <a16:creationId xmlns:a16="http://schemas.microsoft.com/office/drawing/2014/main" id="{85E91049-FEAF-4B76-9238-3A06F3F6177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499014" y="849588"/>
                  <a:ext cx="145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257" name="Ink 3256">
                  <a:extLst>
                    <a:ext uri="{FF2B5EF4-FFF2-40B4-BE49-F238E27FC236}">
                      <a16:creationId xmlns:a16="http://schemas.microsoft.com/office/drawing/2014/main" id="{F78C0603-B6F9-46B3-9B5B-707884BC2B49}"/>
                    </a:ext>
                  </a:extLst>
                </p14:cNvPr>
                <p14:cNvContentPartPr/>
                <p14:nvPr/>
              </p14:nvContentPartPr>
              <p14:xfrm>
                <a:off x="11649134" y="927708"/>
                <a:ext cx="221040" cy="19800"/>
              </p14:xfrm>
            </p:contentPart>
          </mc:Choice>
          <mc:Fallback>
            <p:pic>
              <p:nvPicPr>
                <p:cNvPr id="3257" name="Ink 3256">
                  <a:extLst>
                    <a:ext uri="{FF2B5EF4-FFF2-40B4-BE49-F238E27FC236}">
                      <a16:creationId xmlns:a16="http://schemas.microsoft.com/office/drawing/2014/main" id="{F78C0603-B6F9-46B3-9B5B-707884BC2B4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640134" y="918708"/>
                  <a:ext cx="2386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8" name="Group 3267">
            <a:extLst>
              <a:ext uri="{FF2B5EF4-FFF2-40B4-BE49-F238E27FC236}">
                <a16:creationId xmlns:a16="http://schemas.microsoft.com/office/drawing/2014/main" id="{68B63327-6E79-49A7-A5F0-1F8F9F1DFEFB}"/>
              </a:ext>
            </a:extLst>
          </p:cNvPr>
          <p:cNvGrpSpPr/>
          <p:nvPr/>
        </p:nvGrpSpPr>
        <p:grpSpPr>
          <a:xfrm>
            <a:off x="7315454" y="1527108"/>
            <a:ext cx="398520" cy="343080"/>
            <a:chOff x="7315454" y="1527108"/>
            <a:chExt cx="39852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264" name="Ink 3263">
                  <a:extLst>
                    <a:ext uri="{FF2B5EF4-FFF2-40B4-BE49-F238E27FC236}">
                      <a16:creationId xmlns:a16="http://schemas.microsoft.com/office/drawing/2014/main" id="{1107C3A2-C412-4D83-AF1E-D6AF7BB5ED50}"/>
                    </a:ext>
                  </a:extLst>
                </p14:cNvPr>
                <p14:cNvContentPartPr/>
                <p14:nvPr/>
              </p14:nvContentPartPr>
              <p14:xfrm>
                <a:off x="7315454" y="1550148"/>
                <a:ext cx="33120" cy="274680"/>
              </p14:xfrm>
            </p:contentPart>
          </mc:Choice>
          <mc:Fallback>
            <p:pic>
              <p:nvPicPr>
                <p:cNvPr id="3264" name="Ink 3263">
                  <a:extLst>
                    <a:ext uri="{FF2B5EF4-FFF2-40B4-BE49-F238E27FC236}">
                      <a16:creationId xmlns:a16="http://schemas.microsoft.com/office/drawing/2014/main" id="{1107C3A2-C412-4D83-AF1E-D6AF7BB5ED5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306454" y="1541148"/>
                  <a:ext cx="50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265" name="Ink 3264">
                  <a:extLst>
                    <a:ext uri="{FF2B5EF4-FFF2-40B4-BE49-F238E27FC236}">
                      <a16:creationId xmlns:a16="http://schemas.microsoft.com/office/drawing/2014/main" id="{81456759-ACEC-4F86-A483-4CEF95B2665E}"/>
                    </a:ext>
                  </a:extLst>
                </p14:cNvPr>
                <p14:cNvContentPartPr/>
                <p14:nvPr/>
              </p14:nvContentPartPr>
              <p14:xfrm>
                <a:off x="7353254" y="1820148"/>
                <a:ext cx="337320" cy="50040"/>
              </p14:xfrm>
            </p:contentPart>
          </mc:Choice>
          <mc:Fallback>
            <p:pic>
              <p:nvPicPr>
                <p:cNvPr id="3265" name="Ink 3264">
                  <a:extLst>
                    <a:ext uri="{FF2B5EF4-FFF2-40B4-BE49-F238E27FC236}">
                      <a16:creationId xmlns:a16="http://schemas.microsoft.com/office/drawing/2014/main" id="{81456759-ACEC-4F86-A483-4CEF95B2665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344254" y="1811508"/>
                  <a:ext cx="354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266" name="Ink 3265">
                  <a:extLst>
                    <a:ext uri="{FF2B5EF4-FFF2-40B4-BE49-F238E27FC236}">
                      <a16:creationId xmlns:a16="http://schemas.microsoft.com/office/drawing/2014/main" id="{5B512B3E-A9CF-455D-9DFF-2440478AF9EA}"/>
                    </a:ext>
                  </a:extLst>
                </p14:cNvPr>
                <p14:cNvContentPartPr/>
                <p14:nvPr/>
              </p14:nvContentPartPr>
              <p14:xfrm>
                <a:off x="7364774" y="1527108"/>
                <a:ext cx="307080" cy="49680"/>
              </p14:xfrm>
            </p:contentPart>
          </mc:Choice>
          <mc:Fallback>
            <p:pic>
              <p:nvPicPr>
                <p:cNvPr id="3266" name="Ink 3265">
                  <a:extLst>
                    <a:ext uri="{FF2B5EF4-FFF2-40B4-BE49-F238E27FC236}">
                      <a16:creationId xmlns:a16="http://schemas.microsoft.com/office/drawing/2014/main" id="{5B512B3E-A9CF-455D-9DFF-2440478AF9E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356134" y="1518468"/>
                  <a:ext cx="324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267" name="Ink 3266">
                  <a:extLst>
                    <a:ext uri="{FF2B5EF4-FFF2-40B4-BE49-F238E27FC236}">
                      <a16:creationId xmlns:a16="http://schemas.microsoft.com/office/drawing/2014/main" id="{94F3F194-3E19-44AA-88E5-5969A961DDCD}"/>
                    </a:ext>
                  </a:extLst>
                </p14:cNvPr>
                <p14:cNvContentPartPr/>
                <p14:nvPr/>
              </p14:nvContentPartPr>
              <p14:xfrm>
                <a:off x="7643414" y="1543668"/>
                <a:ext cx="70560" cy="287640"/>
              </p14:xfrm>
            </p:contentPart>
          </mc:Choice>
          <mc:Fallback>
            <p:pic>
              <p:nvPicPr>
                <p:cNvPr id="3267" name="Ink 3266">
                  <a:extLst>
                    <a:ext uri="{FF2B5EF4-FFF2-40B4-BE49-F238E27FC236}">
                      <a16:creationId xmlns:a16="http://schemas.microsoft.com/office/drawing/2014/main" id="{94F3F194-3E19-44AA-88E5-5969A961DD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634414" y="1534668"/>
                  <a:ext cx="88200" cy="30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195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6C85362-3FCA-485E-B6A4-52F8F89886E3}"/>
              </a:ext>
            </a:extLst>
          </p:cNvPr>
          <p:cNvGrpSpPr/>
          <p:nvPr/>
        </p:nvGrpSpPr>
        <p:grpSpPr>
          <a:xfrm>
            <a:off x="866774" y="536028"/>
            <a:ext cx="1102320" cy="1024920"/>
            <a:chOff x="866774" y="536028"/>
            <a:chExt cx="1102320" cy="10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AD8975-2F27-4079-B2DA-889BD5EB1082}"/>
                    </a:ext>
                  </a:extLst>
                </p14:cNvPr>
                <p14:cNvContentPartPr/>
                <p14:nvPr/>
              </p14:nvContentPartPr>
              <p14:xfrm>
                <a:off x="879014" y="559428"/>
                <a:ext cx="21600" cy="737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AD8975-2F27-4079-B2DA-889BD5EB10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0374" y="550788"/>
                  <a:ext cx="3924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7EA022-27D3-43B7-A727-758453491C34}"/>
                    </a:ext>
                  </a:extLst>
                </p14:cNvPr>
                <p14:cNvContentPartPr/>
                <p14:nvPr/>
              </p14:nvContentPartPr>
              <p14:xfrm>
                <a:off x="866774" y="548988"/>
                <a:ext cx="13320" cy="89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7EA022-27D3-43B7-A727-758453491C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7774" y="540348"/>
                  <a:ext cx="3096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303F9C-978E-4E12-9605-5378E030E2EC}"/>
                    </a:ext>
                  </a:extLst>
                </p14:cNvPr>
                <p14:cNvContentPartPr/>
                <p14:nvPr/>
              </p14:nvContentPartPr>
              <p14:xfrm>
                <a:off x="915374" y="1531428"/>
                <a:ext cx="939960" cy="27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303F9C-978E-4E12-9605-5378E030E2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6374" y="1522428"/>
                  <a:ext cx="957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DE69D5-69A0-43D0-A06D-93026C97D084}"/>
                    </a:ext>
                  </a:extLst>
                </p14:cNvPr>
                <p14:cNvContentPartPr/>
                <p14:nvPr/>
              </p14:nvContentPartPr>
              <p14:xfrm>
                <a:off x="969014" y="536028"/>
                <a:ext cx="909720" cy="47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DE69D5-69A0-43D0-A06D-93026C97D0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0374" y="527028"/>
                  <a:ext cx="927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72A5DF-BE05-4765-8022-EFCBC6533A1C}"/>
                    </a:ext>
                  </a:extLst>
                </p14:cNvPr>
                <p14:cNvContentPartPr/>
                <p14:nvPr/>
              </p14:nvContentPartPr>
              <p14:xfrm>
                <a:off x="1949654" y="613068"/>
                <a:ext cx="19440" cy="92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72A5DF-BE05-4765-8022-EFCBC6533A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0654" y="604428"/>
                  <a:ext cx="37080" cy="9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AAF495-EF28-4A73-9669-A122256C2F5F}"/>
                    </a:ext>
                  </a:extLst>
                </p14:cNvPr>
                <p14:cNvContentPartPr/>
                <p14:nvPr/>
              </p14:nvContentPartPr>
              <p14:xfrm>
                <a:off x="1312814" y="610548"/>
                <a:ext cx="29160" cy="95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AAF495-EF28-4A73-9669-A122256C2F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4174" y="601908"/>
                  <a:ext cx="46800" cy="9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96F1CF-26F9-472A-A704-C83969A5E747}"/>
                    </a:ext>
                  </a:extLst>
                </p14:cNvPr>
                <p14:cNvContentPartPr/>
                <p14:nvPr/>
              </p14:nvContentPartPr>
              <p14:xfrm>
                <a:off x="1645094" y="589668"/>
                <a:ext cx="25920" cy="950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96F1CF-26F9-472A-A704-C83969A5E7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6094" y="580668"/>
                  <a:ext cx="4356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8A748E-22E2-4EF6-B7E1-84C0043F91D1}"/>
                    </a:ext>
                  </a:extLst>
                </p14:cNvPr>
                <p14:cNvContentPartPr/>
                <p14:nvPr/>
              </p14:nvContentPartPr>
              <p14:xfrm>
                <a:off x="871454" y="849588"/>
                <a:ext cx="1046160" cy="29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8A748E-22E2-4EF6-B7E1-84C0043F91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814" y="840948"/>
                  <a:ext cx="1063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ACB083-B125-48C3-A47E-117B8C0CB99E}"/>
                    </a:ext>
                  </a:extLst>
                </p14:cNvPr>
                <p14:cNvContentPartPr/>
                <p14:nvPr/>
              </p14:nvContentPartPr>
              <p14:xfrm>
                <a:off x="898094" y="1200588"/>
                <a:ext cx="1029240" cy="38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ACB083-B125-48C3-A47E-117B8C0CB9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9094" y="1191948"/>
                  <a:ext cx="1046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B1966B-197F-480E-9B55-DE500D15C957}"/>
                    </a:ext>
                  </a:extLst>
                </p14:cNvPr>
                <p14:cNvContentPartPr/>
                <p14:nvPr/>
              </p14:nvContentPartPr>
              <p14:xfrm>
                <a:off x="1010414" y="668508"/>
                <a:ext cx="109440" cy="88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B1966B-197F-480E-9B55-DE500D15C9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1414" y="659508"/>
                  <a:ext cx="127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00EADE-6214-4579-B0C4-DCE77FAD7DCA}"/>
                    </a:ext>
                  </a:extLst>
                </p14:cNvPr>
                <p14:cNvContentPartPr/>
                <p14:nvPr/>
              </p14:nvContentPartPr>
              <p14:xfrm>
                <a:off x="1187174" y="722148"/>
                <a:ext cx="6120" cy="5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00EADE-6214-4579-B0C4-DCE77FAD7D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8534" y="713508"/>
                  <a:ext cx="23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25B71B-4F70-437C-849E-F16337AC5B08}"/>
                    </a:ext>
                  </a:extLst>
                </p14:cNvPr>
                <p14:cNvContentPartPr/>
                <p14:nvPr/>
              </p14:nvContentPartPr>
              <p14:xfrm>
                <a:off x="1431254" y="673908"/>
                <a:ext cx="85320" cy="8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25B71B-4F70-437C-849E-F16337AC5B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22614" y="665268"/>
                  <a:ext cx="102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71712A-5D2C-42EF-809F-44FD30E0A797}"/>
                    </a:ext>
                  </a:extLst>
                </p14:cNvPr>
                <p14:cNvContentPartPr/>
                <p14:nvPr/>
              </p14:nvContentPartPr>
              <p14:xfrm>
                <a:off x="1533854" y="731148"/>
                <a:ext cx="87840" cy="65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71712A-5D2C-42EF-809F-44FD30E0A7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24854" y="722148"/>
                  <a:ext cx="105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3883ECD-9B0B-49E7-BEB8-2C05293D15E7}"/>
                    </a:ext>
                  </a:extLst>
                </p14:cNvPr>
                <p14:cNvContentPartPr/>
                <p14:nvPr/>
              </p14:nvContentPartPr>
              <p14:xfrm>
                <a:off x="1701614" y="683628"/>
                <a:ext cx="120240" cy="84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3883ECD-9B0B-49E7-BEB8-2C05293D15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2974" y="674628"/>
                  <a:ext cx="137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589742-F218-4D80-A960-09D8DF658056}"/>
                    </a:ext>
                  </a:extLst>
                </p14:cNvPr>
                <p14:cNvContentPartPr/>
                <p14:nvPr/>
              </p14:nvContentPartPr>
              <p14:xfrm>
                <a:off x="1836254" y="701268"/>
                <a:ext cx="57600" cy="10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589742-F218-4D80-A960-09D8DF6580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27254" y="692628"/>
                  <a:ext cx="75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CA876A-E003-42DC-88D1-DC8F2C96E106}"/>
                    </a:ext>
                  </a:extLst>
                </p14:cNvPr>
                <p14:cNvContentPartPr/>
                <p14:nvPr/>
              </p14:nvContentPartPr>
              <p14:xfrm>
                <a:off x="990614" y="981708"/>
                <a:ext cx="124200" cy="85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CA876A-E003-42DC-88D1-DC8F2C96E1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1974" y="973068"/>
                  <a:ext cx="141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E16829-E869-41B0-B1CE-F0D030A3E93A}"/>
                    </a:ext>
                  </a:extLst>
                </p14:cNvPr>
                <p14:cNvContentPartPr/>
                <p14:nvPr/>
              </p14:nvContentPartPr>
              <p14:xfrm>
                <a:off x="1132094" y="1029948"/>
                <a:ext cx="52560" cy="64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E16829-E869-41B0-B1CE-F0D030A3E9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094" y="1021308"/>
                  <a:ext cx="70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9260FD-8588-4850-98C5-CD666716E07C}"/>
                    </a:ext>
                  </a:extLst>
                </p14:cNvPr>
                <p14:cNvContentPartPr/>
                <p14:nvPr/>
              </p14:nvContentPartPr>
              <p14:xfrm>
                <a:off x="1171694" y="1066668"/>
                <a:ext cx="16200" cy="41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9260FD-8588-4850-98C5-CD666716E0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694" y="1058028"/>
                  <a:ext cx="33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B32625-6505-4327-8B42-B3B0CAD55135}"/>
                    </a:ext>
                  </a:extLst>
                </p14:cNvPr>
                <p14:cNvContentPartPr/>
                <p14:nvPr/>
              </p14:nvContentPartPr>
              <p14:xfrm>
                <a:off x="1355654" y="987468"/>
                <a:ext cx="119160" cy="96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B32625-6505-4327-8B42-B3B0CAD551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46654" y="978828"/>
                  <a:ext cx="136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F4B2A7-AE56-441C-A3BD-FBE774F607F8}"/>
                    </a:ext>
                  </a:extLst>
                </p14:cNvPr>
                <p14:cNvContentPartPr/>
                <p14:nvPr/>
              </p14:nvContentPartPr>
              <p14:xfrm>
                <a:off x="1503974" y="1040388"/>
                <a:ext cx="38880" cy="76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F4B2A7-AE56-441C-A3BD-FBE774F607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94974" y="1031748"/>
                  <a:ext cx="56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3A14C20-CEC4-4A79-AA9C-8B5DC0922383}"/>
                    </a:ext>
                  </a:extLst>
                </p14:cNvPr>
                <p14:cNvContentPartPr/>
                <p14:nvPr/>
              </p14:nvContentPartPr>
              <p14:xfrm>
                <a:off x="1518734" y="992148"/>
                <a:ext cx="61560" cy="33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3A14C20-CEC4-4A79-AA9C-8B5DC09223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0094" y="983508"/>
                  <a:ext cx="79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C7E391-8431-4DD2-97F8-5E0D54FC7502}"/>
                    </a:ext>
                  </a:extLst>
                </p14:cNvPr>
                <p14:cNvContentPartPr/>
                <p14:nvPr/>
              </p14:nvContentPartPr>
              <p14:xfrm>
                <a:off x="1719974" y="989268"/>
                <a:ext cx="84240" cy="88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C7E391-8431-4DD2-97F8-5E0D54FC75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10974" y="980268"/>
                  <a:ext cx="101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C6C365-189D-4593-BE3F-ABC15BCA1B22}"/>
                    </a:ext>
                  </a:extLst>
                </p14:cNvPr>
                <p14:cNvContentPartPr/>
                <p14:nvPr/>
              </p14:nvContentPartPr>
              <p14:xfrm>
                <a:off x="1828694" y="1045788"/>
                <a:ext cx="70560" cy="8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C6C365-189D-4593-BE3F-ABC15BCA1B2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20054" y="1036788"/>
                  <a:ext cx="88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2D1AD7-74AE-4227-97F2-DE9BDEA2A213}"/>
                    </a:ext>
                  </a:extLst>
                </p14:cNvPr>
                <p14:cNvContentPartPr/>
                <p14:nvPr/>
              </p14:nvContentPartPr>
              <p14:xfrm>
                <a:off x="987374" y="1326588"/>
                <a:ext cx="144360" cy="8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2D1AD7-74AE-4227-97F2-DE9BDEA2A2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8734" y="1317948"/>
                  <a:ext cx="162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5C12EEE-67FC-49F8-B3DD-EF3FA2F21D63}"/>
                    </a:ext>
                  </a:extLst>
                </p14:cNvPr>
                <p14:cNvContentPartPr/>
                <p14:nvPr/>
              </p14:nvContentPartPr>
              <p14:xfrm>
                <a:off x="1160174" y="1394988"/>
                <a:ext cx="53640" cy="92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5C12EEE-67FC-49F8-B3DD-EF3FA2F21D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1174" y="1386348"/>
                  <a:ext cx="71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194877-F403-402B-8680-13875E5D3E66}"/>
                    </a:ext>
                  </a:extLst>
                </p14:cNvPr>
                <p14:cNvContentPartPr/>
                <p14:nvPr/>
              </p14:nvContentPartPr>
              <p14:xfrm>
                <a:off x="1174214" y="1448988"/>
                <a:ext cx="47520" cy="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194877-F403-402B-8680-13875E5D3E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5214" y="1440348"/>
                  <a:ext cx="65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FD5871-445B-4742-BF5A-7716381E6862}"/>
                    </a:ext>
                  </a:extLst>
                </p14:cNvPr>
                <p14:cNvContentPartPr/>
                <p14:nvPr/>
              </p14:nvContentPartPr>
              <p14:xfrm>
                <a:off x="1377614" y="1352868"/>
                <a:ext cx="76320" cy="85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FD5871-445B-4742-BF5A-7716381E68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68614" y="1343868"/>
                  <a:ext cx="93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B9F5E3-FCF4-48D5-91B1-3A802A5F878E}"/>
                    </a:ext>
                  </a:extLst>
                </p14:cNvPr>
                <p14:cNvContentPartPr/>
                <p14:nvPr/>
              </p14:nvContentPartPr>
              <p14:xfrm>
                <a:off x="1482734" y="1363308"/>
                <a:ext cx="75960" cy="113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B9F5E3-FCF4-48D5-91B1-3A802A5F87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73734" y="1354668"/>
                  <a:ext cx="93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9C7575-3FE3-4786-80C5-9088C48156B3}"/>
                    </a:ext>
                  </a:extLst>
                </p14:cNvPr>
                <p14:cNvContentPartPr/>
                <p14:nvPr/>
              </p14:nvContentPartPr>
              <p14:xfrm>
                <a:off x="1700894" y="1349268"/>
                <a:ext cx="104040" cy="70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9C7575-3FE3-4786-80C5-9088C48156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1894" y="1340268"/>
                  <a:ext cx="121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11036C-6673-4B00-B71A-D8B8BEDA39D6}"/>
                    </a:ext>
                  </a:extLst>
                </p14:cNvPr>
                <p14:cNvContentPartPr/>
                <p14:nvPr/>
              </p14:nvContentPartPr>
              <p14:xfrm>
                <a:off x="1836254" y="1383108"/>
                <a:ext cx="33480" cy="36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11036C-6673-4B00-B71A-D8B8BEDA39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27254" y="1374468"/>
                  <a:ext cx="51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7DDC28-4B4C-42E2-A56B-BA52058B3238}"/>
                    </a:ext>
                  </a:extLst>
                </p14:cNvPr>
                <p14:cNvContentPartPr/>
                <p14:nvPr/>
              </p14:nvContentPartPr>
              <p14:xfrm>
                <a:off x="1812134" y="1384908"/>
                <a:ext cx="77040" cy="112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7DDC28-4B4C-42E2-A56B-BA52058B323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03494" y="1376268"/>
                  <a:ext cx="9468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8639D01-2571-4FAF-A3DB-209127939AFC}"/>
              </a:ext>
            </a:extLst>
          </p:cNvPr>
          <p:cNvGrpSpPr/>
          <p:nvPr/>
        </p:nvGrpSpPr>
        <p:grpSpPr>
          <a:xfrm>
            <a:off x="840134" y="2279868"/>
            <a:ext cx="1277280" cy="1212480"/>
            <a:chOff x="840134" y="2279868"/>
            <a:chExt cx="1277280" cy="12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31D2F8-99A1-4921-805F-9656B0FA1DC2}"/>
                    </a:ext>
                  </a:extLst>
                </p14:cNvPr>
                <p14:cNvContentPartPr/>
                <p14:nvPr/>
              </p14:nvContentPartPr>
              <p14:xfrm>
                <a:off x="840134" y="2307228"/>
                <a:ext cx="43200" cy="1136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31D2F8-99A1-4921-805F-9656B0FA1D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494" y="2298228"/>
                  <a:ext cx="60840" cy="11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267FFC-C6E4-45ED-BC43-06395D6F734E}"/>
                    </a:ext>
                  </a:extLst>
                </p14:cNvPr>
                <p14:cNvContentPartPr/>
                <p14:nvPr/>
              </p14:nvContentPartPr>
              <p14:xfrm>
                <a:off x="904574" y="3388668"/>
                <a:ext cx="1197360" cy="103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267FFC-C6E4-45ED-BC43-06395D6F73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5934" y="3379668"/>
                  <a:ext cx="1215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2E6F38-F6DD-4A04-9A9A-3125E54E91A9}"/>
                    </a:ext>
                  </a:extLst>
                </p14:cNvPr>
                <p14:cNvContentPartPr/>
                <p14:nvPr/>
              </p14:nvContentPartPr>
              <p14:xfrm>
                <a:off x="901334" y="2279868"/>
                <a:ext cx="1203480" cy="43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2E6F38-F6DD-4A04-9A9A-3125E54E91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334" y="2270868"/>
                  <a:ext cx="1221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85B448-7FEB-4880-B49F-54CA5F6AAA6F}"/>
                    </a:ext>
                  </a:extLst>
                </p14:cNvPr>
                <p14:cNvContentPartPr/>
                <p14:nvPr/>
              </p14:nvContentPartPr>
              <p14:xfrm>
                <a:off x="2081054" y="2318388"/>
                <a:ext cx="36360" cy="1058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85B448-7FEB-4880-B49F-54CA5F6AAA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72414" y="2309388"/>
                  <a:ext cx="5400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C40885-B64B-4975-B83A-A4F0DC3CB813}"/>
                    </a:ext>
                  </a:extLst>
                </p14:cNvPr>
                <p14:cNvContentPartPr/>
                <p14:nvPr/>
              </p14:nvContentPartPr>
              <p14:xfrm>
                <a:off x="1370054" y="2344308"/>
                <a:ext cx="22320" cy="1117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C40885-B64B-4975-B83A-A4F0DC3CB8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61414" y="2335668"/>
                  <a:ext cx="39960" cy="11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FBFC95-53B5-466B-9E2A-42C6A50F6DBE}"/>
                    </a:ext>
                  </a:extLst>
                </p14:cNvPr>
                <p14:cNvContentPartPr/>
                <p14:nvPr/>
              </p14:nvContentPartPr>
              <p14:xfrm>
                <a:off x="1707374" y="2317668"/>
                <a:ext cx="65520" cy="1065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FBFC95-53B5-466B-9E2A-42C6A50F6DB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98734" y="2308668"/>
                  <a:ext cx="8316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DB28AA-09AE-46BF-B21F-474CCE89F257}"/>
                    </a:ext>
                  </a:extLst>
                </p14:cNvPr>
                <p14:cNvContentPartPr/>
                <p14:nvPr/>
              </p14:nvContentPartPr>
              <p14:xfrm>
                <a:off x="864254" y="2668668"/>
                <a:ext cx="1169280" cy="30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DB28AA-09AE-46BF-B21F-474CCE89F2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5254" y="2659668"/>
                  <a:ext cx="1186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B391BF4-BC18-4E39-8DC2-F65C09B52EF0}"/>
                    </a:ext>
                  </a:extLst>
                </p14:cNvPr>
                <p14:cNvContentPartPr/>
                <p14:nvPr/>
              </p14:nvContentPartPr>
              <p14:xfrm>
                <a:off x="876494" y="3040188"/>
                <a:ext cx="1226160" cy="2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B391BF4-BC18-4E39-8DC2-F65C09B52E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7854" y="3031188"/>
                  <a:ext cx="1243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303E68-A0C9-4758-B941-DE5BA6AD4A8A}"/>
                    </a:ext>
                  </a:extLst>
                </p14:cNvPr>
                <p14:cNvContentPartPr/>
                <p14:nvPr/>
              </p14:nvContentPartPr>
              <p14:xfrm>
                <a:off x="1056854" y="2441508"/>
                <a:ext cx="140760" cy="145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303E68-A0C9-4758-B941-DE5BA6AD4A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8214" y="2432868"/>
                  <a:ext cx="158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5A3276-5A1F-4478-9742-103D229122BD}"/>
                    </a:ext>
                  </a:extLst>
                </p14:cNvPr>
                <p14:cNvContentPartPr/>
                <p14:nvPr/>
              </p14:nvContentPartPr>
              <p14:xfrm>
                <a:off x="1468334" y="2430348"/>
                <a:ext cx="140760" cy="148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5A3276-5A1F-4478-9742-103D229122B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59694" y="2421708"/>
                  <a:ext cx="158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1CA318-F86C-49EA-BF6F-D27F397FD7A0}"/>
                    </a:ext>
                  </a:extLst>
                </p14:cNvPr>
                <p14:cNvContentPartPr/>
                <p14:nvPr/>
              </p14:nvContentPartPr>
              <p14:xfrm>
                <a:off x="1809974" y="2426028"/>
                <a:ext cx="147960" cy="113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1CA318-F86C-49EA-BF6F-D27F397FD7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00974" y="2417028"/>
                  <a:ext cx="165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8D348C-A6A0-4AC3-A909-5B2AEDC13AD1}"/>
                    </a:ext>
                  </a:extLst>
                </p14:cNvPr>
                <p14:cNvContentPartPr/>
                <p14:nvPr/>
              </p14:nvContentPartPr>
              <p14:xfrm>
                <a:off x="1023014" y="2779908"/>
                <a:ext cx="124920" cy="138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8D348C-A6A0-4AC3-A909-5B2AEDC13A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4374" y="2771268"/>
                  <a:ext cx="142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09C6C8-CB9B-4C5A-8CC6-06419DE7D634}"/>
                    </a:ext>
                  </a:extLst>
                </p14:cNvPr>
                <p14:cNvContentPartPr/>
                <p14:nvPr/>
              </p14:nvContentPartPr>
              <p14:xfrm>
                <a:off x="1469774" y="2811948"/>
                <a:ext cx="140040" cy="114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09C6C8-CB9B-4C5A-8CC6-06419DE7D6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61134" y="2803308"/>
                  <a:ext cx="157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C616D6-B4B4-4F46-8D0C-7472FC26ED71}"/>
                    </a:ext>
                  </a:extLst>
                </p14:cNvPr>
                <p14:cNvContentPartPr/>
                <p14:nvPr/>
              </p14:nvContentPartPr>
              <p14:xfrm>
                <a:off x="1852814" y="2794668"/>
                <a:ext cx="131040" cy="120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C616D6-B4B4-4F46-8D0C-7472FC26ED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44174" y="2786028"/>
                  <a:ext cx="148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8EDD67C-CBED-4AD6-89E8-FFAEC9FB5408}"/>
                    </a:ext>
                  </a:extLst>
                </p14:cNvPr>
                <p14:cNvContentPartPr/>
                <p14:nvPr/>
              </p14:nvContentPartPr>
              <p14:xfrm>
                <a:off x="1015454" y="3156468"/>
                <a:ext cx="175680" cy="133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8EDD67C-CBED-4AD6-89E8-FFAEC9FB540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6814" y="3147468"/>
                  <a:ext cx="193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998BE47-E3F2-4720-9015-97208AAD2233}"/>
                    </a:ext>
                  </a:extLst>
                </p14:cNvPr>
                <p14:cNvContentPartPr/>
                <p14:nvPr/>
              </p14:nvContentPartPr>
              <p14:xfrm>
                <a:off x="1492094" y="3174828"/>
                <a:ext cx="140040" cy="115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998BE47-E3F2-4720-9015-97208AAD22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83454" y="3165828"/>
                  <a:ext cx="157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A598A77-CC66-44CC-A154-96660E5C8C92}"/>
                    </a:ext>
                  </a:extLst>
                </p14:cNvPr>
                <p14:cNvContentPartPr/>
                <p14:nvPr/>
              </p14:nvContentPartPr>
              <p14:xfrm>
                <a:off x="1876574" y="3170508"/>
                <a:ext cx="100800" cy="130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A598A77-CC66-44CC-A154-96660E5C8C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67934" y="3161508"/>
                  <a:ext cx="11844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0CCC98-7A7A-4A43-AEB1-7EB2C6942555}"/>
              </a:ext>
            </a:extLst>
          </p:cNvPr>
          <p:cNvGrpSpPr/>
          <p:nvPr/>
        </p:nvGrpSpPr>
        <p:grpSpPr>
          <a:xfrm>
            <a:off x="2792774" y="1643388"/>
            <a:ext cx="669600" cy="228240"/>
            <a:chOff x="2792774" y="1643388"/>
            <a:chExt cx="66960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247AA19-C9C7-47FC-84A8-AE440B7C1FBF}"/>
                    </a:ext>
                  </a:extLst>
                </p14:cNvPr>
                <p14:cNvContentPartPr/>
                <p14:nvPr/>
              </p14:nvContentPartPr>
              <p14:xfrm>
                <a:off x="2792774" y="1788108"/>
                <a:ext cx="441720" cy="36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247AA19-C9C7-47FC-84A8-AE440B7C1FB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83774" y="1779468"/>
                  <a:ext cx="459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B24F32-E702-4F20-AB51-E8B87232567E}"/>
                    </a:ext>
                  </a:extLst>
                </p14:cNvPr>
                <p14:cNvContentPartPr/>
                <p14:nvPr/>
              </p14:nvContentPartPr>
              <p14:xfrm>
                <a:off x="2814014" y="1643388"/>
                <a:ext cx="648360" cy="228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FB24F32-E702-4F20-AB51-E8B8723256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05374" y="1634388"/>
                  <a:ext cx="6660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A4ACD6B-E999-4F99-8D74-F2619969B790}"/>
              </a:ext>
            </a:extLst>
          </p:cNvPr>
          <p:cNvGrpSpPr/>
          <p:nvPr/>
        </p:nvGrpSpPr>
        <p:grpSpPr>
          <a:xfrm>
            <a:off x="1344494" y="2741388"/>
            <a:ext cx="141480" cy="322920"/>
            <a:chOff x="1344494" y="2741388"/>
            <a:chExt cx="14148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4DF28C4-7CCB-4442-AD89-584933BF097B}"/>
                    </a:ext>
                  </a:extLst>
                </p14:cNvPr>
                <p14:cNvContentPartPr/>
                <p14:nvPr/>
              </p14:nvContentPartPr>
              <p14:xfrm>
                <a:off x="1344494" y="2741388"/>
                <a:ext cx="12240" cy="169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4DF28C4-7CCB-4442-AD89-584933BF09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35494" y="2732748"/>
                  <a:ext cx="29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155F493-7E20-493F-ABB3-7F02968EB394}"/>
                    </a:ext>
                  </a:extLst>
                </p14:cNvPr>
                <p14:cNvContentPartPr/>
                <p14:nvPr/>
              </p14:nvContentPartPr>
              <p14:xfrm>
                <a:off x="1365014" y="3048108"/>
                <a:ext cx="120960" cy="1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155F493-7E20-493F-ABB3-7F02968EB3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56374" y="3039468"/>
                  <a:ext cx="13860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5FCA42-F08F-4A01-B359-0B4E18CC5ACA}"/>
              </a:ext>
            </a:extLst>
          </p:cNvPr>
          <p:cNvGrpSpPr/>
          <p:nvPr/>
        </p:nvGrpSpPr>
        <p:grpSpPr>
          <a:xfrm>
            <a:off x="3745334" y="1583268"/>
            <a:ext cx="815040" cy="209880"/>
            <a:chOff x="3745334" y="1583268"/>
            <a:chExt cx="81504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10A1230-535A-4CD9-84BF-482B99E83ACB}"/>
                    </a:ext>
                  </a:extLst>
                </p14:cNvPr>
                <p14:cNvContentPartPr/>
                <p14:nvPr/>
              </p14:nvContentPartPr>
              <p14:xfrm>
                <a:off x="3745334" y="1637268"/>
                <a:ext cx="165240" cy="113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10A1230-535A-4CD9-84BF-482B99E83AC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36334" y="1628268"/>
                  <a:ext cx="182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FA04CE-8597-42B7-BB57-36DD01EB14BE}"/>
                    </a:ext>
                  </a:extLst>
                </p14:cNvPr>
                <p14:cNvContentPartPr/>
                <p14:nvPr/>
              </p14:nvContentPartPr>
              <p14:xfrm>
                <a:off x="3984734" y="1736628"/>
                <a:ext cx="2160" cy="56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FA04CE-8597-42B7-BB57-36DD01EB14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75734" y="1727628"/>
                  <a:ext cx="19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A1275A-024E-4B94-B572-E738507961B5}"/>
                    </a:ext>
                  </a:extLst>
                </p14:cNvPr>
                <p14:cNvContentPartPr/>
                <p14:nvPr/>
              </p14:nvContentPartPr>
              <p14:xfrm>
                <a:off x="4072214" y="1666068"/>
                <a:ext cx="9360" cy="5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A1275A-024E-4B94-B572-E738507961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3574" y="1657068"/>
                  <a:ext cx="27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3E7B5E-45CA-4C11-A56F-D83D0DD1F4F6}"/>
                    </a:ext>
                  </a:extLst>
                </p14:cNvPr>
                <p14:cNvContentPartPr/>
                <p14:nvPr/>
              </p14:nvContentPartPr>
              <p14:xfrm>
                <a:off x="4219454" y="1583268"/>
                <a:ext cx="121680" cy="101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3E7B5E-45CA-4C11-A56F-D83D0DD1F4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10814" y="1574268"/>
                  <a:ext cx="139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7C140A-6A47-4981-BC74-963FE7371257}"/>
                    </a:ext>
                  </a:extLst>
                </p14:cNvPr>
                <p14:cNvContentPartPr/>
                <p14:nvPr/>
              </p14:nvContentPartPr>
              <p14:xfrm>
                <a:off x="4485494" y="1615668"/>
                <a:ext cx="74880" cy="5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7C140A-6A47-4981-BC74-963FE73712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76854" y="1607028"/>
                  <a:ext cx="92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AE1F3F2-6EB3-4AB3-9838-8A4E4E05CA81}"/>
                    </a:ext>
                  </a:extLst>
                </p14:cNvPr>
                <p14:cNvContentPartPr/>
                <p14:nvPr/>
              </p14:nvContentPartPr>
              <p14:xfrm>
                <a:off x="4514654" y="1590828"/>
                <a:ext cx="6120" cy="58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AE1F3F2-6EB3-4AB3-9838-8A4E4E05CA8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05654" y="1582188"/>
                  <a:ext cx="2376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11595CC-671F-4886-8D5C-B6492DF33063}"/>
                  </a:ext>
                </a:extLst>
              </p14:cNvPr>
              <p14:cNvContentPartPr/>
              <p14:nvPr/>
            </p14:nvContentPartPr>
            <p14:xfrm>
              <a:off x="850214" y="2336388"/>
              <a:ext cx="517680" cy="357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11595CC-671F-4886-8D5C-B6492DF3306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1214" y="2327748"/>
                <a:ext cx="535320" cy="37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9C8E63C9-84D7-4D51-A650-365C53D7C383}"/>
              </a:ext>
            </a:extLst>
          </p:cNvPr>
          <p:cNvGrpSpPr/>
          <p:nvPr/>
        </p:nvGrpSpPr>
        <p:grpSpPr>
          <a:xfrm>
            <a:off x="4755494" y="1571388"/>
            <a:ext cx="622800" cy="177840"/>
            <a:chOff x="4755494" y="1571388"/>
            <a:chExt cx="62280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6506BD-03DB-4848-BFCC-50A05124ADFF}"/>
                    </a:ext>
                  </a:extLst>
                </p14:cNvPr>
                <p14:cNvContentPartPr/>
                <p14:nvPr/>
              </p14:nvContentPartPr>
              <p14:xfrm>
                <a:off x="4755494" y="1589028"/>
                <a:ext cx="171000" cy="115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6506BD-03DB-4848-BFCC-50A05124ADF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46854" y="1580388"/>
                  <a:ext cx="188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9D084C-325F-44EA-BB08-D9E1842B6975}"/>
                    </a:ext>
                  </a:extLst>
                </p14:cNvPr>
                <p14:cNvContentPartPr/>
                <p14:nvPr/>
              </p14:nvContentPartPr>
              <p14:xfrm>
                <a:off x="4988054" y="1658868"/>
                <a:ext cx="92880" cy="90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9D084C-325F-44EA-BB08-D9E1842B697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79414" y="1649868"/>
                  <a:ext cx="110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6903232-EDB9-46AB-9048-5AB3574A35FE}"/>
                    </a:ext>
                  </a:extLst>
                </p14:cNvPr>
                <p14:cNvContentPartPr/>
                <p14:nvPr/>
              </p14:nvContentPartPr>
              <p14:xfrm>
                <a:off x="5109014" y="1625388"/>
                <a:ext cx="6840" cy="2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6903232-EDB9-46AB-9048-5AB3574A35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00014" y="1616748"/>
                  <a:ext cx="2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83D6C55-3DFC-43D3-90D8-40DBD8C15455}"/>
                    </a:ext>
                  </a:extLst>
                </p14:cNvPr>
                <p14:cNvContentPartPr/>
                <p14:nvPr/>
              </p14:nvContentPartPr>
              <p14:xfrm>
                <a:off x="5244734" y="1571388"/>
                <a:ext cx="133560" cy="111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83D6C55-3DFC-43D3-90D8-40DBD8C154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35734" y="1562388"/>
                  <a:ext cx="1512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FFBB6A7-7529-4BFA-97DC-9206DC4377D9}"/>
              </a:ext>
            </a:extLst>
          </p:cNvPr>
          <p:cNvGrpSpPr/>
          <p:nvPr/>
        </p:nvGrpSpPr>
        <p:grpSpPr>
          <a:xfrm>
            <a:off x="854894" y="550788"/>
            <a:ext cx="798840" cy="328680"/>
            <a:chOff x="854894" y="550788"/>
            <a:chExt cx="79884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82CC9BB-DB65-4B0F-89D9-9F8BFB8E69E3}"/>
                    </a:ext>
                  </a:extLst>
                </p14:cNvPr>
                <p14:cNvContentPartPr/>
                <p14:nvPr/>
              </p14:nvContentPartPr>
              <p14:xfrm>
                <a:off x="854894" y="596148"/>
                <a:ext cx="456480" cy="253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2CC9BB-DB65-4B0F-89D9-9F8BFB8E69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5894" y="587508"/>
                  <a:ext cx="474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1EAEC0-98CE-4A52-BF2D-B1006F8CB0AF}"/>
                    </a:ext>
                  </a:extLst>
                </p14:cNvPr>
                <p14:cNvContentPartPr/>
                <p14:nvPr/>
              </p14:nvContentPartPr>
              <p14:xfrm>
                <a:off x="951374" y="550788"/>
                <a:ext cx="379080" cy="263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1EAEC0-98CE-4A52-BF2D-B1006F8CB0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2374" y="541788"/>
                  <a:ext cx="396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6F27FDD-6950-4985-8ADB-0041B6E0BA8D}"/>
                    </a:ext>
                  </a:extLst>
                </p14:cNvPr>
                <p14:cNvContentPartPr/>
                <p14:nvPr/>
              </p14:nvContentPartPr>
              <p14:xfrm>
                <a:off x="1296614" y="597228"/>
                <a:ext cx="35640" cy="271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6F27FDD-6950-4985-8ADB-0041B6E0BA8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87614" y="588228"/>
                  <a:ext cx="53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0B7437-3C59-4335-B60E-29D45D19C98A}"/>
                    </a:ext>
                  </a:extLst>
                </p14:cNvPr>
                <p14:cNvContentPartPr/>
                <p14:nvPr/>
              </p14:nvContentPartPr>
              <p14:xfrm>
                <a:off x="1350254" y="862548"/>
                <a:ext cx="258120" cy="16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0B7437-3C59-4335-B60E-29D45D19C9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41254" y="853548"/>
                  <a:ext cx="275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5F3B28-D78F-4E46-9AE7-67386A2A9F41}"/>
                    </a:ext>
                  </a:extLst>
                </p14:cNvPr>
                <p14:cNvContentPartPr/>
                <p14:nvPr/>
              </p14:nvContentPartPr>
              <p14:xfrm>
                <a:off x="1365374" y="596868"/>
                <a:ext cx="288360" cy="256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5F3B28-D78F-4E46-9AE7-67386A2A9F4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56734" y="588228"/>
                  <a:ext cx="30600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47AE236-4160-4F26-96EC-FBDF13D3B028}"/>
              </a:ext>
            </a:extLst>
          </p:cNvPr>
          <p:cNvGrpSpPr/>
          <p:nvPr/>
        </p:nvGrpSpPr>
        <p:grpSpPr>
          <a:xfrm>
            <a:off x="5524814" y="1536108"/>
            <a:ext cx="911160" cy="287280"/>
            <a:chOff x="5524814" y="1536108"/>
            <a:chExt cx="91116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29B1C5-DB87-4F50-9A77-2AFA6C0A6060}"/>
                    </a:ext>
                  </a:extLst>
                </p14:cNvPr>
                <p14:cNvContentPartPr/>
                <p14:nvPr/>
              </p14:nvContentPartPr>
              <p14:xfrm>
                <a:off x="5524814" y="1640508"/>
                <a:ext cx="107640" cy="8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29B1C5-DB87-4F50-9A77-2AFA6C0A60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15814" y="1631508"/>
                  <a:ext cx="125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ECCD22-753A-47A6-99FE-79194CB625EA}"/>
                    </a:ext>
                  </a:extLst>
                </p14:cNvPr>
                <p14:cNvContentPartPr/>
                <p14:nvPr/>
              </p14:nvContentPartPr>
              <p14:xfrm>
                <a:off x="5578454" y="1609908"/>
                <a:ext cx="13680" cy="107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ECCD22-753A-47A6-99FE-79194CB625E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69454" y="1600908"/>
                  <a:ext cx="31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6DBE61E-B265-4500-84FB-1A4B1F958C66}"/>
                    </a:ext>
                  </a:extLst>
                </p14:cNvPr>
                <p14:cNvContentPartPr/>
                <p14:nvPr/>
              </p14:nvContentPartPr>
              <p14:xfrm>
                <a:off x="5757014" y="1572828"/>
                <a:ext cx="155880" cy="129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6DBE61E-B265-4500-84FB-1A4B1F958C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48014" y="1564188"/>
                  <a:ext cx="173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A2D63F3-526D-4B8E-80A1-272031B70760}"/>
                    </a:ext>
                  </a:extLst>
                </p14:cNvPr>
                <p14:cNvContentPartPr/>
                <p14:nvPr/>
              </p14:nvContentPartPr>
              <p14:xfrm>
                <a:off x="5989214" y="1693788"/>
                <a:ext cx="109440" cy="129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A2D63F3-526D-4B8E-80A1-272031B7076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80574" y="1684788"/>
                  <a:ext cx="127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158B46-8902-4848-8744-599BC59D644F}"/>
                    </a:ext>
                  </a:extLst>
                </p14:cNvPr>
                <p14:cNvContentPartPr/>
                <p14:nvPr/>
              </p14:nvContentPartPr>
              <p14:xfrm>
                <a:off x="6176054" y="1625388"/>
                <a:ext cx="6840" cy="5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158B46-8902-4848-8744-599BC59D644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67414" y="1616748"/>
                  <a:ext cx="24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4ED891D-632C-4F64-8F0F-541DCFD65330}"/>
                    </a:ext>
                  </a:extLst>
                </p14:cNvPr>
                <p14:cNvContentPartPr/>
                <p14:nvPr/>
              </p14:nvContentPartPr>
              <p14:xfrm>
                <a:off x="6308174" y="1536108"/>
                <a:ext cx="127800" cy="134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4ED891D-632C-4F64-8F0F-541DCFD653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99534" y="1527108"/>
                  <a:ext cx="14544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BD4EF7F-C35B-4403-952A-CE75657B9AF0}"/>
                  </a:ext>
                </a:extLst>
              </p14:cNvPr>
              <p14:cNvContentPartPr/>
              <p14:nvPr/>
            </p14:nvContentPartPr>
            <p14:xfrm>
              <a:off x="6597614" y="1544388"/>
              <a:ext cx="100440" cy="81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BD4EF7F-C35B-4403-952A-CE75657B9AF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588974" y="1535748"/>
                <a:ext cx="118080" cy="9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6F943B8A-002C-411B-9740-E7C2187FC435}"/>
              </a:ext>
            </a:extLst>
          </p:cNvPr>
          <p:cNvGrpSpPr/>
          <p:nvPr/>
        </p:nvGrpSpPr>
        <p:grpSpPr>
          <a:xfrm>
            <a:off x="6878054" y="1618188"/>
            <a:ext cx="269640" cy="15480"/>
            <a:chOff x="6878054" y="1618188"/>
            <a:chExt cx="269640" cy="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044A3DF-5E76-468D-8A16-164A3DAFC269}"/>
                    </a:ext>
                  </a:extLst>
                </p14:cNvPr>
                <p14:cNvContentPartPr/>
                <p14:nvPr/>
              </p14:nvContentPartPr>
              <p14:xfrm>
                <a:off x="6878054" y="1618188"/>
                <a:ext cx="186480" cy="15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044A3DF-5E76-468D-8A16-164A3DAFC2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69054" y="1609548"/>
                  <a:ext cx="204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D246532-F897-45D3-8BC2-B77C1A85F229}"/>
                    </a:ext>
                  </a:extLst>
                </p14:cNvPr>
                <p14:cNvContentPartPr/>
                <p14:nvPr/>
              </p14:nvContentPartPr>
              <p14:xfrm>
                <a:off x="7147334" y="1631508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D246532-F897-45D3-8BC2-B77C1A85F22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38694" y="1622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C009C29-BBEE-4FBF-A561-E7BABE6177A5}"/>
                  </a:ext>
                </a:extLst>
              </p14:cNvPr>
              <p14:cNvContentPartPr/>
              <p14:nvPr/>
            </p14:nvContentPartPr>
            <p14:xfrm>
              <a:off x="7362254" y="1610268"/>
              <a:ext cx="93600" cy="3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C009C29-BBEE-4FBF-A561-E7BABE6177A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353614" y="1601628"/>
                <a:ext cx="11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43A83D0-D619-4469-91D6-4FBED432C204}"/>
                  </a:ext>
                </a:extLst>
              </p14:cNvPr>
              <p14:cNvContentPartPr/>
              <p14:nvPr/>
            </p14:nvContentPartPr>
            <p14:xfrm>
              <a:off x="7414454" y="1541868"/>
              <a:ext cx="77400" cy="9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43A83D0-D619-4469-91D6-4FBED432C20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405454" y="1532868"/>
                <a:ext cx="950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57C202A-B9E9-4696-B825-787272DAE271}"/>
                  </a:ext>
                </a:extLst>
              </p14:cNvPr>
              <p14:cNvContentPartPr/>
              <p14:nvPr/>
            </p14:nvContentPartPr>
            <p14:xfrm>
              <a:off x="7759694" y="1479948"/>
              <a:ext cx="155520" cy="129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57C202A-B9E9-4696-B825-787272DAE27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751054" y="1470948"/>
                <a:ext cx="17316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82C71F-A237-4A19-B9B4-CAF633DED81E}"/>
              </a:ext>
            </a:extLst>
          </p:cNvPr>
          <p:cNvGrpSpPr/>
          <p:nvPr/>
        </p:nvGrpSpPr>
        <p:grpSpPr>
          <a:xfrm>
            <a:off x="1313534" y="2320188"/>
            <a:ext cx="753120" cy="369000"/>
            <a:chOff x="1313534" y="2320188"/>
            <a:chExt cx="75312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AD1B09F-4B9A-41A8-A65A-BE2B71A96096}"/>
                    </a:ext>
                  </a:extLst>
                </p14:cNvPr>
                <p14:cNvContentPartPr/>
                <p14:nvPr/>
              </p14:nvContentPartPr>
              <p14:xfrm>
                <a:off x="1313534" y="2371308"/>
                <a:ext cx="40320" cy="272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AD1B09F-4B9A-41A8-A65A-BE2B71A9609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04534" y="2362308"/>
                  <a:ext cx="57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D863017-D83E-4E16-9933-0D8BF3D079FB}"/>
                    </a:ext>
                  </a:extLst>
                </p14:cNvPr>
                <p14:cNvContentPartPr/>
                <p14:nvPr/>
              </p14:nvContentPartPr>
              <p14:xfrm>
                <a:off x="1385894" y="2651028"/>
                <a:ext cx="352800" cy="38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D863017-D83E-4E16-9933-0D8BF3D079F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76894" y="2642028"/>
                  <a:ext cx="370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71A7161-6A9C-447A-AC23-1130E6308D24}"/>
                    </a:ext>
                  </a:extLst>
                </p14:cNvPr>
                <p14:cNvContentPartPr/>
                <p14:nvPr/>
              </p14:nvContentPartPr>
              <p14:xfrm>
                <a:off x="1426214" y="2320188"/>
                <a:ext cx="291600" cy="276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71A7161-6A9C-447A-AC23-1130E6308D2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17574" y="2311548"/>
                  <a:ext cx="309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9A6409-273A-4B68-92CB-9C890B224143}"/>
                    </a:ext>
                  </a:extLst>
                </p14:cNvPr>
                <p14:cNvContentPartPr/>
                <p14:nvPr/>
              </p14:nvContentPartPr>
              <p14:xfrm>
                <a:off x="1727174" y="2643828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9A6409-273A-4B68-92CB-9C890B2241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18174" y="26348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10B7F6C-BBAA-4CB8-9D1A-12FF31267A6F}"/>
                    </a:ext>
                  </a:extLst>
                </p14:cNvPr>
                <p14:cNvContentPartPr/>
                <p14:nvPr/>
              </p14:nvContentPartPr>
              <p14:xfrm>
                <a:off x="1714574" y="2618988"/>
                <a:ext cx="352080" cy="59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10B7F6C-BBAA-4CB8-9D1A-12FF31267A6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05934" y="2609988"/>
                  <a:ext cx="3697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99BD1E6-5D2D-406E-AB81-AD03EAAAE7D2}"/>
              </a:ext>
            </a:extLst>
          </p:cNvPr>
          <p:cNvGrpSpPr/>
          <p:nvPr/>
        </p:nvGrpSpPr>
        <p:grpSpPr>
          <a:xfrm>
            <a:off x="8058494" y="1347828"/>
            <a:ext cx="2460240" cy="290520"/>
            <a:chOff x="8058494" y="1347828"/>
            <a:chExt cx="246024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13D5BB2-94FA-4FA4-AA8E-F2BC07935D51}"/>
                    </a:ext>
                  </a:extLst>
                </p14:cNvPr>
                <p14:cNvContentPartPr/>
                <p14:nvPr/>
              </p14:nvContentPartPr>
              <p14:xfrm>
                <a:off x="8058494" y="1491468"/>
                <a:ext cx="70920" cy="48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13D5BB2-94FA-4FA4-AA8E-F2BC07935D5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49494" y="1482468"/>
                  <a:ext cx="88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0620D18-74D5-4123-92B0-058675E0C726}"/>
                    </a:ext>
                  </a:extLst>
                </p14:cNvPr>
                <p14:cNvContentPartPr/>
                <p14:nvPr/>
              </p14:nvContentPartPr>
              <p14:xfrm>
                <a:off x="8239574" y="1347828"/>
                <a:ext cx="88200" cy="273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0620D18-74D5-4123-92B0-058675E0C72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230934" y="1338828"/>
                  <a:ext cx="1058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45C86CF-A903-479E-B0DD-03F21950AE7B}"/>
                    </a:ext>
                  </a:extLst>
                </p14:cNvPr>
                <p14:cNvContentPartPr/>
                <p14:nvPr/>
              </p14:nvContentPartPr>
              <p14:xfrm>
                <a:off x="8424974" y="1448268"/>
                <a:ext cx="153000" cy="106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45C86CF-A903-479E-B0DD-03F21950AE7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15974" y="1439628"/>
                  <a:ext cx="170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CFE9FF4-8CCE-4035-B282-AF765B27AB07}"/>
                    </a:ext>
                  </a:extLst>
                </p14:cNvPr>
                <p14:cNvContentPartPr/>
                <p14:nvPr/>
              </p14:nvContentPartPr>
              <p14:xfrm>
                <a:off x="8647814" y="1545828"/>
                <a:ext cx="7920" cy="53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CFE9FF4-8CCE-4035-B282-AF765B27AB0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38814" y="1536828"/>
                  <a:ext cx="25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8423B4A-38A6-4655-B2B6-D27E8309EB10}"/>
                    </a:ext>
                  </a:extLst>
                </p14:cNvPr>
                <p14:cNvContentPartPr/>
                <p14:nvPr/>
              </p14:nvContentPartPr>
              <p14:xfrm>
                <a:off x="8746094" y="1450428"/>
                <a:ext cx="98640" cy="77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8423B4A-38A6-4655-B2B6-D27E8309EB1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37454" y="1441428"/>
                  <a:ext cx="116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C3AA05A-7CC4-4A4E-92FE-3BBF1FFDEBF2}"/>
                    </a:ext>
                  </a:extLst>
                </p14:cNvPr>
                <p14:cNvContentPartPr/>
                <p14:nvPr/>
              </p14:nvContentPartPr>
              <p14:xfrm>
                <a:off x="8958854" y="1434588"/>
                <a:ext cx="138960" cy="87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C3AA05A-7CC4-4A4E-92FE-3BBF1FFDEBF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49854" y="1425948"/>
                  <a:ext cx="156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2E33DD5-EBEC-4F57-9382-D4AFE843B846}"/>
                    </a:ext>
                  </a:extLst>
                </p14:cNvPr>
                <p14:cNvContentPartPr/>
                <p14:nvPr/>
              </p14:nvContentPartPr>
              <p14:xfrm>
                <a:off x="9153614" y="1510188"/>
                <a:ext cx="103680" cy="83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2E33DD5-EBEC-4F57-9382-D4AFE843B8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44974" y="1501548"/>
                  <a:ext cx="121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F06B4C7-9426-4EFC-B515-23144290A814}"/>
                    </a:ext>
                  </a:extLst>
                </p14:cNvPr>
                <p14:cNvContentPartPr/>
                <p14:nvPr/>
              </p14:nvContentPartPr>
              <p14:xfrm>
                <a:off x="9383294" y="1428108"/>
                <a:ext cx="86040" cy="92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F06B4C7-9426-4EFC-B515-23144290A81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74654" y="1419108"/>
                  <a:ext cx="103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47555F5-F618-4AD1-9038-457B94D3E43E}"/>
                    </a:ext>
                  </a:extLst>
                </p14:cNvPr>
                <p14:cNvContentPartPr/>
                <p14:nvPr/>
              </p14:nvContentPartPr>
              <p14:xfrm>
                <a:off x="9555014" y="1412628"/>
                <a:ext cx="156960" cy="128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47555F5-F618-4AD1-9038-457B94D3E4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46374" y="1403628"/>
                  <a:ext cx="174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38D65EC-8FFA-497B-ABCB-5CC17BAB1F78}"/>
                    </a:ext>
                  </a:extLst>
                </p14:cNvPr>
                <p14:cNvContentPartPr/>
                <p14:nvPr/>
              </p14:nvContentPartPr>
              <p14:xfrm>
                <a:off x="9792614" y="1510548"/>
                <a:ext cx="127800" cy="127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38D65EC-8FFA-497B-ABCB-5CC17BAB1F7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783974" y="1501548"/>
                  <a:ext cx="145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2DA0C17-A273-4602-95CD-F634D9324576}"/>
                    </a:ext>
                  </a:extLst>
                </p14:cNvPr>
                <p14:cNvContentPartPr/>
                <p14:nvPr/>
              </p14:nvContentPartPr>
              <p14:xfrm>
                <a:off x="9984494" y="1434588"/>
                <a:ext cx="201240" cy="34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2DA0C17-A273-4602-95CD-F634D93245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75494" y="1425948"/>
                  <a:ext cx="218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F0E80AD-D03B-480A-B335-3755503B6105}"/>
                    </a:ext>
                  </a:extLst>
                </p14:cNvPr>
                <p14:cNvContentPartPr/>
                <p14:nvPr/>
              </p14:nvContentPartPr>
              <p14:xfrm>
                <a:off x="10073054" y="1422708"/>
                <a:ext cx="231840" cy="101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F0E80AD-D03B-480A-B335-3755503B610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064054" y="1414068"/>
                  <a:ext cx="249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AEDF6DD-C287-4D01-8E1B-D55B660AE388}"/>
                    </a:ext>
                  </a:extLst>
                </p14:cNvPr>
                <p14:cNvContentPartPr/>
                <p14:nvPr/>
              </p14:nvContentPartPr>
              <p14:xfrm>
                <a:off x="10379414" y="1504428"/>
                <a:ext cx="139320" cy="23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AEDF6DD-C287-4D01-8E1B-D55B660AE38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370774" y="1495788"/>
                  <a:ext cx="1569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C5DFCC-94B7-442F-AFA9-EB6D76D38D5D}"/>
              </a:ext>
            </a:extLst>
          </p:cNvPr>
          <p:cNvGrpSpPr/>
          <p:nvPr/>
        </p:nvGrpSpPr>
        <p:grpSpPr>
          <a:xfrm>
            <a:off x="10702694" y="1271148"/>
            <a:ext cx="599040" cy="314640"/>
            <a:chOff x="10702694" y="1271148"/>
            <a:chExt cx="59904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BBDD319-760B-451B-9C5E-CEB1C54BA1FD}"/>
                    </a:ext>
                  </a:extLst>
                </p14:cNvPr>
                <p14:cNvContentPartPr/>
                <p14:nvPr/>
              </p14:nvContentPartPr>
              <p14:xfrm>
                <a:off x="10702694" y="1413708"/>
                <a:ext cx="71280" cy="25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BBDD319-760B-451B-9C5E-CEB1C54BA1F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94054" y="1405068"/>
                  <a:ext cx="88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5626CA-8DC5-4A12-81F3-E1C5A46ED6DB}"/>
                    </a:ext>
                  </a:extLst>
                </p14:cNvPr>
                <p14:cNvContentPartPr/>
                <p14:nvPr/>
              </p14:nvContentPartPr>
              <p14:xfrm>
                <a:off x="10731854" y="1372668"/>
                <a:ext cx="14400" cy="68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5626CA-8DC5-4A12-81F3-E1C5A46ED6D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22854" y="1363668"/>
                  <a:ext cx="32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F47128F-34EA-49A1-8325-7162E0ACDA0A}"/>
                    </a:ext>
                  </a:extLst>
                </p14:cNvPr>
                <p14:cNvContentPartPr/>
                <p14:nvPr/>
              </p14:nvContentPartPr>
              <p14:xfrm>
                <a:off x="10860734" y="1343868"/>
                <a:ext cx="161640" cy="111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F47128F-34EA-49A1-8325-7162E0ACDA0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851734" y="1335228"/>
                  <a:ext cx="179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4E3D1D1-33F5-44C6-875A-040887ABA000}"/>
                    </a:ext>
                  </a:extLst>
                </p14:cNvPr>
                <p14:cNvContentPartPr/>
                <p14:nvPr/>
              </p14:nvContentPartPr>
              <p14:xfrm>
                <a:off x="11054414" y="1456908"/>
                <a:ext cx="93240" cy="40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4E3D1D1-33F5-44C6-875A-040887ABA00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045774" y="1447908"/>
                  <a:ext cx="110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DBDECD-BF86-41D0-B41E-E57DE392B50A}"/>
                    </a:ext>
                  </a:extLst>
                </p14:cNvPr>
                <p14:cNvContentPartPr/>
                <p14:nvPr/>
              </p14:nvContentPartPr>
              <p14:xfrm>
                <a:off x="11086454" y="1470588"/>
                <a:ext cx="70560" cy="115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DBDECD-BF86-41D0-B41E-E57DE392B50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77454" y="1461588"/>
                  <a:ext cx="88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D23A3A0-B81A-434F-B8F8-1263B84E3B27}"/>
                    </a:ext>
                  </a:extLst>
                </p14:cNvPr>
                <p14:cNvContentPartPr/>
                <p14:nvPr/>
              </p14:nvContentPartPr>
              <p14:xfrm>
                <a:off x="11193014" y="1271148"/>
                <a:ext cx="108720" cy="285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D23A3A0-B81A-434F-B8F8-1263B84E3B2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84014" y="1262508"/>
                  <a:ext cx="12636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FC76FA-8F25-459A-9219-84221BCD31B0}"/>
              </a:ext>
            </a:extLst>
          </p:cNvPr>
          <p:cNvGrpSpPr/>
          <p:nvPr/>
        </p:nvGrpSpPr>
        <p:grpSpPr>
          <a:xfrm>
            <a:off x="11372294" y="1365828"/>
            <a:ext cx="381600" cy="149400"/>
            <a:chOff x="11372294" y="1365828"/>
            <a:chExt cx="381600" cy="1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1C8D53-2744-42E2-8563-3F76990B6871}"/>
                    </a:ext>
                  </a:extLst>
                </p14:cNvPr>
                <p14:cNvContentPartPr/>
                <p14:nvPr/>
              </p14:nvContentPartPr>
              <p14:xfrm>
                <a:off x="11379854" y="1482468"/>
                <a:ext cx="104400" cy="10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1C8D53-2744-42E2-8563-3F76990B687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370854" y="1473468"/>
                  <a:ext cx="122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3EA577A-B96E-4BB5-9423-89949D514000}"/>
                    </a:ext>
                  </a:extLst>
                </p14:cNvPr>
                <p14:cNvContentPartPr/>
                <p14:nvPr/>
              </p14:nvContentPartPr>
              <p14:xfrm>
                <a:off x="11372294" y="1396068"/>
                <a:ext cx="124920" cy="18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3EA577A-B96E-4BB5-9423-89949D51400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363654" y="1387068"/>
                  <a:ext cx="142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FA5CFCC-DA28-49EF-B24E-9DA1FBBFCCFA}"/>
                    </a:ext>
                  </a:extLst>
                </p14:cNvPr>
                <p14:cNvContentPartPr/>
                <p14:nvPr/>
              </p14:nvContentPartPr>
              <p14:xfrm>
                <a:off x="11597294" y="1365828"/>
                <a:ext cx="156600" cy="14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FA5CFCC-DA28-49EF-B24E-9DA1FBBFCCF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588294" y="1356828"/>
                  <a:ext cx="1742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BDAD852-E20A-475E-A2D9-761C1367F4B9}"/>
              </a:ext>
            </a:extLst>
          </p:cNvPr>
          <p:cNvGrpSpPr/>
          <p:nvPr/>
        </p:nvGrpSpPr>
        <p:grpSpPr>
          <a:xfrm>
            <a:off x="6750974" y="2315508"/>
            <a:ext cx="1330200" cy="199800"/>
            <a:chOff x="6750974" y="2315508"/>
            <a:chExt cx="133020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8C9B950-B375-4389-84BD-8473A8E295F6}"/>
                    </a:ext>
                  </a:extLst>
                </p14:cNvPr>
                <p14:cNvContentPartPr/>
                <p14:nvPr/>
              </p14:nvContentPartPr>
              <p14:xfrm>
                <a:off x="6750974" y="2320908"/>
                <a:ext cx="165960" cy="133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8C9B950-B375-4389-84BD-8473A8E295F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742334" y="2312268"/>
                  <a:ext cx="183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B5C200A-F32D-494D-BD26-EC9D4858FD8B}"/>
                    </a:ext>
                  </a:extLst>
                </p14:cNvPr>
                <p14:cNvContentPartPr/>
                <p14:nvPr/>
              </p14:nvContentPartPr>
              <p14:xfrm>
                <a:off x="6996854" y="2427468"/>
                <a:ext cx="20160" cy="80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B5C200A-F32D-494D-BD26-EC9D4858FD8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88214" y="2418468"/>
                  <a:ext cx="37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F3333C0-D4FA-462F-9633-A3979FCBF3A8}"/>
                    </a:ext>
                  </a:extLst>
                </p14:cNvPr>
                <p14:cNvContentPartPr/>
                <p14:nvPr/>
              </p14:nvContentPartPr>
              <p14:xfrm>
                <a:off x="7103054" y="2384988"/>
                <a:ext cx="101880" cy="11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F3333C0-D4FA-462F-9633-A3979FCBF3A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94054" y="2376348"/>
                  <a:ext cx="119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B687AB0-5ACE-4DAD-9553-8B3AC14A59DE}"/>
                    </a:ext>
                  </a:extLst>
                </p14:cNvPr>
                <p14:cNvContentPartPr/>
                <p14:nvPr/>
              </p14:nvContentPartPr>
              <p14:xfrm>
                <a:off x="7146614" y="2350428"/>
                <a:ext cx="25200" cy="77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B687AB0-5ACE-4DAD-9553-8B3AC14A59D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137614" y="2341428"/>
                  <a:ext cx="42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CDE52AC-EBFC-4F33-9B77-1634C97FFA50}"/>
                    </a:ext>
                  </a:extLst>
                </p14:cNvPr>
                <p14:cNvContentPartPr/>
                <p14:nvPr/>
              </p14:nvContentPartPr>
              <p14:xfrm>
                <a:off x="7258214" y="2315508"/>
                <a:ext cx="137520" cy="108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CDE52AC-EBFC-4F33-9B77-1634C97FFA5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49214" y="2306508"/>
                  <a:ext cx="155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DC86BF8-CE3F-46A4-91FA-304D0C268474}"/>
                    </a:ext>
                  </a:extLst>
                </p14:cNvPr>
                <p14:cNvContentPartPr/>
                <p14:nvPr/>
              </p14:nvContentPartPr>
              <p14:xfrm>
                <a:off x="7469534" y="2429988"/>
                <a:ext cx="161640" cy="85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DC86BF8-CE3F-46A4-91FA-304D0C26847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460894" y="2420988"/>
                  <a:ext cx="179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FD403FC-C4C2-43E2-B754-1B87D402DCB0}"/>
                    </a:ext>
                  </a:extLst>
                </p14:cNvPr>
                <p14:cNvContentPartPr/>
                <p14:nvPr/>
              </p14:nvContentPartPr>
              <p14:xfrm>
                <a:off x="7659974" y="2381028"/>
                <a:ext cx="100080" cy="18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FD403FC-C4C2-43E2-B754-1B87D402DCB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650974" y="2372028"/>
                  <a:ext cx="117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E3B04E-6028-43E6-8AF5-CBC4485931EA}"/>
                    </a:ext>
                  </a:extLst>
                </p14:cNvPr>
                <p14:cNvContentPartPr/>
                <p14:nvPr/>
              </p14:nvContentPartPr>
              <p14:xfrm>
                <a:off x="7668974" y="2340348"/>
                <a:ext cx="34200" cy="114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E3B04E-6028-43E6-8AF5-CBC4485931E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60334" y="2331708"/>
                  <a:ext cx="51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258011E-3A5B-4B22-9494-82252311A1A0}"/>
                    </a:ext>
                  </a:extLst>
                </p14:cNvPr>
                <p14:cNvContentPartPr/>
                <p14:nvPr/>
              </p14:nvContentPartPr>
              <p14:xfrm>
                <a:off x="7863374" y="2440428"/>
                <a:ext cx="217800" cy="7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258011E-3A5B-4B22-9494-82252311A1A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54374" y="2431788"/>
                  <a:ext cx="2354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1C95249-3DFB-42B8-9013-B28F8F409124}"/>
              </a:ext>
            </a:extLst>
          </p:cNvPr>
          <p:cNvGrpSpPr/>
          <p:nvPr/>
        </p:nvGrpSpPr>
        <p:grpSpPr>
          <a:xfrm>
            <a:off x="8231294" y="2302548"/>
            <a:ext cx="241560" cy="124560"/>
            <a:chOff x="8231294" y="2302548"/>
            <a:chExt cx="24156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BA538D0-31CA-4A2A-B060-34ECFC072C69}"/>
                    </a:ext>
                  </a:extLst>
                </p14:cNvPr>
                <p14:cNvContentPartPr/>
                <p14:nvPr/>
              </p14:nvContentPartPr>
              <p14:xfrm>
                <a:off x="8231294" y="2424228"/>
                <a:ext cx="20160" cy="2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BA538D0-31CA-4A2A-B060-34ECFC072C6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222294" y="2415228"/>
                  <a:ext cx="37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1D9B7CC-E47A-4A73-9608-61FDA26B7A7E}"/>
                    </a:ext>
                  </a:extLst>
                </p14:cNvPr>
                <p14:cNvContentPartPr/>
                <p14:nvPr/>
              </p14:nvContentPartPr>
              <p14:xfrm>
                <a:off x="8379254" y="2341788"/>
                <a:ext cx="93600" cy="3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1D9B7CC-E47A-4A73-9608-61FDA26B7A7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370254" y="2332788"/>
                  <a:ext cx="11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CA15D87-38C3-41DF-910E-756644E98D23}"/>
                    </a:ext>
                  </a:extLst>
                </p14:cNvPr>
                <p14:cNvContentPartPr/>
                <p14:nvPr/>
              </p14:nvContentPartPr>
              <p14:xfrm>
                <a:off x="8430374" y="2302548"/>
                <a:ext cx="20160" cy="70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CA15D87-38C3-41DF-910E-756644E98D2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421374" y="2293548"/>
                  <a:ext cx="378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DCB8F20-C090-41D2-B58D-3EE08F066330}"/>
              </a:ext>
            </a:extLst>
          </p:cNvPr>
          <p:cNvGrpSpPr/>
          <p:nvPr/>
        </p:nvGrpSpPr>
        <p:grpSpPr>
          <a:xfrm>
            <a:off x="8620814" y="2196348"/>
            <a:ext cx="862560" cy="251640"/>
            <a:chOff x="8620814" y="2196348"/>
            <a:chExt cx="86256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9425D12-5664-4B02-ACA1-F7D1E7CD6C37}"/>
                    </a:ext>
                  </a:extLst>
                </p14:cNvPr>
                <p14:cNvContentPartPr/>
                <p14:nvPr/>
              </p14:nvContentPartPr>
              <p14:xfrm>
                <a:off x="8620814" y="2267628"/>
                <a:ext cx="185040" cy="92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9425D12-5664-4B02-ACA1-F7D1E7CD6C3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11814" y="2258988"/>
                  <a:ext cx="202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D1F034-AD50-4337-88D6-1A98426C82DF}"/>
                    </a:ext>
                  </a:extLst>
                </p14:cNvPr>
                <p14:cNvContentPartPr/>
                <p14:nvPr/>
              </p14:nvContentPartPr>
              <p14:xfrm>
                <a:off x="8881814" y="2319468"/>
                <a:ext cx="93600" cy="52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D1F034-AD50-4337-88D6-1A98426C82D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872814" y="2310828"/>
                  <a:ext cx="111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1EB9074-4747-4223-944A-1A3647E33AB8}"/>
                    </a:ext>
                  </a:extLst>
                </p14:cNvPr>
                <p14:cNvContentPartPr/>
                <p14:nvPr/>
              </p14:nvContentPartPr>
              <p14:xfrm>
                <a:off x="8930774" y="2340348"/>
                <a:ext cx="67680" cy="107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1EB9074-4747-4223-944A-1A3647E33AB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21774" y="2331708"/>
                  <a:ext cx="85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81749E1-959F-49DC-89E9-6F30472513E5}"/>
                    </a:ext>
                  </a:extLst>
                </p14:cNvPr>
                <p14:cNvContentPartPr/>
                <p14:nvPr/>
              </p14:nvContentPartPr>
              <p14:xfrm>
                <a:off x="9134534" y="2283108"/>
                <a:ext cx="64080" cy="51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81749E1-959F-49DC-89E9-6F30472513E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125894" y="2274108"/>
                  <a:ext cx="81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A3BBDF6-EA7B-4AB8-9A53-CCC36F5FD1CE}"/>
                    </a:ext>
                  </a:extLst>
                </p14:cNvPr>
                <p14:cNvContentPartPr/>
                <p14:nvPr/>
              </p14:nvContentPartPr>
              <p14:xfrm>
                <a:off x="9308414" y="2196348"/>
                <a:ext cx="174960" cy="140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A3BBDF6-EA7B-4AB8-9A53-CCC36F5FD1C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299774" y="2187348"/>
                  <a:ext cx="1926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971480A-4355-433D-A4B6-96BD46F1AE0E}"/>
              </a:ext>
            </a:extLst>
          </p:cNvPr>
          <p:cNvGrpSpPr/>
          <p:nvPr/>
        </p:nvGrpSpPr>
        <p:grpSpPr>
          <a:xfrm>
            <a:off x="5662334" y="3320628"/>
            <a:ext cx="350640" cy="271440"/>
            <a:chOff x="5662334" y="3320628"/>
            <a:chExt cx="35064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73316F6-98AA-4D51-B07E-A6FB5A27098E}"/>
                    </a:ext>
                  </a:extLst>
                </p14:cNvPr>
                <p14:cNvContentPartPr/>
                <p14:nvPr/>
              </p14:nvContentPartPr>
              <p14:xfrm>
                <a:off x="5662334" y="3320628"/>
                <a:ext cx="88200" cy="253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73316F6-98AA-4D51-B07E-A6FB5A27098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653694" y="3311988"/>
                  <a:ext cx="105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48B8F5F-95DA-4E5D-A70C-A4D85D1CF296}"/>
                    </a:ext>
                  </a:extLst>
                </p14:cNvPr>
                <p14:cNvContentPartPr/>
                <p14:nvPr/>
              </p14:nvContentPartPr>
              <p14:xfrm>
                <a:off x="5758814" y="3461388"/>
                <a:ext cx="54000" cy="9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48B8F5F-95DA-4E5D-A70C-A4D85D1CF29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49814" y="3452388"/>
                  <a:ext cx="71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AFC3745-CF09-4BE1-904A-D22629930851}"/>
                    </a:ext>
                  </a:extLst>
                </p14:cNvPr>
                <p14:cNvContentPartPr/>
                <p14:nvPr/>
              </p14:nvContentPartPr>
              <p14:xfrm>
                <a:off x="5872574" y="3356628"/>
                <a:ext cx="50760" cy="172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AFC3745-CF09-4BE1-904A-D2262993085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63934" y="3347988"/>
                  <a:ext cx="68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5FDBDA0-2009-4B69-AD9E-242BDB7C092D}"/>
                    </a:ext>
                  </a:extLst>
                </p14:cNvPr>
                <p14:cNvContentPartPr/>
                <p14:nvPr/>
              </p14:nvContentPartPr>
              <p14:xfrm>
                <a:off x="5996054" y="3518628"/>
                <a:ext cx="16920" cy="73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5FDBDA0-2009-4B69-AD9E-242BDB7C09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987054" y="3509988"/>
                  <a:ext cx="3456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AB1009-7343-47CD-ABA3-7FE63B73BB1A}"/>
              </a:ext>
            </a:extLst>
          </p:cNvPr>
          <p:cNvGrpSpPr/>
          <p:nvPr/>
        </p:nvGrpSpPr>
        <p:grpSpPr>
          <a:xfrm>
            <a:off x="6167414" y="3361668"/>
            <a:ext cx="223920" cy="214920"/>
            <a:chOff x="6167414" y="3361668"/>
            <a:chExt cx="22392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2A88E8C-54CD-4F49-91C5-9CB4CC02C99C}"/>
                    </a:ext>
                  </a:extLst>
                </p14:cNvPr>
                <p14:cNvContentPartPr/>
                <p14:nvPr/>
              </p14:nvContentPartPr>
              <p14:xfrm>
                <a:off x="6167414" y="3361668"/>
                <a:ext cx="144360" cy="132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2A88E8C-54CD-4F49-91C5-9CB4CC02C99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58414" y="3352668"/>
                  <a:ext cx="162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B7AC250-17A2-4E0B-854A-F480669318F4}"/>
                    </a:ext>
                  </a:extLst>
                </p14:cNvPr>
                <p14:cNvContentPartPr/>
                <p14:nvPr/>
              </p14:nvContentPartPr>
              <p14:xfrm>
                <a:off x="6383414" y="3497748"/>
                <a:ext cx="7920" cy="78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B7AC250-17A2-4E0B-854A-F480669318F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374774" y="3489108"/>
                  <a:ext cx="2556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9CAB57B-9DC9-4BE1-A7CC-C02F710B8A3E}"/>
              </a:ext>
            </a:extLst>
          </p:cNvPr>
          <p:cNvGrpSpPr/>
          <p:nvPr/>
        </p:nvGrpSpPr>
        <p:grpSpPr>
          <a:xfrm>
            <a:off x="6552254" y="3258708"/>
            <a:ext cx="260280" cy="260280"/>
            <a:chOff x="6552254" y="3258708"/>
            <a:chExt cx="26028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9B88159-76CF-4D0E-BAB2-9A9996A7FBE0}"/>
                    </a:ext>
                  </a:extLst>
                </p14:cNvPr>
                <p14:cNvContentPartPr/>
                <p14:nvPr/>
              </p14:nvContentPartPr>
              <p14:xfrm>
                <a:off x="6552254" y="3337908"/>
                <a:ext cx="76320" cy="138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9B88159-76CF-4D0E-BAB2-9A9996A7FBE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43254" y="3329268"/>
                  <a:ext cx="93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2B4D53F-0C7C-4EAA-B654-55FAFB0F8933}"/>
                    </a:ext>
                  </a:extLst>
                </p14:cNvPr>
                <p14:cNvContentPartPr/>
                <p14:nvPr/>
              </p14:nvContentPartPr>
              <p14:xfrm>
                <a:off x="6688694" y="3258708"/>
                <a:ext cx="123840" cy="260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2B4D53F-0C7C-4EAA-B654-55FAFB0F893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679694" y="3249708"/>
                  <a:ext cx="14148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87FF908-817B-4DEC-8AA4-ABDE673503C2}"/>
              </a:ext>
            </a:extLst>
          </p:cNvPr>
          <p:cNvGrpSpPr/>
          <p:nvPr/>
        </p:nvGrpSpPr>
        <p:grpSpPr>
          <a:xfrm>
            <a:off x="5767094" y="3788268"/>
            <a:ext cx="574560" cy="952920"/>
            <a:chOff x="5767094" y="3788268"/>
            <a:chExt cx="574560" cy="9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625B653-31BF-4785-A5D7-1818F4F1C14E}"/>
                    </a:ext>
                  </a:extLst>
                </p14:cNvPr>
                <p14:cNvContentPartPr/>
                <p14:nvPr/>
              </p14:nvContentPartPr>
              <p14:xfrm>
                <a:off x="5767094" y="3813828"/>
                <a:ext cx="137160" cy="927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625B653-31BF-4785-A5D7-1818F4F1C14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758454" y="3805188"/>
                  <a:ext cx="15480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9D3AA66-A780-444C-9F36-E389B35A57D9}"/>
                    </a:ext>
                  </a:extLst>
                </p14:cNvPr>
                <p14:cNvContentPartPr/>
                <p14:nvPr/>
              </p14:nvContentPartPr>
              <p14:xfrm>
                <a:off x="5900294" y="3952428"/>
                <a:ext cx="63720" cy="9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9D3AA66-A780-444C-9F36-E389B35A57D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891294" y="3943428"/>
                  <a:ext cx="81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7E49944-0E94-4549-9B81-2CA2DDA062E5}"/>
                    </a:ext>
                  </a:extLst>
                </p14:cNvPr>
                <p14:cNvContentPartPr/>
                <p14:nvPr/>
              </p14:nvContentPartPr>
              <p14:xfrm>
                <a:off x="6043934" y="3837228"/>
                <a:ext cx="65520" cy="125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7E49944-0E94-4549-9B81-2CA2DDA062E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034934" y="3828588"/>
                  <a:ext cx="83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C2CB21E-BB6A-420C-A671-E08A946DC188}"/>
                    </a:ext>
                  </a:extLst>
                </p14:cNvPr>
                <p14:cNvContentPartPr/>
                <p14:nvPr/>
              </p14:nvContentPartPr>
              <p14:xfrm>
                <a:off x="5996774" y="4170228"/>
                <a:ext cx="138240" cy="136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C2CB21E-BB6A-420C-A671-E08A946DC18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987774" y="4161588"/>
                  <a:ext cx="155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5A93E5E-D872-40D8-AD6A-3F304069FB57}"/>
                    </a:ext>
                  </a:extLst>
                </p14:cNvPr>
                <p14:cNvContentPartPr/>
                <p14:nvPr/>
              </p14:nvContentPartPr>
              <p14:xfrm>
                <a:off x="6010094" y="4498188"/>
                <a:ext cx="87120" cy="132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5A93E5E-D872-40D8-AD6A-3F304069FB5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001094" y="4489548"/>
                  <a:ext cx="104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D753199-8AB3-4B25-90B5-64E95D6B2BB2}"/>
                    </a:ext>
                  </a:extLst>
                </p14:cNvPr>
                <p14:cNvContentPartPr/>
                <p14:nvPr/>
              </p14:nvContentPartPr>
              <p14:xfrm>
                <a:off x="6228974" y="3788268"/>
                <a:ext cx="74520" cy="30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D753199-8AB3-4B25-90B5-64E95D6B2BB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220334" y="3779268"/>
                  <a:ext cx="92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35BA84E-DABA-44A3-AEF6-D5D2576C12F0}"/>
                    </a:ext>
                  </a:extLst>
                </p14:cNvPr>
                <p14:cNvContentPartPr/>
                <p14:nvPr/>
              </p14:nvContentPartPr>
              <p14:xfrm>
                <a:off x="6248774" y="3842268"/>
                <a:ext cx="68760" cy="855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35BA84E-DABA-44A3-AEF6-D5D2576C12F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240134" y="3833628"/>
                  <a:ext cx="8640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6A0BC0A-8CCC-4C69-BA8C-952C8F7742F4}"/>
                    </a:ext>
                  </a:extLst>
                </p14:cNvPr>
                <p14:cNvContentPartPr/>
                <p14:nvPr/>
              </p14:nvContentPartPr>
              <p14:xfrm>
                <a:off x="6201614" y="3824628"/>
                <a:ext cx="69480" cy="37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6A0BC0A-8CCC-4C69-BA8C-952C8F7742F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92974" y="3815988"/>
                  <a:ext cx="87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A328918-EE59-4CBC-91FF-CA54F7D6F7EC}"/>
                    </a:ext>
                  </a:extLst>
                </p14:cNvPr>
                <p14:cNvContentPartPr/>
                <p14:nvPr/>
              </p14:nvContentPartPr>
              <p14:xfrm>
                <a:off x="6219974" y="3808788"/>
                <a:ext cx="121680" cy="140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A328918-EE59-4CBC-91FF-CA54F7D6F7E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210974" y="3800148"/>
                  <a:ext cx="139320" cy="15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775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Kraszewski</dc:creator>
  <cp:lastModifiedBy>Maciej Kraszewski</cp:lastModifiedBy>
  <cp:revision>7</cp:revision>
  <dcterms:created xsi:type="dcterms:W3CDTF">2020-11-05T16:40:14Z</dcterms:created>
  <dcterms:modified xsi:type="dcterms:W3CDTF">2020-11-05T19:03:00Z</dcterms:modified>
</cp:coreProperties>
</file>