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2:44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12 468 0 0,'0'0'17476'0'0,"3"-3"-16650"0"0,5-6 846 0 0,-25 15 624 0 0,-8 4-2239 0 0,-13 1 168 0 0,23-8-178 0 0,1 1 1 0 0,-1 0-1 0 0,1 2 1 0 0,1-1-1 0 0,-1 2 1 0 0,-19 11-1 0 0,33-13 15 0 0,0-1-1 0 0,0 1 1 0 0,1-1-1 0 0,-1 1 1 0 0,1-1-1 0 0,0 0 0 0 0,0 1 1 0 0,4 6-1 0 0,7 38 98 0 0,-6 310 394 0 0,-6-265-531 0 0,0-92-21 0 0,0-1 0 0 0,0 0 0 0 0,0 1 0 0 0,0-1 0 0 0,0 0 0 0 0,1 0 0 0 0,-1 1 0 0 0,1-1 0 0 0,-1 0 0 0 0,1 0 0 0 0,-1 0 0 0 0,1 0 0 0 0,0 0 0 0 0,0 0 0 0 0,-1 0 0 0 0,1 0 0 0 0,0 0 0 0 0,0 0 0 0 0,0 0 0 0 0,0 0 0 0 0,0 0 0 0 0,0-1 0 0 0,0 1 0 0 0,0 0 0 0 0,0-1 0 0 0,1 1 0 0 0,-1-1 0 0 0,0 1 0 0 0,0-1 0 0 0,1 0 0 0 0,-1 1 0 0 0,0-1 0 0 0,0 0 0 0 0,1 0 0 0 0,-1 0 0 0 0,0 0 0 0 0,3 0 0 0 0,9-1 91 0 0,-1 0-1 0 0,1 0 0 0 0,17-5 0 0 0,10 0-386 0 0,-40 6 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2:53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1 373 2660 0 0,'0'0'10316'0'0,"41"1"-6340"0"0,-2 0-2857 0 0,0-1 1 0 0,0-2 0 0 0,46-8 0 0 0,-84 10-1111 0 0,0 0 1 0 0,0 0-1 0 0,0 0 0 0 0,0 0 0 0 0,0 0 0 0 0,0 0 0 0 0,-1-1 0 0 0,1 1 0 0 0,0 0 0 0 0,0-1 1 0 0,0 1-1 0 0,0 0 0 0 0,-1-1 0 0 0,1 1 0 0 0,0-1 0 0 0,0 1 0 0 0,-1-1 0 0 0,1 1 1 0 0,0-1-1 0 0,-1 0 0 0 0,1 1 0 0 0,0-1 0 0 0,-1 0 0 0 0,1 1 0 0 0,-1-1 0 0 0,0 0 0 0 0,1 0 1 0 0,-1 0-1 0 0,1 1 0 0 0,-1-1 0 0 0,0 0 0 0 0,0 0 0 0 0,1-1 0 0 0,-2-1 42 0 0,1 1-1 0 0,0-1 1 0 0,-1 0-1 0 0,0 1 1 0 0,0-1-1 0 0,0 1 1 0 0,0-1 0 0 0,0 1-1 0 0,0 0 1 0 0,-1-1-1 0 0,-1-2 1 0 0,-8-9 235 0 0,0 1 0 0 0,-19-18 0 0 0,21 23-308 0 0,1 0-1 0 0,1 0 1 0 0,-1-1 0 0 0,1 0-1 0 0,0 0 1 0 0,1-1-1 0 0,1 1 1 0 0,-6-13 0 0 0,9 18 13 0 0,1 0 0 0 0,0 0 0 0 0,0 0 0 0 0,0 0 1 0 0,1 0-1 0 0,-1 0 0 0 0,1 0 0 0 0,0-1 1 0 0,0 1-1 0 0,1 0 0 0 0,-1 0 0 0 0,1 0 0 0 0,0 0 1 0 0,0 0-1 0 0,0 0 0 0 0,1 0 0 0 0,-1 0 0 0 0,1 0 1 0 0,0 1-1 0 0,0-1 0 0 0,0 1 0 0 0,1-1 0 0 0,-1 1 1 0 0,1 0-1 0 0,4-5 0 0 0,-2 3 18 0 0,-1 0 1 0 0,1 0-1 0 0,1 1 1 0 0,-1-1-1 0 0,0 1 0 0 0,1 0 1 0 0,0 1-1 0 0,0 0 0 0 0,0 0 1 0 0,0 0-1 0 0,1 0 1 0 0,-1 1-1 0 0,1 0 0 0 0,0 0 1 0 0,-1 1-1 0 0,1 0 0 0 0,0 0 1 0 0,0 1-1 0 0,0 0 0 0 0,0 0 1 0 0,0 0-1 0 0,-1 1 1 0 0,1 0-1 0 0,0 0 0 0 0,0 1 1 0 0,-1 0-1 0 0,1 0 0 0 0,-1 0 1 0 0,0 1-1 0 0,1 0 1 0 0,-1 1-1 0 0,0-1 0 0 0,-1 1 1 0 0,1 0-1 0 0,-1 0 0 0 0,0 1 1 0 0,8 8-1 0 0,-3-2 96 0 0,-1 0 0 0 0,0 0-1 0 0,-1 1 1 0 0,0 0 0 0 0,-1 0-1 0 0,-1 1 1 0 0,8 17 0 0 0,-13-24-68 0 0,1 0 0 0 0,-1 0 0 0 0,1 0 0 0 0,-2 0 0 0 0,1 0 0 0 0,-1 1 0 0 0,0-1 0 0 0,0 0 0 0 0,-1 0 0 0 0,1 1 0 0 0,-2-1 0 0 0,1 0 0 0 0,-1 0 0 0 0,1 0 0 0 0,-2 0 0 0 0,1 0 0 0 0,-1-1 0 0 0,1 1 0 0 0,-5 5 0 0 0,-50 69 19 0 0,58-79-60 0 0,-1-1-1 0 0,0 1 0 0 0,0-1 1 0 0,1 1-1 0 0,-1-1 1 0 0,0 1-1 0 0,1-1 1 0 0,-1 1-1 0 0,1-1 0 0 0,-1 0 1 0 0,0 1-1 0 0,1-1 1 0 0,-1 1-1 0 0,1-1 0 0 0,-1 0 1 0 0,1 1-1 0 0,-1-1 1 0 0,1 0-1 0 0,0 0 0 0 0,-1 1 1 0 0,1-1-1 0 0,-1 0 1 0 0,1 0-1 0 0,-1 0 0 0 0,1 0 1 0 0,0 0-1 0 0,-1 0 1 0 0,1 0-1 0 0,0 0 0 0 0,-1 0 1 0 0,1 0-1 0 0,-1 0 1 0 0,1 0-1 0 0,0-1 0 0 0,45 6 368 0 0,-15-2-117 0 0,-6 2 164 0 0,4 1-163 0 0,59 4 0 0 0,-87-29-5901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3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0 9941 0 0,'0'0'9215'0'0,"-13"2"-8652"0"0,2-1-445 0 0,0 1-1 0 0,0 1 0 0 0,0-1 1 0 0,0 2-1 0 0,-11 4 1 0 0,19-6-102 0 0,-1-1 0 0 0,1 0 0 0 0,0 1 1 0 0,0 0-1 0 0,0 0 0 0 0,0 0 0 0 0,0 0 0 0 0,0 0 1 0 0,1 1-1 0 0,-1-1 0 0 0,1 1 0 0 0,-1 0 1 0 0,1-1-1 0 0,0 1 0 0 0,0 0 0 0 0,0 0 0 0 0,1 1 1 0 0,-1-1-1 0 0,1 0 0 0 0,0 0 0 0 0,0 1 1 0 0,0-1-1 0 0,0 1 0 0 0,0 6 0 0 0,1-9-20 0 0,0 0-1 0 0,1 0 0 0 0,-1 0 0 0 0,0-1 1 0 0,1 1-1 0 0,-1 0 0 0 0,1 0 1 0 0,0-1-1 0 0,-1 1 0 0 0,1 0 1 0 0,-1-1-1 0 0,1 1 0 0 0,0 0 0 0 0,0-1 1 0 0,-1 1-1 0 0,1-1 0 0 0,0 0 1 0 0,0 1-1 0 0,0-1 0 0 0,0 1 1 0 0,-1-1-1 0 0,1 0 0 0 0,0 0 0 0 0,0 0 1 0 0,0 1-1 0 0,0-1 0 0 0,0 0 1 0 0,0 0-1 0 0,1 0 0 0 0,35 0 109 0 0,-30 0-83 0 0,22-1 78 0 0,45 3 51 0 0,-70-1-111 0 0,1 0-1 0 0,-1 0 1 0 0,0 0-1 0 0,0 0 1 0 0,0 1 0 0 0,0-1-1 0 0,0 1 1 0 0,0 0 0 0 0,0 0-1 0 0,0 1 1 0 0,-1-1-1 0 0,1 1 1 0 0,-1 0 0 0 0,4 3-1 0 0,-6-4 50 0 0,1-1 0 0 0,-1 1-1 0 0,0-1 1 0 0,0 1 0 0 0,0 0 0 0 0,0 0-1 0 0,0-1 1 0 0,0 1 0 0 0,-1 0-1 0 0,1 0 1 0 0,0 0 0 0 0,-1 0-1 0 0,0 0 1 0 0,1 0 0 0 0,-1 0 0 0 0,0 0-1 0 0,0 0 1 0 0,0 0 0 0 0,0 0-1 0 0,0 0 1 0 0,-1 3 0 0 0,0-2 13 0 0,-1 1-1 0 0,1 0 1 0 0,-1 0 0 0 0,0-1 0 0 0,0 1-1 0 0,0-1 1 0 0,-1 0 0 0 0,1 0 0 0 0,-1 0 0 0 0,-3 4-1 0 0,-2 0 18 0 0,-1 1 0 0 0,0-1 0 0 0,-1-1 0 0 0,1 0 0 0 0,-1 0-1 0 0,-18 7 1 0 0,22-10-128 0 0,-1-1 0 0 0,0 0 0 0 0,1 0 0 0 0,-1-1 0 0 0,0 0 0 0 0,0 0 0 0 0,0-1 0 0 0,0 0 0 0 0,0 0 0 0 0,0 0 0 0 0,0-1 0 0 0,0 0 0 0 0,-7-2 0 0 0,13 2-83 0 0,0 0-1 0 0,0 1 0 0 0,0-1 0 0 0,1 0 1 0 0,-1 0-1 0 0,0 0 0 0 0,0 0 0 0 0,1 0 1 0 0,-1 0-1 0 0,1 0 0 0 0,-1 0 0 0 0,1-1 1 0 0,-1 1-1 0 0,1 0 0 0 0,0 0 0 0 0,0 0 1 0 0,-1 0-1 0 0,1-1 0 0 0,0 1 0 0 0,0 0 1 0 0,0 0-1 0 0,0 0 0 0 0,0-1 0 0 0,1 1 1 0 0,-1 0-1 0 0,1-2 0 0 0,-1 0-579 0 0,1 1-1 0 0,-1-1 1 0 0,1 0-1 0 0,0 1 1 0 0,0-1 0 0 0,0 1-1 0 0,0-1 1 0 0,1 1-1 0 0,-1-1 1 0 0,1 1-1 0 0,2-4 1 0 0,17-9-8695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03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6689 0 0,'0'0'2448'0'0,"69"58"-2680"0"0,-51-58-1168 0 0,15 0-1865 0 0</inkml:trace>
  <inkml:trace contextRef="#ctx0" brushRef="#br0" timeOffset="1">769 81 1788 0 0,'0'0'6833'0'0,"74"-14"-5925"0"0,-46 2 88 0 0,0 0-688 0 0,5-2-308 0 0,0 0-1240 0 0,-12 6-1600 0 0,12 2-3229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04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75 3788 0 0,'0'0'5357'0'0,"74"-60"-5993"0"0,-64 54-624 0 0,16-2-1525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04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1079 3088 0 0,'0'0'7405'0'0,"-63"-60"-10981"0"0,55 52 999 0 0,3 0-31 0 0</inkml:trace>
  <inkml:trace contextRef="#ctx0" brushRef="#br0" timeOffset="1">408 248 6265 0 0,'0'0'2120'0'0,"77"-47"-656"0"0,-26 21-884 0 0,25-8-192 0 0,18-6-388 0 0,6-1-12 0 0,-19 11-1204 0 0,-27 12-1144 0 0,-14 6-4869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08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1 432 0 0,'0'0'3624'0'0,"-15"54"-6628"0"0,10-54 3004 0 0,5-2-1052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09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1188 0 0,'0'0'8494'0'0,"12"-1"-7881"0"0,350-11 3908 0 0,-128 8-4176 0 0,621-43-549 0 0,-372 37-1572 0 0,-437 16-2772 0 0,-26 0 531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1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19 815 5829 0 0,'0'0'10288'0'0,"-4"6"-9328"0"0,-9 19-36 0 0,13-25-879 0 0,0 0-1 0 0,0 0 1 0 0,0 0 0 0 0,0 0-1 0 0,-1 0 1 0 0,1 1 0 0 0,0-1-1 0 0,0 0 1 0 0,0 0 0 0 0,0 0-1 0 0,0 0 1 0 0,0 1 0 0 0,0-1-1 0 0,0 0 1 0 0,0 0 0 0 0,0 0-1 0 0,0 1 1 0 0,0-1 0 0 0,0 0-1 0 0,0 0 1 0 0,0 0 0 0 0,0 1-1 0 0,0-1 1 0 0,0 0 0 0 0,0 0-1 0 0,0 0 1 0 0,0 1 0 0 0,0-1-1 0 0,0 0 1 0 0,0 0 0 0 0,0 0-1 0 0,0 1 1 0 0,0-1 0 0 0,1 0-1 0 0,-1 0 1 0 0,0 0 0 0 0,0 0-1 0 0,0 0 1 0 0,0 1 0 0 0,0-1-1 0 0,1 0 1 0 0,-1 0 0 0 0,0 0-1 0 0,0 0 1 0 0,0 0 0 0 0,0 0-1 0 0,1 0 1 0 0,-1 0 0 0 0,0 1-1 0 0,0-1 1 0 0,0 0 0 0 0,1 0-1 0 0,-1 0 1 0 0,0 0 0 0 0,0 0-1 0 0,0 0 1 0 0,1 0 0 0 0,-1 0-1 0 0,0 0 1 0 0,0 0 0 0 0,0 0-1 0 0,1-1 1 0 0,-1 1 0 0 0,0 0-1 0 0,0 0 1 0 0,0 0 0 0 0,0 0-1 0 0,1 0 1 0 0,-1 0-1 0 0,13-7 826 0 0,6-21-332 0 0,-2-1 0 0 0,-1 0 0 0 0,16-44 0 0 0,-9 19-323 0 0,24-56-33 0 0,-6-3-1 0 0,50-219 1 0 0,-84 304-164 0 0,3-21 38 0 0,-9 58-86 0 0,1-1-1 0 0,0 1 1 0 0,0-1 0 0 0,1 1-1 0 0,-1-1 1 0 0,8 13 0 0 0,9 33 321 0 0,21 177 1191 0 0,-30-155-1418 0 0,3 0 1 0 0,3 0-1 0 0,48 131 1 0 0,-61-199-23 0 0,0-3-105 0 0,-5-7-267 0 0,0-1-251 0 0,-1 0 0 0 0,1 0-1 0 0,-1 0 1 0 0,1 0 0 0 0,-1 0 0 0 0,0 1 0 0 0,-6-5-1 0 0,-1 3-4369 0 0,-6-2-4150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17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9773 0 0,'0'0'12548'0'0,"1"1"-12465"0"0,-1 0 0 0 0,1 0 0 0 0,-1-1 0 0 0,1 1 1 0 0,0 0-1 0 0,-1-1 0 0 0,1 1 0 0 0,0 0 0 0 0,0-1 0 0 0,-1 1 1 0 0,1-1-1 0 0,0 1 0 0 0,0-1 0 0 0,0 0 0 0 0,0 1 0 0 0,0-1 1 0 0,0 0-1 0 0,1 0 0 0 0,9-1 132 0 0,1 0-1 0 0,0-2 1 0 0,-1 1 0 0 0,0-1 0 0 0,1-1-1 0 0,-1 0 1 0 0,14-8 0 0 0,-17 8-387 0 0,0-1-1 0 0,1 2 1 0 0,-1-1 0 0 0,1 1 0 0 0,-1 1 0 0 0,1-1 0 0 0,0 1 0 0 0,0 1-1 0 0,0 0 1 0 0,0 0 0 0 0,1 1 0 0 0,-1 0 0 0 0,16 2 0 0 0,-11 5-1906 0 0,-7 2-3198 0 0,-5 4-5251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1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40 4332 0 0,'0'0'13424'0'0,"-3"-7"-12777"0"0,2 4-624 0 0,1 1 19 0 0,0 1-1 0 0,-1-1 1 0 0,1 1-1 0 0,-1-1 1 0 0,1 1 0 0 0,-1 0-1 0 0,0-1 1 0 0,1 1-1 0 0,-1 0 1 0 0,0 0 0 0 0,0 0-1 0 0,0-1 1 0 0,0 1 0 0 0,0 0-1 0 0,0 0 1 0 0,0 0-1 0 0,0 0 1 0 0,0 0 0 0 0,0 1-1 0 0,-1-1 1 0 0,1 0-1 0 0,0 0 1 0 0,-1 1 0 0 0,1-1-1 0 0,0 1 1 0 0,-1-1-1 0 0,1 1 1 0 0,-1 0 0 0 0,1 0-1 0 0,0-1 1 0 0,-1 1 0 0 0,1 0-1 0 0,-1 0 1 0 0,1 0-1 0 0,-1 1 1 0 0,1-1 0 0 0,-1 0-1 0 0,1 0 1 0 0,-1 1-1 0 0,1-1 1 0 0,0 1 0 0 0,-1-1-1 0 0,1 1 1 0 0,-2 1 0 0 0,-7 3 53 0 0,0 1 1 0 0,0 0 0 0 0,1 0 0 0 0,0 1 0 0 0,0 0 0 0 0,0 1-1 0 0,1 0 1 0 0,1 0 0 0 0,-1 0 0 0 0,1 1 0 0 0,-7 12 0 0 0,10-15-65 0 0,0 1 1 0 0,0-1 0 0 0,1 1 0 0 0,0-1-1 0 0,0 1 1 0 0,1 0 0 0 0,-1 0-1 0 0,2 0 1 0 0,-1 0 0 0 0,1 1 0 0 0,0-1-1 0 0,0 0 1 0 0,1 1 0 0 0,0-1-1 0 0,1 0 1 0 0,-1 1 0 0 0,1-1 0 0 0,3 9-1 0 0,-2-12 0 0 0,0 0 0 0 0,1 0-1 0 0,-1 1 1 0 0,1-2 0 0 0,0 1 0 0 0,0 0-1 0 0,1-1 1 0 0,-1 1 0 0 0,1-1-1 0 0,0 0 1 0 0,0 0 0 0 0,0 0 0 0 0,0-1-1 0 0,0 1 1 0 0,0-1 0 0 0,1 0-1 0 0,-1 0 1 0 0,1-1 0 0 0,0 1 0 0 0,-1-1-1 0 0,1 0 1 0 0,9 0 0 0 0,-3 1 45 0 0,-1-1 1 0 0,0-1-1 0 0,0 0 0 0 0,1 0 1 0 0,-1-1-1 0 0,0 0 1 0 0,0-1-1 0 0,0 0 1 0 0,18-6-1 0 0,-10 0-66 0 0,-1 0 0 0 0,0-2-1 0 0,-1 1 1 0 0,16-14 0 0 0,-27 20-17 0 0,-1 0 1 0 0,0-1-1 0 0,0 0 0 0 0,0 0 1 0 0,0 0-1 0 0,0 0 1 0 0,-1-1-1 0 0,0 1 0 0 0,0-1 1 0 0,0 0-1 0 0,-1 0 1 0 0,1 0-1 0 0,-1 0 0 0 0,0 0 1 0 0,-1-1-1 0 0,1 1 1 0 0,-1 0-1 0 0,1-9 0 0 0,-2 13-1 0 0,0 0 0 0 0,0 0 0 0 0,0 1 0 0 0,0-1 0 0 0,0 0 0 0 0,-1 0 0 0 0,1 0 0 0 0,0 1 0 0 0,0-1 0 0 0,0 0 0 0 0,-1 1 0 0 0,1-1 0 0 0,0 0 0 0 0,-1 0 0 0 0,1 1 0 0 0,-1-1-1 0 0,1 1 1 0 0,-1-1 0 0 0,1 0 0 0 0,-1 1 0 0 0,1-1 0 0 0,-1 1 0 0 0,1-1 0 0 0,-1 1 0 0 0,0-1 0 0 0,1 1 0 0 0,-1 0 0 0 0,0-1 0 0 0,1 1 0 0 0,-1 0 0 0 0,0 0 0 0 0,0-1 0 0 0,1 1-1 0 0,-1 0 1 0 0,0 0 0 0 0,0 0 0 0 0,1 0 0 0 0,-1 0 0 0 0,0 0 0 0 0,0 0 0 0 0,0 0 0 0 0,1 0 0 0 0,-1 0 0 0 0,0 0 0 0 0,0 1 0 0 0,1-1 0 0 0,-1 0 0 0 0,0 1 0 0 0,-1 0 0 0 0,-1 0-43 0 0,-1 0 1 0 0,1 1 0 0 0,-1-1 0 0 0,1 1 0 0 0,-1 0 0 0 0,1 0 0 0 0,0 1 0 0 0,-6 4 0 0 0,7-5 40 0 0,0 1-1 0 0,-1 0 1 0 0,1-1 0 0 0,0 1 0 0 0,0 0-1 0 0,1 0 1 0 0,-1 0 0 0 0,1 0-1 0 0,-1 0 1 0 0,1 1 0 0 0,0-1-1 0 0,0 0 1 0 0,0 1 0 0 0,1-1-1 0 0,-1 1 1 0 0,1-1 0 0 0,0 0-1 0 0,0 1 1 0 0,0-1 0 0 0,0 1 0 0 0,1-1-1 0 0,-1 1 1 0 0,1-1 0 0 0,0 0-1 0 0,0 1 1 0 0,3 5 0 0 0,-2-6 14 0 0,0 1 1 0 0,1-1-1 0 0,-1 0 1 0 0,1 0-1 0 0,0 0 1 0 0,0 0-1 0 0,0 0 1 0 0,1-1-1 0 0,-1 1 1 0 0,0-1-1 0 0,1 0 1 0 0,0 0-1 0 0,-1 0 1 0 0,1 0-1 0 0,0-1 1 0 0,0 0-1 0 0,0 0 1 0 0,0 0-1 0 0,0 0 1 0 0,0 0-1 0 0,8-1 1 0 0,3 1 73 0 0,-1-1 0 0 0,0-1 0 0 0,1 0 0 0 0,-1-1 1 0 0,0 0-1 0 0,0-1 0 0 0,0-1 0 0 0,0 0 0 0 0,-1-1 1 0 0,0-1-1 0 0,0 0 0 0 0,0 0 0 0 0,0-1 0 0 0,-1-1 1 0 0,0 0-1 0 0,-1-1 0 0 0,15-14 0 0 0,-24 21-24 0 0,0 0-1 0 0,1-1 1 0 0,-1 1-1 0 0,0-1 0 0 0,0 0 1 0 0,0 0-1 0 0,-1 1 1 0 0,1-1-1 0 0,-1 0 1 0 0,1-1-1 0 0,-1 1 1 0 0,0 0-1 0 0,0 0 1 0 0,-1 0-1 0 0,1-1 1 0 0,-1 1-1 0 0,1 0 1 0 0,-1-1-1 0 0,0 1 0 0 0,0 0 1 0 0,-1-1-1 0 0,1 1 1 0 0,-1 0-1 0 0,-1-6 1 0 0,1 6-12 0 0,-1 0 0 0 0,0 0-1 0 0,0 0 1 0 0,-1 0 0 0 0,1 0 0 0 0,0 0 0 0 0,-1 0 0 0 0,0 1 0 0 0,0-1 0 0 0,1 1 0 0 0,-2 0-1 0 0,1 0 1 0 0,0 0 0 0 0,0 0 0 0 0,0 1 0 0 0,-1-1 0 0 0,1 1 0 0 0,-1 0 0 0 0,1 0 0 0 0,-1 0-1 0 0,-5 0 1 0 0,-2-1-31 0 0,0 1-1 0 0,-1 0 0 0 0,1 1 0 0 0,0 0 1 0 0,-1 1-1 0 0,1 0 0 0 0,-18 5 0 0 0,24-5-39 0 0,0 0 0 0 0,0 1-1 0 0,0 0 1 0 0,0 0-1 0 0,0 0 1 0 0,1 0-1 0 0,-1 1 1 0 0,1 0-1 0 0,-1 0 1 0 0,1 0 0 0 0,0 0-1 0 0,0 1 1 0 0,1 0-1 0 0,-1 0 1 0 0,1 0-1 0 0,0 0 1 0 0,0 0-1 0 0,-4 8 1 0 0,6-11-47 0 0,1 0 0 0 0,-1 0 0 0 0,1 0 0 0 0,-1 0 0 0 0,1 1 0 0 0,0-1 0 0 0,-1 0 0 0 0,1 0 0 0 0,0 0 0 0 0,0 0 0 0 0,0 1 0 0 0,0-1 0 0 0,0 0 0 0 0,0 0 0 0 0,0 0 0 0 0,1 1 0 0 0,-1-1 0 0 0,0 0 0 0 0,1 0 0 0 0,-1 0 0 0 0,1 0 0 0 0,-1 0 0 0 0,1 0 0 0 0,-1 0 0 0 0,1 0 0 0 0,1 2 0 0 0,0-1-388 0 0,0-1-1 0 0,-1 1 1 0 0,1-1-1 0 0,0 0 1 0 0,0 0-1 0 0,0 0 1 0 0,1 0-1 0 0,-1 0 1 0 0,0 0-1 0 0,0-1 1 0 0,0 1-1 0 0,1-1 1 0 0,3 1-1 0 0,15 0-6532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18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9613 0 0,'0'0'11632'0'0,"-9"5"-11502"0"0,3-1-90 0 0,-1 1-1 0 0,1 0 1 0 0,-1 0-1 0 0,1 0 1 0 0,1 1-1 0 0,-1 0 1 0 0,1 0-1 0 0,0 0 1 0 0,0 0-1 0 0,1 1 1 0 0,-6 11-1 0 0,3-5 100 0 0,6-10-106 0 0,-1-1 0 0 0,1 0 0 0 0,0 1 0 0 0,0-1 1 0 0,0 1-1 0 0,0-1 0 0 0,0 1 0 0 0,0 0 0 0 0,1-1 0 0 0,-1 1 1 0 0,1 5-1 0 0,11 0 73 0 0,17-7-68 0 0,-15-2 16 0 0,0 0 0 0 0,0 1 0 0 0,0 1 0 0 0,1 0 0 0 0,-1 0 0 0 0,19 6 0 0 0,-29-6 20 0 0,1 0 0 0 0,0 1 1 0 0,0 0-1 0 0,-1 0 0 0 0,1 0 0 0 0,-1 0 1 0 0,0 0-1 0 0,1 1 0 0 0,-1-1 1 0 0,0 1-1 0 0,0 0 0 0 0,-1 0 1 0 0,1 0-1 0 0,-1 0 0 0 0,1 1 1 0 0,-1-1-1 0 0,0 1 0 0 0,0-1 0 0 0,-1 1 1 0 0,1 0-1 0 0,-1 0 0 0 0,0 0 1 0 0,0 0-1 0 0,0 0 0 0 0,1 7 1 0 0,-2-7-23 0 0,1-1 0 0 0,-1 1 0 0 0,0 0 0 0 0,0 0 1 0 0,0 0-1 0 0,0 0 0 0 0,-1 0 0 0 0,1 0 0 0 0,-1 0 1 0 0,0 0-1 0 0,-1 0 0 0 0,1 0 0 0 0,-1-1 1 0 0,1 1-1 0 0,-1-1 0 0 0,0 1 0 0 0,0-1 0 0 0,-1 0 1 0 0,1 1-1 0 0,-1-1 0 0 0,1 0 0 0 0,-1-1 0 0 0,0 1 1 0 0,0 0-1 0 0,0-1 0 0 0,-1 0 0 0 0,1 1 0 0 0,-5 1 1 0 0,0 0-51 0 0,-1-1 0 0 0,0 0 1 0 0,0 0-1 0 0,0-1 1 0 0,0 0-1 0 0,0-1 0 0 0,-1 1 1 0 0,1-2-1 0 0,0 0 1 0 0,-1 0-1 0 0,-11-2 0 0 0,19 2-51 0 0,1 0-1 0 0,0 0 0 0 0,-1 0 0 0 0,1-1 0 0 0,-1 1 0 0 0,1 0 1 0 0,0-1-1 0 0,-1 1 0 0 0,1-1 0 0 0,0 0 0 0 0,0 1 0 0 0,0-1 1 0 0,-1 0-1 0 0,1 0 0 0 0,0 0 0 0 0,0 0 0 0 0,0 0 1 0 0,0 0-1 0 0,0 0 0 0 0,1 0 0 0 0,-1 0 0 0 0,0 0 0 0 0,-1-3 1 0 0,-2-13-2796 0 0,3-4-4926 0 0,1 3-3712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1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7505 0 0,'0'0'12436'0'0,"-7"1"-11965"0"0,3 0-407 0 0,1 0 1 0 0,0 0-1 0 0,0 0 0 0 0,0 0 1 0 0,0 0-1 0 0,0 1 1 0 0,1-1-1 0 0,-1 1 0 0 0,0 0 1 0 0,1 0-1 0 0,-1 0 0 0 0,1 0 1 0 0,-1 0-1 0 0,1 0 1 0 0,0 1-1 0 0,0-1 0 0 0,0 1 1 0 0,0 0-1 0 0,1-1 0 0 0,-1 1 1 0 0,1 0-1 0 0,0 0 1 0 0,-1 0-1 0 0,1 0 0 0 0,1 0 1 0 0,-2 5-1 0 0,-9 24 88 0 0,2 0 0 0 0,1 1 0 0 0,2 0 0 0 0,1 0 0 0 0,1 1 0 0 0,2-1 0 0 0,2 1 0 0 0,0 0 0 0 0,3-1 0 0 0,1 1 0 0 0,1-1 0 0 0,12 41 0 0 0,-13-63-146 0 0,0 0 1 0 0,1 0-1 0 0,0-1 1 0 0,1 1-1 0 0,0-1 1 0 0,0 0-1 0 0,1-1 1 0 0,15 17-1 0 0,-20-24-112 0 0,0 0-1 0 0,0 0 1 0 0,1 0-1 0 0,-1 0 1 0 0,0-1-1 0 0,1 1 1 0 0,-1 0-1 0 0,1-1 0 0 0,-1 0 1 0 0,1 0-1 0 0,0 0 1 0 0,0 0-1 0 0,-1 0 1 0 0,1 0-1 0 0,0-1 0 0 0,0 1 1 0 0,0-1-1 0 0,0 0 1 0 0,0 0-1 0 0,0 0 1 0 0,0 0-1 0 0,0-1 0 0 0,0 1 1 0 0,-1-1-1 0 0,1 0 1 0 0,0 1-1 0 0,0-1 1 0 0,-1 0-1 0 0,1-1 0 0 0,0 1 1 0 0,-1 0-1 0 0,1-1 1 0 0,-1 0-1 0 0,0 1 1 0 0,1-1-1 0 0,-1 0 1 0 0,0 0-1 0 0,0 0 0 0 0,3-4 1 0 0,6-10-4522 0 0,-1-7-4457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5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1 105 560 0 0,'0'0'11905'0'0,"1"-5"-10967"0"0,1-7-515 0 0,-1 8-193 0 0,-1-1-1 0 0,1 0 1 0 0,0 1 0 0 0,0-1-1 0 0,0 0 1 0 0,1 1-1 0 0,0 0 1 0 0,-1-1 0 0 0,2 1-1 0 0,-1 0 1 0 0,0 0-1 0 0,1 0 1 0 0,0 0-1 0 0,0 0 1 0 0,3-3 0 0 0,-2 5-198 0 0,1 0 0 0 0,-1 0 1 0 0,1 0-1 0 0,-1 0 1 0 0,1 0-1 0 0,0 1 1 0 0,0 0-1 0 0,0 0 1 0 0,0 1-1 0 0,0-1 0 0 0,-1 1 1 0 0,1 0-1 0 0,0 0 1 0 0,0 1-1 0 0,0-1 1 0 0,7 3-1 0 0,-9-2 18 0 0,0 0-1 0 0,0 1 1 0 0,0-1-1 0 0,-1 1 1 0 0,1-1-1 0 0,0 1 1 0 0,-1 0-1 0 0,1 0 1 0 0,-1 0-1 0 0,0 1 1 0 0,0-1-1 0 0,0 0 1 0 0,0 1-1 0 0,0 0 1 0 0,0-1-1 0 0,0 1 1 0 0,-1 0 0 0 0,0 0-1 0 0,1 0 1 0 0,-1 0-1 0 0,0 0 1 0 0,0 0-1 0 0,-1 0 1 0 0,1 0-1 0 0,-1 1 1 0 0,0-1-1 0 0,1 4 1 0 0,-1 0 24 0 0,0-1 1 0 0,0 1-1 0 0,-1 0 1 0 0,0 0-1 0 0,0 0 0 0 0,0-1 1 0 0,-1 1-1 0 0,0 0 1 0 0,0-1-1 0 0,-1 0 1 0 0,0 1-1 0 0,0-1 0 0 0,-4 6 1 0 0,-5 3-31 0 0,0 1 1 0 0,-1-2 0 0 0,-17 16-1 0 0,16-16 26 0 0,0 0-1 0 0,0 1 0 0 0,-14 22 1 0 0,28-37-58 0 0,0 0 0 0 0,0 0-1 0 0,0 1 1 0 0,-1-1 0 0 0,1 0 0 0 0,0 1-1 0 0,0-1 1 0 0,0 0 0 0 0,0 0 0 0 0,0 1 0 0 0,0-1-1 0 0,0 0 1 0 0,0 1 0 0 0,0-1 0 0 0,-1 0 0 0 0,1 1-1 0 0,0-1 1 0 0,0 0 0 0 0,1 1 0 0 0,-1-1 0 0 0,0 0-1 0 0,0 1 1 0 0,0-1 0 0 0,0 0 0 0 0,0 0 0 0 0,0 1-1 0 0,0-1 1 0 0,0 0 0 0 0,1 1 0 0 0,-1-1-1 0 0,0 0 1 0 0,0 0 0 0 0,0 1 0 0 0,1-1 0 0 0,-1 0-1 0 0,0 0 1 0 0,0 0 0 0 0,1 1 0 0 0,17 4 358 0 0,30-5 354 0 0,-37 0-402 0 0,53-2 173 0 0,-2 0-3861 0 0,-56 1-135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19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0 416 6585 0 0,'0'0'12806'0'0,"14"13"-10279"0"0,10-11-2256 0 0,0-1 0 0 0,1-1 1 0 0,-1-1-1 0 0,0-1 0 0 0,0-1 0 0 0,1-1 1 0 0,-2-1-1 0 0,1-2 0 0 0,35-13 0 0 0,-58 19-255 0 0,1 1 0 0 0,0-1 0 0 0,-1 0 0 0 0,1 1 0 0 0,0-1 0 0 0,-1 0 0 0 0,1 0 0 0 0,-1 0 0 0 0,1 0-1 0 0,-1 0 1 0 0,0-1 0 0 0,0 1 0 0 0,1 0 0 0 0,-1-1 0 0 0,0 1 0 0 0,0-1 0 0 0,0 1 0 0 0,0-1 0 0 0,0 1 0 0 0,-1-1 0 0 0,1 0-1 0 0,0 1 1 0 0,0-3 0 0 0,-1 1-3 0 0,0 0-1 0 0,0 0 1 0 0,-1 1 0 0 0,1-1-1 0 0,-1 0 1 0 0,1 1 0 0 0,-1-1-1 0 0,0 0 1 0 0,0 1-1 0 0,0-1 1 0 0,0 1 0 0 0,-1 0-1 0 0,-2-5 1 0 0,-7-7-9 0 0,0 1 0 0 0,-1 0 0 0 0,-25-21 1 0 0,28 26-16 0 0,-5-5-128 0 0,0-1 1 0 0,1 0-1 0 0,-19-26 1 0 0,28 35 105 0 0,1 0 0 0 0,0 0-1 0 0,0-1 1 0 0,0 0 0 0 0,0 1 0 0 0,1-1 0 0 0,0 0 0 0 0,0 0-1 0 0,1 0 1 0 0,0-1 0 0 0,0 1 0 0 0,0 0 0 0 0,1 0 0 0 0,0-1-1 0 0,0-6 1 0 0,1 11 29 0 0,0 0-1 0 0,-1 1 1 0 0,1-1 0 0 0,0 1-1 0 0,0-1 1 0 0,0 1 0 0 0,0-1-1 0 0,0 1 1 0 0,0 0 0 0 0,0-1-1 0 0,1 1 1 0 0,-1 0 0 0 0,1 0-1 0 0,-1 0 1 0 0,0 0-1 0 0,1 0 1 0 0,0 0 0 0 0,-1 0-1 0 0,1 1 1 0 0,2-2 0 0 0,38-10 63 0 0,-34 9-39 0 0,3 0 7 0 0,0 1 1 0 0,0 0 0 0 0,0 0-1 0 0,0 1 1 0 0,0 0 0 0 0,0 1-1 0 0,0 0 1 0 0,0 1 0 0 0,0 0-1 0 0,0 1 1 0 0,0 0 0 0 0,20 7-1 0 0,-23-5 38 0 0,0 0 0 0 0,0 1 0 0 0,0 0 0 0 0,-1 0 0 0 0,0 1 0 0 0,0-1 0 0 0,0 2 0 0 0,-1-1 0 0 0,0 1 0 0 0,0 0 0 0 0,-1 0 0 0 0,1 0 0 0 0,-2 1 0 0 0,1 0 0 0 0,-1 0 0 0 0,4 11 0 0 0,-5-13-6 0 0,-1 0-1 0 0,0 0 1 0 0,0 0-1 0 0,-1 0 0 0 0,0 0 1 0 0,0 0-1 0 0,0 0 0 0 0,-1 1 1 0 0,0-1-1 0 0,0 0 1 0 0,-1 0-1 0 0,1 1 0 0 0,-1-1 1 0 0,-1 0-1 0 0,1 0 1 0 0,-4 9-1 0 0,-3 1-95 0 0,0-1 1 0 0,-1 0-1 0 0,-1 0 0 0 0,-14 18 1 0 0,-13 19 82 0 0,36-51-47 0 0,1 0-1 0 0,-1 0 1 0 0,1 1 0 0 0,0-1 0 0 0,0 0 0 0 0,-1 0 0 0 0,1 1-1 0 0,0-1 1 0 0,0 0 0 0 0,0 0 0 0 0,0 1 0 0 0,0-1 0 0 0,0 0 0 0 0,1 1-1 0 0,-1-1 1 0 0,0 0 0 0 0,1 0 0 0 0,-1 0 0 0 0,1 1 0 0 0,-1-1-1 0 0,1 0 1 0 0,0 0 0 0 0,-1 0 0 0 0,1 0 0 0 0,0 0 0 0 0,0 0-1 0 0,0 0 1 0 0,0 0 0 0 0,0 0 0 0 0,-1 0 0 0 0,2-1 0 0 0,-1 1-1 0 0,0 0 1 0 0,0-1 0 0 0,0 1 0 0 0,0-1 0 0 0,0 1 0 0 0,1-1 0 0 0,1 1-1 0 0,51 19-50 0 0,-51-20 51 0 0,14 5-541 0 0,-11-2-282 0 0,1-1 0 0 0,-1 0 0 0 0,0 0 0 0 0,1-1 0 0 0,-1 0 0 0 0,1 0 0 0 0,-1 0 0 0 0,1-1 0 0 0,-1 0 0 0 0,1 0-1 0 0,-1-1 1 0 0,9-1 0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20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73 5473 0 0,'0'0'14345'0'0,"-3"9"-13923"0"0,-1 3-234 0 0,1 0 1 0 0,1 0-1 0 0,0 0 0 0 0,-1 18 1 0 0,3-26-163 0 0,0 0 1 0 0,0 0-1 0 0,0 0 0 0 0,0 0 1 0 0,1 0-1 0 0,-1 0 0 0 0,1 0 1 0 0,0-1-1 0 0,0 1 1 0 0,1 0-1 0 0,-1-1 0 0 0,1 1 1 0 0,-1-1-1 0 0,1 1 0 0 0,0-1 1 0 0,1 0-1 0 0,-1 0 1 0 0,0 1-1 0 0,1-2 0 0 0,0 1 1 0 0,4 4-1 0 0,-6-7-20 0 0,0 1 0 0 0,0-1 0 0 0,0 0 1 0 0,0 1-1 0 0,0-1 0 0 0,0 0 0 0 0,0 0 0 0 0,0 1 0 0 0,0-1 0 0 0,0 0 0 0 0,0 0 1 0 0,0 0-1 0 0,0 0 0 0 0,0 0 0 0 0,0-1 0 0 0,0 1 0 0 0,0 0 0 0 0,0 0 0 0 0,0-1 1 0 0,0 1-1 0 0,0-1 0 0 0,0 1 0 0 0,0-1 0 0 0,0 1 0 0 0,0-1 0 0 0,0 1 1 0 0,0-1-1 0 0,-1 0 0 0 0,1 1 0 0 0,0-1 0 0 0,0 0 0 0 0,-1 0 0 0 0,1 0 0 0 0,-1 1 1 0 0,2-2-1 0 0,18-36 53 0 0,-17 32-60 0 0,7-17 22 0 0,37-71-61 0 0,-43 88 50 0 0,0 0 0 0 0,-1 0 1 0 0,2 0-1 0 0,-1 1 0 0 0,1 0 0 0 0,0 0 1 0 0,0 0-1 0 0,0 1 0 0 0,1-1 1 0 0,-1 1-1 0 0,1 0 0 0 0,7-3 0 0 0,-12 7 10 0 0,1-1 0 0 0,-1 1 0 0 0,0 0 0 0 0,1-1 0 0 0,-1 1 0 0 0,0 0 0 0 0,1 0 0 0 0,-1 0 0 0 0,0 0 0 0 0,1 0 0 0 0,-1 0 0 0 0,1 0 0 0 0,-1 0 0 0 0,0 1 0 0 0,1-1 0 0 0,-1 0 0 0 0,0 1 0 0 0,0-1 0 0 0,1 1 0 0 0,-1 0 0 0 0,0-1 0 0 0,0 1 0 0 0,0 0 0 0 0,2 1 0 0 0,0 1 44 0 0,-1 0 0 0 0,1 0 0 0 0,0 0 1 0 0,-1 0-1 0 0,0 1 0 0 0,0-1 0 0 0,0 1 0 0 0,2 5 0 0 0,0 3 3 0 0,0-1 1 0 0,-1 1-1 0 0,0 0 0 0 0,2 23 1 0 0,-4-24-413 0 0,0 38 724 0 0,-6-25-2051 0 0,-8-8-3285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20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5440 0 0,'0'0'15195'0'0,"8"1"-14427"0"0,17 2-405 0 0,1-1 0 0 0,0-1-1 0 0,0-2 1 0 0,0 0 0 0 0,49-11 0 0 0,-26 5-1404 0 0,-30 6-514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2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10153 0 0,'0'0'8841'0'0,"0"78"-7725"0"0,0-51-252 0 0,6 1-316 0 0,-4-2-292 0 0,6 4-172 0 0,-3-2-84 0 0,0-3-132 0 0,3-1-540 0 0,2-2-388 0 0,-5-8-820 0 0,0 2-4201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21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81 6493 0 0,'0'0'11715'0'0,"-9"11"-11143"0"0,-29 38-40 0 0,36-47-482 0 0,0 1-1 0 0,0 1 0 0 0,1-1 0 0 0,-1 0 0 0 0,1 0 0 0 0,0 0 0 0 0,0 1 0 0 0,0-1 0 0 0,0 1 0 0 0,1-1 0 0 0,-1 1 0 0 0,1-1 0 0 0,0 1 1 0 0,0-1-1 0 0,0 1 0 0 0,0-1 0 0 0,1 1 0 0 0,0-1 0 0 0,-1 1 0 0 0,1-1 0 0 0,0 0 0 0 0,1 1 0 0 0,-1-1 0 0 0,1 0 0 0 0,-1 0 0 0 0,4 5 1 0 0,-1-3-7 0 0,0 0 0 0 0,0 0 1 0 0,0 0-1 0 0,0-1 1 0 0,1 1-1 0 0,0-1 1 0 0,0 0-1 0 0,0-1 1 0 0,1 1-1 0 0,-1-1 1 0 0,11 5-1 0 0,-7-6-41 0 0,1 1 0 0 0,0-1 0 0 0,-1-1 0 0 0,1 0 0 0 0,0 0 0 0 0,0-1 0 0 0,0 0 0 0 0,-1-1 0 0 0,1 0 0 0 0,0 0 0 0 0,0-1 0 0 0,-1-1 0 0 0,1 1 0 0 0,-1-1 1 0 0,0-1-1 0 0,0 0 0 0 0,0 0 0 0 0,-1-1 0 0 0,1 0 0 0 0,-1-1 0 0 0,0 1 0 0 0,0-1 0 0 0,-1-1 0 0 0,0 0 0 0 0,0 0 0 0 0,-1 0 0 0 0,1-1 0 0 0,-2 0 0 0 0,1 0 0 0 0,-1 0 0 0 0,0-1 0 0 0,-1 0 0 0 0,0 0 0 0 0,0 0 0 0 0,-1 0 0 0 0,0-1 0 0 0,-1 1 0 0 0,0-1 0 0 0,-1 0 0 0 0,1-11 0 0 0,-2 16-6 0 0,0 1 0 0 0,-1 0 0 0 0,1-1-1 0 0,-1 1 1 0 0,0 0 0 0 0,0 0 0 0 0,-1-1 0 0 0,1 1 0 0 0,-1 0 0 0 0,0 0-1 0 0,0 1 1 0 0,0-1 0 0 0,-4-4 0 0 0,5 6-3 0 0,-1 1 0 0 0,1-1 0 0 0,-1 0 0 0 0,0 1 1 0 0,0-1-1 0 0,0 1 0 0 0,0 0 0 0 0,0-1 0 0 0,0 1 0 0 0,0 0 0 0 0,0 0 0 0 0,0 0 0 0 0,0 1 1 0 0,-1-1-1 0 0,1 0 0 0 0,0 1 0 0 0,-1 0 0 0 0,1-1 0 0 0,0 1 0 0 0,-1 0 0 0 0,1 0 0 0 0,0 0 0 0 0,-1 1 1 0 0,1-1-1 0 0,0 0 0 0 0,-4 2 0 0 0,2 0 10 0 0,1 0 1 0 0,-1 0 0 0 0,1 0-1 0 0,0 1 1 0 0,0-1-1 0 0,0 1 1 0 0,0 0-1 0 0,0 0 1 0 0,0 0-1 0 0,1 0 1 0 0,0 0-1 0 0,-1 1 1 0 0,1-1-1 0 0,0 1 1 0 0,-2 6 0 0 0,-21 60 240 0 0,-3 48 975 0 0,-20 188 1 0 0,46-289-1535 0 0,0 1 1 0 0,1-1 0 0 0,1 1-1 0 0,0-1 1 0 0,1 1 0 0 0,5 24-1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22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5641 0 0,'0'0'13596'0'0,"34"16"-10336"0"0,-22-9-3073 0 0,-1 0 0 0 0,-1 0 0 0 0,1 1 1 0 0,-1 1-1 0 0,-1-1 0 0 0,0 2 0 0 0,0-1 0 0 0,-1 1 0 0 0,0 0 0 0 0,0 1 0 0 0,-1 0 0 0 0,-1 0 0 0 0,0 1 0 0 0,0 0 0 0 0,-1 0 0 0 0,6 23 0 0 0,-4-7-182 0 0,-2-1-1 0 0,-1 1 1 0 0,-1 0 0 0 0,-1 0 0 0 0,-2 0 0 0 0,-5 53-1 0 0,1-61 9 0 0,0 1-1 0 0,-1-1 0 0 0,-1-1 1 0 0,-1 1-1 0 0,0-1 1 0 0,-2 0-1 0 0,0-1 0 0 0,-1 0 1 0 0,-1 0-1 0 0,-1-1 1 0 0,0 0-1 0 0,-1-1 0 0 0,-23 21 1 0 0,35-35-75 0 0,-1-1 1 0 0,0 1-1 0 0,0-1 1 0 0,0 1-1 0 0,0-1 1 0 0,0 0-1 0 0,0 0 1 0 0,0 0-1 0 0,0 0 1 0 0,-1 0-1 0 0,1-1 0 0 0,0 1 1 0 0,0-1-1 0 0,-1 1 1 0 0,1-1-1 0 0,-4 0 1 0 0,5 0-10 0 0,1 0 1 0 0,-1 0-1 0 0,1 0 1 0 0,-1 0-1 0 0,1-1 1 0 0,-1 1-1 0 0,1 0 1 0 0,-1 0-1 0 0,1-1 1 0 0,-1 1-1 0 0,1 0 1 0 0,-1-1-1 0 0,1 1 1 0 0,-1-1-1 0 0,1 1 1 0 0,0-1-1 0 0,-1 1 0 0 0,1 0 1 0 0,0-1-1 0 0,0 1 1 0 0,-1-1-1 0 0,1 1 1 0 0,0-1-1 0 0,-1 0 1 0 0,4-24-2450 0 0,4 8-2098 0 0,0-5-3614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2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3940 0 0,'0'0'18519'0'0,"6"0"-17577"0"0,17 0-26 0 0,0-2-1 0 0,0-1 1 0 0,39-9-1 0 0,30-4-600 0 0,-84 13-575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23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11429 0 0,'0'0'16178'0'0,"87"-2"-15838"0"0,-59 4-148 0 0,0-2-168 0 0,3 0-24 0 0,-1 0-336 0 0,-4-2-425 0 0,-1 0-403 0 0,-12 0-1224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2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59 2504 0 0,'0'0'10538'0'0,"0"-5"-9749"0"0,0 2-574 0 0,0 0 0 0 0,0 1 0 0 0,0-1-1 0 0,0 0 1 0 0,-1 1 0 0 0,1-1 0 0 0,-1 1 0 0 0,0-1-1 0 0,0 1 1 0 0,0-1 0 0 0,0 1 0 0 0,0-1 0 0 0,0 1-1 0 0,-1 0 1 0 0,-1-3 0 0 0,1 3-120 0 0,0 1 0 0 0,1 0 0 0 0,-1 0 0 0 0,0 0 1 0 0,0 1-1 0 0,0-1 0 0 0,0 0 0 0 0,1 1 0 0 0,-1-1 0 0 0,0 1 0 0 0,0-1 0 0 0,0 1 1 0 0,0 0-1 0 0,0 0 0 0 0,0 0 0 0 0,0 0 0 0 0,0 0 0 0 0,0 0 0 0 0,0 1 0 0 0,0-1 1 0 0,0 1-1 0 0,0-1 0 0 0,0 1 0 0 0,0 0 0 0 0,-3 2 0 0 0,-3 1-26 0 0,0 0 1 0 0,0 0-1 0 0,1 1 0 0 0,-1 0 0 0 0,1 1 0 0 0,0-1 1 0 0,1 1-1 0 0,-1 1 0 0 0,1-1 0 0 0,0 1 0 0 0,1 0 1 0 0,-5 9-1 0 0,7-12 0 0 0,-1 1 1 0 0,2 1-1 0 0,-1-1 0 0 0,1 0 1 0 0,-1 1-1 0 0,2-1 0 0 0,-1 1 1 0 0,1 0-1 0 0,-1 0 1 0 0,1-1-1 0 0,1 1 0 0 0,-1 0 1 0 0,1 0-1 0 0,0 0 1 0 0,1 0-1 0 0,-1 0 0 0 0,1 0 1 0 0,1-1-1 0 0,1 8 1 0 0,-1-10-60 0 0,-1 0 1 0 0,1 0 0 0 0,0-1-1 0 0,0 1 1 0 0,0-1 0 0 0,0 1-1 0 0,1-1 1 0 0,-1 0 0 0 0,1 0-1 0 0,-1 0 1 0 0,1 0 0 0 0,0 0-1 0 0,0-1 1 0 0,-1 1 0 0 0,1-1-1 0 0,0 0 1 0 0,1 0 0 0 0,-1 0-1 0 0,0 0 1 0 0,0 0 0 0 0,0-1-1 0 0,0 1 1 0 0,1-1 0 0 0,-1 0-1 0 0,0 0 1 0 0,0 0 0 0 0,1-1-1 0 0,4 0 1 0 0,7-1 9 0 0,1-1 0 0 0,-1 0 0 0 0,1-1-1 0 0,21-9 1 0 0,-29 10-576 0 0,30-13 953 0 0,-21 4-3073 0 0,-7 0-4984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28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34 133 7189 0 0,'0'0'11184'0'0,"-5"12"-10532"0"0,-17 38-94 0 0,21-48-528 0 0,0-1 0 0 0,0 1 0 0 0,1-1 0 0 0,-1 1 0 0 0,0 0 0 0 0,1 0 0 0 0,0-1 0 0 0,-1 1 0 0 0,1 0 0 0 0,0 0 0 0 0,0-1 0 0 0,0 1 0 0 0,0 0 0 0 0,0 0 0 0 0,0-1 0 0 0,0 1 1 0 0,1 0-1 0 0,-1 0 0 0 0,1-1 0 0 0,-1 1 0 0 0,1 0 0 0 0,0-1 0 0 0,0 1 0 0 0,0-1 0 0 0,-1 1 0 0 0,1-1 0 0 0,1 1 0 0 0,-1-1 0 0 0,0 0 0 0 0,0 1 0 0 0,0-1 0 0 0,1 0 0 0 0,-1 0 0 0 0,1 0 0 0 0,-1 0 0 0 0,1 0 0 0 0,-1 0 0 0 0,1 0 0 0 0,-1-1 0 0 0,1 1 0 0 0,0-1 0 0 0,-1 1 0 0 0,1-1 0 0 0,0 1 0 0 0,0-1 0 0 0,-1 0 0 0 0,5 0 0 0 0,4 1 28 0 0,0 0-1 0 0,-1-1 1 0 0,1 0 0 0 0,0-1-1 0 0,0 0 1 0 0,13-3-1 0 0,-8 0 1 0 0,-1 0-1 0 0,1-2 0 0 0,-1 1 0 0 0,0-2 0 0 0,0 0 1 0 0,-1 0-1 0 0,0-1 0 0 0,0-1 0 0 0,-1 0 1 0 0,0-1-1 0 0,11-12 0 0 0,-22 21-51 0 0,0 0 0 0 0,0 0-1 0 0,0 0 1 0 0,0 0 0 0 0,-1 0 0 0 0,1 0 0 0 0,0 0-1 0 0,-1-1 1 0 0,1 1 0 0 0,-1 0 0 0 0,0 0 0 0 0,1-1-1 0 0,-1 1 1 0 0,0 0 0 0 0,0 0 0 0 0,1-1 0 0 0,-1 1-1 0 0,0 0 1 0 0,0-1 0 0 0,-1 1 0 0 0,1 0 0 0 0,0-1-1 0 0,0 1 1 0 0,-1 0 0 0 0,1 0 0 0 0,-1-3 0 0 0,-1 2 16 0 0,0 0 1 0 0,1 0 0 0 0,-1 0 0 0 0,0 1 0 0 0,0-1 0 0 0,0 0 0 0 0,0 1 0 0 0,-1-1 0 0 0,1 1-1 0 0,0 0 1 0 0,0 0 0 0 0,-5-2 0 0 0,-5 0 61 0 0,1-1-1 0 0,-1 2 1 0 0,0-1 0 0 0,-20 0-1 0 0,16 3-397 0 0,0 0 0 0 0,0 1 0 0 0,0 1 0 0 0,-27 7 0 0 0,38-8 165 0 0,1 1 1 0 0,-1-1-1 0 0,1 1 1 0 0,0 0-1 0 0,0 0 1 0 0,0 0-1 0 0,0 1 0 0 0,0 0 1 0 0,-6 5-1 0 0,9-7 86 0 0,0 1-1 0 0,-1-1 0 0 0,1 1 1 0 0,0-1-1 0 0,0 1 0 0 0,0 0 0 0 0,1 0 1 0 0,-1 0-1 0 0,0-1 0 0 0,0 1 1 0 0,1 0-1 0 0,0 0 0 0 0,-1 0 1 0 0,1 0-1 0 0,0 0 0 0 0,0 0 1 0 0,0 0-1 0 0,0 0 0 0 0,0 0 0 0 0,0 0 1 0 0,1 0-1 0 0,-1 0 0 0 0,1 2 1 0 0,5 4-4444 0 0,5-2-3419 0 0</inkml:trace>
  <inkml:trace contextRef="#ctx0" brushRef="#br0" timeOffset="1">671 0 5957 0 0,'0'0'12273'0'0,"-11"10"-11929"0"0,-4 2 37 0 0,1 1 0 0 0,1 0-1 0 0,0 1 1 0 0,1 0 0 0 0,-19 31 0 0 0,30-44-330 0 0,0 1-1 0 0,0 0 0 0 0,0-1 0 0 0,0 1 1 0 0,1 0-1 0 0,-1-1 0 0 0,1 1 0 0 0,-1 0 1 0 0,1 0-1 0 0,0-1 0 0 0,0 1 0 0 0,0 3 1 0 0,0-4-37 0 0,0-1 0 0 0,0 1 0 0 0,0 0-1 0 0,1-1 1 0 0,-1 1 0 0 0,0-1 0 0 0,0 1 0 0 0,1 0 0 0 0,-1-1 0 0 0,1 1 0 0 0,-1-1 0 0 0,1 1 0 0 0,-1-1 0 0 0,0 1 0 0 0,1-1 0 0 0,-1 0 0 0 0,1 1 0 0 0,0-1 0 0 0,-1 1 0 0 0,1-1 0 0 0,-1 0 0 0 0,1 0 0 0 0,0 1 0 0 0,5 0 6 0 0,0 0 1 0 0,-1 0-1 0 0,1-1 1 0 0,0 0-1 0 0,0 0 1 0 0,8-1-1 0 0,0 0-14 0 0,6 0 25 0 0,-10-1-41 0 0,1 2 1 0 0,-1-1-1 0 0,0 2 1 0 0,0-1 0 0 0,17 4-1 0 0,-25-3 24 0 0,0-1 0 0 0,0 1-1 0 0,0 0 1 0 0,0 0 0 0 0,0 0 0 0 0,0 0-1 0 0,0 0 1 0 0,0 0 0 0 0,0 1 0 0 0,0-1-1 0 0,-1 1 1 0 0,1-1 0 0 0,-1 1-1 0 0,1-1 1 0 0,-1 1 0 0 0,1 0 0 0 0,-1 0-1 0 0,0 0 1 0 0,0 0 0 0 0,0 0 0 0 0,0 0-1 0 0,0 0 1 0 0,-1 0 0 0 0,1 0 0 0 0,-1 0-1 0 0,1 1 1 0 0,-1-1 0 0 0,0 0 0 0 0,1 0-1 0 0,-1 1 1 0 0,-1 2 0 0 0,1-3 66 0 0,-1 1 1 0 0,0 0 0 0 0,0 0-1 0 0,0 0 1 0 0,-1-1-1 0 0,1 1 1 0 0,-1-1 0 0 0,1 1-1 0 0,-1-1 1 0 0,0 1 0 0 0,0-1-1 0 0,0 0 1 0 0,0 0-1 0 0,0 0 1 0 0,-1 0 0 0 0,1 0-1 0 0,-1-1 1 0 0,1 1-1 0 0,-1-1 1 0 0,-4 3 0 0 0,-57 23 33 0 0,31-19 174 0 0,15-8-2018 0 0,17 0 1500 0 0,1 0-1 0 0,0 0 1 0 0,-1 0-1 0 0,1 0 1 0 0,0 0-1 0 0,-1 0 1 0 0,1 0 0 0 0,0 0-1 0 0,-1-1 1 0 0,1 1-1 0 0,0 0 1 0 0,-1 0-1 0 0,1 0 1 0 0,0-1-1 0 0,-1 1 1 0 0,0-1-692 0 0,1 1 692 0 0,0 0-1 0 0,0-1 1 0 0,0 1-1 0 0,0 0 1 0 0,-1-1 0 0 0,1 1-1 0 0,0 0 1 0 0,0-1-1 0 0,0 1 1 0 0,0 0-1 0 0,0-1 1 0 0,0 0-1 0 0,0-11-8011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5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9353 0 0,'0'0'11349'0'0,"5"64"-11057"0"0,-5-44-168 0 0,-3-1-76 0 0,1-1-48 0 0,2-2-48 0 0,-5 0-356 0 0,5-6-412 0 0,0 0-412 0 0,0-4-956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28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2 351 6717 0 0,'0'0'12235'0'0,"-1"6"-11749"0"0,1-5-454 0 0,0 1 0 0 0,-1-1 0 0 0,1 0 0 0 0,0 1 0 0 0,0-1 0 0 0,0 1 0 0 0,0-1 0 0 0,0 0 0 0 0,0 1 0 0 0,1-1 0 0 0,-1 0 0 0 0,0 1 0 0 0,1-1 0 0 0,-1 0 0 0 0,1 0 0 0 0,-1 1 0 0 0,1-1 0 0 0,0 0 0 0 0,-1 0 0 0 0,1 0 0 0 0,0 0 0 0 0,0 0-1 0 0,0 0 1 0 0,0 0 0 0 0,0 0 0 0 0,0 0 0 0 0,0 0 0 0 0,0 0 0 0 0,1 0 0 0 0,4 1 74 0 0,-1 0 0 0 0,1-1 0 0 0,-1 0 0 0 0,1 0-1 0 0,-1 0 1 0 0,1-1 0 0 0,10 0 0 0 0,1-1 23 0 0,-1 0 1 0 0,0-2-1 0 0,0 0 0 0 0,0 0 0 0 0,-1-2 1 0 0,1 0-1 0 0,-1-1 0 0 0,0 0 1 0 0,-1-1-1 0 0,28-18 0 0 0,-41 25-86 0 0,0-1 0 0 0,-1 0 1 0 0,1 0-1 0 0,0 0 0 0 0,-1 0 0 0 0,1 0 0 0 0,-1 0 0 0 0,1 0 1 0 0,-1 0-1 0 0,1 0 0 0 0,-1 0 0 0 0,0 0 0 0 0,0 0 0 0 0,1 0 1 0 0,-1-1-1 0 0,0 1 0 0 0,0 0 0 0 0,0 0 0 0 0,0 0 1 0 0,0 0-1 0 0,-1 0 0 0 0,1 0 0 0 0,0 0 0 0 0,0-1 0 0 0,-1 1 1 0 0,1 0-1 0 0,-1 0 0 0 0,1 0 0 0 0,-1 0 0 0 0,1 0 0 0 0,-1 0 1 0 0,1 0-1 0 0,-1 1 0 0 0,0-1 0 0 0,0 0 0 0 0,1 0 0 0 0,-1 0 1 0 0,-1 0-1 0 0,-39-36-168 0 0,33 30 222 0 0,-3-1-105 0 0,0-1 0 0 0,1-1 0 0 0,1 0 0 0 0,0-1 0 0 0,0 0-1 0 0,1 0 1 0 0,-8-15 0 0 0,14 22-5 0 0,0 1 0 0 0,1-1 0 0 0,-1 0 0 0 0,1 1 0 0 0,0-1 0 0 0,1 0 0 0 0,-1 0 0 0 0,1 0 0 0 0,-1 1 0 0 0,1-1 0 0 0,0 0 0 0 0,0 0 0 0 0,1 0 0 0 0,-1 0 0 0 0,1 1 0 0 0,0-1 0 0 0,0 0 0 0 0,0 0 0 0 0,1 1 0 0 0,-1-1 0 0 0,1 1 0 0 0,0-1 0 0 0,0 1 0 0 0,0 0 0 0 0,0 0 0 0 0,0 0 0 0 0,1 0 0 0 0,-1 0 0 0 0,1 0 0 0 0,0 1 0 0 0,3-3 0 0 0,1 0 9 0 0,0 0 0 0 0,-1 0 0 0 0,1 1 0 0 0,1 1 0 0 0,-1-1 0 0 0,1 1 0 0 0,-1 0 0 0 0,1 0 0 0 0,0 1 0 0 0,0 0 0 0 0,0 1 0 0 0,0 0 0 0 0,0 0 0 0 0,0 1 0 0 0,1-1 0 0 0,-1 2 0 0 0,0-1 0 0 0,0 1 0 0 0,9 3 0 0 0,-12-3 26 0 0,0 0 0 0 0,0 1 0 0 0,0-1-1 0 0,0 1 1 0 0,-1 1 0 0 0,1-1 0 0 0,0 1-1 0 0,-1-1 1 0 0,0 1 0 0 0,1 0 0 0 0,-1 1 0 0 0,-1-1-1 0 0,1 1 1 0 0,0 0 0 0 0,-1 0 0 0 0,0 0-1 0 0,0 0 1 0 0,0 1 0 0 0,0-1 0 0 0,-1 1-1 0 0,1 0 1 0 0,-1-1 0 0 0,-1 1 0 0 0,1 0 0 0 0,-1 0-1 0 0,0 0 1 0 0,0 1 0 0 0,0-1 0 0 0,0 0-1 0 0,-1 8 1 0 0,-1-2-16 0 0,-1 1-1 0 0,0-1 0 0 0,-1 0 1 0 0,0 1-1 0 0,-1-1 1 0 0,0-1-1 0 0,-1 1 1 0 0,0 0-1 0 0,0-1 0 0 0,-1 0 1 0 0,-12 14-1 0 0,7-7-14 0 0,1 0 1 0 0,-15 33-1 0 0,25-49 6 0 0,-1-1 0 0 0,1 1 0 0 0,0-1 1 0 0,0 1-1 0 0,0 0 0 0 0,0-1 0 0 0,-1 1 0 0 0,1-1 0 0 0,0 1 1 0 0,0 0-1 0 0,0-1 0 0 0,0 1 0 0 0,1-1 0 0 0,-1 1 0 0 0,0 0 1 0 0,0-1-1 0 0,0 1 0 0 0,0-1 0 0 0,1 1 0 0 0,-1-1 0 0 0,0 1 0 0 0,0-1 1 0 0,1 1-1 0 0,-1-1 0 0 0,0 1 0 0 0,1-1 0 0 0,-1 1 0 0 0,1-1 1 0 0,-1 1-1 0 0,1-1 0 0 0,-1 0 0 0 0,0 1 0 0 0,1-1 0 0 0,1 1 1 0 0,27 6 170 0 0,33-11 362 0 0,-22 0 191 0 0,-13 3-3195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29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1056 0 0,'0'0'18262'0'0,"4"10"-17726"0"0,73 174 2439 0 0,-77-183-2969 0 0,0-1-1 0 0,0 0 1 0 0,0 1 0 0 0,1-1 0 0 0,-1 0-1 0 0,0 0 1 0 0,0 1 0 0 0,0-1 0 0 0,0 0-1 0 0,0 0 1 0 0,1 1 0 0 0,-1-1 0 0 0,0 0-1 0 0,0 0 1 0 0,0 0 0 0 0,1 1 0 0 0,-1-1-1 0 0,0 0 1 0 0,0 0 0 0 0,1 0 0 0 0,-1 0-1 0 0,0 0 1 0 0,0 1 0 0 0,1-1 0 0 0,-1 0-1 0 0,0 0 1 0 0,0 0 0 0 0,1 0 0 0 0,-1 0-1 0 0,0 0 1 0 0,1 0 0 0 0,-1 0 0 0 0,0 0-1 0 0,0 0 1 0 0,1 0 0 0 0,-1 0 0 0 0,0 0-1 0 0,0 0 1 0 0,1 0 0 0 0,-1 0 0 0 0,0-1 0 0 0,1 1-1 0 0,12-13 115 0 0,8-24-75 0 0,-19 32-41 0 0,10-17 30 0 0,3-6-54 0 0,24-35 1 0 0,-36 57 36 0 0,1 1 0 0 0,0 0 1 0 0,0 0-1 0 0,1 1 0 0 0,-1-1 0 0 0,1 1 1 0 0,0 0-1 0 0,0 0 0 0 0,0 0 0 0 0,1 1 1 0 0,0 0-1 0 0,-1 0 0 0 0,8-3 0 0 0,-11 6 9 0 0,-1 0 0 0 0,0 0 0 0 0,1 0 0 0 0,-1 0 0 0 0,0 0 0 0 0,1 0 0 0 0,-1 0-1 0 0,1 1 1 0 0,-1-1 0 0 0,0 1 0 0 0,1-1 0 0 0,-1 0 0 0 0,0 1 0 0 0,0 0-1 0 0,1-1 1 0 0,-1 1 0 0 0,0 0 0 0 0,0 0 0 0 0,0 0 0 0 0,0 0 0 0 0,0 0 0 0 0,0 0-1 0 0,0 0 1 0 0,0 0 0 0 0,0 0 0 0 0,-1 0 0 0 0,1 0 0 0 0,0 0 0 0 0,-1 1-1 0 0,1-1 1 0 0,-1 0 0 0 0,1 1 0 0 0,-1-1 0 0 0,0 0 0 0 0,1 1 0 0 0,-1-1 0 0 0,0 0-1 0 0,0 1 1 0 0,0 1 0 0 0,4 67 728 0 0,-4-61-813 0 0,0 0-120 0 0,0-1 0 0 0,0 0 0 0 0,-1 0 0 0 0,0 0 0 0 0,-1 0 0 0 0,0 0 0 0 0,0 0 0 0 0,0 0 0 0 0,-1 0 0 0 0,-1-1 0 0 0,1 0 0 0 0,-5 8 0 0 0,-4-11-5840 0 0,1-4-1901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2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28 4672 0 0,'0'0'12303'0'0,"4"-4"-11426"0"0,11-15-197 0 0,-11 14-205 0 0,-4 5-425 0 0,-1 0 1 0 0,1 0-1 0 0,-1 0 0 0 0,1 0 1 0 0,0 0-1 0 0,-1 0 0 0 0,1 0 0 0 0,-1 0 1 0 0,1 0-1 0 0,0 1 0 0 0,-1-1 1 0 0,1 0-1 0 0,0 0 0 0 0,-1 0 1 0 0,1 0-1 0 0,0 1 0 0 0,-1-1 0 0 0,1 0 1 0 0,0 0-1 0 0,-1 1 0 0 0,1-1 1 0 0,0 0-1 0 0,0 0 0 0 0,-1 1 1 0 0,1-1-1 0 0,0 0 0 0 0,0 1 0 0 0,-1-1 1 0 0,1 0-1 0 0,0 1 0 0 0,0-1 1 0 0,0 1-1 0 0,0-1 0 0 0,0 1 1 0 0,-11 19 1193 0 0,9-14-879 0 0,-10 16-68 0 0,2 1 0 0 0,1-1 1 0 0,1 2-1 0 0,0-1 0 0 0,2 1 0 0 0,1 0 1 0 0,1 0-1 0 0,-2 46 0 0 0,3-27 144 0 0,2-1-1 0 0,6 69 1 0 0,-3-99-413 0 0,0 0 0 0 0,0 0 0 0 0,1 0 0 0 0,1-1 1 0 0,0 1-1 0 0,0-1 0 0 0,2 0 0 0 0,-1 0 0 0 0,1-1 1 0 0,0 1-1 0 0,1-1 0 0 0,1-1 0 0 0,15 18 0 0 0,-1-6 19 0 0,56 47 27 0 0,-70-62-76 0 0,1 0 1 0 0,-1-1-1 0 0,1 0 0 0 0,0 0 0 0 0,0-1 0 0 0,0-1 1 0 0,1 1-1 0 0,9 1 0 0 0,-18-5-38 0 0,-1 0 0 0 0,0 1-1 0 0,1-1 1 0 0,-1 0 0 0 0,0 0 0 0 0,1 0-1 0 0,-1 0 1 0 0,0 0 0 0 0,1 0 0 0 0,-1 0 0 0 0,0 0-1 0 0,1 0 1 0 0,-1 0 0 0 0,0 0 0 0 0,1 0-1 0 0,-1 0 1 0 0,0 0 0 0 0,1 0 0 0 0,-1 0-1 0 0,0 0 1 0 0,0 0 0 0 0,1-1 0 0 0,-1 1-1 0 0,0 0 1 0 0,1 0 0 0 0,-1 0 0 0 0,0 0-1 0 0,0-1 1 0 0,1 1 0 0 0,-1 0 0 0 0,0 0 0 0 0,0-1-1 0 0,1 1 1 0 0,-1 0 0 0 0,0 0 0 0 0,0-1-1 0 0,1-8-4098 0 0,-1 5 608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30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26 416 0 0,'0'0'16712'0'0,"0"-4"-15939"0"0,5-18 2237 0 0,23 43-584 0 0,-10-7-2151 0 0,0 2 0 0 0,-2 0 0 0 0,0 1 0 0 0,-1 1 0 0 0,0 0 0 0 0,-1 1 0 0 0,-2 0 0 0 0,0 1 0 0 0,11 26 0 0 0,-17-32-248 0 0,0 1 0 0 0,-1 0 0 0 0,-1 0 1 0 0,0 0-1 0 0,-1 0 0 0 0,-1 0 0 0 0,-1 1 0 0 0,0 0 0 0 0,-1-1 1 0 0,0 1-1 0 0,-1-1 0 0 0,-1 1 0 0 0,0-1 0 0 0,-9 28 0 0 0,6-30 25 0 0,-1-1 0 0 0,-1 1-1 0 0,0-1 1 0 0,-1 0-1 0 0,0 0 1 0 0,0-1-1 0 0,-1 0 1 0 0,-1-1-1 0 0,0 0 1 0 0,0 0-1 0 0,-1-1 1 0 0,-21 14-1 0 0,31-23-95 0 0,1 1 0 0 0,0-1-1 0 0,-1 0 1 0 0,1 1 0 0 0,-1-1-1 0 0,1 0 1 0 0,-1 1 0 0 0,1-1-1 0 0,-1 0 1 0 0,1 1 0 0 0,-1-1-1 0 0,1 0 1 0 0,-1 0 0 0 0,0 0-1 0 0,1 1 1 0 0,-1-1 0 0 0,1 0-1 0 0,-1 0 1 0 0,1 0 0 0 0,-1 0-1 0 0,0 0 1 0 0,1 0 0 0 0,-1 0-1 0 0,1 0 1 0 0,-1-1 0 0 0,1 1-1 0 0,-1 0 1 0 0,0 0 0 0 0,1 0-1 0 0,-1-1 1 0 0,1 1 0 0 0,-1-1-1 0 0,-4-11-5894 0 0,4 9 3695 0 0,-4-12-10274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32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67 588 0 0,'0'0'5037'0'0,"-8"-32"6873"0"0,8 32-11842 0 0,-1 0 1 0 0,1-1-1 0 0,-1 1 1 0 0,1 0-1 0 0,-1 0 1 0 0,0 0-1 0 0,1 0 1 0 0,-1 0-1 0 0,1 0 1 0 0,-1 0-1 0 0,1 0 1 0 0,-1 0-1 0 0,1 0 1 0 0,-1 0-1 0 0,1 0 0 0 0,-1 1 1 0 0,1-1-1 0 0,-1 0 1 0 0,1 0-1 0 0,-1 1 1 0 0,1-1-1 0 0,0 0 1 0 0,-1 0-1 0 0,1 1 1 0 0,-1-1-1 0 0,1 0 1 0 0,0 1-1 0 0,-1-1 1 0 0,1 1-1 0 0,0-1 1 0 0,-1 1-1 0 0,-8 22 1004 0 0,5 23 16 0 0,4-45-1079 0 0,0-1 1 0 0,0 1-1 0 0,0-1 0 0 0,0 1 1 0 0,0-1-1 0 0,0 1 0 0 0,0-1 1 0 0,0 1-1 0 0,1-1 0 0 0,-1 1 0 0 0,0-1 1 0 0,0 1-1 0 0,0-1 0 0 0,1 1 1 0 0,-1-1-1 0 0,0 1 0 0 0,1-1 1 0 0,-1 1-1 0 0,0-1 0 0 0,1 0 1 0 0,-1 1-1 0 0,1-1 0 0 0,-1 0 1 0 0,0 1-1 0 0,1-1 0 0 0,-1 0 0 0 0,1 1 1 0 0,-1-1-1 0 0,1 0 0 0 0,-1 0 1 0 0,2 1-1 0 0,20-3 543 0 0,-17 0-432 0 0,1 1 0 0 0,-2-1 1 0 0,1-1-1 0 0,0 1 0 0 0,0-1 1 0 0,6-4-1 0 0,21-35 132 0 0,-31 41-241 0 0,0-1 0 0 0,0 1-1 0 0,0 0 1 0 0,0 0 0 0 0,-1-1 0 0 0,1 1 0 0 0,0 0 0 0 0,-1-1 0 0 0,1 1 0 0 0,-1-1 0 0 0,0 1 0 0 0,1-1 0 0 0,-1 1-1 0 0,0-1 1 0 0,0 1 0 0 0,0-1 0 0 0,0 1 0 0 0,0-1 0 0 0,0 1 0 0 0,0-1 0 0 0,-1 1 0 0 0,1-1 0 0 0,0 1 0 0 0,-1-1 0 0 0,0 1-1 0 0,1-1 1 0 0,-1 1 0 0 0,-1-3 0 0 0,0 3-10 0 0,1 1 0 0 0,-1-1 0 0 0,0 0-1 0 0,0 1 1 0 0,1-1 0 0 0,-1 1 0 0 0,0 0-1 0 0,0 0 1 0 0,1-1 0 0 0,-1 1 0 0 0,0 0-1 0 0,0 1 1 0 0,0-1 0 0 0,1 0 0 0 0,-1 0 0 0 0,0 1-1 0 0,0-1 1 0 0,1 1 0 0 0,-1-1 0 0 0,0 1-1 0 0,1 0 1 0 0,-1 0 0 0 0,1 0 0 0 0,-1 0-1 0 0,1 0 1 0 0,-1 0 0 0 0,1 0 0 0 0,0 0 0 0 0,-1 1-1 0 0,1-1 1 0 0,0 0 0 0 0,-1 3 0 0 0,-1-2-3 0 0,1 1 1 0 0,0-1 0 0 0,-1 1 0 0 0,2-1-1 0 0,-1 1 1 0 0,0 0 0 0 0,0 0 0 0 0,1 0-1 0 0,-1 0 1 0 0,1 0 0 0 0,0 0 0 0 0,0 1-1 0 0,0-1 1 0 0,1 0 0 0 0,-1 0-1 0 0,0 6 1 0 0,2-8 9 0 0,0 1 1 0 0,0-1-1 0 0,0 1 0 0 0,0-1 0 0 0,0 0 0 0 0,1 1 0 0 0,-1-1 1 0 0,0 0-1 0 0,1 0 0 0 0,-1 0 0 0 0,0 0 0 0 0,1 0 0 0 0,-1 0 1 0 0,1-1-1 0 0,-1 1 0 0 0,1 0 0 0 0,0-1 0 0 0,-1 1 0 0 0,1-1 1 0 0,0 1-1 0 0,-1-1 0 0 0,1 0 0 0 0,3 0 0 0 0,42 0 174 0 0,-44-1-165 0 0,1 1 0 0 0,0-1 1 0 0,0-1-1 0 0,-1 1 0 0 0,1 0 0 0 0,-1-1 0 0 0,1 0 0 0 0,-1 0 0 0 0,1 0 0 0 0,-1 0 0 0 0,0 0 0 0 0,0-1 0 0 0,0 1 0 0 0,5-7 1 0 0,-8 8-6 0 0,1-1 0 0 0,0 1 0 0 0,-1 0 1 0 0,1-1-1 0 0,-1 1 0 0 0,1-1 1 0 0,-1 1-1 0 0,0 0 0 0 0,1-1 1 0 0,-1 1-1 0 0,0-1 0 0 0,0 1 0 0 0,0-1 1 0 0,0 1-1 0 0,0-1 0 0 0,0 1 1 0 0,-1-1-1 0 0,1 1 0 0 0,-1-1 0 0 0,1 1 1 0 0,-1-1-1 0 0,1 1 0 0 0,-1 0 1 0 0,0-1-1 0 0,1 1 0 0 0,-1 0 0 0 0,0 0 1 0 0,0-1-1 0 0,0 1 0 0 0,0 0 1 0 0,0 0-1 0 0,0 0 0 0 0,0 0 1 0 0,-1 0-1 0 0,1 0 0 0 0,0 1 0 0 0,0-1 1 0 0,-1 0-1 0 0,-1 0 0 0 0,-3-2 25 0 0,1 0 0 0 0,-1 0-1 0 0,1 0 1 0 0,-1 1 0 0 0,0 0 0 0 0,0 0-1 0 0,0 1 1 0 0,0 0 0 0 0,-1 0-1 0 0,1 0 1 0 0,0 1 0 0 0,0 0 0 0 0,-1 0-1 0 0,1 0 1 0 0,-7 2 0 0 0,12-2-31 0 0,1 0 1 0 0,-1 1-1 0 0,1-1 1 0 0,-1 0 0 0 0,1 0-1 0 0,0 0 1 0 0,-1 1-1 0 0,1-1 1 0 0,-1 0 0 0 0,1 0-1 0 0,0 1 1 0 0,-1-1-1 0 0,1 0 1 0 0,0 1-1 0 0,-1-1 1 0 0,1 1 0 0 0,0-1-1 0 0,0 0 1 0 0,0 1-1 0 0,-1-1 1 0 0,1 1-1 0 0,0-1 1 0 0,0 1 0 0 0,0-1-1 0 0,0 1 1 0 0,0-1-1 0 0,-1 0 1 0 0,1 1 0 0 0,0-1-1 0 0,0 1 1 0 0,0-1-1 0 0,0 1 1 0 0,1 0-1 0 0,9 18 138 0 0,19 7 55 0 0,-26-25-277 0 0,3 4 131 0 0,1-1 1 0 0,0 1-1 0 0,-1 0 1 0 0,9 9-1 0 0,-14-13-164 0 0,0 0 0 0 0,0-1-1 0 0,0 1 1 0 0,-1 0-1 0 0,1 0 1 0 0,0 0 0 0 0,-1 0-1 0 0,1 0 1 0 0,-1 0 0 0 0,1 0-1 0 0,-1 0 1 0 0,1 0-1 0 0,-1 0 1 0 0,0 0 0 0 0,0 0-1 0 0,1 0 1 0 0,-1 0 0 0 0,0 0-1 0 0,0 0 1 0 0,0 1-1 0 0,0-1 1 0 0,0 0 0 0 0,0 0-1 0 0,-1 0 1 0 0,1 0 0 0 0,0 0-1 0 0,-1 0 1 0 0,1 0-1 0 0,0 0 1 0 0,-1 0 0 0 0,1 0-1 0 0,-1 0 1 0 0,0 0-1 0 0,1 0 1 0 0,-1 0 0 0 0,0 0-1 0 0,1 0 1 0 0,-1-1 0 0 0,0 1-1 0 0,0 0 1 0 0,0-1-1 0 0,0 1 1 0 0,1 0 0 0 0,-3 0-1 0 0,-17 10-5530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3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33 928 0 0,'0'0'11738'0'0,"4"0"-10525"0"0,12 2 7993 0 0,-21-2-8864 0 0,-346-16 453 0 0,315 7-726 0 0,32 7-74 0 0,0 0 0 0 0,0 1 0 0 0,0 0 0 0 0,0 0 0 0 0,-1 0 1 0 0,1 0-1 0 0,0 1 0 0 0,0 0 0 0 0,0 0 0 0 0,-1 0 0 0 0,1 0 0 0 0,0 0 0 0 0,-6 2 0 0 0,10-2-3 0 0,-1 0 1 0 0,0 1-1 0 0,0-1 0 0 0,1 0 0 0 0,-1 0 0 0 0,0 1 0 0 0,1-1 0 0 0,-1 0 1 0 0,0 1-1 0 0,1-1 0 0 0,-1 1 0 0 0,0-1 0 0 0,1 1 0 0 0,-1-1 1 0 0,1 1-1 0 0,-1-1 0 0 0,1 1 0 0 0,-1 0 0 0 0,1-1 0 0 0,-1 1 0 0 0,1 0 1 0 0,0-1-1 0 0,-1 1 0 0 0,1 0 0 0 0,0 0 0 0 0,0-1 0 0 0,-1 1 1 0 0,1 0-1 0 0,0 0 0 0 0,0 0 0 0 0,0-1 0 0 0,0 2 0 0 0,0-1-3 0 0,1 0 0 0 0,-1 0 0 0 0,1 0 0 0 0,0 1 0 0 0,-1-1 0 0 0,1-1-1 0 0,0 1 1 0 0,0 0 0 0 0,-1 0 0 0 0,1 0 0 0 0,0 0 0 0 0,0 0 0 0 0,0-1 0 0 0,0 1-1 0 0,0 0 1 0 0,0-1 0 0 0,0 1 0 0 0,1-1 0 0 0,0 1 0 0 0,58 21 376 0 0,-35-13-319 0 0,1 0-1 0 0,-1 1 1 0 0,0 2 0 0 0,-1 1-1 0 0,0 0 1 0 0,-1 2-1 0 0,22 19 1 0 0,-39-29-32 0 0,0 0 0 0 0,-1 1 1 0 0,0-1-1 0 0,0 1 0 0 0,-1 1 1 0 0,0-1-1 0 0,4 8 0 0 0,-7-13 33 0 0,0 1 0 0 0,0 0-1 0 0,-1 0 1 0 0,1 0 0 0 0,0 0 0 0 0,-1 0 0 0 0,0 0-1 0 0,1 0 1 0 0,-1 0 0 0 0,0 0 0 0 0,0 0 0 0 0,0 0-1 0 0,-1 0 1 0 0,1 0 0 0 0,0 0 0 0 0,-1 0 0 0 0,1 0-1 0 0,-1 0 1 0 0,0 0 0 0 0,1 0 0 0 0,-1 0 0 0 0,0 0-1 0 0,0 0 1 0 0,0-1 0 0 0,-1 1 0 0 0,1 0 0 0 0,0-1-1 0 0,-1 1 1 0 0,1-1 0 0 0,-2 2 0 0 0,-47 37 92 0 0,-66 39-1 0 0,-39 32-137 0 0,135-93-72 0 0,-1-2 0 0 0,-1 0 0 0 0,-40 21 0 0 0,62-35-163 0 0,9 0 141 0 0,25 2 196 0 0,41-1 373 0 0,167-31 554 0 0,-168 16-663 0 0,121-4 0 0 0,-194 16-383 0 0,-47 0-3818 0 0,27 1-267 0 0,-16 4-3913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37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4152 0 0,'0'0'12740'0'0,"5"75"-10166"0"0,7 24-2307 0 0,-1 103 0 0 0,-11-202-304 0 0,0 0 0 0 0,1 1 0 0 0,-1-1 0 0 0,0 1-1 0 0,0-1 1 0 0,0 0 0 0 0,0 1 0 0 0,-1-1-1 0 0,1 1 1 0 0,0-1 0 0 0,0 0 0 0 0,0 1-1 0 0,0-1 1 0 0,0 0 0 0 0,0 1 0 0 0,0-1-1 0 0,-1 1 1 0 0,1-1 0 0 0,0 0 0 0 0,0 1-1 0 0,-1-1 1 0 0,1 0 0 0 0,0 0 0 0 0,0 1-1 0 0,-1-1 1 0 0,1 0 0 0 0,0 0 0 0 0,-1 1-1 0 0,1-1 1 0 0,0 0 0 0 0,-1 0 0 0 0,1 0-1 0 0,0 1 1 0 0,-1-1 0 0 0,1 0 0 0 0,-1 0-1 0 0,1 0 1 0 0,0 0 0 0 0,-1 0 0 0 0,-14-10-6918 0 0,5-2 583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38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3572 0 0,'0'0'14681'0'0,"-1"8"-14245"0"0,-1-1-400 0 0,0 0-1 0 0,-1 0 1 0 0,0-1-1 0 0,0 0 1 0 0,0 1-1 0 0,-1-1 1 0 0,0 0 0 0 0,0 0-1 0 0,0-1 1 0 0,-1 1-1 0 0,0-1 1 0 0,0 0-1 0 0,0-1 1 0 0,-1 1 0 0 0,0-1-1 0 0,-7 5 1 0 0,2-2-17 0 0,9-6 8 0 0,-1 1 0 0 0,1-1-1 0 0,-1 1 1 0 0,1 0 0 0 0,0 0 0 0 0,0 0 0 0 0,-1 0-1 0 0,1 0 1 0 0,1 0 0 0 0,-3 3 0 0 0,7 7 189 0 0,18 2-1 0 0,10 0 836 0 0,45 11-1 0 0,2 1-3926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38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11745 0 0,'0'0'9317'0'0,"71"0"-9169"0"0,-60 0-148 0 0,1 0-136 0 0,-1 0-544 0 0,-4 0-372 0 0,-4-2-824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3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11537 0 0,'0'0'11033'0'0,"68"-10"-11237"0"0,-50 10-448 0 0,5 4-372 0 0,-13-2-704 0 0,6 5-4001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6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9381 0 0,'0'0'12389'0'0,"-15"74"-12109"0"0,15-59-148 0 0,0 1-128 0 0,3-2 4 0 0,-1 0-8 0 0,1-2-180 0 0,2-4-256 0 0,-5 2-512 0 0,0-6-388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39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99 7213 0 0,'0'0'11316'0'0,"-11"7"-10680"0"0,-34 22-48 0 0,42-27-513 0 0,1 0-1 0 0,-1 0 1 0 0,1 1 0 0 0,0-1-1 0 0,0 0 1 0 0,0 1 0 0 0,0 0-1 0 0,1-1 1 0 0,-1 1 0 0 0,1 0-1 0 0,-1 0 1 0 0,1 0 0 0 0,0 0-1 0 0,0 0 1 0 0,0 0 0 0 0,1 0-1 0 0,-1 0 1 0 0,1 0 0 0 0,0 0-1 0 0,0 0 1 0 0,0 1 0 0 0,0-1-1 0 0,0 0 1 0 0,0 0 0 0 0,2 3-1 0 0,-1 1-27 0 0,1-1 0 0 0,0 0 0 0 0,0 0-1 0 0,1 0 1 0 0,-1 0 0 0 0,1 0 0 0 0,1 0-1 0 0,-1-1 1 0 0,7 9 0 0 0,-5-10-6 0 0,-1 1 1 0 0,1-1-1 0 0,0 0 0 0 0,0-1 0 0 0,1 1 1 0 0,-1-1-1 0 0,1 0 0 0 0,0-1 0 0 0,-1 1 1 0 0,1-1-1 0 0,0 0 0 0 0,0 0 0 0 0,1-1 1 0 0,-1 0-1 0 0,0 0 0 0 0,1 0 1 0 0,-1-1-1 0 0,0 0 0 0 0,1 0 0 0 0,-1-1 1 0 0,0 0-1 0 0,0 0 0 0 0,1 0 0 0 0,-1-1 1 0 0,0 0-1 0 0,0 0 0 0 0,0 0 0 0 0,-1-1 1 0 0,1 0-1 0 0,5-3 0 0 0,-2 1 21 0 0,0 0 0 0 0,-1-1 0 0 0,0 1 0 0 0,0-2 0 0 0,-1 1 0 0 0,1-1 0 0 0,-1 0 0 0 0,-1 0 0 0 0,1-1 0 0 0,-1 0 0 0 0,-1 0 0 0 0,0-1 0 0 0,0 0 0 0 0,0 1 0 0 0,-1-2 0 0 0,0 1 0 0 0,-1 0 0 0 0,4-18 0 0 0,-6 22-33 0 0,0 0 1 0 0,-1 0-1 0 0,1 0 1 0 0,-1 0-1 0 0,0 0 1 0 0,-1 0-1 0 0,1 0 1 0 0,-1 0-1 0 0,0 0 1 0 0,0 0-1 0 0,0 0 1 0 0,-1 1-1 0 0,0-1 1 0 0,0 0-1 0 0,0 1 1 0 0,-1 0-1 0 0,1-1 1 0 0,-1 1-1 0 0,0 0 1 0 0,0 0-1 0 0,0 1 1 0 0,-1-1-1 0 0,1 1 1 0 0,-1-1-1 0 0,0 1 1 0 0,0 0-1 0 0,0 0 1 0 0,0 1-1 0 0,-1-1 1 0 0,1 1-1 0 0,-1 0 1 0 0,1 0-1 0 0,-1 1 1 0 0,0-1-1 0 0,0 1 1 0 0,0 0-1 0 0,1 0 1 0 0,-1 1-1 0 0,0 0 1 0 0,-6 0-1 0 0,3 0-31 0 0,-1 1 0 0 0,1 0-1 0 0,0 1 1 0 0,-1 0-1 0 0,1 0 1 0 0,0 1-1 0 0,1 0 1 0 0,-1 0 0 0 0,0 1-1 0 0,1 0 1 0 0,0 1-1 0 0,0-1 1 0 0,0 1-1 0 0,-9 9 1 0 0,8-6-445 0 0,0 0 1 0 0,0 0-1 0 0,1 1 1 0 0,-8 13-1 0 0,10-14-945 0 0,0 1-1 0 0,1-1 1 0 0,0 1 0 0 0,0 0-1 0 0,-2 11 1 0 0,2 2-9489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41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13 127 2916 0 0,'0'0'9999'0'0,"1"-6"-8843"0"0,0-9-1251 0 0,0 5 5076 0 0,-1 33-2377 0 0,-3 226-1399 0 0,-9-551-606 0 0,14 289-74 0 0,5 26-66 0 0,1 4-392 0 0,10 12 158 0 0,1-1 0 0 0,1-2 0 0 0,1 1 0 0 0,2-2 0 0 0,0-1 0 0 0,2-1 0 0 0,35 26 0 0 0,-58-47-202 0 0,0-1-1 0 0,-1 0 0 0 0,1 1 0 0 0,0-1 0 0 0,0 0 0 0 0,0 0 0 0 0,0 0 0 0 0,0 0 0 0 0,0 0 0 0 0,0 0 1 0 0,4 0-1 0 0,-5-1 14 0 0,0 0 1 0 0,-1-1-1 0 0,1 1 1 0 0,0 0-1 0 0,-1-1 1 0 0,1 1-1 0 0,0-1 1 0 0,-1 1-1 0 0,1-1 1 0 0,-1 1-1 0 0,1-1 1 0 0,-1 1-1 0 0,1-1 1 0 0,-1 1-1 0 0,1-1 1 0 0,-1 0-1 0 0,1 1 1 0 0,-1-1-1 0 0,0 0 1 0 0,0 1-1 0 0,1-1 1 0 0,-1 0-1 0 0,0 0 1 0 0,0 1-1 0 0,0-1 1 0 0,0 0-1 0 0,1 0 1 0 0,-1 1-1 0 0,0-1 1 0 0,0 0-1 0 0,-1 0 1 0 0,1 1-1 0 0,0-1 1 0 0,0 0-1 0 0,-1-1 1 0 0,-1-28 79 0 0,-1 0-1 0 0,-1 1 1 0 0,-2-1 0 0 0,-11-31-1 0 0,-2-14-79 0 0,7 39 102 0 0,5 23-467 0 0,7 21-1420 0 0,1-3 1267 0 0,1 0-1 0 0,0-1 1 0 0,0 1 0 0 0,1 0 0 0 0,0-1-1 0 0,-1 0 1 0 0,2 0 0 0 0,-1 0 0 0 0,0 0-1 0 0,6 5 1 0 0,3 4-4468 0 0,2 4-2600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41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9273 0 0,'0'0'14134'0'0,"6"-1"-13437"0"0,43-8 502 0 0,-20 3-749 0 0,0 1 1 0 0,41-2-1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4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7069 0 0,'0'0'14624'0'0,"18"-22"-12293"0"0,74-201-90 0 0,-89 221-2303 0 0,0 10 28 0 0,3 32 26 0 0,-1 53 93 0 0,5 74-82 0 0,-10-166 308 0 0,-51 4-193 0 0,-4 0-197 0 0,31 3 45 0 0,27-7 186 0 0,42-9 579 0 0,-19 3-21 0 0,74 2 93 0 0,-6 0-1556 0 0,-105 12-2268 0 0,0 0 178 0 0,2-3-1819 0 0,-26 12-11160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4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3596 0 0,'0'0'13216'0'0,"1"-7"-12424"0"0,3-19-210 0 0,-2 9 2462 0 0,-1 46-1110 0 0,16 214-233 0 0,-6-117-1266 0 0,-6-90-135 0 0,-3-60 341 0 0,0 8-658 0 0,0 0-1 0 0,1 0 1 0 0,1 0 0 0 0,0 0-1 0 0,1 0 1 0 0,0 1-1 0 0,2 0 1 0 0,0 0 0 0 0,0 1-1 0 0,1-1 1 0 0,1 2-1 0 0,1-1 1 0 0,19-21 0 0 0,-28 34 13 0 0,-1 0 1 0 0,1 1-1 0 0,0-1 1 0 0,-1 0-1 0 0,1 1 1 0 0,0-1 0 0 0,-1 1-1 0 0,1-1 1 0 0,0 1-1 0 0,0 0 1 0 0,0-1-1 0 0,-1 1 1 0 0,1 0-1 0 0,0-1 1 0 0,0 1 0 0 0,0 0-1 0 0,0 0 1 0 0,0 0-1 0 0,0-1 1 0 0,-1 1-1 0 0,1 0 1 0 0,0 0-1 0 0,0 1 1 0 0,0-1-1 0 0,0 0 1 0 0,0 0 0 0 0,0 0-1 0 0,0 1 1 0 0,1-1-1 0 0,0 2 6 0 0,0-1-1 0 0,1 1 1 0 0,-1 0-1 0 0,0 0 1 0 0,0 0-1 0 0,0 0 1 0 0,-1 0-1 0 0,1 0 1 0 0,3 5-1 0 0,23 54 138 0 0,-18-29-239 0 0,-1 1 0 0 0,-2 0 0 0 0,-1 1 0 0 0,-2-1 0 0 0,0 44 0 0 0,-3-83-646 0 0,-3-18-5578 0 0,-4 7-2409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0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12 8053 0 0,'0'0'14370'0'0,"-4"-3"-13910"0"0,2 2-423 0 0,1 0 1 0 0,-1 0-1 0 0,1 0 1 0 0,-1 0 0 0 0,0 1-1 0 0,1-1 1 0 0,-1 0-1 0 0,0 1 1 0 0,0-1-1 0 0,1 1 1 0 0,-1 0-1 0 0,0-1 1 0 0,0 1-1 0 0,0 0 1 0 0,0 0 0 0 0,1 0-1 0 0,-3 1 1 0 0,-34 13 643 0 0,25-9-631 0 0,-15 6 108 0 0,-2 0-51 0 0,30-11-102 0 0,-1 0 1 0 0,1 0-1 0 0,0 0 1 0 0,-1 0-1 0 0,1 0 1 0 0,0 0-1 0 0,-1 0 1 0 0,1 0-1 0 0,0 0 1 0 0,-1 0-1 0 0,1 0 0 0 0,0 1 1 0 0,-1-1-1 0 0,1 0 1 0 0,0 0-1 0 0,-1 0 1 0 0,1 0-1 0 0,0 1 1 0 0,0-1-1 0 0,-1 0 1 0 0,1 0-1 0 0,0 1 1 0 0,0-1-1 0 0,-1 0 0 0 0,1 0 1 0 0,0 1-1 0 0,0-1 1 0 0,0 0-1 0 0,0 1 1 0 0,0-1-1 0 0,-1 0 1 0 0,1 1-1 0 0,0-1 1 0 0,0 0-1 0 0,0 1 1 0 0,0-1-1 0 0,0 0 1 0 0,0 1-1 0 0,0-1 0 0 0,0 1 1 0 0,3 1 17 0 0,-1 1 1 0 0,0-1-1 0 0,0 1 1 0 0,0 0-1 0 0,0-1 1 0 0,0 1-1 0 0,0 0 1 0 0,-1 0-1 0 0,1 1 1 0 0,-1-1-1 0 0,0 0 1 0 0,0 0-1 0 0,1 6 1 0 0,4 49 307 0 0,-3-29 78 0 0,2 23-334 0 0,-3 0 0 0 0,-1 1 0 0 0,-3-1 0 0 0,-2 0 0 0 0,-19 89 0 0 0,22-137-91 0 0,0 0 0 0 0,0 0 0 0 0,1 1 0 0 0,-1-1 0 0 0,1 0 0 0 0,0 0 0 0 0,0 7 0 0 0,9-4-63 0 0,12-13 124 0 0,-9-1-71 0 0,-4 2 119 0 0,1 1 0 0 0,-1-1 0 0 0,1 2 0 0 0,0-1 0 0 0,10-1 1 0 0,-17 4-170 0 0,0 1 1 0 0,1 0-1 0 0,-1-1 1 0 0,0 1-1 0 0,0 0 1 0 0,0 0-1 0 0,0 1 0 0 0,0-1 1 0 0,0 0-1 0 0,0 1 1 0 0,1-1-1 0 0,-1 1 1 0 0,0 0-1 0 0,0 0 1 0 0,-1 0-1 0 0,1 0 1 0 0,0 0-1 0 0,0 0 1 0 0,0 0-1 0 0,-1 0 1 0 0,1 1-1 0 0,0-1 1 0 0,-1 1-1 0 0,1-1 1 0 0,-1 1-1 0 0,0 0 1 0 0,2 3-1 0 0,-2 1-2564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0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6777 0 0,'0'0'14092'0'0,"3"4"-13381"0"0,0 3-470 0 0,1 0 0 0 0,-1 0 1 0 0,-1 1-1 0 0,1-1 0 0 0,-1 1 0 0 0,-1 0 1 0 0,1 0-1 0 0,-1 0 0 0 0,-1-1 0 0 0,0 13 1 0 0,-4 92 544 0 0,3-102-780 0 0,-1 38-245 0 0,-6 59 678 0 0,6-96-1077 0 0,1-1 0 0 0,-2 0 0 0 0,1 1 0 0 0,-1-1 0 0 0,-1 0 0 0 0,0-1 0 0 0,-7 13 1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1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9037 0 0,'0'0'12118'0'0,"0"18"-11206"0"0,-3-13-889 0 0,0-1 1 0 0,0 0-1 0 0,0 0 1 0 0,0 0-1 0 0,-1 0 1 0 0,0 0-1 0 0,1-1 0 0 0,-1 0 1 0 0,-1 0-1 0 0,1 0 1 0 0,0 0-1 0 0,-9 3 1 0 0,-4 4-7 0 0,-16 10-10 0 0,24-15 57 0 0,-1 0 0 0 0,1 0-1 0 0,1 1 1 0 0,-1 0-1 0 0,-10 11 1 0 0,19-17-57 0 0,-1 1 0 0 0,1-1 1 0 0,0 0-1 0 0,0 1 0 0 0,0-1 0 0 0,0 1 0 0 0,0-1 1 0 0,0 1-1 0 0,0-1 0 0 0,0 0 0 0 0,0 1 0 0 0,0-1 0 0 0,0 1 1 0 0,0-1-1 0 0,0 0 0 0 0,1 1 0 0 0,-1-1 0 0 0,0 1 0 0 0,0-1 1 0 0,0 0-1 0 0,0 1 0 0 0,1-1 0 0 0,-1 0 0 0 0,0 1 1 0 0,0-1-1 0 0,1 0 0 0 0,-1 1 0 0 0,0-1 0 0 0,1 0 0 0 0,-1 1 1 0 0,0-1-1 0 0,1 0 0 0 0,-1 0 0 0 0,0 0 0 0 0,1 1 0 0 0,-1-1 1 0 0,1 0-1 0 0,-1 0 0 0 0,0 0 0 0 0,2 0 0 0 0,20 10 383 0 0,-17-8-98 0 0,45 14 632 0 0,-37-12-727 0 0,0 0 1 0 0,0 1 0 0 0,15 7 0 0 0,-25-10-361 0 0,0 0 0 0 0,0 0 1 0 0,0 0-1 0 0,0 1 0 0 0,0-1 1 0 0,0 1-1 0 0,0 0 0 0 0,-1-1 1 0 0,1 1-1 0 0,-1 0 0 0 0,0 1 1 0 0,0-1-1 0 0,0 0 0 0 0,0 1 1 0 0,2 6-1 0 0,-4-8-983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1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8457 0 0,'0'0'12332'0'0,"12"-1"-11889"0"0,0 0-355 0 0,59-7 332 0 0,-66 7-371 0 0,1 0 0 0 0,-1 0 1 0 0,1 0-1 0 0,-1-1 0 0 0,0 0 1 0 0,0 0-1 0 0,1 0 0 0 0,-1-1 0 0 0,-1 1 1 0 0,9-7-1 0 0,-16 25 246 0 0,1 0 0 0 0,0-1 0 0 0,1 1 0 0 0,1 0 0 0 0,2 18 0 0 0,-1 1-129 0 0,2 82 219 0 0,22 148 0 0 0,-24-262-301 0 0,-1-1 0 0 0,1 1 0 0 0,-1 0 0 0 0,0 0 0 0 0,0 0 0 0 0,0 0 0 0 0,0 0 0 0 0,0 0 0 0 0,-1 0 0 0 0,1 0 0 0 0,-1-1 0 0 0,0 1 0 0 0,0 0 0 0 0,0 0 0 0 0,0-1 0 0 0,0 1 0 0 0,0 0 0 0 0,-3 3 0 0 0,0-4-72 0 0,1 1 1 0 0,0-1-1 0 0,-1 1 1 0 0,1-1-1 0 0,-1 0 1 0 0,0-1-1 0 0,0 1 1 0 0,0-1-1 0 0,0 1 1 0 0,0-1-1 0 0,0 0 1 0 0,-7 0-1 0 0,-1 2-12 0 0,-9 1 28 0 0,-1-1-1 0 0,-30 1 1 0 0,52-4-88 0 0,0 0-1 0 0,-1-1 0 0 0,1 1 1 0 0,0-1-1 0 0,-1 1 1 0 0,1-1-1 0 0,0 1 0 0 0,-1 0 1 0 0,1-1-1 0 0,0 1 1 0 0,0-1-1 0 0,0 1 0 0 0,-1-1 1 0 0,1 0-1 0 0,0 1 1 0 0,0-1-1 0 0,0 1 1 0 0,0-1-1 0 0,0 1 0 0 0,0-1 1 0 0,0 1-1 0 0,0-1 1 0 0,0 1-1 0 0,0-1 0 0 0,0 0 1 0 0,1 1-1 0 0,-1-1 1 0 0,0 1-1 0 0,0-1 0 0 0,1 1 1 0 0,-1-1-1 0 0,0 1 1 0 0,0 0-1 0 0,1-1 1 0 0,-1 1-1 0 0,1-1 0 0 0,9-21-2571 0 0,1 7-2235 0 0,4-6-4036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2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19 1420 0 0,'0'0'16236'0'0,"-13"-4"-15797"0"0,-38-11 10 0 0,48 15-394 0 0,1 0 0 0 0,-1 0 0 0 0,1 0 1 0 0,-1 1-1 0 0,1-1 0 0 0,-1 0 0 0 0,1 1 0 0 0,0 0 1 0 0,-1-1-1 0 0,1 1 0 0 0,0 0 0 0 0,0 0 0 0 0,-1 0 1 0 0,1 1-1 0 0,0-1 0 0 0,0 0 0 0 0,0 1 0 0 0,-2 2 1 0 0,-26 30 836 0 0,27-29-750 0 0,-2 1 33 0 0,1 1-1 0 0,-1 0 0 0 0,1 1 1 0 0,1-1-1 0 0,0 1 1 0 0,0 0-1 0 0,0 0 0 0 0,1 0 1 0 0,0 0-1 0 0,0 0 1 0 0,1 0-1 0 0,0 0 0 0 0,1 15 1 0 0,0-19-144 0 0,1-1 0 0 0,-1 1 0 0 0,1-1 0 0 0,0 1 0 0 0,0 0 0 0 0,0-1 0 0 0,0 0 0 0 0,1 1 0 0 0,-1-1 0 0 0,1 0 0 0 0,0 0 0 0 0,0 0 0 0 0,0 0 0 0 0,0 0 0 0 0,1 0 0 0 0,-1-1 0 0 0,1 1 0 0 0,0-1 0 0 0,0 1 0 0 0,0-1 0 0 0,0 0 0 0 0,0 0 0 0 0,0-1 0 0 0,0 1 0 0 0,0 0 0 0 0,1-1 0 0 0,-1 0 0 0 0,1 0 0 0 0,-1 0 0 0 0,1 0 0 0 0,0-1 1 0 0,-1 1-1 0 0,5-1 0 0 0,4 0-221 0 0,0-1 1 0 0,0 0 0 0 0,-1 0 0 0 0,1-1 0 0 0,0-1 0 0 0,-1 0 0 0 0,0-1 0 0 0,0 0 0 0 0,0 0 0 0 0,0-1 0 0 0,18-12-1 0 0,-5 4-2141 0 0,-12 6-2421 0 0,-2-4-3754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6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398 1 10365 0 0,'0'0'10752'0'0,"5"0"-10548"0"0,63 6 564 0 0,1-3 1 0 0,73-6-1 0 0,-88 1-594 0 0,-31 0-178 0 0,-15 1-79 0 0,-1 0 0 0 0,1 1 1 0 0,0 0-1 0 0,0 0 0 0 0,-1 1 0 0 0,13 2 0 0 0,-20-2-149 0 0,0 0-1 0 0,-1 0 0 0 0,1 0 1 0 0,0 0-1 0 0,-1 0 1 0 0,1 0-1 0 0,-1 0 1 0 0,0 0-1 0 0,1 0 0 0 0,-1 0 1 0 0,0 0-1 0 0,1-1 1 0 0,-1 1-1 0 0,0 0 0 0 0,0 0 1 0 0,0-1-1 0 0,1 1 1 0 0,-1 0-1 0 0,0-1 1 0 0,0 1-1 0 0,0-1 0 0 0,-2 1 1 0 0,-7 5-6167 0 0,-13-1-4289 0 0</inkml:trace>
  <inkml:trace contextRef="#ctx0" brushRef="#br0" timeOffset="1">1 472 7249 0 0,'0'0'11162'0'0,"14"0"-10213"0"0,245-8 2628 0 0,98-32-3051 0 0,-367 39-5680 0 0,0 2 244 0 0,-19 4-7537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30 6673 0 0,'0'0'13660'0'0,"-4"11"-13220"0"0,4-10-442 0 0,-3 8 226 0 0,0 1-1 0 0,1 0 0 0 0,0 0 0 0 0,0 0 0 0 0,0 20 0 0 0,2-28-183 0 0,0 1 0 0 0,0-1 1 0 0,1 0-1 0 0,-1 0 0 0 0,1 1 0 0 0,-1-1 0 0 0,1 0 0 0 0,0 0 0 0 0,-1 1 1 0 0,1-1-1 0 0,0 0 0 0 0,1 0 0 0 0,-1 0 0 0 0,0 0 0 0 0,0 0 1 0 0,1-1-1 0 0,-1 1 0 0 0,1 0 0 0 0,0-1 0 0 0,0 1 0 0 0,-1-1 1 0 0,1 1-1 0 0,0-1 0 0 0,0 0 0 0 0,0 0 0 0 0,0 0 0 0 0,0 0 0 0 0,1 0 1 0 0,-1 0-1 0 0,0-1 0 0 0,0 1 0 0 0,1-1 0 0 0,-1 0 0 0 0,0 1 1 0 0,1-1-1 0 0,-1 0 0 0 0,0 0 0 0 0,3-1 0 0 0,6 1-23 0 0,0-1 0 0 0,0-1 0 0 0,-1 1 0 0 0,1-2 0 0 0,0 0 0 0 0,-1 0 0 0 0,0-1 0 0 0,1 0 0 0 0,-2-1 1 0 0,1 0-1 0 0,0 0 0 0 0,-1-1 0 0 0,0 0 0 0 0,0-1 0 0 0,-1 0 0 0 0,0 0 0 0 0,0-1 0 0 0,-1 0 0 0 0,8-11 0 0 0,-14 18-8 0 0,0 0 1 0 0,0 0 0 0 0,-1 0-1 0 0,1 0 1 0 0,0-1-1 0 0,-1 1 1 0 0,1 0-1 0 0,0 0 1 0 0,-1 0-1 0 0,0-1 1 0 0,1 1-1 0 0,-1 0 1 0 0,0-1 0 0 0,0 1-1 0 0,1 0 1 0 0,-1-1-1 0 0,0 1 1 0 0,-1 0-1 0 0,1-1 1 0 0,0 1-1 0 0,0 0 1 0 0,0-1 0 0 0,-1 1-1 0 0,1 0 1 0 0,-1 0-1 0 0,1-1 1 0 0,-1 1-1 0 0,1 0 1 0 0,-1 0-1 0 0,0-1 1 0 0,-2-1 8 0 0,0 1 1 0 0,1 0-1 0 0,-1 0 1 0 0,0 0-1 0 0,0 0 0 0 0,0 0 1 0 0,0 1-1 0 0,0-1 1 0 0,-1 1-1 0 0,1 0 1 0 0,-5-1-1 0 0,-4-1 2 0 0,0 0 1 0 0,-1 2-1 0 0,1-1 1 0 0,0 2-1 0 0,0-1 0 0 0,-14 3 1 0 0,15 0-115 0 0,-1 1-1 0 0,1 1 1 0 0,0 0 0 0 0,0 0-1 0 0,0 1 1 0 0,0 1 0 0 0,1 0-1 0 0,0 0 1 0 0,0 1 0 0 0,-11 9 0 0 0,20-15-23 0 0,1 0 0 0 0,-1-1 0 0 0,0 1 0 0 0,1 0 0 0 0,-1-1 1 0 0,1 1-1 0 0,-1 0 0 0 0,1 0 0 0 0,-1 0 0 0 0,1 0 1 0 0,-1 0-1 0 0,1 0 0 0 0,0-1 0 0 0,0 1 0 0 0,-1 0 1 0 0,1 0-1 0 0,0 0 0 0 0,0 0 0 0 0,0 0 0 0 0,0 0 0 0 0,0 0 1 0 0,0 0-1 0 0,0 0 0 0 0,1 1 0 0 0,-1-1-313 0 0,1 0 1 0 0,-1-1-1 0 0,1 1 0 0 0,-1 0 0 0 0,1-1 1 0 0,-1 1-1 0 0,1-1 0 0 0,0 1 0 0 0,-1-1 1 0 0,1 1-1 0 0,-1-1 0 0 0,1 1 0 0 0,0-1 1 0 0,0 0-1 0 0,-1 1 0 0 0,1-1 0 0 0,0 0 0 0 0,0 1 1 0 0,-1-1-1 0 0,1 0 0 0 0,2 0 0 0 0,13 1-9630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4348 0 0,'0'0'15154'0'0,"-13"2"-14563"0"0,10-2-555 0 0,-4 1 64 0 0,0 0 0 0 0,0 0 0 0 0,0 1 0 0 0,1 0 0 0 0,-1 0 0 0 0,0 0 0 0 0,1 1 0 0 0,-1 0 0 0 0,1 0 0 0 0,0 1 0 0 0,0 0 0 0 0,0 0 0 0 0,0 0 0 0 0,1 1 0 0 0,0 0 0 0 0,-5 5 0 0 0,9-9-97 0 0,1-1 0 0 0,0 0 0 0 0,-1 1 0 0 0,1-1 0 0 0,0 1 0 0 0,0 0-1 0 0,-1-1 1 0 0,1 1 0 0 0,0-1 0 0 0,0 1 0 0 0,0-1 0 0 0,0 1 0 0 0,0 0-1 0 0,-1-1 1 0 0,1 1 0 0 0,0-1 0 0 0,0 1 0 0 0,0 0 0 0 0,1-1 0 0 0,-1 1 0 0 0,0-1-1 0 0,0 1 1 0 0,0-1 0 0 0,0 1 0 0 0,1 0 0 0 0,-1-1 0 0 0,0 1 0 0 0,0-1-1 0 0,1 1 1 0 0,-1-1 0 0 0,0 1 0 0 0,1-1 0 0 0,-1 1 0 0 0,1-1 0 0 0,-1 0 0 0 0,0 1-1 0 0,1-1 1 0 0,-1 0 0 0 0,1 1 0 0 0,-1-1 0 0 0,1 0 0 0 0,-1 1 0 0 0,1-1-1 0 0,0 0 1 0 0,-1 0 0 0 0,1 0 0 0 0,-1 1 0 0 0,1-1 0 0 0,-1 0 0 0 0,1 0 0 0 0,0 0-1 0 0,0 0 1 0 0,43 3 160 0 0,-28-2-150 0 0,-10 0 42 0 0,0 0 0 0 0,0 0-1 0 0,0 1 1 0 0,0 0-1 0 0,0 0 1 0 0,0 1 0 0 0,-1-1-1 0 0,1 1 1 0 0,-1 1-1 0 0,0-1 1 0 0,0 1 0 0 0,0 0-1 0 0,7 7 1 0 0,-10-9-5 0 0,-1 0 0 0 0,1 0 0 0 0,-1 0 0 0 0,0 0 0 0 0,0 1 0 0 0,0-1 0 0 0,0 0 0 0 0,0 1 0 0 0,0-1 0 0 0,-1 0 0 0 0,1 1 0 0 0,-1-1 0 0 0,0 1 0 0 0,1-1 0 0 0,-1 1 0 0 0,0-1 0 0 0,0 1 0 0 0,-1-1 0 0 0,1 1 0 0 0,-1-1 0 0 0,1 1 0 0 0,-1-1 1 0 0,0 0-1 0 0,0 1 0 0 0,0-1 0 0 0,0 0 0 0 0,0 1 0 0 0,0-1 0 0 0,0 0 0 0 0,-1 0 0 0 0,0 0 0 0 0,1 0 0 0 0,-1-1 0 0 0,0 1 0 0 0,0 0 0 0 0,-3 2 0 0 0,-1 2 27 0 0,-1-1 0 0 0,0 0 1 0 0,-1 0-1 0 0,1 0 0 0 0,-1-1 0 0 0,0 0 1 0 0,-16 5-1 0 0,21-8-197 0 0,-1 0-1 0 0,0 0 1 0 0,0 0 0 0 0,0-1 0 0 0,1 1-1 0 0,-1-1 1 0 0,0 0 0 0 0,0 0 0 0 0,-5-1-1 0 0,7 0-220 0 0,0 1 0 0 0,0-1 0 0 0,0 0 0 0 0,0 0 0 0 0,0 1 0 0 0,1-1-1 0 0,-1-1 1 0 0,0 1 0 0 0,0 0 0 0 0,1 0 0 0 0,-1 0 0 0 0,0-1-1 0 0,1 1 1 0 0,-1-1 0 0 0,1 0 0 0 0,0 1 0 0 0,-2-4 0 0 0,-7-12-6458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4648 0 0,'0'0'10957'0'0,"26"-6"-5147"0"0,-25 6-5706 0 0,1 1-1 0 0,-1 0 1 0 0,1-1 0 0 0,0 1 0 0 0,-1 0 0 0 0,1 0 0 0 0,-1 0 0 0 0,0 0 0 0 0,1 0 0 0 0,-1 0 0 0 0,0 0 0 0 0,0 1 0 0 0,1-1-1 0 0,-1 0 1 0 0,0 1 0 0 0,0-1 0 0 0,0 1 0 0 0,-1-1 0 0 0,1 1 0 0 0,0-1 0 0 0,-1 1 0 0 0,1 0 0 0 0,0 3 0 0 0,11 40 489 0 0,-5 15-205 0 0,-3 0-1 0 0,-4 84 1 0 0,-1-65-330 0 0,0-55 79 0 0,1-15-2047 0 0,7-23-1237 0 0,2-7-5936 0 0,-6 8-473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3636 0 0,'0'0'18951'0'0,"-5"4"-18871"0"0,-11 10-41 0 0,-110 101 319 0 0,126-114-349 0 0,0 0 0 0 0,0-1 0 0 0,0 1 0 0 0,0 0 0 0 0,0 0 0 0 0,0-1 0 0 0,0 1 0 0 0,0 0 0 0 0,0 0 0 0 0,0-1 0 0 0,0 1 0 0 0,0 0 0 0 0,1-1 0 0 0,-1 1 0 0 0,0 0 0 0 0,1-1 0 0 0,-1 1 0 0 0,0 0 0 0 0,1-1 0 0 0,-1 1 0 0 0,1-1 0 0 0,-1 1 0 0 0,0-1 0 0 0,1 1 0 0 0,0-1 0 0 0,-1 1 0 0 0,1-1 0 0 0,-1 1 0 0 0,1-1 0 0 0,0 0 0 0 0,-1 1 0 0 0,1-1 0 0 0,0 0 0 0 0,-1 1 0 0 0,1-1 0 0 0,0 0 0 0 0,0 0 0 0 0,33 16 359 0 0,-32-14-331 0 0,11 4-41 0 0,0-1 1 0 0,0 1 0 0 0,1-2-1 0 0,-1 0 1 0 0,1-1-1 0 0,0 0 1 0 0,0-1 0 0 0,20 1-1 0 0,-33-3-159 0 0,-1 0-1 0 0,0 0 0 0 0,1 0 1 0 0,-1 0-1 0 0,1 0 1 0 0,-1 0-1 0 0,0 0 1 0 0,1 0-1 0 0,-1-1 1 0 0,1 1-1 0 0,-1 0 0 0 0,0 0 1 0 0,1 0-1 0 0,-1 0 1 0 0,0-1-1 0 0,1 1 1 0 0,-1 0-1 0 0,0 0 0 0 0,1-1 1 0 0,-1 1-1 0 0,0 0 1 0 0,1-1-1 0 0,-1 1 1 0 0,0 0-1 0 0,0-1 1 0 0,1 1-1 0 0,-1 0 0 0 0,0-1 1 0 0,0 1-1 0 0,0-1 1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4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1 407 7821 0 0,'0'0'14013'0'0,"15"11"-12948"0"0,-11-9-983 0 0,1 0 1 0 0,0 0-1 0 0,0-1 1 0 0,-1 1-1 0 0,1-1 1 0 0,0 0-1 0 0,0 0 0 0 0,0-1 1 0 0,1 1-1 0 0,-1-1 1 0 0,0 0-1 0 0,0-1 1 0 0,0 1-1 0 0,7-3 1 0 0,5 0 22 0 0,0-1 1 0 0,28-12-1 0 0,-37 13-93 0 0,0 0 0 0 0,-1-1-1 0 0,1 0 1 0 0,-1-1 0 0 0,0 1 0 0 0,0-1-1 0 0,0-1 1 0 0,8-8 0 0 0,-13 12-12 0 0,0 0 0 0 0,-1 0 0 0 0,1-1 1 0 0,0 1-1 0 0,-1-1 0 0 0,0 1 1 0 0,1-1-1 0 0,-1 1 0 0 0,0-1 0 0 0,0 1 1 0 0,-1-1-1 0 0,1 0 0 0 0,0 0 1 0 0,-1 0-1 0 0,0 1 0 0 0,0-1 1 0 0,0 0-1 0 0,0 0 0 0 0,0 0 0 0 0,0 1 1 0 0,-1-1-1 0 0,1 0 0 0 0,-1 0 1 0 0,0 1-1 0 0,0-1 0 0 0,0 0 0 0 0,0 1 1 0 0,0-1-1 0 0,-3-2 0 0 0,-10-15-219 0 0,0 0-1 0 0,-2 1 0 0 0,-33-31 1 0 0,31 32 33 0 0,0-1 1 0 0,1 0 0 0 0,-17-26-1 0 0,33 44 182 0 0,0 0 0 0 0,0 0 1 0 0,0 0-1 0 0,1 0 0 0 0,-1 0 0 0 0,0-1 0 0 0,1 1 1 0 0,-1 0-1 0 0,1 0 0 0 0,0-1 0 0 0,-1 1 0 0 0,1 0 1 0 0,0 0-1 0 0,0-1 0 0 0,0 1 0 0 0,0 0 0 0 0,0-1 0 0 0,0 1 1 0 0,0 0-1 0 0,0-1 0 0 0,0 1 0 0 0,1 0 0 0 0,-1 0 1 0 0,0-1-1 0 0,1 1 0 0 0,-1 0 0 0 0,1 0 0 0 0,0 0 0 0 0,-1-1 1 0 0,1 1-1 0 0,0 0 0 0 0,0 0 0 0 0,0 0 0 0 0,-1 0 1 0 0,1 0-1 0 0,0 1 0 0 0,0-1 0 0 0,0 0 0 0 0,1 0 1 0 0,-1 1-1 0 0,0-1 0 0 0,0 0 0 0 0,0 1 0 0 0,0-1 0 0 0,1 1 1 0 0,-1 0-1 0 0,0-1 0 0 0,0 1 0 0 0,3 0 0 0 0,9-4 72 0 0,1 2-1 0 0,-1 0 0 0 0,27 0 1 0 0,-27 1-17 0 0,11-1 85 0 0,0 1 1 0 0,1 1-1 0 0,-1 1 0 0 0,0 1 1 0 0,31 7-1 0 0,-50-8-73 0 0,1 1 0 0 0,-1-1-1 0 0,1 1 1 0 0,-1 0 0 0 0,0 0 0 0 0,0 1 0 0 0,0-1 0 0 0,0 1-1 0 0,-1 1 1 0 0,1-1 0 0 0,-1 0 0 0 0,0 1 0 0 0,0 0 0 0 0,0 0-1 0 0,0 0 1 0 0,-1 0 0 0 0,1 1 0 0 0,-1 0 0 0 0,0-1 0 0 0,-1 1-1 0 0,1 0 1 0 0,-1 0 0 0 0,0 1 0 0 0,0-1 0 0 0,-1 0 0 0 0,1 1 0 0 0,-1-1-1 0 0,0 1 1 0 0,0 6 0 0 0,-2 4-3 0 0,-1 0-1 0 0,0-1 1 0 0,-1 1 0 0 0,0-1-1 0 0,-1 0 1 0 0,-1 0-1 0 0,-1 0 1 0 0,0-1 0 0 0,-15 26-1 0 0,9-15 46 0 0,1-1-1 0 0,-10 31 0 0 0,21-54-101 0 0,0-1 0 0 0,-1 1 0 0 0,1-1-1 0 0,0 1 1 0 0,0-1 0 0 0,0 1 0 0 0,0 0-1 0 0,-1-1 1 0 0,1 1 0 0 0,0-1 0 0 0,0 1-1 0 0,0-1 1 0 0,0 1 0 0 0,0 0 0 0 0,0-1-1 0 0,0 1 1 0 0,0-1 0 0 0,1 1 0 0 0,-1-1-1 0 0,0 1 1 0 0,0 0 0 0 0,0-1 0 0 0,1 1-1 0 0,-1-1 1 0 0,0 1 0 0 0,0-1 0 0 0,1 1-1 0 0,-1-1 1 0 0,0 0 0 0 0,1 1 0 0 0,-1-1-1 0 0,1 1 1 0 0,-1-1 0 0 0,1 0 0 0 0,0 1-1 0 0,23 0 70 0 0,-11-3-29 0 0,35-2 13 0 0,-32 1-118 0 0,-1 2 0 0 0,1 0 0 0 0,0 0 0 0 0,32 4 0 0 0,-35 3-1338 0 0,-38-2-20080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2736 0 0,'0'0'15946'0'0,"-3"7"-15120"0"0,-3 9-237 0 0,0-1 0 0 0,1 1-1 0 0,1 0 1 0 0,1 0-1 0 0,0 0 1 0 0,0 24-1 0 0,2 113 1104 0 0,2-81-1257 0 0,-1-52-334 0 0,1 1 1 0 0,0-1-1 0 0,2 1 0 0 0,0-1 0 0 0,1 0 0 0 0,8 21 1 0 0,-7-28-1 0 0,1-1 1 0 0,0 0 0 0 0,0 0 0 0 0,1-1-1 0 0,1 1 1 0 0,0-2 0 0 0,1 1-1 0 0,0-1 1 0 0,0 0 0 0 0,14 10 0 0 0,6 5-209 0 0,51 41-32 0 0,-23-29-3108 0 0,-55-36 2471 0 0,3 2-76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6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31 664 0 0,'0'0'16348'0'0,"0"-4"-15420"0"0,-2-2-503 0 0,-1-14 6829 0 0,41 54-4688 0 0,-33-29-2519 0 0,0 0 0 0 0,-1 0 0 0 0,0 0 1 0 0,0 0-1 0 0,0 1 0 0 0,-1 0 1 0 0,1 0-1 0 0,-1 0 0 0 0,-1 0 0 0 0,4 11 1 0 0,14 66 470 0 0,-12-45-426 0 0,-2 1 0 0 0,-2 0 0 0 0,-1-1 0 0 0,-5 70 0 0 0,-1-92-74 0 0,-1 0 0 0 0,0 0 0 0 0,-1 0 0 0 0,-1-1 0 0 0,0 0 0 0 0,-1 0-1 0 0,-1-1 1 0 0,-1 0 0 0 0,-12 16 0 0 0,6-10-112 0 0,-1-1 0 0 0,0-1 0 0 0,-2 0-1 0 0,0-1 1 0 0,-30 21 0 0 0,29-29-1171 0 0,11-11-4577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8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2552 0 0,'0'0'15434'0'0,"8"-3"-14622"0"0,26-5 194 0 0,1 2 0 0 0,1 1 0 0 0,61 0 1 0 0,-15 0-805 0 0,-57 2-342 0 0,35-2-4 0 0,-26 10-3481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8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4620 0 0,'0'0'13576'0'0,"1"12"-12022"0"0,7 42-122 0 0,2 1-1 0 0,3-1 1 0 0,23 60 0 0 0,-35-111-1673 0 0,8 25 148 0 0,-9-13-5004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9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20 1696 0 0,'0'0'12054'0'0,"10"-20"-4637"0"0,-13 20-7334 0 0,0 1-1 0 0,0 0 1 0 0,0 0-1 0 0,0 0 1 0 0,0 0 0 0 0,0 0-1 0 0,0 0 1 0 0,0 1-1 0 0,0-1 1 0 0,1 1-1 0 0,-1 0 1 0 0,1 0-1 0 0,-1 0 1 0 0,-1 3-1 0 0,-37 38-93 0 0,24-23 215 0 0,17-20-201 0 0,0 0 0 0 0,0 0 0 0 0,0 0 0 0 0,0 0 0 0 0,0 0 0 0 0,-1 1 0 0 0,1-1 0 0 0,0 0 0 0 0,0 0-1 0 0,0 0 1 0 0,0 0 0 0 0,0 0 0 0 0,0 0 0 0 0,0 1 0 0 0,0-1 0 0 0,0 0 0 0 0,0 0 0 0 0,0 0 0 0 0,0 0 0 0 0,0 0 0 0 0,0 0 0 0 0,0 1 0 0 0,0-1 0 0 0,0 0 0 0 0,0 0-1 0 0,0 0 1 0 0,0 0 0 0 0,0 0 0 0 0,0 1 0 0 0,0-1 0 0 0,0 0 0 0 0,0 0 0 0 0,0 0 0 0 0,0 0 0 0 0,0 0 0 0 0,0 1 0 0 0,0-1 0 0 0,0 0 0 0 0,0 0 0 0 0,0 0 0 0 0,0 0-1 0 0,1 0 1 0 0,-1 0 0 0 0,0 0 0 0 0,0 0 0 0 0,0 1 0 0 0,0-1 0 0 0,0 0 0 0 0,0 0 0 0 0,0 0 0 0 0,1 0 0 0 0,-1 0 0 0 0,0 0 0 0 0,0 0 0 0 0,0 0 0 0 0,14 2 64 0 0,16-3 8 0 0,-20 0-74 0 0,1 0 0 0 0,0 1 0 0 0,0 0 0 0 0,-1 1 0 0 0,1 1 0 0 0,0-1 0 0 0,12 5 0 0 0,-19-5 13 0 0,-1 0 0 0 0,0-1 0 0 0,0 1 0 0 0,0 1 0 0 0,0-1 0 0 0,0 0 0 0 0,-1 1 0 0 0,1-1 0 0 0,0 1 0 0 0,-1 0 0 0 0,1 0 0 0 0,-1 0 0 0 0,1 0 0 0 0,-1 1 0 0 0,0-1 0 0 0,0 1 0 0 0,0-1 0 0 0,0 1 0 0 0,0 0 0 0 0,-1-1 0 0 0,1 1 0 0 0,-1 0 0 0 0,0 0 0 0 0,0 0 0 0 0,0 0 0 0 0,0 0 0 0 0,-1 1 0 0 0,1 4 0 0 0,-1-7 31 0 0,0 1 0 0 0,-1 0-1 0 0,0 0 1 0 0,1-1 0 0 0,-1 1 0 0 0,0 0 0 0 0,0-1 0 0 0,0 1 0 0 0,0-1-1 0 0,0 1 1 0 0,0-1 0 0 0,0 1 0 0 0,0-1 0 0 0,-1 0 0 0 0,1 0 0 0 0,0 0-1 0 0,-1 1 1 0 0,1-1 0 0 0,-1 0 0 0 0,0-1 0 0 0,1 1 0 0 0,-1 0 0 0 0,-2 1-1 0 0,-44 13-13 0 0,46-14-12 0 0,-12 2-338 0 0,0 1 0 0 0,0-1 0 0 0,-1-1 0 0 0,1-1 0 0 0,-1 0 1 0 0,-25-2-1 0 0,39 1 85 0 0,-8-3-884 0 0,6-3-2612 0 0,2-5-3032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6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0 267 144 0 0,'0'0'19524'0'0,"5"-8"-19372"0"0,35-53 116 0 0,3 1 1 0 0,67-72-1 0 0,-110 132-263 0 0,1 0-1 0 0,-1 0 1 0 0,0-1 0 0 0,0 1-1 0 0,0 0 1 0 0,0-1 0 0 0,0 1-1 0 0,1 0 1 0 0,-1 0 0 0 0,0-1-1 0 0,0 1 1 0 0,0 0-1 0 0,1 0 1 0 0,-1 0 0 0 0,0-1-1 0 0,0 1 1 0 0,1 0 0 0 0,-1 0-1 0 0,0 0 1 0 0,1 0-1 0 0,-1-1 1 0 0,0 1 0 0 0,0 0-1 0 0,1 0 1 0 0,-1 0 0 0 0,0 0-1 0 0,1 0 1 0 0,-1 0 0 0 0,0 0-1 0 0,1 0 1 0 0,-1 0-1 0 0,0 0 1 0 0,1 0 0 0 0,-1 0-1 0 0,0 0 1 0 0,0 0 0 0 0,1 0-1 0 0,-1 0 1 0 0,1 1-1 0 0,0 14 211 0 0,-10 29 287 0 0,7-38-365 0 0,-8 42-54 0 0,2 0 0 0 0,1 1 1 0 0,1 56-1 0 0,6-103-206 0 0,0 1 1 0 0,0-1 0 0 0,0 0 0 0 0,1 1 0 0 0,-1-1-1 0 0,1 0 1 0 0,-1 0 0 0 0,1 1 0 0 0,0-1 0 0 0,0 0-1 0 0,0 0 1 0 0,2 3 0 0 0,9 1-5898 0 0,-2-7-1915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5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12069 0 0,'0'0'9641'0'0,"-61"76"-9241"0"0,61-62-248 0 0,0-2-152 0 0,5-1-48 0 0,5-5 0 0 0,5 0 0 0 0,3-6-196 0 0,8-2-340 0 0,-3-8-220 0 0,2-5-356 0 0,-10 1-1316 0 0,1-8-4413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11969 0 0,'0'0'11017'0'0,"16"38"-13849"0"0,-6-30 96 0 0,8 4-3849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0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7493 0 0,'0'0'12546'0'0,"0"13"-12074"0"0,0-13-470 0 0,1 13 94 0 0,0 0 0 0 0,0 1 0 0 0,2-2-1 0 0,6 25 1 0 0,-9-35-85 0 0,1 0 1 0 0,-1 0-1 0 0,1 0 0 0 0,0 0 0 0 0,-1 0 0 0 0,1 0 1 0 0,0 0-1 0 0,0-1 0 0 0,0 1 0 0 0,1 0 1 0 0,-1-1-1 0 0,0 1 0 0 0,1-1 0 0 0,-1 1 1 0 0,1-1-1 0 0,-1 0 0 0 0,1 1 0 0 0,-1-1 1 0 0,1 0-1 0 0,0 0 0 0 0,0 0 0 0 0,0 0 1 0 0,-1-1-1 0 0,1 1 0 0 0,0 0 0 0 0,0-1 0 0 0,0 1 1 0 0,0-1-1 0 0,0 0 0 0 0,0 0 0 0 0,0 0 1 0 0,0 0-1 0 0,0 0 0 0 0,1 0 0 0 0,-1 0 1 0 0,0-1-1 0 0,0 1 0 0 0,-1-1 0 0 0,1 1 1 0 0,0-1-1 0 0,0 0 0 0 0,0 0 0 0 0,0 0 1 0 0,0 0-1 0 0,-1 0 0 0 0,1 0 0 0 0,0 0 0 0 0,-1 0 1 0 0,3-3-1 0 0,9-7 50 0 0,0 0 0 0 0,22-24 0 0 0,-27 25-62 0 0,1 1 0 0 0,0-1 0 0 0,1 2 0 0 0,0-1 0 0 0,0 2 0 0 0,1-1 0 0 0,12-5 0 0 0,-23 12 1 0 0,1 1 0 0 0,-1 0 1 0 0,1 0-1 0 0,-1-1 0 0 0,1 1 1 0 0,-1 0-1 0 0,1 0 0 0 0,-1 0 1 0 0,1 0-1 0 0,-1 0 0 0 0,1 0 0 0 0,0 0 1 0 0,-1 0-1 0 0,1 0 0 0 0,-1 0 1 0 0,1 0-1 0 0,-1 0 0 0 0,1 0 1 0 0,0 0-1 0 0,-1 0 0 0 0,1 1 1 0 0,-1-1-1 0 0,1 0 0 0 0,-1 0 1 0 0,1 1-1 0 0,-1-1 0 0 0,1 0 1 0 0,-1 1-1 0 0,0-1 0 0 0,1 0 1 0 0,-1 1-1 0 0,1-1 0 0 0,-1 1 0 0 0,0-1 1 0 0,1 1-1 0 0,5 26 431 0 0,-9 36 824 0 0,2-59-1150 0 0,-4 33 150 0 0,-1 6-429 0 0,5-15-4244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1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3 365 1720 0 0,'0'0'15474'0'0,"-2"0"-13284"0"0,11 2-1815 0 0,0 0 1 0 0,0-1-1 0 0,0 0 0 0 0,0-1 1 0 0,0 0-1 0 0,1 0 1 0 0,11-2-1 0 0,15 0 15 0 0,225 2 704 0 0,-272-20 497 0 0,-22-27-1445 0 0,14 23-262 0 0,2-1 1 0 0,-20-38 0 0 0,32 55 48 0 0,2-1 1 0 0,-1 1-1 0 0,1-1 0 0 0,1 0 1 0 0,-1 0-1 0 0,2 0 1 0 0,-1-1-1 0 0,1 1 1 0 0,1 0-1 0 0,-1 0 0 0 0,1-1 1 0 0,2-10-1 0 0,-1 17 52 0 0,-1 0 0 0 0,1 0 1 0 0,-1 1-1 0 0,1-1 0 0 0,0 0 0 0 0,0 1 0 0 0,0-1 0 0 0,0 1 0 0 0,1-1 0 0 0,-1 1 0 0 0,1 0 0 0 0,0 0 1 0 0,-1-1-1 0 0,1 1 0 0 0,0 0 0 0 0,0 0 0 0 0,0 1 0 0 0,0-1 0 0 0,5-2 0 0 0,-3 2-3 0 0,0 0 1 0 0,0 1-1 0 0,1-1 0 0 0,-1 1 0 0 0,0 0 0 0 0,1 0 0 0 0,-1 1 1 0 0,1 0-1 0 0,-1-1 0 0 0,1 1 0 0 0,5 1 0 0 0,2 1 1 0 0,1 0 0 0 0,-1 1 1 0 0,0 1-1 0 0,0-1 0 0 0,0 2 0 0 0,-1 0 0 0 0,20 11 0 0 0,-22-10 24 0 0,0 0-1 0 0,-1 0 1 0 0,0 1-1 0 0,-1 0 1 0 0,1 0 0 0 0,-1 1-1 0 0,-1 0 1 0 0,1 0 0 0 0,-1 1-1 0 0,6 12 1 0 0,-10-17 33 0 0,0 1 0 0 0,0-1 1 0 0,0 1-1 0 0,-1 0 0 0 0,1 0 0 0 0,-1-1 1 0 0,-1 1-1 0 0,1 0 0 0 0,-1 0 0 0 0,1 0 1 0 0,-1 0-1 0 0,-1 0 0 0 0,1 0 0 0 0,-1 0 1 0 0,0 0-1 0 0,0 0 0 0 0,0-1 0 0 0,-1 1 0 0 0,0 0 1 0 0,0-1-1 0 0,0 1 0 0 0,0-1 0 0 0,-5 7 1 0 0,-89 98 181 0 0,96-109-223 0 0,0 0-1 0 0,0 0 1 0 0,-1 1 0 0 0,1-1-1 0 0,0 0 1 0 0,0 1-1 0 0,0-1 1 0 0,0 0 0 0 0,-1 1-1 0 0,1-1 1 0 0,0 0-1 0 0,0 1 1 0 0,0-1 0 0 0,0 0-1 0 0,0 1 1 0 0,0-1-1 0 0,0 0 1 0 0,0 1 0 0 0,0-1-1 0 0,0 0 1 0 0,0 1-1 0 0,0-1 1 0 0,0 0 0 0 0,0 1-1 0 0,0-1 1 0 0,0 0-1 0 0,1 1 1 0 0,-1-1 0 0 0,0 0-1 0 0,0 0 1 0 0,0 1-1 0 0,0-1 1 0 0,1 0 0 0 0,-1 1-1 0 0,0-1 1 0 0,0 0-1 0 0,1 0 1 0 0,-1 1 0 0 0,0-1-1 0 0,0 0 1 0 0,1 0-1 0 0,-1 0 1 0 0,0 0 0 0 0,1 1-1 0 0,-1-1 1 0 0,0 0-1 0 0,0 0 1 0 0,1 0 0 0 0,-1 0-1 0 0,0 0 1 0 0,1 0-1 0 0,-1 0 1 0 0,1 0 0 0 0,-1 0-1 0 0,1 0 1 0 0,26 3 186 0 0,-21-3-100 0 0,185 0 821 0 0,-82-2-920 0 0,-99 4-984 0 0,-15 2-250 0 0,-20 4-3552 0 0,-5-4-1667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1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8401 0 0,'0'0'8429'0'0,"2"13"-7409"0"0,0-1-852 0 0,7 40 1897 0 0,4 70 0 0 0,-13-121-1949 0 0,15-30 139 0 0,-4 11-293 0 0,0 1 0 0 0,0 1 0 0 0,29-31 0 0 0,-35 41 27 0 0,0 1 1 0 0,1 0 0 0 0,-1 0-1 0 0,1 0 1 0 0,1 1-1 0 0,-1-1 1 0 0,1 2 0 0 0,-1-1-1 0 0,1 1 1 0 0,0 0 0 0 0,0 0-1 0 0,1 1 1 0 0,13-3-1 0 0,-19 5 29 0 0,-1 1-1 0 0,1-1 0 0 0,0 1 1 0 0,0-1-1 0 0,0 1 1 0 0,0 0-1 0 0,-1 0 0 0 0,1 0 1 0 0,0 0-1 0 0,-1 0 0 0 0,1 0 1 0 0,-1 1-1 0 0,0-1 1 0 0,1 0-1 0 0,-1 1 0 0 0,0-1 1 0 0,1 1-1 0 0,-1 0 0 0 0,0-1 1 0 0,0 1-1 0 0,-1 0 1 0 0,1-1-1 0 0,0 1 0 0 0,0 0 1 0 0,-1 0-1 0 0,1 0 0 0 0,-1 0 1 0 0,0 0-1 0 0,1 0 1 0 0,-1 3-1 0 0,6 64 1035 0 0,-6-53-1301 0 0,1-3 528 0 0,-1 0 1 0 0,-1 0 0 0 0,0-1-1 0 0,-4 16 1 0 0,5-24-501 0 0,-2-1 0 0 0,1 0 0 0 0,0 0 0 0 0,0 0 0 0 0,-1 1 0 0 0,0-1 0 0 0,0-1 0 0 0,-3 6 0 0 0,3-6-316 0 0,0-1 0 0 0,0 1 0 0 0,0 0 0 0 0,0-1 0 0 0,0 1 0 0 0,0-1 0 0 0,0 0 0 0 0,-1 1 0 0 0,1-1 0 0 0,0 0 0 0 0,-1-1 0 0 0,-4 2 0 0 0,-9-1-7813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3464 0 0,'0'0'13489'0'0,"-7"-2"-12912"0"0,5 2-541 0 0,0-1 1 0 0,1 0 0 0 0,-1 1 0 0 0,0 0 0 0 0,0-1 0 0 0,0 1 0 0 0,0 0 0 0 0,0 0-1 0 0,1 0 1 0 0,-1 0 0 0 0,0 0 0 0 0,0 0 0 0 0,0 1 0 0 0,0-1 0 0 0,1 1-1 0 0,-1-1 1 0 0,0 1 0 0 0,-2 1 0 0 0,-1 2 125 0 0,1-1 0 0 0,0 1 0 0 0,0 1-1 0 0,0-1 1 0 0,0 0 0 0 0,-4 9 0 0 0,-3 4 141 0 0,2 0 1 0 0,0 0-1 0 0,0 1 0 0 0,2 0 1 0 0,0 0-1 0 0,1 1 0 0 0,1-1 0 0 0,1 2 1 0 0,1-1-1 0 0,0 0 0 0 0,2 0 1 0 0,0 35-1 0 0,2-39-239 0 0,0-1 0 0 0,1 1-1 0 0,0-1 1 0 0,1 0 0 0 0,1 0 0 0 0,0 0 0 0 0,1 0 0 0 0,1-1 0 0 0,0 1 0 0 0,1-1-1 0 0,0-1 1 0 0,1 0 0 0 0,0 0 0 0 0,1 0 0 0 0,0-1 0 0 0,1 0 0 0 0,17 14 0 0 0,83 50-10 0 0,-55-40-1585 0 0,-2 3-3962 0 0,-40-26-2800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2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4680 0 0,'0'0'13422'0'0,"11"4"-12439"0"0,35 15-13 0 0,-43-17-871 0 0,-1 0-1 0 0,1 0 0 0 0,-1 1 1 0 0,1-1-1 0 0,-1 1 0 0 0,0-1 1 0 0,0 1-1 0 0,-1 0 0 0 0,1 0 1 0 0,0-1-1 0 0,-1 1 0 0 0,0 0 1 0 0,1 1-1 0 0,-1-1 0 0 0,0 0 1 0 0,-1 0-1 0 0,1 0 0 0 0,-1 1 1 0 0,1 2-1 0 0,2 12 329 0 0,6 17 131 0 0,-2 0-1 0 0,-1 1 0 0 0,1 61 1 0 0,-6-76-467 0 0,-2 0 1 0 0,0-1 0 0 0,-1 1 0 0 0,-1 0 0 0 0,-2-1 0 0 0,1 1 0 0 0,-15 35 0 0 0,15-49-105 0 0,0 0 0 0 0,0 0 1 0 0,0 0-1 0 0,-1-1 1 0 0,0 1-1 0 0,0-1 1 0 0,0 0-1 0 0,-8 5 0 0 0,10-8-457 0 0,0-1-1 0 0,-1 0 1 0 0,1 0-1 0 0,0 0 1 0 0,0 0-1 0 0,-1 0 0 0 0,0-1 1 0 0,1 0-1 0 0,-1 0 1 0 0,1 0-1 0 0,-1 0 1 0 0,-5 0-1 0 0,-12 0-6847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42 3848 0 0,'0'0'14160'0'0,"0"4"-13212"0"0,-1-1-809 0 0,2 27 1811 0 0,0-29-1915 0 0,0 0 0 0 0,-1 0-1 0 0,1 0 1 0 0,0 0 0 0 0,0 0-1 0 0,-1-1 1 0 0,1 1 0 0 0,0 0 0 0 0,0-1-1 0 0,0 1 1 0 0,0 0 0 0 0,0-1-1 0 0,0 1 1 0 0,0-1 0 0 0,0 0-1 0 0,0 1 1 0 0,0-1 0 0 0,1 0-1 0 0,-1 0 1 0 0,0 1 0 0 0,0-1 0 0 0,0 0-1 0 0,0 0 1 0 0,0 0 0 0 0,0-1-1 0 0,1 1 1 0 0,-1 0 0 0 0,0 0-1 0 0,1-1 1 0 0,0 0 32 0 0,0 0 1 0 0,0 0-1 0 0,0 0 1 0 0,-1 0-1 0 0,1 0 1 0 0,0 0-1 0 0,-1 0 1 0 0,1-1-1 0 0,-1 1 1 0 0,1-1-1 0 0,-1 1 1 0 0,0-1-1 0 0,1 0 1 0 0,-1 0-1 0 0,0 1 1 0 0,0-1-1 0 0,0 0 1 0 0,0 0-1 0 0,-1 0 1 0 0,1 0-1 0 0,-1 0 0 0 0,1 0 1 0 0,-1 0-1 0 0,1 0 1 0 0,-1-4-1 0 0,0 5-25 0 0,1-1 1 0 0,-1 1-1 0 0,0-1 0 0 0,1 1 0 0 0,-1-1 0 0 0,0 1 0 0 0,0-1 0 0 0,0 1 0 0 0,0-1 0 0 0,-1 1 1 0 0,1-1-1 0 0,0 1 0 0 0,-1-1 0 0 0,1 1 0 0 0,0-1 0 0 0,-1 1 0 0 0,0 0 0 0 0,1-1 0 0 0,-1 1 1 0 0,0 0-1 0 0,0-1 0 0 0,0 1 0 0 0,0 0 0 0 0,0 0 0 0 0,0 0 0 0 0,0 0 0 0 0,0 0 0 0 0,0 0 1 0 0,0 0-1 0 0,-1 0 0 0 0,1 0 0 0 0,0 1 0 0 0,-1-1 0 0 0,1 1 0 0 0,-3-2 0 0 0,-1 2-67 0 0,1 0-1 0 0,0 0 1 0 0,-1 1-1 0 0,1-1 0 0 0,0 1 1 0 0,-1 0-1 0 0,1 0 1 0 0,0 1-1 0 0,0-1 1 0 0,0 1-1 0 0,0 0 0 0 0,0 0 1 0 0,0 0-1 0 0,0 1 1 0 0,0-1-1 0 0,1 1 1 0 0,0 0-1 0 0,-1 0 0 0 0,1 0 1 0 0,0 0-1 0 0,1 1 1 0 0,-1-1-1 0 0,0 1 0 0 0,1-1 1 0 0,0 1-1 0 0,0 0 1 0 0,0 0-1 0 0,0 0 1 0 0,1 1-1 0 0,0-1 0 0 0,-1 0 1 0 0,0 8-1 0 0,3-11-84 0 0,-1-1-1 0 0,1 1 1 0 0,0-1-1 0 0,-1 1 1 0 0,1-1 0 0 0,0 1-1 0 0,-1-1 1 0 0,1 0-1 0 0,0 1 1 0 0,0-1-1 0 0,-1 0 1 0 0,1 0-1 0 0,0 0 1 0 0,0 1-1 0 0,-1-1 1 0 0,1 0 0 0 0,0 0-1 0 0,0 0 1 0 0,-1 0-1 0 0,1 0 1 0 0,0 0-1 0 0,0 0 1 0 0,0-1-1 0 0,-1 1 1 0 0,1 0-1 0 0,0 0 1 0 0,1-1 0 0 0,26-6-5851 0 0,-9-4-885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41 7249 0 0,'0'0'7966'0'0,"13"-2"-6992"0"0,0 1-718 0 0,0 0 419 0 0,0 0-1 0 0,0-1 0 0 0,0-1 0 0 0,0 0 0 0 0,20-8 0 0 0,-32 11-601 0 0,-1 0 0 0 0,0 0 0 0 0,0 0 0 0 0,0 0 0 0 0,1 0 0 0 0,-1 0 0 0 0,0 0 0 0 0,0 0 0 0 0,0 0 0 0 0,1 0 0 0 0,-1 0 0 0 0,0 0 0 0 0,0-1 0 0 0,0 1 0 0 0,0 0 0 0 0,1 0 0 0 0,-1 0 0 0 0,0 0 0 0 0,0 0 0 0 0,0 0 0 0 0,0-1 0 0 0,0 1 0 0 0,0 0 0 0 0,1 0 0 0 0,-1 0 0 0 0,0 0 0 0 0,0-1 0 0 0,0 1 0 0 0,0 0 0 0 0,0 0 0 0 0,0 0 0 0 0,0-1 0 0 0,0 1 0 0 0,0 0 0 0 0,0 0 0 0 0,0 0 0 0 0,0 0 0 0 0,0-1 0 0 0,0 1 0 0 0,0 0 0 0 0,0 0 0 0 0,0 0 0 0 0,0-1 0 0 0,0 1 0 0 0,0 0 0 0 0,0 0 0 0 0,0 0 0 0 0,0-1 0 0 0,0 1 0 0 0,-1 0 0 0 0,1 0 0 0 0,-13-5 1119 0 0,-15 1-835 0 0,-56 4-140 0 0,0 4 0 0 0,-145 24 0 0 0,190-12-245 0 0,34-13 15 0 0,0 0 0 0 0,0-1 1 0 0,0 0-1 0 0,-1 0 0 0 0,1-1 1 0 0,-9 2-1 0 0,22 7-409 0 0,7 1 539 0 0,12 3-25 0 0,0-2 0 0 0,49 14 1 0 0,-55-20-97 0 0,-1 1 1 0 0,1 1-1 0 0,-1 0 1 0 0,-1 1-1 0 0,1 2 0 0 0,30 21 1 0 0,-48-30 7 0 0,1-1 0 0 0,-1 1 1 0 0,0 1-1 0 0,1-1 0 0 0,-1 0 1 0 0,0 1-1 0 0,0-1 0 0 0,0 1 1 0 0,-1-1-1 0 0,1 1 0 0 0,-1 0 1 0 0,1 0-1 0 0,-1 0 0 0 0,0 0 1 0 0,0 0-1 0 0,0 0 0 0 0,-1 0 1 0 0,1 0-1 0 0,-1 0 0 0 0,1 0 1 0 0,-1 4-1 0 0,-1-3 13 0 0,0 0-1 0 0,0-1 1 0 0,-1 1 0 0 0,1-1-1 0 0,-1 1 1 0 0,1-1-1 0 0,-1 0 1 0 0,0 0 0 0 0,-1 0-1 0 0,1 0 1 0 0,0 0 0 0 0,-1 0-1 0 0,0-1 1 0 0,1 1 0 0 0,-1-1-1 0 0,0 1 1 0 0,-4 1-1 0 0,-48 31 1 0 0,-84 39 0 0 0,81-45-87 0 0,-78 52 0 0 0,135-81 58 0 0,0 0-1 0 0,1 1 1 0 0,-1-1-1 0 0,0 0 1 0 0,1 1-1 0 0,-1-1 0 0 0,1 1 1 0 0,-1-1-1 0 0,0 1 1 0 0,1-1-1 0 0,-1 1 1 0 0,1 0-1 0 0,-1-1 0 0 0,1 1 1 0 0,0 0-1 0 0,-1-1 1 0 0,1 1-1 0 0,0 0 1 0 0,-1-1-1 0 0,1 1 1 0 0,0 0-1 0 0,0 0 0 0 0,0-1 1 0 0,0 1-1 0 0,0 0 1 0 0,-1 0-1 0 0,1-1 1 0 0,1 1-1 0 0,-1 0 0 0 0,0 1 1 0 0,1 0 11 0 0,0-1 1 0 0,0 0-1 0 0,0 1 0 0 0,0-1 1 0 0,0 0-1 0 0,0 0 1 0 0,1 0-1 0 0,-1 0 1 0 0,0 0-1 0 0,1 0 0 0 0,-1 0 1 0 0,1 0-1 0 0,1 0 1 0 0,52 16 189 0 0,-14-11-30 0 0,1-2 1 0 0,-1-1-1 0 0,1-3 0 0 0,-1-1 0 0 0,1-2 0 0 0,-1-2 0 0 0,0-1 0 0 0,61-19 0 0 0,-81 17-579 0 0,-21 8 408 0 0,0 0 0 0 0,0 0 0 0 0,0-1 0 0 0,0 1 0 0 0,0 0 0 0 0,0 0 0 0 0,1 0 0 0 0,-1 0 0 0 0,0 0 0 0 0,0 0 0 0 0,0 0 0 0 0,0 0 0 0 0,0 0 0 0 0,0 0 0 0 0,0 0 0 0 0,0 0 0 0 0,0-1 0 0 0,0 1 0 0 0,0 0 0 0 0,0 0 0 0 0,0 0-1 0 0,1 0 1 0 0,-1 0 0 0 0,0 0 0 0 0,0 0 0 0 0,0 0 0 0 0,0-1 0 0 0,0 1 0 0 0,0 0 0 0 0,0 0 0 0 0,0 0 0 0 0,0 0 0 0 0,0 0 0 0 0,0 0 0 0 0,0 0 0 0 0,0-1 0 0 0,-1 1 0 0 0,1 0 0 0 0,0 0 0 0 0,0 0 0 0 0,0 0 0 0 0,0 0 0 0 0,0 0 0 0 0,0 0 0 0 0,0 0 0 0 0,0 0 0 0 0,0-1 0 0 0,0 1 0 0 0,0 0 0 0 0,0 0 0 0 0,0 0 0 0 0,-1 0 0 0 0,1 0 0 0 0,0 0 0 0 0,0 0 0 0 0,0 0 0 0 0,0 0 0 0 0,0 0-1 0 0,0 0 1 0 0,0 0 0 0 0,0 0 0 0 0,-1 0 0 0 0,1 0 0 0 0,0 0 0 0 0,0 0 0 0 0,0 0 0 0 0,-16-3-2947 0 0,-8 3-3919 0 0,-10 0-6111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3860 0 0,'0'0'13844'0'0,"3"-5"-13240"0"0,8-16-112 0 0,-8 16-84 0 0,0 32 1733 0 0,-1 147 265 0 0,0-88-2856 0 0,-1 1-3496 0 0,-2-92 872 0 0,-3-9-2682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7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44 2844 0 0,'0'0'13933'0'0,"-11"13"-12956"0"0,-35 45-213 0 0,43-53-669 0 0,0 0 0 0 0,0 0 0 0 0,0 0 0 0 0,0 1 0 0 0,1-1 1 0 0,0 1-1 0 0,0 0 0 0 0,0 0 0 0 0,1-1 0 0 0,0 1 0 0 0,0 0 0 0 0,0 0 0 0 0,1 0 0 0 0,0 0 0 0 0,0 0 0 0 0,0 0 0 0 0,1 0 0 0 0,0 0 0 0 0,3 9 0 0 0,-3-11-75 0 0,0-1 1 0 0,1 1-1 0 0,-1-1 0 0 0,1 0 1 0 0,0 1-1 0 0,0-1 0 0 0,0 0 1 0 0,1 0-1 0 0,-1 0 0 0 0,1 0 1 0 0,0-1-1 0 0,-1 1 0 0 0,1-1 1 0 0,0 0-1 0 0,0 1 0 0 0,1-1 1 0 0,-1-1-1 0 0,0 1 0 0 0,1 0 1 0 0,-1-1-1 0 0,1 0 1 0 0,0 0-1 0 0,-1 0 0 0 0,1 0 1 0 0,0 0-1 0 0,0-1 0 0 0,5 1 1 0 0,0-2 55 0 0,0 0 0 0 0,-1-1 1 0 0,1 1-1 0 0,-1-2 0 0 0,1 1 1 0 0,-1-1-1 0 0,0 0 1 0 0,0-1-1 0 0,0 0 0 0 0,-1 0 1 0 0,1-1-1 0 0,-1 0 0 0 0,0 0 1 0 0,0-1-1 0 0,-1 0 1 0 0,11-12-1 0 0,-12 13 9 0 0,0-1 0 0 0,0 0 0 0 0,-1-1 0 0 0,1 1 0 0 0,-1-1 0 0 0,-1 0-1 0 0,0 0 1 0 0,0 0 0 0 0,0 0 0 0 0,0 0 0 0 0,-1-1 0 0 0,-1 1 0 0 0,1-1 0 0 0,-1 0 0 0 0,-1 1 0 0 0,1-1 0 0 0,-1 0 0 0 0,0 0 0 0 0,-3-10 0 0 0,3 14-60 0 0,-1 0 1 0 0,-1 0-1 0 0,1 0 1 0 0,0 1 0 0 0,-1-1-1 0 0,0 1 1 0 0,0-1 0 0 0,0 1-1 0 0,0-1 1 0 0,-1 1-1 0 0,1 0 1 0 0,-1 0 0 0 0,0 0-1 0 0,0 1 1 0 0,0-1 0 0 0,0 0-1 0 0,0 1 1 0 0,0 0 0 0 0,-1 0-1 0 0,1 0 1 0 0,-1 0-1 0 0,0 1 1 0 0,1-1 0 0 0,-1 1-1 0 0,0 0 1 0 0,0 0 0 0 0,0 0-1 0 0,0 1 1 0 0,0-1-1 0 0,0 1 1 0 0,0 0 0 0 0,0 0-1 0 0,0 1 1 0 0,-7 0 0 0 0,4 0-47 0 0,-1 1 0 0 0,1-1 0 0 0,0 1 0 0 0,0 1 0 0 0,0-1 0 0 0,0 1 0 0 0,0 0 0 0 0,1 1 0 0 0,-1 0 1 0 0,1 0-1 0 0,0 0 0 0 0,0 0 0 0 0,0 1 0 0 0,1 0 0 0 0,0 1 0 0 0,0-1 0 0 0,-9 13 0 0 0,13-16-117 0 0,0 0-1 0 0,0 0 1 0 0,1 0-1 0 0,-1 0 1 0 0,0 0-1 0 0,1 0 1 0 0,-1 1-1 0 0,1-1 1 0 0,0 0-1 0 0,-1 0 1 0 0,1 1-1 0 0,0-1 1 0 0,1 0-1 0 0,-1 1 1 0 0,0-1-1 0 0,1 0 1 0 0,-1 0-1 0 0,2 4 1 0 0,-1-5-224 0 0,-1 1 0 0 0,1-1 0 0 0,0 0 0 0 0,0 0 1 0 0,0 0-1 0 0,0 0 0 0 0,0 1 0 0 0,0-1 0 0 0,0-1 1 0 0,0 1-1 0 0,0 0 0 0 0,0 0 0 0 0,0 0 0 0 0,1 0 0 0 0,-1-1 1 0 0,0 1-1 0 0,0-1 0 0 0,1 1 0 0 0,-1-1 0 0 0,2 1 1 0 0,21 2-7651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8141 0 0,'0'0'10460'0'0,"-4"11"-9741"0"0,1-2-610 0 0,0 0 0 0 0,-1 0 0 0 0,0-1 0 0 0,-1 0 0 0 0,0 0 0 0 0,0 0 0 0 0,0 0 0 0 0,-1-1 0 0 0,0 1 0 0 0,-1-2 0 0 0,0 1 0 0 0,-10 8 0 0 0,-32 9 92 0 0,41-21 74 0 0,-1 1 1 0 0,1 0-1 0 0,0 0 0 0 0,-10 7 0 0 0,18-11-185 0 0,49 23 36 0 0,84 21-57 0 0,-77-28-6871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3268 0 0,'0'0'18522'0'0,"72"12"-18450"0"0,-62-8-72 0 0,-3 2-260 0 0,-2 0-652 0 0,1-6-692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6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6705 0 0,'0'0'12709'0'0,"74"21"-13413"0"0,-53-13-780 0 0,-6-4-1005 0 0,5 4-5027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6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48 9233 0 0,'0'0'10201'0'0,"-9"13"-9538"0"0,-25 46-108 0 0,31-55-502 0 0,1 0 0 0 0,0 0 0 0 0,0 0 1 0 0,1 0-1 0 0,-1 0 0 0 0,1 1 0 0 0,0-1 0 0 0,0 1 1 0 0,0-1-1 0 0,1 1 0 0 0,-1-1 0 0 0,1 1 0 0 0,0-1 1 0 0,1 1-1 0 0,0 7 0 0 0,0-9 1 0 0,1 0 0 0 0,-1 0 0 0 0,0 0 0 0 0,1 0 0 0 0,0 0 0 0 0,-1-1 0 0 0,1 1-1 0 0,0 0 1 0 0,1-1 0 0 0,-1 0 0 0 0,0 1 0 0 0,1-1 0 0 0,-1 0 0 0 0,1 0 0 0 0,-1-1 0 0 0,1 1 0 0 0,3 1 0 0 0,0 0 34 0 0,1-1 0 0 0,-1 1 0 0 0,1-1 0 0 0,0-1 0 0 0,-1 1 0 0 0,1-1 1 0 0,0-1-1 0 0,0 1 0 0 0,0-1 0 0 0,0 0 0 0 0,-1-1 0 0 0,1 1 0 0 0,0-1 0 0 0,0-1 0 0 0,0 1 0 0 0,-1-1 0 0 0,9-4 1 0 0,-6 1-49 0 0,-1 1 1 0 0,0-1 0 0 0,0-1 0 0 0,0 0 0 0 0,-1 0 0 0 0,0 0 0 0 0,0-1 0 0 0,-1 0-1 0 0,0-1 1 0 0,0 1 0 0 0,0-1 0 0 0,5-12 0 0 0,-9 17-7 0 0,0-1 0 0 0,-1 1 0 0 0,0-1 0 0 0,0 1 0 0 0,0-1-1 0 0,0 1 1 0 0,0-1 0 0 0,-1 0 0 0 0,1 1 0 0 0,-1-1 0 0 0,0 0 0 0 0,0 1 0 0 0,-1-1 0 0 0,1 0 0 0 0,-1 1 0 0 0,0-1 0 0 0,0 0 0 0 0,0 1 0 0 0,0-1 0 0 0,0 1-1 0 0,-1 0 1 0 0,0-1 0 0 0,1 1 0 0 0,-1 0 0 0 0,-1 0 0 0 0,1 0 0 0 0,0 0 0 0 0,-1 1 0 0 0,1-1 0 0 0,-1 1 0 0 0,0-1 0 0 0,0 1 0 0 0,0 0 0 0 0,0 0-1 0 0,-4-2 1 0 0,-1-1-72 0 0,-1 1-1 0 0,0 0 1 0 0,0 0 0 0 0,0 1-1 0 0,-1 0 1 0 0,1 1-1 0 0,-1 0 1 0 0,0 0-1 0 0,1 1 1 0 0,-1 0-1 0 0,0 1 1 0 0,0 0-1 0 0,0 0 1 0 0,1 1-1 0 0,-1 1 1 0 0,0 0 0 0 0,1 0-1 0 0,-1 0 1 0 0,-14 7-1 0 0,15-5-1051 0 0,0 1 1 0 0,0 0-1 0 0,0 0 0 0 0,1 0 1 0 0,0 1-1 0 0,0 0 0 0 0,-8 9 0 0 0,8-5-4990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7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3 401 2896 0 0,'0'0'11551'0'0,"15"11"-3041"0"0,-7-159-6633 0 0,-9 109-1708 0 0,-1 1 1 0 0,-2 0 0 0 0,-15-63-1 0 0,22 110-176 0 0,1 0 0 0 0,1 0 0 0 0,-1 0 0 0 0,1 0 0 0 0,0 0 0 0 0,1-1 0 0 0,11 12 0 0 0,58 60 428 0 0,-51-56-372 0 0,-10-9 78 0 0,0 0-1 0 0,2-1 1 0 0,0 0-1 0 0,0-2 1 0 0,1 0-1 0 0,0 0 1 0 0,25 10-1 0 0,-42-22-109 0 0,1 0 0 0 0,0 1 0 0 0,0-1 0 0 0,-1 0 0 0 0,1 0 0 0 0,0-1-1 0 0,0 1 1 0 0,-1 0 0 0 0,1 0 0 0 0,0 0 0 0 0,0 0 0 0 0,-1-1 0 0 0,1 1 0 0 0,0 0-1 0 0,-1-1 1 0 0,1 1 0 0 0,0 0 0 0 0,-1-1 0 0 0,1 1 0 0 0,-1-1 0 0 0,1 1-1 0 0,-1-1 1 0 0,1 1 0 0 0,-1-1 0 0 0,1 1 0 0 0,-1-1 0 0 0,1 0 0 0 0,-1 1-1 0 0,0-1 1 0 0,1 0 0 0 0,-1 1 0 0 0,0-1 0 0 0,1 0 0 0 0,-1 0 0 0 0,0 1-1 0 0,0-1 1 0 0,0 0 0 0 0,0 1 0 0 0,0-1 0 0 0,0 0 0 0 0,0 0 0 0 0,0 1-1 0 0,0-1 1 0 0,0-1 0 0 0,0-47 574 0 0,-1 35-550 0 0,-2-10-14 0 0,0 0 1 0 0,-2 0-1 0 0,0 1 0 0 0,-2 0 1 0 0,0 0-1 0 0,-2 1 1 0 0,0 0-1 0 0,-2 0 1 0 0,-16-26-1 0 0,17 38-226 0 0,8 18-1143 0 0,11 22-1046 0 0,12 2-4298 0 0,-9-14-641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7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11401 0 0,'0'0'11633'0'0,"72"-20"-11537"0"0,-60 22-96 0 0,-2 2-148 0 0,1 2-496 0 0,-6 0-520 0 0,2-4-708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8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9049 0 0,'0'0'12360'0'0,"9"-14"-12104"0"0,114-217 642 0 0,-126 246-761 0 0,0 0 0 0 0,1 1 0 0 0,0 22 1 0 0,0-14 87 0 0,-2 16 200 0 0,1-12-459 0 0,0 1 1 0 0,2 1-1 0 0,1-1 0 0 0,8 54 0 0 0,-7-75-2109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8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4416 0 0,'0'0'12660'0'0,"0"7"-11802"0"0,4 145 2479 0 0,-5-105-2961 0 0,2 0 0 0 0,9 64 0 0 0,1-53 476 0 0,20-96-14 0 0,-19 22-886 0 0,1 0 0 0 0,0 1-1 0 0,1 1 1 0 0,1 0 0 0 0,0 1 0 0 0,0 1 0 0 0,1 0 0 0 0,32-17-1 0 0,-46 29 44 0 0,0-1 0 0 0,-1 0 0 0 0,1 1 0 0 0,0-1 0 0 0,-1 1 0 0 0,1-1 0 0 0,0 1 0 0 0,0 0 0 0 0,-1-1 0 0 0,1 1 0 0 0,0 0 0 0 0,0 0 0 0 0,0 0-1 0 0,-1 1 1 0 0,1-1 0 0 0,0 0 0 0 0,0 1 0 0 0,-1-1 0 0 0,1 1 0 0 0,0 0 0 0 0,-1-1 0 0 0,1 1 0 0 0,0 0 0 0 0,-1 0 0 0 0,1 0 0 0 0,-1 0 0 0 0,0 0-1 0 0,1 1 1 0 0,-1-1 0 0 0,0 0 0 0 0,0 0 0 0 0,1 1 0 0 0,-1-1 0 0 0,0 1 0 0 0,-1-1 0 0 0,1 1 0 0 0,0 0 0 0 0,1 3 0 0 0,2 7 74 0 0,0 0 0 0 0,0 1 1 0 0,-1 0-1 0 0,1 19 0 0 0,0-6 34 0 0,7 100 471 0 0,-9-102-5375 0 0,0-37 344 0 0,1-9-3497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13 7201 0 0,'0'0'13462'0'0,"6"-3"-13066"0"0,4-2-330 0 0,-1 0 1065 0 0,-24 8-120 0 0,-36 6-819 0 0,42-8-205 0 0,0 0-1 0 0,0 0 1 0 0,-1 1 0 0 0,1 0-1 0 0,0 1 1 0 0,1 0-1 0 0,-1 1 1 0 0,0-1-1 0 0,-14 10 1 0 0,23-8 38 0 0,0-1 0 0 0,0 1 0 0 0,0-1 0 0 0,1 1 0 0 0,0-1 0 0 0,0 1 0 0 0,0-1 0 0 0,0 0 0 0 0,4 9 0 0 0,0 6 162 0 0,2 39 211 0 0,-3 0 0 0 0,-6 102 0 0 0,-1-43-330 0 0,3-116-71 0 0,1 0 0 0 0,-1 0 0 0 0,1 0-1 0 0,-1 0 1 0 0,1 0 0 0 0,0-1 0 0 0,0 1 0 0 0,-1 0-1 0 0,1-1 1 0 0,0 1 0 0 0,0 0 0 0 0,0-1 0 0 0,0 1-1 0 0,-1-1 1 0 0,1 1 0 0 0,0-1 0 0 0,0 0-1 0 0,0 1 1 0 0,0-1 0 0 0,0 0 0 0 0,0 0 0 0 0,0 1-1 0 0,0-1 1 0 0,2 0 0 0 0,26 3 19 0 0,-12-3-156 0 0,39-2-7 0 0,-53 1-213 0 0,1 0 0 0 0,-1 0 0 0 0,0 0 1 0 0,0 0-1 0 0,0 0 0 0 0,0-1 0 0 0,0 1 0 0 0,5-4 1 0 0,-5 0-3126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09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4832 0 0,'0'0'14082'0'0,"15"9"-12017"0"0,-12-3-1812 0 0,-1 1 0 0 0,0 0 0 0 0,0 1-1 0 0,0-1 1 0 0,-1 0 0 0 0,0 0 0 0 0,-1 1 0 0 0,0-1-1 0 0,-1 9 1 0 0,2 0 144 0 0,2 41 70 0 0,0-25-741 0 0,-1 0 1 0 0,-2 0-1 0 0,-1 0 0 0 0,-2 0 0 0 0,-9 45 0 0 0,4-68-1272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7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34 6309 0 0,'0'0'13933'0'0,"6"6"-13882"0"0,-3-2-34 0 0,1 0 0 0 0,-1-1 0 0 0,1 0 0 0 0,0 1 0 0 0,0-2 0 0 0,0 1 0 0 0,1 0 1 0 0,4 1-1 0 0,-8-3 2 0 0,0-1 0 0 0,1 1 0 0 0,-1-1-1 0 0,0 0 1 0 0,0 1 0 0 0,1-1 0 0 0,-1 0 0 0 0,0 0 0 0 0,1 0 0 0 0,-1 0 0 0 0,0 0 0 0 0,1 0 0 0 0,-1 0 0 0 0,0 0 0 0 0,1-1 0 0 0,-1 1 0 0 0,0 0 0 0 0,0-1 0 0 0,1 1 0 0 0,-1-1 0 0 0,0 0 0 0 0,0 1 0 0 0,0-1 0 0 0,0 0 0 0 0,0 0-1 0 0,0 1 1 0 0,0-1 0 0 0,0 0 0 0 0,0 0 0 0 0,0 0 0 0 0,0 0 0 0 0,-1 0 0 0 0,1-1 0 0 0,0 1 0 0 0,-1 0 0 0 0,1 0 0 0 0,-1 0 0 0 0,1-1 0 0 0,-1 1 0 0 0,1 0 0 0 0,-1 0 0 0 0,0-1 0 0 0,0 1 0 0 0,0 0 0 0 0,0-3 0 0 0,1 3 15 0 0,-1 0 0 0 0,0 0 0 0 0,0 0 1 0 0,1-1-1 0 0,-1 1 0 0 0,0 0 0 0 0,0 0 1 0 0,0 0-1 0 0,0-1 0 0 0,-1 1 0 0 0,1 0 1 0 0,0 0-1 0 0,0 0 0 0 0,-1-1 0 0 0,1 1 1 0 0,-1 0-1 0 0,1 0 0 0 0,-1 0 0 0 0,1 0 0 0 0,-1 0 1 0 0,0 0-1 0 0,0 0 0 0 0,1 0 0 0 0,-1 0 1 0 0,0 0-1 0 0,0 0 0 0 0,0 0 0 0 0,0 1 1 0 0,-2-2-1 0 0,0 1 26 0 0,0-1 1 0 0,1 1-1 0 0,-1 0 1 0 0,0 1-1 0 0,0-1 1 0 0,-1 1-1 0 0,1-1 1 0 0,0 1-1 0 0,0 0 1 0 0,0 0-1 0 0,0 0 1 0 0,-4 1-1 0 0,3-1-222 0 0,1 0 1 0 0,0 1-1 0 0,0-1 1 0 0,0 1-1 0 0,0 0 0 0 0,1-1 1 0 0,-1 1-1 0 0,0 1 1 0 0,0-1-1 0 0,0 0 0 0 0,1 1 1 0 0,-1-1-1 0 0,1 1 1 0 0,-1 0-1 0 0,1 0 0 0 0,-1 0 1 0 0,1 0-1 0 0,0 0 0 0 0,0 0 1 0 0,0 1-1 0 0,0-1 1 0 0,1 1-1 0 0,-1-1 0 0 0,1 1 1 0 0,-1 0-1 0 0,1 0 1 0 0,0 0-1 0 0,0-1 0 0 0,0 5 1 0 0,3 1-3438 0 0,8-2-2965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10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0 8221 0 0,'0'0'12971'0'0,"-8"12"-12790"0"0,-19 21-203 0 0,-2 0 0 0 0,-1-2 0 0 0,-61 47 0 0 0,90-77-13 0 0,0 0 0 0 0,0 0 0 0 0,0-1 0 0 0,-1 1 0 0 0,1 0 0 0 0,0 0 1 0 0,0 0-1 0 0,0 0 0 0 0,0 0 0 0 0,1 0 0 0 0,-1 1 0 0 0,0-1 0 0 0,0 0 1 0 0,1 0-1 0 0,-2 3 0 0 0,2-4 33 0 0,0 1 1 0 0,0-1-1 0 0,1 1 1 0 0,-1-1 0 0 0,0 1-1 0 0,0-1 1 0 0,0 1-1 0 0,1-1 1 0 0,-1 1-1 0 0,0-1 1 0 0,0 1 0 0 0,1-1-1 0 0,-1 0 1 0 0,0 1-1 0 0,1-1 1 0 0,-1 0-1 0 0,1 1 1 0 0,-1-1-1 0 0,0 0 1 0 0,1 1 0 0 0,-1-1-1 0 0,1 0 1 0 0,-1 0-1 0 0,1 0 1 0 0,-1 1-1 0 0,1-1 1 0 0,-1 0-1 0 0,2 0 1 0 0,52 6 582 0 0,-32-5-402 0 0,-16 0-474 0 0,57 6 845 0 0,-36-6-6598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1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1176 0 0,'0'0'18614'0'0,"9"2"-18083"0"0,17 3-191 0 0,1-2 1 0 0,-1 0-1 0 0,1-2 0 0 0,48-3 1 0 0,-70 0-149 0 0,-2 2 183 0 0,-5 5-191 0 0,-1 0-278 0 0,-1 5 133 0 0,0-1 1 0 0,1 0-1 0 0,0 1 0 0 0,1-1 1 0 0,0 1-1 0 0,1 0 0 0 0,0 0 1 0 0,0 15-1 0 0,8 82 587 0 0,13-10-113 0 0,-14-77-490 0 0,-1 0 0 0 0,-1 0 0 0 0,-1 0 0 0 0,-1 1 0 0 0,0-1 0 0 0,-2 22 0 0 0,0-40-10 0 0,-1-1 1 0 0,1 1-1 0 0,-1-1 0 0 0,0 1 0 0 0,1-1 1 0 0,-1 1-1 0 0,0-1 0 0 0,0 1 0 0 0,0-1 1 0 0,0 0-1 0 0,0 0 0 0 0,-1 1 0 0 0,1-1 1 0 0,0 0-1 0 0,0 0 0 0 0,-1 0 1 0 0,1 0-1 0 0,-1 0 0 0 0,1 0 0 0 0,-1-1 1 0 0,1 1-1 0 0,-1-1 0 0 0,1 1 0 0 0,-1-1 1 0 0,1 1-1 0 0,-1-1 0 0 0,0 0 0 0 0,-1 1 1 0 0,-54 2 43 0 0,46-4-55 0 0,5 2-66 0 0,0-2 0 0 0,0 1 1 0 0,0-1-1 0 0,1 0 1 0 0,-1 0-1 0 0,0 0 0 0 0,1-1 1 0 0,-1 0-1 0 0,-6-3 1 0 0,-5-8-2518 0 0,4-6-3405 0 0,8 6-3612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1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15 3544 0 0,'0'0'15696'0'0,"-6"-14"-14471"0"0,2 15-1144 0 0,0 1 1 0 0,0-1-1 0 0,0 1 0 0 0,0 0 1 0 0,1 0-1 0 0,-1 1 0 0 0,1-1 0 0 0,-1 1 1 0 0,-3 3-1 0 0,1 0 85 0 0,-4 1 73 0 0,0 0 1 0 0,1 1-1 0 0,0 0 0 0 0,0 0 1 0 0,-13 18-1 0 0,22-25-249 0 0,0-1-1 0 0,1 1 1 0 0,-1-1 0 0 0,1 1-1 0 0,-1-1 1 0 0,0 1-1 0 0,1-1 1 0 0,-1 1 0 0 0,1-1-1 0 0,-1 0 1 0 0,1 1-1 0 0,-1-1 1 0 0,1 0 0 0 0,-1 1-1 0 0,1-1 1 0 0,0 0-1 0 0,-1 0 1 0 0,1 1 0 0 0,-1-1-1 0 0,1 0 1 0 0,0 0-1 0 0,-1 0 1 0 0,1 0 0 0 0,-1 0-1 0 0,1 0 1 0 0,0 0-1 0 0,-1 0 1 0 0,2 0 0 0 0,19 2 73 0 0,6-1-59 0 0,41 4 0 0 0,-63-4-4 0 0,0 0 0 0 0,-1 0 0 0 0,1 1 0 0 0,0-1 0 0 0,-1 1 0 0 0,1 0 0 0 0,-1 0 0 0 0,0 1 0 0 0,0-1 0 0 0,0 1 0 0 0,5 4 0 0 0,-8-7 12 0 0,-1 0-1 0 0,1 1 1 0 0,-1-1-1 0 0,1 1 1 0 0,-1 0-1 0 0,1-1 0 0 0,-1 1 1 0 0,1-1-1 0 0,-1 1 1 0 0,1 0-1 0 0,-1-1 1 0 0,0 1-1 0 0,1 0 1 0 0,-1-1-1 0 0,0 1 1 0 0,0 0-1 0 0,1 0 1 0 0,-1-1-1 0 0,0 1 1 0 0,0 0-1 0 0,0 0 1 0 0,0-1-1 0 0,0 1 1 0 0,0 0-1 0 0,0 0 1 0 0,0 0-1 0 0,0-1 1 0 0,-1 1-1 0 0,1 0 1 0 0,-1 1-1 0 0,0-1 55 0 0,0 1-1 0 0,0-1 1 0 0,-1 1-1 0 0,1-1 1 0 0,0 0-1 0 0,-1 0 1 0 0,1 1-1 0 0,-1-1 1 0 0,0 0-1 0 0,1 0 1 0 0,-5 1-1 0 0,0 1 130 0 0,-1-1-1 0 0,0 1 0 0 0,0-2 1 0 0,0 1-1 0 0,-12 1 0 0 0,-11-6-13 0 0,27 2-333 0 0,-1 1 0 0 0,1-1-1 0 0,-1 1 1 0 0,1 0 0 0 0,-1-1 0 0 0,0 2 0 0 0,1-1 0 0 0,-1 0 0 0 0,1 1 0 0 0,-1 0 0 0 0,1-1 0 0 0,0 1 0 0 0,-6 3 0 0 0,5-2-163 0 0,-19 9 198 0 0,8-8-5517 0 0,6-3-81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1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8461 0 0,'0'0'13681'0'0,"-23"71"-13245"0"0,23-61-208 0 0,0-4-140 0 0,0-2-88 0 0,0 0-12 0 0,3-2-268 0 0,-1-2-568 0 0,3 0-456 0 0,1-2-1064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1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11897 0 0,'0'0'9969'0'0,"3"72"-11697"0"0,-3-58 228 0 0,0-2-1361 0 0,0 1-4807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1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11369 0 0,'0'0'9573'0'0,"1"12"-9150"0"0,-2 1-311 0 0,0-10-85 0 0,1 1 0 0 0,0 0 0 0 0,0 0 0 0 0,0 0 1 0 0,0-1-1 0 0,1 1 0 0 0,-1 0 0 0 0,1 0 0 0 0,0-1 0 0 0,0 1 1 0 0,0 0-1 0 0,1-1 0 0 0,-1 1 0 0 0,1-1 0 0 0,2 5 0 0 0,-3-7-21 0 0,0 0 0 0 0,0-1 0 0 0,0 1 0 0 0,0 0 0 0 0,0 0 0 0 0,0-1 0 0 0,0 1 0 0 0,0-1 0 0 0,0 1 0 0 0,0-1 0 0 0,1 1 0 0 0,-1-1 0 0 0,0 0 0 0 0,0 1 0 0 0,0-1 0 0 0,0 0 0 0 0,1 0 0 0 0,-1 0 0 0 0,0 0 0 0 0,0 0 0 0 0,0 0 0 0 0,1 0 0 0 0,-1 0 0 0 0,0-1 0 0 0,0 1 0 0 0,0 0 0 0 0,0-1 0 0 0,1 1 0 0 0,-1-1 0 0 0,0 1 0 0 0,1-2 0 0 0,38-21 92 0 0,-33 18-109 0 0,6-3 13 0 0,-7 3-8 0 0,2 0 0 0 0,-1 0 0 0 0,0 1 0 0 0,1 0 0 0 0,0 0 0 0 0,0 1 0 0 0,0 0 0 0 0,0 1 1 0 0,1-1-1 0 0,15-1 0 0 0,-23 4 12 0 0,0 1 0 0 0,0-1 0 0 0,-1 0 0 0 0,1 1 1 0 0,0-1-1 0 0,0 1 0 0 0,0-1 0 0 0,0 1 0 0 0,-1-1 1 0 0,1 1-1 0 0,0 0 0 0 0,-1-1 0 0 0,1 1 0 0 0,0 0 1 0 0,-1 0-1 0 0,1 0 0 0 0,-1-1 0 0 0,1 1 0 0 0,-1 0 0 0 0,1 0 1 0 0,-1 0-1 0 0,0 0 0 0 0,0 0 0 0 0,1 0 0 0 0,-1-1 1 0 0,0 1-1 0 0,0 0 0 0 0,0 0 0 0 0,0 0 0 0 0,0 0 1 0 0,0 0-1 0 0,0 0 0 0 0,0 0 0 0 0,0 0 0 0 0,-1 0 1 0 0,1 0-1 0 0,0 0 0 0 0,0 0 0 0 0,-1 0 0 0 0,0 1 0 0 0,-12 40 272 0 0,7-29-396 0 0,2-2-87 0 0,-1 0-1 0 0,0-1 0 0 0,0 1 0 0 0,-1-1 0 0 0,0 0 0 0 0,-1-1 0 0 0,-1 1 0 0 0,-13 13 0 0 0,14-19-1708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1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1564 0 0,'0'0'12304'0'0,"18"-10"-1422"0"0,-4 50-10571 0 0,-2 0 0 0 0,-2 0 0 0 0,-1 1-1 0 0,-2 0 1 0 0,-2 0 0 0 0,-2 1 0 0 0,-2 57-1 0 0,-1-98-366 0 0,8-21-9140 0 0,2 12 2920 0 0,2-5-2552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1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6585 0 0,'0'0'15659'0'0,"-18"7"-15152"0"0,-145 87 824 0 0,162-94-1323 0 0,1 0 1 0 0,-1 1-1 0 0,0-1 0 0 0,1 0 1 0 0,-1 1-1 0 0,0-1 0 0 0,1 1 0 0 0,-1-1 1 0 0,0 1-1 0 0,1-1 0 0 0,-1 1 1 0 0,1-1-1 0 0,-1 1 0 0 0,1-1 0 0 0,-1 1 1 0 0,1 0-1 0 0,0-1 0 0 0,-1 1 1 0 0,1 0-1 0 0,0-1 0 0 0,-1 1 0 0 0,1 0 1 0 0,0 0-1 0 0,0-1 0 0 0,0 1 1 0 0,-1 0-1 0 0,1 0 0 0 0,0-1 0 0 0,0 3 1 0 0,1-2 30 0 0,0 0-1 0 0,0 0 1 0 0,0 1 0 0 0,0-1 0 0 0,0 0 0 0 0,0 0 0 0 0,0 0 0 0 0,0 0-1 0 0,0 0 1 0 0,0 0 0 0 0,0 0 0 0 0,1-1 0 0 0,-1 1 0 0 0,3 1 0 0 0,66 21 1093 0 0,-50-17-1062 0 0,-2 0-23 0 0,-8-1-86 0 0,0-2 0 0 0,1 1 0 0 0,0-2 0 0 0,-1 1 1 0 0,20 1-1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1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5957 0 0,'0'0'13687'0'0,"5"7"-13018"0"0,-2-3-519 0 0,0 0 1 0 0,0 0 0 0 0,1 0 0 0 0,-1-1 0 0 0,1 1-1 0 0,0-1 1 0 0,0 0 0 0 0,1 0 0 0 0,-1 0 0 0 0,0-1-1 0 0,1 0 1 0 0,0 0 0 0 0,-1 0 0 0 0,1 0 0 0 0,0 0 0 0 0,0-1-1 0 0,0 0 1 0 0,0 0 0 0 0,10 0 0 0 0,-6 0-89 0 0,1-1 0 0 0,-1 0 0 0 0,1 0 1 0 0,-1-1-1 0 0,0 0 0 0 0,0-1 0 0 0,1 0 0 0 0,-1 0 1 0 0,0-1-1 0 0,0 0 0 0 0,-1-1 0 0 0,1 0 0 0 0,-1 0 1 0 0,0-1-1 0 0,0 0 0 0 0,0 0 0 0 0,-1-1 0 0 0,1 0 1 0 0,-1 0-1 0 0,-1-1 0 0 0,1 0 0 0 0,-1 0 0 0 0,7-12 1 0 0,-11 16-48 0 0,0-1 0 0 0,0 0 0 0 0,-1 1 0 0 0,1-1 0 0 0,-1 0 0 0 0,0 0 0 0 0,0 1 0 0 0,-1-1 1 0 0,1 0-1 0 0,-1 0 0 0 0,0 0 0 0 0,0 0 0 0 0,0 0 0 0 0,0 0 0 0 0,-1 0 0 0 0,1 0 0 0 0,-3-6 1 0 0,-2-2-28 0 0,1 1 0 0 0,-2 0 0 0 0,0 0 0 0 0,-9-12 1 0 0,-7-15-228 0 0,21 37 224 0 0,1 0 0 0 0,-1 0 0 0 0,1 0 0 0 0,0 0 0 0 0,0 0 0 0 0,-1 0 0 0 0,1 0 0 0 0,0 0 0 0 0,0-1 0 0 0,0 1 0 0 0,0 0 0 0 0,0 0 0 0 0,0 0 0 0 0,0 0 0 0 0,0 0 0 0 0,1 0 0 0 0,-1 0 0 0 0,0 0 0 0 0,1 0 0 0 0,-1 0 0 0 0,1 0 0 0 0,-1 0 0 0 0,1 0 0 0 0,0-1 0 0 0,26-20-121 0 0,-17 17 123 0 0,0 0 0 0 0,0 1-1 0 0,0 1 1 0 0,14-4-1 0 0,-13 5 19 0 0,0 1 1 0 0,-1 0-1 0 0,1 0 0 0 0,0 1 0 0 0,0 1 0 0 0,0-1 0 0 0,0 2 0 0 0,20 4 1 0 0,-28-5 6 0 0,0 0 1 0 0,0 0 0 0 0,-1 0-1 0 0,1 0 1 0 0,0 1-1 0 0,-1-1 1 0 0,1 1 0 0 0,-1-1-1 0 0,1 1 1 0 0,-1 0 0 0 0,0 0-1 0 0,0 0 1 0 0,0 0 0 0 0,0 0-1 0 0,0 1 1 0 0,0-1-1 0 0,0 1 1 0 0,-1-1 0 0 0,1 1-1 0 0,-1 0 1 0 0,0-1 0 0 0,0 1-1 0 0,0 0 1 0 0,0 0 0 0 0,0 0-1 0 0,-1 0 1 0 0,1 0 0 0 0,-1 0-1 0 0,0 0 1 0 0,0 0-1 0 0,0 0 1 0 0,0 0 0 0 0,-1 0-1 0 0,1 0 1 0 0,-1-1 0 0 0,1 1-1 0 0,-2 3 1 0 0,-3 7 5 0 0,-1-1 0 0 0,0 0 1 0 0,-1 0-1 0 0,0-1 0 0 0,-1 0 0 0 0,0 0 1 0 0,0-1-1 0 0,-1 0 0 0 0,-15 13 0 0 0,-31 39-95 0 0,53-60 85 0 0,0 0 0 0 0,1 0 0 0 0,-1 0 0 0 0,1 1 0 0 0,-1-1-1 0 0,1 0 1 0 0,0 1 0 0 0,0-1 0 0 0,0 1 0 0 0,0-1 0 0 0,1 1 0 0 0,-1 0-1 0 0,1-1 1 0 0,-1 4 0 0 0,2-4 13 0 0,0-1-1 0 0,-1 0 1 0 0,1 0 0 0 0,0 0-1 0 0,0 1 1 0 0,0-1 0 0 0,0 0-1 0 0,0 0 1 0 0,0 0 0 0 0,0 0-1 0 0,0-1 1 0 0,0 1 0 0 0,0 0-1 0 0,1 0 1 0 0,-1-1 0 0 0,0 1-1 0 0,0 0 1 0 0,1-1 0 0 0,-1 0-1 0 0,1 1 1 0 0,-1-1-1 0 0,0 0 1 0 0,1 1 0 0 0,-1-1-1 0 0,1 0 1 0 0,-1 0 0 0 0,0 0-1 0 0,3-1 1 0 0,33 3 626 0 0,59-5 0 0 0,-13 0-1358 0 0,-113 2-3695 0 0,4 0-3151 0 0,-9-1-3374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15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 1748 0 0,'0'0'15550'0'0,"-13"-8"-12824"0"0,5 27-1692 0 0,-3 5-464 0 0,1 0 0 0 0,1 1-1 0 0,1 1 1 0 0,1-1 0 0 0,-4 32-1 0 0,9-35-335 0 0,0 1 1 0 0,2-1-1 0 0,2 25 0 0 0,-1-38-172 0 0,1 1 0 0 0,0-1-1 0 0,0 0 1 0 0,1 0 0 0 0,0 0 0 0 0,1 0-1 0 0,0-1 1 0 0,0 0 0 0 0,1 1 0 0 0,6 7-1 0 0,153 185 261 0 0,-162-198-341 0 0,0-1 0 0 0,-1 0 0 0 0,1 1 0 0 0,-1 0 0 0 0,1-1-1 0 0,-1 1 1 0 0,0 0 0 0 0,0 0 0 0 0,0 0 0 0 0,0-1 0 0 0,0 5-1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7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17 7841 0 0,'0'0'13190'0'0,"-1"4"-12935"0"0,-4 22-66 0 0,1-1 1 0 0,1 1-1 0 0,1 0 0 0 0,2 0 1 0 0,3 43-1 0 0,-3-68-191 0 0,0 0 1 0 0,0 0-1 0 0,0-1 0 0 0,1 1 1 0 0,-1 0-1 0 0,0-1 0 0 0,0 1 0 0 0,0 0 1 0 0,1 0-1 0 0,-1-1 0 0 0,0 1 1 0 0,1 0-1 0 0,-1-1 0 0 0,0 1 0 0 0,1-1 1 0 0,-1 1-1 0 0,1-1 0 0 0,-1 1 1 0 0,1 0-1 0 0,-1-1 0 0 0,1 0 0 0 0,-1 1 1 0 0,1-1-1 0 0,0 1 0 0 0,-1-1 1 0 0,1 0-1 0 0,0 1 0 0 0,-1-1 1 0 0,2 1-1 0 0,0-2 7 0 0,-1 1 0 0 0,1 0 1 0 0,-1-1-1 0 0,0 1 0 0 0,1 0 0 0 0,-1-1 1 0 0,0 0-1 0 0,1 1 0 0 0,-1-1 1 0 0,0 0-1 0 0,0 0 0 0 0,0 1 0 0 0,1-1 1 0 0,0-2-1 0 0,36-41 147 0 0,-35 40-175 0 0,10-14 49 0 0,9-11-81 0 0,36-36 0 0 0,-51 58 67 0 0,1 0 0 0 0,-1 0 1 0 0,1 1-1 0 0,1 0 0 0 0,-1 1 1 0 0,1 0-1 0 0,0 0 0 0 0,1 1 1 0 0,16-6-1 0 0,-24 9 31 0 0,0 0 0 0 0,0 1-1 0 0,0 0 1 0 0,0-1 0 0 0,0 1 0 0 0,1 0-1 0 0,-1 0 1 0 0,0 0 0 0 0,0 0-1 0 0,0 0 1 0 0,0 1 0 0 0,0-1 0 0 0,0 1-1 0 0,0-1 1 0 0,0 1 0 0 0,0 0 0 0 0,-1-1-1 0 0,1 1 1 0 0,0 0 0 0 0,0 0 0 0 0,0 1-1 0 0,-1-1 1 0 0,1 0 0 0 0,2 3 0 0 0,-1 0 30 0 0,-1-1 0 0 0,1 1 1 0 0,-1 0-1 0 0,0 0 1 0 0,0 0-1 0 0,-1 0 0 0 0,1 1 1 0 0,-1-1-1 0 0,0 0 0 0 0,2 10 1 0 0,-2-2-5 0 0,0-1 0 0 0,-1 1 0 0 0,0 0 0 0 0,0 0-1 0 0,-1 0 1 0 0,-1 0 0 0 0,0 0 0 0 0,-4 12 0 0 0,4-20-233 0 0,-1 6 177 0 0,-2 0-1 0 0,1 0 1 0 0,-11 16-1 0 0,-7-4-2335 0 0,19-20 1583 0 0,1-1 0 0 0,-1 0-1 0 0,1 1 1 0 0,-1-1 0 0 0,0 0-1 0 0,1 0 1 0 0,-1-1 0 0 0,0 1-1 0 0,-4 0 1 0 0,-18 0-10182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15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26 2480 0 0,'0'0'15374'0'0,"3"-4"-14412"0"0,14-18 2928 0 0,4 55-1776 0 0,-13-18-1984 0 0,-1-1 0 0 0,0 2 1 0 0,-1-1-1 0 0,0 1 0 0 0,-1 0 1 0 0,-1 0-1 0 0,-1 0 0 0 0,0 0 1 0 0,-1 1-1 0 0,-1-1 0 0 0,-1 1 1 0 0,0-1-1 0 0,-1 1 0 0 0,-1 0 1 0 0,0-1-1 0 0,-1 0 0 0 0,-1 0 1 0 0,0 0-1 0 0,-8 18 1 0 0,-7 7 160 0 0,-2 0 1 0 0,-1-2-1 0 0,-31 42 1 0 0,33-54-1186 0 0,-2 0 1 0 0,-37 35 0 0 0,50-57-1614 0 0,-5-4-3085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3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16 653 5733 0 0,'0'0'11593'0'0,"-3"3"-10936"0"0,-6 5-16 0 0,6-10 676 0 0,9-22 787 0 0,-2 12-2345 0 0,45-140 1874 0 0,-20 67-1548 0 0,-3-1 1 0 0,-4-1-1 0 0,14-113 0 0 0,-33 184 63 0 0,1 37-127 0 0,0 8-9 0 0,81 223 1481 0 0,12 42-773 0 0,-92-280-532 0 0,-1 2-1264 0 0,-5-15 999 0 0,0-1-1 0 0,1 0 0 0 0,-1 0 0 0 0,0 0 0 0 0,1 0 1 0 0,-1 0-1 0 0,0 0 0 0 0,1 0 0 0 0,-1 0 0 0 0,0 0 0 0 0,1 0 1 0 0,-1 0-1 0 0,0 0 0 0 0,1 0 0 0 0,-1-1 0 0 0,0 1 0 0 0,1 0 1 0 0,-1-1-1 0 0,0 1 0 0 0,1 0 0 0 0,-1-1 0 0 0,1 1 1 0 0,-1 0-1 0 0,1-1 0 0 0,-1 1 0 0 0,1-1 0 0 0,-1 0 0 0 0,-33-16-7388 0 0,25 13 3693 0 0,-17-9-7345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4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1736 0 0,'0'0'19570'0'0,"74"0"-18718"0"0,-57 0-284 0 0,6 0-336 0 0,-2 0-184 0 0,4 0-48 0 0,-2 0-364 0 0,0 0-472 0 0,-3 0-456 0 0,-2 0-2881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4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21 1408 0 0,'0'0'17140'0'0,"-12"-4"-16512"0"0,-35-12-170 0 0,45 16-425 0 0,0 0 0 0 0,0 0 1 0 0,0 0-1 0 0,0 0 0 0 0,0 0 0 0 0,1 1 1 0 0,-1-1-1 0 0,0 0 0 0 0,0 1 1 0 0,1 0-1 0 0,-1-1 0 0 0,0 1 0 0 0,1 0 1 0 0,-1 0-1 0 0,0 0 0 0 0,1 0 1 0 0,-1 0-1 0 0,1 0 0 0 0,0 0 0 0 0,-1 1 1 0 0,-1 1-1 0 0,-21 30 360 0 0,21-27-313 0 0,-1 1 16 0 0,0 1 0 0 0,0 0-1 0 0,0 0 1 0 0,1 0 0 0 0,0 0 0 0 0,1 0-1 0 0,0 1 1 0 0,0 0 0 0 0,1-1-1 0 0,0 1 1 0 0,1 0 0 0 0,0-1 0 0 0,1 15-1 0 0,0-19-87 0 0,-1 0-1 0 0,1 0 1 0 0,0-1-1 0 0,0 1 1 0 0,1 0-1 0 0,-1 0 1 0 0,1-1-1 0 0,0 1 1 0 0,0-1-1 0 0,0 0 1 0 0,0 1-1 0 0,1-1 1 0 0,-1 0-1 0 0,1 0 1 0 0,0 0-1 0 0,0-1 1 0 0,0 1-1 0 0,0-1 1 0 0,0 1-1 0 0,0-1 1 0 0,1 0-1 0 0,-1-1 1 0 0,1 1-1 0 0,0 0 1 0 0,-1-1-1 0 0,1 0 1 0 0,0 0-1 0 0,0 0 1 0 0,0 0-1 0 0,0-1 1 0 0,0 1-1 0 0,5-1 1 0 0,-1 0-119 0 0,1-1 1 0 0,-1 1 0 0 0,0-1-1 0 0,1-1 1 0 0,-1 0 0 0 0,0 0-1 0 0,0 0 1 0 0,0-1 0 0 0,0 0-1 0 0,9-6 1 0 0,13-9-2606 0 0,-2-4-3335 0 0,-13 8-2415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4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21 8233 0 0,'0'0'8883'0'0,"-12"8"-7745"0"0,-37 27-184 0 0,47-32-877 0 0,-1-1-1 0 0,1 0 1 0 0,0 1-1 0 0,-1 0 1 0 0,1 0-1 0 0,1-1 0 0 0,-1 1 1 0 0,0 0-1 0 0,1 1 1 0 0,-1-1-1 0 0,1 0 1 0 0,0 0-1 0 0,0 1 0 0 0,0-1 1 0 0,0 0-1 0 0,1 1 1 0 0,0-1-1 0 0,-1 1 0 0 0,1-1 1 0 0,0 1-1 0 0,1-1 1 0 0,-1 1-1 0 0,0-1 1 0 0,1 0-1 0 0,0 1 0 0 0,2 4 1 0 0,-2-3-32 0 0,1-2-1 0 0,0 1 1 0 0,-1 0 0 0 0,2 0-1 0 0,-1-1 1 0 0,0 1 0 0 0,1-1 0 0 0,-1 1-1 0 0,1-1 1 0 0,0 0 0 0 0,0 0-1 0 0,0 0 1 0 0,1-1 0 0 0,-1 1-1 0 0,1-1 1 0 0,-1 0 0 0 0,1 0 0 0 0,6 3-1 0 0,-2-4 41 0 0,1 1-1 0 0,-1-1 0 0 0,0-1 0 0 0,1 0 0 0 0,-1 0 0 0 0,1-1 1 0 0,-1 0-1 0 0,0 0 0 0 0,1-1 0 0 0,-1 0 0 0 0,0 0 0 0 0,0-1 1 0 0,0 0-1 0 0,-1-1 0 0 0,11-6 0 0 0,-8 5-47 0 0,0-1-1 0 0,-1-1 1 0 0,0 1 0 0 0,0-1-1 0 0,-1-1 1 0 0,0 0 0 0 0,0 0 0 0 0,-1 0-1 0 0,0-1 1 0 0,-1 0 0 0 0,8-14-1 0 0,-12 21-10 0 0,-1-1-1 0 0,0 1 0 0 0,0-1 1 0 0,0 1-1 0 0,0-1 1 0 0,0 0-1 0 0,0 0 0 0 0,-1 1 1 0 0,1-1-1 0 0,-1 0 1 0 0,0 0-1 0 0,0 1 0 0 0,0-1 1 0 0,0 0-1 0 0,0 0 1 0 0,-1 0-1 0 0,1 1 0 0 0,-2-5 1 0 0,1 5 19 0 0,0 0 0 0 0,-1 1 0 0 0,1-1 0 0 0,-1 0 0 0 0,1 0 0 0 0,-1 1 0 0 0,1-1 0 0 0,-1 0 0 0 0,0 1 0 0 0,0 0 0 0 0,0-1 0 0 0,0 1 0 0 0,0 0 0 0 0,0 0 1 0 0,0 0-1 0 0,0 0 0 0 0,-4 0 0 0 0,-2-1-12 0 0,1 1 0 0 0,-1 0 0 0 0,1 0 0 0 0,-1 1 1 0 0,1 0-1 0 0,-1 0 0 0 0,0 1 0 0 0,1 0 0 0 0,-1 0 0 0 0,1 1 1 0 0,0 0-1 0 0,-9 3 0 0 0,-62 35-171 0 0,74-38-3 0 0,0 1 0 0 0,0-1-1 0 0,0 1 1 0 0,0 0 0 0 0,0 1 0 0 0,0-1 0 0 0,1 1 0 0 0,-1 0 0 0 0,1 0 0 0 0,0 0 0 0 0,0 0 0 0 0,1 0 0 0 0,-1 1 0 0 0,-2 7 0 0 0,5-12 4 0 0,0 0 0 0 0,-1 1 0 0 0,1-1 0 0 0,0 0-1 0 0,0 1 1 0 0,0-1 0 0 0,0 0 0 0 0,0 1 0 0 0,0-1 0 0 0,-1 0 0 0 0,1 1 0 0 0,0-1 0 0 0,0 0 0 0 0,0 1 0 0 0,0-1 0 0 0,0 1 0 0 0,0-1 0 0 0,1 0 0 0 0,-1 1-1 0 0,0-1 1 0 0,0 0 0 0 0,0 1 0 0 0,0-1 0 0 0,0 1 0 0 0,0-1 0 0 0,1 0 0 0 0,-1 0 0 0 0,0 1 0 0 0,0-1 0 0 0,1 0 0 0 0,-1 1 0 0 0,0-1 0 0 0,0 0-1 0 0,1 0 1 0 0,-1 1 0 0 0,0-1 0 0 0,1 0 0 0 0,-1 0 0 0 0,0 0 0 0 0,1 1 0 0 0,-1-1 0 0 0,0 0 0 0 0,1 0 0 0 0,-1 0 0 0 0,0 0 0 0 0,1 0 0 0 0,-1 0 0 0 0,0 0-1 0 0,1 0 1 0 0,-1 0 0 0 0,1 0 0 0 0,-1 0 0 0 0,0 0 0 0 0,1 0 0 0 0,-1 0 0 0 0,0 0 0 0 0,1 0 0 0 0,-1 0 0 0 0,1-1 0 0 0,15-4-6745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5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1 6385 0 0,'0'0'11561'0'0,"-14"2"-10214"0"0,-42 9-354 0 0,52-10-879 0 0,0 0 0 0 0,0 1 0 0 0,0-1 0 0 0,0 1 0 0 0,1 0 1 0 0,-1 0-1 0 0,0 1 0 0 0,1-1 0 0 0,0 1 0 0 0,-1-1 0 0 0,1 1 0 0 0,0 0 0 0 0,1 1 0 0 0,-6 5 0 0 0,7-7-103 0 0,-1 0 0 0 0,1 0-1 0 0,0 0 1 0 0,0 0-1 0 0,0 0 1 0 0,0 1-1 0 0,0-1 1 0 0,0 0-1 0 0,0 0 1 0 0,1 1-1 0 0,-1-1 1 0 0,1 1-1 0 0,-1-1 1 0 0,1 0-1 0 0,0 1 1 0 0,0-1-1 0 0,0 1 1 0 0,1-1-1 0 0,-1 0 1 0 0,0 1-1 0 0,2 4 1 0 0,0-6-14 0 0,-1 0 1 0 0,0 0-1 0 0,1 0 1 0 0,-1 0 0 0 0,1-1-1 0 0,-1 1 1 0 0,1 0-1 0 0,0-1 1 0 0,-1 1-1 0 0,1-1 1 0 0,0 1 0 0 0,-1-1-1 0 0,1 0 1 0 0,0 0-1 0 0,0 1 1 0 0,-1-1 0 0 0,1-1-1 0 0,0 1 1 0 0,-1 0-1 0 0,1 0 1 0 0,2-1-1 0 0,36-6 2 0 0,-19 1 15 0 0,-11 2-5 0 0,0 1 0 0 0,1 0 0 0 0,0 1 0 0 0,-1 0 0 0 0,1 1 0 0 0,0 0 0 0 0,0 1 0 0 0,0 0 0 0 0,17 2 0 0 0,-27-1 38 0 0,0 0-1 0 0,0-1 1 0 0,0 1-1 0 0,-1 0 1 0 0,1 0-1 0 0,0 0 1 0 0,0 0 0 0 0,0 0-1 0 0,-1 0 1 0 0,1 0-1 0 0,0 0 1 0 0,-1 0-1 0 0,1 0 1 0 0,-1 0 0 0 0,1 0-1 0 0,-1 0 1 0 0,0 0-1 0 0,1 0 1 0 0,-1 0-1 0 0,0 1 1 0 0,0-1-1 0 0,0 0 1 0 0,0 0 0 0 0,0 0-1 0 0,0 1 1 0 0,0-1-1 0 0,0 0 1 0 0,-1 0-1 0 0,1 0 1 0 0,0 0 0 0 0,-1 0-1 0 0,1 1 1 0 0,-1-1-1 0 0,1 0 1 0 0,-1 0-1 0 0,-1 2 1 0 0,-21 38 758 0 0,9-25-825 0 0,-1-1 0 0 0,0 0 1 0 0,-1 0-1 0 0,-1-2 1 0 0,0 0-1 0 0,-1-1 1 0 0,-26 13-1 0 0,22-18-1129 0 0,17-13-1851 0 0,3-9-4261 0 0,2-6-4698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5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19 1528 0 0,'0'0'17150'0'0,"-10"-4"-16219"0"0,-28-11-143 0 0,37 15-754 0 0,0 0 1 0 0,0 0 0 0 0,0 0 0 0 0,1 1 0 0 0,-1-1 0 0 0,0 0 0 0 0,0 0 0 0 0,0 0-1 0 0,0 1 1 0 0,0-1 0 0 0,1 0 0 0 0,-1 1 0 0 0,0-1 0 0 0,0 0 0 0 0,1 1 0 0 0,-1-1-1 0 0,0 1 1 0 0,1 0 0 0 0,-1-1 0 0 0,0 1 0 0 0,1-1 0 0 0,-1 1 0 0 0,1 0 0 0 0,-1 0-1 0 0,1-1 1 0 0,-1 2 0 0 0,-10 23 639 0 0,8-18-416 0 0,-4 12 73 0 0,1 0 1 0 0,0 1-1 0 0,2 0 0 0 0,0 0 1 0 0,1 1-1 0 0,0 23 0 0 0,2 4 15 0 0,8 71-1 0 0,-5-106-310 0 0,-1 1 0 0 0,2-1 0 0 0,0 0 0 0 0,1-1 0 0 0,0 1 0 0 0,1-1 0 0 0,0 0 0 0 0,14 23 0 0 0,-16-30-162 0 0,1 0 0 0 0,-1 0 0 0 0,1-1 0 0 0,0 1 0 0 0,1-1 0 0 0,-1 0 0 0 0,1 0 0 0 0,0-1 0 0 0,0 1 0 0 0,0-1 0 0 0,0 0 0 0 0,0 0 0 0 0,1-1 0 0 0,-1 0 0 0 0,1 0 0 0 0,0 0 0 0 0,0 0 0 0 0,0-1 0 0 0,0 0 0 0 0,0 0 0 0 0,8-1 0 0 0,-4 1-533 0 0,16-3-5662 0 0,-13-7-3980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6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4 494 7929 0 0,'0'0'12600'0'0,"0"0"-12593"0"0,0 0 0 0 0,0 0 0 0 0,0 0 1 0 0,-1 0-1 0 0,1 1 0 0 0,0-1 1 0 0,0 0-1 0 0,0 0 0 0 0,0 0 1 0 0,0 0-1 0 0,-1 0 0 0 0,1 0 0 0 0,0 0 1 0 0,0 0-1 0 0,0 0 0 0 0,0 0 1 0 0,0 0-1 0 0,0 0 0 0 0,0 1 1 0 0,-1-1-1 0 0,1 0 0 0 0,0 0 0 0 0,0 0 1 0 0,0 0-1 0 0,0 0 0 0 0,0 0 1 0 0,0 1-1 0 0,0-1 0 0 0,0 0 1 0 0,0 0-1 0 0,0 0 0 0 0,0 0 0 0 0,0 0 1 0 0,0 1-1 0 0,0-1 0 0 0,0 0 1 0 0,0 0-1 0 0,0 0 0 0 0,0 0 0 0 0,0 0 1 0 0,0 1-1 0 0,0-1 0 0 0,0 0 1 0 0,0 0-1 0 0,0 0 0 0 0,0 0 1 0 0,0 0-1 0 0,0 1 0 0 0,0-1 0 0 0,0 0 1 0 0,1 0-1 0 0,-1 0 0 0 0,0 0 1 0 0,0 0-1 0 0,17 3 153 0 0,0 0 1 0 0,1-2-1 0 0,-1 0 1 0 0,1-1-1 0 0,-1-1 1 0 0,0-1-1 0 0,1 0 1 0 0,-1-1-1 0 0,0-1 1 0 0,0 0-1 0 0,-1-2 1 0 0,24-10-1 0 0,-38 15-149 0 0,0 0 0 0 0,1 0 0 0 0,-1 0 1 0 0,0-1-1 0 0,0 1 0 0 0,0-1 0 0 0,0 0 0 0 0,0 1 0 0 0,-1-1 0 0 0,1 0 1 0 0,0 0-1 0 0,-1 0 0 0 0,0 0 0 0 0,1 0 0 0 0,-1 0 0 0 0,0-1 0 0 0,0 1 0 0 0,0 0 1 0 0,0-1-1 0 0,0 1 0 0 0,-1-1 0 0 0,1 1 0 0 0,-1-1 0 0 0,0 1 0 0 0,0-1 0 0 0,0 1 1 0 0,0-1-1 0 0,0 1 0 0 0,0-1 0 0 0,0 1 0 0 0,-1-1 0 0 0,1 1 0 0 0,-1 0 0 0 0,0-1 1 0 0,-2-3-1 0 0,-4-10-46 0 0,0 0 1 0 0,-2 0 0 0 0,0 1-1 0 0,-14-18 1 0 0,2 1-214 0 0,-27-60-494 0 0,45 83 675 0 0,-1 1 0 0 0,1-1 0 0 0,1 0 0 0 0,0-1 1 0 0,0 1-1 0 0,1 0 0 0 0,0-1 0 0 0,0-15 0 0 0,2 21 65 0 0,0 1-1 0 0,0 0 1 0 0,1 0-1 0 0,-1 0 1 0 0,0 0-1 0 0,1 0 1 0 0,0 0-1 0 0,-1 1 1 0 0,1-1-1 0 0,1 0 0 0 0,-1 1 1 0 0,0 0-1 0 0,0-1 1 0 0,1 1-1 0 0,-1 0 1 0 0,1 0-1 0 0,0 0 1 0 0,0 1-1 0 0,0-1 1 0 0,0 1-1 0 0,0-1 1 0 0,0 1-1 0 0,0 0 1 0 0,0 0-1 0 0,7-1 0 0 0,6-2 72 0 0,1 1 0 0 0,0 1-1 0 0,26-2 1 0 0,-36 4-38 0 0,1 0 0 0 0,-1 0 0 0 0,0 1-1 0 0,1 0 1 0 0,-1 0 0 0 0,0 0 0 0 0,0 1 0 0 0,0 0 0 0 0,0 1 0 0 0,0 0-1 0 0,0 0 1 0 0,-1 0 0 0 0,1 1 0 0 0,7 5 0 0 0,-9-5 7 0 0,-1 0 0 0 0,0 0-1 0 0,0 1 1 0 0,0 0 0 0 0,-1 0 0 0 0,1 0 0 0 0,-1 0 0 0 0,0 0 0 0 0,0 0-1 0 0,-1 1 1 0 0,0 0 0 0 0,0-1 0 0 0,0 1 0 0 0,-1 0 0 0 0,0 0 0 0 0,0 0-1 0 0,0 0 1 0 0,0 7 0 0 0,-1-3-22 0 0,-1 1 0 0 0,0 0 0 0 0,0-1 1 0 0,-1 1-1 0 0,0-1 0 0 0,-1 1 0 0 0,0-1 0 0 0,-7 14 0 0 0,-6 8 1 0 0,-23 36 0 0 0,-13 25 271 0 0,50-91-263 0 0,1 1-1 0 0,-1 0 0 0 0,1 0 0 0 0,0 0 0 0 0,0 0 1 0 0,0 1-1 0 0,0-1 0 0 0,0 0 0 0 0,1 0 0 0 0,0 0 1 0 0,-1 5-1 0 0,2-7-8 0 0,0 0 0 0 0,0 0 1 0 0,1 0-1 0 0,-1 0 0 0 0,0 0 0 0 0,0 0 1 0 0,1 0-1 0 0,-1 0 0 0 0,0-1 1 0 0,1 1-1 0 0,-1 0 0 0 0,1-1 0 0 0,-1 1 1 0 0,1-1-1 0 0,-1 0 0 0 0,1 1 0 0 0,-1-1 1 0 0,1 0-1 0 0,-1 0 0 0 0,1 0 1 0 0,-1 0-1 0 0,1 0 0 0 0,-1-1 0 0 0,1 1 1 0 0,1-1-1 0 0,16 2 263 0 0,-1 0-1 0 0,1 1 1 0 0,34 8 0 0 0,18 12-3564 0 0,-58-18-264 0 0,-3-3-4136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6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80 9957 0 0,'0'0'10508'0'0,"-1"13"-9945"0"0,0 2-404 0 0,1-1-1 0 0,0 1 1 0 0,1-1-1 0 0,3 16 1 0 0,-3-26-134 0 0,0 0 1 0 0,-1 0-1 0 0,1-1 0 0 0,0 1 0 0 0,1 0 1 0 0,-1 0-1 0 0,1-1 0 0 0,0 1 1 0 0,0 0-1 0 0,0-1 0 0 0,0 0 1 0 0,0 1-1 0 0,1-1 0 0 0,0 0 1 0 0,-1-1-1 0 0,1 1 0 0 0,0 0 1 0 0,0-1-1 0 0,1 1 0 0 0,-1-1 1 0 0,0 0-1 0 0,1 0 0 0 0,7 3 1 0 0,-9-5-22 0 0,0 0 1 0 0,0 0-1 0 0,0-1 0 0 0,0 1 1 0 0,0 0-1 0 0,1-1 0 0 0,-1 1 1 0 0,0-1-1 0 0,0 0 1 0 0,0 1-1 0 0,0-1 0 0 0,-1 0 1 0 0,1 0-1 0 0,0 0 1 0 0,0-1-1 0 0,0 1 0 0 0,-1 0 1 0 0,1-1-1 0 0,-1 1 1 0 0,1-1-1 0 0,-1 1 0 0 0,0-1 1 0 0,2-2-1 0 0,33-50-1 0 0,-26 38-31 0 0,21-39-241 0 0,-25 42 227 0 0,1-1 1 0 0,0 1 0 0 0,2 1-1 0 0,-1 0 1 0 0,1 0-1 0 0,13-12 1 0 0,-21 23 42 0 0,-1 0 1 0 0,1 0-1 0 0,0 1 1 0 0,-1-1-1 0 0,1 1 0 0 0,0-1 1 0 0,-1 0-1 0 0,1 1 1 0 0,0-1-1 0 0,0 1 0 0 0,-1 0 1 0 0,1-1-1 0 0,0 1 1 0 0,0 0-1 0 0,0-1 0 0 0,0 1 1 0 0,0 0-1 0 0,-1 0 1 0 0,1 0-1 0 0,0 0 0 0 0,0-1 1 0 0,0 1-1 0 0,0 1 1 0 0,0-1-1 0 0,0 0 0 0 0,0 0 1 0 0,-1 0-1 0 0,1 0 1 0 0,0 1-1 0 0,0-1 0 0 0,1 1 1 0 0,-1 0 13 0 0,0 1 0 0 0,1-1 0 0 0,-1 1 0 0 0,0 0-1 0 0,0-1 1 0 0,0 1 0 0 0,0 0 0 0 0,0 0 0 0 0,-1-1 0 0 0,1 1 0 0 0,-1 0 0 0 0,1 0 0 0 0,0 3 0 0 0,1 13 139 0 0,-1 0 1 0 0,0 26-1 0 0,-1-35-115 0 0,-2 36 1 0 0,0-29-634 0 0,1-1-1 0 0,1 0 0 0 0,1 1 0 0 0,3 23 0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7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9169 0 0,'0'0'12808'0'0,"13"1"-11953"0"0,7 0-629 0 0,13 2 460 0 0,1-2 0 0 0,53-5 0 0 0,-86 4-764 0 0,0 0 0 0 0,1-1 1 0 0,-1 1-1 0 0,0 0 0 0 0,0-1 0 0 0,0 1 1 0 0,0-1-1 0 0,0 1 0 0 0,0-1 1 0 0,0 0-1 0 0,0 1 0 0 0,0-1 1 0 0,0 0-1 0 0,-1 0 0 0 0,1 1 1 0 0,0-1-1 0 0,0 0 0 0 0,1-2 0 0 0,-1-12-7686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8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27 3372 0 0,'0'0'16126'0'0,"0"-6"-15457"0"0,1 0-645 0 0,-1-9 775 0 0,0 15-775 0 0,-1 0 0 0 0,1 0 0 0 0,-1 0 1 0 0,1 0-1 0 0,-1 0 0 0 0,1 0 0 0 0,-1 1 1 0 0,1-1-1 0 0,0 0 0 0 0,-1 0 0 0 0,1 0 1 0 0,-1 1-1 0 0,1-1 0 0 0,-1 0 0 0 0,1 0 0 0 0,0 1 1 0 0,-1-1-1 0 0,1 0 0 0 0,0 1 0 0 0,-1-1 1 0 0,1 0-1 0 0,0 1 0 0 0,0-1 0 0 0,-1 1 1 0 0,1-1-1 0 0,0 0 0 0 0,0 1 0 0 0,-1-1 0 0 0,1 1 1 0 0,0-1-1 0 0,0 1 0 0 0,0-1 0 0 0,0 1 1 0 0,0-1-1 0 0,0 1 0 0 0,-17 29 652 0 0,2 1-1 0 0,-16 48 1 0 0,17-42-547 0 0,-7 18-5 0 0,2 1 0 0 0,3 0 0 0 0,-14 102 0 0 0,25-114-140 0 0,2 0 0 0 0,2 1-1 0 0,2-1 1 0 0,2 0 0 0 0,14 69-1 0 0,-10-76-40 0 0,1 0-1 0 0,2 0 1 0 0,2-1-1 0 0,1-1 1 0 0,2 0-1 0 0,1-1 1 0 0,2 0 0 0 0,1-1-1 0 0,1-2 1 0 0,43 51-1 0 0,-59-77-292 0 0,59 58 482 0 0,-26-38-2528 0 0,-33-23 1446 0 0,-1 0 0 0 0,1-1 0 0 0,-1 0 1 0 0,1 0-1 0 0,-1 0 0 0 0,1 0 0 0 0,0 0 0 0 0,6 0 0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7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6385 0 0,'0'0'17791'0'0,"-3"12"-16919"0"0,-1 12-437 0 0,1 0 0 0 0,1 0 1 0 0,1 29-1 0 0,2-42-601 0 0,-1 1 0 0 0,2-1 0 0 0,-1 1 0 0 0,1-1 0 0 0,1 0-1 0 0,0 0 1 0 0,1 0 0 0 0,0 0 0 0 0,1-1 0 0 0,8 15 0 0 0,-9-19-696 0 0,5 8-1550 0 0,-5-4-5375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8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52 117 1436 0 0,'0'0'13826'0'0,"-6"-3"-13341"0"0,5 3-453 0 0,1-1 0 0 0,-1 1-1 0 0,0-1 1 0 0,0 1-1 0 0,0-1 1 0 0,0 1-1 0 0,1-1 1 0 0,-1 1 0 0 0,0 0-1 0 0,0 0 1 0 0,0-1-1 0 0,0 1 1 0 0,0 0-1 0 0,0 0 1 0 0,0 0-1 0 0,0 0 1 0 0,0 0 0 0 0,0 0-1 0 0,0 0 1 0 0,0 0-1 0 0,0 0 1 0 0,0 1-1 0 0,1-1 1 0 0,-1 0 0 0 0,0 1-1 0 0,0-1 1 0 0,0 0-1 0 0,0 1 1 0 0,0-1-1 0 0,1 1 1 0 0,-1-1-1 0 0,0 1 1 0 0,-1 1 0 0 0,0 2 200 0 0,0 1 1 0 0,1-1-1 0 0,-1 1 1 0 0,1 0-1 0 0,-1-1 1 0 0,2 1-1 0 0,-2 7 1 0 0,1-6-131 0 0,0-1 0 0 0,1 0 0 0 0,0 1 1 0 0,0-1-1 0 0,0 1 0 0 0,0-1 0 0 0,1 1 0 0 0,0-1 0 0 0,0 0 0 0 0,0 1 1 0 0,1-1-1 0 0,0 0 0 0 0,0 0 0 0 0,0 0 0 0 0,1 0 0 0 0,0 0 0 0 0,-1-1 1 0 0,5 6-1 0 0,-4-7-78 0 0,1 0 0 0 0,-1 0 0 0 0,0-1 0 0 0,1 1 1 0 0,-1-1-1 0 0,1 1 0 0 0,0-1 0 0 0,0-1 0 0 0,0 1 1 0 0,0 0-1 0 0,0-1 0 0 0,0 0 0 0 0,1 0 0 0 0,-1 0 0 0 0,0 0 1 0 0,1-1-1 0 0,-1 0 0 0 0,0 0 0 0 0,1 0 0 0 0,-1 0 0 0 0,0-1 1 0 0,1 1-1 0 0,5-3 0 0 0,2 0-16 0 0,0-1 0 0 0,0-1 0 0 0,0 0 0 0 0,-1 0 0 0 0,0-1 1 0 0,0-1-1 0 0,-1 0 0 0 0,1 0 0 0 0,-1-1 0 0 0,10-10 0 0 0,-13 11-35 0 0,-1 0 1 0 0,1 0-1 0 0,-1 0 1 0 0,-1 0-1 0 0,0-1 1 0 0,0 0-1 0 0,0 0 1 0 0,-1 0-1 0 0,0-1 0 0 0,-1 0 1 0 0,0 0-1 0 0,0 1 1 0 0,-1-2-1 0 0,2-11 1 0 0,-4 17 8 0 0,0 1 1 0 0,0 0-1 0 0,-1-1 1 0 0,1 1-1 0 0,-1-1 1 0 0,0 1-1 0 0,0 0 1 0 0,0-1-1 0 0,-1 1 1 0 0,1 0-1 0 0,-1 0 1 0 0,0 0-1 0 0,1 0 1 0 0,-1 0 0 0 0,-1 1-1 0 0,1-1 1 0 0,0 0-1 0 0,-1 1 1 0 0,1 0-1 0 0,-1 0 1 0 0,0-1-1 0 0,0 1 1 0 0,1 1-1 0 0,-1-1 1 0 0,-1 0-1 0 0,1 1 1 0 0,0 0-1 0 0,-4-2 1 0 0,4 2 0 0 0,1 0 1 0 0,-1 0-1 0 0,0 1 1 0 0,0-1-1 0 0,1 1 1 0 0,-1-1-1 0 0,0 1 0 0 0,0 0 1 0 0,0 0-1 0 0,0 0 1 0 0,0 1-1 0 0,1-1 1 0 0,-1 1-1 0 0,0-1 0 0 0,0 1 1 0 0,0 0-1 0 0,1 0 1 0 0,-1 0-1 0 0,1 0 0 0 0,-1 1 1 0 0,1-1-1 0 0,-1 1 1 0 0,1-1-1 0 0,0 1 1 0 0,-1 0-1 0 0,1 0 0 0 0,0 0 1 0 0,0 0-1 0 0,1 0 1 0 0,-1 1-1 0 0,0-1 1 0 0,1 0-1 0 0,-1 1 0 0 0,0 2 1 0 0,-6 17 158 0 0,1 0 0 0 0,1 0 0 0 0,0 0 0 0 0,2 0 0 0 0,-2 31 0 0 0,4 117 530 0 0,3-54-557 0 0,-6-49 28 0 0,0 3-1111 0 0,6-32-9309 0 0,-3-53 934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8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1852 0 0,'0'0'16810'0'0,"8"11"-15839"0"0,62 97 1317 0 0,-59-88-1850 0 0,0 0 0 0 0,-2 1 0 0 0,0 0 0 0 0,9 35 1 0 0,-14-35-369 0 0,-1-1 1 0 0,-1 1-1 0 0,-1 0 1 0 0,0 0 0 0 0,-2-1-1 0 0,-1 1 1 0 0,0 0-1 0 0,-2-1 1 0 0,-6 24 0 0 0,0-13-177 0 0,-1-2 1 0 0,-1 1 0 0 0,-2-2-1 0 0,-1 1 1 0 0,-23 32 0 0 0,29-44 245 0 0,6-11-1956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9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6173 0 0,'0'0'15126'0'0,"5"0"-14368"0"0,111-10 2045 0 0,-55 3-2359 0 0,-44 6-946 0 0,-46 1-19908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29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11789 0 0,'0'0'14909'0'0,"66"27"-14765"0"0,-43-27-96 0 0,2 0-48 0 0,6 0-252 0 0,-3-4-420 0 0,3 0-524 0 0,-11 0-808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58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0 100 1420 0 0,'15'-2'2232'0'0,"-1"1"-1781"0"0,40-3 1171 0 0,-1-2 0 0 0,0-3-1 0 0,73-22 1 0 0,-121 29-1413 0 0,-1-1-1 0 0,1 1 1 0 0,-1-1-1 0 0,0 0 1 0 0,0 0-1 0 0,0 0 1 0 0,0-1-1 0 0,-1 1 1 0 0,1-1-1 0 0,4-7 1 0 0,-7 10-112 0 0,0 0 0 0 0,0 1 0 0 0,0-1 0 0 0,0 1 0 0 0,0-1 0 0 0,0 1 1 0 0,0 0-1 0 0,0-1 0 0 0,0 1 0 0 0,0 0 0 0 0,0 0 0 0 0,0-1 0 0 0,0 1 0 0 0,0 0 0 0 0,0 0 0 0 0,0 0 1 0 0,1 1-1 0 0,-1-1 0 0 0,0 0 0 0 0,0 0 0 0 0,0 0 0 0 0,0 1 0 0 0,0-1 0 0 0,0 1 0 0 0,0-1 0 0 0,0 0 1 0 0,1 2-1 0 0,29 13 1134 0 0,-30-14-1119 0 0,14 8 105 0 0,1-1 0 0 0,25 10 0 0 0,-36-17-287 0 0,-1 1 1 0 0,0-1 0 0 0,0 0-1 0 0,1 0 1 0 0,-1 0 0 0 0,1 0-1 0 0,-1-1 1 0 0,1 1 0 0 0,-1-1-1 0 0,1-1 1 0 0,-1 1 0 0 0,1 0-1 0 0,-1-1 1 0 0,1 0 0 0 0,5-2 0 0 0,-9 3 37 0 0,-1-1 1 0 0,0 1 0 0 0,1 0 0 0 0,-1-1 0 0 0,1 1 0 0 0,-1 0 0 0 0,0-1 0 0 0,1 1 0 0 0,-1 0 0 0 0,0-1 0 0 0,0 1 0 0 0,1-1 0 0 0,-1 1 0 0 0,0-1 0 0 0,0 1 0 0 0,0-1 0 0 0,1 1-1 0 0,-1-1 1 0 0,0 1 0 0 0,0 0 0 0 0,0-1 0 0 0,0 1 0 0 0,0-1 0 0 0,0 1 0 0 0,0-1 0 0 0,0 1 0 0 0,0-1 0 0 0,0 1 0 0 0,0-1 0 0 0,0 1 0 0 0,-1-1 0 0 0,1 1 0 0 0,0-1 0 0 0,0 1-1 0 0,0-1 1 0 0,-1 1 0 0 0,1 0 0 0 0,0-1 0 0 0,-1 1 0 0 0,1-1 0 0 0,0 1 0 0 0,-1 0 0 0 0,1-1 0 0 0,0 1 0 0 0,-1 0 0 0 0,1-1 0 0 0,-1 1 0 0 0,1 0 0 0 0,0 0 0 0 0,-1-1 0 0 0,1 1 0 0 0,-1 0-1 0 0,1 0 1 0 0,-1 0 0 0 0,0 0 0 0 0,-28-15-307 0 0,13 11 228 0 0,1 0-1 0 0,-1 1 1 0 0,1 1-1 0 0,-1 0 1 0 0,0 1-1 0 0,-25 2 1 0 0,-98 19-2197 0 0,98-13 368 0 0,-83 5 1 0 0,100-9 5165 0 0,23-2-3148 0 0,1-1 1 0 0,0 0 0 0 0,0 0 0 0 0,0 1-1 0 0,0-1 1 0 0,0 0 0 0 0,0 0 0 0 0,0 1-1 0 0,0-1 1 0 0,0 0 0 0 0,1 0 0 0 0,-1 0-1 0 0,0 1 1 0 0,0-1 0 0 0,0 0 0 0 0,0 0-1 0 0,0 1 1 0 0,0-1 0 0 0,0 0 0 0 0,0 0-1 0 0,1 0 1 0 0,-1 1 0 0 0,0-1 0 0 0,0 0-1 0 0,0 0 1 0 0,0 0 0 0 0,1 0 0 0 0,-1 0-1 0 0,0 1 1 0 0,0-1 0 0 0,0 0 0 0 0,1 0-1 0 0,-1 0 1 0 0,0 0 0 0 0,0 0 0 0 0,1 0-1 0 0,-1 0 1 0 0,0 0 0 0 0,0 0-1 0 0,1 0 1 0 0,-1 0 0 0 0,0 0 0 0 0,1 0-1 0 0,46 12 2612 0 0,-14-11-1949 0 0,0-1-1 0 0,-1-2 1 0 0,60-10 0 0 0,33-15-1775 0 0,-109 24 616 0 0,-12 2-1498 0 0,-7 3-910 0 0,-5 2 1022 0 0,-17 10-3789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30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54 2072 0 0,'0'0'9249'0'0,"-4"-2"-8537"0"0,-46-36 5828 0 0,48 36-6460 0 0,0 1 0 0 0,1-1 0 0 0,-1 1 1 0 0,0 0-1 0 0,0 0 0 0 0,0 0 0 0 0,0 0 0 0 0,0 0 0 0 0,0 1 0 0 0,0-1 0 0 0,0 0 0 0 0,0 1 1 0 0,0 0-1 0 0,0-1 0 0 0,0 1 0 0 0,-1 0 0 0 0,1 0 0 0 0,0 0 0 0 0,0 1 0 0 0,0-1 0 0 0,0 0 1 0 0,0 1-1 0 0,-4 0 0 0 0,2 1-49 0 0,1 1 0 0 0,-1-1 0 0 0,0 0 0 0 0,1 1 0 0 0,-1 0 0 0 0,1 0 0 0 0,0 0 0 0 0,0 0 0 0 0,0 1 0 0 0,-5 6 0 0 0,-1 5 31 0 0,1 0 0 0 0,0 0 0 0 0,2 0 0 0 0,-11 33 0 0 0,15-43 3 0 0,1-1 0 0 0,0 1 0 0 0,0-1 0 0 0,0 1 1 0 0,0-1-1 0 0,1 1 0 0 0,0 0 0 0 0,0-1 0 0 0,0 1 0 0 0,1 0 0 0 0,-1 0 0 0 0,1-1 0 0 0,0 1 0 0 0,0-1 0 0 0,1 1 0 0 0,0-1 0 0 0,-1 0 0 0 0,1 1 0 0 0,1-1 0 0 0,-1 0 0 0 0,1 0 0 0 0,5 7 0 0 0,-4-8-35 0 0,1 0 1 0 0,-1 1-1 0 0,1-2 0 0 0,0 1 0 0 0,0 0 0 0 0,0-1 0 0 0,0 0 0 0 0,0 0 0 0 0,0-1 0 0 0,0 1 0 0 0,1-1 0 0 0,-1 0 0 0 0,1 0 0 0 0,-1-1 0 0 0,1 0 1 0 0,-1 0-1 0 0,1 0 0 0 0,-1-1 0 0 0,7-1 0 0 0,8-2 21 0 0,-1-1-1 0 0,0-1 1 0 0,0 0 0 0 0,-1-2 0 0 0,0 0-1 0 0,0-1 1 0 0,0-1 0 0 0,-2-1 0 0 0,1 0 0 0 0,-1-1-1 0 0,14-14 1 0 0,-27 23-76 0 0,0 0-1 0 0,-1 0 1 0 0,0 0 0 0 0,1 0-1 0 0,-1 0 1 0 0,0 0-1 0 0,-1 0 1 0 0,1-1 0 0 0,2-5-1 0 0,-4 9 19 0 0,0-1 0 0 0,0 1-1 0 0,0-1 1 0 0,0 1 0 0 0,0-1 0 0 0,0 1-1 0 0,0-1 1 0 0,0 1 0 0 0,0-1 0 0 0,0 1-1 0 0,0-1 1 0 0,0 1 0 0 0,0 0 0 0 0,0-1-1 0 0,0 1 1 0 0,0-1 0 0 0,-1 1-1 0 0,1-1 1 0 0,0 1 0 0 0,0-1 0 0 0,-1 1-1 0 0,1 0 1 0 0,0-1 0 0 0,-1 1 0 0 0,1-1-1 0 0,0 1 1 0 0,-1-1 0 0 0,-1 1-11 0 0,1-1 0 0 0,0 1 0 0 0,-1 0 0 0 0,1-1 0 0 0,-1 1 0 0 0,1 0-1 0 0,-1 0 1 0 0,1 0 0 0 0,0 0 0 0 0,-1 0 0 0 0,1 0 0 0 0,-1 0 0 0 0,1 1 0 0 0,-3 0 0 0 0,-1 0-19 0 0,0 2 0 0 0,0-1 0 0 0,1 0-1 0 0,-1 1 1 0 0,1 0 0 0 0,-1 0 0 0 0,1 1 0 0 0,0-1-1 0 0,0 1 1 0 0,1 0 0 0 0,-1-1 0 0 0,1 2 0 0 0,-1-1-1 0 0,1 0 1 0 0,-4 9 0 0 0,6-11 31 0 0,-1 1-1 0 0,0 0 1 0 0,1-1 0 0 0,0 1 0 0 0,0 0-1 0 0,0-1 1 0 0,0 1 0 0 0,0 0 0 0 0,0 0-1 0 0,1 0 1 0 0,-1 0 0 0 0,1 0-1 0 0,0 0 1 0 0,0 0 0 0 0,0 0 0 0 0,0 0-1 0 0,1 0 1 0 0,-1 0 0 0 0,1 0-1 0 0,-1 0 1 0 0,1-1 0 0 0,0 1 0 0 0,0 0-1 0 0,1 0 1 0 0,-1-1 0 0 0,0 1 0 0 0,1-1-1 0 0,0 1 1 0 0,2 2 0 0 0,0-2 64 0 0,1 0 0 0 0,0 0 0 0 0,1 0 1 0 0,-1-1-1 0 0,0 1 0 0 0,1-1 0 0 0,-1-1 1 0 0,1 1-1 0 0,0-1 0 0 0,-1 0 0 0 0,1 0 1 0 0,0 0-1 0 0,0-1 0 0 0,0 0 0 0 0,-1 0 1 0 0,12-3-1 0 0,3 1 45 0 0,-1-2 1 0 0,0-1-1 0 0,29-10 1 0 0,-38 11-93 0 0,0 0 0 0 0,-1 0-1 0 0,0-1 1 0 0,0 0 0 0 0,0-1 0 0 0,0 0 0 0 0,8-8 0 0 0,-16 13 0 0 0,1-1 1 0 0,-1 1-1 0 0,1-1 0 0 0,-1 1 1 0 0,1-1-1 0 0,-1 0 0 0 0,0 0 1 0 0,0 0-1 0 0,0 1 1 0 0,0-1-1 0 0,0 0 0 0 0,0 0 1 0 0,-1 0-1 0 0,1-1 0 0 0,-1 1 1 0 0,1 0-1 0 0,-1 0 1 0 0,0 0-1 0 0,0 0 0 0 0,0 0 1 0 0,0-1-1 0 0,0 1 0 0 0,0 0 1 0 0,-1 0-1 0 0,1 0 1 0 0,-1 0-1 0 0,1 0 0 0 0,-1 0 1 0 0,0 0-1 0 0,0 0 0 0 0,0 0 1 0 0,0 0-1 0 0,0 0 1 0 0,0 0-1 0 0,0 1 0 0 0,-1-1 1 0 0,1 0-1 0 0,-1 1 1 0 0,1-1-1 0 0,-4-1 0 0 0,0-2-5 0 0,0 1 0 0 0,1 1 0 0 0,-1-1-1 0 0,-1 1 1 0 0,1-1 0 0 0,-1 2 0 0 0,1-1 0 0 0,-1 0 0 0 0,0 1-1 0 0,0 0 1 0 0,0 1 0 0 0,0-1 0 0 0,0 1 0 0 0,0 0-1 0 0,0 1 1 0 0,0-1 0 0 0,0 1 0 0 0,-1 1 0 0 0,1-1-1 0 0,0 1 1 0 0,0 0 0 0 0,-9 2 0 0 0,4 1-70 0 0,0 0 0 0 0,0 1-1 0 0,1 0 1 0 0,-1 0 0 0 0,1 1 0 0 0,0 0 0 0 0,1 1 0 0 0,-1 0-1 0 0,1 1 1 0 0,-14 16 0 0 0,22-24 10 0 0,1 0 0 0 0,-1 0 0 0 0,1 1 0 0 0,0-1 0 0 0,-1 1 0 0 0,1-1 0 0 0,-1 0 0 0 0,1 1 0 0 0,0-1 0 0 0,0 0 1 0 0,-1 1-1 0 0,1-1 0 0 0,0 1 0 0 0,0-1 0 0 0,-1 1 0 0 0,1-1 0 0 0,0 1 0 0 0,0-1 0 0 0,0 1 0 0 0,0-1 0 0 0,0 1 0 0 0,0-1 0 0 0,0 1 0 0 0,0-1 0 0 0,0 1 0 0 0,0-1 0 0 0,0 1 0 0 0,0-1 0 0 0,0 1 0 0 0,0-1 0 0 0,0 1 0 0 0,0-1 0 0 0,1 1 0 0 0,-1-1 0 0 0,0 1 0 0 0,0-1 0 0 0,1 1 0 0 0,-1-1 0 0 0,0 0 0 0 0,1 1 0 0 0,-1-1 0 0 0,0 0 0 0 0,1 1 0 0 0,-1-1 0 0 0,1 0 1 0 0,-1 1-1 0 0,0-1 0 0 0,1 0 0 0 0,-1 1 0 0 0,1-1 0 0 0,-1 0 0 0 0,1 0 0 0 0,-1 0 0 0 0,1 0 0 0 0,0 1 0 0 0,15 2-3438 0 0,0-2-3401 0 0,1-1-2580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33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11 1436 0 0,'0'0'16449'0'0,"-5"-11"-13895"0"0,-80 100-1240 0 0,83-87-1326 0 0,0 0-1 0 0,0-1 1 0 0,0 1-1 0 0,1 0 1 0 0,-1 0 0 0 0,0 0-1 0 0,1 0 1 0 0,0 0-1 0 0,0 0 1 0 0,-1 0-1 0 0,1 1 1 0 0,1-1-1 0 0,-1 0 1 0 0,-1 4-1 0 0,2-5 2 0 0,1 0-1 0 0,-1 0 1 0 0,1 0-1 0 0,-1 0 1 0 0,0 0-1 0 0,1 0 1 0 0,0 0-1 0 0,-1-1 1 0 0,1 1-1 0 0,-1 0 0 0 0,1 0 1 0 0,0-1-1 0 0,0 1 1 0 0,-1 0-1 0 0,1-1 1 0 0,0 1-1 0 0,0-1 1 0 0,0 1-1 0 0,0-1 1 0 0,0 1-1 0 0,0-1 0 0 0,0 0 1 0 0,0 1-1 0 0,0-1 1 0 0,0 0-1 0 0,0 0 1 0 0,0 0-1 0 0,0 0 1 0 0,0 0-1 0 0,0 0 1 0 0,0 0-1 0 0,0 0 0 0 0,1 0 1 0 0,9 0 46 0 0,1 2 1 0 0,-1-1-1 0 0,0 1 0 0 0,0 1 1 0 0,0 0-1 0 0,0 1 1 0 0,0 0-1 0 0,-1 0 0 0 0,0 1 1 0 0,0 1-1 0 0,0-1 0 0 0,0 2 1 0 0,-1-1-1 0 0,0 1 1 0 0,0 1-1 0 0,-1 0 0 0 0,0 0 1 0 0,10 13-1 0 0,-18-20-10 0 0,1-1 0 0 0,-1 1 1 0 0,1-1-1 0 0,-1 1 0 0 0,1-1 0 0 0,-1 1 0 0 0,0 0 1 0 0,1-1-1 0 0,-1 1 0 0 0,0-1 0 0 0,0 1 0 0 0,1 0 1 0 0,-1-1-1 0 0,0 1 0 0 0,0 0 0 0 0,0-1 0 0 0,0 1 1 0 0,0 0-1 0 0,0-1 0 0 0,0 1 0 0 0,0 0 0 0 0,0-1 1 0 0,0 1-1 0 0,0 0 0 0 0,0-1 0 0 0,0 1 0 0 0,-1-1 1 0 0,1 1-1 0 0,0 0 0 0 0,0-1 0 0 0,-1 1 0 0 0,1-1 1 0 0,0 1-1 0 0,-1 0 0 0 0,1-1 0 0 0,-1 1 0 0 0,1-1 1 0 0,-1 1-1 0 0,1-1 0 0 0,-1 0 0 0 0,1 1 0 0 0,-1-1 1 0 0,1 0-1 0 0,-1 1 0 0 0,1-1 0 0 0,-1 0 0 0 0,0 1 1 0 0,1-1-1 0 0,-1 0 0 0 0,0 0 0 0 0,1 0 0 0 0,-1 0 1 0 0,0 1-1 0 0,1-1 0 0 0,-1 0 0 0 0,0 0 0 0 0,-47 1 778 0 0,39-1-848 0 0,-40 1 156 0 0,22 0-494 0 0,-49-3 0 0 0,72-1-1635 0 0,12 0-3732 0 0,8 1-570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34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0 5897 0 0,'0'0'14167'0'0,"-11"3"-13540"0"0,6-2-552 0 0,1 0 1 0 0,0 1-1 0 0,0-1 0 0 0,0 1 0 0 0,1-1 1 0 0,-1 1-1 0 0,0 1 0 0 0,1-1 1 0 0,-1 0-1 0 0,1 1 0 0 0,-1-1 0 0 0,1 1 1 0 0,0 0-1 0 0,0 0 0 0 0,1 1 0 0 0,-1-1 1 0 0,1 0-1 0 0,-1 1 0 0 0,1 0 0 0 0,0-1 1 0 0,0 1-1 0 0,-1 5 0 0 0,-7 20 64 0 0,1 1 0 0 0,2 1-1 0 0,1-1 1 0 0,1 1 0 0 0,2 0 0 0 0,1 1 0 0 0,1-1 0 0 0,2 0-1 0 0,4 32 1 0 0,-4-56-202 0 0,0 0-1 0 0,1 0 1 0 0,-1 0-1 0 0,1 0 1 0 0,1 0 0 0 0,-1 0-1 0 0,1-1 1 0 0,0 1-1 0 0,1-1 1 0 0,3 6-1 0 0,-5-9-101 0 0,0-1-1 0 0,1 0 0 0 0,-1 0 0 0 0,0 0 1 0 0,1 0-1 0 0,-1 0 0 0 0,1 0 0 0 0,-1-1 1 0 0,1 1-1 0 0,0-1 0 0 0,0 0 0 0 0,-1 1 0 0 0,1-1 1 0 0,0-1-1 0 0,0 1 0 0 0,0 0 0 0 0,0-1 1 0 0,0 1-1 0 0,1-1 0 0 0,-1 0 0 0 0,0 0 1 0 0,0 0-1 0 0,0-1 0 0 0,6 0 0 0 0,6-6-4519 0 0,0-8-3333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34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1 371 156 0 0,'0'0'19991'0'0,"3"4"-19677"0"0,1 0-222 0 0,0 1 0 0 0,0-1 0 0 0,0 0 0 0 0,1 0 0 0 0,0 0 0 0 0,0-1 0 0 0,0 0 0 0 0,0 0 0 0 0,0 0 0 0 0,1-1 0 0 0,-1 1 0 0 0,1-1 0 0 0,0-1 0 0 0,0 1 0 0 0,-1-1 0 0 0,1 0 1 0 0,0 0-1 0 0,0-1 0 0 0,0 1 0 0 0,7-2 0 0 0,-4 1-83 0 0,0-1 0 0 0,0 0 0 0 0,0-1 1 0 0,0 0-1 0 0,-1 0 0 0 0,1-1 0 0 0,-1 0 0 0 0,1 0 1 0 0,-1-1-1 0 0,0 0 0 0 0,0-1 0 0 0,-1 0 1 0 0,11-8-1 0 0,-16 11 14 0 0,0 1-1 0 0,0-1 1 0 0,0 0 0 0 0,0 0 0 0 0,0 0 0 0 0,-1 0 0 0 0,1 0 0 0 0,-1 0-1 0 0,1 0 1 0 0,-1 0 0 0 0,0-1 0 0 0,0 1 0 0 0,0 0 0 0 0,0-1 0 0 0,0 1-1 0 0,-1-1 1 0 0,1 1 0 0 0,-1-1 0 0 0,0 1 0 0 0,1-1 0 0 0,-1 0-1 0 0,0 1 1 0 0,-1-1 0 0 0,1 1 0 0 0,0-1 0 0 0,-1 1 0 0 0,1-1 0 0 0,-1 1-1 0 0,0-1 1 0 0,0 1 0 0 0,0-1 0 0 0,0 1 0 0 0,0 0 0 0 0,0 0 0 0 0,-1-1-1 0 0,1 1 1 0 0,-1 0 0 0 0,-3-3 0 0 0,-6-7 100 0 0,-2 0 0 0 0,1 1 0 0 0,-1 1 0 0 0,-27-17 0 0 0,14 10-338 0 0,17 10 122 0 0,-1-1 0 0 0,1 0 0 0 0,0 0-1 0 0,-13-16 1 0 0,20 22 80 0 0,1 0 1 0 0,0 1-1 0 0,-1-1 0 0 0,1 0 1 0 0,0 0-1 0 0,0 0 0 0 0,0 0 1 0 0,0 0-1 0 0,1 0 0 0 0,-1-1 1 0 0,0 1-1 0 0,1 0 0 0 0,0 0 1 0 0,-1 0-1 0 0,1-1 0 0 0,0 1 1 0 0,0 0-1 0 0,0 0 0 0 0,1-1 1 0 0,-1 1-1 0 0,0 0 0 0 0,1 0 1 0 0,-1 0-1 0 0,1-1 0 0 0,0 1 1 0 0,0 0-1 0 0,0 0 0 0 0,0 0 1 0 0,0 0-1 0 0,0 0 0 0 0,1 1 1 0 0,1-4-1 0 0,5-2 23 0 0,0 0 0 0 0,1 0 0 0 0,0 1 0 0 0,0 0-1 0 0,0 1 1 0 0,0 0 0 0 0,1 0 0 0 0,0 1 0 0 0,0 0 0 0 0,0 1 0 0 0,1 0 0 0 0,-1 1 0 0 0,1 0-1 0 0,-1 1 1 0 0,1 0 0 0 0,0 0 0 0 0,20 2 0 0 0,-24 0 27 0 0,0 0 1 0 0,-1 0-1 0 0,1 0 0 0 0,0 1 1 0 0,-1 0-1 0 0,1 0 0 0 0,-1 1 1 0 0,0 0-1 0 0,0 0 1 0 0,0 0-1 0 0,0 1 0 0 0,9 7 1 0 0,-12-7 8 0 0,1 0 0 0 0,0 0 1 0 0,-1 0-1 0 0,0 0 0 0 0,0 1 1 0 0,0 0-1 0 0,-1-1 1 0 0,1 1-1 0 0,-1 0 0 0 0,0 0 1 0 0,-1 0-1 0 0,1 1 0 0 0,-1-1 1 0 0,0 0-1 0 0,0 1 0 0 0,-1-1 1 0 0,0 10-1 0 0,0-9-33 0 0,-2 1 0 0 0,1-1 0 0 0,-1 1 0 0 0,1-1-1 0 0,-2 1 1 0 0,1-1 0 0 0,-1 0 0 0 0,0 0 0 0 0,0 0-1 0 0,-1-1 1 0 0,1 1 0 0 0,-1-1 0 0 0,-1 1 0 0 0,1-1 0 0 0,-1-1-1 0 0,0 1 1 0 0,-7 5 0 0 0,7-6-4 0 0,0 0-1 0 0,0 0 1 0 0,1 1 0 0 0,-1 0 0 0 0,1 0-1 0 0,0 0 1 0 0,1 0 0 0 0,-1 0 0 0 0,1 1-1 0 0,0 0 1 0 0,0 0 0 0 0,1 0 0 0 0,-1 0-1 0 0,1 0 1 0 0,1 0 0 0 0,-1 1 0 0 0,0 7-1 0 0,3-12-10 0 0,-1 0 0 0 0,1 0-1 0 0,0 0 1 0 0,0 0 0 0 0,0 0 0 0 0,1 0-1 0 0,-1 0 1 0 0,0 0 0 0 0,1 0 0 0 0,-1 0-1 0 0,1-1 1 0 0,0 1 0 0 0,-1-1 0 0 0,1 1-1 0 0,0-1 1 0 0,0 0 0 0 0,0 0 0 0 0,0 1-1 0 0,0-1 1 0 0,0-1 0 0 0,0 1 0 0 0,0 0-1 0 0,1 0 1 0 0,-1-1 0 0 0,0 1 0 0 0,0-1-1 0 0,1 0 1 0 0,-1 0 0 0 0,4 0 0 0 0,-1 1-254 0 0,1 0 1 0 0,-1-1-1 0 0,1 0 1 0 0,-1 0-1 0 0,1 0 1 0 0,-1 0-1 0 0,1-1 1 0 0,-1 0 0 0 0,0 0-1 0 0,1-1 1 0 0,9-3-1 0 0,-7-2-2318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2:54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2232 0 0,'0'0'11555'0'0,"0"-4"-10679"0"0,0 4-782 0 0,0-1 0 0 0,0 1 0 0 0,0-1 0 0 0,0 1 0 0 0,-1 0 0 0 0,1-1 0 0 0,0 1-1 0 0,0-1 1 0 0,0 1 0 0 0,0-1 0 0 0,0 1 0 0 0,0-1 0 0 0,0 1 0 0 0,0-1 0 0 0,0 1-1 0 0,1-1 1 0 0,-1 1 0 0 0,0 0 0 0 0,0-1 0 0 0,0 1 0 0 0,0-1 0 0 0,1 1 0 0 0,-1 0 0 0 0,0-1-1 0 0,0 1 1 0 0,1-1 0 0 0,-1 1 0 0 0,0 0 0 0 0,1-1 0 0 0,-1 1 0 0 0,0 0 0 0 0,1 0-1 0 0,-1-1 1 0 0,1 1 0 0 0,-1 0 0 0 0,0 0 0 0 0,1-1 0 0 0,-1 1 0 0 0,1 0 0 0 0,-1 0 0 0 0,1 0-1 0 0,-1 0 1 0 0,1 0 0 0 0,-1 0 0 0 0,0 0 0 0 0,1 0 0 0 0,-1 0 0 0 0,1 0 0 0 0,-1 0-1 0 0,1 0 1 0 0,-1 0 0 0 0,1 0 0 0 0,-1 0 0 0 0,1 0 0 0 0,-1 0 0 0 0,0 1 0 0 0,2-1 0 0 0,12 16 3428 0 0,-8 0-4073 0 0,5 34 853 0 0,-3 1 1 0 0,-2 0-1 0 0,0 51 0 0 0,-5-91-1244 0 0,-5-31-2180 0 0,1-3-5689 0 0,-2 6-147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9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1 4376 0 0,'0'0'13523'0'0,"7"10"-12691"0"0,5 13-237 0 0,-1 0 0 0 0,0 1 0 0 0,-2 0 0 0 0,-1 0 0 0 0,-1 1 0 0 0,-1 0 0 0 0,4 35 0 0 0,-6 60-62 0 0,-5 1-1 0 0,-6-1 0 0 0,-30 168 0 0 0,31-255-470 0 0,-1-1-1 0 0,-1 1 0 0 0,-19 42 0 0 0,20-59-373 0 0,0 0 1 0 0,-1 0-1 0 0,-1-1 0 0 0,-1 0 1 0 0,0 0-1 0 0,-1-1 0 0 0,-23 23 0 0 0,8-20-2519 0 0,-12-2-3528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35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40 0 0,'0'0'17793'0'0,"3"1"-17018"0"0,-1 0-644 0 0,0 0 0 0 0,0 0 0 0 0,0 0 1 0 0,0 1-1 0 0,0-1 0 0 0,-1 0 0 0 0,1 1 0 0 0,0 0 1 0 0,-1-1-1 0 0,1 1 0 0 0,-1 0 0 0 0,0 0 0 0 0,1 0 1 0 0,-1 0-1 0 0,0 0 0 0 0,0 0 0 0 0,1 3 0 0 0,15 48 1144 0 0,-4-11-730 0 0,-7-21-297 0 0,-5-18-224 0 0,-1 0 0 0 0,1 0-1 0 0,0 0 1 0 0,0-1 0 0 0,0 1-1 0 0,0 0 1 0 0,1 0 0 0 0,-1-1-1 0 0,1 1 1 0 0,-1 0 0 0 0,3 2-1 0 0,7-50 123 0 0,-9 35-136 0 0,4-12-73 0 0,1 1 1 0 0,0-1-1 0 0,18-33 0 0 0,-23 51 54 0 0,0 0 0 0 0,1 0-1 0 0,-1 0 1 0 0,1 1-1 0 0,-1-1 1 0 0,1 0 0 0 0,0 1-1 0 0,1 0 1 0 0,-1 0 0 0 0,0 0-1 0 0,1 0 1 0 0,0 0 0 0 0,0 1-1 0 0,0 0 1 0 0,0 0-1 0 0,0 0 1 0 0,0 0 0 0 0,0 0-1 0 0,1 1 1 0 0,-1 0 0 0 0,0 0-1 0 0,1 0 1 0 0,-1 0-1 0 0,1 1 1 0 0,5 0 0 0 0,-8 0 16 0 0,0 1 0 0 0,1 0-1 0 0,-1-1 1 0 0,0 1 0 0 0,0 0 0 0 0,0 0 0 0 0,0 0 0 0 0,0 1 0 0 0,0-1 0 0 0,0 0 0 0 0,0 1-1 0 0,0-1 1 0 0,-1 1 0 0 0,1 0 0 0 0,0 0 0 0 0,-1 0 0 0 0,0-1 0 0 0,1 1 0 0 0,-1 0 0 0 0,0 1-1 0 0,0-1 1 0 0,0 0 0 0 0,0 0 0 0 0,0 0 0 0 0,-1 1 0 0 0,2 3 0 0 0,1 8 119 0 0,-1 0 1 0 0,0 0-1 0 0,0 17 0 0 0,-1-22-54 0 0,1 15-8 0 0,-1-16-144 0 0,0 0 1 0 0,0 0-1 0 0,-1 0 0 0 0,0-1 1 0 0,0 1-1 0 0,-1 0 1 0 0,0 0-1 0 0,-2 10 0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36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1800 0 0,'0'-8'23188'0'0,"7"14"-22812"0"0,4 2-55 0 0,0 0 1 0 0,-1 1-1 0 0,0 0 1 0 0,-1 0-1 0 0,0 1 0 0 0,-1 0 1 0 0,0 1-1 0 0,13 22 1 0 0,-12-14-276 0 0,-1-1 0 0 0,-1 2 0 0 0,-1-1 0 0 0,-1 1 0 0 0,0 0 0 0 0,-1 0 0 0 0,-2 0 0 0 0,0 0 0 0 0,-1 1 0 0 0,-1-1 0 0 0,-4 29 0 0 0,1-29-69 0 0,-2-1-1 0 0,-1 1 0 0 0,-1-1 0 0 0,0 0 1 0 0,-12 21-1 0 0,0 2-121 0 0,42-85-114 0 0,-17 33 266 0 0,0 0-1 0 0,-1 0 0 0 0,0 0 0 0 0,-1-1 0 0 0,0 0 0 0 0,0 0 0 0 0,-1 0 0 0 0,-1 0 0 0 0,0 0 1 0 0,1-13-1 0 0,-5-25-20 0 0,-3 0 1 0 0,-2 0 0 0 0,-1 1-1 0 0,-26-79 1 0 0,33 123 25 0 0,0 1-1 0 0,-1 0 1 0 0,1 0-1 0 0,-1 0 1 0 0,0 0 0 0 0,0 0-1 0 0,0 0 1 0 0,0 0-1 0 0,0 0 1 0 0,-4-3 0 0 0,5 5-40 0 0,0 1 1 0 0,0-1 0 0 0,1 1 0 0 0,-1-1 0 0 0,0 1-1 0 0,0-1 1 0 0,0 1 0 0 0,1 0 0 0 0,-1-1 0 0 0,0 1-1 0 0,0 0 1 0 0,0 0 0 0 0,0 0 0 0 0,0 0 0 0 0,0 0-1 0 0,1 0 1 0 0,-1 0 0 0 0,0 0 0 0 0,0 0-1 0 0,0 0 1 0 0,0 0 0 0 0,0 0 0 0 0,0 1 0 0 0,1-1-1 0 0,-1 0 1 0 0,0 1 0 0 0,0-1 0 0 0,0 1 0 0 0,1-1-1 0 0,-1 1 1 0 0,0-1 0 0 0,0 1 0 0 0,1-1 0 0 0,-1 1-1 0 0,0 0 1 0 0,1-1 0 0 0,-1 1 0 0 0,1 0 0 0 0,-1-1-1 0 0,1 1 1 0 0,-1 0 0 0 0,1 0 0 0 0,-1 1-1 0 0,-9 23-2363 0 0,8-6-4733 0 0,2-9 874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39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84 1500 0 0,'0'0'7285'0'0,"-4"-4"-6057"0"0,1 1-873 0 0,-11-13 1047 0 0,9 3 2883 0 0,1 7-1502 0 0,-4 12-1878 0 0,-5 12-473 0 0,12-16-398 0 0,0-1-1 0 0,0 1 1 0 0,1 0-1 0 0,-1 0 1 0 0,1 0 0 0 0,0 0-1 0 0,0 1 1 0 0,-1-1-1 0 0,1 0 1 0 0,0 0-1 0 0,1 0 1 0 0,-1 0 0 0 0,0 0-1 0 0,1 0 1 0 0,-1 0-1 0 0,1 0 1 0 0,-1 0-1 0 0,1 0 1 0 0,0 0 0 0 0,0-1-1 0 0,0 1 1 0 0,0 0-1 0 0,0 0 1 0 0,0-1-1 0 0,1 1 1 0 0,-1-1 0 0 0,0 1-1 0 0,1-1 1 0 0,-1 1-1 0 0,1-1 1 0 0,0 0-1 0 0,-1 0 1 0 0,1 0 0 0 0,0 0-1 0 0,0 0 1 0 0,0 0-1 0 0,0 0 1 0 0,0-1-1 0 0,-1 1 1 0 0,1-1 0 0 0,1 1-1 0 0,-1-1 1 0 0,0 0-1 0 0,0 1 1 0 0,0-1-1 0 0,0-1 1 0 0,0 1 0 0 0,0 0-1 0 0,0 0 1 0 0,0-1-1 0 0,0 1 1 0 0,0-1-1 0 0,0 1 1 0 0,0-1-1 0 0,0 0 1 0 0,-1 0 0 0 0,1 0-1 0 0,0 0 1 0 0,0 0-1 0 0,-1 0 1 0 0,1-1-1 0 0,2-1 1 0 0,-1-1 6 0 0,27-35 297 0 0,-29 37-313 0 0,0 1 0 0 0,0-1 1 0 0,0 0-1 0 0,0 0 0 0 0,0 0 0 0 0,0 0 0 0 0,-1 0 0 0 0,1 0 0 0 0,-1 0 1 0 0,1 0-1 0 0,-1 0 0 0 0,0 0 0 0 0,0 0 0 0 0,0 0 0 0 0,0 0 0 0 0,0 0 1 0 0,0-1-1 0 0,-1 1 0 0 0,1 0 0 0 0,-2-3 0 0 0,1 4-19 0 0,0-1-1 0 0,0 1 1 0 0,0 0 0 0 0,0 0-1 0 0,0 0 1 0 0,-1 1-1 0 0,1-1 1 0 0,0 0 0 0 0,-1 0-1 0 0,1 1 1 0 0,0-1-1 0 0,-1 0 1 0 0,1 1 0 0 0,-1 0-1 0 0,1-1 1 0 0,-1 1-1 0 0,1 0 1 0 0,-1 0 0 0 0,1-1-1 0 0,-1 1 1 0 0,1 0-1 0 0,-1 1 1 0 0,1-1 0 0 0,-1 0-1 0 0,1 0 1 0 0,-1 1-1 0 0,1-1 1 0 0,0 1 0 0 0,-1-1-1 0 0,1 1 1 0 0,-1-1 0 0 0,-1 3-1 0 0,-1-2-18 0 0,-1 1-1 0 0,1 0 1 0 0,0 1 0 0 0,0-1-1 0 0,0 1 1 0 0,1-1-1 0 0,-1 1 1 0 0,1 0 0 0 0,-5 6-1 0 0,6-7 15 0 0,1 1 0 0 0,-1-1-1 0 0,1 1 1 0 0,0-1 0 0 0,0 1 0 0 0,0 0-1 0 0,1 0 1 0 0,-1-1 0 0 0,1 1 0 0 0,-1 0 0 0 0,1 0-1 0 0,0 0 1 0 0,0-1 0 0 0,0 1 0 0 0,0 0-1 0 0,1 0 1 0 0,-1 0 0 0 0,1-1 0 0 0,0 1-1 0 0,0 0 1 0 0,0-1 0 0 0,0 1 0 0 0,2 3 0 0 0,-2-4 8 0 0,0-1 1 0 0,0 0 0 0 0,0 0 0 0 0,0 1 0 0 0,1-1 0 0 0,-1 0 0 0 0,0 0 0 0 0,0 0 0 0 0,1-1 0 0 0,-1 1 0 0 0,1 0 0 0 0,-1 0 0 0 0,1-1 0 0 0,-1 1 0 0 0,1-1 0 0 0,0 1 0 0 0,-1-1 0 0 0,1 0 0 0 0,-1 0 0 0 0,1 1 0 0 0,0-1 0 0 0,-1 0 0 0 0,1 0 0 0 0,0-1 0 0 0,-1 1 0 0 0,1 0 0 0 0,-1-1 0 0 0,1 1 0 0 0,0-1 0 0 0,-1 1-1 0 0,1-1 1 0 0,-1 0 0 0 0,0 1 0 0 0,1-1 0 0 0,-1 0 0 0 0,1 0 0 0 0,-1 0 0 0 0,0 0 0 0 0,0 0 0 0 0,2-2 0 0 0,2-2 12 0 0,0 0-1 0 0,0 0 1 0 0,-1 0 0 0 0,1-1-1 0 0,-1 1 1 0 0,0-1 0 0 0,3-8-1 0 0,-5 11 1 0 0,-1 1-1 0 0,0 0 1 0 0,0 0-1 0 0,0 0 1 0 0,0-1-1 0 0,0 1 1 0 0,-1 0-1 0 0,1-1 1 0 0,-1 1-1 0 0,1 0 1 0 0,-1-1-1 0 0,0 1 1 0 0,0-1-1 0 0,0 1 1 0 0,0-1 0 0 0,-1 1-1 0 0,1 0 1 0 0,-1-1-1 0 0,1 1 1 0 0,-1 0-1 0 0,0-1 1 0 0,0 1-1 0 0,0 0 1 0 0,-2-3-1 0 0,3 4 0 0 0,-1 0-1 0 0,0 0 1 0 0,0 0 0 0 0,0 0-1 0 0,0 1 1 0 0,0-1-1 0 0,0 0 1 0 0,-1 1 0 0 0,1-1-1 0 0,0 0 1 0 0,0 1-1 0 0,0-1 1 0 0,-1 1 0 0 0,1 0-1 0 0,0 0 1 0 0,0-1 0 0 0,-1 1-1 0 0,1 0 1 0 0,0 0-1 0 0,-1 0 1 0 0,1 0 0 0 0,0 0-1 0 0,0 0 1 0 0,-1 1-1 0 0,1-1 1 0 0,0 0 0 0 0,-1 1-1 0 0,1-1 1 0 0,0 1-1 0 0,0-1 1 0 0,0 1 0 0 0,-2 1-1 0 0,-30 26-208 0 0,29-22 176 0 0,0-1 0 0 0,0 1 0 0 0,1 0 0 0 0,0 0 0 0 0,0 0-1 0 0,1 0 1 0 0,0 0 0 0 0,0 0 0 0 0,-2 14 0 0 0,4-19 12 0 0,-1 1 0 0 0,1-1 1 0 0,0 1-1 0 0,0-1 0 0 0,0 1 1 0 0,0-1-1 0 0,1 1 0 0 0,-1-1 1 0 0,0 1-1 0 0,1-1 0 0 0,-1 1 1 0 0,1-1-1 0 0,-1 0 0 0 0,1 1 1 0 0,-1-1-1 0 0,1 0 0 0 0,0 1 0 0 0,0-1 1 0 0,1 2-1 0 0,0-2 10 0 0,-1 0 0 0 0,1 0 1 0 0,0-1-1 0 0,0 1 0 0 0,-1 0 0 0 0,1-1 0 0 0,0 1 0 0 0,0-1 0 0 0,0 0 0 0 0,-1 0 1 0 0,1 1-1 0 0,0-1 0 0 0,0 0 0 0 0,0-1 0 0 0,0 1 0 0 0,-1 0 0 0 0,1 0 1 0 0,0-1-1 0 0,0 1 0 0 0,2-2 0 0 0,1 0 19 0 0,0 0 0 0 0,-1 0-1 0 0,1-1 1 0 0,-1 1 0 0 0,0-1 0 0 0,0 0 0 0 0,0-1 0 0 0,0 1-1 0 0,0-1 1 0 0,0 1 0 0 0,2-6 0 0 0,-3 7-15 0 0,-1-1 1 0 0,0 0-1 0 0,0 0 0 0 0,0 0 1 0 0,0 0-1 0 0,0 0 0 0 0,-1 0 1 0 0,1-1-1 0 0,-1 1 1 0 0,0 0-1 0 0,0-1 0 0 0,0 1 1 0 0,-1-1-1 0 0,1 0 1 0 0,-1 1-1 0 0,0-5 0 0 0,0 7-10 0 0,-1 0 0 0 0,1 0 0 0 0,-1-1 0 0 0,1 1 0 0 0,-1 0 0 0 0,0 0 0 0 0,0 1 0 0 0,0-1-1 0 0,1 0 1 0 0,-1 0 0 0 0,0 0 0 0 0,0 0 0 0 0,0 1 0 0 0,0-1 0 0 0,0 1 0 0 0,-1-1 0 0 0,1 0 0 0 0,0 1-1 0 0,0 0 1 0 0,0-1 0 0 0,0 1 0 0 0,-1 0 0 0 0,1 0 0 0 0,0-1 0 0 0,0 1 0 0 0,0 0 0 0 0,-1 0 0 0 0,1 0-1 0 0,0 0 1 0 0,0 1 0 0 0,-1-1 0 0 0,1 0 0 0 0,0 0 0 0 0,0 1 0 0 0,0-1 0 0 0,-1 1 0 0 0,-3 0-14 0 0,0 1 1 0 0,0-1-1 0 0,0 1 1 0 0,0 0 0 0 0,0 0-1 0 0,1 0 1 0 0,-8 5-1 0 0,6-1-5 0 0,0 0-1 0 0,1 0 0 0 0,0 0 1 0 0,0 1-1 0 0,-6 8 0 0 0,10-12 20 0 0,-1 0 1 0 0,0 0-1 0 0,1 0 0 0 0,0 0 0 0 0,-1 0 0 0 0,1 0 0 0 0,1 0 1 0 0,-1 0-1 0 0,0 0 0 0 0,1 1 0 0 0,-1-1 0 0 0,1 0 1 0 0,0 0-1 0 0,0 1 0 0 0,0-1 0 0 0,2 5 0 0 0,-2-7 1 0 0,1 0 0 0 0,-1 0 0 0 0,1 0 0 0 0,0 0 0 0 0,-1 0 0 0 0,1-1 0 0 0,0 1 0 0 0,0 0 0 0 0,0 0 0 0 0,0-1 0 0 0,-1 1 0 0 0,1-1 0 0 0,0 1 0 0 0,0-1 0 0 0,0 1 0 0 0,0-1 0 0 0,0 1 0 0 0,0-1 0 0 0,1 0 0 0 0,-1 0 0 0 0,0 1 0 0 0,0-1 0 0 0,0 0 0 0 0,0 0 0 0 0,0 0 0 0 0,0 0 0 0 0,0 0 0 0 0,0-1 0 0 0,0 1 0 0 0,0 0 0 0 0,1 0 0 0 0,-1-1 0 0 0,0 1 0 0 0,0-1 0 0 0,0 1 0 0 0,1-1 0 0 0,38-20 445 0 0,-2-18 513 0 0,-36 37-943 0 0,0 0 1 0 0,-1 0-1 0 0,1 1 0 0 0,-1-2 1 0 0,0 1-1 0 0,1 0 0 0 0,-1 0 1 0 0,0 0-1 0 0,0-1 0 0 0,0 1 1 0 0,-1 0-1 0 0,1-1 0 0 0,0 1 1 0 0,-1-1-1 0 0,0 1 0 0 0,0 0 1 0 0,1-1-1 0 0,-1 1 0 0 0,-1-1 1 0 0,1-2-1 0 0,0 5-93 0 0,1 1-1 0 0,-1-1 1 0 0,1 1 0 0 0,-1-1 0 0 0,0 0-1 0 0,1 1 1 0 0,-1-1 0 0 0,0 1-1 0 0,0-1 1 0 0,1 1 0 0 0,-1 0-1 0 0,0-1 1 0 0,0 1 0 0 0,0-1-1 0 0,0 1 1 0 0,1-1 0 0 0,-1 1-1 0 0,0 0 1 0 0,0-1 0 0 0,0 1-1 0 0,0-1 1 0 0,0 1 0 0 0,-1-1-1 0 0,1 1 1 0 0,0 0 0 0 0,0-1-1 0 0,0 1 1 0 0,0-1 0 0 0,-1 1-1 0 0,1-1 1 0 0,0 1 0 0 0,0-1-1 0 0,-1 1 1 0 0,1-1 0 0 0,0 1-1 0 0,-1-1 1 0 0,1 1 0 0 0,-1-1-1 0 0,1 0 1 0 0,0 1 0 0 0,-1-1-1 0 0,1 0 1 0 0,-1 1 0 0 0,1-1-1 0 0,-1 0 1 0 0,0 0 0 0 0,1 1-1 0 0,-1-1 1 0 0,1 0 0 0 0,-1 0-1 0 0,1 0 1 0 0,-1 0 0 0 0,1 0-1 0 0,-1 0 1 0 0,0 0 0 0 0,1 0-1 0 0,-1 0 1 0 0,1 0 0 0 0,-1 0-1 0 0,1 0 1 0 0,-1 0 0 0 0,0 0-1 0 0,1 0 1 0 0,-1-1 0 0 0,1 1-1 0 0,-1 0 1 0 0,0-1 0 0 0,28 20-7461 0 0,-5-9 654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43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17 5048 0 0,'0'0'14171'0'0,"3"-16"-8822"0"0,-29 43-5020 0 0,21-23-242 0 0,0 1-1 0 0,0 0 1 0 0,0 0-1 0 0,1 0 1 0 0,0 1-1 0 0,0-1 1 0 0,0 1-1 0 0,1 0 1 0 0,0 0 0 0 0,-5 12-1 0 0,3 3 32 0 0,1-1 0 0 0,0 0 1 0 0,1 1-1 0 0,2 0 0 0 0,0 0 0 0 0,1-1 0 0 0,1 1 0 0 0,1 0 0 0 0,1 0 1 0 0,1-1-1 0 0,0 0 0 0 0,2 0 0 0 0,0 0 0 0 0,1 0 0 0 0,1-1 1 0 0,1 0-1 0 0,1-1 0 0 0,0 0 0 0 0,2 0 0 0 0,0-1 0 0 0,18 19 1 0 0,-29-34-362 0 0,12 12-3032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01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1 431 64 0 0,'0'0'12536'0'0,"9"28"-4434"0"0,-7-27-8009 0 0,1 0 1 0 0,0 0-1 0 0,0-1 0 0 0,0 0 1 0 0,-1 1-1 0 0,1-1 1 0 0,0 0-1 0 0,0 0 0 0 0,0-1 1 0 0,0 1-1 0 0,-1-1 1 0 0,1 1-1 0 0,0-1 0 0 0,0 0 1 0 0,-1 0-1 0 0,5-2 1 0 0,49-26 243 0 0,-47 24-217 0 0,107-64-15 0 0,-2-5 1 0 0,134-115-1 0 0,-245 186-117 0 0,33-32 39 0 0,-34 33-48 0 0,-1 1 1 0 0,1-1-1 0 0,-1 0 0 0 0,1 0 1 0 0,-1-1-1 0 0,0 1 1 0 0,0 0-1 0 0,0 0 1 0 0,0-1-1 0 0,0 1 0 0 0,0 0 1 0 0,-1-1-1 0 0,1 1 1 0 0,-1-1-1 0 0,1 1 1 0 0,-1-5-1 0 0,-1 7-17 0 0,1-1-1 0 0,-1 0 1 0 0,1 1-1 0 0,-1-1 1 0 0,1 1 0 0 0,-1-1-1 0 0,0 1 1 0 0,1-1-1 0 0,-1 1 1 0 0,0-1 0 0 0,0 1-1 0 0,1-1 1 0 0,-1 1-1 0 0,0 0 1 0 0,0 0 0 0 0,1-1-1 0 0,-1 1 1 0 0,0 0-1 0 0,0 0 1 0 0,0 0 0 0 0,0 0-1 0 0,1 0 1 0 0,-1 0-1 0 0,0 0 1 0 0,0 0-1 0 0,0 0 1 0 0,0 0 0 0 0,1 1-1 0 0,-1-1 1 0 0,-1 1-1 0 0,-28 6-1071 0 0,-40 22-5560 0 0,19-3-446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02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1264 0 0,'0'0'17674'0'0,"0"10"-17072"0"0,0-1-532 0 0,-1 0-1 0 0,-1 0 0 0 0,1 0 0 0 0,-1 0 0 0 0,-1-1 0 0 0,1 1 0 0 0,-2-1 1 0 0,1 1-1 0 0,-1-1 0 0 0,0 0 0 0 0,-1 0 0 0 0,0-1 0 0 0,-10 13 1 0 0,0-3 33 0 0,10-9-78 0 0,-1-1-1 0 0,0 0 1 0 0,-1-1 0 0 0,1 1 0 0 0,-1-1-1 0 0,-1 0 1 0 0,1-1 0 0 0,-9 5 0 0 0,15-10 9 0 0,33-8 15 0 0,1 3 358 0 0,0 2 0 0 0,0 1 0 0 0,0 2 0 0 0,41 4 0 0 0,-40-1-784 0 0,0-1 1 0 0,1-3-1 0 0,61-7 1 0 0,-92 7 141 0 0,-1 1-180 0 0,0-1 0 0 0,0 1 0 0 0,0-1 0 0 0,0 0 0 0 0,0 0 0 0 0,-1 0 0 0 0,1 0 0 0 0,0-1 0 0 0,4-2 0 0 0,5-9-5978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02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 8657 0 0,'0'0'9861'0'0,"15"-6"-8893"0"0,-12 5-918 0 0,13-6 275 0 0,0 1 0 0 0,0 1-1 0 0,1 0 1 0 0,0 1 0 0 0,0 1 0 0 0,18-1-1 0 0,8 2 387 0 0,61 1 259 0 0,-95 1-934 0 0,0 1 0 0 0,0 1-1 0 0,-1-1 1 0 0,1 1 0 0 0,-1 1 0 0 0,1 0 0 0 0,-1 0 0 0 0,0 1-1 0 0,11 5 1 0 0,-18-8-41 0 0,1 0 0 0 0,-1 0 0 0 0,0 0 0 0 0,1 1 0 0 0,-1-1 0 0 0,0 0-1 0 0,0 1 1 0 0,0-1 0 0 0,0 0 0 0 0,0 1 0 0 0,0 0 0 0 0,0-1 0 0 0,0 1 0 0 0,-1-1 0 0 0,1 1-1 0 0,0 0 1 0 0,-1 0 0 0 0,0-1 0 0 0,1 1 0 0 0,-1 0 0 0 0,0 2 0 0 0,0 1-8 0 0,0-1 1 0 0,-1 1-1 0 0,0 0 1 0 0,0-1-1 0 0,0 1 1 0 0,-1-1-1 0 0,1 0 1 0 0,-4 6-1 0 0,-4 8-2202 0 0,-2 0 0 0 0,-24 31-1 0 0,32-46 1356 0 0,-22 27-7572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03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11 4820 0 0,'0'0'9110'0'0,"-2"-10"-5683"0"0,3 12-3295 0 0,0-1 0 0 0,1 1-1 0 0,-1 0 1 0 0,1 0 0 0 0,-1-1 0 0 0,1 1 0 0 0,0-1 0 0 0,0 0 0 0 0,-1 1-1 0 0,1-1 1 0 0,0 0 0 0 0,0 0 0 0 0,0 0 0 0 0,1 0 0 0 0,-1 0-1 0 0,0-1 1 0 0,3 1 0 0 0,42 7 734 0 0,-43-7-722 0 0,94 4 627 0 0,-61-4-1533 0 0,51 8 0 0 0,-75-5-1036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03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7477 0 0,'0'0'14389'0'0,"7"83"-14217"0"0,-7-61-100 0 0,0 0-72 0 0,0 2 0 0 0,0-4-464 0 0,8-2-424 0 0,-3 1-432 0 0,0-9-1749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10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1 6417 0 0,'0'0'9861'0'0,"-10"18"-8237"0"0,-76 54 495 0 0,129-78-1997 0 0,-36 4-110 0 0,0 1-1 0 0,0 0 1 0 0,0 0 0 0 0,0 0-1 0 0,0 1 1 0 0,0 0 0 0 0,0 0-1 0 0,0 1 1 0 0,0 0 0 0 0,0 0-1 0 0,0 1 1 0 0,8 3-1 0 0,-12-4 2 0 0,0 0 0 0 0,0 0-1 0 0,0 0 1 0 0,0 1-1 0 0,-1-1 1 0 0,1 1-1 0 0,-1 0 1 0 0,1-1-1 0 0,-1 1 1 0 0,0 1 0 0 0,1-1-1 0 0,-1 0 1 0 0,0 0-1 0 0,0 1 1 0 0,-1-1-1 0 0,1 1 1 0 0,0 0 0 0 0,-1-1-1 0 0,0 1 1 0 0,1 0-1 0 0,-1 0 1 0 0,0 0-1 0 0,-1 0 1 0 0,1 0 0 0 0,-1 0-1 0 0,1 0 1 0 0,-1 0-1 0 0,0 0 1 0 0,0 0-1 0 0,0 5 1 0 0,-1-5 54 0 0,0 0 0 0 0,0 0-1 0 0,0-1 1 0 0,-1 1 0 0 0,1 0 0 0 0,-1 0 0 0 0,1-1-1 0 0,-1 1 1 0 0,0-1 0 0 0,0 1 0 0 0,0-1 0 0 0,0 0 0 0 0,0 0-1 0 0,-1 0 1 0 0,1 0 0 0 0,-1 0 0 0 0,1-1 0 0 0,-1 1-1 0 0,0-1 1 0 0,0 1 0 0 0,1-1 0 0 0,-1 0 0 0 0,-6 1 0 0 0,0 1-45 0 0,0 0 0 0 0,0-1-1 0 0,-1-1 1 0 0,1 1 0 0 0,-1-1 0 0 0,-14-1 0 0 0,23 0-59 0 0,-1 0 0 0 0,0-1 1 0 0,1 1-1 0 0,-1 0 0 0 0,1-1 0 0 0,-1 1 0 0 0,1-1 0 0 0,-1 1 0 0 0,1-1 0 0 0,-1 0 0 0 0,1 1 0 0 0,0-1 0 0 0,-1 0 0 0 0,1 0 0 0 0,0 0 0 0 0,0 0 0 0 0,0 0 0 0 0,-1 0 0 0 0,1-1 0 0 0,0 1 0 0 0,1 0 0 0 0,-2-2 0 0 0,1-13-2638 0 0,16 1-3293 0 0,-3 7-479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9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7013 0 0,'0'0'7458'0'0,"13"-2"-6803"0"0,233-5-256 0 0,-246 7-487 0 0,38-2-1790 0 0,-20-5-4918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10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0 6733 0 0,'0'0'13614'0'0,"-7"11"-13414"0"0,3-6-181 0 0,1-1-4 0 0,0 0 0 0 0,0 0 0 0 0,0 0 0 0 0,0 0 0 0 0,1 1 0 0 0,0-1 0 0 0,0 1 0 0 0,0 0 0 0 0,0 0 0 0 0,1 0 0 0 0,0 0-1 0 0,0 0 1 0 0,0 0 0 0 0,0 0 0 0 0,1 0 0 0 0,0 0 0 0 0,0 0 0 0 0,2 8 0 0 0,-1-6-25 0 0,2-1 0 0 0,-1 1 0 0 0,1 0 0 0 0,0-1 1 0 0,0 0-1 0 0,5 7 0 0 0,-6-10-273 0 0,0-1 0 0 0,-1 0 1 0 0,1 0-1 0 0,0 0 0 0 0,0 0 1 0 0,0-1-1 0 0,0 1 0 0 0,0 0 0 0 0,0-1 1 0 0,0 1-1 0 0,1-1 0 0 0,-1 0 1 0 0,1 0-1 0 0,-1 0 0 0 0,1 0 1 0 0,-1 0-1 0 0,1 0 0 0 0,-1-1 0 0 0,1 1 1 0 0,3-1-1 0 0,6-3-5744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11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 7009 0 0,'0'0'12417'0'0,"-10"74"-12293"0"0,17-54-124 0 0,1 0-4 0 0,-3 2-304 0 0,3 1-232 0 0,-1-5-348 0 0,1-2-468 0 0,-1-6-1553 0 0,-1-2-4103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11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69 9277 0 0,'0'0'11508'0'0,"9"7"-11424"0"0,-6-4-79 0 0,-1-2-1 0 0,0 1 1 0 0,-1 0-1 0 0,1-1 1 0 0,0 1 0 0 0,0-1-1 0 0,0 0 1 0 0,0 1-1 0 0,0-1 1 0 0,0 0-1 0 0,0 0 1 0 0,0 0-1 0 0,1-1 1 0 0,-1 1-1 0 0,0 0 1 0 0,0-1 0 0 0,1 0-1 0 0,-1 1 1 0 0,0-1-1 0 0,1 0 1 0 0,-1 0-1 0 0,1 0 1 0 0,-1-1-1 0 0,0 1 1 0 0,1 0 0 0 0,-1-1-1 0 0,0 0 1 0 0,0 1-1 0 0,1-1 1 0 0,-1 0-1 0 0,0 0 1 0 0,0 0-1 0 0,0-1 1 0 0,0 1-1 0 0,0 0 1 0 0,0-1 0 0 0,-1 1-1 0 0,1-1 1 0 0,2-3-1 0 0,19-17 25 0 0,-20 17 17 0 0,1 0 0 0 0,0 1-1 0 0,0 0 1 0 0,0 0-1 0 0,0 0 1 0 0,1 0-1 0 0,0 1 1 0 0,-1-1-1 0 0,1 1 1 0 0,1 1-1 0 0,-1-1 1 0 0,0 1-1 0 0,1-1 1 0 0,9-1-1 0 0,-14 4-21 0 0,0 0 0 0 0,-1 1 0 0 0,1-1 0 0 0,0 0-1 0 0,0 1 1 0 0,0-1 0 0 0,-1 1 0 0 0,1-1 0 0 0,0 1 0 0 0,0-1-1 0 0,-1 1 1 0 0,1-1 0 0 0,-1 1 0 0 0,1 0 0 0 0,0-1 0 0 0,-1 1-1 0 0,1 0 1 0 0,-1 0 0 0 0,0-1 0 0 0,1 1 0 0 0,-1 0 0 0 0,1 0-1 0 0,-1 0 1 0 0,0 0 0 0 0,0-1 0 0 0,0 1 0 0 0,1 0 0 0 0,-1 0-1 0 0,0 0 1 0 0,0 0 0 0 0,0 1 0 0 0,0 35 633 0 0,0-30-553 0 0,-1 30-125 0 0,-1 0 0 0 0,-10 52 0 0 0,12-88-252 0 0,-3 8-118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13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23 481 2700 0 0,'0'0'13661'0'0,"-3"-6"-12830"0"0,0 3-608 0 0,2 2-126 0 0,-1-1 0 0 0,1 1 0 0 0,-1-1 0 0 0,1 1 0 0 0,0-1 0 0 0,-1 0 0 0 0,1 0 0 0 0,0 1 1 0 0,0-1-1 0 0,0 0 0 0 0,1 0 0 0 0,-1 0 0 0 0,0-4 1345 0 0,26 3-632 0 0,101-14 795 0 0,-69 10-1257 0 0,106-25 0 0 0,-161 32-339 0 0,-1-1-1 0 0,1 1 1 0 0,-1 0-1 0 0,0-1 1 0 0,1 1 0 0 0,-1-1-1 0 0,0 1 1 0 0,0-1-1 0 0,1 0 1 0 0,-1 0 0 0 0,0 0-1 0 0,0 1 1 0 0,0-1-1 0 0,0 0 1 0 0,0 0 0 0 0,0 0-1 0 0,0-1 1 0 0,0 1-1 0 0,0 0 1 0 0,-1 0 0 0 0,1 0-1 0 0,0-1 1 0 0,-1 1-1 0 0,2-2 1 0 0,-2 1 0 0 0,0-1 0 0 0,0 1-1 0 0,-1 0 1 0 0,1 0 0 0 0,0 0 0 0 0,-1 0 0 0 0,1 0-1 0 0,-1 0 1 0 0,0 0 0 0 0,0 0 0 0 0,1 0 0 0 0,-1 0-1 0 0,-1 0 1 0 0,-1-3 0 0 0,-6-7 8 0 0,-1 1 0 0 0,0 0 1 0 0,-20-17-1 0 0,24 22-25 0 0,-14-11-34 0 0,9 8 9 0 0,0 0 1 0 0,0-1-1 0 0,1 0 0 0 0,0-1 1 0 0,-11-17-1 0 0,19 26 25 0 0,1-1-1 0 0,0 1 1 0 0,-1 0 0 0 0,1-1-1 0 0,0 1 1 0 0,1-1-1 0 0,-1 0 1 0 0,0 1-1 0 0,1-1 1 0 0,-1 1-1 0 0,1-1 1 0 0,0 0 0 0 0,0 0-1 0 0,0 1 1 0 0,0-1-1 0 0,0 0 1 0 0,1 1-1 0 0,-1-1 1 0 0,1 0-1 0 0,0 1 1 0 0,0-1-1 0 0,0 1 1 0 0,0-1 0 0 0,0 1-1 0 0,0 0 1 0 0,1-1-1 0 0,-1 1 1 0 0,1 0-1 0 0,-1 0 1 0 0,1 0-1 0 0,0 0 1 0 0,0 0-1 0 0,0 0 1 0 0,0 0 0 0 0,4-1-1 0 0,10-8 13 0 0,1 1 0 0 0,1 1 0 0 0,0 1-1 0 0,0 0 1 0 0,0 1 0 0 0,1 1 0 0 0,0 1 0 0 0,0 1-1 0 0,0 0 1 0 0,1 1 0 0 0,-1 2 0 0 0,1 0 0 0 0,25 2-1 0 0,-42-1 1 0 0,0 0 0 0 0,0 0 0 0 0,0 0 0 0 0,0 0 0 0 0,0 1 0 0 0,-1-1-1 0 0,1 1 1 0 0,0 0 0 0 0,0 0 0 0 0,0 0 0 0 0,-1 0 0 0 0,1 0-1 0 0,0 1 1 0 0,-1-1 0 0 0,0 1 0 0 0,1 0 0 0 0,-1 0 0 0 0,0-1-1 0 0,3 5 1 0 0,-4-4 4 0 0,1 0-1 0 0,-1 1 0 0 0,-1-1 0 0 0,1 0 0 0 0,0 1 1 0 0,-1-1-1 0 0,1 1 0 0 0,-1-1 0 0 0,1 1 0 0 0,-1-1 0 0 0,0 1 1 0 0,0-1-1 0 0,-1 1 0 0 0,1 0 0 0 0,0-1 0 0 0,-1 1 1 0 0,-1 3-1 0 0,-3 7 13 0 0,0 1 1 0 0,-1-1-1 0 0,-1-1 1 0 0,0 1-1 0 0,-1-1 0 0 0,-10 12 1 0 0,-12 11 2 0 0,24-29-16 0 0,-1 0 1 0 0,1 1 0 0 0,1 0 0 0 0,-1 0-1 0 0,1 1 1 0 0,0-1 0 0 0,1 1 0 0 0,0 0-1 0 0,0 0 1 0 0,0 1 0 0 0,1-1-1 0 0,-2 11 1 0 0,5-18-4 0 0,0 1-1 0 0,0-1 1 0 0,1 0 0 0 0,-1 0-1 0 0,0 0 1 0 0,1 0-1 0 0,-1 0 1 0 0,0 0-1 0 0,1 1 1 0 0,-1-1 0 0 0,1 0-1 0 0,0 0 1 0 0,-1 0-1 0 0,1-1 1 0 0,0 1 0 0 0,0 0-1 0 0,0 0 1 0 0,-1 0-1 0 0,1 0 1 0 0,0-1 0 0 0,0 1-1 0 0,0 0 1 0 0,0-1-1 0 0,0 1 1 0 0,0-1 0 0 0,0 1-1 0 0,1-1 1 0 0,-1 0-1 0 0,0 1 1 0 0,0-1-1 0 0,0 0 1 0 0,0 0 0 0 0,1 0-1 0 0,0 0 1 0 0,53 4 213 0 0,-38-3-154 0 0,42-1 662 0 0,-45-1-884 0 0,0 1 0 0 0,0 0 0 0 0,0 1 0 0 0,0 1 0 0 0,0 0 0 0 0,19 5-1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14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4288 0 0,'0'0'14848'0'0,"2"13"-14326"0"0,0 4-427 0 0,0 12 429 0 0,2-1 0 0 0,9 35 0 0 0,-12-62-522 0 0,-1 0 1 0 0,0-1 0 0 0,1 1-1 0 0,-1 0 1 0 0,1-1 0 0 0,-1 1-1 0 0,1-1 1 0 0,-1 1 0 0 0,1-1-1 0 0,-1 1 1 0 0,1-1 0 0 0,-1 1-1 0 0,1-1 1 0 0,0 1-1 0 0,-1-1 1 0 0,1 0 0 0 0,0 1-1 0 0,-1-1 1 0 0,1 0 0 0 0,0 0-1 0 0,-1 0 1 0 0,1 1 0 0 0,0-1-1 0 0,0 0 1 0 0,-1 0 0 0 0,1 0-1 0 0,0 0 1 0 0,0 0 0 0 0,-1 0-1 0 0,1 0 1 0 0,0-1 0 0 0,0 1-1 0 0,-1 0 1 0 0,1 0 0 0 0,0 0-1 0 0,-1-1 1 0 0,1 1 0 0 0,0 0-1 0 0,-1-1 1 0 0,1 1 0 0 0,-1-1-1 0 0,1 1 1 0 0,0-1 0 0 0,-1 1-1 0 0,2-2 1 0 0,28-22 0 0 0,-8-2 65 0 0,29-28-82 0 0,-48 52 69 0 0,0-1 1 0 0,0 1 0 0 0,-1 0-1 0 0,2 0 1 0 0,-1 0 0 0 0,0 0-1 0 0,0 1 1 0 0,0-1-1 0 0,1 1 1 0 0,-1 0 0 0 0,1 0-1 0 0,-1 0 1 0 0,1 1 0 0 0,-1-1-1 0 0,1 1 1 0 0,4 0-1 0 0,-6 0-16 0 0,-1 1-1 0 0,1-1 0 0 0,-1 1 1 0 0,0 0-1 0 0,1 0 1 0 0,-1 0-1 0 0,0 0 0 0 0,0 0 1 0 0,0 0-1 0 0,0 0 0 0 0,0 0 1 0 0,0 0-1 0 0,0 0 1 0 0,0 1-1 0 0,0-1 0 0 0,0 0 1 0 0,-1 1-1 0 0,1-1 0 0 0,-1 0 1 0 0,1 1-1 0 0,-1-1 0 0 0,1 1 1 0 0,-1-1-1 0 0,0 1 1 0 0,0-1-1 0 0,1 4 0 0 0,1 45 146 0 0,-2-44-117 0 0,0 22 4 0 0,-6 48-1 0 0,5-68-495 0 0,0 0 0 0 0,-1 0 0 0 0,0 0 0 0 0,-1-1 0 0 0,0 1 0 0 0,0-1 0 0 0,0 1 0 0 0,-1-1 0 0 0,0 0 0 0 0,-9 11 0 0 0,3-11-4080 0 0,-9-3-3487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14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0 680 0 0,'0'0'13359'0'0,"-8"0"-12422"0"0,-27 2-104 0 0,33 0-697 0 0,-1-1 1 0 0,1 0 0 0 0,-1 1 0 0 0,1-1-1 0 0,0 1 1 0 0,0-1 0 0 0,0 1-1 0 0,0 0 1 0 0,0 0 0 0 0,0 0 0 0 0,1 0-1 0 0,-1 1 1 0 0,1-1 0 0 0,-1 0-1 0 0,1 1 1 0 0,0-1 0 0 0,0 1-1 0 0,0-1 1 0 0,0 1 0 0 0,0-1 0 0 0,0 6-1 0 0,-2 1 247 0 0,-10 20 244 0 0,2 1-1 0 0,1 0 1 0 0,1 1-1 0 0,-6 40 1 0 0,14-56-502 0 0,0 1-1 0 0,0-1 1 0 0,1 1 0 0 0,1-1 0 0 0,1 1-1 0 0,0-1 1 0 0,1 0 0 0 0,1 0 0 0 0,0 0-1 0 0,12 28 1 0 0,-4-18-248 0 0,2-1 1 0 0,0-1-1 0 0,1 0 0 0 0,1-1 0 0 0,2-1 1 0 0,0-1-1 0 0,1 0 0 0 0,1-1 0 0 0,0-1 1 0 0,2-1-1 0 0,0-1 0 0 0,1-1 0 0 0,0-1 0 0 0,44 19 1 0 0,-47-26-4056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15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14 4248 0 0,'0'0'12816'0'0,"6"-4"-12127"0"0,-5 3-612 0 0,0 0 0 0 0,1 0 0 0 0,-1 0 0 0 0,0 0 1 0 0,1 1-1 0 0,-1-1 0 0 0,1 0 0 0 0,-1 1 0 0 0,1-1 0 0 0,0 1 0 0 0,-1-1 0 0 0,1 1 1 0 0,-1 0-1 0 0,1 0 0 0 0,0 0 0 0 0,-1 0 0 0 0,1 0 0 0 0,-1 0 0 0 0,1 0 0 0 0,0 0 1 0 0,-1 1-1 0 0,1-1 0 0 0,2 2 0 0 0,0 0 135 0 0,-1 1 0 0 0,0-1 0 0 0,1 1 1 0 0,-1 0-1 0 0,0 0 0 0 0,-1 1 0 0 0,1-1 0 0 0,0 0 1 0 0,-1 1-1 0 0,4 6 0 0 0,2 5-3 0 0,-1 0-1 0 0,0 0 1 0 0,-1 1-1 0 0,-1 0 1 0 0,0 0-1 0 0,-1 1 1 0 0,-1-1-1 0 0,-1 1 1 0 0,0 0-1 0 0,-1 0 1 0 0,0 0-1 0 0,-2 0 1 0 0,-2 19-1 0 0,1-23-201 0 0,0 0 0 0 0,-1 0 0 0 0,0-1 0 0 0,-1 1 0 0 0,-1-1 0 0 0,0 0 0 0 0,0 0 0 0 0,-1-1 0 0 0,-1 0 0 0 0,0 0 0 0 0,0 0 0 0 0,-1-1 0 0 0,0 0 1 0 0,-1 0-1 0 0,0-1 0 0 0,-1 0 0 0 0,-16 11 0 0 0,24-18-112 0 0,0-1 0 0 0,0 0 0 0 0,0 0-1 0 0,-1 0 1 0 0,1 0 0 0 0,-1 0 0 0 0,1 0 0 0 0,-1-1 0 0 0,1 1 0 0 0,-5 0 0 0 0,-6-6-2503 0 0,8-12-4043 0 0,5 0-2333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15.8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 9241 0 0,'0'0'10528'0'0,"-1"12"-10144"0"0,-1 38-49 0 0,2-49-314 0 0,0 0 1 0 0,0 1-1 0 0,1-1 0 0 0,-1 0 0 0 0,0 0 1 0 0,0 1-1 0 0,1-1 0 0 0,-1 0 1 0 0,1 0-1 0 0,-1 1 0 0 0,1-1 1 0 0,0 0-1 0 0,-1 0 0 0 0,1 0 1 0 0,0 0-1 0 0,0 0 0 0 0,0 0 1 0 0,0 0-1 0 0,0 0 0 0 0,0 0 1 0 0,0-1-1 0 0,0 1 0 0 0,0 0 1 0 0,0-1-1 0 0,0 1 0 0 0,1 0 1 0 0,-1-1-1 0 0,0 0 0 0 0,0 1 1 0 0,1-1-1 0 0,-1 0 0 0 0,0 1 0 0 0,1-1 1 0 0,-1 0-1 0 0,0 0 0 0 0,1 0 1 0 0,-1 0-1 0 0,0 0 0 0 0,0-1 1 0 0,1 1-1 0 0,1-1 0 0 0,3 0 49 0 0,-1 0 0 0 0,0 0-1 0 0,1 0 1 0 0,-1-1 0 0 0,0 0-1 0 0,0 0 1 0 0,7-4 0 0 0,-11 5-50 0 0,1 0 0 0 0,-1 1 0 0 0,0-1 1 0 0,1 0-1 0 0,-1 0 0 0 0,0 0 0 0 0,0 0 1 0 0,0 0-1 0 0,1-1 0 0 0,-1 1 0 0 0,0 0 1 0 0,-1 0-1 0 0,1-1 0 0 0,0 1 0 0 0,0-1 1 0 0,0 1-1 0 0,-1 0 0 0 0,1-1 0 0 0,-1 1 1 0 0,1-1-1 0 0,-1 0 0 0 0,0 1 0 0 0,0-1 0 0 0,1 1 1 0 0,-1-1-1 0 0,0 1 0 0 0,0-1 0 0 0,-1 0 1 0 0,1 1-1 0 0,0-1 0 0 0,-1-2 0 0 0,0 2 36 0 0,-1 1-1 0 0,1-1 1 0 0,-1 0-1 0 0,1 1 1 0 0,-1-1-1 0 0,1 1 1 0 0,-1-1-1 0 0,0 1 1 0 0,0 0-1 0 0,0 0 1 0 0,0-1-1 0 0,0 2 1 0 0,0-1-1 0 0,0 0 1 0 0,0 0-1 0 0,0 1 0 0 0,0-1 1 0 0,0 1-1 0 0,0-1 1 0 0,-1 1-1 0 0,-3 0 1 0 0,-55 3 305 0 0,57-2-404 0 0,0 0-1 0 0,1 0 1 0 0,-1 0-1 0 0,1 0 1 0 0,0 0-1 0 0,-1 1 1 0 0,1-1-1 0 0,0 1 1 0 0,0 0-1 0 0,0 0 1 0 0,0 0-1 0 0,0 1 1 0 0,0-1-1 0 0,-3 4 0 0 0,6-5-18 0 0,0-1-1 0 0,0 1 1 0 0,0-1-1 0 0,0 0 1 0 0,0 1-1 0 0,0-1 1 0 0,0 0-1 0 0,0 1 1 0 0,1-1-1 0 0,-1 0 1 0 0,0 1-1 0 0,0-1 0 0 0,0 0 1 0 0,1 1-1 0 0,-1-1 1 0 0,0 0-1 0 0,0 1 1 0 0,1-1-1 0 0,-1 0 1 0 0,0 0-1 0 0,0 1 1 0 0,1-1-1 0 0,-1 0 1 0 0,0 0-1 0 0,1 0 0 0 0,-1 0 1 0 0,0 1-1 0 0,1-1 1 0 0,-1 0-1 0 0,1 0 1 0 0,-1 0-1 0 0,0 0 1 0 0,1 0-1 0 0,-1 0 1 0 0,0 0-1 0 0,1 0 0 0 0,-1 0 1 0 0,1 0-1 0 0,-1 0 1 0 0,0 0-1 0 0,1 0 1 0 0,-1 0-1 0 0,0 0 1 0 0,1-1-1 0 0,0 1 1 0 0,21 0-5400 0 0,0-3-2388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17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0 5529 0 0,'0'0'11801'0'0,"-9"11"-10927"0"0,-1 2-483 0 0,0 0 0 0 0,1 0 0 0 0,1 1 0 0 0,0 0 0 0 0,1 0 0 0 0,0 1 0 0 0,-8 26 0 0 0,8-13-95 0 0,2 0 0 0 0,1 0 0 0 0,1 0 0 0 0,1 56 0 0 0,3-75-338 0 0,0-1-1 0 0,0 1 0 0 0,1 0 1 0 0,0-1-1 0 0,1 1 0 0 0,0-1 0 0 0,0 0 1 0 0,8 15-1 0 0,-8-18-55 0 0,0-1-1 0 0,1 0 1 0 0,-1 0 0 0 0,1 0 0 0 0,0 0 0 0 0,0-1-1 0 0,0 0 1 0 0,0 0 0 0 0,0 0 0 0 0,1 0-1 0 0,-1 0 1 0 0,1-1 0 0 0,0 0 0 0 0,0 0-1 0 0,0 0 1 0 0,6 1 0 0 0,-8-2-326 0 0,0 0-1 0 0,1-1 1 0 0,-1 1 0 0 0,0-1 0 0 0,1 1 0 0 0,-1-1-1 0 0,1 0 1 0 0,-1 0 0 0 0,0-1 0 0 0,1 1 0 0 0,3-2-1 0 0,5-5-4645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17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1 330 7433 0 0,'0'0'11219'0'0,"11"1"-10522"0"0,7 0-302 0 0,0-2-1 0 0,0 1 1 0 0,22-5 0 0 0,-31 3-327 0 0,0 0 0 0 0,0 0 0 0 0,0-1 0 0 0,0 0 0 0 0,-1 0 0 0 0,1-1 0 0 0,-1 0 0 0 0,0-1 0 0 0,0 0 1 0 0,7-6-1 0 0,-13 10-67 0 0,1-1 1 0 0,-1 0-1 0 0,0 0 1 0 0,0 0-1 0 0,0 0 1 0 0,0 0-1 0 0,-1-1 1 0 0,1 1 0 0 0,0 0-1 0 0,-1-1 1 0 0,0 1-1 0 0,0-1 1 0 0,1 0-1 0 0,-2 1 1 0 0,1-1-1 0 0,0 0 1 0 0,0 1-1 0 0,-1-1 1 0 0,0 0-1 0 0,1 0 1 0 0,-1 0 0 0 0,0 0-1 0 0,0 1 1 0 0,-1-1-1 0 0,1 0 1 0 0,-1 0-1 0 0,1 0 1 0 0,-1 1-1 0 0,0-1 1 0 0,0 0-1 0 0,0 1 1 0 0,0-1 0 0 0,0 0-1 0 0,-1 1 1 0 0,1 0-1 0 0,-1-1 1 0 0,-2-1-1 0 0,-8-10-132 0 0,-1 0 0 0 0,0 2-1 0 0,-1 0 1 0 0,-29-20 0 0 0,4 2-206 0 0,38 30 334 0 0,0-1-1 0 0,0 0 1 0 0,0 1 0 0 0,0-1-1 0 0,0 0 1 0 0,0 0 0 0 0,0 0-1 0 0,0 0 1 0 0,1 0 0 0 0,-1 0-1 0 0,0 0 1 0 0,0 0 0 0 0,1 0 0 0 0,-1 0-1 0 0,1 0 1 0 0,-1 0 0 0 0,1-1-1 0 0,-1 1 1 0 0,1 0 0 0 0,0 0-1 0 0,0-1 1 0 0,-1 1 0 0 0,1 0-1 0 0,0 0 1 0 0,0-1 0 0 0,0 1-1 0 0,0 0 1 0 0,1-1 0 0 0,-1 1-1 0 0,0-1 1 0 0,2 0 12 0 0,0 0 0 0 0,-1 0-1 0 0,1 0 1 0 0,0 1 0 0 0,0-1 0 0 0,0 1-1 0 0,0-1 1 0 0,0 1 0 0 0,0 0 0 0 0,0 0-1 0 0,1 0 1 0 0,-1 0 0 0 0,0 0 0 0 0,4 0-1 0 0,14-4 134 0 0,-1 2-1 0 0,36-3 1 0 0,-53 6-133 0 0,15-1 38 0 0,1 1 0 0 0,-1 0 0 0 0,1 1 1 0 0,30 7-1 0 0,-43-7-33 0 0,1 0 1 0 0,-1 1 0 0 0,0-1-1 0 0,1 1 1 0 0,-1 0 0 0 0,0 1 0 0 0,0-1-1 0 0,-1 1 1 0 0,1 0 0 0 0,0 0-1 0 0,-1 1 1 0 0,0-1 0 0 0,0 1-1 0 0,0 0 1 0 0,0 0 0 0 0,-1 1-1 0 0,1-1 1 0 0,-1 1 0 0 0,3 5-1 0 0,-5-7 0 0 0,0 1 0 0 0,0-1 0 0 0,0 1-1 0 0,0-1 1 0 0,-1 0 0 0 0,0 1 0 0 0,0-1-1 0 0,0 1 1 0 0,0-1 0 0 0,0 1 0 0 0,-1-1-1 0 0,1 1 1 0 0,-1-1 0 0 0,0 0 0 0 0,0 1 0 0 0,0-1-1 0 0,0 0 1 0 0,-1 0 0 0 0,1 0 0 0 0,-1 0-1 0 0,-3 4 1 0 0,-5 7 21 0 0,-1 0 0 0 0,-1-1 1 0 0,-14 14-1 0 0,-2 1 112 0 0,21-20-148 0 0,0 0 220 0 0,0 0 1 0 0,0 0-1 0 0,1 1 0 0 0,-6 12 0 0 0,11-20-199 0 0,0 0 1 0 0,0 0-1 0 0,1 0 0 0 0,-1 0 0 0 0,1 1 0 0 0,-1-1 0 0 0,1 0 1 0 0,0 0-1 0 0,-1 1 0 0 0,1-1 0 0 0,0 0 0 0 0,0 1 0 0 0,0-1 1 0 0,0 0-1 0 0,0 1 0 0 0,0-1 0 0 0,0 0 0 0 0,0 1 0 0 0,0-1 1 0 0,1 0-1 0 0,-1 1 0 0 0,1-1 0 0 0,-1 0 0 0 0,1 0 0 0 0,-1 1 0 0 0,1-1 1 0 0,0 0-1 0 0,-1 0 0 0 0,1 0 0 0 0,0 0 0 0 0,0 0 0 0 0,0 0 1 0 0,0 0-1 0 0,0 0 0 0 0,0 0 0 0 0,0-1 0 0 0,0 1 0 0 0,0 0 1 0 0,1-1-1 0 0,-1 1 0 0 0,0-1 0 0 0,2 1 0 0 0,15 4 141 0 0,0-1 0 0 0,0-1-1 0 0,0 0 1 0 0,0-2 0 0 0,0 0-1 0 0,1-1 1 0 0,20-3 0 0 0,16 2-1381 0 0,-47-3-1338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9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25 664 0 0,'0'0'9628'0'0,"13"-1"-7672"0"0,111-3 1224 0 0,86-1-1029 0 0,-260 2-2826 0 0,-50 2 10 0 0,93 2 659 0 0,0 0 0 0 0,0 0 0 0 0,0 0 0 0 0,0 0 0 0 0,0 1 0 0 0,1 1 0 0 0,-1-1 0 0 0,1 1-1 0 0,-1 0 1 0 0,1 0 0 0 0,-7 5 0 0 0,14-7 2 0 0,-1-1 0 0 0,1 1 0 0 0,-1 0 0 0 0,1-1 0 0 0,0 0 0 0 0,-1 1-1 0 0,1-1 1 0 0,0 1 0 0 0,-1-1 0 0 0,1 0 0 0 0,0 1 0 0 0,-1-1 0 0 0,1 0 0 0 0,0 0 0 0 0,0 0 0 0 0,-1 0-1 0 0,1 1 1 0 0,0-1 0 0 0,0 0 0 0 0,-1 0 0 0 0,1 0 0 0 0,0 0 0 0 0,0-1 0 0 0,-1 1 0 0 0,1 0 0 0 0,0 0-1 0 0,-1 0 1 0 0,2-1 0 0 0,34-1 26 0 0,120-36-1572 0 0,-125 33-2888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18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16 3952 0 0,'0'0'15576'0'0,"11"-3"-14979"0"0,37-9 42 0 0,-47 12-589 0 0,1 0 0 0 0,-1 0 0 0 0,1 0 1 0 0,-1 0-1 0 0,1 1 0 0 0,-1-1 0 0 0,1 0 0 0 0,-1 1 0 0 0,1-1 0 0 0,-1 1 1 0 0,1 0-1 0 0,-1-1 0 0 0,0 1 0 0 0,1 0 0 0 0,-1 0 0 0 0,0 0 0 0 0,0 0 1 0 0,0 0-1 0 0,0 0 0 0 0,1 0 0 0 0,-1 0 0 0 0,-1 1 0 0 0,1-1 1 0 0,1 2-1 0 0,14 30 926 0 0,-15-30-886 0 0,4 15 1 0 0,-1 0 0 0 0,-1 0-1 0 0,0 0 1 0 0,-2 1 0 0 0,0 0-1 0 0,-1-1 1 0 0,0 1 0 0 0,-2-1-1 0 0,0 1 1 0 0,-1-1 0 0 0,-1 0 0 0 0,-1 0-1 0 0,0 0 1 0 0,-2-1 0 0 0,0 0-1 0 0,0 0 1 0 0,-2 0 0 0 0,0-1-1 0 0,-1 0 1 0 0,-1-1 0 0 0,0 0 0 0 0,-23 23-1 0 0,29-33-363 0 0,-1 0-1 0 0,1 0 0 0 0,-1-1 1 0 0,0 0-1 0 0,0 0 1 0 0,-1-1-1 0 0,1 0 0 0 0,-1 0 1 0 0,0 0-1 0 0,1-1 0 0 0,-1 0 1 0 0,0 0-1 0 0,0-1 0 0 0,0 0 1 0 0,-1 0-1 0 0,-13 0 1 0 0,-3-6-4541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20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1 836 1684 0 0,'0'0'8781'0'0,"46"-14"-5699"0"0,-3 12-2092 0 0,76-14 0 0 0,-70 8-618 0 0,51-2 0 0 0,18 6 168 0 0,987-20 306 0 0,-939 22-778 0 0,-1-7 0 0 0,0-7 1 0 0,-1-8-1 0 0,183-50 0 0 0,-286 55-66 0 0,0-2 0 0 0,-2-3-1 0 0,0-3 1 0 0,-2-2 0 0 0,68-47-1 0 0,-80 45-26 0 0,-3-2-1 0 0,0-2 1 0 0,-2-1-1 0 0,64-78 1 0 0,-63 65-23 0 0,-53 58-38 0 0,0-2 1 0 0,0 0-1 0 0,0 0 1 0 0,-1-1-1 0 0,0-1 1 0 0,0 0-1 0 0,-1-1 1 0 0,1 0-1 0 0,-17 2 1 0 0,-9-1 214 0 0,0-1 0 0 0,-44-2 0 0 0,91-3-95 0 0,0-1-1 0 0,0-1 1 0 0,-1 1-1 0 0,1-1 1 0 0,-1 0 0 0 0,9-5-1 0 0,6-3 40 0 0,143-72 1481 0 0,10-5 72 0 0,-173 87-1614 0 0,0 0 0 0 0,0 0 0 0 0,1 1 1 0 0,-1-1-1 0 0,0 1 0 0 0,1-1 0 0 0,-1 1 0 0 0,0 0 0 0 0,1 0 0 0 0,-1 0 0 0 0,1 0 0 0 0,2 0 0 0 0,-4 0 18 0 0,-1 1 0 0 0,1-1 0 0 0,0 0 0 0 0,0 1 0 0 0,-1-1 0 0 0,1 0 0 0 0,-1 1 0 0 0,1-1 1 0 0,0 1-1 0 0,-1-1 0 0 0,1 1 0 0 0,-1-1 0 0 0,1 1 0 0 0,-1-1 0 0 0,1 1 0 0 0,-1 0 0 0 0,1-1 0 0 0,-1 1 0 0 0,0 0 0 0 0,1-1 0 0 0,-1 1 0 0 0,0 0 0 0 0,0-1 0 0 0,1 1 0 0 0,-1 1 0 0 0,0 1 51 0 0,0 0-1 0 0,0 0 0 0 0,-1 0 0 0 0,1 0 0 0 0,-1 0 0 0 0,0 0 1 0 0,0 0-1 0 0,0 0 0 0 0,0 0 0 0 0,0 0 0 0 0,0-1 0 0 0,-1 1 0 0 0,1 0 1 0 0,-1-1-1 0 0,0 1 0 0 0,-3 3 0 0 0,4-6-74 0 0,-9 11 95 0 0,1 0-1 0 0,0 0 1 0 0,0 1 0 0 0,1 0-1 0 0,1 0 1 0 0,-11 23 0 0 0,16-25-487 0 0,-7 8-1368 0 0,-7-10-6270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21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1 6029 0 0,'0'0'10883'0'0,"9"4"-10050"0"0,-3-1-741 0 0,-5-3-60 0 0,0 0 0 0 0,0 0 1 0 0,1 0-1 0 0,-1 1 0 0 0,0-1 0 0 0,0 1 1 0 0,0-1-1 0 0,1 1 0 0 0,-1-1 0 0 0,0 1 0 0 0,0 0 1 0 0,0-1-1 0 0,0 1 0 0 0,0 0 0 0 0,0 0 1 0 0,0 0-1 0 0,-1 0 0 0 0,1 0 0 0 0,0 0 0 0 0,0 0 1 0 0,-1 0-1 0 0,1 0 0 0 0,0 0 0 0 0,-1 0 1 0 0,1 0-1 0 0,-1 1 0 0 0,0-1 0 0 0,1 0 0 0 0,-1 0 1 0 0,0 0-1 0 0,0 1 0 0 0,0-1 0 0 0,0 0 1 0 0,0 0-1 0 0,0 1 0 0 0,0-1 0 0 0,0 0 1 0 0,0 0-1 0 0,-1 1 0 0 0,1-1 0 0 0,0 0 0 0 0,-1 0 1 0 0,1 0-1 0 0,-1 1 0 0 0,1-1 0 0 0,-1 0 1 0 0,0 0-1 0 0,0 0 0 0 0,1 0 0 0 0,-1 0 0 0 0,0 0 1 0 0,0 0-1 0 0,-1 0 0 0 0,-41 47 459 0 0,36-43-476 0 0,1 1 1 0 0,0 0-1 0 0,0 1 1 0 0,0 0-1 0 0,1 0 1 0 0,-1 0-1 0 0,2 0 1 0 0,-1 1-1 0 0,1 0 1 0 0,0 0-1 0 0,-5 16 1 0 0,-1 1-29 0 0,42-27-210 0 0,7-7 280 0 0,108-21 662 0 0,-127 27-679 0 0,0 1 0 0 0,0 1 1 0 0,-1 1-1 0 0,1 1 1 0 0,30 5-1 0 0,-46-6-296 0 0,0 1 0 0 0,0 0 0 0 0,0 0 0 0 0,0 1 0 0 0,-1-1-1 0 0,1 1 1 0 0,-1-1 0 0 0,1 1 0 0 0,-1 0 0 0 0,1 0 0 0 0,3 4 0 0 0,0 9-4302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56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6 369 4288 0 0,'0'0'12910'0'0,"-5"-17"-10462"0"0,28 22-1331 0 0,0-1 0 0 0,28 1-1 0 0,-17-3-1004 0 0,-1-2 0 0 0,53-6 0 0 0,-82 6-76 0 0,1-1-1 0 0,0 0 1 0 0,-1 0 0 0 0,1-1-1 0 0,-1 1 1 0 0,1-1 0 0 0,-1 0-1 0 0,0 0 1 0 0,0 0 0 0 0,0-1-1 0 0,0 1 1 0 0,0-1 0 0 0,0 0-1 0 0,-1-1 1 0 0,5-4 0 0 0,-7 6 2 0 0,1 0 0 0 0,-1 0 0 0 0,0 0 0 0 0,0 0 1 0 0,-1 0-1 0 0,1 0 0 0 0,0 0 0 0 0,-1-1 1 0 0,1 1-1 0 0,-1 0 0 0 0,0 0 0 0 0,0-1 1 0 0,0 1-1 0 0,0 0 0 0 0,0-1 0 0 0,0 1 0 0 0,0 0 1 0 0,-1 0-1 0 0,1-1 0 0 0,-1 1 0 0 0,0 0 1 0 0,0 0-1 0 0,0 0 0 0 0,0 0 0 0 0,0 0 0 0 0,0 0 1 0 0,0 0-1 0 0,-1 0 0 0 0,1 0 0 0 0,-1 1 1 0 0,1-1-1 0 0,-1 0 0 0 0,-2-1 0 0 0,-6-6-16 0 0,-1 0-1 0 0,-1 1 0 0 0,1 1 1 0 0,-1-1-1 0 0,-1 2 1 0 0,-25-10-1 0 0,27 12-26 0 0,0-1 0 0 0,0 0-1 0 0,0 0 1 0 0,1-1 0 0 0,0-1 0 0 0,0 0 0 0 0,0 0 0 0 0,1-1-1 0 0,-12-12 1 0 0,20 19-1 0 0,0 0-1 0 0,0 0 0 0 0,0 0 0 0 0,0-1 0 0 0,1 1 1 0 0,-1 0-1 0 0,0-1 0 0 0,1 1 0 0 0,-1 0 0 0 0,1-1 1 0 0,0 1-1 0 0,-1-1 0 0 0,1 1 0 0 0,0-1 1 0 0,0 1-1 0 0,0-1 0 0 0,0 1 0 0 0,0-1 0 0 0,0 1 1 0 0,0-1-1 0 0,0 1 0 0 0,1-1 0 0 0,-1 1 0 0 0,1 0 1 0 0,-1-1-1 0 0,2-1 0 0 0,0 0 6 0 0,0 0-1 0 0,0 0 1 0 0,1 0 0 0 0,0 0-1 0 0,-1 1 1 0 0,1-1-1 0 0,0 1 1 0 0,0 0 0 0 0,0 0-1 0 0,5-2 1 0 0,7-4 29 0 0,1 1 0 0 0,0 1 0 0 0,24-6 0 0 0,-22 7 3 0 0,0 2 0 0 0,-1 0 0 0 0,1 1 0 0 0,1 1 0 0 0,17 2 0 0 0,-28-1-25 0 0,0 0-1 0 0,-1 1 0 0 0,1 0 0 0 0,-1 1 1 0 0,1-1-1 0 0,-1 2 0 0 0,0-1 0 0 0,0 1 1 0 0,0 0-1 0 0,0 0 0 0 0,0 1 0 0 0,-1 0 1 0 0,1 0-1 0 0,7 7 0 0 0,-12-8 3 0 0,0-1 0 0 0,1 1-1 0 0,-1 0 1 0 0,-1 0 0 0 0,1 0 0 0 0,0 0-1 0 0,-1 0 1 0 0,1 0 0 0 0,-1 0 0 0 0,0 1-1 0 0,0-1 1 0 0,0 0 0 0 0,-1 1 0 0 0,1-1-1 0 0,-1 1 1 0 0,0-1 0 0 0,0 1 0 0 0,0-1-1 0 0,0 1 1 0 0,-1-1 0 0 0,1 0 0 0 0,-1 1-1 0 0,0-1 1 0 0,0 1 0 0 0,0-1 0 0 0,0 0-1 0 0,-3 4 1 0 0,-5 10 4 0 0,0 0 1 0 0,-2-1-1 0 0,-23 29 0 0 0,4-5 4 0 0,29-39-8 0 0,0 1 0 0 0,0-1 0 0 0,0 1 0 0 0,0-1 0 0 0,1 1 0 0 0,-1-1 0 0 0,0 1 0 0 0,1-1 1 0 0,-1 1-1 0 0,1-1 0 0 0,-1 1 0 0 0,1 0 0 0 0,0 0 0 0 0,0-1 0 0 0,0 1 0 0 0,0 0 0 0 0,0-1 0 0 0,0 1 0 0 0,0 0 0 0 0,1 2 0 0 0,0-3-5 0 0,0 0 0 0 0,0 0 0 0 0,0 1-1 0 0,0-1 1 0 0,0 0 0 0 0,0 0 0 0 0,0 0-1 0 0,0 0 1 0 0,0 0 0 0 0,1 0 0 0 0,-1-1 0 0 0,0 1-1 0 0,1 0 1 0 0,-1-1 0 0 0,0 1 0 0 0,1-1-1 0 0,-1 1 1 0 0,3-1 0 0 0,10 3 88 0 0,-1-2-1 0 0,1 0 1 0 0,0-1 0 0 0,17-1 0 0 0,-9 0 356 0 0,40 6-94 0 0,-4 0-3116 0 0,-56-3 749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56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8133 0 0,'0'0'13652'0'0,"12"1"-12944"0"0,-8 0-680 0 0,3-1 136 0 0,0 0 0 0 0,0 1 0 0 0,0 0 0 0 0,0 1 0 0 0,0 0 0 0 0,0 0 0 0 0,-1 0 0 0 0,1 1 0 0 0,-1 0 0 0 0,1 0 0 0 0,-1 0 0 0 0,0 1 0 0 0,0 0 1 0 0,8 8-1 0 0,-5-3 8 0 0,-2 1 1 0 0,1 0 0 0 0,-1 1 0 0 0,0 0 0 0 0,-1 0-1 0 0,-1 0 1 0 0,1 1 0 0 0,-2 0 0 0 0,0 0 0 0 0,0 0-1 0 0,-1 0 1 0 0,-1 0 0 0 0,2 23 0 0 0,-2-13-119 0 0,-1 1 1 0 0,-1-1-1 0 0,-1 0 1 0 0,-1 1 0 0 0,-1-1-1 0 0,-1 0 1 0 0,-8 23-1 0 0,10-39-20 0 0,0 1 0 0 0,0-1 0 0 0,-1 0 0 0 0,0 0 0 0 0,-1 0 0 0 0,1 0 0 0 0,-1 0-1 0 0,-9 9 1 0 0,-15 4-1896 0 0,24-18 1005 0 0,0 0 1 0 0,1 0 0 0 0,-1 0-1 0 0,0 0 1 0 0,1-1 0 0 0,-1 1-1 0 0,0-1 1 0 0,-4-1-1 0 0,-9 0-8742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57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3268 0 0,'0'0'8629'0'0,"23"-16"-8437"0"0,-13 16 12 0 0,3 0-36 0 0,7 0-80 0 0,3 0-88 0 0,-5-4-1876 0 0,17-11-3957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57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1 141 8037 0 0,'0'0'6856'0'0,"76"-40"-6100"0"0,-48 30-328 0 0,0 4-236 0 0,0 0-79 0 0,0 4-113 0 0,-7 2-57 0 0,4 0-571 0 0,-2 0-572 0 0,0 0-568 0 0,0 6-648 0 0,0-2-760 0 0,-3-2-1461 0 0,13 2 2137 0 0</inkml:trace>
  <inkml:trace contextRef="#ctx0" brushRef="#br0" timeOffset="1">546 95 2828 0 0,'0'0'3141'0'0,"94"-10"-1349"0"0,-53 2-104 0 0,7 2-464 0 0,3-4-308 0 0,0 2 148 0 0,0-2 148 0 0,0-2-224 0 0,-3 3-272 0 0,1-1-152 0 0,-6 4-95 0 0,-10 0-469 0 0,-10 6-88 0 0,-13 0-1449 0 0,-7 6-1531 0 0,-8 6-4209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0:59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1460 0 0,'0'0'5183'0'0,"11"2"-4651"0"0,33 5 94 0 0,-33-5 2303 0 0,-29-2-2661 0 0,4 0-3880 0 0,3 0-738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00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38 120 4676 0 0,'0'0'11078'0'0,"4"15"-10374"0"0,1 0-513 0 0,-1 1 1 0 0,-1 0 0 0 0,-1 0 0 0 0,0 0-1 0 0,-1 1 1 0 0,-1-1 0 0 0,0 0 0 0 0,-2 1-1 0 0,-2 15 1 0 0,-2-5-70 0 0,-2 13-97 0 0,-2 1 1 0 0,-19 45 0 0 0,32-92-44 0 0,0 0 0 0 0,0 0 0 0 0,1 1 0 0 0,0-1-1 0 0,0 1 1 0 0,0 0 0 0 0,0 0 0 0 0,1 1 0 0 0,0-1 0 0 0,0 1-1 0 0,10-7 1 0 0,-3 4 72 0 0,1 1 0 0 0,-1 0-1 0 0,1 0 1 0 0,0 1 0 0 0,18-4-1 0 0,19-1 185 0 0,2 2 0 0 0,63-1 0 0 0,-80 6-283 0 0,171-13 149 0 0,331-14-49 0 0,279 18-762 0 0,-564 13-11 0 0,-252-1 715 0 0,1-1 0 0 0,-1 1-1 0 0,1 0 1 0 0,-1 0 0 0 0,1 0 0 0 0,-1 0-1 0 0,1 0 1 0 0,-1 0 0 0 0,1 0 0 0 0,-1 1 0 0 0,1-1-1 0 0,-1 0 1 0 0,1 0 0 0 0,0 0 0 0 0,-1 0-1 0 0,0 1 1 0 0,1-1 0 0 0,-1 0 0 0 0,1 0 0 0 0,-1 1-1 0 0,1-1 1 0 0,-1 1 0 0 0,1-1 0 0 0,-1 0-1 0 0,0 1 1 0 0,1-1 0 0 0,-1 1 0 0 0,1 0 0 0 0,-10 11 6 0 0,-31 13 149 0 0,33-21-104 0 0,5-2-6 0 0,-14 8 220 0 0,11-10-127 0 0,7-9-44 0 0,5-7 245 0 0,-1 0 0 0 0,0-1-1 0 0,-1 0 1 0 0,-1 0 0 0 0,5-34 0 0 0,-3-87 540 0 0,-2 49-812 0 0,-14 161-190 0 0,4-34 211 0 0,-2 49 0 0 0,8-76-81 0 0,0 0 0 0 0,1 0 0 0 0,0 0 0 0 0,1 0 0 0 0,0 0 0 0 0,1-1 0 0 0,0 1-1 0 0,0-1 1 0 0,6 11 0 0 0,-9-20-1 0 0,1 0-1 0 0,-1 0 1 0 0,0-1-1 0 0,0 1 0 0 0,0 0 1 0 0,1 0-1 0 0,-1-1 1 0 0,1 1-1 0 0,-1 0 0 0 0,0-1 1 0 0,1 1-1 0 0,-1-1 1 0 0,1 1-1 0 0,-1-1 0 0 0,1 1 1 0 0,0 0-1 0 0,-1-1 0 0 0,1 0 1 0 0,-1 1-1 0 0,1-1 1 0 0,0 1-1 0 0,-1-1 0 0 0,1 0 1 0 0,0 1-1 0 0,0-1 1 0 0,-1 0-1 0 0,1 0 0 0 0,0 0 1 0 0,0 0-1 0 0,-1 0 1 0 0,1 1-1 0 0,0-1 0 0 0,0-1 1 0 0,-1 1-1 0 0,1 0 1 0 0,0 0-1 0 0,0 0 0 0 0,-1 0 1 0 0,1 0-1 0 0,0-1 1 0 0,0 1-1 0 0,-1 0 0 0 0,1-1 1 0 0,0 1-1 0 0,-1 0 1 0 0,1-1-1 0 0,0 1 0 0 0,-1-1 1 0 0,1 1-1 0 0,-1-1 1 0 0,1 1-1 0 0,-1-1 0 0 0,1 0 1 0 0,-1 1-1 0 0,1-1 1 0 0,-1 1-1 0 0,0-1 0 0 0,1 0 1 0 0,-1 0-1 0 0,0 1 1 0 0,1-2-1 0 0,19-46 146 0 0,-16 33-147 0 0,-1 0 0 0 0,-1 0 0 0 0,-1-1 1 0 0,0 1-1 0 0,-2-17 0 0 0,1 24-1 0 0,-1 0 0 0 0,0 1 1 0 0,0-1-1 0 0,-1 1 0 0 0,0-1 1 0 0,0 1-1 0 0,-1 0 0 0 0,0 0 1 0 0,0 0-1 0 0,-1 0 0 0 0,1 0 0 0 0,-6-6 1 0 0,8 12-14 0 0,0 0 1 0 0,0 0 0 0 0,0 0 0 0 0,0-1-1 0 0,0 1 1 0 0,0 0 0 0 0,0 0 0 0 0,0 0-1 0 0,-1 1 1 0 0,1-1 0 0 0,0 0 0 0 0,-1 0-1 0 0,1 1 1 0 0,0-1 0 0 0,-1 1 0 0 0,1-1 0 0 0,-1 1-1 0 0,1 0 1 0 0,-1-1 0 0 0,1 1 0 0 0,-1 0-1 0 0,1 0 1 0 0,-1 0 0 0 0,1 0 0 0 0,-3 1-1 0 0,2-1-25 0 0,-1 2-1 0 0,1-1 1 0 0,0 0-1 0 0,-1 0 1 0 0,1 1-1 0 0,0 0 1 0 0,0-1-1 0 0,0 1 1 0 0,0 0 0 0 0,0 0-1 0 0,1 0 1 0 0,-1 0-1 0 0,-1 3 1 0 0,-4 6-346 0 0,1 1 0 0 0,0-1 0 0 0,0 1 0 0 0,-5 19 0 0 0,5-4-1479 0 0,4-7-2831 0 0,2 2-3935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54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17 566 2744 0 0,'0'0'13130'0'0,"-3"3"-11830"0"0,-10 8 437 0 0,16-26 1373 0 0,23-31-1093 0 0,110-120-368 0 0,-68 86-1024 0 0,71-108-1 0 0,-121 143-539 0 0,-3 8 43 0 0,-11 35-816 0 0,-2 18-889 0 0,-7 20-1286 0 0,-12-16-6173 0 0,6-14 2516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41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478 0 588 0 0,'0'0'16428'0'0,"-9"7"-12000"0"0,-27 24-2817 0 0,-2 11-573 0 0,23-24-963 0 0,-1-1 1 0 0,-1 0 0 0 0,0-1 0 0 0,-38 26 0 0 0,12-19-144 0 0,-1-1 0 0 0,-1-3 0 0 0,-88 26 1 0 0,123-42 26 0 0,18-3-36 0 0,0 1 0 0 0,0 0 1 0 0,0 0-1 0 0,0 0 0 0 0,0 1 1 0 0,0 0-1 0 0,0 1 0 0 0,7 3 0 0 0,27 14 546 0 0,45 14 0 0 0,-50-21-299 0 0,-1 2 1 0 0,42 23-1 0 0,-77-36-159 0 0,0-1-1 0 0,0 1 0 0 0,0 0 0 0 0,0-1 1 0 0,0 1-1 0 0,-1 0 0 0 0,1-1 0 0 0,-1 1 1 0 0,1 0-1 0 0,-1 0 0 0 0,1-1 0 0 0,-1 1 1 0 0,0 0-1 0 0,0 0 0 0 0,0 0 0 0 0,0 0 1 0 0,0-1-1 0 0,0 1 0 0 0,0 0 0 0 0,-1 0 1 0 0,0 2-1 0 0,1-3-267 0 0,0 0 1 0 0,0 0-1 0 0,-1 1 1 0 0,1-1-1 0 0,0 0 1 0 0,-1 0-1 0 0,1 0 0 0 0,-1 1 1 0 0,1-1-1 0 0,-1 0 1 0 0,0 0-1 0 0,1 0 1 0 0,-1 0-1 0 0,0 0 1 0 0,0 0-1 0 0,0 0 0 0 0,-2 1 1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54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19 3392 0 0,'0'0'16040'0'0,"-2"-3"-15172"0"0,-5-8 369 0 0,4 7 1985 0 0,13 5-1105 0 0,2 2-2587 0 0,-6 0 541 0 0,-1 1-1 0 0,-1-1 0 0 0,1 1 1 0 0,-1 1-1 0 0,1-1 0 0 0,-1 0 0 0 0,0 1 1 0 0,-1 0-1 0 0,5 7 0 0 0,4 4 25 0 0,234 249 1382 0 0,-194-215-1362 0 0,29 32 329 0 0,-79-79-409 0 0,-1 1-1 0 0,1-1 1 0 0,0 1 0 0 0,-1 0-1 0 0,0 0 1 0 0,0-1-1 0 0,0 1 1 0 0,0 0 0 0 0,-1 0-1 0 0,1 0 1 0 0,-1 6 0 0 0,0-7-108 0 0,0 0 0 0 0,0 0 1 0 0,0 0-1 0 0,0 0 1 0 0,0 0-1 0 0,1 0 1 0 0,0-1-1 0 0,-1 1 0 0 0,1 0 1 0 0,0 0-1 0 0,0 0 1 0 0,1-1-1 0 0,-1 1 0 0 0,0 0 1 0 0,1-1-1 0 0,0 1 1 0 0,0-1-1 0 0,-1 0 0 0 0,5 4 1 0 0,-5-6-57 0 0,0 1-1 0 0,-1-1 1 0 0,1 0 0 0 0,0 0-1 0 0,-1 0 1 0 0,1 0 0 0 0,0 0-1 0 0,0 0 1 0 0,-1 0 0 0 0,1 0 0 0 0,0 0-1 0 0,0 0 1 0 0,-1 0 0 0 0,1 0-1 0 0,0-1 1 0 0,0 1 0 0 0,-1 0-1 0 0,1 0 1 0 0,0-1 0 0 0,-1 1-1 0 0,1-1 1 0 0,-1 1 0 0 0,1 0 0 0 0,0-1-1 0 0,-1 1 1 0 0,1-1 0 0 0,-1 1-1 0 0,1-1 1 0 0,-1 0 0 0 0,1 1-1 0 0,-1-1 1 0 0,0 1 0 0 0,1-1-1 0 0,-1 0 1 0 0,0 1 0 0 0,1-1-1 0 0,-1 0 1 0 0,0 0 0 0 0,5-14-6174 0 0,0-15-6787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56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38 928 0 0,'0'0'15913'0'0,"2"-5"-15069"0"0,-2 5-894 0 0,16-28 3274 0 0,-16 28-3150 0 0,0-1 0 0 0,1 1 1 0 0,-1 0-1 0 0,0 0 0 0 0,0 0 1 0 0,1 0-1 0 0,-1-1 0 0 0,0 1 0 0 0,0 0 1 0 0,1 0-1 0 0,-1 0 0 0 0,0 0 1 0 0,1 0-1 0 0,-1 0 0 0 0,0 0 1 0 0,0 0-1 0 0,1 0 0 0 0,-1 0 0 0 0,0 0 1 0 0,1 0-1 0 0,-1 0 0 0 0,0 0 1 0 0,0 0-1 0 0,1 0 0 0 0,-1 0 1 0 0,0 0-1 0 0,1 1 0 0 0,-1-1 0 0 0,0 0 1 0 0,0 0-1 0 0,1 0 0 0 0,-1 0 1 0 0,0 1-1 0 0,1-1 0 0 0,9 21 386 0 0,-4-3-256 0 0,1 0 0 0 0,0 0 0 0 0,1-1 0 0 0,1 0 0 0 0,1-1 0 0 0,22 30 0 0 0,-27-40-142 0 0,0 0-1 0 0,0-1 0 0 0,1 1 1 0 0,0-1-1 0 0,0-1 1 0 0,0 1-1 0 0,0-1 0 0 0,1 0 1 0 0,0 0-1 0 0,0 0 0 0 0,0-1 1 0 0,0 0-1 0 0,0-1 0 0 0,1 0 1 0 0,-1 0-1 0 0,1 0 0 0 0,0-1 1 0 0,-1 0-1 0 0,15-1 0 0 0,-18-1-1 0 0,1 0 0 0 0,-1 0 0 0 0,1 0 0 0 0,-1-1 0 0 0,0 1 0 0 0,0-1 0 0 0,1-1 0 0 0,-1 1 0 0 0,0 0 0 0 0,-1-1 0 0 0,1 0 0 0 0,0 0 0 0 0,-1 0 0 0 0,0 0 0 0 0,1-1 0 0 0,2-4 0 0 0,8-10 70 0 0,-1 0-1 0 0,11-22 1 0 0,-15 24-153 0 0,-5 9 18 0 0,0 0 1 0 0,-1-1-1 0 0,0 1 0 0 0,0-1 1 0 0,-1 1-1 0 0,0-1 0 0 0,0 0 1 0 0,-1 0-1 0 0,0 0 0 0 0,0 1 1 0 0,-1-11-1 0 0,0 17-26 0 0,0 1-1 0 0,0 0 1 0 0,0 0 0 0 0,0-1 0 0 0,0 1 0 0 0,0 0-1 0 0,0-1 1 0 0,0 1 0 0 0,0 0 0 0 0,0-1-1 0 0,0 1 1 0 0,0 0 0 0 0,0 0 0 0 0,-1-1-1 0 0,1 1 1 0 0,0 0 0 0 0,0 0 0 0 0,0-1 0 0 0,0 1-1 0 0,0 0 1 0 0,-1 0 0 0 0,1-1 0 0 0,0 1-1 0 0,0 0 1 0 0,-1 0 0 0 0,1 0 0 0 0,0-1-1 0 0,0 1 1 0 0,-1 0 0 0 0,1 0 0 0 0,0 0 0 0 0,0 0-1 0 0,-1 0 1 0 0,1-1 0 0 0,0 1 0 0 0,0 0-1 0 0,-1 0 1 0 0,1 0 0 0 0,-1 0 0 0 0,-14 6-1114 0 0,-10 15-1280 0 0,-5 19-5861 0 0,5-10 76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56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2752 0 0,'0'0'14762'0'0,"2"-4"-13809"0"0,-1 3-571 0 0,0 0-230 0 0,-1 0 0 0 0,1 0 0 0 0,-1 0 0 0 0,1 0 0 0 0,-1 0 0 0 0,1 0 0 0 0,0 0 0 0 0,-1 1 0 0 0,1-1 0 0 0,0 0 0 0 0,0 0 0 0 0,-1 1 0 0 0,1-1 0 0 0,0 1 0 0 0,0-1 0 0 0,0 1 0 0 0,0-1 0 0 0,0 1 0 0 0,2-1 1172 0 0,2 280 621 0 0,6-404-487 0 0,-11 2-816 0 0,0 122-544 0 0,0 33-27 0 0,1-11-72 0 0,-1-10-8 0 0,1 1 0 0 0,0-1 0 0 0,0 0 0 0 0,1 0 0 0 0,0 0 0 0 0,1 0 0 0 0,0 0 0 0 0,8 15-1 0 0,-10-25-33 0 0,0 0 0 0 0,0 0-1 0 0,-1 0 1 0 0,1 0 0 0 0,0-1-1 0 0,0 1 1 0 0,0 0 0 0 0,0-1-1 0 0,1 1 1 0 0,-1-1 0 0 0,0 1-1 0 0,0-1 1 0 0,0 1-1 0 0,0-1 1 0 0,1 0 0 0 0,-1 0-1 0 0,0 0 1 0 0,0 0 0 0 0,0 1-1 0 0,1-1 1 0 0,1-1 0 0 0,9 1-3039 0 0,-3-1-3829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01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3484 0 0,'0'0'14372'0'0,"18"4"-10715"0"0,18-21-1712 0 0,44-14 0 0 0,-67 27-1924 0 0,0 0 1 0 0,1 1-1 0 0,-1 1 0 0 0,1 0 1 0 0,-1 1-1 0 0,1 0 0 0 0,15 2 1 0 0,-11 5-470 0 0,-18 4-553 0 0,-13 0-2470 0 0,-5-6-4389 0 0,6-4-262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0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2632 0 0,'0'0'18708'0'0,"1"-8"-17803"0"0,1-25-79 0 0,-2 32-760 0 0,0 0 0 0 0,0 1-1 0 0,1-1 1 0 0,-1 1 0 0 0,0-1-1 0 0,1 1 1 0 0,-1-1-1 0 0,1 1 1 0 0,-1-1 0 0 0,0 1-1 0 0,1-1 1 0 0,-1 1 0 0 0,1 0-1 0 0,-1-1 1 0 0,1 1 0 0 0,0 0-1 0 0,-1-1 1 0 0,1 1-1 0 0,-1 0 1 0 0,1 0 0 0 0,-1-1-1 0 0,1 1 1 0 0,0 0 0 0 0,-1 0-1 0 0,1 0 1 0 0,0 0-1 0 0,-1 0 1 0 0,1 0 0 0 0,0 0-1 0 0,23 1 309 0 0,-19-1-166 0 0,26 0-473 0 0,-1-2-1 0 0,51-9 0 0 0,-21-5-10119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05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0 773 1828 0 0,'0'0'14877'0'0,"26"-11"-10969"0"0,-3-8-2987 0 0,-1-1 0 0 0,0-1 1 0 0,-2-1-1 0 0,22-28 0 0 0,8-9-495 0 0,40-42-14 0 0,-4-4 0 0 0,111-177-1 0 0,-196 280-406 0 0,19-36 10 0 0,-19 36-4 0 0,0 0 0 0 0,0 0 0 0 0,0-1 0 0 0,0 1 0 0 0,0 0 0 0 0,-1-1 0 0 0,1 1 0 0 0,-1-1 0 0 0,0 1 0 0 0,0 0 0 0 0,0-1 0 0 0,0 1 0 0 0,0-1 0 0 0,-1-2-1 0 0,1 4-24 0 0,-1 1 0 0 0,1-1-1 0 0,-1 1 1 0 0,1 0-1 0 0,-1-1 1 0 0,1 1-1 0 0,-1 0 1 0 0,0-1-1 0 0,1 1 1 0 0,-1 0-1 0 0,1 0 1 0 0,-1 0-1 0 0,0 0 1 0 0,1-1-1 0 0,-1 1 1 0 0,0 0-1 0 0,1 0 1 0 0,-1 0-1 0 0,0 0 1 0 0,1 0-1 0 0,-1 0 1 0 0,0 1-1 0 0,1-1 1 0 0,-1 0-1 0 0,0 0 1 0 0,1 0 0 0 0,-1 1-1 0 0,1-1 1 0 0,-1 0-1 0 0,0 1 1 0 0,1-1-1 0 0,-1 0 1 0 0,1 1-1 0 0,-1-1 1 0 0,1 1-1 0 0,-1-1 1 0 0,1 1-1 0 0,-1 0 1 0 0,-21 17-801 0 0,10-4-286 0 0,-1 2 0 0 0,-18 29 0 0 0,0 12-8979 0 0,14-29 198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0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 3968 0 0,'0'0'15631'0'0,"-4"-1"-14863"0"0,-6 0 351 0 0,9 6-155 0 0,20 20 524 0 0,36 29-80 0 0,4 5-428 0 0,90 119 0 0 0,-106-122-723 0 0,1-2-1 0 0,3-3 1 0 0,76 67 0 0 0,-111-108-343 0 0,6 3 697 0 0,-30-31-290 0 0,-16-23-1803 0 0,16 8-6158 0 0,9 20-144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06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35 5533 0 0,'0'0'14019'0'0,"-11"-1"-13456"0"0,6 0-522 0 0,0 0 0 0 0,0 0 0 0 0,1 1 0 0 0,-1 0 1 0 0,0 0-1 0 0,0 0 0 0 0,0 1 0 0 0,0-1 1 0 0,1 1-1 0 0,-1 0 0 0 0,0 1 0 0 0,1-1 0 0 0,-1 1 1 0 0,1 0-1 0 0,-1 0 0 0 0,1 0 0 0 0,0 1 0 0 0,0 0 1 0 0,0-1-1 0 0,0 1 0 0 0,0 1 0 0 0,-4 4 1 0 0,2-2 59 0 0,1 0 0 0 0,0 1 0 0 0,0-1 1 0 0,0 1-1 0 0,1 0 0 0 0,0 0 0 0 0,1 1 1 0 0,-1-1-1 0 0,1 1 0 0 0,1 0 0 0 0,0 0 1 0 0,-3 13-1 0 0,5-18-77 0 0,0-1 0 0 0,0 1 1 0 0,0 0-1 0 0,0 0 0 0 0,0-1 0 0 0,1 1 1 0 0,-1 0-1 0 0,1 0 0 0 0,-1-1 0 0 0,1 1 1 0 0,0 0-1 0 0,0-1 0 0 0,1 1 0 0 0,-1-1 1 0 0,0 0-1 0 0,1 1 0 0 0,0-1 0 0 0,-1 0 1 0 0,1 0-1 0 0,0 0 0 0 0,0 0 0 0 0,0 0 1 0 0,0 0-1 0 0,0 0 0 0 0,1-1 0 0 0,-1 1 1 0 0,1-1-1 0 0,-1 0 0 0 0,1 0 0 0 0,-1 0 1 0 0,1 0-1 0 0,-1 0 0 0 0,1 0 0 0 0,0-1 1 0 0,0 1-1 0 0,-1-1 0 0 0,1 0 0 0 0,0 0 1 0 0,4 0-1 0 0,6 0 30 0 0,0 0-1 0 0,1-1 1 0 0,-1-1 0 0 0,0 0 0 0 0,0-1-1 0 0,-1 0 1 0 0,1-1 0 0 0,0-1 0 0 0,17-8-1 0 0,-15 6-124 0 0,0-1 0 0 0,-1-1 0 0 0,0 0 0 0 0,0-1-1 0 0,-1-1 1 0 0,0 0 0 0 0,11-13 0 0 0,-22 23 49 0 0,-1 0-1 0 0,0 0 1 0 0,0 0 0 0 0,0-1 0 0 0,0 1 0 0 0,0 0 0 0 0,0-1-1 0 0,-1 1 1 0 0,1-1 0 0 0,0 1 0 0 0,-1-1 0 0 0,1 1 0 0 0,-1-1-1 0 0,0 1 1 0 0,1-1 0 0 0,-1 0 0 0 0,0 1 0 0 0,0-1 0 0 0,0 1-1 0 0,0-1 1 0 0,0 0 0 0 0,-1-2 0 0 0,1 3 19 0 0,0 1 0 0 0,-1 0 0 0 0,1-1-1 0 0,0 1 1 0 0,0 0 0 0 0,-1-1 0 0 0,1 1 0 0 0,0 0 0 0 0,-1 0 0 0 0,1-1 0 0 0,0 1 0 0 0,-1 0-1 0 0,1 0 1 0 0,0 0 0 0 0,-1-1 0 0 0,1 1 0 0 0,-1 0 0 0 0,1 0 0 0 0,0 0 0 0 0,-1 0 0 0 0,1 0-1 0 0,-1 0 1 0 0,1 0 0 0 0,0 0 0 0 0,-1 0 0 0 0,1 0 0 0 0,-1 0 0 0 0,1 0 0 0 0,-1 0 0 0 0,-20 14-93 0 0,19-12 95 0 0,-1 0-1 0 0,1 0 1 0 0,0 1-1 0 0,0-1 1 0 0,0 1-1 0 0,0-1 1 0 0,0 1-1 0 0,1 0 1 0 0,-1 0-1 0 0,1 0 1 0 0,0 0-1 0 0,0 0 1 0 0,0 0-1 0 0,0 0 1 0 0,0 0-1 0 0,1 0 1 0 0,-1 0-1 0 0,1 1 0 0 0,0-1 1 0 0,0 0-1 0 0,0 0 1 0 0,0 0-1 0 0,1 1 1 0 0,-1-1-1 0 0,1 0 1 0 0,0 0-1 0 0,0 0 1 0 0,0 0-1 0 0,0 0 1 0 0,1 0-1 0 0,-1 0 1 0 0,1 0-1 0 0,-1-1 1 0 0,1 1-1 0 0,0 0 1 0 0,0-1-1 0 0,1 0 1 0 0,-1 1-1 0 0,0-1 1 0 0,1 0-1 0 0,-1 0 1 0 0,1 0-1 0 0,0-1 1 0 0,-1 1-1 0 0,1-1 1 0 0,0 1-1 0 0,0-1 1 0 0,0 0-1 0 0,0 0 1 0 0,0 0-1 0 0,1 0 1 0 0,-1-1-1 0 0,0 0 1 0 0,5 1-1 0 0,7-1 129 0 0,1 0-1 0 0,-1 0 1 0 0,0-2-1 0 0,1 0 0 0 0,-1 0 1 0 0,0-2-1 0 0,0 0 1 0 0,-1 0-1 0 0,1-2 1 0 0,-1 0-1 0 0,0 0 0 0 0,0-1 1 0 0,-1-1-1 0 0,0 0 1 0 0,0-1-1 0 0,-1-1 1 0 0,17-16-1 0 0,-27 25-109 0 0,0-1 0 0 0,0 0 1 0 0,-1 1-1 0 0,1-1 0 0 0,-1 0 1 0 0,1 0-1 0 0,-1 0 0 0 0,0 0 0 0 0,1 0 1 0 0,-1 0-1 0 0,0-1 0 0 0,0 1 1 0 0,-1 0-1 0 0,1 0 0 0 0,0-1 0 0 0,-1 1 1 0 0,0 0-1 0 0,1-1 0 0 0,-1 1 0 0 0,0-1 1 0 0,0 1-1 0 0,0 0 0 0 0,0-1 1 0 0,-1 1-1 0 0,1-1 0 0 0,-1 1 0 0 0,0 0 1 0 0,1-1-1 0 0,-1 1 0 0 0,0 0 1 0 0,0 0-1 0 0,0 0 0 0 0,-1 0 0 0 0,1 0 1 0 0,0 0-1 0 0,-1 0 0 0 0,1 0 0 0 0,-1 0 1 0 0,0 0-1 0 0,0 1 0 0 0,0-1 1 0 0,1 1-1 0 0,-4-2 0 0 0,-2-1 38 0 0,-1-1 0 0 0,0 2 0 0 0,0-1 0 0 0,0 1-1 0 0,0 0 1 0 0,-1 1 0 0 0,1 0 0 0 0,-1 0 0 0 0,1 1 0 0 0,-16-1-1 0 0,12 3-135 0 0,-1 0 0 0 0,1 1-1 0 0,-1 0 1 0 0,1 1 0 0 0,0 0-1 0 0,-22 10 1 0 0,27-10 11 0 0,1 0 0 0 0,-1 0 1 0 0,1 0-1 0 0,0 1 0 0 0,0 0 0 0 0,0 0 1 0 0,1 1-1 0 0,-1 0 0 0 0,1 0 0 0 0,0 0 1 0 0,0 0-1 0 0,1 1 0 0 0,-6 8 0 0 0,10-13-30 0 0,-1 0 0 0 0,1-1 0 0 0,-1 1 0 0 0,1 0 0 0 0,-1-1 0 0 0,1 1 0 0 0,0 0 0 0 0,0 0 0 0 0,-1-1 0 0 0,1 1 0 0 0,0 0 0 0 0,0 0 0 0 0,0 0 0 0 0,0-1 0 0 0,0 1 0 0 0,0 0 0 0 0,0 0 0 0 0,0 0 0 0 0,0-1 0 0 0,0 1 0 0 0,0 0 0 0 0,1 0 0 0 0,-1 0 0 0 0,0-1 0 0 0,0 1 0 0 0,1 0 0 0 0,-1-1 0 0 0,1 1 0 0 0,-1 0 0 0 0,0-1 0 0 0,1 1 0 0 0,0 0 0 0 0,0 0 0 0 0,1 0-534 0 0,-1 0 1 0 0,1-1-1 0 0,0 1 1 0 0,0-1-1 0 0,0 1 1 0 0,0-1-1 0 0,0 1 1 0 0,0-1-1 0 0,0 0 1 0 0,0 0-1 0 0,1 0 0 0 0,-1 0 1 0 0,2-1-1 0 0,21-2-6031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0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6929 0 0,'0'0'11550'0'0,"-12"1"-10411"0"0,4-1-937 0 0,1 2 0 0 0,-1-1 0 0 0,0 1 0 0 0,0 0 0 0 0,1 1 0 0 0,-1-1-1 0 0,-10 7 1 0 0,14-7-145 0 0,1 0 0 0 0,0 0-1 0 0,0 0 1 0 0,0 0 0 0 0,1 1-1 0 0,-1-1 1 0 0,0 1 0 0 0,1 0 0 0 0,0 0-1 0 0,-1 0 1 0 0,1 0 0 0 0,1 0-1 0 0,-1 0 1 0 0,0 0 0 0 0,1 1-1 0 0,-1-1 1 0 0,1 1 0 0 0,0-1 0 0 0,0 1-1 0 0,1-1 1 0 0,-1 1 0 0 0,1 0-1 0 0,-1 4 1 0 0,2-7-56 0 0,-1 0 0 0 0,0 0 1 0 0,1 0-1 0 0,-1 0 0 0 0,1 0 0 0 0,-1 0 0 0 0,1 0 1 0 0,-1 0-1 0 0,1 0 0 0 0,0 0 0 0 0,0 0 0 0 0,-1 0 1 0 0,1 0-1 0 0,0-1 0 0 0,0 1 0 0 0,0 0 0 0 0,0 0 0 0 0,0-1 1 0 0,0 1-1 0 0,0-1 0 0 0,0 1 0 0 0,0-1 0 0 0,0 0 1 0 0,0 1-1 0 0,0-1 0 0 0,1 0 0 0 0,-1 0 0 0 0,0 1 1 0 0,0-1-1 0 0,2 0 0 0 0,43 2 243 0 0,-37-3-107 0 0,25 0 349 0 0,42 0-81 0 0,-72 2-376 0 0,0-1-1 0 0,0 1 0 0 0,0-1 0 0 0,0 1 0 0 0,0 0 0 0 0,0 1 1 0 0,0-1-1 0 0,-1 1 0 0 0,1 0 0 0 0,0-1 0 0 0,-1 2 1 0 0,1-1-1 0 0,-1 0 0 0 0,6 6 0 0 0,-8-6 26 0 0,1 0-1 0 0,-1 1 1 0 0,1 0-1 0 0,-1-1 1 0 0,0 1 0 0 0,0 0-1 0 0,0-1 1 0 0,0 1-1 0 0,0 0 1 0 0,-1 0-1 0 0,1 0 1 0 0,-1 0-1 0 0,0 0 1 0 0,0 0-1 0 0,0 0 1 0 0,0 0 0 0 0,0-1-1 0 0,-1 1 1 0 0,1 0-1 0 0,-1 0 1 0 0,0 0-1 0 0,0 0 1 0 0,0-1-1 0 0,0 1 1 0 0,0 0 0 0 0,-1-1-1 0 0,1 1 1 0 0,-4 4-1 0 0,-1 1 2 0 0,0 1 0 0 0,-1-1-1 0 0,0-1 1 0 0,0 1-1 0 0,0-1 1 0 0,-1 0 0 0 0,-10 6-1 0 0,12-9-60 0 0,0 0 0 0 0,0 0 0 0 0,0-1 0 0 0,-1 0-1 0 0,0 0 1 0 0,0 0 0 0 0,0-1 0 0 0,0 0-1 0 0,0 0 1 0 0,0-1 0 0 0,0 0 0 0 0,-1 0 0 0 0,1-1-1 0 0,-15 0 1 0 0,20-1-70 0 0,1 0 1 0 0,-1 0-1 0 0,0 1 0 0 0,1-1 1 0 0,-1 0-1 0 0,1-1 0 0 0,-1 1 1 0 0,1 0-1 0 0,0 0 0 0 0,0-1 1 0 0,-1 1-1 0 0,1 0 0 0 0,0-1 1 0 0,0 1-1 0 0,0-1 0 0 0,1 0 1 0 0,-1 1-1 0 0,0-1 0 0 0,0 0 1 0 0,1 1-1 0 0,-1-1 0 0 0,1 0 1 0 0,-1-3-1 0 0,-4-46-6077 0 0,5 22-904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0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1 467 1200 0 0,'0'0'19796'0'0,"2"-13"-19463"0"0,2 10-237 0 0,1 1 1 0 0,-1 0 0 0 0,1 1 0 0 0,0-1 0 0 0,-1 1 0 0 0,1 0 0 0 0,0 0 0 0 0,0 0-1 0 0,-1 1 1 0 0,9 0 0 0 0,16-4 182 0 0,15-6-104 0 0,94-25 768 0 0,-121 30-794 0 0,-1-1 1 0 0,0-1-1 0 0,0-1 1 0 0,-1 0 0 0 0,29-20-1 0 0,-43 26-120 0 0,1 1 0 0 0,-1 0-1 0 0,0 0 1 0 0,0 0 0 0 0,0-1 0 0 0,0 1-1 0 0,0-1 1 0 0,0 1 0 0 0,0 0-1 0 0,0-1 1 0 0,-1 0 0 0 0,1 1 0 0 0,-1-1-1 0 0,1 1 1 0 0,-1-1 0 0 0,1 0-1 0 0,-1 1 1 0 0,0-1 0 0 0,0 0 0 0 0,0 0-1 0 0,0 1 1 0 0,0-1 0 0 0,0 0-1 0 0,-1 1 1 0 0,1-1 0 0 0,0 0 0 0 0,-1 1-1 0 0,1-1 1 0 0,-1 1 0 0 0,0-1 0 0 0,1 0-1 0 0,-1 1 1 0 0,0-1 0 0 0,0 1-1 0 0,0 0 1 0 0,0-1 0 0 0,-2-1 0 0 0,-7-8-9 0 0,1 1 0 0 0,-1 0 0 0 0,-19-15 0 0 0,13 12-135 0 0,8 6-18 0 0,0-1-1 0 0,1 0 1 0 0,0 0 0 0 0,0 0-1 0 0,-9-17 1 0 0,13 21 85 0 0,1-1 0 0 0,0 0 0 0 0,0 0 0 0 0,0 1 1 0 0,1-1-1 0 0,0 0 0 0 0,0 0 0 0 0,0-1 0 0 0,0 1 0 0 0,1 0 0 0 0,0 0 0 0 0,0 0 0 0 0,0 0 0 0 0,2-7 0 0 0,-1 9 39 0 0,0 0 0 0 0,1 1 0 0 0,-1-1 0 0 0,1 0 0 0 0,0 1-1 0 0,-1 0 1 0 0,1-1 0 0 0,0 1 0 0 0,1 0 0 0 0,-1 0 0 0 0,0 0 0 0 0,1 0 0 0 0,-1 0 0 0 0,1 0-1 0 0,-1 1 1 0 0,1-1 0 0 0,0 1 0 0 0,0 0 0 0 0,0 0 0 0 0,0 0 0 0 0,0 0 0 0 0,4 0-1 0 0,5-2 8 0 0,0 0 0 0 0,1 1-1 0 0,0 1 1 0 0,12-1-1 0 0,-18 3 36 0 0,0-1-1 0 0,0 1 1 0 0,0 0-1 0 0,0 0 1 0 0,-1 1-1 0 0,1 0 1 0 0,-1 0-1 0 0,1 1 1 0 0,-1-1-1 0 0,0 1 1 0 0,0 1-1 0 0,0-1 1 0 0,0 1-1 0 0,0 0 1 0 0,-1 1-1 0 0,0-1 1 0 0,0 1-1 0 0,0 0 1 0 0,-1 0 0 0 0,1 1-1 0 0,-1-1 1 0 0,0 1-1 0 0,-1 0 1 0 0,1 0-1 0 0,-1 0 1 0 0,-1 0-1 0 0,1 1 1 0 0,-1-1-1 0 0,0 1 1 0 0,0 0-1 0 0,-1 0 1 0 0,0-1-1 0 0,0 1 1 0 0,-1 11-1 0 0,-1-3 38 0 0,0 0-1 0 0,-2 0 1 0 0,0-1-1 0 0,0 1 1 0 0,-1-1-1 0 0,-12 26 0 0 0,-8 31 109 0 0,23-70-179 0 0,1 0-1 0 0,0 0 1 0 0,0-1 0 0 0,0 1-1 0 0,0 0 1 0 0,0 0-1 0 0,0 0 1 0 0,0-1-1 0 0,0 1 1 0 0,0 0-1 0 0,0 0 1 0 0,1-1 0 0 0,-1 1-1 0 0,0 0 1 0 0,0-1-1 0 0,1 1 1 0 0,-1 0-1 0 0,0-1 1 0 0,1 1-1 0 0,-1 0 1 0 0,1-1 0 0 0,-1 1-1 0 0,1 0 1 0 0,-1-1-1 0 0,1 1 1 0 0,-1-1-1 0 0,2 1 1 0 0,25 9-92 0 0,39-7-77 0 0,-56-3 162 0 0,13 1-170 0 0,37 0-18 0 0,-58-1-237 0 0,1-1 1 0 0,-1 1-1 0 0,1 0 0 0 0,0-1 0 0 0,-1 0 0 0 0,1 0 1 0 0,-1 0-1 0 0,0 0 0 0 0,1 0 0 0 0,2-2 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42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48 404 0 0,'0'0'18480'0'0,"34"21"-16283"0"0,-3-15-1579 0 0,-1-2 0 0 0,1-2 0 0 0,0 0 1 0 0,0-2-1 0 0,42-6 0 0 0,33 1-286 0 0,229-9 968 0 0,3 0-1229 0 0,-279 11 102 0 0,91-16 1 0 0,-109 11-172 0 0,1 2 0 0 0,0 2 1 0 0,0 1-1 0 0,0 3 0 0 0,49 5 1 0 0,-55 2-11 0 0,29 4-35 0 0,-64-11 38 0 0,37 10-435 0 0,-30-9 14 0 0,-8-1 364 0 0,0 0 1 0 0,1 0 0 0 0,-1 1-1 0 0,0-1 1 0 0,1 0 0 0 0,-1 0-1 0 0,0 0 1 0 0,1 0 0 0 0,-1 0-1 0 0,0 0 1 0 0,1 1 0 0 0,-1-1-1 0 0,0 0 1 0 0,0 0 0 0 0,1 0-1 0 0,-1 1 1 0 0,0-1 0 0 0,0 0-1 0 0,0 0 1 0 0,1 1-1 0 0,-1-1 1 0 0,0 0 0 0 0,0 0-1 0 0,0 1 1 0 0,0-1 0 0 0,1 0-1 0 0,-1 1 1 0 0,0-1 0 0 0,0 0-1 0 0,0 1 1 0 0,0-1 0 0 0,0 0-1 0 0,0 1 1 0 0,0-1 0 0 0,0 0-1 0 0,0 1 1 0 0,-12 10-8366 0 0,-1-6-1724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0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8221 0 0,'0'0'13428'0'0,"-1"13"-12966"0"0,1-11-405 0 0,-3 18 74 0 0,2 0 0 0 0,1 0 0 0 0,3 35 1 0 0,-2-52-126 0 0,-1 0 1 0 0,1 0 0 0 0,-1 0 0 0 0,1 0-1 0 0,0 0 1 0 0,0 0 0 0 0,1 0-1 0 0,-1 0 1 0 0,0 0 0 0 0,1 0 0 0 0,0 0-1 0 0,0-1 1 0 0,0 1 0 0 0,0-1 0 0 0,3 4-1 0 0,-2-5-5 0 0,-1 0 0 0 0,0-1 0 0 0,0 1-1 0 0,0 0 1 0 0,0-1 0 0 0,1 0 0 0 0,-1 1 0 0 0,0-1-1 0 0,0 0 1 0 0,1 0 0 0 0,-1 0 0 0 0,0-1 0 0 0,0 1-1 0 0,1 0 1 0 0,-1-1 0 0 0,0 0 0 0 0,0 1-1 0 0,0-1 1 0 0,0 0 0 0 0,0 0 0 0 0,0 0 0 0 0,0 0-1 0 0,0-1 1 0 0,0 1 0 0 0,3-4 0 0 0,31-30 97 0 0,-32 31-94 0 0,-1 0 0 0 0,0-1 1 0 0,1 1-1 0 0,0 1 1 0 0,0-1-1 0 0,0 0 0 0 0,1 1 1 0 0,-1 0-1 0 0,1 0 1 0 0,-1 0-1 0 0,1 1 0 0 0,0 0 1 0 0,10-4-1 0 0,-14 6 24 0 0,0 1-1 0 0,0-1 0 0 0,1 0 1 0 0,-1 1-1 0 0,0-1 1 0 0,0 0-1 0 0,1 1 1 0 0,-1 0-1 0 0,0-1 0 0 0,0 1 1 0 0,0 0-1 0 0,0-1 1 0 0,0 1-1 0 0,0 0 0 0 0,0 0 1 0 0,0 0-1 0 0,0 0 1 0 0,0 0-1 0 0,0 0 1 0 0,-1 0-1 0 0,1 0 0 0 0,0 0 1 0 0,-1 1-1 0 0,1-1 1 0 0,-1 0-1 0 0,1 3 1 0 0,13 40 849 0 0,-11-31-722 0 0,-1-8-178 0 0,23 88 328 0 0,-23-83-506 0 0,0 0 0 0 0,-1 1 0 0 0,0-1 0 0 0,-1 0 0 0 0,0 0 0 0 0,0 1 0 0 0,-3 11 0 0 0,3-22 76 0 0,0 1 0 0 0,-1 0-1 0 0,1 0 1 0 0,0-1 0 0 0,-1 1 0 0 0,1 0 0 0 0,-1-1 0 0 0,1 1-1 0 0,-1 0 1 0 0,1-1 0 0 0,-1 1 0 0 0,1-1 0 0 0,-1 1 0 0 0,0-1 0 0 0,1 1-1 0 0,-1-1 1 0 0,0 1 0 0 0,1-1 0 0 0,-1 0 0 0 0,0 1 0 0 0,1-1 0 0 0,-1 0-1 0 0,0 0 1 0 0,0 0 0 0 0,-1 1 0 0 0,-14 0-6040 0 0,-10-2-4591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0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4364 0 0,'0'0'15009'0'0,"-7"11"-14463"0"0,-2 2-322 0 0,1 0 1 0 0,1 1-1 0 0,1 0 0 0 0,0 0 1 0 0,1 1-1 0 0,0 0 0 0 0,1 0 0 0 0,1 0 1 0 0,-3 20-1 0 0,3 5-48 0 0,2 0-1 0 0,1 0 1 0 0,2 0 0 0 0,10 51-1 0 0,-8-70-277 0 0,0-1 1 0 0,2 1-1 0 0,1-1 0 0 0,0-1 1 0 0,2 1-1 0 0,0-1 0 0 0,1-1 1 0 0,1 0-1 0 0,24 32 0 0 0,-29-43-105 0 0,0-1 0 0 0,0-1 0 0 0,0 1 0 0 0,1-1 0 0 0,0 0-1 0 0,0-1 1 0 0,0 1 0 0 0,1-2 0 0 0,-1 1 0 0 0,15 4 0 0 0,-11-5-709 0 0,-1 0 1 0 0,0-1-1 0 0,0-1 0 0 0,1 0 1 0 0,10 0-1 0 0,18-2-5314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0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9441 0 0,'0'0'11591'0'0,"11"1"-11029"0"0,-9 0-546 0 0,2-1 49 0 0,1 0 1 0 0,-1 1-1 0 0,0 0 1 0 0,0 0-1 0 0,1 0 0 0 0,-1 0 1 0 0,0 1-1 0 0,0 0 0 0 0,0 0 1 0 0,0 0-1 0 0,0 0 0 0 0,-1 1 1 0 0,1-1-1 0 0,-1 1 1 0 0,1 0-1 0 0,-1 0 0 0 0,0 0 1 0 0,0 0-1 0 0,-1 1 0 0 0,1-1 1 0 0,2 6-1 0 0,8 18 167 0 0,-1 1 1 0 0,-1 1-1 0 0,-2 0 1 0 0,-1 0-1 0 0,-2 1 0 0 0,4 34 1 0 0,3 183-255 0 0,-13-238-12 0 0,0 0-1 0 0,-1 0 1 0 0,0 0-1 0 0,0 0 1 0 0,-3 8 0 0 0,3-14-148 0 0,0-1-1 0 0,1 0 1 0 0,-1 1 0 0 0,0-1 0 0 0,-1 0 0 0 0,1 0-1 0 0,0 1 1 0 0,-1-1 0 0 0,1 0 0 0 0,-1 0 0 0 0,1-1-1 0 0,-1 1 1 0 0,0 0 0 0 0,0 0 0 0 0,0-1 0 0 0,0 1-1 0 0,0-1 1 0 0,0 0 0 0 0,-1 0 0 0 0,1 0 0 0 0,0 0-1 0 0,0 0 1 0 0,-1 0 0 0 0,-2 0 0 0 0,-24 2-4913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10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1280 0 0,'0'0'15616'0'0,"7"-3"-14730"0"0,7-3-286 0 0,0 2 1 0 0,1 0-1 0 0,-1 0 1 0 0,1 1-1 0 0,0 1 0 0 0,-1 1 1 0 0,24 0-1 0 0,22 3-520 0 0,-34 0-6641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10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1448 0 0,'0'0'18459'0'0,"-1"0"-18399"0"0,1 0 0 0 0,-1 0 0 0 0,1 0 1 0 0,0 1-1 0 0,-1-1 0 0 0,1 0 0 0 0,-1 0 0 0 0,1 0 0 0 0,-1 1 0 0 0,1-1 0 0 0,0 0 1 0 0,-1 0-1 0 0,1 1 0 0 0,-1-1 0 0 0,1 0 0 0 0,0 1 0 0 0,0-1 0 0 0,-1 0 0 0 0,1 1 0 0 0,0-1 1 0 0,-1 1-1 0 0,1-1 0 0 0,0 0 0 0 0,0 1 0 0 0,0-1 0 0 0,0 1 0 0 0,-1-1 0 0 0,1 1 0 0 0,0-1 1 0 0,0 2-1 0 0,8 25 813 0 0,-2 1 1 0 0,6 51 0 0 0,-2-11-2713 0 0,-4-55-2797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1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 0 0,'0'0'13509'0'0,"5"8"-7804"0"0,-2-1-5397 0 0,-4-2-214 0 0,1 1 0 0 0,0 0 1 0 0,0-1-1 0 0,1 1 0 0 0,0-1 0 0 0,0 1 1 0 0,0-1-1 0 0,0 0 0 0 0,1 1 0 0 0,0-1 1 0 0,0 0-1 0 0,1 0 0 0 0,-1 0 0 0 0,1 0 1 0 0,0-1-1 0 0,1 1 0 0 0,-1-1 1 0 0,7 7-1 0 0,-4-5-19 0 0,0 0 1 0 0,0 0-1 0 0,0 0 0 0 0,1-1 1 0 0,0 0-1 0 0,0-1 0 0 0,1 1 1 0 0,-1-1-1 0 0,1-1 1 0 0,0 1-1 0 0,0-1 0 0 0,0-1 1 0 0,15 4-1 0 0,-17-5-31 0 0,0-1 0 0 0,0 1 0 0 0,0-1 1 0 0,0-1-1 0 0,0 1 0 0 0,0-1 0 0 0,0 0 0 0 0,-1 0 0 0 0,1 0 0 0 0,0-1 1 0 0,-1 0-1 0 0,1 0 0 0 0,-1-1 0 0 0,1 1 0 0 0,-1-1 0 0 0,0 0 0 0 0,0-1 1 0 0,0 1-1 0 0,-1-1 0 0 0,7-6 0 0 0,-8 7-22 0 0,47-54 310 0 0,-47 53-290 0 0,0-1 0 0 0,0 1 0 0 0,0-1 0 0 0,0 0 0 0 0,-1 0 0 0 0,0 0 0 0 0,0 0 0 0 0,0 0 0 0 0,0 0 0 0 0,-1 0 0 0 0,1-10 0 0 0,-2 14-85 0 0,-1 1 1 0 0,1 0-1 0 0,-1-1 0 0 0,1 1 1 0 0,-1 0-1 0 0,1-1 1 0 0,-1 1-1 0 0,1 0 0 0 0,-1 0 1 0 0,1-1-1 0 0,-1 1 0 0 0,1 0 1 0 0,-1 0-1 0 0,1 0 0 0 0,-1 0 1 0 0,1 0-1 0 0,-1 0 1 0 0,0 0-1 0 0,1 0 0 0 0,-1 0 1 0 0,1 0-1 0 0,-1 0 0 0 0,1 0 1 0 0,-1 0-1 0 0,0 0 0 0 0,1 1 1 0 0,-1-1-1 0 0,1 0 1 0 0,-1 0-1 0 0,1 1 0 0 0,-1-1 1 0 0,1 0-1 0 0,-1 1 0 0 0,1-1 1 0 0,0 0-1 0 0,-1 1 1 0 0,1-1-1 0 0,-1 0 0 0 0,1 1 1 0 0,-24 14-1626 0 0,-13 17-4289 0 0,9-6-593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1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3512 0 0,'-1'5'18513'0'0,"0"18"-16931"0"0,20 153-675 0 0,-16-102-2486 0 0,12-75-5840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1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12 3132 0 0,'0'0'14484'0'0,"7"-11"-11437"0"0,-130 132-1014 0 0,122-121-2038 0 0,0 1 0 0 0,1-1 0 0 0,-1 1 0 0 0,1-1 0 0 0,-1 0 0 0 0,1 1 0 0 0,-1 0 0 0 0,1-1 0 0 0,-1 1 0 0 0,1-1 0 0 0,-1 1 0 0 0,1-1 0 0 0,0 1 0 0 0,-1 0 0 0 0,1-1 0 0 0,0 1 0 0 0,-1 0 0 0 0,1-1 0 0 0,0 1 0 0 0,0 0 0 0 0,0-1 0 0 0,0 1 0 0 0,0 0 0 0 0,0 0 0 0 0,0-1 0 0 0,0 1 0 0 0,0 0 0 0 0,0-1 0 0 0,0 1 0 0 0,0 0 0 0 0,0 0 0 0 0,1 0 0 0 0,0 0 3 0 0,0-1 0 0 0,0 1 1 0 0,1-1-1 0 0,-1 1 0 0 0,0-1 0 0 0,1 1 0 0 0,-1-1 1 0 0,0 0-1 0 0,1 0 0 0 0,-1 0 0 0 0,1 0 0 0 0,-1 0 1 0 0,0 0-1 0 0,3 0 0 0 0,50-10 153 0 0,-47 8-108 0 0,9-3-71 0 0,1 1 0 0 0,-1 0 0 0 0,1 2 1 0 0,20-2-1 0 0,-35 4 45 0 0,0 0 0 0 0,1-1 0 0 0,-1 1 0 0 0,0 0 0 0 0,1 1 0 0 0,-1-1 0 0 0,0 0 0 0 0,1 1 1 0 0,-1-1-1 0 0,0 1 0 0 0,0 0 0 0 0,0-1 0 0 0,1 1 0 0 0,-1 0 0 0 0,0 0 0 0 0,0 1 0 0 0,0-1 0 0 0,0 0 1 0 0,-1 1-1 0 0,1-1 0 0 0,0 1 0 0 0,-1 0 0 0 0,1-1 0 0 0,0 1 0 0 0,-1 0 0 0 0,0 0 0 0 0,0 0 1 0 0,1 0-1 0 0,-1 0 0 0 0,0 0 0 0 0,-1 0 0 0 0,1 1 0 0 0,0-1 0 0 0,-1 0 0 0 0,1 0 0 0 0,-1 1 0 0 0,1-1 1 0 0,-1 0-1 0 0,0 3 0 0 0,-1-2 73 0 0,0 0 1 0 0,0 0 0 0 0,0 0-1 0 0,0 0 1 0 0,-1 0-1 0 0,1 0 1 0 0,-1-1 0 0 0,0 1-1 0 0,1 0 1 0 0,-1-1-1 0 0,0 0 1 0 0,-1 1 0 0 0,1-1-1 0 0,0 0 1 0 0,-1 0-1 0 0,1 0 1 0 0,-1-1 0 0 0,1 1-1 0 0,-1-1 1 0 0,-4 3-1 0 0,-60 26 163 0 0,65-29-242 0 0,-17 6-89 0 0,11-3-169 0 0,-1 0 1 0 0,1-1 0 0 0,-1 0 0 0 0,0-1-1 0 0,0 0 1 0 0,-10 1 0 0 0,19-3 164 0 0,-1 0 1 0 0,1 0 0 0 0,0 0-1 0 0,0 0 1 0 0,0 0 0 0 0,0 0-1 0 0,0 0 1 0 0,-1 0 0 0 0,1 0-1 0 0,0 0 1 0 0,0 0 0 0 0,0 0-1 0 0,0 0 1 0 0,0 0 0 0 0,-1-1-1 0 0,1 1 1 0 0,0 0 0 0 0,0 0-1 0 0,0 0 1 0 0,0 0 0 0 0,0 0-1 0 0,0 0 1 0 0,-1 0 0 0 0,1-1-1 0 0,0 1 1 0 0,0 0 0 0 0,0 0-1 0 0,0 0 1 0 0,0 0 0 0 0,0 0-1 0 0,0-1 1 0 0,0 1 0 0 0,0 0-1 0 0,0 0 1 0 0,0 0 0 0 0,0 0-1 0 0,0-1 1 0 0,0 1 0 0 0,0 0-1 0 0,0 0 1 0 0,0 0 0 0 0,0 0-1 0 0,0 0 1 0 0,0-1 0 0 0,0 1-1 0 0,0 0 1 0 0,0 0 0 0 0,0 0-1 0 0,0 0 1 0 0,1-1 0 0 0,-1-1-978 0 0,2-12-6928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1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12805 0 0,'0'0'11185'0'0,"-23"78"-11249"0"0,31-60-32 0 0,4-4-424 0 0,4 1-388 0 0,-4-7-268 0 0,1-4-1272 0 0,-3 0-3305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12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11641 0 0,'0'0'11193'0'0,"16"55"-13389"0"0,-6-43 172 0 0,-2 6-3721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43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 4060 0 0,'0'0'16257'0'0,"-4"0"-15566"0"0,-12 4 303 0 0,18 6 804 0 0,2-7-1632 0 0,0 0-1 0 0,-1 0 0 0 0,2 0 1 0 0,-1 0-1 0 0,0 0 1 0 0,9 3-1 0 0,7 1 79 0 0,0 0 0 0 0,0-2 0 0 0,34 6-1 0 0,-35-8-195 0 0,-1 0-1 0 0,1 2 1 0 0,-1 0 0 0 0,35 15-1 0 0,-53-19-30 0 0,1 0-1 0 0,-1 0 1 0 0,1-1-1 0 0,-1 1 1 0 0,0 0-1 0 0,1 0 1 0 0,-1 0 0 0 0,0 0-1 0 0,1-1 1 0 0,-1 1-1 0 0,0 0 1 0 0,0 0-1 0 0,0 0 1 0 0,0 0-1 0 0,0 0 1 0 0,0 0 0 0 0,0 0-1 0 0,0 0 1 0 0,0 0-1 0 0,0 0 1 0 0,0 0-1 0 0,-1-1 1 0 0,1 1-1 0 0,0 0 1 0 0,-1 0 0 0 0,1 0-1 0 0,0 0 1 0 0,-1-1-1 0 0,1 1 1 0 0,-1 0-1 0 0,0 0 1 0 0,1-1-1 0 0,-1 1 1 0 0,-1 1 0 0 0,-19 26 439 0 0,20-28-453 0 0,-44 50 83 0 0,-98 82 0 0 0,142-137-119 0 0,-1 0 0 0 0,1-1 0 0 0,0 1 0 0 0,1-1 1 0 0,0 1-1 0 0,0-11 0 0 0,0-4-5 0 0,-2-1 0 0 0,0 0 1 0 0,-1 1-1 0 0,0 0 0 0 0,-2 0 0 0 0,-1 0 0 0 0,0 0 1 0 0,-2 1-1 0 0,0 0 0 0 0,-18-31 0 0 0,26 50 37 0 0,0-1-1 0 0,0 1 1 0 0,0 0-1 0 0,0-1 1 0 0,0 1-1 0 0,0-1 0 0 0,0 1 1 0 0,-1 0-1 0 0,1 0 1 0 0,0-1-1 0 0,0 1 1 0 0,0 0-1 0 0,0-1 0 0 0,0 1 1 0 0,-1 0-1 0 0,1-1 1 0 0,0 1-1 0 0,0 0 1 0 0,0 0-1 0 0,-1-1 0 0 0,1 1 1 0 0,0 0-1 0 0,-1 0 1 0 0,1 0-1 0 0,0-1 1 0 0,0 1-1 0 0,-1 0 0 0 0,1 0 1 0 0,0 0-1 0 0,-1 0 1 0 0,1 0-1 0 0,0-1 1 0 0,-1 1-1 0 0,1 0 0 0 0,0 0 1 0 0,-1 0-1 0 0,1 0 1 0 0,0 0-1 0 0,-1 0 0 0 0,1 0 1 0 0,0 0-1 0 0,-1 0 1 0 0,1 0-1 0 0,0 1 1 0 0,-1-1-1 0 0,1 0 0 0 0,0 0 1 0 0,-1 0-1 0 0,1 0 1 0 0,0 0-1 0 0,-1 1 1 0 0,-5 24-162 0 0,5 49-133 0 0,1-63 278 0 0,0-7 18 0 0,4 74-87 0 0,-4-73 80 0 0,1 0 0 0 0,-1-1-1 0 0,1 1 1 0 0,0-1 0 0 0,1 0 0 0 0,-1 1-1 0 0,1-1 1 0 0,0 0 0 0 0,0 0 0 0 0,0 0-1 0 0,1 0 1 0 0,-1 0 0 0 0,1 0 0 0 0,3 3-1 0 0,-5-7 6 0 0,0 0 0 0 0,-1 0 0 0 0,1 1 0 0 0,0-1-1 0 0,-1 0 1 0 0,1-1 0 0 0,-1 1 0 0 0,1 0 0 0 0,0 0-1 0 0,-1 0 1 0 0,1 0 0 0 0,-1 0 0 0 0,1-1 0 0 0,-1 1-1 0 0,1 0 1 0 0,-1 0 0 0 0,1-1 0 0 0,0 1-1 0 0,-1-1 1 0 0,0 1 0 0 0,1 0 0 0 0,-1-1 0 0 0,1 1-1 0 0,-1-1 1 0 0,1 1 0 0 0,-1-1 0 0 0,0 1 0 0 0,1-1-1 0 0,-1 1 1 0 0,0-1 0 0 0,0 1 0 0 0,1-1 0 0 0,-1 1-1 0 0,0-1 1 0 0,0 0 0 0 0,0 1 0 0 0,0-1 0 0 0,0 1-1 0 0,0-1 1 0 0,0 0 0 0 0,11-34 205 0 0,-11 31-205 0 0,9-31 29 0 0,-2 0-1 0 0,-1-1 1 0 0,1-51 0 0 0,-7 86-13 0 0,0 44 58 0 0,0-42-73 0 0,0 20 12 0 0,1 0 0 0 0,4 24 0 0 0,-5-41-22 0 0,1 1 0 0 0,0-1 0 0 0,0 1 0 0 0,0-1 0 0 0,1 1-1 0 0,-1-1 1 0 0,1 1 0 0 0,0-1 0 0 0,1 0 0 0 0,-1 0-1 0 0,1 0 1 0 0,-1-1 0 0 0,1 1 0 0 0,0 0 0 0 0,1-1 0 0 0,4 5-1 0 0,-7-8 11 0 0,-1 0 1 0 0,0 0-1 0 0,0 0 0 0 0,1 0 0 0 0,-1 0 0 0 0,0 0 0 0 0,1 0 0 0 0,-1 0 0 0 0,0 0 0 0 0,0 0 0 0 0,1 0 0 0 0,-1 0 0 0 0,0 0 0 0 0,1 0 0 0 0,-1 0 0 0 0,0 0 1 0 0,0 0-1 0 0,1 0 0 0 0,-1 0 0 0 0,0 0 0 0 0,0-1 0 0 0,1 1 0 0 0,-1 0 0 0 0,0 0 0 0 0,0 0 0 0 0,1 0 0 0 0,-1-1 0 0 0,0 1 0 0 0,0 0 0 0 0,0 0 1 0 0,1 0-1 0 0,-1-1 0 0 0,0 1 0 0 0,0 0 0 0 0,0 0 0 0 0,0-1 0 0 0,0 1 0 0 0,1 0 0 0 0,-1-1 0 0 0,0 1 0 0 0,0 0 0 0 0,6-22 121 0 0,-1-19 7 0 0,-5-19-41 0 0,0 59-75 0 0,0 5-10 0 0,1 0 0 0 0,0-1 1 0 0,-1 1-1 0 0,1-1 0 0 0,1 1 0 0 0,-1-1 0 0 0,3 7 0 0 0,0-2-379 0 0,6 12 799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13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10937 0 0,'0'0'7550'0'0,"1"11"-6783"0"0,0-1-542 0 0,5 55 656 0 0,-5-62-856 0 0,-1 0 1 0 0,0 0-1 0 0,1 0 0 0 0,0 0 1 0 0,0 0-1 0 0,0 0 1 0 0,0-1-1 0 0,0 1 0 0 0,1 0 1 0 0,-1-1-1 0 0,1 1 0 0 0,-1-1 1 0 0,1 1-1 0 0,0-1 0 0 0,0 0 1 0 0,0 1-1 0 0,0-1 1 0 0,5 3-1 0 0,-5-4-21 0 0,1-1 1 0 0,-1 0-1 0 0,0 1 1 0 0,1-1-1 0 0,-1 0 1 0 0,0 0-1 0 0,1 0 0 0 0,-1 0 1 0 0,1-1-1 0 0,-1 1 1 0 0,0-1-1 0 0,0 1 1 0 0,1-1-1 0 0,-1 0 1 0 0,0 0-1 0 0,0 0 0 0 0,0 0 1 0 0,0 0-1 0 0,0 0 1 0 0,0-1-1 0 0,0 1 1 0 0,0-1-1 0 0,2-2 0 0 0,44-49 158 0 0,-26 26-139 0 0,-15 20-57 0 0,32-28-47 0 0,-37 33 73 0 0,0 1-1 0 0,0-1 1 0 0,0 1-1 0 0,0 0 1 0 0,1-1-1 0 0,-1 1 1 0 0,0 0-1 0 0,1 1 1 0 0,-1-1-1 0 0,1 0 1 0 0,-1 1-1 0 0,1-1 1 0 0,-1 1-1 0 0,1 0 1 0 0,-1 0-1 0 0,1 0 1 0 0,2 0-1 0 0,-3 1 14 0 0,-1 0 0 0 0,1 0 0 0 0,-1 0 0 0 0,1 0 0 0 0,-1 0 0 0 0,0 0 1 0 0,1 0-1 0 0,-1 0 0 0 0,0 1 0 0 0,0-1 0 0 0,0 0 0 0 0,0 1 0 0 0,0-1 0 0 0,0 1 0 0 0,-1 0 0 0 0,1-1 0 0 0,0 1 0 0 0,-1 0 0 0 0,1-1 0 0 0,-1 1 0 0 0,0 0 0 0 0,1-1 0 0 0,-1 1 0 0 0,0 3 0 0 0,1 52 253 0 0,-1-45-196 0 0,-3 107-436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13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26 6645 0 0,'0'0'14874'0'0,"-4"-4"-14141"0"0,4 4-690 0 0,-1-2 16 0 0,0 1 0 0 0,0-1-1 0 0,0 1 1 0 0,0-1 0 0 0,0 1 0 0 0,-1-1 0 0 0,1 1 0 0 0,0 0-1 0 0,-1 0 1 0 0,1 0 0 0 0,-1 0 0 0 0,1 0 0 0 0,-1 0-1 0 0,1 0 1 0 0,-1 0 0 0 0,-2 0 0 0 0,2 3-2 0 0,-1 0 0 0 0,1 0 0 0 0,-1 1 0 0 0,1-1 1 0 0,0 1-1 0 0,0-1 0 0 0,0 1 0 0 0,0 0 0 0 0,1 0 0 0 0,-1 0 0 0 0,-1 5 1 0 0,-1 0 77 0 0,-9 16 47 0 0,2 1 0 0 0,1 1 0 0 0,1-1 0 0 0,1 1 0 0 0,1 1 0 0 0,-6 45 1 0 0,8-27-386 0 0,3-1 1 0 0,1 1-1 0 0,7 58 1 0 0,-6-93 29 0 0,2 0 0 0 0,-1-1-1 0 0,2 1 1 0 0,-1-1 0 0 0,6 14 0 0 0,-7-21 33 0 0,0 0-1 0 0,0 0 1 0 0,0 0 0 0 0,-1-1-1 0 0,2 1 1 0 0,-1 0-1 0 0,0-1 1 0 0,0 1 0 0 0,0-1-1 0 0,1 1 1 0 0,-1-1-1 0 0,1 0 1 0 0,-1 0 0 0 0,1 1-1 0 0,-1-1 1 0 0,1 0 0 0 0,0 0-1 0 0,0-1 1 0 0,-1 1-1 0 0,1 0 1 0 0,0-1 0 0 0,0 1-1 0 0,0-1 1 0 0,0 1 0 0 0,0-1-1 0 0,0 0 1 0 0,0 0-1 0 0,0 0 1 0 0,0 0 0 0 0,0 0-1 0 0,0 0 1 0 0,-1 0-1 0 0,1-1 1 0 0,0 1 0 0 0,3-2-1 0 0,17-10-4938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1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18 417 3848 0 0,'0'0'14226'0'0,"-18"0"-12571"0"0,40 5-1065 0 0,0-1 1 0 0,-1-1-1 0 0,2-1 0 0 0,27-1 0 0 0,-11-3-508 0 0,-1-2 0 0 0,1-1 0 0 0,53-15 0 0 0,-92 20-72 0 0,0 0 0 0 0,0 0-1 0 0,0 0 1 0 0,0 0 0 0 0,1 0-1 0 0,-1 0 1 0 0,0 0 0 0 0,0 0 0 0 0,0 0-1 0 0,0 0 1 0 0,1 0 0 0 0,-1-1-1 0 0,0 1 1 0 0,0 0 0 0 0,0 0 0 0 0,0 0-1 0 0,0 0 1 0 0,0 0 0 0 0,1 0-1 0 0,-1 0 1 0 0,0 0 0 0 0,0 0 0 0 0,0-1-1 0 0,0 1 1 0 0,0 0 0 0 0,0 0-1 0 0,0 0 1 0 0,0 0 0 0 0,0 0 0 0 0,1-1-1 0 0,-1 1 1 0 0,0 0 0 0 0,0 0-1 0 0,0 0 1 0 0,0 0 0 0 0,0 0 0 0 0,0-1-1 0 0,0 1 1 0 0,0 0 0 0 0,0 0-1 0 0,0 0 1 0 0,0 0 0 0 0,0-1 0 0 0,0 1-1 0 0,0 0 1 0 0,0 0 0 0 0,-1 0-1 0 0,1 0 1 0 0,0 0 0 0 0,0-1 0 0 0,0 1-1 0 0,0 0 1 0 0,0 0 0 0 0,0 0-1 0 0,0 0 1 0 0,0 0 0 0 0,0 0 0 0 0,-1-1-1 0 0,-12-8 163 0 0,-17-6-171 0 0,18 10-4 0 0,1 0 0 0 0,1-1-1 0 0,-1 0 1 0 0,1-1 0 0 0,0 0 0 0 0,1 0-1 0 0,-1-1 1 0 0,2 0 0 0 0,-1-1 0 0 0,1 0 0 0 0,0-1-1 0 0,-7-10 1 0 0,12 15-22 0 0,0 0 1 0 0,1 0-1 0 0,-1 0 0 0 0,1 0 0 0 0,0-1 1 0 0,0 1-1 0 0,1-1 0 0 0,-1 1 0 0 0,1-1 0 0 0,0 1 1 0 0,1-1-1 0 0,-1 0 0 0 0,1 1 0 0 0,0-1 1 0 0,1 0-1 0 0,0 1 0 0 0,-1-1 0 0 0,2 0 1 0 0,-1 1-1 0 0,1-1 0 0 0,0 1 0 0 0,0 0 1 0 0,0 0-1 0 0,1 0 0 0 0,-1 0 0 0 0,1 0 1 0 0,0 0-1 0 0,6-5 0 0 0,0 0 8 0 0,1 1 1 0 0,0 0-1 0 0,1 0 0 0 0,0 2 0 0 0,0-1 1 0 0,0 1-1 0 0,1 1 0 0 0,0 0 0 0 0,1 0 1 0 0,-1 2-1 0 0,1-1 0 0 0,0 2 0 0 0,18-4 1 0 0,-22 5 26 0 0,0 0 0 0 0,0 1 0 0 0,0 0 1 0 0,0 1-1 0 0,1 0 0 0 0,-1 0 1 0 0,0 1-1 0 0,0 0 0 0 0,0 0 0 0 0,0 1 1 0 0,0 0-1 0 0,0 1 0 0 0,0 0 0 0 0,0 1 1 0 0,-1-1-1 0 0,0 2 0 0 0,0-1 1 0 0,0 1-1 0 0,0 0 0 0 0,7 7 0 0 0,-13-9 25 0 0,0-1-1 0 0,0 0 0 0 0,0 1 0 0 0,0-1 0 0 0,-1 1 0 0 0,1 0 0 0 0,-1 0 0 0 0,0-1 0 0 0,0 1 0 0 0,0 0 0 0 0,0 0 1 0 0,0 0-1 0 0,-1 0 0 0 0,1 0 0 0 0,-1 0 0 0 0,0 0 0 0 0,0 0 0 0 0,0 0 0 0 0,0 1 0 0 0,0-1 0 0 0,-1 0 0 0 0,0 0 0 0 0,1 0 1 0 0,-1 0-1 0 0,-2 5 0 0 0,-4 6 43 0 0,0-1 0 0 0,-1 1 0 0 0,0-2 0 0 0,-11 15 0 0 0,-8 12 76 0 0,24-35-95 0 0,1-1 0 0 0,0 1 0 0 0,1-1-1 0 0,-1 1 1 0 0,0 0 0 0 0,1 0 0 0 0,0-1 0 0 0,0 1-1 0 0,0 0 1 0 0,1 0 0 0 0,-1 0 0 0 0,1 8-1 0 0,0-10-48 0 0,1 0-1 0 0,0 0 0 0 0,0 0 0 0 0,0 0 0 0 0,1 0 0 0 0,-1-1 0 0 0,0 1 1 0 0,1 0-1 0 0,-1-1 0 0 0,1 1 0 0 0,-1 0 0 0 0,1-1 0 0 0,0 0 0 0 0,0 1 1 0 0,0-1-1 0 0,0 0 0 0 0,0 0 0 0 0,0 0 0 0 0,0 0 0 0 0,0-1 1 0 0,0 1-1 0 0,0 0 0 0 0,4 0 0 0 0,17 5-42 0 0,0-2 0 0 0,31 4 0 0 0,-12-6-4778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14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7249 0 0,'0'0'11030'0'0,"4"8"-10440"0"0,7 18 163 0 0,13 47 0 0 0,-23-69-725 0 0,0 1 1 0 0,1 0-1 0 0,-1-1 0 0 0,1 0 1 0 0,0 1-1 0 0,1-1 0 0 0,-1 0 1 0 0,1 0-1 0 0,-1 0 0 0 0,7 6 0 0 0,-8-9-19 0 0,1 0 0 0 0,-1-1 1 0 0,0 1-1 0 0,1 0 0 0 0,-1-1 0 0 0,0 1 0 0 0,1-1 0 0 0,-1 1 0 0 0,1-1 0 0 0,-1 0 0 0 0,1 0 0 0 0,-1 0 0 0 0,1 0 0 0 0,-1 0 0 0 0,1 0 0 0 0,-1 0 0 0 0,1 0 0 0 0,-1 0 0 0 0,1-1 0 0 0,-1 1 0 0 0,0-1 0 0 0,1 1 0 0 0,-1-1 0 0 0,0 1 0 0 0,1-1 0 0 0,-1 0 0 0 0,0 0 1 0 0,1 0-1 0 0,-1 1 0 0 0,0-1 0 0 0,0-1 0 0 0,0 1 0 0 0,0 0 0 0 0,0 0 0 0 0,0 0 0 0 0,0 0 0 0 0,0-2 0 0 0,34-37 19 0 0,-20 22-327 0 0,1 1-1 0 0,0 0 1 0 0,1 1 0 0 0,24-18 0 0 0,-41 34 301 0 0,1 0 1 0 0,-1-1 0 0 0,0 1-1 0 0,1 0 1 0 0,-1 0 0 0 0,0 0-1 0 0,1-1 1 0 0,-1 1 0 0 0,1 0-1 0 0,-1 0 1 0 0,0 0 0 0 0,1 0-1 0 0,-1 0 1 0 0,1-1-1 0 0,-1 1 1 0 0,1 0 0 0 0,-1 0-1 0 0,0 0 1 0 0,1 0 0 0 0,-1 0-1 0 0,1 1 1 0 0,-1-1 0 0 0,1 0-1 0 0,-1 0 1 0 0,0 0 0 0 0,1 0-1 0 0,-1 0 1 0 0,1 1-1 0 0,-1-1 1 0 0,0 0 0 0 0,1 0-1 0 0,-1 0 1 0 0,0 1 0 0 0,1-1-1 0 0,-1 1 1 0 0,7 18 415 0 0,-5 31 382 0 0,-2-43-790 0 0,-4 72 670 0 0,1-40-1745 0 0,2 1-4536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15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20 5825 0 0,'0'0'14746'0'0,"0"-4"-14200"0"0,0 3-522 0 0,0 1 0 0 0,0-1-1 0 0,0 1 1 0 0,0-1 0 0 0,0 1-1 0 0,0-1 1 0 0,0 1-1 0 0,0-1 1 0 0,0 1 0 0 0,0-1-1 0 0,0 1 1 0 0,0-1 0 0 0,0 1-1 0 0,0-1 1 0 0,0 1 0 0 0,1-1-1 0 0,-1 1 1 0 0,0-1 0 0 0,0 1-1 0 0,1 0 1 0 0,-1-1 0 0 0,0 1-1 0 0,1-1 1 0 0,-1 1 0 0 0,0 0-1 0 0,1-1 1 0 0,-1 1-1 0 0,0 0 1 0 0,1-1 0 0 0,-1 1-1 0 0,1 0 1 0 0,-1-1 0 0 0,1 1-1 0 0,-1 0 1 0 0,1 0 0 0 0,-1 0-1 0 0,1 0 1 0 0,-1-1 0 0 0,1 1-1 0 0,-1 0 1 0 0,1 0 0 0 0,-1 0-1 0 0,1 0 1 0 0,-1 0 0 0 0,1 0-1 0 0,-1 0 1 0 0,1 1-1 0 0,30 19 1410 0 0,-29-19-1412 0 0,11 11 123 0 0,0 1-1 0 0,-1 0 1 0 0,0 1-1 0 0,-1 0 1 0 0,-1 1-1 0 0,0 0 1 0 0,-1 1-1 0 0,0 0 1 0 0,-2 0-1 0 0,0 0 1 0 0,0 1-1 0 0,-2 1 1 0 0,0-1-1 0 0,-1 0 1 0 0,-1 1 0 0 0,0 0-1 0 0,-2 0 1 0 0,0 0-1 0 0,-1 0 1 0 0,-1 0-1 0 0,0 0 1 0 0,-6 26-1 0 0,3-30-186 0 0,0-1-1 0 0,-1 0 1 0 0,0 0 0 0 0,-2 0-1 0 0,1-1 1 0 0,-1 0 0 0 0,-1 0-1 0 0,0-1 1 0 0,-18 20 0 0 0,19-24-610 0 0,0 0 0 0 0,-1 0 1 0 0,0 0-1 0 0,0-1 0 0 0,-1 0 0 0 0,1-1 1 0 0,-1 0-1 0 0,-18 7 0 0 0,-20-1-8065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3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134 105 588 0 0,'0'0'4964'0'0,"4"-3"-4053"0"0,-2 1-601 0 0,1 1 1 0 0,-1-1 0 0 0,0 0 0 0 0,0 0-1 0 0,0 0 1 0 0,0-1 0 0 0,0 1-1 0 0,0 0 1 0 0,2-6 0 0 0,-1 3 789 0 0,-1 0 0 0 0,0 0 0 0 0,-1 0 0 0 0,1 0 0 0 0,-1-1 0 0 0,0 1 0 0 0,0-1 0 0 0,-1 1 0 0 0,0-7 0 0 0,-43 11 300 0 0,37 2-1387 0 0,1 0-1 0 0,0 0 1 0 0,0 1-1 0 0,0-1 1 0 0,0 1-1 0 0,1 0 1 0 0,-1 0-1 0 0,0 1 1 0 0,1-1-1 0 0,-1 1 1 0 0,1 0 0 0 0,0 1-1 0 0,0-1 1 0 0,0 1-1 0 0,0-1 1 0 0,1 1-1 0 0,0 0 1 0 0,0 0-1 0 0,0 1 1 0 0,-3 5-1 0 0,1-2-15 0 0,0 0-1 0 0,0 0 1 0 0,1 1-1 0 0,0 0 1 0 0,1 0-1 0 0,0 0 0 0 0,0 0 1 0 0,1 1-1 0 0,1-1 1 0 0,-2 12-1 0 0,3-16 5 0 0,0-1-1 0 0,0 0 1 0 0,0 0 0 0 0,0 1-1 0 0,0-1 1 0 0,1 0 0 0 0,0 0 0 0 0,0 0-1 0 0,0 0 1 0 0,1 0 0 0 0,-1 0-1 0 0,1 0 1 0 0,0 0 0 0 0,0 0-1 0 0,0-1 1 0 0,1 1 0 0 0,-1-1-1 0 0,1 0 1 0 0,0 0 0 0 0,0 1-1 0 0,0-2 1 0 0,0 1 0 0 0,0 0-1 0 0,1-1 1 0 0,-1 1 0 0 0,1-1-1 0 0,0 0 1 0 0,0 0 0 0 0,-1-1 0 0 0,1 1-1 0 0,0-1 1 0 0,1 0 0 0 0,-1 0-1 0 0,0 0 1 0 0,0 0 0 0 0,0-1-1 0 0,0 0 1 0 0,6 0 0 0 0,1-1 61 0 0,-1 0 1 0 0,1-1-1 0 0,-1-1 1 0 0,0 0-1 0 0,0 0 1 0 0,0-1-1 0 0,0 0 1 0 0,0 0 0 0 0,-1-1-1 0 0,0-1 1 0 0,0 0-1 0 0,0 0 1 0 0,-1 0-1 0 0,0-1 1 0 0,8-9-1 0 0,-11 10-2 0 0,1 0 0 0 0,-2 0 0 0 0,1 0-1 0 0,-1 0 1 0 0,0-1 0 0 0,0 1 0 0 0,-1-1 0 0 0,0 0-1 0 0,4-14 1 0 0,-6 17-44 0 0,0-1-1 0 0,0 0 1 0 0,-1 0 0 0 0,1 0-1 0 0,-1 0 1 0 0,-1 0-1 0 0,1 1 1 0 0,-1-1 0 0 0,1 0-1 0 0,-1 0 1 0 0,-1 0-1 0 0,1 1 1 0 0,-1-1-1 0 0,0 0 1 0 0,0 1 0 0 0,-3-6-1 0 0,1 6 5 0 0,0-1-1 0 0,0 0 1 0 0,0 1-1 0 0,-1 0 1 0 0,1 0-1 0 0,-1 0 1 0 0,0 1-1 0 0,-1-1 1 0 0,1 1-1 0 0,-1 0 1 0 0,1 1 0 0 0,-1-1-1 0 0,0 1 1 0 0,0 1-1 0 0,0-1 1 0 0,0 1-1 0 0,0 0 1 0 0,0 0-1 0 0,0 0 1 0 0,-8 1-1 0 0,14 0 226 0 0,8 15-83 0 0,0-1 0 0 0,1 0 0 0 0,1 0 0 0 0,0-1 0 0 0,1 0 0 0 0,0-1 1 0 0,1 0-1 0 0,0-1 0 0 0,1 0 0 0 0,0-1 0 0 0,1 0 0 0 0,0-1 0 0 0,1-1 0 0 0,0 0 0 0 0,0-1 0 0 0,0-1 0 0 0,21 6 1 0 0,-32-11-434 0 0,7 3-306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3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6537 0 0,'0'0'11683'0'0,"3"7"-8653"0"0,9 16-2962 0 0,-10-23-43 0 0,0 1 1 0 0,1-1-1 0 0,-1 0 0 0 0,0 0 1 0 0,0 0-1 0 0,0 0 1 0 0,0 0-1 0 0,0-1 0 0 0,0 1 1 0 0,0-1-1 0 0,0 1 0 0 0,0-1 1 0 0,0 0-1 0 0,0 1 1 0 0,0-1-1 0 0,0 0 0 0 0,0 0 1 0 0,-1-1-1 0 0,1 1 0 0 0,0 0 1 0 0,-1-1-1 0 0,1 1 0 0 0,-1 0 1 0 0,1-1-1 0 0,-1 0 1 0 0,0 1-1 0 0,0-1 0 0 0,1 0 1 0 0,-1 0-1 0 0,-1 0 0 0 0,1 0 1 0 0,0 0-1 0 0,0 0 1 0 0,-1 0-1 0 0,1 0 0 0 0,-1 0 1 0 0,1-2-1 0 0,-2 3 5 0 0,1 1 0 0 0,0-1 0 0 0,-1 1 0 0 0,1 0 1 0 0,-1-1-1 0 0,1 1 0 0 0,-1 0 0 0 0,0 0 0 0 0,1-1 0 0 0,-1 1 0 0 0,1 0 0 0 0,-1 0 0 0 0,1 0 0 0 0,-1 0 0 0 0,0 0 1 0 0,1 0-1 0 0,-1 0 0 0 0,1 0 0 0 0,-1 0 0 0 0,0 0 0 0 0,1 0 0 0 0,-1 0 0 0 0,1 0 0 0 0,-1 0 0 0 0,1 0 1 0 0,-1 1-1 0 0,0-1 0 0 0,1 0 0 0 0,-1 0 0 0 0,0 1 0 0 0,-19 7-114 0 0,0 16 20 0 0,20-24 60 0 0,-1 1 0 0 0,0 0-1 0 0,1 0 1 0 0,-1 0 0 0 0,0 0-1 0 0,1 0 1 0 0,-1 0 0 0 0,1 0-1 0 0,-1 0 1 0 0,1 0-1 0 0,0 0 1 0 0,-1 0 0 0 0,1 0-1 0 0,0 0 1 0 0,0 0 0 0 0,0 0-1 0 0,0 0 1 0 0,0 0 0 0 0,0 0-1 0 0,0 0 1 0 0,0 1 0 0 0,0-1-1 0 0,0 0 1 0 0,1 0-1 0 0,0 1 1 0 0,0-1 18 0 0,0-1 1 0 0,0 0-1 0 0,0 0 0 0 0,0 0 0 0 0,-1 0 1 0 0,1 0-1 0 0,0 0 0 0 0,0 0 1 0 0,0 0-1 0 0,0-1 0 0 0,0 1 0 0 0,0 0 1 0 0,0-1-1 0 0,0 1 0 0 0,0 0 0 0 0,0-1 1 0 0,0 1-1 0 0,-1-1 0 0 0,1 1 0 0 0,0-1 1 0 0,1-1-1 0 0,20-16 377 0 0,-20 17-352 0 0,7-6 117 0 0,-6 5-85 0 0,0 0-1 0 0,-1 1 0 0 0,1-1 1 0 0,-1 0-1 0 0,1 0 0 0 0,-1-1 1 0 0,0 1-1 0 0,0 0 0 0 0,0-1 1 0 0,0 1-1 0 0,0-1 1 0 0,-1 0-1 0 0,1 1 0 0 0,1-7 1 0 0,-34 28 774 0 0,26-15-840 0 0,0 1 0 0 0,0-1 0 0 0,1 1 0 0 0,-1 0 0 0 0,1 1 0 0 0,-4 5 0 0 0,6-8-5 0 0,1 0 0 0 0,-1-1-1 0 0,1 1 1 0 0,-1 0 0 0 0,1 0-1 0 0,0 0 1 0 0,0 0-1 0 0,0 0 1 0 0,0 0 0 0 0,1 0-1 0 0,-1 0 1 0 0,1 0 0 0 0,0 0-1 0 0,0 0 1 0 0,0 5-1 0 0,1-8-3 0 0,-1 1 0 0 0,1 0 0 0 0,-1-1 0 0 0,1 1 0 0 0,-1-1 0 0 0,1 1 0 0 0,0-1 0 0 0,-1 1 0 0 0,1-1 0 0 0,0 1 0 0 0,-1-1 0 0 0,1 1 0 0 0,0-1 0 0 0,0 0-1 0 0,-1 1 1 0 0,1-1 0 0 0,0 0 0 0 0,0 0 0 0 0,0 0 0 0 0,0 0 0 0 0,-1 0 0 0 0,1 0 0 0 0,0 0 0 0 0,0 0 0 0 0,0 0 0 0 0,-1 0 0 0 0,1 0 0 0 0,0 0 0 0 0,0 0 0 0 0,0-1-1 0 0,-1 1 1 0 0,3-1 0 0 0,24-9 58 0 0,-21 6-219 0 0,0 0-1 0 0,-1 0 1 0 0,1 0-1 0 0,-1 0 1 0 0,0-1-1 0 0,0 0 1 0 0,-1 0 0 0 0,0 0-1 0 0,6-9 1 0 0,-10 14 85 0 0,0 0 0 0 0,0 0 1 0 0,0 0-1 0 0,0 0 0 0 0,0-1 1 0 0,0 1-1 0 0,0 0 0 0 0,0 0 1 0 0,0 0-1 0 0,0 0 0 0 0,0 0 1 0 0,0-1-1 0 0,0 1 0 0 0,0 0 1 0 0,0 0-1 0 0,0 0 0 0 0,0 0 1 0 0,0 0-1 0 0,0-1 0 0 0,0 1 1 0 0,0 0-1 0 0,0 0 0 0 0,0 0 1 0 0,0 0-1 0 0,-1 0 0 0 0,1 0 1 0 0,0-1-1 0 0,0 1 0 0 0,0 0 1 0 0,0 0-1 0 0,0 0 0 0 0,0 0 1 0 0,0 0-1 0 0,-1 0 1 0 0,1 0-1 0 0,0 0 0 0 0,0 0 1 0 0,0 0-1 0 0,0 0 0 0 0,0 0 1 0 0,-1 0-1 0 0,1 0 0 0 0,0 0 1 0 0,0-1-1 0 0,0 1 0 0 0,0 1 1 0 0,0-1-1 0 0,-1 0 0 0 0,1 0 1 0 0,0 0-1 0 0,0 0 0 0 0,0 0 1 0 0,0 0-1 0 0,0 0 0 0 0,-1 0 1 0 0,1 0-1 0 0,0 0 0 0 0,0 0 1 0 0,-18 2-6986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3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 5957 0 0,'0'0'12929'0'0,"-5"-2"-12402"0"0,2 0-431 0 0,-1 1-1 0 0,0 0 1 0 0,0 0-1 0 0,0 0 1 0 0,0 0-1 0 0,0 1 1 0 0,0-1-1 0 0,0 1 1 0 0,0 0-1 0 0,1 0 1 0 0,-1 1-1 0 0,0-1 1 0 0,0 1-1 0 0,0 0 1 0 0,0 0-1 0 0,0 0 1 0 0,0 1-1 0 0,1-1 1 0 0,-1 1-1 0 0,1 0 1 0 0,-1 0-1 0 0,-3 3 1 0 0,-1-1 4 0 0,0 1 0 0 0,1 0-1 0 0,-1 1 1 0 0,1 0 0 0 0,0 0 0 0 0,0 1-1 0 0,1-1 1 0 0,0 1 0 0 0,0 1 0 0 0,-6 9 0 0 0,11-14-99 0 0,-1 0 1 0 0,1 0 0 0 0,-1 0 0 0 0,1 0 0 0 0,0 0 0 0 0,0 0 0 0 0,0 0 0 0 0,1 1 0 0 0,-1-1 0 0 0,1 0 0 0 0,0 0 0 0 0,-1 1-1 0 0,1-1 1 0 0,1 0 0 0 0,-1 0 0 0 0,1 1 0 0 0,-1-1 0 0 0,1 0 0 0 0,0 0 0 0 0,0 0 0 0 0,0 0 0 0 0,0 0 0 0 0,1 0 0 0 0,-1 0-1 0 0,1 0 1 0 0,0 0 0 0 0,0-1 0 0 0,0 1 0 0 0,0-1 0 0 0,0 1 0 0 0,0-1 0 0 0,4 3 0 0 0,1-1 9 0 0,-1 0 0 0 0,0 0 0 0 0,1 0 1 0 0,-1-1-1 0 0,1 0 0 0 0,0 0 0 0 0,0-1 1 0 0,1 0-1 0 0,-1 0 0 0 0,0-1 0 0 0,0 0 1 0 0,1 0-1 0 0,-1-1 0 0 0,1 1 0 0 0,-1-2 1 0 0,1 1-1 0 0,-1-1 0 0 0,11-2 0 0 0,-3-1 17 0 0,0 1 0 0 0,0-2 0 0 0,-1 0-1 0 0,1-1 1 0 0,-1 0 0 0 0,0-1-1 0 0,23-16 1 0 0,-35 22-25 0 0,-1 0 1 0 0,1 0-1 0 0,-1 0 0 0 0,1 0 1 0 0,-1 0-1 0 0,0-1 0 0 0,0 1 1 0 0,0 0-1 0 0,0-1 0 0 0,0 1 1 0 0,0-1-1 0 0,0 1 0 0 0,0-1 1 0 0,0 1-1 0 0,0-1 0 0 0,-1 1 1 0 0,1-1-1 0 0,-1 0 0 0 0,1 1 0 0 0,-1-1 1 0 0,0 0-1 0 0,0 0 0 0 0,0 1 1 0 0,0-1-1 0 0,0 0 0 0 0,0 1 1 0 0,0-1-1 0 0,0 0 0 0 0,-1 0 1 0 0,0-2-1 0 0,1 4-9 0 0,-1-1 0 0 0,0 0 0 0 0,0 0 0 0 0,1 0-1 0 0,-1 1 1 0 0,0-1 0 0 0,0 0 0 0 0,0 1 0 0 0,0-1 0 0 0,0 0 0 0 0,0 1 0 0 0,0-1 0 0 0,0 1-1 0 0,0 0 1 0 0,0-1 0 0 0,0 1 0 0 0,0 0 0 0 0,0 0 0 0 0,0 0 0 0 0,0 0 0 0 0,0-1 0 0 0,-1 1-1 0 0,1 1 1 0 0,0-1 0 0 0,0 0 0 0 0,0 0 0 0 0,0 0 0 0 0,0 1 0 0 0,0-1 0 0 0,0 0 0 0 0,0 1-1 0 0,0-1 1 0 0,0 1 0 0 0,0-1 0 0 0,0 1 0 0 0,0 0 0 0 0,0-1 0 0 0,0 1 0 0 0,1 0 0 0 0,-1 0-1 0 0,0-1 1 0 0,0 1 0 0 0,0 2 0 0 0,-1-2-11 0 0,-1 0 0 0 0,1 1 0 0 0,0 0 0 0 0,1-1 0 0 0,-1 1-1 0 0,0 0 1 0 0,0 0 0 0 0,1 0 0 0 0,-1 0 0 0 0,1 0 0 0 0,0 1 0 0 0,0-1 0 0 0,0 0 0 0 0,0 1-1 0 0,0-1 1 0 0,0 1 0 0 0,0-1 0 0 0,1 0 0 0 0,-1 1 0 0 0,1 0 0 0 0,0-1 0 0 0,0 1 0 0 0,0-1-1 0 0,0 1 1 0 0,0-1 0 0 0,0 1 0 0 0,1-1 0 0 0,0 4 0 0 0,1-3 6 0 0,0 0 0 0 0,1 0-1 0 0,-1 0 1 0 0,0 0 0 0 0,1 0 0 0 0,0-1 0 0 0,0 1 0 0 0,-1-1 0 0 0,1 0-1 0 0,1 0 1 0 0,-1 0 0 0 0,0 0 0 0 0,0 0 0 0 0,1-1 0 0 0,-1 0-1 0 0,1 1 1 0 0,-1-1 0 0 0,5 0 0 0 0,5 1 68 0 0,0 0 1 0 0,0-1-1 0 0,0-1 0 0 0,0 0 1 0 0,0-1-1 0 0,0-1 0 0 0,0 0 1 0 0,0 0-1 0 0,-1-1 1 0 0,1-1-1 0 0,20-9 0 0 0,-27 11-11 0 0,0-1 0 0 0,0 0 1 0 0,-1-1-1 0 0,1 1 0 0 0,-1-1 0 0 0,0 0 0 0 0,0-1 0 0 0,0 1 1 0 0,0-1-1 0 0,-1 0 0 0 0,4-6 0 0 0,-5 8 45 0 0,-2-1 0 0 0,1 0 1 0 0,0 1-1 0 0,-1-1 0 0 0,1 0 0 0 0,-1 0 1 0 0,0 0-1 0 0,-1 0 0 0 0,1 0 0 0 0,-1 0 0 0 0,0 0 1 0 0,1 0-1 0 0,-2 0 0 0 0,1 0 0 0 0,0 0 0 0 0,-1 0 1 0 0,0 0-1 0 0,0 0 0 0 0,-2-5 0 0 0,2 5-67 0 0,0 1-1 0 0,-1-1 0 0 0,0 1 0 0 0,0 0 0 0 0,0-1 1 0 0,0 1-1 0 0,0 0 0 0 0,0 0 0 0 0,-1 0 1 0 0,0 0-1 0 0,1 1 0 0 0,-1-1 0 0 0,0 1 1 0 0,0 0-1 0 0,-1 0 0 0 0,1 0 0 0 0,0 0 0 0 0,-1 0 1 0 0,1 1-1 0 0,-1-1 0 0 0,1 1 0 0 0,-1 0 1 0 0,0 0-1 0 0,0 0 0 0 0,1 1 0 0 0,-1-1 1 0 0,0 1-1 0 0,0 0 0 0 0,-6 1 0 0 0,4-1-60 0 0,1 1-1 0 0,-1 0 0 0 0,0 0 1 0 0,0 1-1 0 0,1-1 1 0 0,-1 1-1 0 0,1 0 0 0 0,0 1 1 0 0,-1 0-1 0 0,1-1 0 0 0,0 1 1 0 0,0 1-1 0 0,1-1 0 0 0,-1 1 1 0 0,1 0-1 0 0,0 0 1 0 0,0 0-1 0 0,-7 10 0 0 0,10-12-198 0 0,-1 1-1 0 0,1 0 0 0 0,0 0 0 0 0,0 0 0 0 0,0 0 1 0 0,0 0-1 0 0,1 1 0 0 0,-1-1 0 0 0,1 0 1 0 0,0 0-1 0 0,0 7 0 0 0,9 17-8511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3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 3980 0 0,'0'0'15582'0'0,"7"-3"-14079"0"0,-28 18-860 0 0,2 2-1 0 0,-26 27 1 0 0,45-44-643 0 0,0 0 0 0 0,0 0 0 0 0,0 0 0 0 0,0 1 0 0 0,0-1 0 0 0,0 0 0 0 0,0 0 0 0 0,-1 0-1 0 0,1 0 1 0 0,0 1 0 0 0,0-1 0 0 0,0 0 0 0 0,0 0 0 0 0,0 0 0 0 0,0 1 0 0 0,0-1 0 0 0,0 0-1 0 0,0 0 1 0 0,0 0 0 0 0,0 1 0 0 0,0-1 0 0 0,1 0 0 0 0,-1 0 0 0 0,0 0 0 0 0,0 1 0 0 0,0-1-1 0 0,0 0 1 0 0,0 0 0 0 0,0 0 0 0 0,0 0 0 0 0,0 0 0 0 0,0 1 0 0 0,1-1 0 0 0,-1 0 0 0 0,0 0-1 0 0,0 0 1 0 0,0 0 0 0 0,0 0 0 0 0,1 0 0 0 0,-1 1 0 0 0,0-1 0 0 0,0 0 0 0 0,0 0 0 0 0,0 0-1 0 0,1 0 1 0 0,-1 0 0 0 0,0 0 0 0 0,0 0 0 0 0,0 0 0 0 0,1 0 0 0 0,-1 0 0 0 0,0 0 0 0 0,0 0-1 0 0,0 0 1 0 0,1 0 0 0 0,-1 0 0 0 0,0 0 0 0 0,24 1 48 0 0,23-5 34 0 0,-40 2-22 0 0,0 1 0 0 0,-1 1 1 0 0,1-1-1 0 0,0 1 0 0 0,0 0 0 0 0,-1 0 1 0 0,1 1-1 0 0,0 0 0 0 0,0 0 1 0 0,-1 1-1 0 0,13 4 0 0 0,-16-4-1 0 0,0-1 0 0 0,0 1 0 0 0,0 0 0 0 0,-1 0 0 0 0,1 0 0 0 0,0 1 0 0 0,-1-1 0 0 0,0 1-1 0 0,1-1 1 0 0,-1 1 0 0 0,0 0 0 0 0,0 0 0 0 0,-1 0 0 0 0,1 0 0 0 0,0 0 0 0 0,-1 0 0 0 0,0 0 0 0 0,0 0 0 0 0,0 1 0 0 0,0-1 0 0 0,0 1 0 0 0,-1-1 0 0 0,0 0-1 0 0,1 1 1 0 0,-2 5 0 0 0,1-4 8 0 0,-1-1 0 0 0,1 1 0 0 0,-1 0 0 0 0,-1-1 0 0 0,1 1 0 0 0,-1-1 0 0 0,1 1 0 0 0,-1-1 0 0 0,-1 0 0 0 0,1 0 0 0 0,0 0 0 0 0,-1 0 0 0 0,0 0 0 0 0,0 0 0 0 0,0-1 0 0 0,-1 1 0 0 0,1-1 0 0 0,-1 0-1 0 0,1 0 1 0 0,-1 0 0 0 0,0-1 0 0 0,0 0 0 0 0,0 1 0 0 0,-8 2 0 0 0,5-2-58 0 0,0 0 1 0 0,0-1-1 0 0,-1 0 0 0 0,1 0 1 0 0,0-1-1 0 0,-1 1 0 0 0,1-2 0 0 0,-1 1 1 0 0,0-1-1 0 0,1 0 0 0 0,-1-1 0 0 0,1 1 1 0 0,-1-2-1 0 0,1 1 0 0 0,-12-4 1 0 0,16 3-104 0 0,0 1 0 0 0,-1-1 0 0 0,1 0 0 0 0,0 0 0 0 0,0-1 0 0 0,0 1 1 0 0,0 0-1 0 0,1-1 0 0 0,-1 0 0 0 0,1 1 0 0 0,0-1 0 0 0,-1 0 0 0 0,1 0 1 0 0,1-1-1 0 0,-1 1 0 0 0,0 0 0 0 0,-2-7 0 0 0,2 4-773 0 0,1 0 0 0 0,-1 0 0 0 0,1-1 0 0 0,0 1 0 0 0,0-13 0 0 0,1-2-5039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4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32 992 0 0,'0'0'11493'0'0,"22"-25"-8519"0"0,-16 18 2324 0 0,-8 29-4909 0 0,-1 0 1 0 0,-1-1 0 0 0,0 1-1 0 0,-12 28 1 0 0,2-2-312 0 0,13-41-57 0 0,-1-1 0 0 0,0 1 1 0 0,-1 0-1 0 0,1-1 0 0 0,-1 1 0 0 0,-1-1 1 0 0,1 0-1 0 0,-1 0 0 0 0,0 0 1 0 0,0 0-1 0 0,-1-1 0 0 0,0 0 0 0 0,0 1 1 0 0,0-2-1 0 0,0 1 0 0 0,-1-1 0 0 0,0 0 1 0 0,0 0-1 0 0,0 0 0 0 0,0-1 1 0 0,-1 0-1 0 0,1 0 0 0 0,-1-1 0 0 0,0 0 1 0 0,1 0-1 0 0,-1 0 0 0 0,0-1 0 0 0,0 0 1 0 0,0 0-1 0 0,-1-1 0 0 0,1 0 1 0 0,-7-1-1 0 0,10 0-36 0 0,-1 0-1 0 0,1 0 1 0 0,0-1 0 0 0,0 1 0 0 0,0-1 0 0 0,0 0-1 0 0,0 0 1 0 0,0-1 0 0 0,0 1 0 0 0,1-1-1 0 0,-1 0 1 0 0,1 0 0 0 0,0 0 0 0 0,0 0 0 0 0,0-1-1 0 0,0 1 1 0 0,1-1 0 0 0,-1 1 0 0 0,1-1-1 0 0,0 0 1 0 0,0 0 0 0 0,0 0 0 0 0,1-1 0 0 0,-1 1-1 0 0,1 0 1 0 0,0 0 0 0 0,0-1 0 0 0,1 1 0 0 0,-1-1-1 0 0,1-5 1 0 0,-1-3-13 0 0,1 0 0 0 0,0 0 0 0 0,1 1 1 0 0,0-1-1 0 0,1 0 0 0 0,0 0 0 0 0,1 1 0 0 0,1 0 0 0 0,8-20 0 0 0,-12 31 7 0 0,1 0 0 0 0,-1 0 1 0 0,1 0-1 0 0,-1 0 0 0 0,1 0 0 0 0,-1 0 0 0 0,1 0 0 0 0,0 0 1 0 0,0 1-1 0 0,-1-1 0 0 0,1 0 0 0 0,0 0 0 0 0,0 1 0 0 0,0-1 1 0 0,0 0-1 0 0,0 1 0 0 0,0-1 0 0 0,0 1 0 0 0,0 0 0 0 0,0-1 1 0 0,0 1-1 0 0,0 0 0 0 0,0-1 0 0 0,1 1 0 0 0,0 0 0 0 0,1 0 22 0 0,0 1 0 0 0,-1-1-1 0 0,1 1 1 0 0,0-1-1 0 0,-1 1 1 0 0,1 0 0 0 0,-1 0-1 0 0,1 0 1 0 0,-1 0-1 0 0,4 3 1 0 0,7 6 242 0 0,0 0-1 0 0,23 24 1 0 0,-26-25-81 0 0,175 166 1987 0 0,-144-119-1841 0 0,-41-56-155 0 0,-11-2-5901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45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362 181 272 0 0,'0'0'8255'0'0,"-3"-11"-6752"0"0,1 2-1015 0 0,-8-36 964 0 0,7 8 3458 0 0,4 35-4809 0 0,-1 1-1 0 0,1-1 0 0 0,0 1 0 0 0,0 0 1 0 0,-1-1-1 0 0,1 1 0 0 0,0 0 1 0 0,0-1-1 0 0,0 1 0 0 0,0 0 0 0 0,1 0 1 0 0,-1 0-1 0 0,0 0 0 0 0,0 0 1 0 0,1 0-1 0 0,1 0 0 0 0,-2 0 60 0 0,0 0 0 0 0,1 0 1 0 0,-1 0-1 0 0,0 1 0 0 0,0-1 0 0 0,0 0 0 0 0,0 0 0 0 0,0-1 0 0 0,0 1 0 0 0,0 0 1 0 0,0 0-1 0 0,0 0 0 0 0,0-1 0 0 0,-1 1 0 0 0,2-3 1505 0 0,6 20-644 0 0,19 88-68 0 0,-21-74-924 0 0,1 0 0 0 0,2-1 0 0 0,1 0-1 0 0,1 0 1 0 0,28 50 0 0 0,-52-131 1226 0 0,-3-4-1246 0 0,3 1-1 0 0,-11-100 0 0 0,16 97 19 0 0,5 51 130 0 0,1 17-184 0 0,-1 16-77 0 0,6 10 92 0 0,0 0 0 0 0,11 42 0 0 0,2 26 34 0 0,-8-39-132 0 0,-8-65 152 0 0,-3-1-7 0 0,1-1-1 0 0,0 1 1 0 0,0-1-1 0 0,0 0 1 0 0,0 0-1 0 0,0 0 1 0 0,1 0-1 0 0,-1 0 1 0 0,0-1-1 0 0,-2-4 1 0 0,-1-1-29 0 0,-3-2-44 0 0,0 1 0 0 0,-1 0 0 0 0,0 0 0 0 0,-1 1 0 0 0,1 0 0 0 0,-2 1 0 0 0,1 0 0 0 0,-1 1 0 0 0,0 0 0 0 0,0 0 1 0 0,-1 1-1 0 0,1 1 0 0 0,-1 0 0 0 0,0 1 0 0 0,-1 0 0 0 0,1 0 0 0 0,-24-1 0 0 0,10 15 80 0 0,-19-4-31 0 0,0 2 1 0 0,-46 15-1 0 0,83-19-519 0 0,19-5 287 0 0,20-5 245 0 0,-6-3 80 0 0,1-1-1 0 0,-1-2 0 0 0,-1 0 1 0 0,0-2-1 0 0,-1 0 0 0 0,0-1 1 0 0,-1-2-1 0 0,39-34 0 0 0,-58 47-60 0 0,0-1 0 0 0,-1 1-1 0 0,1-1 1 0 0,0 0-1 0 0,-1 0 1 0 0,0 0-1 0 0,0 0 1 0 0,0-1 0 0 0,-1 1-1 0 0,1 0 1 0 0,-1-1-1 0 0,0 1 1 0 0,1-8-1 0 0,-2 11 140 0 0,-21 30-272 0 0,14-17 10 0 0,0 0-1 0 0,-1-1 0 0 0,0 0 1 0 0,-1 0-1 0 0,-17 17 0 0 0,23-27 80 0 0,3-1-24 0 0,22-23-401 0 0,6-6 464 0 0,1 1 0 0 0,1 1 1 0 0,46-31-1 0 0,-68 57 73 0 0,-10 11-27 0 0,-8 12 0 0 0,9-22-84 0 0,-26 46-8 0 0,16-29-30 0 0,1 0 0 0 0,0 0 0 0 0,1 1 0 0 0,1 0 0 0 0,1 1 0 0 0,-9 35 0 0 0,15-54 31 0 0,1 1 1 0 0,0-1-1 0 0,0 0 1 0 0,0 1 0 0 0,0-1-1 0 0,0 1 1 0 0,0-1-1 0 0,0 0 1 0 0,0 1-1 0 0,0-1 1 0 0,0 1-1 0 0,1-1 1 0 0,-1 0 0 0 0,0 1-1 0 0,0-1 1 0 0,0 0-1 0 0,0 1 1 0 0,0-1-1 0 0,1 0 1 0 0,-1 1-1 0 0,0-1 1 0 0,0 0 0 0 0,1 1-1 0 0,-1-1 1 0 0,0 0-1 0 0,0 0 1 0 0,1 1-1 0 0,-1-1 1 0 0,0 0-1 0 0,1 0 1 0 0,-1 0 0 0 0,0 1-1 0 0,1-1 1 0 0,-1 0-1 0 0,0 0 1 0 0,1 0-1 0 0,-1 0 1 0 0,1 0-1 0 0,-1 0 1 0 0,0 0 0 0 0,1 0-1 0 0,-1 0 1 0 0,0 0-1 0 0,1 0 1 0 0,-1 0-1 0 0,1 0 1 0 0,-1 0-1 0 0,0 0 1 0 0,1 0 0 0 0,-1 0-1 0 0,0 0 1 0 0,1 0-1 0 0,-1-1 1 0 0,0 1-1 0 0,1 0 1 0 0,-1-1-1 0 0,22-9-51 0 0,0-7-66 0 0,-1 0 1 0 0,0-1 0 0 0,22-26-1 0 0,17-30-4760 0 0,-49 54-639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4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2388 0 0,'4'-7'20280'0'0,"0"7"-18993"0"0,56 3-500 0 0,73-6 0 0 0,-26 0-479 0 0,-114 3-1276 0 0,-21 0-1508 0 0,11-3-6374 0 0,5-4 235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4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7081 0 0,'0'0'12666'0'0,"0"5"-11858"0"0,3 46 924 0 0,20 95 1 0 0,-16-107-1651 0 0,-4-24-116 0 0,7 63-370 0 0,-14-76-2606 0 0,-3-26-17016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4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3332 0 0,'0'0'16376'0'0,"2"4"-15712"0"0,2 11-284 0 0,-1 1 1 0 0,0 0-1 0 0,-1 0 1 0 0,-1 0-1 0 0,-1 0 0 0 0,0 0 1 0 0,-3 23-1 0 0,1 15-137 0 0,5 99-59 0 0,-3-153-176 0 0,0 0 1 0 0,0 0-1 0 0,1 0 1 0 0,-1 0-1 0 0,0 0 1 0 0,1 0-1 0 0,-1 0 1 0 0,0 0-1 0 0,1 0 1 0 0,-1 0-1 0 0,0 0 1 0 0,1 0-1 0 0,-1 0 1 0 0,0 0-1 0 0,1 0 1 0 0,-1 0 0 0 0,0 0-1 0 0,1 0 1 0 0,-1 0-1 0 0,0 0 1 0 0,1 0-1 0 0,-1-1 1 0 0,0 1-1 0 0,0 0 1 0 0,1 0-1 0 0,-1 0 1 0 0,0-1-1 0 0,0 1 1 0 0,1 0-1 0 0,-1 0 1 0 0,0-1-1 0 0,0 1 1 0 0,0 0 0 0 0,1 0-1 0 0,-1-1 1 0 0,0 1-1 0 0,0 0 1 0 0,0-1-1 0 0,0 1 1 0 0,0 0-1 0 0,0-1 1 0 0,1 0-1 0 0,21-24-105 0 0,-4 6 8 0 0,-15 16 54 0 0,56-46-289 0 0,-55 47 302 0 0,0-1 1 0 0,0 0-1 0 0,0 1 0 0 0,0 0 0 0 0,1 0 1 0 0,-1 0-1 0 0,1 1 0 0 0,-1 0 0 0 0,1 0 1 0 0,0 0-1 0 0,-1 0 0 0 0,1 0 1 0 0,8 1-1 0 0,-11 1 22 0 0,1 0 1 0 0,-1 0 0 0 0,0 0 0 0 0,1 0-1 0 0,-1 0 1 0 0,0 0 0 0 0,1 1-1 0 0,-1-1 1 0 0,0 1 0 0 0,0-1-1 0 0,0 1 1 0 0,0 0 0 0 0,-1 0-1 0 0,1 0 1 0 0,0 0 0 0 0,-1 0-1 0 0,1 0 1 0 0,-1 1 0 0 0,0-1-1 0 0,0 0 1 0 0,1 4 0 0 0,17 53 387 0 0,-17-51-255 0 0,-1 0 0 0 0,0 1 0 0 0,0-1 0 0 0,0 1 0 0 0,-1-1 0 0 0,0 1 0 0 0,-3 12 0 0 0,3-19-66 0 0,-1 0 0 0 0,1 1 0 0 0,-1-1 0 0 0,0 0 0 0 0,0 0 1 0 0,0 1-1 0 0,0-1 0 0 0,-1 0 0 0 0,1 0 0 0 0,0 0 0 0 0,-1 0 1 0 0,0 0-1 0 0,1-1 0 0 0,-1 1 0 0 0,0 0 0 0 0,0-1 0 0 0,0 1 0 0 0,0-1 1 0 0,0 0-1 0 0,0 0 0 0 0,0 1 0 0 0,-1-1 0 0 0,1-1 0 0 0,0 1 1 0 0,-1 0-1 0 0,1-1 0 0 0,0 1 0 0 0,-1-1 0 0 0,-3 1 0 0 0,-20 1 129 0 0,1-2 0 0 0,-1 0 0 0 0,-33-5 0 0 0,47 3-251 0 0,-1 0-1 0 0,1-1 1 0 0,0 0 0 0 0,0-1 0 0 0,0 0-1 0 0,0-1 1 0 0,1-1 0 0 0,-17-10-1 0 0,27 16-2 0 0,0 0-1 0 0,0-1 1 0 0,0 1-1 0 0,0-1 1 0 0,0 0-1 0 0,0 1 1 0 0,1-1-1 0 0,-1 0 1 0 0,0 1-1 0 0,0-1 1 0 0,1 0-1 0 0,-1 0 1 0 0,1 1-1 0 0,-1-1 1 0 0,1 0-1 0 0,-1 0 1 0 0,1 0-1 0 0,-1 0 1 0 0,1 0-1 0 0,0 0 0 0 0,-1 0 1 0 0,1 0-1 0 0,0 0 1 0 0,0 0-1 0 0,0 0 1 0 0,0 0-1 0 0,0 0 1 0 0,0 0-1 0 0,0 0 1 0 0,0 0-1 0 0,0 0 1 0 0,0 0-1 0 0,1 0 1 0 0,-1 0-1 0 0,0 0 1 0 0,1 0-1 0 0,-1 0 1 0 0,1 1-1 0 0,-1-1 1 0 0,2-1-1 0 0,1-2-856 0 0,0 1 1 0 0,0 0-1 0 0,1 0 0 0 0,-1 0 1 0 0,1 1-1 0 0,0-1 0 0 0,7-2 1 0 0,13-8-5595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4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5777 0 0,'0'0'16774'0'0,"-3"5"-16538"0"0,1-4-232 0 0,1 1 0 0 0,0-1 0 0 0,-1 1 0 0 0,1-1 0 0 0,0 1 0 0 0,0 0 0 0 0,0 0 0 0 0,1-1 0 0 0,-1 1 0 0 0,0 0 0 0 0,1 0 0 0 0,-1 0 0 0 0,1 0 0 0 0,-1 0 0 0 0,1 2 0 0 0,0-2 67 0 0,1-1-1 0 0,0 0 1 0 0,0 0-1 0 0,-1 0 0 0 0,1 0 1 0 0,0 0-1 0 0,0 0 1 0 0,0-1-1 0 0,0 1 1 0 0,0 0-1 0 0,0 0 1 0 0,0-1-1 0 0,0 1 0 0 0,0 0 1 0 0,0-1-1 0 0,0 1 1 0 0,1-1-1 0 0,-1 1 1 0 0,0-1-1 0 0,0 0 1 0 0,0 0-1 0 0,1 1 0 0 0,-1-1 1 0 0,0 0-1 0 0,0 0 1 0 0,1 0-1 0 0,-1 0 1 0 0,0-1-1 0 0,0 1 1 0 0,3-1-1 0 0,-17 1-1085 0 0,4 0-3623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4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10617 0 0,'0'0'11302'0'0,"-9"7"-11158"0"0,2-2-119 0 0,-1-1 25 0 0,1 0 0 0 0,0 1 0 0 0,0 0 0 0 0,1 1 1 0 0,0-1-1 0 0,0 1 0 0 0,0 1 0 0 0,0-1 0 0 0,-7 13 0 0 0,13-18-56 0 0,0 0 0 0 0,0-1-1 0 0,0 1 1 0 0,0 0 0 0 0,0 0-1 0 0,0-1 1 0 0,1 1 0 0 0,-1 0-1 0 0,0 0 1 0 0,1 0 0 0 0,-1-1-1 0 0,0 1 1 0 0,1 0-1 0 0,-1-1 1 0 0,1 1 0 0 0,-1 0-1 0 0,1-1 1 0 0,-1 1 0 0 0,1-1-1 0 0,-1 1 1 0 0,1-1 0 0 0,0 1-1 0 0,-1-1 1 0 0,1 1 0 0 0,0-1-1 0 0,-1 1 1 0 0,1-1 0 0 0,0 0-1 0 0,0 0 1 0 0,-1 1 0 0 0,1-1-1 0 0,0 0 1 0 0,0 0-1 0 0,0 0 1 0 0,-1 0 0 0 0,1 0-1 0 0,0 0 1 0 0,0 0 0 0 0,1 0-1 0 0,47 6 59 0 0,-32-5-66 0 0,-12 0 36 0 0,0 0-1 0 0,0 0 1 0 0,-1 0 0 0 0,1 1 0 0 0,0 0 0 0 0,-1 0 0 0 0,1 0-1 0 0,-1 0 1 0 0,0 0 0 0 0,0 1 0 0 0,0 0 0 0 0,0 0 0 0 0,4 4 0 0 0,-7-5 57 0 0,1 0 0 0 0,-1 0 1 0 0,0-1-1 0 0,0 1 0 0 0,0 0 1 0 0,0 1-1 0 0,0-1 1 0 0,-1 0-1 0 0,1 0 0 0 0,-1 0 1 0 0,1 0-1 0 0,-1 1 1 0 0,0-1-1 0 0,0 0 0 0 0,0 0 1 0 0,0 0-1 0 0,0 1 1 0 0,0-1-1 0 0,-1 0 0 0 0,1 0 1 0 0,-1 1-1 0 0,1-1 1 0 0,-1 0-1 0 0,0 0 0 0 0,0 0 1 0 0,0 0-1 0 0,0 0 0 0 0,0 0 1 0 0,0 0-1 0 0,-3 2 1 0 0,-1 2-9 0 0,0 0 0 0 0,-1-1 0 0 0,1 1 0 0 0,-1-1 0 0 0,-1 0 0 0 0,1-1 0 0 0,0 0 0 0 0,-1 0 0 0 0,0 0 0 0 0,0-1 0 0 0,0 0 0 0 0,-1 0 0 0 0,1 0 0 0 0,0-1 0 0 0,-1 0 0 0 0,0-1 0 0 0,1 0 1 0 0,-1 0-1 0 0,0-1 0 0 0,0 0 0 0 0,0 0 0 0 0,-13-2 0 0 0,20 1-121 0 0,0 1 0 0 0,0 0 0 0 0,0 0-1 0 0,0-1 1 0 0,0 1 0 0 0,0-1 0 0 0,0 1 0 0 0,0-1 0 0 0,0 1 0 0 0,1-1 0 0 0,-1 1 0 0 0,0-1 0 0 0,0 0 0 0 0,0 1 0 0 0,1-1-1 0 0,-1 0 1 0 0,0 0 0 0 0,1 1 0 0 0,-1-1 0 0 0,1 0 0 0 0,-1 0 0 0 0,1 0 0 0 0,-1 0 0 0 0,1 0 0 0 0,0 0 0 0 0,-1 0 0 0 0,1 0-1 0 0,0 0 1 0 0,0 0 0 0 0,0 0 0 0 0,0 0 0 0 0,0 0 0 0 0,0-1 0 0 0,0-2-486 0 0,0 0 1 0 0,1 1-1 0 0,-1-1 0 0 0,1 1 1 0 0,0-1-1 0 0,0 1 0 0 0,0-1 1 0 0,1 1-1 0 0,1-4 0 0 0,11-18-5981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4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9157 0 0,'0'0'14252'0'0,"0"9"-13989"0"0,1 9-213 0 0,1 33-143 0 0,11 61-1 0 0,-12-108-492 0 0,0-21-13642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4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13757 0 0,'0'0'8349'0'0,"28"46"-8349"0"0,-18-34-500 0 0,-2 4-316 0 0,-3-2-380 0 0,-2 2-1060 0 0,2-8-3505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4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8673 0 0,'0'0'10645'0'0,"3"11"-10420"0"0,1 9-141 0 0,0 0-1 0 0,1 33 1 0 0,-6-52-83 0 0,1-1 1 0 0,0 1-1 0 0,0-1 1 0 0,0 0-1 0 0,0 1 0 0 0,0-1 1 0 0,0 0-1 0 0,0 1 1 0 0,0-1-1 0 0,0 0 0 0 0,1 1 1 0 0,-1-1-1 0 0,0 0 1 0 0,0 1-1 0 0,0-1 1 0 0,0 0-1 0 0,0 1 0 0 0,1-1 1 0 0,-1 0-1 0 0,0 1 1 0 0,0-1-1 0 0,0 0 1 0 0,1 0-1 0 0,-1 1 0 0 0,0-1 1 0 0,1 0-1 0 0,-1 0 1 0 0,0 1-1 0 0,0-1 1 0 0,1 0-1 0 0,-1 0 0 0 0,0 0 1 0 0,1 0-1 0 0,-1 1 1 0 0,0-1-1 0 0,1 0 1 0 0,14-5 120 0 0,16-19 118 0 0,-30 23-225 0 0,14-13 28 0 0,1 1 0 0 0,0 0 1 0 0,0 1-1 0 0,1 1 0 0 0,1 1 0 0 0,0 0 1 0 0,25-9-1 0 0,-41 18-19 0 0,0 1 1 0 0,-1-1-1 0 0,1 1 1 0 0,0-1-1 0 0,0 1 1 0 0,-1 0-1 0 0,1 0 1 0 0,0 0-1 0 0,0 0 1 0 0,0 0-1 0 0,-1 0 1 0 0,1 0-1 0 0,0 1 1 0 0,0-1-1 0 0,-1 0 1 0 0,1 1-1 0 0,0 0 1 0 0,-1-1-1 0 0,1 1 1 0 0,0 0-1 0 0,-1 0 1 0 0,1 0-1 0 0,-1 0 1 0 0,2 2-1 0 0,-1-1 73 0 0,-1 0-1 0 0,1 1 1 0 0,-1-1-1 0 0,0 1 1 0 0,0 0-1 0 0,0-1 1 0 0,0 1-1 0 0,0 0 1 0 0,0-1-1 0 0,-1 1 1 0 0,0 0 0 0 0,1 0-1 0 0,-1 5 1 0 0,-1 8 303 0 0,-1 1 1 0 0,-1-1-1 0 0,0 1 1 0 0,-5 15-1 0 0,2-13-603 0 0,-4 11 386 0 0,8-13-8279 0 0,2-29 1165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4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4120 0 0,'0'0'13125'0'0,"-2"10"-12302"0"0,-4 16-110 0 0,-1 0-1 0 0,-1-1 1 0 0,-1 0-1 0 0,-1-1 0 0 0,-21 36 1 0 0,22-46-600 0 0,-1 0-1 0 0,0 0 1 0 0,-1-1 0 0 0,-1-1 0 0 0,0 0 0 0 0,-16 13 0 0 0,25-23-103 0 0,0 1 1 0 0,0-1-1 0 0,0 1 1 0 0,-1-1 0 0 0,1 0-1 0 0,-1 0 1 0 0,0-1 0 0 0,1 1-1 0 0,-1-1 1 0 0,0 0 0 0 0,0 0-1 0 0,0 0 1 0 0,0 0-1 0 0,0-1 1 0 0,0 1 0 0 0,0-1-1 0 0,0 0 1 0 0,0 0 0 0 0,0-1-1 0 0,0 1 1 0 0,0-1 0 0 0,0 0-1 0 0,0 0 1 0 0,0 0-1 0 0,0-1 1 0 0,1 1 0 0 0,-1-1-1 0 0,0 0 1 0 0,1 0 0 0 0,0 0-1 0 0,-7-6 1 0 0,5 3-63 0 0,1-1 0 0 0,-1 0 0 0 0,1 0 0 0 0,0 0 0 0 0,1 0 0 0 0,0-1 0 0 0,0 1 0 0 0,0-1 0 0 0,1 0 0 0 0,0 0 0 0 0,0 0 0 0 0,0 0 0 0 0,1-1 0 0 0,0 1 0 0 0,1 0 0 0 0,0-1 0 0 0,0 1 0 0 0,1-8 0 0 0,-1 8 25 0 0,1 1 1 0 0,-1-1-1 0 0,1 0 1 0 0,1 0 0 0 0,-1 1-1 0 0,1-1 1 0 0,0 1-1 0 0,1-1 1 0 0,0 1 0 0 0,0 0-1 0 0,0 0 1 0 0,0 0-1 0 0,1 0 1 0 0,0 1 0 0 0,1 0-1 0 0,-1-1 1 0 0,1 1-1 0 0,0 1 1 0 0,6-6 0 0 0,-7 9 41 0 0,-1-1 0 0 0,1 1 0 0 0,-1 0 1 0 0,1 0-1 0 0,0 0 0 0 0,-1 0 0 0 0,1 1 1 0 0,0 0-1 0 0,0-1 0 0 0,0 1 0 0 0,-1 1 0 0 0,1-1 1 0 0,0 1-1 0 0,0-1 0 0 0,-1 1 0 0 0,1 0 1 0 0,-1 0-1 0 0,1 1 0 0 0,-1-1 0 0 0,1 1 1 0 0,-1-1-1 0 0,0 1 0 0 0,1 0 0 0 0,-1 1 0 0 0,0-1 1 0 0,3 3-1 0 0,10 9 239 0 0,0 1 1 0 0,-1 0-1 0 0,17 23 1 0 0,-23-28-106 0 0,25 34 1054 0 0,39 69-1 0 0,-16-23-252 0 0,-56-89-954 0 0,11 21-1929 0 0,-12-23 1855 0 0,0 1-1 0 0,0 0 1 0 0,-1 0-1 0 0,1 0 0 0 0,0 0 1 0 0,-1 0-1 0 0,1 0 1 0 0,0 0-1 0 0,0 0 1 0 0,-1-1-1 0 0,1 1 0 0 0,0 0 1 0 0,-1 0-1 0 0,1 0 1 0 0,0 0-1 0 0,0 0 1 0 0,-1 1-1 0 0,1-1 0 0 0,0 0 1 0 0,-1 0-1 0 0,1 0 1 0 0,0 0-1 0 0,0 0 1 0 0,-1 0-1 0 0,1 0 0 0 0,0 0 1 0 0,0 1-1 0 0,-1-1 1 0 0,1 0-1 0 0,0 0 1 0 0,0 0-1 0 0,0 1 0 0 0,-1-1 1 0 0,1 0-1 0 0,0 0 1 0 0,0 0-1 0 0,0 1 1 0 0,0-1-1 0 0,-1 0 0 0 0,1 1 1 0 0,0-1-1 0 0,0 0 1 0 0,0 0-1 0 0,0 1 1 0 0,0-1-1 0 0,0 0 0 0 0,0 0 1 0 0,0 1-1 0 0,0-1 1 0 0,0 0-1 0 0,0 1 1 0 0,0-1-1 0 0,0 0 0 0 0,0 0 1 0 0,0 1-1 0 0,0-1 1 0 0,0 0-1 0 0,0 1 1 0 0,0-1-1 0 0,1 0 0 0 0,-1 0 1 0 0,0 1-1 0 0,0-1 1 0 0,0 0-1 0 0,0 0 1 0 0,1 1-1 0 0,-1-1 0 0 0,0 0 1 0 0,-24-8-10265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4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7293 0 0,'0'0'10997'0'0,"78"-16"-9741"0"0,-55 12-376 0 0,0 4-380 0 0,3 0-280 0 0,-6 0-148 0 0,3 0-64 0 0,-8 0-4 0 0,-4 0-4 0 0,-1 0-684 0 0,-23 0-10301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45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1148 0 0,'0'0'16314'0'0,"0"-4"-15746"0"0,1-3 786 0 0,1 13-390 0 0,4 30 67 0 0,6 51-612 0 0,1-20-422 0 0,-9-50 204 0 0,0 1 0 0 0,-1-1 1 0 0,0 23-1 0 0,-26-104 1181 0 0,3-113-1507 0 0,18 156 551 0 0,2 58-200 0 0,8 52 0 0 0,-6-76-158 0 0,0 1-1 0 0,2 0 1 0 0,-1-1-1 0 0,2 0 1 0 0,0 0 0 0 0,0 0-1 0 0,8 13 1 0 0,-17-54-989 0 0,4 17-2672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4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13033 0 0,'0'0'11659'0'0,"10"9"-11646"0"0,-2 0-32 0 0,-5-6 11 0 0,-1 1-1 0 0,1-1 1 0 0,0 0 0 0 0,0 0-1 0 0,0-1 1 0 0,1 1 0 0 0,-1-1-1 0 0,1 1 1 0 0,-1-1 0 0 0,1 0 0 0 0,0 0-1 0 0,0-1 1 0 0,-1 1 0 0 0,1-1-1 0 0,1 0 1 0 0,-1 0 0 0 0,7 1-1 0 0,8-1-257 0 0,0-1-1 0 0,0-1 0 0 0,0-1 0 0 0,24-5 1 0 0,-29 4-1457 0 0,0-1-1 0 0,0-1 1 0 0,19-8 0 0 0,-19 3-5066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5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0 631 9657 0 0,'0'0'9868'0'0,"26"-17"-8008"0"0,32-82-1164 0 0,-5-4 1 0 0,-5-1-1 0 0,65-202 1 0 0,-110 305-881 0 0,1 9 120 0 0,6 28 180 0 0,7 45 289 0 0,2 19 192 0 0,4-1 0 0 0,42 112-1 0 0,-55-189-625 0 0,-7-16-38 0 0,0 0-1 0 0,0 0 1 0 0,-1 0 0 0 0,1 0-1 0 0,-2 1 1 0 0,1-1 0 0 0,-1 1-1 0 0,1 10 1 0 0,-6-17-2040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5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 4744 0 0,'0'0'18442'0'0,"-7"-8"-18102"0"0,53 21 120 0 0,-19-10-441 0 0,0 0 0 0 0,0-2 0 0 0,0-2 0 0 0,30-3 1 0 0,51-15-3641 0 0,-91 14-900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5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26 220 0 0,'0'0'18268'0'0,"-12"-5"-17622"0"0,-38-14-221 0 0,45 18-353 0 0,0 1-1 0 0,0-1 1 0 0,0 1-1 0 0,0 1 0 0 0,0-1 1 0 0,0 1-1 0 0,0 0 1 0 0,0 0-1 0 0,0 0 1 0 0,1 0-1 0 0,-1 1 1 0 0,0 0-1 0 0,1 0 1 0 0,-1 0-1 0 0,1 1 0 0 0,0 0 1 0 0,0-1-1 0 0,0 1 1 0 0,-4 4-1 0 0,-3 1 179 0 0,3-2-187 0 0,1-1-1 0 0,1 1 1 0 0,-1 0-1 0 0,1 0 1 0 0,0 1-1 0 0,1 0 1 0 0,-1 0 0 0 0,1 0-1 0 0,1 0 1 0 0,0 1-1 0 0,-5 10 1 0 0,8-16-64 0 0,0 0 0 0 0,0 1 0 0 0,1-1 0 0 0,-1 0-1 0 0,0 1 1 0 0,1-1 0 0 0,-1 1 0 0 0,1-1 0 0 0,0 1 0 0 0,0-1 0 0 0,0 1 0 0 0,0-1 0 0 0,1 1-1 0 0,-1-1 1 0 0,1 1 0 0 0,-1-1 0 0 0,1 1 0 0 0,0-1 0 0 0,0 0 0 0 0,0 0 0 0 0,0 1 0 0 0,0-1-1 0 0,0 0 1 0 0,1 0 0 0 0,-1 0 0 0 0,1 0 0 0 0,0 0 0 0 0,-1 0 0 0 0,1-1 0 0 0,0 1-1 0 0,0 0 1 0 0,0-1 0 0 0,0 0 0 0 0,0 1 0 0 0,1-1 0 0 0,-1 0 0 0 0,0 0 0 0 0,0 0 0 0 0,1 0-1 0 0,-1-1 1 0 0,1 1 0 0 0,-1-1 0 0 0,4 1 0 0 0,9 2 30 0 0,0-1 0 0 0,0 0 0 0 0,0-1-1 0 0,1-1 1 0 0,-1 0 0 0 0,28-5 0 0 0,-35 4-35 0 0,1 0 0 0 0,-1-1-1 0 0,0 0 1 0 0,0-1 0 0 0,1 0 0 0 0,-1 0 0 0 0,-1-1-1 0 0,1 1 1 0 0,-1-2 0 0 0,1 1 0 0 0,-1-1 0 0 0,0 0 0 0 0,9-10-1 0 0,-15 14 0 0 0,0 1-1 0 0,0-1 0 0 0,-1 0 0 0 0,1 1 0 0 0,0-1 0 0 0,-1 1 1 0 0,1-1-1 0 0,-1 0 0 0 0,1 0 0 0 0,-1 1 0 0 0,1-1 0 0 0,-1 0 1 0 0,1 0-1 0 0,-1 1 0 0 0,0-1 0 0 0,0 0 0 0 0,1 0 1 0 0,-1 0-1 0 0,0 0 0 0 0,0 0 0 0 0,0 1 0 0 0,0-1 0 0 0,0 0 1 0 0,0 0-1 0 0,0 0 0 0 0,0 0 0 0 0,0 0 0 0 0,0 0 0 0 0,-1 0 1 0 0,1 1-1 0 0,0-1 0 0 0,-1-1 0 0 0,0 2 0 0 0,0 0 0 0 0,0-1-1 0 0,0 1 1 0 0,-1 0 0 0 0,1 0 0 0 0,0 1-1 0 0,0-1 1 0 0,0 0 0 0 0,0 0-1 0 0,0 0 1 0 0,0 1 0 0 0,0-1 0 0 0,0 1-1 0 0,0-1 1 0 0,0 0 0 0 0,0 1 0 0 0,0 0-1 0 0,0-1 1 0 0,0 1 0 0 0,0 0 0 0 0,1-1-1 0 0,-1 1 1 0 0,0 0 0 0 0,0 0 0 0 0,1 0-1 0 0,-2 1 1 0 0,-1 1-12 0 0,1-1 0 0 0,0 1-1 0 0,0-1 1 0 0,0 1 0 0 0,0 0 0 0 0,0-1 0 0 0,0 1 0 0 0,1 0-1 0 0,0 0 1 0 0,-1 1 0 0 0,1-1 0 0 0,0 0 0 0 0,0 0-1 0 0,1 0 1 0 0,-1 1 0 0 0,1-1 0 0 0,-1 0 0 0 0,1 1 0 0 0,0-1-1 0 0,1 0 1 0 0,-1 1 0 0 0,2 6 0 0 0,-1-8 23 0 0,0 1 0 0 0,1 0 1 0 0,0-1-1 0 0,0 1 0 0 0,-1-1 0 0 0,2 1 0 0 0,-1-1 1 0 0,0 0-1 0 0,0 0 0 0 0,1 0 0 0 0,-1 0 1 0 0,1 0-1 0 0,-1-1 0 0 0,1 1 0 0 0,0-1 1 0 0,0 1-1 0 0,-1-1 0 0 0,1 0 0 0 0,0 0 0 0 0,0-1 1 0 0,0 1-1 0 0,0 0 0 0 0,1-1 0 0 0,5 0 1 0 0,4 1 121 0 0,0-1 1 0 0,0-1 0 0 0,0 0 0 0 0,0-1-1 0 0,0 0 1 0 0,-1-1 0 0 0,20-6 0 0 0,-25 6-15 0 0,0 1 0 0 0,-1-1 0 0 0,1 0 0 0 0,0-1-1 0 0,-1 0 1 0 0,0 0 0 0 0,0 0 0 0 0,0-1 0 0 0,0 1 0 0 0,-1-2 0 0 0,0 1 0 0 0,0 0 0 0 0,0-1 0 0 0,6-10 0 0 0,-9 13-45 0 0,-1 0 1 0 0,0 0-1 0 0,1 1 1 0 0,-1-1-1 0 0,0 0 1 0 0,0 0 0 0 0,-1 0-1 0 0,1 0 1 0 0,-1 0-1 0 0,1 0 1 0 0,-1-1-1 0 0,0 1 1 0 0,0 0-1 0 0,0 0 1 0 0,-1 0-1 0 0,1 0 1 0 0,-1 0-1 0 0,0 0 1 0 0,1 0-1 0 0,-4-5 1 0 0,2 4-36 0 0,-1 0 1 0 0,1 1-1 0 0,-1-1 1 0 0,0 1-1 0 0,0 0 1 0 0,-1 0-1 0 0,1 0 0 0 0,0 0 1 0 0,-1 0-1 0 0,0 1 1 0 0,0 0-1 0 0,0 0 1 0 0,-4-2-1 0 0,-1 0-45 0 0,0 1 0 0 0,-1 0 1 0 0,1 0-1 0 0,0 1 0 0 0,-1 0 0 0 0,0 1 0 0 0,1 0 0 0 0,-1 1 1 0 0,0 0-1 0 0,1 0 0 0 0,-1 1 0 0 0,-17 4 0 0 0,18-2-72 0 0,0 0 0 0 0,1 1 0 0 0,-1 0 0 0 0,1 1-1 0 0,0 0 1 0 0,0 0 0 0 0,-7 7 0 0 0,-12 20-2021 0 0,25-28 1300 0 0,0 0 0 0 0,0 0 1 0 0,0 0-1 0 0,1 0 1 0 0,0 0-1 0 0,0 0 0 0 0,-1 9 1 0 0,1 0-4750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5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9605 0 0,'0'0'9377'0'0,"-11"4"-9115"0"0,8-3-265 0 0,-9 3 85 0 0,0 0-1 0 0,1 1 1 0 0,-16 8 0 0 0,24-11-55 0 0,0-1 1 0 0,1 1 0 0 0,-1 0-1 0 0,0 0 1 0 0,1 0-1 0 0,-1 0 1 0 0,1 0-1 0 0,-1 1 1 0 0,1-1-1 0 0,0 1 1 0 0,0 0-1 0 0,0-1 1 0 0,1 1-1 0 0,-1 0 1 0 0,0 0 0 0 0,1 0-1 0 0,0 0 1 0 0,0 0-1 0 0,0 1 1 0 0,0-1-1 0 0,0 6 1 0 0,1-8-28 0 0,1 0 0 0 0,-1 0 0 0 0,1 0 0 0 0,0 0 0 0 0,0 0 0 0 0,-1 0 0 0 0,1 0 0 0 0,0 0 0 0 0,0 0 0 0 0,0-1-1 0 0,0 1 1 0 0,0 0 0 0 0,0-1 0 0 0,0 1 0 0 0,0 0 0 0 0,0-1 0 0 0,1 1 0 0 0,-1-1 0 0 0,0 0 0 0 0,0 1 0 0 0,0-1 0 0 0,1 0 0 0 0,-1 0 0 0 0,0 0 0 0 0,2 0 0 0 0,43 5 250 0 0,-37-4-176 0 0,-7-1-46 0 0,13 1 104 0 0,0 1-1 0 0,0 1 1 0 0,-1 0 0 0 0,22 7 0 0 0,-33-9-69 0 0,-1-1 1 0 0,0 1-1 0 0,0 0 1 0 0,0 0 0 0 0,0 0-1 0 0,0 0 1 0 0,-1 0-1 0 0,1 0 1 0 0,0 0 0 0 0,0 1-1 0 0,-1-1 1 0 0,1 1-1 0 0,-1-1 1 0 0,1 1 0 0 0,-1-1-1 0 0,1 1 1 0 0,-1 0-1 0 0,0 0 1 0 0,0 0-1 0 0,0 0 1 0 0,0 0 0 0 0,0 0-1 0 0,-1 0 1 0 0,1 0-1 0 0,0 0 1 0 0,-1 0 0 0 0,0 0-1 0 0,1 1 1 0 0,-1-1-1 0 0,0 0 1 0 0,0 0 0 0 0,0 0-1 0 0,-1 0 1 0 0,1 1-1 0 0,0-1 1 0 0,-1 0-1 0 0,0 0 1 0 0,1 0 0 0 0,-1 0-1 0 0,-2 4 1 0 0,0-1 12 0 0,-1 1 0 0 0,0-1-1 0 0,0 0 1 0 0,0 0 0 0 0,0-1 0 0 0,-1 1 0 0 0,0-1 0 0 0,0 0 0 0 0,0 0 0 0 0,-1-1-1 0 0,1 1 1 0 0,-1-1 0 0 0,0 0 0 0 0,0-1 0 0 0,-11 4 0 0 0,4-2-107 0 0,-1 0 0 0 0,1-1-1 0 0,-1 0 1 0 0,1-1 0 0 0,-1-1 0 0 0,-20 0 0 0 0,33-1-50 0 0,-1 0 0 0 0,1 0 1 0 0,-1 0-1 0 0,1-1 0 0 0,0 1 0 0 0,-1 0 0 0 0,1-1 1 0 0,-1 1-1 0 0,1-1 0 0 0,0 1 0 0 0,-1-1 1 0 0,1 0-1 0 0,0 0 0 0 0,0 1 0 0 0,0-1 0 0 0,0 0 1 0 0,-1 0-1 0 0,1 0 0 0 0,0 0 0 0 0,1 0 0 0 0,-3-3 1 0 0,-4-20-4494 0 0,4 0-2433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5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0 900 0 0,'0'0'17924'0'0,"-6"3"-17150"0"0,1-1-624 0 0,1-1 1 0 0,0 2 0 0 0,0-1-1 0 0,0 0 1 0 0,1 1-1 0 0,-1 0 1 0 0,0 0-1 0 0,1 0 1 0 0,0 0 0 0 0,0 0-1 0 0,0 1 1 0 0,0 0-1 0 0,0-1 1 0 0,1 1 0 0 0,-1 0-1 0 0,1 0 1 0 0,0 1-1 0 0,0-1 1 0 0,1 0 0 0 0,-2 7-1 0 0,-3 6 46 0 0,2 0-1 0 0,0 1 1 0 0,0-1 0 0 0,2 1-1 0 0,0 0 1 0 0,1 0 0 0 0,1 0 0 0 0,1 0-1 0 0,0 0 1 0 0,7 29 0 0 0,-2-23-231 0 0,1 0 0 0 0,1-1 0 0 0,2 0 1 0 0,0 0-1 0 0,1-1 0 0 0,1-1 1 0 0,17 24-1 0 0,-21-33-576 0 0,7 14-398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5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6689 0 0,'0'0'11762'0'0,"-3"13"-10972"0"0,-3 11-344 0 0,0 0 1 0 0,-3 0-1 0 0,0 0 0 0 0,-16 29 0 0 0,22-46-433 0 0,0-1-1 0 0,0 0 1 0 0,-1 0-1 0 0,0-1 0 0 0,0 1 1 0 0,-1-1-1 0 0,1 0 0 0 0,-1 0 1 0 0,0 0-1 0 0,0 0 1 0 0,-1-1-1 0 0,0 0 0 0 0,1 0 1 0 0,-1-1-1 0 0,-1 0 1 0 0,1 0-1 0 0,0 0 0 0 0,-1-1 1 0 0,1 0-1 0 0,-1 0 1 0 0,0 0-1 0 0,-12 0 0 0 0,16-2-60 0 0,1-1-1 0 0,-1 1 1 0 0,0-1-1 0 0,0 0 1 0 0,1 0-1 0 0,-1 0 0 0 0,0-1 1 0 0,1 1-1 0 0,-1-1 1 0 0,1 1-1 0 0,0-1 1 0 0,-1 0-1 0 0,1 0 1 0 0,0 0-1 0 0,0 0 0 0 0,0 0 1 0 0,1-1-1 0 0,-1 1 1 0 0,0-1-1 0 0,1 1 1 0 0,0-1-1 0 0,-1 1 1 0 0,1-1-1 0 0,0 0 0 0 0,0 1 1 0 0,0-1-1 0 0,1 0 1 0 0,-1-5-1 0 0,-2-2-154 0 0,1-1 0 0 0,1 1 0 0 0,0-1 0 0 0,0 0 0 0 0,1 1 0 0 0,2-19 0 0 0,-1 22 190 0 0,1 1-1 0 0,0 0 0 0 0,0-1 1 0 0,1 1-1 0 0,0 0 0 0 0,0 1 1 0 0,0-1-1 0 0,0 0 0 0 0,1 1 1 0 0,0 0-1 0 0,6-6 0 0 0,-9 9 35 0 0,0 1 0 0 0,0 0 0 0 0,0-1-1 0 0,1 1 1 0 0,-1 0 0 0 0,1 0-1 0 0,-1 0 1 0 0,1 0 0 0 0,-1 0-1 0 0,1 0 1 0 0,0 1 0 0 0,-1-1 0 0 0,1 0-1 0 0,0 1 1 0 0,-1-1 0 0 0,1 1-1 0 0,0 0 1 0 0,0 0 0 0 0,0-1-1 0 0,-1 1 1 0 0,1 0 0 0 0,0 1-1 0 0,0-1 1 0 0,0 0 0 0 0,-1 0 0 0 0,1 1-1 0 0,0-1 1 0 0,0 1 0 0 0,-1-1-1 0 0,1 1 1 0 0,0 0 0 0 0,-1 0-1 0 0,1 0 1 0 0,-1 0 0 0 0,1 0 0 0 0,-1 0-1 0 0,0 0 1 0 0,1 0 0 0 0,-1 1-1 0 0,0-1 1 0 0,0 0 0 0 0,2 4-1 0 0,82 121 1580 0 0,-59-84-2032 0 0,44 56-1 0 0,-58-90-4338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5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7445 0 0,'0'0'11729'0'0,"66"22"-11545"0"0,-46-18-100 0 0,-2 0-72 0 0,3 0 40 0 0,-6-2-52 0 0,3 0-260 0 0,-8 0-688 0 0,-3-2-764 0 0,-1 0-1509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5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12941 0 0,'0'0'9457'0'0,"0"85"-9273"0"0,0-59-172 0 0,0 2-12 0 0,0 2-120 0 0,0-3-488 0 0,-2 1-400 0 0,-1-6-484 0 0,1-4-2649 0 0,-6-4-5804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5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74 127 8341 0 0,'0'0'9930'0'0,"-8"10"-9705"0"0,1-2-265 0 0,-1 1 221 0 0,0 1 0 0 0,1 0 1 0 0,0 1-1 0 0,0-1 1 0 0,-8 21-1 0 0,14-28-157 0 0,0 0-1 0 0,0 0 1 0 0,0 0-1 0 0,0 0 1 0 0,0 0-1 0 0,1 0 0 0 0,0 0 1 0 0,0 1-1 0 0,-1-1 1 0 0,2 0-1 0 0,-1 0 1 0 0,0 0-1 0 0,1 0 1 0 0,-1 0-1 0 0,1 1 1 0 0,0-1-1 0 0,0 0 1 0 0,0-1-1 0 0,1 1 1 0 0,-1 0-1 0 0,1 0 1 0 0,-1 0-1 0 0,1-1 1 0 0,0 1-1 0 0,0-1 1 0 0,0 1-1 0 0,0-1 1 0 0,1 0-1 0 0,-1 0 1 0 0,1 0-1 0 0,-1 0 1 0 0,4 1-1 0 0,1 1 18 0 0,0 0 0 0 0,1 0 0 0 0,0-1 1 0 0,0 0-1 0 0,0-1 0 0 0,0 0 0 0 0,0 0 0 0 0,0-1 0 0 0,1 0 0 0 0,-1 0 0 0 0,0-1 0 0 0,1 0 0 0 0,-1 0 1 0 0,1-1-1 0 0,-1 0 0 0 0,0-1 0 0 0,0 0 0 0 0,0 0 0 0 0,0 0 0 0 0,0-1 0 0 0,0-1 0 0 0,0 1 0 0 0,9-8 0 0 0,-9 7-39 0 0,-1 0 0 0 0,0-1-1 0 0,0 0 1 0 0,0 0-1 0 0,-1-1 1 0 0,1 0-1 0 0,-1 0 1 0 0,-1 0-1 0 0,1-1 1 0 0,-1 0 0 0 0,0 0-1 0 0,-1 0 1 0 0,0-1-1 0 0,0 0 1 0 0,-1 1-1 0 0,1-1 1 0 0,-2-1 0 0 0,1 1-1 0 0,-1 0 1 0 0,-1-1-1 0 0,1 1 1 0 0,0-17-1 0 0,-4 14-49 0 0,1 0 0 0 0,-1 0 0 0 0,-1-1 0 0 0,0 2 0 0 0,0-1 0 0 0,-8-16 0 0 0,10 24 47 0 0,0 0 0 0 0,0 0 0 0 0,0 1 0 0 0,-1-1 0 0 0,1 0-1 0 0,-1 1 1 0 0,0 0 0 0 0,0-1 0 0 0,1 1 0 0 0,-1 0 0 0 0,-1 0 0 0 0,1 0-1 0 0,0 0 1 0 0,-1 0 0 0 0,1 0 0 0 0,-1 1 0 0 0,1-1 0 0 0,-1 1 0 0 0,1 0-1 0 0,-1 0 1 0 0,0 0 0 0 0,0 0 0 0 0,0 0 0 0 0,0 0 0 0 0,0 1 0 0 0,0 0-1 0 0,0-1 1 0 0,0 1 0 0 0,0 0 0 0 0,-3 1 0 0 0,3 0 31 0 0,0 0 1 0 0,0 1 0 0 0,0 0-1 0 0,0-1 1 0 0,0 1-1 0 0,1 0 1 0 0,-1 1-1 0 0,1-1 1 0 0,-1 0-1 0 0,1 1 1 0 0,0-1-1 0 0,0 1 1 0 0,0 0 0 0 0,0-1-1 0 0,0 1 1 0 0,1 0-1 0 0,-1 0 1 0 0,-1 6-1 0 0,-19 64 362 0 0,18-61-349 0 0,-10 53 221 0 0,2 0 1 0 0,3 0 0 0 0,-2 132-1 0 0,18-181-1317 0 0,-7-16 941 0 0,0 1 0 0 0,1-1 0 0 0,-1 0 1 0 0,0 0-1 0 0,0 1 0 0 0,0-1 1 0 0,0 0-1 0 0,0 0 0 0 0,0 0 0 0 0,0 1 1 0 0,0-1-1 0 0,1 0 0 0 0,-1 0 1 0 0,0 0-1 0 0,0 0 0 0 0,0 1 0 0 0,0-1 1 0 0,1 0-1 0 0,-1 0 0 0 0,0 0 0 0 0,0 0 1 0 0,0 0-1 0 0,1 0 0 0 0,-1 0 1 0 0,0 1-1 0 0,0-1 0 0 0,0 0 0 0 0,1 0 1 0 0,-1 0-1 0 0,0 0 0 0 0,0 0 1 0 0,1 0-1 0 0,-1 0 0 0 0,0 0 0 0 0,0 0 1 0 0,1 0-1 0 0,-1 0 0 0 0,0 0 0 0 0,0 0 1 0 0,0-1-1 0 0,1 1 0 0 0,-1 0 1 0 0,0 0-1 0 0,0 0 0 0 0,0 0 0 0 0,1 0 1 0 0,-1 0-1 0 0,0 0 0 0 0,0-1 1 0 0,0 1-1 0 0,0 0 0 0 0,1 0 0 0 0,-1 0 1 0 0,0 0-1 0 0,0-1 0 0 0,0 1 1 0 0,0 0-1 0 0,0 0 0 0 0,0 0 0 0 0,1-1 1 0 0,-1 1-1 0 0,0 0 0 0 0,0 0 0 0 0,0-1 1 0 0,0 1-1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46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61 4272 0 0,'0'0'15925'0'0,"-13"2"-15332"0"0,-37 8-63 0 0,48-9-479 0 0,0-1 0 0 0,1 1-1 0 0,-1 0 1 0 0,0 0 0 0 0,0 0 0 0 0,0 1 0 0 0,1-1 0 0 0,-1 0 0 0 0,1 1-1 0 0,-1-1 1 0 0,1 1 0 0 0,-1-1 0 0 0,1 1 0 0 0,0 0 0 0 0,0 0 0 0 0,0-1-1 0 0,0 1 1 0 0,0 0 0 0 0,0 0 0 0 0,0 0 0 0 0,1 0 0 0 0,-1 0-1 0 0,0 2 1 0 0,-4 9 220 0 0,1-3-235 0 0,-1 0-1 0 0,1 1 1 0 0,1-1 0 0 0,0 1 0 0 0,0-1 0 0 0,1 1-1 0 0,0 0 1 0 0,1 0 0 0 0,1 0 0 0 0,-1 0 0 0 0,2 0 0 0 0,1 14-1 0 0,-1-20-35 0 0,-1-1-1 0 0,1 0 0 0 0,0 0 1 0 0,0 1-1 0 0,0-1 0 0 0,1 0 1 0 0,0 0-1 0 0,-1 0 0 0 0,2-1 1 0 0,-1 1-1 0 0,0 0 0 0 0,1-1 1 0 0,-1 1-1 0 0,1-1 1 0 0,0 0-1 0 0,0 0 0 0 0,0 0 1 0 0,1 0-1 0 0,-1-1 0 0 0,1 1 1 0 0,-1-1-1 0 0,1 0 0 0 0,0 0 1 0 0,0 0-1 0 0,0 0 0 0 0,0-1 1 0 0,0 0-1 0 0,0 1 0 0 0,0-2 1 0 0,1 1-1 0 0,-1 0 0 0 0,0-1 1 0 0,6 0-1 0 0,-1-1 19 0 0,1 0 0 0 0,-1 0-1 0 0,0-1 1 0 0,0-1 0 0 0,1 1-1 0 0,-2-1 1 0 0,1-1 0 0 0,0 0 0 0 0,-1 0-1 0 0,1-1 1 0 0,-1 0 0 0 0,0 0-1 0 0,-1-1 1 0 0,0 0 0 0 0,1 0 0 0 0,-2-1-1 0 0,13-14 1 0 0,-14 15 21 0 0,0-1-1 0 0,0 0 1 0 0,0 0 0 0 0,-1-1-1 0 0,0 1 1 0 0,0-1-1 0 0,-1 0 1 0 0,0 0 0 0 0,-1 0-1 0 0,1 0 1 0 0,-2-1 0 0 0,1 1-1 0 0,-1-1 1 0 0,0 1-1 0 0,-1-1 1 0 0,0 1 0 0 0,0-1-1 0 0,-1 1 1 0 0,0-1 0 0 0,-4-12-1 0 0,4 17-9 0 0,-1 0-1 0 0,0 0 1 0 0,0 0 0 0 0,0 0-1 0 0,0 0 1 0 0,-1 0 0 0 0,1 1-1 0 0,-1-1 1 0 0,0 1-1 0 0,0 0 1 0 0,-1 0 0 0 0,1 0-1 0 0,0 0 1 0 0,-1 0 0 0 0,0 1-1 0 0,-7-4 1 0 0,4 3-16 0 0,-1 0 1 0 0,1 0-1 0 0,-1 1 1 0 0,0 0-1 0 0,0 0 1 0 0,-1 1-1 0 0,1 0 1 0 0,0 1-1 0 0,-9-1 1 0 0,9 1-24 0 0,-1 1 1 0 0,1-1 0 0 0,-1 1-1 0 0,1 1 1 0 0,0 0 0 0 0,0 0-1 0 0,-1 0 1 0 0,1 1 0 0 0,1 0-1 0 0,-1 1 1 0 0,0 0 0 0 0,1 0-1 0 0,0 0 1 0 0,0 1 0 0 0,0 0-1 0 0,0 1 1 0 0,1-1 0 0 0,-11 14-1 0 0,12-12-1 0 0,1 0-1 0 0,0 1 0 0 0,0-1 1 0 0,1 1-1 0 0,0 0 1 0 0,0 0-1 0 0,1 0 0 0 0,0 0 1 0 0,1 0-1 0 0,0 1 1 0 0,0-1-1 0 0,0 0 0 0 0,2 10 1 0 0,0-12 8 0 0,0 1 0 0 0,0-1 0 0 0,1 0 0 0 0,0 0 0 0 0,0 0 0 0 0,0 0 0 0 0,1 0 0 0 0,0 0 0 0 0,0 0 0 0 0,1-1 0 0 0,-1 0 1 0 0,1 0-1 0 0,1 0 0 0 0,-1 0 0 0 0,0 0 0 0 0,1-1 0 0 0,9 7 0 0 0,-9-7 1 0 0,0-1 0 0 0,1 0 0 0 0,-1 0 1 0 0,1 0-1 0 0,-1 0 0 0 0,1-1 0 0 0,0 0 0 0 0,0 0 0 0 0,0-1 1 0 0,0 0-1 0 0,0 0 0 0 0,0 0 0 0 0,1 0 0 0 0,-1-1 1 0 0,0 0-1 0 0,9-2 0 0 0,-11 1 9 0 0,1 0 1 0 0,-1 0 0 0 0,0 0-1 0 0,0-1 1 0 0,1 0-1 0 0,-1 0 1 0 0,-1 0 0 0 0,1 0-1 0 0,0-1 1 0 0,0 1-1 0 0,-1-1 1 0 0,0 0 0 0 0,1 0-1 0 0,-1 0 1 0 0,0 0-1 0 0,0-1 1 0 0,-1 0 0 0 0,1 1-1 0 0,-1-1 1 0 0,0 0-1 0 0,0 0 1 0 0,0 0 0 0 0,1-5-1 0 0,3-6 20 0 0,-2 0 1 0 0,0 0-1 0 0,0-1 0 0 0,-2 0 0 0 0,0 1 0 0 0,-1-1 0 0 0,0 0 0 0 0,-2-18 1 0 0,1 29-35 0 0,-1-1 0 0 0,0 1 0 0 0,0-1 0 0 0,-1 1 0 0 0,1-1 0 0 0,-1 1 0 0 0,0 0 0 0 0,-1-1 0 0 0,1 1 0 0 0,-1 0 0 0 0,0 1 0 0 0,0-1 0 0 0,-1 0 0 0 0,1 1 0 0 0,-1 0 0 0 0,0 0 0 0 0,0 0 0 0 0,-1 0 0 0 0,1 1 0 0 0,-1 0 0 0 0,0-1 0 0 0,1 2 0 0 0,-1-1 0 0 0,-1 1 0 0 0,1-1 0 0 0,-7-1 0 0 0,6 3-11 0 0,1 0 1 0 0,0 0-1 0 0,0 0 1 0 0,-1 1 0 0 0,1 0-1 0 0,0 0 1 0 0,-1 0 0 0 0,1 1-1 0 0,0 0 1 0 0,-1 0-1 0 0,1 0 1 0 0,0 1 0 0 0,0-1-1 0 0,0 1 1 0 0,0 0-1 0 0,0 1 1 0 0,1-1 0 0 0,-1 1-1 0 0,1 0 1 0 0,-1 0 0 0 0,1 1-1 0 0,-7 7 1 0 0,7-8 20 0 0,1 1 0 0 0,0 0 1 0 0,0 0-1 0 0,0 0 0 0 0,0 0 0 0 0,1 0 1 0 0,0 0-1 0 0,-1 1 0 0 0,2-1 0 0 0,-1 1 1 0 0,0 0-1 0 0,1 0 0 0 0,0-1 0 0 0,0 1 1 0 0,0 0-1 0 0,1 0 0 0 0,0 0 0 0 0,0 0 0 0 0,0 0 1 0 0,0 0-1 0 0,1 0 0 0 0,0 0 0 0 0,0 0 1 0 0,0-1-1 0 0,3 7 0 0 0,-2-7 19 0 0,0 0-1 0 0,1 0 0 0 0,-1 0 1 0 0,1-1-1 0 0,0 1 1 0 0,0-1-1 0 0,0 0 1 0 0,1 0-1 0 0,-1 0 0 0 0,1 0 1 0 0,0 0-1 0 0,0-1 1 0 0,0 1-1 0 0,0-1 0 0 0,0 0 1 0 0,0-1-1 0 0,0 1 1 0 0,1-1-1 0 0,-1 0 1 0 0,0 0-1 0 0,1 0 0 0 0,0 0 1 0 0,-1-1-1 0 0,8 0 1 0 0,-4 0-121 0 0,-1 0 0 0 0,0-1 0 0 0,0 0 0 0 0,0 0 0 0 0,0 0 0 0 0,12-5 0 0 0,-14 4-347 0 0,0 0-1 0 0,0 0 1 0 0,-1-1 0 0 0,0 1-1 0 0,1-1 1 0 0,-1 0-1 0 0,0 0 1 0 0,0-1 0 0 0,5-5-1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2:5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8105 0 0,'0'0'12440'0'0,"11"9"-11841"0"0,34 31 19 0 0,-41-36-510 0 0,-1 0 1 0 0,0 0-1 0 0,0 1 0 0 0,0-1 0 0 0,0 1 1 0 0,-1-1-1 0 0,0 1 0 0 0,0 0 0 0 0,0 0 1 0 0,-1 0-1 0 0,1 0 0 0 0,0 8 1 0 0,-1 60 808 0 0,-1-47-572 0 0,-1 3-161 0 0,-1 1 0 0 0,-1-1-1 0 0,-2 0 1 0 0,-1 0 0 0 0,-1-1-1 0 0,-13 34 1 0 0,14-45-451 0 0,-2 1-1 0 0,0-1 1 0 0,-1-1 0 0 0,0 0-1 0 0,-1 0 1 0 0,-1-1 0 0 0,-1 0-1 0 0,0 0 1 0 0,-1-2 0 0 0,-26 22-1 0 0,15-19-2148 0 0,-6-3-2704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0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16 660 5793 0 0,'0'0'10909'0'0,"-3"10"-10244"0"0,-1 3-195 0 0,-3 10-359 0 0,5-1 6919 0 0,28-66-6028 0 0,10-34-128 0 0,134-263 600 0 0,-60 112-1415 0 0,-93 201-108 0 0,-17 28 38 0 0,0 0 1 0 0,0-1-1 0 0,0 1 1 0 0,0-1 0 0 0,0 1-1 0 0,1 0 1 0 0,-1-1-1 0 0,0 1 1 0 0,0 0 0 0 0,0-1-1 0 0,1 1 1 0 0,-1 0-1 0 0,0-1 1 0 0,0 1-1 0 0,1 0 1 0 0,-1 0 0 0 0,0-1-1 0 0,0 1 1 0 0,1 0-1 0 0,-1 0 1 0 0,0 0 0 0 0,1-1-1 0 0,-1 1 1 0 0,0 0-1 0 0,1 0 1 0 0,-1 0 0 0 0,1 0-1 0 0,-1 0 1 0 0,0 0-1 0 0,1 0 1 0 0,-1 0-1 0 0,1 0 1 0 0,-1 0 0 0 0,0 0-1 0 0,1 0 1 0 0,-1 0-1 0 0,0 0 1 0 0,1 0 0 0 0,-1 0-1 0 0,1 0 1 0 0,-1 0-1 0 0,0 0 1 0 0,1 0-1 0 0,-1 1 1 0 0,0-1 0 0 0,1 0-1 0 0,-1 0 1 0 0,0 0-1 0 0,1 1 1 0 0,-1-1 0 0 0,0 0-1 0 0,0 1 1 0 0,1-1-1 0 0,-1 0 1 0 0,0 1 0 0 0,49 80 194 0 0,184 499 756 0 0,-231-575-941 0 0,3 6-26 0 0,-1-1-1 0 0,0 1 0 0 0,0 0 0 0 0,3 21 0 0 0,-30-35-5242 0 0,16 2 1461 0 0,-11-3-4730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0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21 756 0 0,'4'0'27246'0'0,"20"2"-27317"0"0,50 9 723 0 0,144 2 0 0 0,-205-13-540 0 0,3-2-1802 0 0,-31-22-2088 0 0,8 14-1101 0 0,-7 0-3736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0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2600 0 0,'0'0'19394'0'0,"29"-9"-15887"0"0,54-6-1598 0 0,-49 12-2322 0 0,-28 3-957 0 0,-10 1-1089 0 0,-4 0 1176 0 0,-24 4-10054 0 0,11-5 2825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0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9 168 0 0,'0'0'22661'0'0,"16"0"-20996"0"0,52-4 173 0 0,-47 2-2041 0 0,0 0-1 0 0,1 2 1 0 0,31 2-1 0 0,-46 5-2198 0 0,-7 0-2080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0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5 601 600 0 0,'0'0'16322'0'0,"-5"-14"-12207"0"0,23 32-3489 0 0,-2 1 0 0 0,0 1-1 0 0,-1 1 1 0 0,-1 0 0 0 0,-1 1 0 0 0,16 37 0 0 0,4 22 194 0 0,-32-77-818 0 0,1-133 2879 0 0,0 41-2686 0 0,-3-1 0 0 0,-19-142-1 0 0,1 141-97 0 0,-11-84 393 0 0,30 124-557 0 0,-2 61-2559 0 0,1 11-670 0 0,6-9-5176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65 1500 0 0,'0'0'15356'0'0,"-8"0"-8773"0"0,143-1-4576 0 0,140 3-623 0 0,-189 4-1273 0 0,68 1-93 0 0,93-27 14 0 0,104 35-17 0 0,-194-6 47 0 0,-14-9 189 0 0,270-35 0 0 0,-39 0-74 0 0,-162 23 105 0 0,-212 12-288 0 0,-25 3-3796 0 0,2 3 28 0 0,-18 3-4816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63 3892 0 0,'0'0'13077'0'0,"3"-5"-12145"0"0,-1-1-629 0 0,6-19 1137 0 0,-8 25-1326 0 0,-1-1 1 0 0,0 0 0 0 0,1 1-1 0 0,-1-1 1 0 0,0 1-1 0 0,0-1 1 0 0,1 1-1 0 0,-1-1 1 0 0,0 1 0 0 0,0-1-1 0 0,0 1 1 0 0,0 0-1 0 0,0-1 1 0 0,1 1-1 0 0,-1 0 1 0 0,0 0 0 0 0,0 0-1 0 0,0 0 1 0 0,0 0-1 0 0,0 0 1 0 0,0 0-1 0 0,0 0 1 0 0,0 0 0 0 0,0 0-1 0 0,-1 1 1 0 0,-27 2 181 0 0,23-1-253 0 0,-1 0 0 0 0,0 1 0 0 0,1 0-1 0 0,0 0 1 0 0,0 0 0 0 0,0 1 0 0 0,0 0-1 0 0,0 0 1 0 0,1 1 0 0 0,-1-1 0 0 0,1 1-1 0 0,1 0 1 0 0,-1 1 0 0 0,1-1-1 0 0,-1 1 1 0 0,2 0 0 0 0,-1 0 0 0 0,-5 12-1 0 0,8-14-7 0 0,-1 0-1 0 0,1 0 0 0 0,0 1 0 0 0,0-1 1 0 0,0 1-1 0 0,0-1 0 0 0,1 1 1 0 0,0-1-1 0 0,0 1 0 0 0,0-1 0 0 0,1 1 1 0 0,-1-1-1 0 0,1 1 0 0 0,0-1 0 0 0,0 1 1 0 0,1-1-1 0 0,-1 0 0 0 0,1 0 0 0 0,0 1 1 0 0,0-1-1 0 0,0 0 0 0 0,1-1 0 0 0,-1 1 1 0 0,1 0-1 0 0,0-1 0 0 0,0 0 1 0 0,1 1-1 0 0,-1-1 0 0 0,0 0 0 0 0,5 2 1 0 0,4 2 69 0 0,-1 0 0 0 0,1-1 0 0 0,0-1 0 0 0,0 0 1 0 0,0 0-1 0 0,1-2 0 0 0,23 5 0 0 0,-29-6-83 0 0,-1-1-1 0 0,1 0 1 0 0,-1 0-1 0 0,1-1 1 0 0,0 0-1 0 0,-1 0 1 0 0,1 0-1 0 0,0-1 1 0 0,-1 0-1 0 0,1-1 1 0 0,-1 1-1 0 0,1-1 1 0 0,-1 0-1 0 0,0-1 1 0 0,0 0-1 0 0,0 0 1 0 0,7-4-1 0 0,-10 3-10 0 0,0 0-1 0 0,0 0 1 0 0,0 0-1 0 0,0 0 1 0 0,0 0-1 0 0,-1-1 1 0 0,0 0-1 0 0,0 1 1 0 0,0-1-1 0 0,-1 0 1 0 0,0 0-1 0 0,1 0 1 0 0,-2 0-1 0 0,1 0 1 0 0,-1 0-1 0 0,1 0 1 0 0,-2-10-1 0 0,0 5-24 0 0,0 0-1 0 0,0-1 0 0 0,-1 1 0 0 0,0-1 0 0 0,-1 1 0 0 0,0 0 0 0 0,-8-15 0 0 0,7 17 11 0 0,-1 0 1 0 0,-1 0-1 0 0,0 1 1 0 0,-12-13-1 0 0,15 17 8 0 0,0 0-1 0 0,0 1 1 0 0,0-1 0 0 0,0 1-1 0 0,-1-1 1 0 0,1 1-1 0 0,-1 0 1 0 0,1 0-1 0 0,-1 1 1 0 0,0-1-1 0 0,1 1 1 0 0,-1 0 0 0 0,0 0-1 0 0,-5-1 1 0 0,9 2-2 0 0,-1 0 0 0 0,1 1 0 0 0,-1-1 1 0 0,1 0-1 0 0,0 1 0 0 0,-1-1 0 0 0,1 0 0 0 0,-1 1 1 0 0,1-1-1 0 0,0 0 0 0 0,-1 1 0 0 0,1-1 0 0 0,0 1 1 0 0,-1-1-1 0 0,1 1 0 0 0,0-1 0 0 0,0 1 0 0 0,-1-1 1 0 0,1 1-1 0 0,0-1 0 0 0,0 1 0 0 0,0-1 1 0 0,0 1-1 0 0,0-1 0 0 0,0 1 0 0 0,0-1 0 0 0,0 1 1 0 0,0 0-1 0 0,0-1 0 0 0,0 1 0 0 0,1 19 52 0 0,-1-19-35 0 0,1 6 31 0 0,0-1-1 0 0,1 1 0 0 0,0-1 1 0 0,0 0-1 0 0,1 1 0 0 0,0-1 1 0 0,0 0-1 0 0,0 0 0 0 0,5 5 1 0 0,41 52 829 0 0,-28-38-588 0 0,5 5-237 0 0,1-1-1 0 0,1-1 1 0 0,39 30 0 0 0,-61-59-1837 0 0,-4-12 879 0 0,-4-7-1967 0 0,0 9-1802 0 0,-7-16-5941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6233 0 0,'0'0'13021'0'0,"1"-6"-12530"0"0,0 3-421 0 0,0-1-1 0 0,0 1 1 0 0,1 0-1 0 0,-1 0 0 0 0,1 0 1 0 0,0 0-1 0 0,-1 0 1 0 0,1 0-1 0 0,1 0 1 0 0,-1 1-1 0 0,0-1 1 0 0,1 1-1 0 0,-1 0 1 0 0,1-1-1 0 0,0 1 1 0 0,0 1-1 0 0,0-1 0 0 0,0 0 1 0 0,0 0-1 0 0,0 1 1 0 0,0 0-1 0 0,0 0 1 0 0,1 0-1 0 0,-1 0 1 0 0,0 0-1 0 0,1 1 1 0 0,-1-1-1 0 0,1 1 1 0 0,-1 0-1 0 0,0 0 0 0 0,1 0 1 0 0,3 1-1 0 0,-4 0-22 0 0,0 0 0 0 0,-1 0-1 0 0,1 0 1 0 0,-1 0-1 0 0,1 0 1 0 0,-1 0 0 0 0,0 1-1 0 0,0-1 1 0 0,1 1 0 0 0,-1 0-1 0 0,0 0 1 0 0,0-1-1 0 0,0 1 1 0 0,-1 1 0 0 0,1-1-1 0 0,0 0 1 0 0,-1 0-1 0 0,0 1 1 0 0,1-1 0 0 0,-1 0-1 0 0,0 1 1 0 0,0-1 0 0 0,0 1-1 0 0,-1 0 1 0 0,1-1-1 0 0,-1 1 1 0 0,1 0 0 0 0,-1-1-1 0 0,0 1 1 0 0,0 4-1 0 0,0-1 8 0 0,0 1 0 0 0,0 0 0 0 0,-1-1 0 0 0,0 1 0 0 0,0-1-1 0 0,-1 1 1 0 0,0-1 0 0 0,0 0 0 0 0,0 0 0 0 0,-1 0-1 0 0,-4 8 1 0 0,-40 49 1308 0 0,93-51-1512 0 0,-10 0-697 0 0,-8-3-2564 0 0,-8-5-4606 0 0,-5-3-3756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10125 0 0,'0'0'13393'0'0,"14"-4"-12881"0"0,33-7-621 0 0,1 1 1 0 0,0 3-1 0 0,54-1 0 0 0,-121 8-16821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48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85 3512 0 0,'0'0'10305'0'0,"0"-11"-9097"0"0,-1-6-726 0 0,0 11-145 0 0,1 1 1 0 0,-1-1 0 0 0,1 1 0 0 0,1-1-1 0 0,-1 1 1 0 0,1-1 0 0 0,0 0 0 0 0,2-5-1 0 0,0 20 6019 0 0,11 44-5790 0 0,-12 42-79 0 0,-15 131 0 0 0,1-24-359 0 0,10 120 42 0 0,0-308-160 0 0,-2-27-884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9597 0 0,'0'0'13432'0'0,"3"9"-12715"0"0,45 198 2320 0 0,-33-131-3486 0 0,-14-74-327 0 0,3 16 421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6353 0 0,'0'0'14337'0'0,"3"-7"-13910"0"0,8-23-115 0 0,-8 23-104 0 0,10 42 1688 0 0,-7-15-1444 0 0,-2 0-1 0 0,0 0 0 0 0,2 34 1 0 0,-1-4-227 0 0,0-20-143 0 0,0 2 2 0 0,1 49 1 0 0,-6-81 180 0 0,3-8-271 0 0,0 0 0 0 0,1 0 0 0 0,0 0 0 0 0,0 1 0 0 0,1-1 0 0 0,0 1 0 0 0,0 1 0 0 0,1-1-1 0 0,0 1 1 0 0,12-11 0 0 0,-5 5-4 0 0,1 1-1 0 0,0 1 1 0 0,1 0-1 0 0,21-10 0 0 0,-30 17 3 0 0,0 0-1 0 0,1 1 0 0 0,0 0 0 0 0,-1 0 0 0 0,1 0 0 0 0,0 1 0 0 0,0 0 0 0 0,-1 0 1 0 0,1 1-1 0 0,0-1 0 0 0,0 2 0 0 0,0-1 0 0 0,0 1 0 0 0,12 3 0 0 0,-15-3 17 0 0,0 0-1 0 0,-1 1 0 0 0,1 0 1 0 0,-1 0-1 0 0,1 0 0 0 0,-1 0 1 0 0,0 1-1 0 0,0-1 0 0 0,0 1 1 0 0,0 0-1 0 0,0 0 0 0 0,-1 0 1 0 0,1 0-1 0 0,-1 0 0 0 0,0 1 1 0 0,0-1-1 0 0,0 1 0 0 0,0-1 1 0 0,-1 1-1 0 0,1 0 0 0 0,-1-1 0 0 0,0 1 1 0 0,0 0-1 0 0,0 0 0 0 0,-1 0 1 0 0,0 0-1 0 0,1 5 0 0 0,-2-1 61 0 0,1 0-1 0 0,-1 0 0 0 0,0 1 1 0 0,-1-1-1 0 0,0 0 1 0 0,0 0-1 0 0,-1-1 0 0 0,0 1 1 0 0,0 0-1 0 0,-1-1 0 0 0,0 0 1 0 0,0 0-1 0 0,0 0 1 0 0,-1 0-1 0 0,0-1 0 0 0,-1 0 1 0 0,0 0-1 0 0,0 0 0 0 0,0-1 1 0 0,0 0-1 0 0,-13 8 0 0 0,6-4-28 0 0,0-1 0 0 0,0-1-1 0 0,-1 0 1 0 0,1-1 0 0 0,-1-1 0 0 0,-1 0-1 0 0,1-1 1 0 0,-1 0 0 0 0,0-1-1 0 0,0-1 1 0 0,-18 1 0 0 0,30-3-54 0 0,0 1 1 0 0,0-1-1 0 0,0 0 1 0 0,0 0-1 0 0,0-1 1 0 0,0 1-1 0 0,0-1 1 0 0,0 1-1 0 0,0-1 1 0 0,0 0-1 0 0,1 0 1 0 0,-1 0-1 0 0,0 0 1 0 0,0-1-1 0 0,1 1 1 0 0,-1-1-1 0 0,1 0 1 0 0,-1 0-1 0 0,1 0 1 0 0,0 0-1 0 0,0 0 1 0 0,0 0-1 0 0,0 0 1 0 0,0-1-1 0 0,0 1 1 0 0,1-1 0 0 0,-1 1-1 0 0,1-1 1 0 0,-1 0-1 0 0,1 0 1 0 0,0 1-1 0 0,0-1 1 0 0,0 0-1 0 0,1 0 1 0 0,-1-4-1 0 0,0-1-513 0 0,1 0-1 0 0,0 0 1 0 0,0 1-1 0 0,1-1 1 0 0,2-11 0 0 0,13-38-8585 0 0,-5 27-2041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4440 0 0,'0'0'13746'0'0,"3"-6"-13062"0"0,-2 2-561 0 0,1 1 0 0 0,0-1 0 0 0,1 1 1 0 0,-1-1-1 0 0,1 1 0 0 0,-1 0 0 0 0,1 0 0 0 0,0 0 1 0 0,0 1-1 0 0,0-1 0 0 0,0 1 0 0 0,1-1 0 0 0,-1 1 1 0 0,1 0-1 0 0,0 0 0 0 0,-1 1 0 0 0,1-1 1 0 0,0 1-1 0 0,0 0 0 0 0,0 0 0 0 0,0 0 0 0 0,0 0 1 0 0,0 1-1 0 0,4 0 0 0 0,-1-1-39 0 0,0 1 0 0 0,0 0 0 0 0,-1 0 1 0 0,1 1-1 0 0,0 0 0 0 0,-1 0 0 0 0,1 0 0 0 0,7 4 0 0 0,-12-5-52 0 0,-1 1 1 0 0,1 0-1 0 0,-1 0 0 0 0,1 0 0 0 0,-1 0 1 0 0,0 0-1 0 0,1 0 0 0 0,-1 0 0 0 0,0 0 1 0 0,0 1-1 0 0,0-1 0 0 0,0 0 1 0 0,0 1-1 0 0,0-1 0 0 0,0 1 0 0 0,0-1 1 0 0,-1 1-1 0 0,1-1 0 0 0,0 1 0 0 0,-1 0 1 0 0,0-1-1 0 0,1 1 0 0 0,-1-1 0 0 0,0 1 1 0 0,0 0-1 0 0,0 0 0 0 0,0-1 0 0 0,0 1 1 0 0,0 0-1 0 0,0-1 0 0 0,-1 1 0 0 0,1 0 1 0 0,0-1-1 0 0,-1 1 0 0 0,0-1 1 0 0,1 1-1 0 0,-1-1 0 0 0,0 1 0 0 0,-1 1 1 0 0,-8 16 181 0 0,-1-1 1 0 0,-1-1 0 0 0,-1 0-1 0 0,-1 0 1 0 0,-24 22 0 0 0,28-28 179 0 0,11-11-391 0 0,-1 1 1 0 0,0-1-1 0 0,0 1 0 0 0,0-1 0 0 0,1 0 0 0 0,-1 1 0 0 0,0-1 0 0 0,0 1 0 0 0,1-1 0 0 0,-1 0 0 0 0,0 1 1 0 0,1-1-1 0 0,-1 0 0 0 0,1 1 0 0 0,-1-1 0 0 0,0 0 0 0 0,1 0 0 0 0,-1 1 0 0 0,1-1 0 0 0,-1 0 0 0 0,0 0 1 0 0,1 0-1 0 0,-1 0 0 0 0,1 0 0 0 0,-1 0 0 0 0,1 1 0 0 0,-1-1 0 0 0,1 0 0 0 0,-1 0 0 0 0,1 0 0 0 0,-1 0 1 0 0,1-1-1 0 0,-1 1 0 0 0,1 0 0 0 0,25 3 178 0 0,-25-2-157 0 0,119 1 304 0 0,-72-2-1873 0 0,-43-3-642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24 536 0 0,'0'0'17535'0'0,"39"8"-14515"0"0,-26-6-2804 0 0,-1-2 1 0 0,1 0 0 0 0,0 0 0 0 0,-1-1-1 0 0,1-1 1 0 0,-1 0 0 0 0,1-1-1 0 0,15-5 1 0 0,-11 3-127 0 0,-1 1 1 0 0,1 1-1 0 0,0 0 0 0 0,19 0 0 0 0,-35 3-32 0 0,0 0-1 0 0,0 1 0 0 0,0-1 1 0 0,0 0-1 0 0,0 0 0 0 0,0 1 1 0 0,0-1-1 0 0,0 0 0 0 0,0 1 1 0 0,0-1-1 0 0,0 1 0 0 0,0 0 1 0 0,-1-1-1 0 0,1 1 0 0 0,0 0 1 0 0,0-1-1 0 0,0 1 0 0 0,-1 0 1 0 0,1 0-1 0 0,0-1 0 0 0,-1 1 1 0 0,1 0-1 0 0,-1 0 1 0 0,1 2-1 0 0,8 33 1072 0 0,-10 37-180 0 0,-1-59-1103 0 0,-7 47 71 0 0,0-24-4687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32 153 3828 0 0,'0'0'10638'0'0,"-3"5"-9852"0"0,-1-1-570 0 0,1 1 1 0 0,0 0-1 0 0,0 0 0 0 0,0 0 0 0 0,1 0 1 0 0,0 1-1 0 0,0-1 0 0 0,0 0 0 0 0,1 1 1 0 0,0 0-1 0 0,0-1 0 0 0,0 1 0 0 0,1 0 1 0 0,-1-1-1 0 0,1 1 0 0 0,1 0 0 0 0,0 8 1 0 0,0-10-148 0 0,1 0 1 0 0,-1 0 0 0 0,0 0-1 0 0,1 0 1 0 0,0 0-1 0 0,0 0 1 0 0,0-1 0 0 0,0 1-1 0 0,1-1 1 0 0,0 0 0 0 0,-1 0-1 0 0,1 0 1 0 0,0 0-1 0 0,0 0 1 0 0,1 0 0 0 0,-1-1-1 0 0,0 1 1 0 0,1-1 0 0 0,0 0-1 0 0,-1 0 1 0 0,1-1-1 0 0,0 1 1 0 0,0-1 0 0 0,0 0-1 0 0,0 0 1 0 0,5 1 0 0 0,3 0 29 0 0,1-1 1 0 0,0-1-1 0 0,0 1 1 0 0,-1-2-1 0 0,1 0 1 0 0,0-1-1 0 0,-1 0 1 0 0,1 0-1 0 0,-1-2 1 0 0,0 1-1 0 0,0-2 1 0 0,21-9-1 0 0,-17 5-79 0 0,-1 1 0 0 0,0-2 0 0 0,-1 0 0 0 0,0-1 0 0 0,0 0 0 0 0,-1-1 0 0 0,-1 0-1 0 0,20-25 1 0 0,-29 32-8 0 0,0 1-1 0 0,-1-1 1 0 0,0 0-1 0 0,1 1 0 0 0,-2-1 1 0 0,1 0-1 0 0,0 0 1 0 0,-1 0-1 0 0,0-1 0 0 0,0 1 1 0 0,-1 0-1 0 0,1 0 1 0 0,-1 0-1 0 0,0-1 0 0 0,-1 1 1 0 0,1 0-1 0 0,-1 0 0 0 0,0-1 1 0 0,-1 1-1 0 0,1 0 1 0 0,-1 0-1 0 0,0 0 0 0 0,0 1 1 0 0,0-1-1 0 0,-4-5 1 0 0,4 6-15 0 0,-1 0 0 0 0,1 1 0 0 0,-1-1 0 0 0,0 1 0 0 0,0 0 1 0 0,0-1-1 0 0,-1 1 0 0 0,1 1 0 0 0,-1-1 0 0 0,1 0 0 0 0,-1 1 0 0 0,0 0 1 0 0,0 0-1 0 0,0 0 0 0 0,0 0 0 0 0,-1 1 0 0 0,1 0 0 0 0,0-1 0 0 0,-1 2 1 0 0,1-1-1 0 0,0 0 0 0 0,-1 1 0 0 0,1 0 0 0 0,-1 0 0 0 0,1 0 0 0 0,-1 1 1 0 0,1-1-1 0 0,-1 1 0 0 0,-5 2 0 0 0,5-1-10 0 0,1 0 0 0 0,-1 1 1 0 0,1-1-1 0 0,0 1 0 0 0,0 0 0 0 0,0 1 0 0 0,0-1 0 0 0,0 1 1 0 0,1 0-1 0 0,-1 0 0 0 0,1 0 0 0 0,0 0 0 0 0,0 0 0 0 0,1 1 1 0 0,-1-1-1 0 0,1 1 0 0 0,0 0 0 0 0,-2 7 0 0 0,-2 6 68 0 0,1 0-1 0 0,0 1 1 0 0,-2 29-1 0 0,-2 31 337 0 0,5 0-1 0 0,2 0 1 0 0,12 103-1 0 0,-8-171-607 0 0,-1 1 306 0 0,0 0-1 0 0,1 0 1 0 0,7 22 0 0 0,-8-33-214 0 0,-1 1 0 0 0,1-1 0 0 0,-1 1 1 0 0,1-1-1 0 0,-1 1 0 0 0,1-1 0 0 0,0 1 1 0 0,0-1-1 0 0,0 0 0 0 0,0 1 0 0 0,0-1 1 0 0,0 0-1 0 0,0 0 0 0 0,0 1 0 0 0,0-1 1 0 0,1 0-1 0 0,-1 0 0 0 0,0-1 0 0 0,1 1 1 0 0,-1 0-1 0 0,1 0 0 0 0,-1-1 0 0 0,1 1 1 0 0,-1 0-1 0 0,1-1 0 0 0,-1 0 0 0 0,1 1 1 0 0,-1-1-1 0 0,1 0 0 0 0,0 0 0 0 0,-1 0 1 0 0,1 0-1 0 0,0 0 0 0 0,-1 0 0 0 0,1 0 1 0 0,2-2-1 0 0,9-6-5402 0 0,-3-13-5028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0 484 0 0,'0'0'21182'0'0,"12"1"-20541"0"0,14 2-391 0 0,0 1 0 0 0,37 10-1 0 0,-54-12-833 0 0,0 0 0 0 0,1-1 0 0 0,-1 0 0 0 0,17-1 0 0 0,-18 0-773 0 0,-1-1-4679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12089 0 0,'0'0'10749'0'0,"71"18"-10753"0"0,-43-8-624 0 0,0-1-476 0 0,6-1-484 0 0,-12-4-2813 0 0,4 0-4819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6777 0 0,'0'0'11493'0'0,"-11"2"-10145"0"0,2 1-1176 0 0,0-1-1 0 0,0 1 0 0 0,0 1 0 0 0,0 0 1 0 0,0 0-1 0 0,1 1 0 0 0,-10 7 0 0 0,13-9-151 0 0,0 1-1 0 0,1 0 0 0 0,-1 0 1 0 0,1 0-1 0 0,0 1 0 0 0,1-1 0 0 0,-1 1 1 0 0,1 0-1 0 0,0 0 0 0 0,0 0 0 0 0,0 1 1 0 0,1-1-1 0 0,0 0 0 0 0,0 1 0 0 0,-2 11 1 0 0,3-13-24 0 0,0 0 1 0 0,0 0-1 0 0,1 0 1 0 0,0 0-1 0 0,0 0 1 0 0,0 0-1 0 0,0 0 1 0 0,0 0-1 0 0,1 0 1 0 0,0 0 0 0 0,0 0-1 0 0,0 0 1 0 0,0 0-1 0 0,1 0 1 0 0,-1-1-1 0 0,1 1 1 0 0,4 5-1 0 0,-4-6 21 0 0,1-1 0 0 0,0 0 0 0 0,0 0-1 0 0,-1 0 1 0 0,1 0 0 0 0,0 0 0 0 0,1 0-1 0 0,-1-1 1 0 0,0 0 0 0 0,0 1 0 0 0,1-1-1 0 0,-1-1 1 0 0,0 1 0 0 0,1 0-1 0 0,-1-1 1 0 0,1 0 0 0 0,-1 0 0 0 0,1 0-1 0 0,-1 0 1 0 0,1 0 0 0 0,4-1 0 0 0,2-1 26 0 0,-1 0 0 0 0,1-1 0 0 0,0 0 0 0 0,-1 0 0 0 0,0-1 0 0 0,0 0 0 0 0,0 0 0 0 0,0-1 0 0 0,14-11 0 0 0,-18 13-26 0 0,-1-1 1 0 0,0 1 0 0 0,0-1 0 0 0,0 0 0 0 0,0 0-1 0 0,0 0 1 0 0,-1 0 0 0 0,0-1 0 0 0,0 0 0 0 0,0 1-1 0 0,0-1 1 0 0,-1 0 0 0 0,0 0 0 0 0,0-1 0 0 0,0 1-1 0 0,-1 0 1 0 0,0-1 0 0 0,1-9 0 0 0,-2 12-11 0 0,-1-1 0 0 0,0 1 1 0 0,0 0-1 0 0,0 0 1 0 0,0 0-1 0 0,0 0 0 0 0,-1 0 1 0 0,1 0-1 0 0,-1 1 0 0 0,0-1 1 0 0,0 0-1 0 0,0 1 0 0 0,0-1 1 0 0,-1 1-1 0 0,1 0 1 0 0,0 0-1 0 0,-1 0 0 0 0,0 0 1 0 0,1 0-1 0 0,-1 0 0 0 0,0 1 1 0 0,0-1-1 0 0,0 1 0 0 0,0 0 1 0 0,0 0-1 0 0,0 0 1 0 0,-1 0-1 0 0,1 1 0 0 0,-5-1 1 0 0,6 0-8 0 0,0 0 1 0 0,0 1 0 0 0,-1 0 0 0 0,1-1 0 0 0,0 1 0 0 0,-1 0 0 0 0,1 0 0 0 0,-1 0-1 0 0,1 1 1 0 0,0-1 0 0 0,0 0 0 0 0,-1 1 0 0 0,1 0 0 0 0,0-1 0 0 0,0 1-1 0 0,-1 0 1 0 0,1 0 0 0 0,0 0 0 0 0,0 0 0 0 0,0 1 0 0 0,0-1 0 0 0,1 1 0 0 0,-1-1-1 0 0,0 1 1 0 0,1-1 0 0 0,-1 1 0 0 0,0 0 0 0 0,1 0 0 0 0,0 0 0 0 0,0 0 0 0 0,-1 0-1 0 0,1 0 1 0 0,0 0 0 0 0,1 0 0 0 0,-1 1 0 0 0,0-1 0 0 0,1 0 0 0 0,-1 0-1 0 0,1 1 1 0 0,-1-1 0 0 0,1 4 0 0 0,1-3 15 0 0,0 0-1 0 0,-1 0 1 0 0,1 0 0 0 0,1 0 0 0 0,-1 0-1 0 0,0 0 1 0 0,1 0 0 0 0,-1 0-1 0 0,1 0 1 0 0,0-1 0 0 0,0 1-1 0 0,0-1 1 0 0,0 1 0 0 0,1-1 0 0 0,-1 0-1 0 0,1 0 1 0 0,-1 0 0 0 0,1 0-1 0 0,0 0 1 0 0,5 2 0 0 0,65 29 101 0 0,-70-32-111 0 0,5 2-368 0 0,48 15 808 0 0,-26-14-2914 0 0,-4-8-5152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11145 0 0,'0'0'10177'0'0,"-3"13"-9478"0"0,-9 43-194 0 0,11-51-463 0 0,1-1 1 0 0,-1 1-1 0 0,1 0 1 0 0,0-1-1 0 0,0 1 0 0 0,0 0 1 0 0,1-1-1 0 0,0 1 0 0 0,0-1 1 0 0,0 1-1 0 0,0-1 0 0 0,1 1 1 0 0,-1-1-1 0 0,1 0 0 0 0,1 0 1 0 0,-1 0-1 0 0,0 0 1 0 0,1 0-1 0 0,0 0 0 0 0,0-1 1 0 0,5 6-1 0 0,-6-7-31 0 0,0 0 1 0 0,1 0-1 0 0,-1-1 1 0 0,1 1-1 0 0,-1-1 1 0 0,1 1-1 0 0,0-1 1 0 0,0 0-1 0 0,-1 0 1 0 0,1 0-1 0 0,0 0 1 0 0,0-1-1 0 0,0 1 1 0 0,0-1-1 0 0,0 0 0 0 0,0 0 1 0 0,0 0-1 0 0,0 0 1 0 0,0 0-1 0 0,0-1 1 0 0,0 1-1 0 0,-1-1 1 0 0,1 0-1 0 0,0 0 1 0 0,0 0-1 0 0,0 0 1 0 0,-1 0-1 0 0,1-1 1 0 0,-1 1-1 0 0,4-3 1 0 0,3-3 0 0 0,-1-1 1 0 0,-1 0 0 0 0,1 0 0 0 0,-1 0 0 0 0,0-1 0 0 0,-1 0 0 0 0,0 0 0 0 0,-1-1-1 0 0,5-10 1 0 0,16-27-1748 0 0,-23 45 86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27 9853 0 0,'0'0'5203'0'0,"-11"-5"-3582"0"0,4 2-1523 0 0,-1 0 219 0 0,0-1 0 0 0,-1 1-1 0 0,1 0 1 0 0,-13-1-1 0 0,17 3-225 0 0,1 1 0 0 0,0-1 0 0 0,0 1 1 0 0,-1 0-1 0 0,1 0 0 0 0,0 1 0 0 0,-1-1 0 0 0,1 1 0 0 0,0-1 0 0 0,0 1 0 0 0,0 0 0 0 0,-1 1 0 0 0,1-1 0 0 0,0 0 0 0 0,1 1 0 0 0,-1-1 0 0 0,0 1 0 0 0,0 0 0 0 0,-2 2 0 0 0,0 1 16 0 0,1-1-1 0 0,0 1 1 0 0,0 0-1 0 0,0 0 0 0 0,0 0 1 0 0,1 0-1 0 0,0 1 1 0 0,0-1-1 0 0,0 1 1 0 0,1 0-1 0 0,0 0 1 0 0,0 0-1 0 0,0 0 1 0 0,1 0-1 0 0,0 0 0 0 0,0 0 1 0 0,1 1-1 0 0,-1-1 1 0 0,1 0-1 0 0,2 12 1 0 0,-1-14-72 0 0,0 1 1 0 0,0-1-1 0 0,1 1 1 0 0,0-1-1 0 0,0 0 1 0 0,0 0-1 0 0,0 0 1 0 0,1 0-1 0 0,-1 0 1 0 0,1 0-1 0 0,0-1 1 0 0,0 1-1 0 0,0-1 1 0 0,1 0 0 0 0,-1 0-1 0 0,1 0 1 0 0,0 0-1 0 0,0-1 1 0 0,0 1-1 0 0,0-1 1 0 0,0 0-1 0 0,0 0 1 0 0,1-1-1 0 0,-1 1 1 0 0,1-1-1 0 0,-1 0 1 0 0,1 0-1 0 0,7 0 1 0 0,1 0-40 0 0,-1 0 1 0 0,1-1-1 0 0,-1 0 1 0 0,0-1-1 0 0,16-4 1 0 0,16-10-2240 0 0,-40 13 1393 0 0,-1 0 1 0 0,0-1-1 0 0,1 1 1 0 0,-1-1-1 0 0,0 1 1 0 0,0-1-1 0 0,-1 0 1 0 0,6-6-1 0 0,0-8-9053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2:55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0 143 4060 0 0,'0'0'11467'0'0,"12"-15"-7713"0"0,12-16-2601 0 0,-19 21-885 0 0,1 1 1 0 0,0 1-1 0 0,1-1 0 0 0,0 1 0 0 0,0 0 1 0 0,1 0-1 0 0,-1 1 0 0 0,13-9 1 0 0,-17 15-228 0 0,-1-1 0 0 0,1 0 0 0 0,0 1 0 0 0,0 0 0 0 0,0-1-1 0 0,-1 1 1 0 0,1 0 0 0 0,0 1 0 0 0,0-1 0 0 0,0 0 0 0 0,1 1 0 0 0,-1 0 0 0 0,0-1 0 0 0,0 1 0 0 0,0 1 0 0 0,0-1 0 0 0,0 0 0 0 0,0 1 0 0 0,0-1 0 0 0,0 1 0 0 0,0 0 0 0 0,0 0 0 0 0,0 0 0 0 0,0 1 0 0 0,0-1 0 0 0,-1 1 0 0 0,1-1 0 0 0,0 1-1 0 0,-1 0 1 0 0,0 0 0 0 0,1 0 0 0 0,2 3 0 0 0,0 2 75 0 0,-1 0 1 0 0,0 0-1 0 0,0 1 0 0 0,-1-1 0 0 0,0 1 0 0 0,0 0 1 0 0,0 0-1 0 0,-1 0 0 0 0,0 0 0 0 0,1 17 0 0 0,0 3 252 0 0,4 79-130 0 0,-7-107-266 0 0,0-20-15063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49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5593 0 0,'0'0'13646'0'0,"10"-12"-8367"0"0,-4 12-5198 0 0,-1 1-1 0 0,0 0 1 0 0,0 1 0 0 0,0-1-1 0 0,0 1 1 0 0,0 0-1 0 0,0 0 1 0 0,0 0-1 0 0,0 1 1 0 0,-1 0-1 0 0,1 0 1 0 0,-1 0 0 0 0,0 0-1 0 0,0 1 1 0 0,4 5-1 0 0,12 12 179 0 0,27 38-1 0 0,-21-26-172 0 0,-20-25-83 0 0,4 5 0 0 0,0-1 0 0 0,1 0 0 0 0,0-1 0 0 0,1 0 0 0 0,20 14-1 0 0,-31-24 10 0 0,0-1-1 0 0,1 0 1 0 0,-1 0-1 0 0,0 0 1 0 0,1 0-1 0 0,-1 0 1 0 0,0 0-1 0 0,0 0 0 0 0,1 0 1 0 0,-1 0-1 0 0,0-1 1 0 0,1 1-1 0 0,-1 0 1 0 0,0-1-1 0 0,0 1 1 0 0,1-1-1 0 0,-1 1 0 0 0,0-1 1 0 0,0 0-1 0 0,0 0 1 0 0,0 1-1 0 0,0-1 1 0 0,0 0-1 0 0,0 0 1 0 0,0 0-1 0 0,0 0 0 0 0,-1 0 1 0 0,1 0-1 0 0,1-2 1 0 0,25-38 472 0 0,-23 36-387 0 0,7-18 17 0 0,-1 1 1 0 0,-1-1 0 0 0,0-1 0 0 0,-2 1-1 0 0,-1-2 1 0 0,-1 1 0 0 0,4-38 0 0 0,-10 46-297 0 0,-6 13-929 0 0,-15 20-6229 0 0,4-3-87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4060 0 0,'0'0'14090'0'0,"3"30"-11303"0"0,-7 100-618 0 0,1-70-1993 0 0,2 1 0 0 0,3-1-1 0 0,11 73 1 0 0,-13-132-199 0 0,0 0 1 0 0,0 0-1 0 0,1 0 1 0 0,-1 0-1 0 0,0 0 0 0 0,0 0 1 0 0,1 0-1 0 0,-1 0 1 0 0,0 0-1 0 0,1 0 1 0 0,-1 0-1 0 0,1 0 1 0 0,-1 0-1 0 0,1 0 0 0 0,0-1 1 0 0,-1 1-1 0 0,1 0 1 0 0,0 0-1 0 0,-1-1 1 0 0,1 1-1 0 0,0 0 1 0 0,0-1-1 0 0,0 1 0 0 0,0-1 1 0 0,0 1-1 0 0,0-1 1 0 0,-1 1-1 0 0,1-1 1 0 0,0 0-1 0 0,0 1 0 0 0,0-1 1 0 0,2 0-1 0 0,0 0 6 0 0,0-1-1 0 0,-1 1 1 0 0,1-1-1 0 0,0 0 1 0 0,0 0 0 0 0,-1 0-1 0 0,1 0 1 0 0,-1-1-1 0 0,1 1 1 0 0,-1-1-1 0 0,5-2 1 0 0,29-30-2685 0 0,-12 4-5519 0 0,-12 12-2223 0 0</inkml:trace>
  <inkml:trace contextRef="#ctx0" brushRef="#br0" timeOffset="1">0 245 10105 0 0,'0'0'12297'0'0,"79"6"-11701"0"0,-56-6-224 0 0,5 4-224 0 0,-5-2-140 0 0,0 4-8 0 0,-5-2-224 0 0,-1 0-660 0 0,-6 2-500 0 0,-6-2-1692 0 0,-5 6-5569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12461 0 0,'0'0'7852'0'0,"-5"12"-7517"0"0,1-3-283 0 0,1 0-1 0 0,0 1 1 0 0,1-1 0 0 0,-1 1-1 0 0,2-1 1 0 0,-2 12 0 0 0,3-17-41 0 0,0-1 1 0 0,0 0-1 0 0,1 0 1 0 0,-1 0-1 0 0,1 0 0 0 0,-1 1 1 0 0,1-1-1 0 0,0 0 1 0 0,0 0-1 0 0,0 0 0 0 0,1 0 1 0 0,-1-1-1 0 0,1 1 1 0 0,-1 0-1 0 0,1 0 0 0 0,0-1 1 0 0,0 1-1 0 0,0-1 1 0 0,1 0-1 0 0,-1 0 0 0 0,0 0 1 0 0,1 0-1 0 0,0 0 1 0 0,-1 0-1 0 0,1 0 0 0 0,0-1 1 0 0,0 0-1 0 0,3 2 1 0 0,-1-1 46 0 0,1-1 1 0 0,-1 0 0 0 0,1 0-1 0 0,-1 0 1 0 0,1 0 0 0 0,-1-1-1 0 0,1 0 1 0 0,-1 0 0 0 0,1 0-1 0 0,-1-1 1 0 0,1 0 0 0 0,-1 0-1 0 0,0-1 1 0 0,1 1 0 0 0,-1-1-1 0 0,7-3 1 0 0,-1-1 59 0 0,1 0-1 0 0,-1-1 1 0 0,0 0 0 0 0,0-1-1 0 0,15-15 1 0 0,-24 22-105 0 0,0 0 1 0 0,-1-1-1 0 0,0 1 1 0 0,1 0-1 0 0,-1-1 0 0 0,0 0 1 0 0,0 1-1 0 0,0-1 0 0 0,0 0 1 0 0,0 1-1 0 0,0-1 0 0 0,0 0 1 0 0,0 0-1 0 0,-1 0 1 0 0,1 0-1 0 0,-1 0 0 0 0,1 0 1 0 0,-1-1-1 0 0,0 1-9 0 0,-1 1-1 0 0,1-1 1 0 0,0 1 0 0 0,-1 0-1 0 0,1-1 1 0 0,-1 1-1 0 0,1 0 1 0 0,-1 0 0 0 0,0-1-1 0 0,0 1 1 0 0,1 0 0 0 0,-1 0-1 0 0,0 0 1 0 0,0 0 0 0 0,0 0-1 0 0,0 0 1 0 0,0 0 0 0 0,0 0-1 0 0,-2 0 1 0 0,-2-2-140 0 0,0 0-1 0 0,0 1 1 0 0,-1-1 0 0 0,1 1-1 0 0,-1 1 1 0 0,0-1 0 0 0,1 1-1 0 0,-1 0 1 0 0,0 0 0 0 0,-6 0-1 0 0,4 1-273 0 0,1 1 0 0 0,-1-1-1 0 0,1 1 1 0 0,-1 1 0 0 0,-8 2 0 0 0,-17 13-7803 0 0,20-5-244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1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5 536 0 0,'0'0'22134'0'0,"4"-2"-21723"0"0,-4 2-406 0 0,1 0-1 0 0,-1 0 1 0 0,0-1-1 0 0,0 1 1 0 0,1 0-1 0 0,-1 0 1 0 0,0 0-1 0 0,1-1 1 0 0,-1 1-1 0 0,1 0 1 0 0,-1 0-1 0 0,0 0 1 0 0,1 0-1 0 0,-1 0 1 0 0,0 0-1 0 0,1 0 1 0 0,-1 0-1 0 0,1 0 1 0 0,-1 0-1 0 0,0 0 1 0 0,1 0-1 0 0,-1 0 1 0 0,0 0-1 0 0,1 0 1 0 0,-1 0-1 0 0,1 0 0 0 0,-1 0 1 0 0,0 1-1 0 0,1-1 1 0 0,-1 0-1 0 0,0 0 1 0 0,1 0-1 0 0,-1 1 1 0 0,0-1-1 0 0,0 0 1 0 0,1 0-1 0 0,-1 1 1 0 0,0-1-1 0 0,0 0 1 0 0,1 1-1 0 0,-1-1 1 0 0,0 0-1 0 0,0 1 1 0 0,0-1-1 0 0,0 0 1 0 0,1 1-1 0 0,-1-1 1 0 0,0 0-1 0 0,0 1 1 0 0,0 0-1 0 0,-7 25 173 0 0,-2 6-114 0 0,5 1-89 0 0,2 0 0 0 0,2 1 0 0 0,1-1 0 0 0,8 55 0 0 0,2 49-39 0 0,-11-111 48 0 0,1-14 27 0 0,-1 0 1 0 0,0-1 0 0 0,-1 1 0 0 0,0 0-1 0 0,-5 18 1 0 0,5-27-1 0 0,0 0-1 0 0,0 0 1 0 0,0 0-1 0 0,-1-1 1 0 0,1 1 0 0 0,-1-1-1 0 0,1 1 1 0 0,-1-1-1 0 0,0 0 1 0 0,0 1-1 0 0,0-1 1 0 0,-1 0 0 0 0,1 0-1 0 0,0 0 1 0 0,-1-1-1 0 0,1 1 1 0 0,-1-1-1 0 0,0 1 1 0 0,1-1 0 0 0,-1 0-1 0 0,0 0 1 0 0,0 0-1 0 0,0 0 1 0 0,0 0-1 0 0,1-1 1 0 0,-1 0 0 0 0,-4 1-1 0 0,1-1-13 0 0,0 1-1 0 0,0-1 1 0 0,0 0 0 0 0,0-1-1 0 0,0 0 1 0 0,0 0-1 0 0,0 0 1 0 0,0 0-1 0 0,0-1 1 0 0,0 0 0 0 0,1-1-1 0 0,-1 1 1 0 0,1-1-1 0 0,-1 0 1 0 0,1 0 0 0 0,0-1-1 0 0,0 1 1 0 0,-7-8-1 0 0,7 5 114 0 0,-1-1 0 0 0,1 0 0 0 0,0 0 0 0 0,0 0 0 0 0,1 0 0 0 0,0-1 0 0 0,0 0-1 0 0,1 0 1 0 0,0 0 0 0 0,1 0 0 0 0,-1 0 0 0 0,0-12 0 0 0,1 11-242 0 0,1 0 0 0 0,1-1-1 0 0,0 1 1 0 0,0-1 0 0 0,1 1 0 0 0,0 0 0 0 0,0 0 0 0 0,1-1 0 0 0,0 1-1 0 0,1 0 1 0 0,5-11 0 0 0,-6 14-374 0 0,1 1 0 0 0,0-1 0 0 0,1 1 1 0 0,-1 0-1 0 0,1 0 0 0 0,0 0 0 0 0,0 0 0 0 0,1 1 0 0 0,0-1 0 0 0,-1 1 0 0 0,1 0 0 0 0,1 1 0 0 0,-1-1 1 0 0,0 1-1 0 0,1 0 0 0 0,0 1 0 0 0,9-4 0 0 0,-3 3-7440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2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6505 0 0,'0'0'12307'0'0,"3"-10"-11772"0"0,11-29-175 0 0,-14 39-349 0 0,0 0-1 0 0,0 0 1 0 0,0 0 0 0 0,0 1-1 0 0,0-1 1 0 0,0 0 0 0 0,0 0-1 0 0,0 0 1 0 0,0 0 0 0 0,0 0-1 0 0,0 0 1 0 0,0 0 0 0 0,0 0-1 0 0,0 0 1 0 0,0 0-1 0 0,0 1 1 0 0,1-1 0 0 0,-1 0-1 0 0,0 0 1 0 0,0 0 0 0 0,0 0-1 0 0,0 0 1 0 0,0 0 0 0 0,0 0-1 0 0,0 0 1 0 0,0 0 0 0 0,0 0-1 0 0,0 0 1 0 0,1 0-1 0 0,-1 0 1 0 0,0 0 0 0 0,0 0-1 0 0,0 0 1 0 0,0 0 0 0 0,0 0-1 0 0,0 0 1 0 0,0 0 0 0 0,0 0-1 0 0,0 0 1 0 0,1 0 0 0 0,-1 0-1 0 0,0 0 1 0 0,0 0-1 0 0,0 0 1 0 0,0 0 0 0 0,0 0-1 0 0,0 0 1 0 0,0 0 0 0 0,0 0-1 0 0,0 0 1 0 0,1 0 0 0 0,-1 0-1 0 0,0 0 1 0 0,0 0 0 0 0,0 0-1 0 0,0 0 1 0 0,0-1 0 0 0,0 1-1 0 0,0 0 1 0 0,0 0-1 0 0,0 0 1 0 0,0 0 0 0 0,0 0-1 0 0,0 0 1 0 0,0 0 0 0 0,0 0-1 0 0,0-1 1 0 0,5 16 481 0 0,2 15 231 0 0,1 54 82 0 0,-5-50-741 0 0,0-1 0 0 0,3 0 0 0 0,9 36 0 0 0,-9-68 1045 0 0,3-12-535 0 0,15-31-382 0 0,-4 7-183 0 0,-16 30-9 0 0,0 1 0 0 0,0 0 0 0 0,1-1 1 0 0,-1 2-1 0 0,1-1 0 0 0,0 0 0 0 0,0 1 0 0 0,0 0 0 0 0,0 0 0 0 0,0 0 1 0 0,1 1-1 0 0,-1 0 0 0 0,1 0 0 0 0,10-2 0 0 0,-12 3-4 0 0,0 1 1 0 0,0 0-1 0 0,-1 0 0 0 0,1 0 1 0 0,0 1-1 0 0,0-1 0 0 0,0 1 0 0 0,-1 0 1 0 0,1 0-1 0 0,0 0 0 0 0,-1 0 0 0 0,1 1 1 0 0,-1 0-1 0 0,1-1 0 0 0,-1 1 0 0 0,0 0 1 0 0,0 1-1 0 0,0-1 0 0 0,0 1 0 0 0,0-1 1 0 0,0 1-1 0 0,-1 0 0 0 0,1 0 0 0 0,2 4 1 0 0,-1-1 62 0 0,0 0 1 0 0,0 0 0 0 0,-1 1 0 0 0,0-1 0 0 0,0 1 0 0 0,0-1 0 0 0,-1 1 0 0 0,0 0-1 0 0,0 0 1 0 0,-1 0 0 0 0,0 0 0 0 0,0 0 0 0 0,-1 0 0 0 0,0 0 0 0 0,-1 14 0 0 0,0-17 3 0 0,0 1 1 0 0,0-1 0 0 0,-1 0 0 0 0,1 0 0 0 0,-1 0-1 0 0,0-1 1 0 0,0 1 0 0 0,-1 0 0 0 0,1-1 0 0 0,-1 1 0 0 0,1-1-1 0 0,-1 0 1 0 0,0 0 0 0 0,-1 0 0 0 0,1 0 0 0 0,0 0-1 0 0,-1-1 1 0 0,1 0 0 0 0,-1 0 0 0 0,0 0 0 0 0,0 0 0 0 0,0 0-1 0 0,0-1 1 0 0,0 1 0 0 0,0-1 0 0 0,0 0 0 0 0,-7 0-1 0 0,-4 1 72 0 0,1 0-1 0 0,0-1 0 0 0,0-1 1 0 0,0 0-1 0 0,-22-4 0 0 0,29 3-133 0 0,0 0 0 0 0,0-1 0 0 0,0 0 0 0 0,0 0 1 0 0,0-1-1 0 0,0 0 0 0 0,1 0 0 0 0,-1 0 0 0 0,1-1 0 0 0,0 0 0 0 0,0 0 0 0 0,-8-8 0 0 0,10 7 516 0 0,2 2-2567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2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1420 0 0,'0'0'15730'0'0,"2"-3"-14711"0"0,0 2-632 0 0,-1-1 0 0 0,1 0 0 0 0,0 1 1 0 0,0 0-1 0 0,0-1 0 0 0,1 1 0 0 0,-1 0 0 0 0,0 0 0 0 0,0 0 0 0 0,0 1 0 0 0,1-1 1 0 0,-1 0-1 0 0,1 1 0 0 0,1-1 0 0 0,48-5 477 0 0,-18 3-308 0 0,-19 1-374 0 0,141-20 704 0 0,-131 20-888 0 0,1 2 0 0 0,-1 0 0 0 0,0 1 0 0 0,31 6 0 0 0,-56-7-28 0 0,1 0 0 0 0,-1 0 0 0 0,1 0 0 0 0,0 0 0 0 0,-1 0 0 0 0,1 1 0 0 0,-1-1 0 0 0,1 0 0 0 0,-1 0 0 0 0,1 1 0 0 0,-1-1 0 0 0,1 0 0 0 0,-1 1 0 0 0,1-1 0 0 0,-1 0 0 0 0,1 1 0 0 0,-1-1 0 0 0,1 1 0 0 0,-1-1 0 0 0,0 1-1 0 0,1-1 1 0 0,-1 1 0 0 0,0-1 0 0 0,1 1 0 0 0,-1-1 0 0 0,0 1 0 0 0,0-1 0 0 0,0 1 0 0 0,1-1 0 0 0,-1 1 0 0 0,0 0 0 0 0,0-1 0 0 0,0 1 0 0 0,0-1 0 0 0,0 1 0 0 0,0 0 0 0 0,0-1 0 0 0,0 1 0 0 0,0-1 0 0 0,0 1 0 0 0,-1 0 0 0 0,1-1 0 0 0,0 1 0 0 0,0-1 0 0 0,0 1 0 0 0,-1-1 0 0 0,1 1 0 0 0,0-1 0 0 0,-1 1 0 0 0,1-1 0 0 0,0 1 0 0 0,-1-1 0 0 0,1 1 0 0 0,-1-1 0 0 0,1 1 0 0 0,-1-1 0 0 0,1 0 0 0 0,-1 1 0 0 0,0-1 0 0 0,-2 4-688 0 0,0-1 0 0 0,-1 0 0 0 0,1 0 0 0 0,-1 0 0 0 0,1-1 0 0 0,-1 1-1 0 0,-8 3 1 0 0,-13 1-5545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2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39 652 0 0,'0'0'18328'0'0,"-2"-4"-17414"0"0,2 2-823 0 0,-1 0-1 0 0,0 0 0 0 0,1 0 0 0 0,-1 1 0 0 0,0-1 1 0 0,0 0-1 0 0,0 1 0 0 0,0-1 0 0 0,0 0 0 0 0,-1 1 1 0 0,1-1-1 0 0,0 1 0 0 0,-1 0 0 0 0,1 0 0 0 0,-1-1 1 0 0,1 1-1 0 0,-1 0 0 0 0,0 0 0 0 0,1 0 0 0 0,-1 0 1 0 0,0 1-1 0 0,0-1 0 0 0,0 0 0 0 0,0 1 0 0 0,1-1 1 0 0,-1 1-1 0 0,0 0 0 0 0,0 0 0 0 0,0 0 1 0 0,0 0-1 0 0,0 0 0 0 0,0 0 0 0 0,0 0 0 0 0,0 0 1 0 0,0 1-1 0 0,0-1 0 0 0,-3 2 0 0 0,-3 1-85 0 0,-1-1 0 0 0,1 1 1 0 0,0 1-1 0 0,0 0 0 0 0,1 0 0 0 0,-1 0 0 0 0,1 1 0 0 0,0 0 1 0 0,0 0-1 0 0,0 1 0 0 0,1 0 0 0 0,-8 10 0 0 0,12-14-4 0 0,-1 0 1 0 0,1 0-1 0 0,0 1 0 0 0,0-1 1 0 0,1 1-1 0 0,-1-1 0 0 0,0 1 0 0 0,1 0 1 0 0,0 0-1 0 0,0-1 0 0 0,0 1 1 0 0,0 0-1 0 0,0 0 0 0 0,0 0 0 0 0,1 1 1 0 0,-1-1-1 0 0,1 0 0 0 0,0 0 1 0 0,0 0-1 0 0,0 0 0 0 0,0 0 1 0 0,1 0-1 0 0,-1 0 0 0 0,1 0 0 0 0,0 0 1 0 0,0 0-1 0 0,0 0 0 0 0,0 0 1 0 0,1 0-1 0 0,-1 0 0 0 0,1-1 0 0 0,-1 1 1 0 0,1-1-1 0 0,0 1 0 0 0,0-1 1 0 0,0 1-1 0 0,4 2 0 0 0,0-1 46 0 0,1 1-1 0 0,-1-2 1 0 0,1 1 0 0 0,0-1-1 0 0,0 0 1 0 0,0 0-1 0 0,0-1 1 0 0,1 0 0 0 0,-1 0-1 0 0,1-1 1 0 0,-1 0-1 0 0,1 0 1 0 0,-1-1 0 0 0,1 0-1 0 0,0 0 1 0 0,-1-1 0 0 0,1 0-1 0 0,7-2 1 0 0,-3 1 29 0 0,0-1 0 0 0,-1 0 0 0 0,0-1 0 0 0,0 0 0 0 0,0-1 0 0 0,-1 0 0 0 0,1 0 0 0 0,-1-1 0 0 0,0-1 0 0 0,-1 0 0 0 0,10-8 0 0 0,-17 13-41 0 0,0 0-1 0 0,0-1 1 0 0,0 1 0 0 0,0-1-1 0 0,0 0 1 0 0,0 0-1 0 0,-1 1 1 0 0,1-1-1 0 0,-1 0 1 0 0,0 0-1 0 0,0 0 1 0 0,0-1 0 0 0,0 1-1 0 0,-1 0 1 0 0,1 0-1 0 0,-1 0 1 0 0,0-1-1 0 0,0 1 1 0 0,0 0 0 0 0,0 0-1 0 0,-1 0 1 0 0,1-1-1 0 0,-1 1 1 0 0,0 0-1 0 0,0 0 1 0 0,0 0-1 0 0,0 0 1 0 0,0 0 0 0 0,-1 0-1 0 0,1 0 1 0 0,-1 1-1 0 0,0-1 1 0 0,0 0-1 0 0,0 1 1 0 0,0-1 0 0 0,0 1-1 0 0,-1 0 1 0 0,1 0-1 0 0,-1 0 1 0 0,1 0-1 0 0,-1 0 1 0 0,-4-2-1 0 0,1 2 210 0 0,0 1-1 0 0,0-1 1 0 0,1 1-1 0 0,-1 0 1 0 0,0 1-1 0 0,-7-1 1 0 0,31 28-248 0 0,5 2 230 0 0,2-1 1 0 0,1-1-1 0 0,0-2 1 0 0,2 0-1 0 0,44 28 1 0 0,43 41 744 0 0,-99-78-804 0 0,-16-16-168 0 0,0 0 0 0 0,0 0 0 0 0,0 0 1 0 0,0 0-1 0 0,0 0 0 0 0,0 0 0 0 0,-1 0 0 0 0,1 0 0 0 0,0 0 0 0 0,0 0 0 0 0,0 0 1 0 0,0 0-1 0 0,0 0 0 0 0,0 0 0 0 0,0 0 0 0 0,0 0 0 0 0,0 0 0 0 0,0 1 0 0 0,0-1 1 0 0,-1 0-1 0 0,1 0 0 0 0,0 0 0 0 0,0 0 0 0 0,0 0 0 0 0,0 0 0 0 0,0 0 0 0 0,0 0 1 0 0,0 0-1 0 0,0 0 0 0 0,0 0 0 0 0,0 0 0 0 0,0 0 0 0 0,0 1 0 0 0,0-1 1 0 0,0 0-1 0 0,0 0 0 0 0,0 0 0 0 0,0 0 0 0 0,0 0 0 0 0,0 0 0 0 0,0 0 0 0 0,0 0 1 0 0,0 0-1 0 0,0 0 0 0 0,0 1 0 0 0,0-1 0 0 0,0 0 0 0 0,0 0 0 0 0,0 0 0 0 0,0 0 1 0 0,0 0-1 0 0,0 0 0 0 0,0 0 0 0 0,0 0 0 0 0,0 0 0 0 0,0 0 0 0 0,0 0 0 0 0,0 0 1 0 0,0 1-1 0 0,1-1 0 0 0,-1 0 0 0 0,-31-15-676 0 0,8 4-151 0 0,-15-7-1344 0 0,18 7-2463 0 0,-2 0-2514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2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1616 0 0,'0'0'4271'0'0,"17"1"-2519"0"0,410-3 4863 0 0,19-29-4261 0 0,-178 10-586 0 0,848-20 304 0 0,7 44-3627 0 0,-367 1-6982 0 0,-684-4 4074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2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 1528 0 0,'0'0'14094'0'0,"15"-10"-11856"0"0,-17 47-871 0 0,-1 0-1 0 0,-10 40 1 0 0,6-41-1292 0 0,-3 67 0 0 0,10-90-119 0 0,0 1-1 0 0,2-1 1 0 0,-1 1 0 0 0,2-1-1 0 0,-1 1 1 0 0,2-1-1 0 0,0 0 1 0 0,9 20 0 0 0,-10-27-392 0 0,-1 0 0 0 0,1-1 0 0 0,1 0 0 0 0,-1 1 0 0 0,1-1 1 0 0,-1 0-1 0 0,1-1 0 0 0,1 1 0 0 0,8 6 0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2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1 362 784 0 0,'0'0'16040'0'0,"23"-15"-14962"0"0,-2 18-479 0 0,1-1-1 0 0,-1 0 0 0 0,1-1 1 0 0,-1-2-1 0 0,33-4 0 0 0,107-27 575 0 0,-1-1-333 0 0,335 0 102 0 0,3 40-141 0 0,-71 8-655 0 0,617 0 62 0 0,114-20-179 0 0,-820 6 2 0 0,-251-5-13 0 0,160-30 0 0 0,-208 26-2 0 0,-4 0 120 0 0,0 1 1 0 0,48-3 0 0 0,-85 10-48 0 0,0-1 0 0 0,1 0 1 0 0,-1 0-1 0 0,0 0 0 0 0,0 0 1 0 0,0 0-1 0 0,0-1 0 0 0,1 1 1 0 0,-1-1-1 0 0,1 1 0 0 0,-1-1 1 0 0,1 1-1 0 0,0-1 0 0 0,-1 0 1 0 0,1 1-1 0 0,0-1 1 0 0,0 0-1 0 0,0 0 0 0 0,0 0 1 0 0,0 0-1 0 0,0-4 0 0 0,-15-44-41 0 0,-9-77 900 0 0,23 138-1054 0 0,-1 23-724 0 0,3-33 681 0 0,0 0 0 0 0,0 0 0 0 0,1 0 0 0 0,-1 0 0 0 0,0 0 0 0 0,1 0-1 0 0,-1 1 1 0 0,0-1 0 0 0,1 0 0 0 0,0 0 0 0 0,-1 0 0 0 0,1 0 0 0 0,-1 0 0 0 0,1 0 0 0 0,0-1 0 0 0,0 1-1 0 0,0 0 1 0 0,-1 0 0 0 0,1 0 0 0 0,0-1 0 0 0,0 1 0 0 0,0 0 0 0 0,0-1 0 0 0,0 1 0 0 0,0-1 0 0 0,1 0-1 0 0,-1 1 1 0 0,0-1 0 0 0,1 1 0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3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0 694 1448 0 0,'0'0'16132'0'0,"1"4"-13842"0"0,13-30-1301 0 0,-1-1 0 0 0,-1 0 0 0 0,11-40 1 0 0,6-14-513 0 0,88-235 486 0 0,-97 258-941 0 0,3-34 29 0 0,-23 92-54 0 0,0-1 0 0 0,0 1-1 0 0,0 0 1 0 0,0 0-1 0 0,0 0 1 0 0,1 0 0 0 0,-1-1-1 0 0,0 1 1 0 0,0 0 0 0 0,0 0-1 0 0,0 0 1 0 0,1 0-1 0 0,-1 0 1 0 0,0-1 0 0 0,0 1-1 0 0,0 0 1 0 0,0 0-1 0 0,1 0 1 0 0,-1 0 0 0 0,0 0-1 0 0,0 0 1 0 0,0 0 0 0 0,1 0-1 0 0,-1 0 1 0 0,0 0-1 0 0,0 0 1 0 0,0 0 0 0 0,1 0-1 0 0,-1 0 1 0 0,0 0 0 0 0,0 0-1 0 0,1 0 1 0 0,-1 0-1 0 0,0 0 1 0 0,0 0 0 0 0,0 0-1 0 0,0 0 1 0 0,1 0-1 0 0,-1 1 1 0 0,0-1 0 0 0,0 0-1 0 0,0 0 1 0 0,1 0 0 0 0,11 11-34 0 0,10 17 130 0 0,-21-25-71 0 0,7 8 106 0 0,-1 2 0 0 0,0-1 0 0 0,-1 1 0 0 0,0 0 0 0 0,-1 0 0 0 0,5 21-1 0 0,14 91 782 0 0,-7-28-747 0 0,0-32-83 0 0,50 120 1 0 0,-71-188-954 0 0,-15-17-2508 0 0,1 8-5540 0 0,-2 3-4343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50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0 447 1932 0 0,'0'0'11841'0'0,"0"-8"-5453"0"0,62 17-4743 0 0,98 2 1 0 0,-99-9-1334 0 0,-24 0-197 0 0,-12 1-71 0 0,1-2 1 0 0,0-1-1 0 0,0-1 1 0 0,0 0-1 0 0,-1-3 1 0 0,30-6-1 0 0,-53 9 10 0 0,-1 0 1 0 0,0 0-1 0 0,1 0 0 0 0,-1 0 0 0 0,0 0 1 0 0,0 0-1 0 0,0 0 0 0 0,0-1 0 0 0,0 1 1 0 0,0 0-1 0 0,0-1 0 0 0,0 1 0 0 0,0-1 1 0 0,-1 1-1 0 0,1-1 0 0 0,-1 1 1 0 0,1-1-1 0 0,-1 0 0 0 0,1 1 0 0 0,-1-1 1 0 0,0 1-1 0 0,0-1 0 0 0,0 0 0 0 0,0 1 1 0 0,0-1-1 0 0,0 0 0 0 0,0 1 0 0 0,-1-3 1 0 0,0-2-26 0 0,0-1 0 0 0,0 0 1 0 0,0 1-1 0 0,-1-1 0 0 0,-5-10 1 0 0,-44-63-50 0 0,36 58-90 0 0,-25-44 0 0 0,37 59 87 0 0,0 0-1 0 0,0-1 1 0 0,0 1-1 0 0,1-1 1 0 0,0 0 0 0 0,0 1-1 0 0,1-1 1 0 0,0 0-1 0 0,1 0 1 0 0,0-13-1 0 0,1 18 7 0 0,0-1 1 0 0,0 0-1 0 0,1 1 0 0 0,-1-1 0 0 0,1 1 0 0 0,0 0 0 0 0,0-1 0 0 0,0 1 1 0 0,1 0-1 0 0,-1 0 0 0 0,1 1 0 0 0,-1-1 0 0 0,1 0 0 0 0,0 1 0 0 0,0-1 1 0 0,0 1-1 0 0,0 0 0 0 0,1 0 0 0 0,6-2 0 0 0,1-2 1 0 0,1 1-1 0 0,0 0 0 0 0,0 1 1 0 0,20-5-1 0 0,-21 8 44 0 0,0-1-1 0 0,0 2 1 0 0,0-1-1 0 0,0 1 1 0 0,0 1-1 0 0,0 0 0 0 0,0 1 1 0 0,-1 0-1 0 0,1 0 1 0 0,0 1-1 0 0,-1 1 1 0 0,0 0-1 0 0,0 0 1 0 0,0 1-1 0 0,15 10 0 0 0,-19-12 5 0 0,-1 1-1 0 0,0 1 0 0 0,0-1 0 0 0,0 1 0 0 0,0 0 1 0 0,-1 0-1 0 0,0 0 0 0 0,0 0 0 0 0,0 1 0 0 0,-1 0 1 0 0,1 0-1 0 0,-2 0 0 0 0,1 0 0 0 0,0 0 0 0 0,-1 0 0 0 0,-1 1 1 0 0,1-1-1 0 0,-1 1 0 0 0,0-1 0 0 0,0 1 0 0 0,-1 0 1 0 0,1-1-1 0 0,-2 1 0 0 0,1 0 0 0 0,-1-1 0 0 0,-2 11 0 0 0,-5 8-9 0 0,-1-1-1 0 0,0 0 1 0 0,-2-1-1 0 0,-1 0 0 0 0,-20 29 1 0 0,12-20-6 0 0,-20 47 0 0 0,43-78-33 0 0,-1 0 1 0 0,1 0-1 0 0,0 0 1 0 0,-1-1-1 0 0,1 1 0 0 0,0-1 1 0 0,0 1-1 0 0,0-1 1 0 0,4 0-1 0 0,-7 0 16 0 0,32 0 715 0 0,53-6 1 0 0,-57 2-503 0 0,-1 2-1 0 0,48 3 1 0 0,-75-2-234 0 0,1 1 0 0 0,0 0 0 0 0,-1 0 0 0 0,1 0 0 0 0,-1 0 0 0 0,1 0 0 0 0,0 0 0 0 0,-1 0 0 0 0,1 0 0 0 0,-1 1 0 0 0,1-1 0 0 0,0 0 0 0 0,-1 0 0 0 0,1 0-1 0 0,-1 1 1 0 0,1-1 0 0 0,-1 0 0 0 0,1 1 0 0 0,-1-1 0 0 0,1 0 0 0 0,-1 1 0 0 0,1-1 0 0 0,-1 1 0 0 0,1-1 0 0 0,-1 1 0 0 0,0-1 0 0 0,1 1 0 0 0,-1-1 0 0 0,0 1 0 0 0,1-1 0 0 0,-1 1 0 0 0,0-1 0 0 0,0 1 0 0 0,0-1 0 0 0,1 1 0 0 0,-1 0 0 0 0,0-1 0 0 0,0 1 0 0 0,0 0 0 0 0,0-1 0 0 0,0 1 0 0 0,0 0 0 0 0,-8 10-2829 0 0,-8-4-4654 0 0,-4-5-6592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30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8749 0 0,'0'0'16002'0'0,"8"-2"-15851"0"0,40-15 92 0 0,13-6-1919 0 0,-22 14-4277 0 0,-22 8-2134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31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28 808 0 0,'0'0'18157'0'0,"-11"-5"-17026"0"0,4 2-993 0 0,-36-14 786 0 0,40 16-838 0 0,0 1 0 0 0,0-1 0 0 0,0 1 0 0 0,0-1 0 0 0,0 1 0 0 0,-1 0 0 0 0,1 0 0 0 0,0 1 0 0 0,0-1-1 0 0,0 0 1 0 0,0 1 0 0 0,0 0 0 0 0,0 0 0 0 0,0 0 0 0 0,-5 2 0 0 0,1 2-33 0 0,0 0-1 0 0,0 0 1 0 0,0 1-1 0 0,1 0 0 0 0,-1 0 1 0 0,2 1-1 0 0,-1 0 0 0 0,1 0 1 0 0,0 0-1 0 0,0 0 1 0 0,0 1-1 0 0,1 0 0 0 0,1 0 1 0 0,-1 0-1 0 0,1 0 0 0 0,-3 15 1 0 0,5-18-34 0 0,1 0 1 0 0,-1 0-1 0 0,1 0 0 0 0,0 0 1 0 0,0 0-1 0 0,0 1 1 0 0,1-1-1 0 0,0 0 0 0 0,0 0 1 0 0,0 0-1 0 0,0 0 0 0 0,1 0 1 0 0,0 0-1 0 0,0-1 1 0 0,0 1-1 0 0,1 0 0 0 0,0-1 1 0 0,-1 0-1 0 0,2 0 1 0 0,-1 0-1 0 0,0 0 0 0 0,1 0 1 0 0,0 0-1 0 0,-1-1 1 0 0,2 0-1 0 0,-1 0 0 0 0,0 0 1 0 0,0 0-1 0 0,7 2 1 0 0,-2-1-25 0 0,0 0 1 0 0,0-1 0 0 0,0 0 0 0 0,0-1 0 0 0,0 0 0 0 0,0 0-1 0 0,1-1 1 0 0,-1 0 0 0 0,1-1 0 0 0,-1 0 0 0 0,1 0 0 0 0,-1-1 0 0 0,13-3-1 0 0,-8 1-584 0 0,0-1-1 0 0,0 0 0 0 0,-1-1 0 0 0,0-1 0 0 0,0 0 0 0 0,0 0 1 0 0,0-2-1 0 0,11-8 0 0 0,-10 3-4561 0 0,-1-6-3613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31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80 9353 0 0,'0'0'7303'0'0,"-6"11"-6099"0"0,0-2-893 0 0,2 0 1 0 0,-1 1 0 0 0,1 0 0 0 0,0 0 0 0 0,1 0-1 0 0,-3 16 1 0 0,5-22-215 0 0,1 1 0 0 0,-1 0-1 0 0,1 0 1 0 0,0 0 0 0 0,0-1-1 0 0,1 1 1 0 0,-1 0 0 0 0,1 0 0 0 0,0 0-1 0 0,0-1 1 0 0,1 1 0 0 0,-1-1 0 0 0,1 1-1 0 0,0-1 1 0 0,1 0 0 0 0,-1 1-1 0 0,1-1 1 0 0,-1 0 0 0 0,7 6 0 0 0,-5-6-40 0 0,0-1-1 0 0,-1 0 1 0 0,1 0 0 0 0,0 0 0 0 0,1 0 0 0 0,-1-1 0 0 0,0 0 0 0 0,1 0-1 0 0,-1 0 1 0 0,1 0 0 0 0,0-1 0 0 0,0 1 0 0 0,0-1 0 0 0,-1-1 0 0 0,1 1-1 0 0,0-1 1 0 0,0 1 0 0 0,0-2 0 0 0,0 1 0 0 0,0 0 0 0 0,0-1 0 0 0,0 0-1 0 0,0 0 1 0 0,-1 0 0 0 0,1-1 0 0 0,0 0 0 0 0,-1 0 0 0 0,1 0-1 0 0,-1 0 1 0 0,8-6 0 0 0,0 1 27 0 0,-2-1-1 0 0,1 0 1 0 0,-1 0 0 0 0,0-1-1 0 0,-1-1 1 0 0,0 0-1 0 0,0 0 1 0 0,-1 0 0 0 0,-1-1-1 0 0,10-18 1 0 0,-13 21-15 0 0,-1 1 1 0 0,0-1-1 0 0,-1 0 0 0 0,0 0 1 0 0,0 0-1 0 0,-1 0 0 0 0,0-1 0 0 0,0 1 1 0 0,-1 0-1 0 0,0-10 0 0 0,0 15-52 0 0,0 0-1 0 0,-1 0 0 0 0,1 0 0 0 0,-1 1 0 0 0,0-1 1 0 0,0 0-1 0 0,0 0 0 0 0,0 0 0 0 0,0 1 0 0 0,0-1 1 0 0,-1 1-1 0 0,1-1 0 0 0,-1 1 0 0 0,0-1 0 0 0,0 1 1 0 0,0 0-1 0 0,0 0 0 0 0,0 0 0 0 0,0 0 0 0 0,-1 0 1 0 0,1 1-1 0 0,0-1 0 0 0,-1 1 0 0 0,0-1 0 0 0,1 1 1 0 0,-1 0-1 0 0,0 0 0 0 0,1 0 0 0 0,-1 0 0 0 0,0 1 1 0 0,-5-1-1 0 0,-2 0-11 0 0,1 1 0 0 0,-1 1 1 0 0,1 0-1 0 0,-1 0 0 0 0,1 1 1 0 0,-1 0-1 0 0,1 1 1 0 0,0 0-1 0 0,0 0 0 0 0,0 1 1 0 0,-14 8-1 0 0,11-5-185 0 0,1 0 1 0 0,0 0 0 0 0,0 1-1 0 0,1 1 1 0 0,0 0-1 0 0,0 0 1 0 0,-16 21-1 0 0,16-7-587 0 0,9-11-1566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31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11009 0 0,'0'0'10122'0'0,"-10"7"-10045"0"0,-29 24 8 0 0,38-31-80 0 0,1 1 1 0 0,-1-1 0 0 0,0 1 0 0 0,1 0-1 0 0,-1-1 1 0 0,1 1 0 0 0,-1 0-1 0 0,1-1 1 0 0,-1 1 0 0 0,1 0 0 0 0,-1 0-1 0 0,1-1 1 0 0,0 1 0 0 0,-1 0 0 0 0,1 0-1 0 0,0 0 1 0 0,0 0 0 0 0,0-1-1 0 0,0 1 1 0 0,0 0 0 0 0,0 0 0 0 0,0 0-1 0 0,0 0 1 0 0,0 0 0 0 0,0-1 0 0 0,0 1-1 0 0,0 0 1 0 0,0 0 0 0 0,1 0 0 0 0,-1 0-1 0 0,0-1 1 0 0,1 1 0 0 0,-1 0-1 0 0,1 0 1 0 0,-1 0 0 0 0,1-1 0 0 0,-1 1-1 0 0,1 0 1 0 0,-1-1 0 0 0,1 1 0 0 0,0-1-1 0 0,-1 1 1 0 0,1-1 0 0 0,0 1-1 0 0,-1-1 1 0 0,1 1 0 0 0,0-1 0 0 0,0 1-1 0 0,1-1 1 0 0,37 16 144 0 0,24-7 49 0 0,-53-9-78 0 0,0 1 1 0 0,1 0-1 0 0,-1 0 0 0 0,0 1 1 0 0,0 1-1 0 0,0 0 1 0 0,0 0-1 0 0,0 1 1 0 0,-1 0-1 0 0,0 1 0 0 0,10 6 1 0 0,-17-10-74 0 0,-1 0 0 0 0,0 0 0 0 0,1 0 0 0 0,-1 0 0 0 0,0 1 1 0 0,0-1-1 0 0,1 1 0 0 0,-1-1 0 0 0,0 0 0 0 0,-1 1 0 0 0,1 0 0 0 0,0-1 0 0 0,0 1 0 0 0,-1 0 1 0 0,1-1-1 0 0,-1 1 0 0 0,1 0 0 0 0,-1 0 0 0 0,0-1 0 0 0,1 1 0 0 0,-1 0 0 0 0,0 3 0 0 0,-1-2 26 0 0,0 0-1 0 0,0 0 0 0 0,0 0 0 0 0,0 0 0 0 0,0 0 0 0 0,-1 0 0 0 0,1-1 0 0 0,-1 1 0 0 0,0 0 0 0 0,0-1 0 0 0,-4 5 0 0 0,0 0 9 0 0,-1-1 0 0 0,0 0 0 0 0,0 0 0 0 0,-1-1-1 0 0,0 0 1 0 0,0 0 0 0 0,0-1 0 0 0,-10 4-1 0 0,5-4-23 0 0,-1 0 0 0 0,0-1 0 0 0,0 0 0 0 0,0-1 0 0 0,-16 0 0 0 0,26-2-156 0 0,0 0-1 0 0,0 0 1 0 0,1 0 0 0 0,-1-1 0 0 0,0 0-1 0 0,0 0 1 0 0,1 0 0 0 0,-1 0-1 0 0,1 0 1 0 0,-1-1 0 0 0,-3-2 0 0 0,6 3-128 0 0,-1 0 0 0 0,1-1 0 0 0,-1 1 0 0 0,1-1 0 0 0,-1 1 0 0 0,1-1 0 0 0,0 1 0 0 0,0-1 0 0 0,0 0 0 0 0,0 0 0 0 0,0 0 0 0 0,0 0 0 0 0,0 0 0 0 0,0 1 0 0 0,1-1 0 0 0,-1-1 0 0 0,1 1 0 0 0,0 0 0 0 0,-1 0 0 0 0,1 0 0 0 0,0-3 0 0 0,0-19-5842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32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30 297 7417 0 0,'0'0'11488'0'0,"-5"10"-10800"0"0,-18 35-47 0 0,23-44-611 0 0,-1 0 1 0 0,1-1 0 0 0,0 1-1 0 0,0 0 1 0 0,-1 0-1 0 0,1 0 1 0 0,0 0 0 0 0,0 0-1 0 0,0 0 1 0 0,0 0-1 0 0,0 0 1 0 0,0-1 0 0 0,1 1-1 0 0,-1 0 1 0 0,0 0-1 0 0,0 0 1 0 0,1 0 0 0 0,-1 0-1 0 0,0 0 1 0 0,1-1-1 0 0,-1 1 1 0 0,1 0-1 0 0,-1 0 1 0 0,1-1 0 0 0,-1 1-1 0 0,1 0 1 0 0,-1 0-1 0 0,1-1 1 0 0,0 1 0 0 0,0-1-1 0 0,-1 1 1 0 0,1-1-1 0 0,0 1 1 0 0,0-1 0 0 0,0 1-1 0 0,-1-1 1 0 0,2 1-1 0 0,31 6 688 0 0,-30-6-600 0 0,14 1-26 0 0,1-1-1 0 0,-1 0 1 0 0,0-2 0 0 0,1 0-1 0 0,-1 0 1 0 0,0-2-1 0 0,0 0 1 0 0,0-1 0 0 0,0-1-1 0 0,-1 0 1 0 0,0-1 0 0 0,0-1-1 0 0,0-1 1 0 0,-1 0 0 0 0,17-12-1 0 0,-29 18-63 0 0,-1 1-1 0 0,0-1 1 0 0,0 0 0 0 0,0 1-1 0 0,0-1 1 0 0,-1 0 0 0 0,1 0-1 0 0,0-1 1 0 0,-1 1 0 0 0,1 0-1 0 0,-1 0 1 0 0,0-1 0 0 0,0 1-1 0 0,0-1 1 0 0,0 1 0 0 0,0-1-1 0 0,0 1 1 0 0,-1-1-1 0 0,1 1 1 0 0,-1-1 0 0 0,0 0-1 0 0,0 1 1 0 0,0-1 0 0 0,0 0-1 0 0,0 1 1 0 0,-1-1 0 0 0,1 0-1 0 0,-1 1 1 0 0,1-1 0 0 0,-1 1-1 0 0,0-1 1 0 0,0 1-1 0 0,0 0 1 0 0,-1-1 0 0 0,1 1-1 0 0,0 0 1 0 0,-4-4 0 0 0,-5-6 47 0 0,-1-1 0 0 0,0 2 0 0 0,-1 0 0 0 0,-26-19 0 0 0,24 18-295 0 0,-107-73-474 0 0,120 85 692 0 0,1-1 1 0 0,-1 1-1 0 0,1 0 0 0 0,-1 0 1 0 0,1-1-1 0 0,-1 1 0 0 0,1 0 0 0 0,-1-1 1 0 0,1 1-1 0 0,-1 0 0 0 0,1-1 0 0 0,0 1 1 0 0,-1-1-1 0 0,1 1 0 0 0,0-1 0 0 0,-1 1 1 0 0,1-1-1 0 0,0 1 0 0 0,0-1 0 0 0,0 1 1 0 0,-1-1-1 0 0,1 1 0 0 0,0-1 1 0 0,0 1-1 0 0,0-1 0 0 0,0 0 0 0 0,0 1 1 0 0,0-1-1 0 0,0 1 0 0 0,0-1 0 0 0,0 1 1 0 0,0-1-1 0 0,0 1 0 0 0,0-1 0 0 0,1 0 1 0 0,-1 1-1 0 0,0-1 0 0 0,0 1 1 0 0,0-1-1 0 0,1 1 0 0 0,-1-1 0 0 0,0 1 1 0 0,1-1-1 0 0,-1 1 0 0 0,0 0 0 0 0,1-1 1 0 0,-1 1-1 0 0,1-1 0 0 0,-1 1 0 0 0,1 0 1 0 0,-1 0-1 0 0,1-1 0 0 0,-1 1 0 0 0,1 0 1 0 0,-1 0-1 0 0,1-1 0 0 0,-1 1 1 0 0,1 0-1 0 0,-1 0 0 0 0,2 0 0 0 0,39-11-116 0 0,-34 10 122 0 0,30-6 52 0 0,0 2 0 0 0,51-1 0 0 0,-74 6-7 0 0,-1 0 0 0 0,0 1 0 0 0,0 0 0 0 0,1 1 0 0 0,-1 1 0 0 0,0 0 0 0 0,-1 1 0 0 0,1 0 0 0 0,-1 1 0 0 0,14 7 0 0 0,-23-11-36 0 0,-1 1 0 0 0,1 0 0 0 0,-1 0 0 0 0,0 0 0 0 0,1 0 0 0 0,-1 0 0 0 0,0 0 0 0 0,-1 1-1 0 0,1-1 1 0 0,0 1 0 0 0,-1-1 0 0 0,1 1 0 0 0,-1 0 0 0 0,0-1 0 0 0,0 1 0 0 0,0 0 0 0 0,0 0 0 0 0,0 0 0 0 0,-1 0 0 0 0,1 0 0 0 0,-1 0 0 0 0,0 0 0 0 0,0 0 0 0 0,0 0 0 0 0,0 0 0 0 0,0 0 0 0 0,-1 0-1 0 0,0 0 1 0 0,0 3 0 0 0,-4 11 88 0 0,-1-2-1 0 0,0 1 0 0 0,-2-1 1 0 0,-10 19-1 0 0,-2 5-5 0 0,12-21-84 0 0,-13 34 63 0 0,20-49-71 0 0,0 0 0 0 0,0 0 0 0 0,0 1 0 0 0,1-1 0 0 0,-1 0 0 0 0,1 0 0 0 0,0 0 0 0 0,0 0 1 0 0,0 0-1 0 0,1 1 0 0 0,-1-1 0 0 0,1 0 0 0 0,-1 0 0 0 0,2 3 0 0 0,0-4-6 0 0,-1 0 0 0 0,1 0 0 0 0,0 0 0 0 0,0-1 0 0 0,0 1 0 0 0,0-1 0 0 0,0 0 0 0 0,0 1 0 0 0,0-1 1 0 0,0 0-1 0 0,0 0 0 0 0,0 0 0 0 0,1 0 0 0 0,-1-1 0 0 0,0 1 0 0 0,1-1 0 0 0,-1 1 0 0 0,5-1 0 0 0,48 3-13 0 0,-50-3 20 0 0,10 1-271 0 0,39-3-210 0 0,-52 1 10 0 0,0 1 1 0 0,0-1 0 0 0,0 1 0 0 0,1-1-1 0 0,-1 0 1 0 0,0 0 0 0 0,0 0-1 0 0,0 0 1 0 0,0 0 0 0 0,-1 0 0 0 0,1-1-1 0 0,2-1 1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32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9261 0 0,'0'0'6934'0'0,"1"11"-5809"0"0,-1 6-688 0 0,5 63 1456 0 0,-5-77-1777 0 0,0 1 0 0 0,1 0-1 0 0,-1 0 1 0 0,1 0-1 0 0,0-1 1 0 0,0 1 0 0 0,1-1-1 0 0,-1 1 1 0 0,1-1 0 0 0,-1 1-1 0 0,1-1 1 0 0,0 0-1 0 0,1 1 1 0 0,-1-1 0 0 0,0 0-1 0 0,1-1 1 0 0,3 4-1 0 0,-5-6-86 0 0,0 1-1 0 0,1-1 0 0 0,-1 1 0 0 0,0-1 1 0 0,1 0-1 0 0,-1 0 0 0 0,0 0 0 0 0,1 1 1 0 0,-1-1-1 0 0,0-1 0 0 0,1 1 0 0 0,-1 0 1 0 0,1 0-1 0 0,-1 0 0 0 0,0-1 0 0 0,1 1 1 0 0,-1-1-1 0 0,0 1 0 0 0,0-1 1 0 0,1 1-1 0 0,-1-1 0 0 0,0 0 0 0 0,0 0 1 0 0,0 1-1 0 0,0-1 0 0 0,0 0 0 0 0,2-2 1 0 0,28-33 201 0 0,-21 23-222 0 0,15-18-7 0 0,31-35-11 0 0,-51 61 8 0 0,0-1 1 0 0,1 1-1 0 0,0 0 0 0 0,0 0 1 0 0,1 1-1 0 0,-1 0 0 0 0,14-6 1 0 0,-19 9 10 0 0,0 1-1 0 0,0-1 1 0 0,0 1 0 0 0,0 0 0 0 0,0 0 0 0 0,0-1 0 0 0,0 1-1 0 0,0 0 1 0 0,0 0 0 0 0,0 0 0 0 0,0 0 0 0 0,0 0-1 0 0,0 0 1 0 0,0 1 0 0 0,0-1 0 0 0,0 0 0 0 0,0 0 0 0 0,0 1-1 0 0,0-1 1 0 0,0 0 0 0 0,0 1 0 0 0,0-1 0 0 0,-1 1 0 0 0,1 0-1 0 0,0-1 1 0 0,0 1 0 0 0,1 0 0 0 0,-1 1 13 0 0,1 1-1 0 0,-1-1 1 0 0,0 0 0 0 0,0 1 0 0 0,0-1-1 0 0,0 1 1 0 0,0-1 0 0 0,0 1 0 0 0,-1-1-1 0 0,2 5 1 0 0,-1 9 119 0 0,0 1 0 0 0,-3 29 0 0 0,1-35-57 0 0,-6 58 298 0 0,1-21-1716 0 0,5-15-2978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33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10273 0 0,'0'0'9683'0'0,"14"-2"-8512"0"0,36-7-167 0 0,-2-1-80 0 0,81-5 0 0 0,-123 10-3436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3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13133 0 0,'0'0'9333'0'0,"5"68"-8149"0"0,-3-42-100 0 0,3 5-264 0 0,0-1-336 0 0,0-2-280 0 0,1 2-196 0 0,1-4-8 0 0,-2-1-336 0 0,5-3-568 0 0,-2-4-376 0 0,-3-6-1192 0 0,-2-2-5065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33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73 11941 0 0,'0'0'9275'0'0,"-11"11"-8983"0"0,-34 37 66 0 0,42-43-275 0 0,0 0 0 0 0,0 1 0 0 0,0-1-1 0 0,0 1 1 0 0,1 0 0 0 0,0 0 0 0 0,0 0 0 0 0,1 0 0 0 0,0 0 0 0 0,0 0 0 0 0,0 0-1 0 0,1 1 1 0 0,-1-1 0 0 0,2 0 0 0 0,-1 0 0 0 0,1 1 0 0 0,0-1 0 0 0,0 0 0 0 0,2 7-1 0 0,-2-9-61 0 0,1 1 0 0 0,0 0 0 0 0,0-1 0 0 0,0 1 0 0 0,0-1 0 0 0,0 1-1 0 0,1-1 1 0 0,0 0 0 0 0,0 0 0 0 0,0-1 0 0 0,0 1 0 0 0,1 0-1 0 0,-1-1 1 0 0,1 0 0 0 0,0 0 0 0 0,0 0 0 0 0,0 0 0 0 0,1-1 0 0 0,-1 0-1 0 0,0 1 1 0 0,1-2 0 0 0,0 1 0 0 0,-1 0 0 0 0,1-1 0 0 0,0 0-1 0 0,0 0 1 0 0,0 0 0 0 0,0-1 0 0 0,-1 0 0 0 0,1 0 0 0 0,0 0-1 0 0,0 0 1 0 0,0-1 0 0 0,7-2 0 0 0,1 1-17 0 0,0-1 1 0 0,-1-1-1 0 0,1 0 0 0 0,-1 0 1 0 0,0-2-1 0 0,-1 1 0 0 0,1-2 0 0 0,-1 1 1 0 0,0-1-1 0 0,-1-1 0 0 0,0 0 1 0 0,10-10-1 0 0,-14 12-19 0 0,-1-1 1 0 0,0 1-1 0 0,0-1 1 0 0,0-1-1 0 0,-1 1 1 0 0,0 0-1 0 0,0-1 1 0 0,-1 0-1 0 0,0 0 1 0 0,-1 0-1 0 0,1 0 1 0 0,-2-1-1 0 0,1 1 1 0 0,-1 0-1 0 0,0-10 1 0 0,-1 12-39 0 0,0 0 0 0 0,-1 1 0 0 0,0-1 0 0 0,0 0 0 0 0,0 1 0 0 0,-1-1 0 0 0,0 1 0 0 0,0 0 1 0 0,0-1-1 0 0,0 1 0 0 0,-1 0 0 0 0,0 0 0 0 0,0 1 0 0 0,0-1 0 0 0,-1 1 0 0 0,0-1 0 0 0,0 1 0 0 0,0 0 0 0 0,0 1 0 0 0,0-1 1 0 0,-1 1-1 0 0,0-1 0 0 0,-6-2 0 0 0,8 4 41 0 0,1 1 1 0 0,0 0 0 0 0,0 0-1 0 0,-1 0 1 0 0,1 0 0 0 0,-1 1-1 0 0,1-1 1 0 0,-1 1 0 0 0,1-1-1 0 0,-1 1 1 0 0,1 0-1 0 0,-1 0 1 0 0,1 0 0 0 0,-1 0-1 0 0,1 0 1 0 0,-1 1 0 0 0,1-1-1 0 0,-1 1 1 0 0,1 0 0 0 0,0-1-1 0 0,-1 1 1 0 0,-2 2 0 0 0,1-1 35 0 0,0 1 1 0 0,0 0 0 0 0,0 1 0 0 0,1-1-1 0 0,-1 1 1 0 0,1-1 0 0 0,0 1-1 0 0,0 0 1 0 0,0 1 0 0 0,-4 6 0 0 0,1 1 123 0 0,1 0 1 0 0,0 0-1 0 0,1 1 0 0 0,0-1 1 0 0,1 1-1 0 0,0-1 1 0 0,1 1-1 0 0,0 14 1 0 0,18 214 1359 0 0,-4-96-2114 0 0,-12-144 545 0 0,0 0 1 0 0,-1 1-1 0 0,1-1 0 0 0,0 0 0 0 0,0 0 0 0 0,0 1 1 0 0,1-1-1 0 0,-1 0 0 0 0,0 1 0 0 0,0-1 0 0 0,1 0 1 0 0,-1 0-1 0 0,1 1 0 0 0,-1-1 0 0 0,1 0 0 0 0,-1 0 1 0 0,1 0-1 0 0,0 0 0 0 0,-1 0 0 0 0,1 0 0 0 0,0 0 1 0 0,0 0-1 0 0,0 0 0 0 0,0 0 0 0 0,0 0 0 0 0,0 0 1 0 0,0-1-1 0 0,2 2 0 0 0,11-9-3258 0 0,2-15-3290 0 0,-4 0-1532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34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1788 0 0,'0'0'19063'0'0,"8"12"-18276"0"0,-6-9-734 0 0,9 13 285 0 0,-1 1 0 0 0,0 0 0 0 0,-1 1 0 0 0,8 23 0 0 0,-5 1 94 0 0,-2 0 0 0 0,-1 1 0 0 0,-2 1-1 0 0,-3-1 1 0 0,0 80 0 0 0,-6-95-389 0 0,0 1 0 0 0,-1-1 0 0 0,-2 0 0 0 0,-1 0 0 0 0,-1 0 0 0 0,-2-1-1 0 0,-1 0 1 0 0,0 0 0 0 0,-28 47 0 0 0,34-68-229 0 0,0 1 0 0 0,-1-1 0 0 0,0 0 0 0 0,0 0 0 0 0,-9 9 0 0 0,11-14-266 0 0,1 1 0 0 0,-1 0 0 0 0,1-1 0 0 0,-1 1 0 0 0,0-1-1 0 0,0 0 1 0 0,1 1 0 0 0,-1-1 0 0 0,0-1 0 0 0,0 1 0 0 0,-6 0 0 0 0,-23-1-8087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56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3800 0 0,'0'0'11283'0'0,"0"-7"-10636"0"0,-1-2-1112 0 0,2-6 3135 0 0,9 37 192 0 0,1 21-2364 0 0,-1 0 0 0 0,8 88 0 0 0,4 22-468 0 0,-9-99-527 0 0,-9-47-608 0 0,-9-35-100 0 0,-2-24-1827 0 0,4 13-5239 0 0,1 9 288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1:3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3420 0 0,'0'0'14794'0'0,"-5"0"-14146"0"0,2 1-516 0 0,0 0 1 0 0,0 0 0 0 0,1 0-1 0 0,-1 0 1 0 0,0 0 0 0 0,0 0-1 0 0,1 1 1 0 0,-1-1 0 0 0,0 1 0 0 0,1 0-1 0 0,0 0 1 0 0,-1 0 0 0 0,1 0-1 0 0,0 0 1 0 0,0 0 0 0 0,0 1-1 0 0,-2 3 1 0 0,-1 2 139 0 0,0 0-1 0 0,1 1 1 0 0,0 0 0 0 0,0 0-1 0 0,-3 14 1 0 0,1 5 199 0 0,0-1 0 0 0,2 1 1 0 0,0 34-1 0 0,2-23-300 0 0,3 0 0 0 0,0 0 0 0 0,3 0-1 0 0,1 0 1 0 0,2-1 0 0 0,12 40 0 0 0,-15-67-322 0 0,-1-1 0 0 0,2 1 0 0 0,-1-1 0 0 0,1 1 0 0 0,1-2 0 0 0,0 1 0 0 0,0 0 0 0 0,1-1 0 0 0,0 0 0 0 0,1-1 0 0 0,0 0 0 0 0,0 0 1 0 0,0-1-1 0 0,1 0 0 0 0,1 0 0 0 0,-1-1 0 0 0,1 0 0 0 0,0 0 0 0 0,0-1 0 0 0,1-1 0 0 0,-1 0 0 0 0,1 0 0 0 0,0-1 0 0 0,0-1 0 0 0,12 2 0 0 0,14 0-2475 0 0,4-3-2739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95 2320 0 0,'0'0'13468'0'0,"7"6"-8885"0"0,-8-22-2141 0 0,-2 17-938 0 0,-5 25-508 0 0,3-9-1163 0 0,-44 156 356 0 0,-2 4-12 0 0,-30 34-255 0 0,97-262 1000 0 0,14-47-677 0 0,109-356 0 0 0,-128 421-228 0 0,-9 26-12 0 0,1 0 1 0 0,-1-1-1 0 0,0 1 0 0 0,-1-1 0 0 0,1-9 0 0 0,27 76 219 0 0,18 75 411 0 0,-15-49-282 0 0,-4 2 0 0 0,22 117 0 0 0,-43-171-336 0 0,2 25-483 0 0,-10-57 269 0 0,0-1 0 0 0,0 0 0 0 0,0 0 0 0 0,0 0 0 0 0,1 1 0 0 0,-1-1 0 0 0,0 0 0 0 0,0 0 0 0 0,0 0 0 0 0,0 0 0 0 0,0-1 0 0 0,1 1 0 0 0,-1 0 0 0 0,0 0 0 0 0,0 0 0 0 0,0-1 0 0 0,0 1 0 0 0,1 0 0 0 0,-1-1 0 0 0,-1 0 0 0 0,-12-6-7709 0 0,1-8-2213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11509 0 0,'0'0'12183'0'0,"11"-3"-11383"0"0,18-3-252 0 0,0 1 0 0 0,0 1 0 0 0,35 0 0 0 0,22 4-390 0 0,-50 0-2857 0 0,-45-16-11359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41 3372 0 0,'0'0'16643'0'0,"-10"-2"-12388"0"0,85 4-2769 0 0,-32 0-1257 0 0,0-3-1 0 0,55-6 1 0 0,-136 7 1392 0 0,21-1-1775 0 0,1 1 0 0 0,-32 3 0 0 0,-64 15-353 0 0,151-32 1005 0 0,-22 7-340 0 0,0 0 0 0 0,0 1-1 0 0,1 1 1 0 0,0 1 0 0 0,0 0 0 0 0,0 1-1 0 0,0 1 1 0 0,31 0 0 0 0,-49 2-154 0 0,1 0 1 0 0,0 0-1 0 0,-1 0 0 0 0,1 0 0 0 0,-1 0 1 0 0,1 0-1 0 0,0 0 0 0 0,-1 0 0 0 0,1 0 1 0 0,-1 0-1 0 0,1 0 0 0 0,0 0 0 0 0,-1 1 1 0 0,1-1-1 0 0,-1 0 0 0 0,1 0 0 0 0,-1 1 1 0 0,1-1-1 0 0,-1 0 0 0 0,1 1 0 0 0,-1-1 1 0 0,1 0-1 0 0,-1 1 0 0 0,1-1 0 0 0,-1 1 1 0 0,0-1-1 0 0,1 1 0 0 0,-1-1 0 0 0,0 1 1 0 0,1-1-1 0 0,-1 1 0 0 0,0-1 0 0 0,0 1 1 0 0,1-1-1 0 0,-1 2 0 0 0,-1-2-39 0 0,1 1 0 0 0,-1 0-1 0 0,1 0 1 0 0,-1-1 0 0 0,0 1-1 0 0,0 0 1 0 0,1-1 0 0 0,-1 1-1 0 0,0-1 1 0 0,0 1 0 0 0,0-1-1 0 0,1 1 1 0 0,-1-1 0 0 0,0 0-1 0 0,0 1 1 0 0,0-1 0 0 0,0 0-1 0 0,0 0 1 0 0,0 0 0 0 0,0 1-1 0 0,-2-1 1 0 0,0 0-495 0 0,-25 2-1492 0 0,18-3-1552 0 0,-1-1-3819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2736 0 0,'0'0'10215'0'0,"-7"5"-8840"0"0,-21 19 9804 0 0,28-24-11032 0 0,14 2 1590 0 0,12-1-2118 0 0,168-11 1804 0 0,-292 14-1059 0 0,67 2-446 0 0,-1-2 0 0 0,-43 1 0 0 0,74-5 264 0 0,26-5-4 0 0,39-4 134 0 0,114-2 0 0 0,-185 15-6240 0 0,-19-2-3088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6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1 630 6081 0 0,'0'0'12879'0'0,"16"-5"-10112"0"0,-6 14-2397 0 0,-1-1 0 0 0,0 2-1 0 0,0-1 1 0 0,0 1 0 0 0,-1 1 0 0 0,8 13-1 0 0,-4-7-59 0 0,9 16 37 0 0,18 39 0 0 0,-25-44-181 0 0,1-1 0 0 0,1-1 0 0 0,20 25-1 0 0,-36-51-131 0 0,1 0-1 0 0,-1 0 1 0 0,0 0-1 0 0,0 1 0 0 0,0-1 1 0 0,0 0-1 0 0,0 0 1 0 0,0 0-1 0 0,1 0 1 0 0,-1 0-1 0 0,0 0 0 0 0,0 0 1 0 0,0 0-1 0 0,0 0 1 0 0,1 0-1 0 0,-1 0 0 0 0,0 0 1 0 0,0 0-1 0 0,0 0 1 0 0,0 0-1 0 0,0 0 1 0 0,1 0-1 0 0,-1 0 0 0 0,0 0 1 0 0,0 0-1 0 0,0 0 1 0 0,0 0-1 0 0,1 0 0 0 0,-1 0 1 0 0,0 0-1 0 0,0 0 1 0 0,0 0-1 0 0,0 0 0 0 0,0-1 1 0 0,1 1-1 0 0,-1 0 1 0 0,0 0-1 0 0,0 0 1 0 0,0 0-1 0 0,0 0 0 0 0,0 0 1 0 0,0 0-1 0 0,0-1 1 0 0,0 1-1 0 0,0 0 0 0 0,1 0 1 0 0,-1 0-1 0 0,0 0 1 0 0,0-1-1 0 0,0 1 1 0 0,0 0-1 0 0,0 0 0 0 0,0 0 1 0 0,0 0-1 0 0,0 0 1 0 0,0-1-1 0 0,0 1 0 0 0,0 0 1 0 0,0 0-1 0 0,0 0 1 0 0,0 0-1 0 0,0-1 1 0 0,0 1-1 0 0,3-23 659 0 0,-2-38-723 0 0,-2 53 226 0 0,-34-475 1017 0 0,12 253-1164 0 0,21 201-4 0 0,1 9 17 0 0,-1 1 1 0 0,0-1-1 0 0,-7-22 1 0 0,4 32-1558 0 0,-1 0-360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13 405 6181 0 0,'0'0'10289'0'0,"-12"5"-4324"0"0,52-42-4668 0 0,-1-1 1 0 0,63-80-1 0 0,-39 43-1004 0 0,-35 39-59 0 0,37-61 0 0 0,-60 89-208 0 0,-16 9-6617 0 0,-7 7 29 0 0,0 4-626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7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1512 0 0,'0'0'19141'0'0,"15"1"-14048"0"0,16 2-3769 0 0,5 21-824 0 0,0 1 0 0 0,-2 2 0 0 0,0 1-1 0 0,30 35 1 0 0,106 140 400 0 0,-146-166-696 0 0,-23-34-309 0 0,-2-5-312 0 0,-12-18-1846 0 0,7 9 463 0 0,3 1-2222 0 0,-1-8-3251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1148 0 0,'0'0'19659'0'0,"3"-12"-19324"0"0,12-37-66 0 0,-15 47-234 0 0,0 1-1 0 0,1-1 1 0 0,-1 1-1 0 0,1-1 0 0 0,0 1 1 0 0,-1 0-1 0 0,1-1 1 0 0,0 1-1 0 0,0 0 0 0 0,0 0 1 0 0,0-1-1 0 0,0 1 1 0 0,0 0-1 0 0,0 0 0 0 0,1 0 1 0 0,-1 0-1 0 0,0 1 1 0 0,0-1-1 0 0,1 0 0 0 0,-1 0 1 0 0,1 1-1 0 0,-1-1 1 0 0,0 1-1 0 0,1-1 0 0 0,-1 1 1 0 0,1 0-1 0 0,-1-1 1 0 0,1 1-1 0 0,-1 0 0 0 0,1 0 1 0 0,0 0-1 0 0,-1 0 1 0 0,1 0-1 0 0,-1 1 0 0 0,3-1 1 0 0,0 1 25 0 0,-1 0 1 0 0,1 1-1 0 0,0-1 1 0 0,-1 1-1 0 0,1-1 1 0 0,-1 1-1 0 0,1 0 0 0 0,-1 0 1 0 0,0 1-1 0 0,4 2 1 0 0,-3 0 29 0 0,-1-1 1 0 0,1 1-1 0 0,-1 0 0 0 0,1 0 1 0 0,-2 0-1 0 0,1 1 0 0 0,0-1 1 0 0,-1 1-1 0 0,0-1 1 0 0,-1 1-1 0 0,1 0 0 0 0,-1 0 1 0 0,0 0-1 0 0,0 0 1 0 0,-1 0-1 0 0,0 0 0 0 0,-1 11 1 0 0,0-9 30 0 0,0 1 1 0 0,-1-1 0 0 0,0 0 0 0 0,-1 0-1 0 0,1 0 1 0 0,-2 0 0 0 0,1 0-1 0 0,-1 0 1 0 0,0-1 0 0 0,-1 0 0 0 0,-8 11-1 0 0,12-17-119 0 0,1-1 0 0 0,0 1 1 0 0,-1-1-1 0 0,1 0 0 0 0,0 1 0 0 0,-1-1 0 0 0,1 1 0 0 0,0-1 0 0 0,0 1 0 0 0,-1-1 0 0 0,1 1 0 0 0,0-1 0 0 0,0 1 0 0 0,0-1 0 0 0,0 1 0 0 0,0-1 0 0 0,0 1 0 0 0,0-1 0 0 0,0 1 0 0 0,0-1 0 0 0,0 1 0 0 0,0 0 0 0 0,0-1 0 0 0,0 1 0 0 0,0-1 0 0 0,0 1 0 0 0,0-1 0 0 0,1 1 0 0 0,-1-1 0 0 0,0 1 1 0 0,0-1-1 0 0,1 1 0 0 0,-1-1 0 0 0,1 1 0 0 0,20 11 58 0 0,24-2 58 0 0,-35-9-271 0 0,94-1 419 0 0,-93-1-1192 0 0,-1 0-1 0 0,0-1 1 0 0,0-1 0 0 0,15-5 0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8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11537 0 0,'0'0'11904'0'0,"12"-2"-11247"0"0,232-57 1273 0 0,-229 58-4090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56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0 135 5533 0 0,'0'0'14200'0'0,"7"-11"-13755"0"0,0 1-275 0 0,1 0 0 0 0,-1 0 0 0 0,2 0 0 0 0,-1 1 0 0 0,2 0 0 0 0,-1 1-1 0 0,1 0 1 0 0,12-8 0 0 0,-14 11-61 0 0,1 1 0 0 0,-1 0 0 0 0,1 0 0 0 0,0 0 0 0 0,0 1-1 0 0,0 1 1 0 0,0-1 0 0 0,0 2 0 0 0,1-1 0 0 0,13 0 0 0 0,-20 3-95 0 0,1-1 0 0 0,-1 0 0 0 0,0 1 0 0 0,1-1 0 0 0,-1 1 0 0 0,0 0 0 0 0,0 0 0 0 0,0 0 0 0 0,0 1 0 0 0,0-1 0 0 0,0 1 0 0 0,0 0 1 0 0,0 0-1 0 0,0 0 0 0 0,-1 0 0 0 0,1 0 0 0 0,-1 0 0 0 0,0 1 0 0 0,1-1 0 0 0,-1 1 0 0 0,0 0 0 0 0,0-1 0 0 0,-1 1 0 0 0,1 0 0 0 0,-1 0 0 0 0,1 0 0 0 0,-1 0 1 0 0,0 1-1 0 0,0-1 0 0 0,0 0 0 0 0,-1 0 0 0 0,1 6 0 0 0,0-4 78 0 0,0 1 0 0 0,0 0 1 0 0,-1-1-1 0 0,0 1 0 0 0,0-1 1 0 0,0 1-1 0 0,-1-1 0 0 0,0 1 1 0 0,0-1-1 0 0,0 1 0 0 0,-1-1 1 0 0,0 0-1 0 0,0 0 0 0 0,0 1 0 0 0,0-1 1 0 0,-1-1-1 0 0,0 1 0 0 0,0 0 1 0 0,0-1-1 0 0,-1 1 0 0 0,0-1 1 0 0,-3 4-1 0 0,1-4-42 0 0,1 0 1 0 0,-1 0-1 0 0,0-1 0 0 0,0 0 1 0 0,0 0-1 0 0,0 0 0 0 0,-1-1 1 0 0,1 1-1 0 0,-1-1 1 0 0,1-1-1 0 0,-1 0 0 0 0,0 0 1 0 0,1 0-1 0 0,-1 0 0 0 0,0-1 1 0 0,0-1-1 0 0,-11-1 0 0 0,16 2-91 0 0,0 0-1 0 0,0 0 0 0 0,0 0 1 0 0,0-1-1 0 0,0 1 0 0 0,0 0 0 0 0,0-1 1 0 0,0 0-1 0 0,1 0 0 0 0,-1 1 0 0 0,0-1 1 0 0,0 0-1 0 0,1 0 0 0 0,-1 0 1 0 0,1-1-1 0 0,-1 1 0 0 0,1 0 0 0 0,-1-1 1 0 0,1 1-1 0 0,0-1 0 0 0,0 1 1 0 0,-1-1-1 0 0,1 1 0 0 0,0-1 0 0 0,1 0 1 0 0,-1 0-1 0 0,0 1 0 0 0,0-1 0 0 0,1 0 1 0 0,-1 0-1 0 0,1 0 0 0 0,0 0 1 0 0,-1 0-1 0 0,1 0 0 0 0,0 0 0 0 0,0 0 1 0 0,0 0-1 0 0,1-2 0 0 0,11-35-2786 0 0,11 5-3332 0 0,-1 9-970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7749 0 0,'0'0'16635'0'0,"8"13"-16165"0"0,6 11-224 0 0,-2 1 1 0 0,0 0 0 0 0,-1 1 0 0 0,-2 0 0 0 0,11 48-1 0 0,-11-24-238 0 0,-2-16-343 0 0,-2 0 0 0 0,2 45-1 0 0,-4-69-407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9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31 8265 0 0,'0'0'13146'0'0,"0"0"-13138"0"0,0 0-1 0 0,0-1 1 0 0,0 1-1 0 0,0 0 1 0 0,-1 0-1 0 0,1 0 1 0 0,0 0-1 0 0,0 0 1 0 0,0 0-1 0 0,0 0 1 0 0,-1 0-1 0 0,1 0 1 0 0,0 0-1 0 0,0 0 1 0 0,0 0 0 0 0,0 0-1 0 0,-1 0 1 0 0,1 0-1 0 0,0 0 1 0 0,0 0-1 0 0,0 0 1 0 0,0 0-1 0 0,-1 0 1 0 0,1 0-1 0 0,0 0 1 0 0,0 0-1 0 0,0 0 1 0 0,0 0-1 0 0,-1 0 1 0 0,1 0-1 0 0,0 0 1 0 0,0 0-1 0 0,0 0 1 0 0,0 0-1 0 0,0 1 1 0 0,0-1-1 0 0,-1 0 1 0 0,1 0-1 0 0,0 0 1 0 0,0 0-1 0 0,0 0 1 0 0,0 0-1 0 0,0 1 1 0 0,0-1-1 0 0,0 0 1 0 0,0 0-1 0 0,0 0 1 0 0,0 0-1 0 0,-1 1 1 0 0,1-1-1 0 0,0 0 1 0 0,4 12 203 0 0,0-1 1 0 0,1 0-1 0 0,0 0 1 0 0,0 0-1 0 0,1-1 1 0 0,1 1-1 0 0,0-1 1 0 0,0-1-1 0 0,1 0 1 0 0,0 0-1 0 0,14 12 1 0 0,-18-18-180 0 0,0 1 0 0 0,0-1 1 0 0,0 0-1 0 0,0-1 1 0 0,1 1-1 0 0,-1-1 0 0 0,1 0 1 0 0,0 0-1 0 0,0 0 1 0 0,0 0-1 0 0,0-1 1 0 0,0 0-1 0 0,0 0 0 0 0,0-1 1 0 0,0 1-1 0 0,1-1 1 0 0,-1 0-1 0 0,0 0 0 0 0,0-1 1 0 0,0 0-1 0 0,0 1 1 0 0,0-2-1 0 0,0 1 1 0 0,0-1-1 0 0,0 1 0 0 0,0-1 1 0 0,0-1-1 0 0,5-3 1 0 0,2-3 15 0 0,-1-1 0 0 0,0 0 0 0 0,-1-1 0 0 0,0 0 0 0 0,-1-1 0 0 0,0 0 0 0 0,-1 0 1 0 0,0-1-1 0 0,-1 0 0 0 0,0 0 0 0 0,8-27 0 0 0,-15 39-57 0 0,1 1 0 0 0,-1 0 0 0 0,0-1 0 0 0,0 1 0 0 0,0 0 0 0 0,1-1 0 0 0,-1 1 0 0 0,0 0 0 0 0,0-1 0 0 0,0 1 0 0 0,0 0 0 0 0,0-1 0 0 0,0 1 0 0 0,0-1 1 0 0,0 1-1 0 0,0 0 0 0 0,0-1 0 0 0,0 1 0 0 0,0 0 0 0 0,0-1 0 0 0,0 1 0 0 0,0-1 0 0 0,0 1 0 0 0,0 0 0 0 0,0-1 0 0 0,0 1 0 0 0,0 0 0 0 0,-1-1 0 0 0,1 1 0 0 0,0 0 0 0 0,0-1 0 0 0,-1 1 0 0 0,1 0 0 0 0,0-1 0 0 0,0 1 0 0 0,-1 0 0 0 0,1 0 0 0 0,0-1 0 0 0,-1 1 0 0 0,-18 2-1231 0 0,-16 14-2058 0 0,20-3-731 0 0,-10 8-2669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7021 0 0,'0'0'14050'0'0,"1"-4"-13396"0"0,8-18 1375 0 0,-9 55-897 0 0,2 82-562 0 0,21 137 0 0 0,-25-262-476 0 0,-6-38-180 0 0,-2-54 0 0 0,11 14 58 0 0,0 53 47 0 0,-1 31 24 0 0,0 13 35 0 0,-1 50-51 0 0,0-30 38 0 0,0-1 1 0 0,2 1 0 0 0,1-1-1 0 0,8 38 1 0 0,-8-67-404 0 0,0-1 0 0 0,-1 1 0 0 0,1-1 0 0 0,0 0-1 0 0,-1 0 1 0 0,0 0 0 0 0,1 0 0 0 0,-1 0 0 0 0,0 0 0 0 0,0 0 0 0 0,0 0-1 0 0,1-3 1 0 0,4-14-4480 0 0,-2-6-4454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4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7 120 1056 0 0,'0'0'18812'0'0,"-2"-8"-18146"0"0,2 6-663 0 0,-1-2 108 0 0,0 0 1 0 0,0 1-1 0 0,1-1 0 0 0,-1 0 0 0 0,1 1 0 0 0,0-1 1 0 0,0 0-1 0 0,0 1 0 0 0,0-1 0 0 0,1 0 0 0 0,-1 0 1 0 0,1 1-1 0 0,0-1 0 0 0,0 1 0 0 0,1-1 0 0 0,-1 1 1 0 0,1-1-1 0 0,-1 1 0 0 0,1 0 0 0 0,0 0 0 0 0,0 0 1 0 0,1 0-1 0 0,4-5 0 0 0,-5 6-66 0 0,0 0-1 0 0,0 0 1 0 0,0 1-1 0 0,0-1 1 0 0,0 1-1 0 0,0-1 1 0 0,0 1 0 0 0,0 0-1 0 0,1 0 1 0 0,-1 0-1 0 0,1 0 1 0 0,-1 0-1 0 0,1 0 1 0 0,-1 1-1 0 0,1-1 1 0 0,-1 1 0 0 0,1 0-1 0 0,-1 0 1 0 0,1 0-1 0 0,0 0 1 0 0,-1 0-1 0 0,1 0 1 0 0,-1 1 0 0 0,1-1-1 0 0,-1 1 1 0 0,1 0-1 0 0,-1 0 1 0 0,3 1-1 0 0,-1 1 30 0 0,0-1 1 0 0,-1 1-1 0 0,1 1 0 0 0,-1-1 0 0 0,1 0 0 0 0,-1 1 0 0 0,-1 0 1 0 0,1-1-1 0 0,0 1 0 0 0,-1 0 0 0 0,0 1 0 0 0,0-1 1 0 0,0 0-1 0 0,0 1 0 0 0,1 5 0 0 0,0-1-20 0 0,-1 1 1 0 0,0-1-1 0 0,0 1 1 0 0,-1-1-1 0 0,0 1 0 0 0,-1 0 1 0 0,0-1-1 0 0,-1 1 0 0 0,0 0 1 0 0,0-1-1 0 0,-4 14 1 0 0,1-10-7 0 0,-1-1 0 0 0,-1 0 1 0 0,0 0-1 0 0,0 0 0 0 0,-1-1 1 0 0,0 0-1 0 0,-16 18 0 0 0,29-29 81 0 0,0 1-1 0 0,0 0 0 0 0,0-1 1 0 0,0 0-1 0 0,0-1 0 0 0,11-1 1 0 0,83-17 136 0 0,-64 16-6910 0 0,-52 3 287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42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3876 0 0,'0'0'15007'0'0,"38"-8"-8388"0"0,-25 3-6384 0 0,0 0 0 0 0,0 1-1 0 0,0 1 1 0 0,0 0 0 0 0,1 0-1 0 0,-1 2 1 0 0,1 0 0 0 0,-1 0 0 0 0,1 1-1 0 0,0 1 1 0 0,16 2 0 0 0,22 6-33 0 0,1-3 0 0 0,1-2 0 0 0,-1-2 0 0 0,83-9 0 0 0,-13-1-53 0 0,-84 7-129 0 0,74-11-1 0 0,-49 3 11 0 0,111-2-1 0 0,-2 0 34 0 0,299-22 170 0 0,-448 32-239 0 0,71 0-29 0 0,-59 2 87 0 0,1-2 0 0 0,69-11 0 0 0,49-16-65 0 0,1 6 0 0 0,275-2-1 0 0,-370 21 31 0 0,103-18-1 0 0,9-2-38 0 0,-173 23 19 0 0,1 0 0 0 0,0 0 0 0 0,0-1-1 0 0,0 1 1 0 0,0 0 0 0 0,0 0 0 0 0,-1 0 0 0 0,1 0 0 0 0,0 0 0 0 0,0 0-1 0 0,0 1 1 0 0,0-1 0 0 0,-1 0 0 0 0,1 0 0 0 0,0 1 0 0 0,0-1-1 0 0,0 0 1 0 0,-1 1 0 0 0,1-1 0 0 0,0 1 0 0 0,-1-1 0 0 0,1 1-1 0 0,0-1 1 0 0,-1 1 0 0 0,2 1 0 0 0,-3 19-83 0 0,-3 0 113 0 0,4 53 105 0 0,1-22 24 0 0,-2-42-100 0 0,-2-17-34 0 0,-4-25-13 0 0,2 0 1 0 0,-3-53-1 0 0,8 85-39 0 0,0 31-235 0 0,0-13 270 0 0,-1 16 32 0 0,3 1 0 0 0,5 38-1 0 0,-2-199 1121 0 0,-18 225-1233 0 0,21-52 154 0 0,9-151 226 0 0,-17 103-312 0 0,-8 39-191 0 0,5-25 389 0 0,3-12-289 0 0,-1 0 0 0 0,1 0-1 0 0,0 0 1 0 0,0 0-1 0 0,0 0 1 0 0,-1 0-1 0 0,1 0 1 0 0,0 0 0 0 0,-1 0-1 0 0,1 0 1 0 0,-1 0-1 0 0,1 0 1 0 0,-1-1-1 0 0,1 1 1 0 0,-1 0 0 0 0,0 0-1 0 0,1-1 1 0 0,-1 1-1 0 0,0 0 1 0 0,0-1 0 0 0,1 1-1 0 0,-1-1 1 0 0,0 1-1 0 0,0-1 1 0 0,0 1-1 0 0,0-1 1 0 0,0 1 0 0 0,0-1-1 0 0,0 0 1 0 0,0 0-1 0 0,1 1 1 0 0,-1-1-1 0 0,0 0 1 0 0,0 0 0 0 0,0 0-1 0 0,0 0 1 0 0,0 0-1 0 0,0 0 1 0 0,-2-1 0 0 0,-6 2-1321 0 0,-14 2-6842 0 0,-7-3-5101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2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39 184 4256 0 0,'0'0'9891'0'0,"2"-9"-8993"0"0,8-27-76 0 0,-7 27 1975 0 0,-19 50-1318 0 0,14-37-1456 0 0,-2 8 8 0 0,-1 0 0 0 0,2 0 0 0 0,-1 0 0 0 0,2 0 0 0 0,-3 20 0 0 0,-8-95 1974 0 0,14 48-2028 0 0,0 0 1 0 0,0 1-1 0 0,1-1 1 0 0,1 1 0 0 0,0 0-1 0 0,1-1 1 0 0,1 2-1 0 0,0-1 1 0 0,1 0 0 0 0,1 1-1 0 0,0 0 1 0 0,15-21-1 0 0,-22 34 17 0 0,0 0 0 0 0,0 0 0 0 0,0 0 0 0 0,0 0 0 0 0,0 0 0 0 0,1 0-1 0 0,-1 0 1 0 0,0-1 0 0 0,0 1 0 0 0,0 0 0 0 0,0 0 0 0 0,1 0 0 0 0,-1 0 0 0 0,0 0-1 0 0,0 0 1 0 0,0 0 0 0 0,0 0 0 0 0,1 0 0 0 0,-1 0 0 0 0,0 0 0 0 0,0 0-1 0 0,0 0 1 0 0,0 0 0 0 0,1 0 0 0 0,-1 0 0 0 0,0 0 0 0 0,0 0 0 0 0,0 0 0 0 0,0 1-1 0 0,1-1 1 0 0,-1 0 0 0 0,0 0 0 0 0,0 0 0 0 0,0 0 0 0 0,0 0 0 0 0,0 0-1 0 0,0 0 1 0 0,1 0 0 0 0,-1 1 0 0 0,0-1 0 0 0,0 0 0 0 0,0 0 0 0 0,0 0 0 0 0,0 0-1 0 0,0 0 1 0 0,0 1 0 0 0,0-1 0 0 0,0 0 0 0 0,7 14 41 0 0,0 14 246 0 0,31 163 355 0 0,-38-174-179 0 0,0-9-2726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2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0 4516 0 0,'0'0'12782'0'0,"5"31"-9826"0"0,-2 12-2679 0 0,-2-1 0 0 0,-1 1 0 0 0,-3 0 1 0 0,-1-1-1 0 0,-2 1 0 0 0,-2-1 0 0 0,-2 0 0 0 0,-1-1 1 0 0,-2-1-1 0 0,-2 0 0 0 0,-29 54 0 0 0,43-92-287 0 0,0 0 1 0 0,0 0-1 0 0,0 1 0 0 0,-1-1 1 0 0,1-1-1 0 0,-1 1 0 0 0,1 0 1 0 0,-1 0-1 0 0,0 0 0 0 0,0-1 1 0 0,0 1-1 0 0,0-1 0 0 0,0 0 1 0 0,0 1-1 0 0,0-1 0 0 0,-4 1 0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3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4500 0 0,'0'0'14143'0'0,"-1"8"-13296"0"0,1 13-399 0 0,0 0 0 0 0,2 0 0 0 0,0 0 1 0 0,1 0-1 0 0,2 0 0 0 0,10 33 0 0 0,-15-53-413 0 0,0 0 0 0 0,1 0 0 0 0,-1 0-1 0 0,0 0 1 0 0,1 0 0 0 0,-1 0 0 0 0,1 0-1 0 0,-1 0 1 0 0,1 0 0 0 0,0-1 0 0 0,-1 1-1 0 0,1 0 1 0 0,0 0 0 0 0,-1 0-1 0 0,1-1 1 0 0,0 1 0 0 0,0-1 0 0 0,0 1-1 0 0,0 0 1 0 0,0-1 0 0 0,0 1 0 0 0,0-1-1 0 0,0 0 1 0 0,0 1 0 0 0,0-1 0 0 0,0 0-1 0 0,1 1 1 0 0,0-2 38 0 0,-1 1 1 0 0,1-1-1 0 0,-1 1 0 0 0,1-1 1 0 0,0 0-1 0 0,-1 0 0 0 0,0 0 0 0 0,1 0 1 0 0,-1 0-1 0 0,1 0 0 0 0,-1 0 1 0 0,0 0-1 0 0,0 0 0 0 0,0 0 0 0 0,2-3 1 0 0,5-8 273 0 0,0 0-1 0 0,0-1 1 0 0,6-14 0 0 0,-10 19-443 0 0,-2 4-275 0 0,19-31 1019 0 0,-9 30-3509 0 0,-12 5 2366 0 0,1 1-1 0 0,0 0 1 0 0,0 0-1 0 0,-1 0 1 0 0,1 0 0 0 0,-1 0-1 0 0,1 0 1 0 0,-1 0-1 0 0,1 0 1 0 0,-1 0 0 0 0,0 0-1 0 0,1 0 1 0 0,-1 0-1 0 0,0 0 1 0 0,0 0-1 0 0,0 0 1 0 0,0 2 0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1316 0 0,'0'0'10222'0'0,"3"-5"-9245"0"0,-2 3-748 0 0,0 0 0 0 0,0 1 0 0 0,1-1 0 0 0,-1 0 0 0 0,0 0 0 0 0,1 0 0 0 0,-1 1 0 0 0,1-1 0 0 0,-1 1 0 0 0,1-1 0 0 0,0 1 0 0 0,0 0 0 0 0,0-1 0 0 0,-1 1 0 0 0,1 0 0 0 0,0 0 0 0 0,0 1 0 0 0,1-1 0 0 0,-1 0 0 0 0,0 1 0 0 0,0-1 0 0 0,0 1 0 0 0,0-1 0 0 0,0 1 0 0 0,1 0 0 0 0,-1 0 0 0 0,0 0 0 0 0,0 0 0 0 0,1 1 0 0 0,-1-1 0 0 0,0 1 0 0 0,2 0 1 0 0,-3 0-158 0 0,0 0 1 0 0,0 0 0 0 0,0 0 0 0 0,0 1 0 0 0,0-1 0 0 0,-1 0 0 0 0,1 0-1 0 0,0 1 1 0 0,-1-1 0 0 0,1 1 0 0 0,-1-1 0 0 0,0 0 0 0 0,1 1 0 0 0,-1-1-1 0 0,0 1 1 0 0,0-1 0 0 0,0 1 0 0 0,0-1 0 0 0,0 1 0 0 0,0-1 0 0 0,0 0-1 0 0,-1 1 1 0 0,1-1 0 0 0,-1 2 0 0 0,-9 47-176 0 0,7-40 173 0 0,-6 71-174 0 0,8-66 37 0 0,0 1 1 0 0,-1-1-1 0 0,0 0 0 0 0,-1 0 1 0 0,-9 23-1 0 0,13-33 89 0 0,6-8 157 0 0,16-16 349 0 0,-10 8-280 0 0,61-46 923 0 0,-54 40-848 0 0,0 0 0 0 0,43-24 0 0 0,-71 37-278 0 0,-1 1 0 0 0,1-1 0 0 0,-1 1 0 0 0,1 1 0 0 0,-12-3 0 0 0,-9-3-151 0 0,14 2 49 0 0,0 2 0 0 0,0 0 0 0 0,0 0 0 0 0,-1 1 0 0 0,-18 0 0 0 0,68 1-28 0 0,-29 1 95 0 0,-1 0 1 0 0,0 0-1 0 0,1 1 1 0 0,-1-1-1 0 0,0 1 0 0 0,1 0 1 0 0,-1 1-1 0 0,1-1 0 0 0,-1 1 1 0 0,0 0-1 0 0,1 0 0 0 0,-1 0 1 0 0,0 0-1 0 0,0 1 1 0 0,0 0-1 0 0,0-1 0 0 0,0 2 1 0 0,0-1-1 0 0,0 0 0 0 0,-1 1 1 0 0,1 0-1 0 0,-1 0 0 0 0,0 0 1 0 0,5 5-1 0 0,-8-8-4 0 0,0 0-1 0 0,0 0 0 0 0,0 1 0 0 0,0-1 1 0 0,0 0-1 0 0,0 0 0 0 0,0 0 1 0 0,0 1-1 0 0,0-1 0 0 0,0 0 1 0 0,0 0-1 0 0,0 1 0 0 0,0-1 1 0 0,-1 0-1 0 0,1 0 0 0 0,0 0 1 0 0,0 1-1 0 0,0-1 0 0 0,0 0 1 0 0,0 0-1 0 0,0 0 0 0 0,0 1 0 0 0,-1-1 1 0 0,1 0-1 0 0,0 0 0 0 0,0 0 1 0 0,0 0-1 0 0,0 0 0 0 0,-1 1 1 0 0,1-1-1 0 0,0 0 0 0 0,0 0 1 0 0,0 0-1 0 0,-1 0 0 0 0,1 0 1 0 0,0 0-1 0 0,0 0 0 0 0,-1 0 0 0 0,1 0 1 0 0,0 0-1 0 0,0 0 0 0 0,0 0 1 0 0,-1 0-1 0 0,1 0 0 0 0,0 0 1 0 0,0 0-1 0 0,-1 0 0 0 0,1 0 1 0 0,0 0-1 0 0,0 0 0 0 0,-27 3-221 0 0,23-3 162 0 0,0 0 0 0 0,0 0 0 0 0,0 1 1 0 0,0-1-1 0 0,0 1 0 0 0,0 0 0 0 0,0 0 0 0 0,0 0 0 0 0,0 1 0 0 0,0-1 0 0 0,-7 5 0 0 0,11-6 51 0 0,0 0-1 0 0,0 1 1 0 0,0-1-1 0 0,-1 0 1 0 0,1 1-1 0 0,0-1 1 0 0,0 0-1 0 0,0 1 1 0 0,0-1-1 0 0,0 0 1 0 0,0 1-1 0 0,0-1 1 0 0,0 1-1 0 0,0-1 1 0 0,0 0-1 0 0,0 1 1 0 0,0-1-1 0 0,0 0 1 0 0,0 1-1 0 0,0-1 1 0 0,0 0-1 0 0,1 1 1 0 0,-1-1-1 0 0,0 0 1 0 0,0 1-1 0 0,0-1 1 0 0,0 0 0 0 0,1 1-1 0 0,-1-1 1 0 0,0 0-1 0 0,0 0 1 0 0,1 1-1 0 0,-1-1 1 0 0,0 0-1 0 0,1 0 1 0 0,-1 0-1 0 0,0 1 1 0 0,0-1-1 0 0,1 0 1 0 0,-1 0-1 0 0,0 0 1 0 0,1 0-1 0 0,-1 0 1 0 0,1 0-1 0 0,-1 1 1 0 0,0-1-1 0 0,1 0 1 0 0,-1 0-1 0 0,0 0 1 0 0,1 0-1 0 0,-1 0 1 0 0,0 0-1 0 0,1-1 1 0 0,-1 1-1 0 0,0 0 1 0 0,1 0-1 0 0,-1 0 1 0 0,0 0-1 0 0,1 0 1 0 0,-1 0-1 0 0,0-1 1 0 0,1 1-1 0 0,0 0 1 0 0,24-8 313 0 0,-17 3-134 0 0,-6 3-125 0 0,0 1 1 0 0,0-1 0 0 0,0 1 0 0 0,0-1-1 0 0,0 1 1 0 0,0-1 0 0 0,0 0-1 0 0,0 0 1 0 0,-1 0 0 0 0,1 0 0 0 0,-1 0-1 0 0,2-4 1 0 0,-29 20-1219 0 0,23-11 656 0 0,-19 13-1685 0 0,5-5-3394 0 0,-1-5-3302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0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1 689 5701 0 0,'0'0'9968'0'0,"10"8"-7427"0"0,7-42-566 0 0,78-172 3472 0 0,-85 180-5277 0 0,-2-1 0 0 0,-1 0 0 0 0,-1 0-1 0 0,-1-1 1 0 0,-1 1 0 0 0,-1-34-1 0 0,-2 20-51 0 0,1 0 0 0 0,15-80-1 0 0,-15 93-56 0 0,-5 26-290 0 0,-6 17-546 0 0,-1 14-605 0 0,-2 1-817 0 0,1-8-2425 0 0,-6 6-3208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56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59 8825 0 0,'0'0'12181'0'0,"-6"11"-11919"0"0,-18 36-111 0 0,24-46-146 0 0,-1 0-1 0 0,0 0 0 0 0,1 1 0 0 0,-1-1 1 0 0,1 1-1 0 0,-1-1 0 0 0,1 0 0 0 0,0 1 1 0 0,0-1-1 0 0,-1 1 0 0 0,1-1 0 0 0,0 1 1 0 0,0-1-1 0 0,0 1 0 0 0,1-1 0 0 0,-1 0 1 0 0,0 1-1 0 0,0-1 0 0 0,1 1 1 0 0,-1-1-1 0 0,1 0 0 0 0,-1 1 0 0 0,1-1 1 0 0,0 0-1 0 0,0 1 0 0 0,-1-1 0 0 0,1 0 1 0 0,0 0-1 0 0,0 0 0 0 0,0 0 0 0 0,0 0 1 0 0,0 0-1 0 0,0 0 0 0 0,1 0 0 0 0,-1 0 1 0 0,0-1-1 0 0,0 1 0 0 0,1 0 0 0 0,-1-1 1 0 0,0 1-1 0 0,1-1 0 0 0,-1 1 1 0 0,3 0-1 0 0,1 0-5 0 0,-1 0 1 0 0,1-1-1 0 0,-1 1 0 0 0,1-1 1 0 0,0 0-1 0 0,-1 0 0 0 0,1 0 1 0 0,-1-1-1 0 0,1 0 1 0 0,8-2-1 0 0,-6-1 10 0 0,0 0-1 0 0,-1 0 1 0 0,1-1 0 0 0,-1 0 0 0 0,0 0-1 0 0,0 0 1 0 0,0-1 0 0 0,-1 0-1 0 0,0 0 1 0 0,7-11 0 0 0,-9 12 8 0 0,0 0 0 0 0,0 0 0 0 0,0 0 0 0 0,0 0 0 0 0,-1 0 0 0 0,0-1 0 0 0,0 1 0 0 0,0-1 0 0 0,-1 0 0 0 0,0 1 0 0 0,0-1 0 0 0,-1 0 1 0 0,1 0-1 0 0,-1 1 0 0 0,-1-8 0 0 0,-4 9 243 0 0,-4 12-126 0 0,-3 12 58 0 0,10-13-104 0 0,0 1 0 0 0,1-1 1 0 0,0 1-1 0 0,0-1 0 0 0,0 1 0 0 0,1 0 0 0 0,0-1 0 0 0,1 1 0 0 0,0-1 0 0 0,0 1 0 0 0,1-1 0 0 0,0 1 0 0 0,4 12 0 0 0,-5-17-150 0 0,1 0 1 0 0,-1 0 0 0 0,0-1-1 0 0,0 1 1 0 0,1 0-1 0 0,0 0 1 0 0,0-1-1 0 0,-1 1 1 0 0,2-1-1 0 0,-1 1 1 0 0,0-1-1 0 0,0 0 1 0 0,1 0-1 0 0,-1 0 1 0 0,1 0 0 0 0,-1 0-1 0 0,1-1 1 0 0,0 1-1 0 0,0-1 1 0 0,0 0-1 0 0,0 0 1 0 0,0 0-1 0 0,0 0 1 0 0,0 0-1 0 0,0-1 1 0 0,0 1-1 0 0,0-1 1 0 0,1 0 0 0 0,-1 0-1 0 0,0 0 1 0 0,0 0-1 0 0,0 0 1 0 0,0-1-1 0 0,0 0 1 0 0,5-1-1 0 0,0-4-4725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28 804 7013 0 0,'0'0'10876'0'0,"-6"3"-10490"0"0,-16 10-35 0 0,22-13-316 0 0,0 0-1 0 0,0 0 1 0 0,1-1-1 0 0,-1 1 0 0 0,0 0 1 0 0,0 0-1 0 0,0 0 1 0 0,0 0-1 0 0,1 0 0 0 0,-1 0 1 0 0,0 0-1 0 0,0 0 1 0 0,0 0-1 0 0,0 0 0 0 0,1 0 1 0 0,-1 0-1 0 0,0 0 1 0 0,0 0-1 0 0,0 0 0 0 0,0 0 1 0 0,1 0-1 0 0,-1 0 1 0 0,0 0-1 0 0,0 0 0 0 0,0 0 1 0 0,0 0-1 0 0,0 0 1 0 0,1 0-1 0 0,-1 0 0 0 0,0 1 1 0 0,0-1-1 0 0,0 0 1 0 0,0 0-1 0 0,0 0 0 0 0,1 0 1 0 0,-1 0-1 0 0,0 0 1 0 0,0 0-1 0 0,0 1 0 0 0,0-1 1 0 0,0 0-1 0 0,0 0 1 0 0,0 0-1 0 0,0 0 0 0 0,0 1 1 0 0,0-1-1 0 0,0 0 1 0 0,1 0-1 0 0,-1 0 0 0 0,0 0 1 0 0,0 1-1 0 0,0-1 1 0 0,0 0-1 0 0,0 0 0 0 0,0 0 1 0 0,0 0-1 0 0,0 1 1 0 0,-1-1-1 0 0,1 0 0 0 0,0 0 1 0 0,0 0-1 0 0,0 0 1 0 0,0 0-1 0 0,0 1 0 0 0,0-1 1 0 0,0 0-1 0 0,18-2 990 0 0,-6-6-732 0 0,0-2 0 0 0,-1 1 0 0 0,0-2 0 0 0,0 1 0 0 0,-2-1 0 0 0,1-1 0 0 0,8-13 1 0 0,9-10 4 0 0,173-200 414 0 0,132-162 551 0 0,-323 386-1278 0 0,-6 8 3 0 0,0 0-1 0 0,0 0 1 0 0,-1 0-1 0 0,1 0 0 0 0,-1 0 1 0 0,0-1-1 0 0,0 1 1 0 0,0-1-1 0 0,0 1 1 0 0,-1-1-1 0 0,1 0 1 0 0,0-5-1 0 0,-4 9-74 0 0,0 0 0 0 0,0 1 0 0 0,1-1 0 0 0,-1 0 0 0 0,0 1-1 0 0,0 0 1 0 0,0-1 0 0 0,0 1 0 0 0,0 0 0 0 0,1 0 0 0 0,-1 0-1 0 0,-2 2 1 0 0,-10 8-668 0 0,1 0 0 0 0,1 0-1 0 0,0 1 1 0 0,-11 15 0 0 0,-25 24-9083 0 0,13-20-1165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 7825 0 0,'0'0'13839'0'0,"-1"-11"-13074"0"0,40 51 1085 0 0,-11-14-1291 0 0,334 414 2062 0 0,-240-278-2654 0 0,-119-159 30 0 0,-3-3 61 0 0,-1-1-260 0 0,1-1 1 0 0,-1 1-1 0 0,0-1 0 0 0,1 0 1 0 0,0 1-1 0 0,-1-1 0 0 0,1 0 1 0 0,0 1-1 0 0,0-1 0 0 0,0 0 1 0 0,0 1-1 0 0,0-1 0 0 0,0 0 0 0 0,1-2 1 0 0,-1-7-3230 0 0,0-9-2833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2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4180 0 0,'0'0'18275'0'0,"9"0"-17488"0"0,133-16 1289 0 0,-85 8-2192 0 0,-57 8 47 0 0,1-1-1 0 0,-1 1 0 0 0,0 0 0 0 0,1 0 1 0 0,-1 0-1 0 0,1 0 0 0 0,-1 0 0 0 0,1-1 1 0 0,-1 1-1 0 0,0 0 0 0 0,1 0 1 0 0,-1-1-1 0 0,0 1 0 0 0,1 0 0 0 0,-1-1 1 0 0,0 1-1 0 0,1 0 0 0 0,-1-1 1 0 0,0 1-1 0 0,0 0 0 0 0,1-1 0 0 0,-1 1 1 0 0,0-1-1 0 0,0 1 0 0 0,0 0 0 0 0,0-1 1 0 0,1 1-1 0 0,-1-1 0 0 0,0 1 1 0 0,0-1-1 0 0,-2-10-8776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12837 0 0,'0'0'13797'0'0,"66"12"-13437"0"0,-38-6-240 0 0,2-2-108 0 0,4 0-12 0 0,-1 0-196 0 0,-3-4-356 0 0,-2 0-508 0 0,0 0-472 0 0,-12 0-3424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5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 31 444 0 0,'0'0'15919'0'0,"5"-5"-15064"0"0,14-16-59 0 0,-15 16 2425 0 0,-31 7-2716 0 0,0 1 1 0 0,0 2-1 0 0,1 0 0 0 0,-40 14 0 0 0,40-11-509 0 0,-1-1 0 0 0,1-1 0 0 0,-1-1 0 0 0,-42 2 1 0 0,-31-17 134 0 0,99 10-146 0 0,1 0 0 0 0,-1 0 0 0 0,0 0 1 0 0,0 0-1 0 0,1 0 0 0 0,-1 1 0 0 0,0-1 0 0 0,0 0 0 0 0,1 1 1 0 0,-1-1-1 0 0,0 0 0 0 0,1 1 0 0 0,-1-1 0 0 0,0 1 1 0 0,1-1-1 0 0,-1 1 0 0 0,1-1 0 0 0,-1 1 0 0 0,1-1 0 0 0,-1 1 1 0 0,1 0-1 0 0,-1-1 0 0 0,1 1 0 0 0,0 0 0 0 0,-1-1 0 0 0,1 1 1 0 0,0 0-1 0 0,-1-1 0 0 0,1 1 0 0 0,0 0 0 0 0,0 0 1 0 0,0-1-1 0 0,0 1 0 0 0,0 0 0 0 0,0 0 0 0 0,0 0 0 0 0,0-1 1 0 0,0 1-1 0 0,0 0 0 0 0,0 1 0 0 0,0-1-6 0 0,1 1 0 0 0,-1 0 0 0 0,0 0 0 0 0,1 0-1 0 0,-1-1 1 0 0,1 1 0 0 0,-1 0 0 0 0,1-1 0 0 0,0 1 0 0 0,0 0-1 0 0,0-1 1 0 0,0 1 0 0 0,0-1 0 0 0,0 1 0 0 0,0-1 0 0 0,3 2-1 0 0,17 9 72 0 0,0-2-1 0 0,1-1 0 0 0,34 10 0 0 0,-32-12-3 0 0,0 2-1 0 0,45 22 1 0 0,-52-22-14 0 0,-10-6-26 0 0,0 1-1 0 0,0 0 1 0 0,0 0 0 0 0,-1 0-1 0 0,10 9 1 0 0,-15-12 11 0 0,0 0 0 0 0,0 1 0 0 0,0-1 0 0 0,0 0 0 0 0,0 0 0 0 0,0 1 0 0 0,-1-1-1 0 0,1 1 1 0 0,-1-1 0 0 0,1 0 0 0 0,-1 1 0 0 0,1-1 0 0 0,-1 1 0 0 0,0-1 0 0 0,1 1 0 0 0,-1-1 0 0 0,0 1-1 0 0,0 0 1 0 0,0-1 0 0 0,0 1 0 0 0,-1-1 0 0 0,1 1 0 0 0,0-1 0 0 0,-1 1 0 0 0,1-1 0 0 0,-1 0 0 0 0,1 1 0 0 0,-1-1-1 0 0,0 1 1 0 0,1-1 0 0 0,-1 0 0 0 0,0 0 0 0 0,0 1 0 0 0,-2 1 0 0 0,-22 24-48 0 0,0-2 0 0 0,-2 0 0 0 0,-1-1 0 0 0,-1-2 0 0 0,-58 34 1 0 0,54-37-76 0 0,2 2 0 0 0,0 1 1 0 0,1 1-1 0 0,2 2 1 0 0,-33 35-1 0 0,59-59 93 0 0,1 0 1 0 0,0 0-1 0 0,0 0 1 0 0,0 0-1 0 0,1 1 0 0 0,-1-1 1 0 0,0 0-1 0 0,0 0 0 0 0,1 1 1 0 0,-1-1-1 0 0,1 0 0 0 0,-1 1 1 0 0,1-1-1 0 0,-1 0 1 0 0,1 1-1 0 0,0-1 0 0 0,-1 1 1 0 0,1-1-1 0 0,0 0 0 0 0,0 1 1 0 0,0-1-1 0 0,0 1 0 0 0,1-1 1 0 0,-1 1-1 0 0,0-1 1 0 0,1 0-1 0 0,-1 1 0 0 0,1 1 1 0 0,1-1 22 0 0,0 0 1 0 0,0-1-1 0 0,0 1 1 0 0,0 0-1 0 0,0-1 1 0 0,0 1-1 0 0,0-1 1 0 0,1 0 0 0 0,-1 0-1 0 0,0 0 1 0 0,1 0-1 0 0,-1 0 1 0 0,1 0-1 0 0,3 0 1 0 0,12 2 161 0 0,1 0 0 0 0,0-2 1 0 0,22 0-1 0 0,-39-1-158 0 0,187-13 1453 0 0,-126 6-1414 0 0,96 1 0 0 0,-158 6-137 0 0,15 3-410 0 0,-15-3 415 0 0,-1 0 0 0 0,0 0 0 0 0,1 0 1 0 0,-1 0-1 0 0,0 0 0 0 0,1 1 0 0 0,-1-1 1 0 0,0 0-1 0 0,0 0 0 0 0,1 0 0 0 0,-1 0 1 0 0,0 1-1 0 0,0-1 0 0 0,1 0 0 0 0,-1 0 0 0 0,0 0 1 0 0,0 1-1 0 0,1-1 0 0 0,-1 0 0 0 0,0 1 1 0 0,0-1-1 0 0,0 0 0 0 0,0 0 0 0 0,0 1 1 0 0,1-1-1 0 0,-1 0 0 0 0,0 1 0 0 0,0-1 0 0 0,0 0 1 0 0,0 1-1 0 0,0-1 0 0 0,0 0 0 0 0,0 1 1 0 0,0-1-1 0 0,0 0 0 0 0,0 1 0 0 0,0-1 1 0 0,0 0-1 0 0,0 1 0 0 0,0-1 0 0 0,-1 0 0 0 0,1 0 1 0 0,0 1-1 0 0,0-1 0 0 0,0 0 0 0 0,0 1 1 0 0,-1-1-1 0 0,1 0 0 0 0,0 0 0 0 0,0 1 1 0 0,-13 13-5604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5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7797 0 0,'0'0'11613'0'0,"1"14"-11367"0"0,6 80-127 0 0,-6 115 0 0 0,-4-195-1434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7373 0 0,'0'0'13889'0'0,"-8"12"-13672"0"0,-1 2-197 0 0,-1 0 0 0 0,-1 0 0 0 0,0 0 0 0 0,-1-2 0 0 0,0 1 0 0 0,-1-1-1 0 0,0-1 1 0 0,-1-1 0 0 0,0 0 0 0 0,-16 9 0 0 0,29-19-20 0 0,-1 0-1 0 0,1 1 1 0 0,0-1 0 0 0,-1 1 0 0 0,1-1-1 0 0,0 1 1 0 0,0 0 0 0 0,-1-1 0 0 0,1 1-1 0 0,0 0 1 0 0,0 0 0 0 0,0 0 0 0 0,0 0-1 0 0,0 0 1 0 0,0 0 0 0 0,0 0 0 0 0,1 0-1 0 0,-1 0 1 0 0,0 0 0 0 0,0 2 0 0 0,1-2 2 0 0,0 0 1 0 0,1-1 0 0 0,-1 1 0 0 0,0 0-1 0 0,1 0 1 0 0,-1-1 0 0 0,1 1 0 0 0,-1-1-1 0 0,1 1 1 0 0,0 0 0 0 0,-1-1 0 0 0,1 1 0 0 0,0-1-1 0 0,-1 1 1 0 0,1-1 0 0 0,0 1 0 0 0,-1-1-1 0 0,1 0 1 0 0,0 1 0 0 0,0-1 0 0 0,0 0-1 0 0,-1 0 1 0 0,2 1 0 0 0,62 10 503 0 0,-62-11-462 0 0,162 10 1213 0 0,-93-10-6981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11821 0 0,'0'0'10497'0'0,"79"10"-10437"0"0,-64-6-60 0 0,0 0-520 0 0,-2-2-552 0 0,-3 0-788 0 0,-2-2-3237 0 0</inkml:trace>
  <inkml:trace contextRef="#ctx0" brushRef="#br0" timeOffset="1">4 1 11205 0 0,'0'0'9945'0'0,"71"24"-10569"0"0,-48-24-732 0 0,-3 0-1020 0 0,3 0-4701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34 8689 0 0,'0'0'9838'0'0,"-9"13"-9382"0"0,-31 45-35 0 0,38-54-365 0 0,0-1-1 0 0,0 0 0 0 0,0 1 0 0 0,1-1 0 0 0,-1 1 1 0 0,1 0-1 0 0,0-1 0 0 0,0 1 0 0 0,0 0 0 0 0,0 0 0 0 0,1 0 1 0 0,0-1-1 0 0,0 1 0 0 0,0 0 0 0 0,0 0 0 0 0,0 0 0 0 0,1 0 1 0 0,-1 0-1 0 0,1-1 0 0 0,0 1 0 0 0,1 0 0 0 0,-1-1 0 0 0,0 1 1 0 0,1 0-1 0 0,0-1 0 0 0,0 0 0 0 0,0 1 0 0 0,0-1 1 0 0,1 0-1 0 0,-1 0 0 0 0,1 0 0 0 0,0-1 0 0 0,0 1 0 0 0,0-1 1 0 0,0 1-1 0 0,0-1 0 0 0,0 0 0 0 0,0 0 0 0 0,1 0 0 0 0,4 1 1 0 0,-2-1 19 0 0,1-1 0 0 0,-1 0 0 0 0,1 0 0 0 0,-1-1 0 0 0,1 1 0 0 0,0-1 1 0 0,-1-1-1 0 0,1 1 0 0 0,-1-1 0 0 0,1-1 0 0 0,-1 1 0 0 0,1-1 0 0 0,-1 0 0 0 0,0 0 0 0 0,0-1 1 0 0,0 0-1 0 0,0 0 0 0 0,0 0 0 0 0,-1-1 0 0 0,1 0 0 0 0,7-7 0 0 0,-6 5 7 0 0,-1 0 0 0 0,1 0 0 0 0,-2-1 0 0 0,1 1 0 0 0,-1-1 0 0 0,0-1 0 0 0,0 1 0 0 0,-1-1 0 0 0,0 1 0 0 0,0-1 0 0 0,-1 0 0 0 0,0-1 0 0 0,0 1 0 0 0,-1-1 0 0 0,2-16 0 0 0,-3 23-42 0 0,-1-1 1 0 0,0 1-1 0 0,0-1 1 0 0,0 1-1 0 0,-1-1 1 0 0,1 1-1 0 0,-1 0 1 0 0,1-1-1 0 0,-1 1 1 0 0,0-1-1 0 0,0 1 1 0 0,0 0-1 0 0,0 0 1 0 0,0 0-1 0 0,0-1 1 0 0,-1 1-1 0 0,1 0 1 0 0,-1 1-1 0 0,1-1 1 0 0,-1 0-1 0 0,-4-3 1 0 0,2 3-21 0 0,0-1 0 0 0,0 1 0 0 0,0 0 0 0 0,-1 1 1 0 0,1-1-1 0 0,-1 1 0 0 0,1 0 0 0 0,-1 0 0 0 0,1 0 0 0 0,-1 0 1 0 0,-4 1-1 0 0,-3 0-88 0 0,0 0 0 0 0,0 1 0 0 0,0 0 0 0 0,0 1 0 0 0,0 0 0 0 0,1 1 0 0 0,-1 1 0 0 0,-16 6 0 0 0,-31 28-1378 0 0,24-8-3880 0 0,24-20-1653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8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1044 0 0,'3'-5'21703'0'0,"-4"51"-21358"0"0,-1-27-324 0 0,1 1-1 0 0,1 0 1 0 0,1-1 0 0 0,1 1-1 0 0,1 0 1 0 0,0-1 0 0 0,2 0-1 0 0,0 0 1 0 0,8 19 0 0 0,-11-113 1583 0 0,-6-20-1611 0 0,-8-87 99 0 0,34 224 4 0 0,1-2-1 0 0,35 47 0 0 0,-44-68-53 0 0,0 0 0 0 0,0-1 0 0 0,2 0 0 0 0,0-1-1 0 0,2-1 1 0 0,22 17 0 0 0,-40-33 6 0 0,1-1 0 0 0,0 1 0 0 0,-1-1 0 0 0,1 1 0 0 0,-1-1 1 0 0,1 0-1 0 0,-1 1 0 0 0,1-1 0 0 0,-1 0 0 0 0,1 1 0 0 0,-1-1 0 0 0,1 0 0 0 0,-1 0 0 0 0,0 1 0 0 0,1-1 0 0 0,-1 0 1 0 0,0 0-1 0 0,0 1 0 0 0,0-1 0 0 0,0 0 0 0 0,0 0 0 0 0,0 0 0 0 0,0 0 0 0 0,0 1 0 0 0,0-1 0 0 0,0 0 1 0 0,0 0-1 0 0,0 0 0 0 0,-1 0 0 0 0,2-41 284 0 0,-1 36-307 0 0,-2-23 8 0 0,-1 1 0 0 0,-2-1 1 0 0,-1 1-1 0 0,-1 0 1 0 0,-1 0-1 0 0,-1 1 0 0 0,-17-35 1 0 0,20 57-383 0 0,3 15-424 0 0,2 17-709 0 0,1-23 1131 0 0,0-1 0 0 0,1 1 0 0 0,0-1 0 0 0,0 1 0 0 0,0-1 0 0 0,0 0 0 0 0,0 1 0 0 0,3 4 0 0 0,12 13-5124 0 0,3-4-1532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57.3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5108 0 0,'0'0'14846'0'0,"0"14"-13849"0"0,5 46 329 0 0,3 1 0 0 0,20 77 1 0 0,13 69-2892 0 0,-40-207 908 0 0,-1 0 493 0 0,0 0 0 0 0,0 1 0 0 0,0-1 0 0 0,1 0-1 0 0,-1 0 1 0 0,0 0 0 0 0,0 0 0 0 0,0 0 0 0 0,1 0 0 0 0,-1 0 0 0 0,0 0-1 0 0,0 0 1 0 0,1 0 0 0 0,-1 0 0 0 0,0 0 0 0 0,0 0 0 0 0,0 0-1 0 0,1-1 1 0 0,-1 1 0 0 0,0 0 0 0 0,0 0 0 0 0,0 0 0 0 0,1 0 0 0 0,1-4-3612 0 0,-2 3 3612 0 0,0 1 0 0 0,0 0 0 0 0,0 0-1 0 0,0 0 1 0 0,0-1 0 0 0,0 1 0 0 0,0 0 0 0 0,0 0 0 0 0,-1-1-1 0 0,1 1 1 0 0,0 0 0 0 0,3-16-8539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8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6201 0 0,'0'0'17214'0'0,"9"3"-16820"0"0,15 1-264 0 0,0-1-1 0 0,29-1 1 0 0,-29-2-3684 0 0,-1 1-3812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3:5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9049 0 0,'0'0'13772'0'0,"7"-5"-13449"0"0,3-3-260 0 0,0 0 0 0 0,-1-1 1 0 0,0 0-1 0 0,0 0 0 0 0,-1-1 0 0 0,0 0 0 0 0,-1-1 0 0 0,0 0 1 0 0,-1 0-1 0 0,0 0 0 0 0,5-14 0 0 0,-5 9-10 0 0,0 1 0 0 0,-2-1-1 0 0,1 0 1 0 0,-2-1 0 0 0,4-31-1 0 0,-7 47 90 0 0,0 38-34 0 0,5 26 509 0 0,2-1 0 0 0,21 80 0 0 0,-24-111-2025 0 0,-4-30 1099 0 0,0 0 0 0 0,0 0 0 0 0,0 0 1 0 0,-1 0-1 0 0,1 0 0 0 0,0 0 1 0 0,0 0-1 0 0,-1 0 0 0 0,1-1 0 0 0,0 1 1 0 0,-1 0-1 0 0,1 0 0 0 0,-1 0 1 0 0,1 0-1 0 0,-1-1 0 0 0,0 1 1 0 0,1 0-1 0 0,-1 0 0 0 0,-1 0 0 0 0,-16 9-7226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0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1616 0 0,'0'0'14817'0'0,"1"0"-14782"0"0,-1 0 1 0 0,0 0-1 0 0,0 0 1 0 0,0 0-1 0 0,0-1 1 0 0,0 1-1 0 0,0 0 1 0 0,0 0-1 0 0,0 0 1 0 0,1 0-1 0 0,-1 0 1 0 0,0-1-1 0 0,0 1 1 0 0,0 0-1 0 0,0 0 1 0 0,1 0-1 0 0,-1 0 1 0 0,0 0-1 0 0,0 0 1 0 0,0 0-1 0 0,0 0 1 0 0,1 0-1 0 0,-1 0 1 0 0,0 0-1 0 0,0 0 1 0 0,0 0-1 0 0,1 0 1 0 0,-1 0-1 0 0,0 0 1 0 0,0 0-1 0 0,0 0 1 0 0,1 0-1 0 0,-1 0 1 0 0,0 0-1 0 0,0 0 1 0 0,0 0-1 0 0,0 0 1 0 0,1 0-1 0 0,-1 0 1 0 0,0 0-1 0 0,0 0 1 0 0,0 0-1 0 0,0 1 1 0 0,0-1-1 0 0,1 0 1 0 0,-1 0-1 0 0,0 0 1 0 0,0 0-1 0 0,28 129 3676 0 0,-2 69-3307 0 0,-9-57-99 0 0,-13-169 128 0 0,0 1 0 0 0,2 0 1 0 0,15-41-1 0 0,-19 62-446 0 0,26-56 4 0 0,-27 59-5 0 0,0 1-1 0 0,0-1 1 0 0,0 1 0 0 0,1-1-1 0 0,0 1 1 0 0,-1 0 0 0 0,1 0-1 0 0,0 0 1 0 0,0 0-1 0 0,0 0 1 0 0,0 0 0 0 0,0 1-1 0 0,0-1 1 0 0,1 1 0 0 0,-1-1-1 0 0,1 1 1 0 0,-1 0 0 0 0,1 0-1 0 0,-1 0 1 0 0,5-1 0 0 0,-5 2 10 0 0,0 1 0 0 0,0-1 0 0 0,0 1 0 0 0,0 0 0 0 0,0 0 0 0 0,0 0 0 0 0,0 0 0 0 0,0 0 0 0 0,-1 0 1 0 0,1 0-1 0 0,0 1 0 0 0,-1-1 0 0 0,1 1 0 0 0,-1-1 0 0 0,1 1 0 0 0,-1 0 0 0 0,0-1 0 0 0,0 1 0 0 0,0 0 0 0 0,0 0 1 0 0,2 4-1 0 0,20 51 121 0 0,-17-39-70 0 0,5 11-190 0 0,-1 1 1 0 0,-2 0-1 0 0,-1 0 1 0 0,-1 0 0 0 0,-2 1-1 0 0,1 46 1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9 8021 0 0,'0'0'13372'0'0,"-8"-8"-10276"0"0,-12 9-3075 0 0,1 0-1 0 0,0 2 1 0 0,0 0 0 0 0,0 1-1 0 0,-25 9 1 0 0,44-12-23 0 0,-1 0 1 0 0,1 0 0 0 0,0 0-1 0 0,-1 0 1 0 0,1 0-1 0 0,0 0 1 0 0,0 0-1 0 0,-1 0 1 0 0,1 0-1 0 0,0 0 1 0 0,0 0-1 0 0,0 0 1 0 0,0 0-1 0 0,0 0 1 0 0,0 0-1 0 0,0 0 1 0 0,1 0-1 0 0,-1 0 1 0 0,0 0-1 0 0,1 0 1 0 0,-1 0 0 0 0,1 1-1 0 0,13 43 83 0 0,-3-6-58 0 0,2 72 28 0 0,-5 208 0 0 0,-8-233-90 0 0,0-85 103 0 0,26-7 592 0 0,33-17-721 0 0,-38 10-9681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01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3980 0 0,'0'0'15810'0'0,"0"0"-15773"0"0,1 0 1 0 0,-1-1-1 0 0,0 1 0 0 0,0 0 1 0 0,1 0-1 0 0,-1 0 0 0 0,0 0 1 0 0,1 0-1 0 0,-1-1 0 0 0,0 1 1 0 0,1 0-1 0 0,-1 0 0 0 0,0 0 1 0 0,1 0-1 0 0,-1 0 1 0 0,0 0-1 0 0,0 0 0 0 0,1 0 1 0 0,-1 0-1 0 0,0 0 0 0 0,1 0 1 0 0,-1 0-1 0 0,0 1 0 0 0,1-1 1 0 0,-1 0-1 0 0,0 0 0 0 0,1 0 1 0 0,-1 0-1 0 0,0 0 1 0 0,0 1-1 0 0,1-1 0 0 0,-1 0 1 0 0,0 0-1 0 0,1 1 0 0 0,9 31 553 0 0,-1 0-1 0 0,-1 1 0 0 0,-2 0 0 0 0,-1 0 0 0 0,0 52 1 0 0,-2-32-608 0 0,11 53 1 0 0,1-38-115 0 0,-14-67 306 0 0,-7-18-3707 0 0,4 5-4272 0 0,2 1 28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02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6597 0 0,'0'0'15567'0'0,"-1"25"-13733"0"0,-5-18-1780 0 0,0 0 1 0 0,0-1 0 0 0,-1 0-1 0 0,0 0 1 0 0,0 0 0 0 0,0 0-1 0 0,-1-1 1 0 0,0-1 0 0 0,0 1-1 0 0,0-1 1 0 0,0-1 0 0 0,-1 1-1 0 0,-14 3 1 0 0,-38 18 152 0 0,60-24-199 0 0,1-1 0 0 0,0 1 0 0 0,0 0 1 0 0,0-1-1 0 0,0 1 0 0 0,0 0 0 0 0,0-1 0 0 0,0 1 0 0 0,0 0 0 0 0,1-1 0 0 0,-1 1 0 0 0,0 0 0 0 0,0-1 0 0 0,0 1 0 0 0,1-1 0 0 0,-1 1 0 0 0,0 0 0 0 0,1-1 0 0 0,-1 1 0 0 0,0-1 0 0 0,1 1 0 0 0,-1-1 1 0 0,1 1-1 0 0,-1-1 0 0 0,1 1 0 0 0,-1-1 0 0 0,1 0 0 0 0,-1 1 0 0 0,1-1 0 0 0,0 1 0 0 0,-1-1 0 0 0,1 0 0 0 0,-1 0 0 0 0,2 1 0 0 0,25 17 820 0 0,-27-18-770 0 0,31 19 334 0 0,0-1 0 0 0,2-2 0 0 0,-1-1 0 0 0,49 14 0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02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7129 0 0,'0'0'13696'0'0,"39"3"-11198"0"0,-29-1-2438 0 0,1 0 1 0 0,-1-2-1 0 0,1 1 1 0 0,0-1 0 0 0,-1 0-1 0 0,1-1 1 0 0,-1-1-1 0 0,1 1 1 0 0,-1-2-1 0 0,16-4 1 0 0,-12 2 774 0 0,-13 16 275 0 0,-2 5-1373 0 0,6 120 493 0 0,40 241-1 0 0,-42-361-192 0 0,-1-11 31 0 0,-1 0 0 0 0,0 0 0 0 0,0 0 0 0 0,-1 0 0 0 0,1 0 0 0 0,-1 0 0 0 0,-1 7-1 0 0,-35-17 1658 0 0,27 3-1704 0 0,-10-4-14 0 0,1 2 0 0 0,-1 0 0 0 0,0 1 0 0 0,0 1 0 0 0,0 1 0 0 0,-34 2 0 0 0,93-24-5123 0 0,-17 11 890 0 0,8-6-2764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0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55 3816 0 0,'0'0'14766'0'0,"-4"4"-14513"0"0,4-4-271 0 0,-22 17 564 0 0,21-16-512 0 0,1-1 1 0 0,-1 1 0 0 0,0 0 0 0 0,0 0-1 0 0,1-1 1 0 0,-1 1 0 0 0,0 0 0 0 0,1 0-1 0 0,-1 0 1 0 0,1-1 0 0 0,-1 1-1 0 0,1 0 1 0 0,0 0 0 0 0,-1 0 0 0 0,1 0-1 0 0,0 0 1 0 0,0 0 0 0 0,0 0-1 0 0,-1 0 1 0 0,1 0 0 0 0,0 0 0 0 0,0 0-1 0 0,1 0 1 0 0,-1 0 0 0 0,0 0-1 0 0,0 0 1 0 0,0 0 0 0 0,1 0 0 0 0,-1 0-1 0 0,0 0 1 0 0,1 0 0 0 0,-1 0 0 0 0,1 1-1 0 0,0-2-17 0 0,0 1-1 0 0,0 0 1 0 0,0 0-1 0 0,0-1 1 0 0,1 1-1 0 0,-1-1 1 0 0,0 1-1 0 0,0-1 1 0 0,0 1-1 0 0,1-1 0 0 0,-1 0 1 0 0,0 0-1 0 0,1 0 1 0 0,-1 1-1 0 0,0-1 1 0 0,0 0-1 0 0,1 0 1 0 0,-1-1-1 0 0,0 1 1 0 0,1 0-1 0 0,-1 0 1 0 0,0-1-1 0 0,0 1 1 0 0,0-1-1 0 0,1 1 1 0 0,-1-1-1 0 0,0 1 1 0 0,0-1-1 0 0,0 0 1 0 0,0 1-1 0 0,0-1 1 0 0,0 0-1 0 0,0 0 0 0 0,0 0 1 0 0,0 0-1 0 0,1-1 1 0 0,30-36 724 0 0,-31 36-695 0 0,0 0 0 0 0,0 0 0 0 0,0 0 0 0 0,0 0 0 0 0,0 0 1 0 0,0 0-1 0 0,-1 0 0 0 0,1 0 0 0 0,-1 0 0 0 0,0-1 0 0 0,1 1 0 0 0,-1 0 0 0 0,0 0 0 0 0,0 0 0 0 0,0-1 0 0 0,-1 1 0 0 0,1 0 1 0 0,0 0-1 0 0,-1-1 0 0 0,1 1 0 0 0,-2-3 0 0 0,0 4-6 0 0,1 0 0 0 0,0 0 0 0 0,0-1 0 0 0,-1 1 0 0 0,1 0 0 0 0,0 0 0 0 0,-1 0 0 0 0,1 1 0 0 0,-1-1 0 0 0,1 0 0 0 0,-1 1 0 0 0,0-1 0 0 0,1 1 0 0 0,-1-1 0 0 0,0 1 0 0 0,1 0 0 0 0,-1-1 0 0 0,0 1 0 0 0,0 0 0 0 0,1 0 0 0 0,-1 0 0 0 0,0 1 0 0 0,1-1 0 0 0,-1 0 0 0 0,0 1 0 0 0,1-1 0 0 0,-1 1 0 0 0,-2 0 0 0 0,0 1-28 0 0,-1 0 1 0 0,1 0 0 0 0,1 0 0 0 0,-1 0 0 0 0,0 1 0 0 0,0 0-1 0 0,1-1 1 0 0,-1 1 0 0 0,1 1 0 0 0,0-1 0 0 0,-5 7 0 0 0,6-8-14 0 0,1 0 1 0 0,-1 0 0 0 0,1 0-1 0 0,-1 0 1 0 0,1 1 0 0 0,0-1-1 0 0,0 0 1 0 0,0 1 0 0 0,0-1-1 0 0,1 1 1 0 0,-1-1 0 0 0,1 1-1 0 0,-1-1 1 0 0,1 1 0 0 0,0-1-1 0 0,0 1 1 0 0,0-1 0 0 0,0 1-1 0 0,1 0 1 0 0,-1-1 0 0 0,1 1 0 0 0,1 3-1 0 0,-1-4 1 0 0,0-1 0 0 0,0 0 0 0 0,1 1 0 0 0,-1-1 0 0 0,0 0 0 0 0,1 0 0 0 0,-1 0 0 0 0,1 0 0 0 0,0 0 0 0 0,-1 0 0 0 0,1 0 0 0 0,0-1 0 0 0,0 1 0 0 0,-1-1 0 0 0,1 1 0 0 0,0-1 0 0 0,0 0 0 0 0,0 1 0 0 0,-1-1 0 0 0,1 0 0 0 0,0 0 0 0 0,0 0 0 0 0,0-1 0 0 0,0 1 1 0 0,0 0-1 0 0,-1-1 0 0 0,3 0 0 0 0,48-16-1551 0 0,-52 17 1495 0 0,3-1-1823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0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48 220 0 0,'0'0'16311'0'0,"-3"-7"-15569"0"0,2 4-535 0 0,0 0 0 0 0,0 0 0 0 0,-1 0 0 0 0,0 0 0 0 0,1 0 0 0 0,-1 0-1 0 0,-1 0 1 0 0,1 0 0 0 0,0 1 0 0 0,-5-5 0 0 0,6 6-135 0 0,-1 1 0 0 0,1-1 0 0 0,-1 0 0 0 0,1 1 0 0 0,-1-1-1 0 0,0 1 1 0 0,1 0 0 0 0,-1-1 0 0 0,1 1 0 0 0,-1 0 0 0 0,0 0 0 0 0,1 0 0 0 0,-1 0-1 0 0,0 0 1 0 0,1 1 0 0 0,-1-1 0 0 0,1 0 0 0 0,-1 1 0 0 0,0-1 0 0 0,1 1-1 0 0,-1 0 1 0 0,1-1 0 0 0,-1 1 0 0 0,1 0 0 0 0,0 0 0 0 0,-1 0 0 0 0,1 0 0 0 0,0 0-1 0 0,-2 2 1 0 0,-7 5-17 0 0,2 1-1 0 0,-1 0 0 0 0,1 0 0 0 0,0 1 1 0 0,1 0-1 0 0,0 0 0 0 0,1 1 1 0 0,0-1-1 0 0,-6 16 0 0 0,9-17 27 0 0,-1-1 1 0 0,1 1-1 0 0,1-1 0 0 0,0 1 0 0 0,0 0 0 0 0,1 0 1 0 0,0 0-1 0 0,1 0 0 0 0,-1 0 0 0 0,2 0 0 0 0,-1 0 0 0 0,1 0 1 0 0,4 13-1 0 0,-4-19-55 0 0,0 0 0 0 0,0 0 1 0 0,1 0-1 0 0,-1 0 0 0 0,1 0 0 0 0,0-1 0 0 0,-1 1 1 0 0,1-1-1 0 0,0 1 0 0 0,1-1 0 0 0,-1 0 1 0 0,0 0-1 0 0,1 0 0 0 0,-1 0 0 0 0,1 0 0 0 0,0 0 1 0 0,4 1-1 0 0,-1 0 75 0 0,1-1 0 0 0,-1 0 0 0 0,1 0 0 0 0,-1-1 0 0 0,1 1 0 0 0,0-2 0 0 0,13 1 0 0 0,-4-2 5 0 0,1 0 0 0 0,0-1 0 0 0,-1-1 0 0 0,0 0 0 0 0,32-12 0 0 0,-31 8-101 0 0,0-1 0 0 0,-1-1 1 0 0,30-20-1 0 0,-42 26-9 0 0,0 1 1 0 0,-1 0-1 0 0,1-1 1 0 0,-1 0-1 0 0,0 0 1 0 0,0 0-1 0 0,0 0 1 0 0,0-1-1 0 0,-1 1 1 0 0,1-1-1 0 0,-1 1 1 0 0,0-1-1 0 0,0 0 1 0 0,0 0 0 0 0,0 0-1 0 0,-1 0 1 0 0,0 0-1 0 0,0-1 1 0 0,0 1-1 0 0,0 0 1 0 0,0 0-1 0 0,-1-8 1 0 0,0 10-6 0 0,-1 1 0 0 0,0 0 0 0 0,1-1 1 0 0,-1 1-1 0 0,0 0 0 0 0,0 0 0 0 0,1-1 0 0 0,-1 1 1 0 0,0 0-1 0 0,0 0 0 0 0,0 0 0 0 0,-1 0 0 0 0,1 0 1 0 0,0 0-1 0 0,0 1 0 0 0,0-1 0 0 0,-1 0 1 0 0,1 1-1 0 0,0-1 0 0 0,-1 0 0 0 0,1 1 0 0 0,-1 0 1 0 0,1-1-1 0 0,0 1 0 0 0,-1 0 0 0 0,1 0 0 0 0,-1 0 1 0 0,1 0-1 0 0,-1 0 0 0 0,1 0 0 0 0,-1 0 1 0 0,1 0-1 0 0,-1 0 0 0 0,1 1 0 0 0,0-1 0 0 0,-1 1 1 0 0,1-1-1 0 0,0 1 0 0 0,-1 0 0 0 0,1-1 0 0 0,0 1 1 0 0,0 0-1 0 0,-1 0 0 0 0,1 0 0 0 0,0 0 1 0 0,0 0-1 0 0,0 0 0 0 0,0 0 0 0 0,0 0 0 0 0,-1 3 1 0 0,0 0-1 0 0,0 0 1 0 0,1 0-1 0 0,0 0 1 0 0,-1 0 0 0 0,1 1-1 0 0,1-1 1 0 0,-1 0 0 0 0,1 1-1 0 0,0-1 1 0 0,0 1 0 0 0,0-1-1 0 0,0 1 1 0 0,1-1-1 0 0,0 0 1 0 0,0 1 0 0 0,0-1-1 0 0,0 0 1 0 0,1 0 0 0 0,-1 0-1 0 0,1 0 1 0 0,0 0-1 0 0,0 0 1 0 0,1 0 0 0 0,-1-1-1 0 0,1 1 1 0 0,0-1 0 0 0,0 1-1 0 0,0-1 1 0 0,0 0-1 0 0,1 0 1 0 0,-1-1 0 0 0,1 1-1 0 0,0-1 1 0 0,7 4 0 0 0,-3-2 23 0 0,1 0 1 0 0,-1 0-1 0 0,1-1 1 0 0,-1-1-1 0 0,1 0 1 0 0,0 0-1 0 0,0 0 1 0 0,0-1 0 0 0,0 0-1 0 0,0-1 1 0 0,1 0-1 0 0,-1-1 1 0 0,0 0-1 0 0,0 0 1 0 0,0 0-1 0 0,13-5 1 0 0,-11 1 8 0 0,0 0 0 0 0,0-1 0 0 0,0 0 0 0 0,0-1 0 0 0,-1 0 0 0 0,0-1 0 0 0,-1 1 0 0 0,0-2 0 0 0,0 0 0 0 0,7-10 0 0 0,-12 16 37 0 0,-1-1 1 0 0,0 0-1 0 0,0 0 0 0 0,-1-1 1 0 0,1 1-1 0 0,-1-1 1 0 0,0 1-1 0 0,0-1 0 0 0,-1 1 1 0 0,1-1-1 0 0,-1 0 1 0 0,0 0-1 0 0,-1 0 1 0 0,1 0-1 0 0,-1 0 0 0 0,0 0 1 0 0,0 0-1 0 0,0 0 1 0 0,-1 0-1 0 0,1 0 1 0 0,-1 1-1 0 0,-1-1 0 0 0,1 0 1 0 0,-1 0-1 0 0,1 1 1 0 0,-1-1-1 0 0,-5-7 0 0 0,5 9-42 0 0,-1-1-1 0 0,-1 0 1 0 0,1 1-1 0 0,-1-1 0 0 0,1 1 1 0 0,-1 0-1 0 0,0 0 0 0 0,0 1 1 0 0,0-1-1 0 0,0 1 0 0 0,-1 0 1 0 0,1 0-1 0 0,-1 0 0 0 0,1 1 1 0 0,-1-1-1 0 0,0 1 1 0 0,1 0-1 0 0,-1 1 0 0 0,0-1 1 0 0,0 1-1 0 0,1 0 0 0 0,-1 0 1 0 0,0 0-1 0 0,0 1 0 0 0,0-1 1 0 0,1 1-1 0 0,-9 3 1 0 0,0 0-39 0 0,1-1 1 0 0,-1 2-1 0 0,1 0 1 0 0,0 1 0 0 0,1 0-1 0 0,0 0 1 0 0,0 1-1 0 0,0 1 1 0 0,-10 9-1 0 0,16-12-82 0 0,0 0 0 0 0,0 1 0 0 0,1 0 0 0 0,0 0 0 0 0,0 0 0 0 0,0 0 0 0 0,1 1 0 0 0,-5 12 0 0 0,7-17-41 0 0,1 0 0 0 0,-1 0 1 0 0,1 0-1 0 0,-1 0 0 0 0,1 0 0 0 0,0 0 1 0 0,0 1-1 0 0,0-1 0 0 0,0 0 1 0 0,0 0-1 0 0,1 0 0 0 0,-1 0 1 0 0,1 0-1 0 0,-1 0 0 0 0,2 2 1 0 0,-1-2-140 0 0,0-1-1 0 0,0 0 1 0 0,0 1 0 0 0,0-1 0 0 0,1 0 0 0 0,-1 1 0 0 0,0-1 0 0 0,1 0 0 0 0,-1 0 0 0 0,1 0 0 0 0,-1 0 0 0 0,1 0 0 0 0,0-1 0 0 0,-1 1-1 0 0,1 0 1 0 0,0-1 0 0 0,-1 1 0 0 0,1-1 0 0 0,0 0 0 0 0,3 1 0 0 0,18 0-5488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0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2692 0 0,'0'0'17347'0'0,"-8"6"-16649"0"0,-22 19-166 0 0,29-24-492 0 0,0-1 0 0 0,1 1 0 0 0,-1-1 0 0 0,1 1 0 0 0,-1-1 0 0 0,0 1 0 0 0,1-1 0 0 0,-1 1 0 0 0,1-1 0 0 0,-1 1 0 0 0,1 0 0 0 0,0-1 0 0 0,-1 1 0 0 0,1 0 0 0 0,0-1 0 0 0,-1 1 0 0 0,1 0-1 0 0,0 0 1 0 0,0-1 0 0 0,0 1 0 0 0,0 0 0 0 0,-1 0 0 0 0,1-1 0 0 0,0 1 0 0 0,0 0 0 0 0,1 0 0 0 0,-1-1 0 0 0,0 1 0 0 0,0 0 0 0 0,0 0 0 0 0,0-1 0 0 0,1 1 0 0 0,-1 0 0 0 0,0 0 0 0 0,1-1 0 0 0,-1 1 0 0 0,0 0 0 0 0,1-1 0 0 0,-1 1 0 0 0,1-1-1 0 0,-1 1 1 0 0,1-1 0 0 0,-1 1 0 0 0,1-1 0 0 0,0 1 0 0 0,-1-1 0 0 0,1 1 0 0 0,-1-1 0 0 0,1 1 0 0 0,0-1 0 0 0,1 1 0 0 0,39 13-238 0 0,-36-13 316 0 0,12 3-66 0 0,0 1 0 0 0,0 0 0 0 0,0 2-1 0 0,-1 0 1 0 0,0 0 0 0 0,-1 2 0 0 0,27 17 0 0 0,-41-24 17 0 0,0 0 0 0 0,0-1 0 0 0,0 1 0 0 0,0 0 0 0 0,0 0 0 0 0,-1 0 0 0 0,1 0 0 0 0,0 0 0 0 0,-1 0 0 0 0,0 0 0 0 0,1 0 0 0 0,-1 0-1 0 0,0 0 1 0 0,0 0 0 0 0,0 0 0 0 0,0 0 0 0 0,0 0 0 0 0,-1 1 0 0 0,1-1 0 0 0,-1 0 0 0 0,1 0 0 0 0,-1 0 0 0 0,0-1 0 0 0,0 1 0 0 0,0 0 0 0 0,0 0 0 0 0,0 0 0 0 0,0 0 0 0 0,0-1 0 0 0,0 1 0 0 0,-3 1-1 0 0,-3 8 83 0 0,-1-1-1 0 0,-1-1 1 0 0,-15 15-1 0 0,16-17-106 0 0,0 0 0 0 0,-1 0 0 0 0,0 0 0 0 0,0-1 0 0 0,-1-1 0 0 0,0 0 0 0 0,0 0 0 0 0,0-1 0 0 0,0 0 0 0 0,-1 0-1 0 0,1-1 1 0 0,-1-1 0 0 0,-18 2 0 0 0,29-4-78 0 0,-1 0 0 0 0,0 0 0 0 0,0 0-1 0 0,1 0 1 0 0,-1 0 0 0 0,0 0 0 0 0,1 0 0 0 0,-1 0-1 0 0,0-1 1 0 0,0 1 0 0 0,1 0 0 0 0,-1-1 0 0 0,0 1-1 0 0,1 0 1 0 0,-1-1 0 0 0,1 1 0 0 0,-1-1 0 0 0,1 1-1 0 0,-1-1 1 0 0,0 1 0 0 0,1-1 0 0 0,0 1 0 0 0,-1-1-1 0 0,1 0 1 0 0,-1 1 0 0 0,1-1 0 0 0,0 1-1 0 0,-1-1 1 0 0,1 0 0 0 0,0 0 0 0 0,0 1 0 0 0,0-1-1 0 0,-1 0 1 0 0,1 1 0 0 0,0-1 0 0 0,0 0 0 0 0,0 0-1 0 0,0 1 1 0 0,0-1 0 0 0,0 0 0 0 0,0 0 0 0 0,1 1-1 0 0,-1-1 1 0 0,0 0 0 0 0,0 1 0 0 0,0-1 0 0 0,1 0-1 0 0,-1 1 1 0 0,0-1 0 0 0,2-1 0 0 0,17-36-6231 0 0,-4 17-882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57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5641 0 0,'0'0'16424'0'0,"-7"10"-16377"0"0,3-5-57 0 0,-2 2 14 0 0,0 0 0 0 0,1 0 0 0 0,0 0 0 0 0,0 1 0 0 0,0 0 0 0 0,1 0 0 0 0,0 0 0 0 0,1 0 0 0 0,-4 14 0 0 0,8-22-13 0 0,-1 1 0 0 0,1-1 0 0 0,0 0 0 0 0,0 1 0 0 0,-1-1 0 0 0,1 0 0 0 0,0 0 0 0 0,0 1 0 0 0,0-1 0 0 0,0 0 0 0 0,0 0 0 0 0,-1 0 0 0 0,1 0 0 0 0,0 0 0 0 0,0 0 0 0 0,0 0 0 0 0,0-1 0 0 0,-1 1 0 0 0,1 0 0 0 0,0 0 1 0 0,0-1-1 0 0,0 1 0 0 0,-1 0 0 0 0,1-1 0 0 0,1 0 0 0 0,24-9 11 0 0,-19 6 0 0 0,1 1 0 0 0,-1 0 0 0 0,1 0-1 0 0,0 0 1 0 0,0 1 0 0 0,0 0 0 0 0,15-1 0 0 0,-21 3 16 0 0,0 0 0 0 0,0 0 0 0 0,0 0 0 0 0,0 1 0 0 0,0-1 0 0 0,0 1 1 0 0,0 0-1 0 0,0-1 0 0 0,0 1 0 0 0,0 0 0 0 0,-1 0 0 0 0,1 0 0 0 0,0 1 0 0 0,-1-1 0 0 0,1 0 0 0 0,-1 0 0 0 0,1 1 0 0 0,-1-1 0 0 0,0 1 0 0 0,1-1 0 0 0,-1 1 0 0 0,0 0 0 0 0,0 0 0 0 0,0-1 0 0 0,0 1 0 0 0,-1 0 0 0 0,1 0 0 0 0,0 0 0 0 0,-1 0 0 0 0,1 0 0 0 0,-1 0 0 0 0,0 0 0 0 0,0 0 0 0 0,1 0 0 0 0,-1 0 0 0 0,-1 3 0 0 0,1 0 99 0 0,0 1-1 0 0,-1-1 1 0 0,1 0-1 0 0,-1 0 1 0 0,0 0-1 0 0,-1 0 1 0 0,1 0-1 0 0,-1 0 1 0 0,0 0-1 0 0,0 0 1 0 0,0 0-1 0 0,-1-1 1 0 0,0 1-1 0 0,-6 6 1 0 0,8-8-120 0 0,-1-1 1 0 0,0 0 0 0 0,-1 1 0 0 0,1-1-1 0 0,0 0 1 0 0,-1 0 0 0 0,1-1 0 0 0,-1 1-1 0 0,1 0 1 0 0,-1-1 0 0 0,0 0 0 0 0,1 1-1 0 0,-1-1 1 0 0,0 0 0 0 0,0 0-1 0 0,0-1 1 0 0,0 1 0 0 0,0-1 0 0 0,0 1-1 0 0,0-1 1 0 0,0 0 0 0 0,0 0 0 0 0,-1 0-1 0 0,1-1 1 0 0,0 1 0 0 0,-4-2 0 0 0,6 1-80 0 0,0 1 0 0 0,0-1 0 0 0,0 0 0 0 0,0 0 0 0 0,0 1 0 0 0,0-1 0 0 0,0 0 0 0 0,0 0 0 0 0,1 0 0 0 0,-1 0 0 0 0,0 0 0 0 0,0 0 0 0 0,1 0 0 0 0,-1-1 0 0 0,1 1 0 0 0,-1 0 0 0 0,1 0 0 0 0,0 0 0 0 0,-1-1 0 0 0,1 1 0 0 0,0 0 0 0 0,0 0 1 0 0,0-2-1 0 0,0-32-7113 0 0,2 14-162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0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43 756 0 0,'0'0'15181'0'0,"0"-7"-14166"0"0,-3-29 1570 0 0,0 39 51 0 0,-11 13-2149 0 0,-6 19-238 0 0,3 2 1 0 0,1 0-1 0 0,2 1 0 0 0,1 0 0 0 0,2 1 1 0 0,-9 61-1 0 0,17-78-130 0 0,0 1 0 0 0,2-1 1 0 0,1 1-1 0 0,0-1 0 0 0,2 1 0 0 0,1-1 1 0 0,0 0-1 0 0,2 0 0 0 0,0 0 0 0 0,2 0 1 0 0,0-1-1 0 0,2 0 0 0 0,12 23 0 0 0,-15-35-212 0 0,0 0-1 0 0,1 0 0 0 0,0-1 1 0 0,0 0-1 0 0,1 0 0 0 0,0-1 1 0 0,1 0-1 0 0,-1 0 0 0 0,1-1 1 0 0,1 0-1 0 0,-1-1 0 0 0,1 0 1 0 0,13 5-1 0 0,-15-3-1721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0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21 3372 0 0,'0'0'10290'0'0,"-9"-13"-9011"0"0,3 5 2354 0 0,17 19 3073 0 0,10 5-4986 0 0,19 18-1652 0 0,-32-25-30 0 0,19 19 177 0 0,-2 1 0 0 0,27 39 0 0 0,-45-56-149 0 0,-1-1 0 0 0,0 1 0 0 0,0 0 0 0 0,-1 0 0 0 0,-1 1 1 0 0,0 0-1 0 0,0 0 0 0 0,-1 0 0 0 0,-1 0 0 0 0,1 18 1 0 0,-3-18-48 0 0,0 0 0 0 0,-1 0 1 0 0,0 1-1 0 0,-1-1 0 0 0,-1 0 0 0 0,0 0 1 0 0,0 0-1 0 0,-1-1 0 0 0,-1 1 1 0 0,0-1-1 0 0,-1 0 0 0 0,0 0 1 0 0,-1-1-1 0 0,-1 0 0 0 0,1 0 0 0 0,-2-1 1 0 0,1 0-1 0 0,-1 0 0 0 0,-1-1 1 0 0,0 0-1 0 0,0 0 0 0 0,-14 7 1 0 0,15-8-87 0 0,7-7 23 0 0,0 1 0 0 0,1-1 0 0 0,-1 1 0 0 0,0-1 0 0 0,0 0 0 0 0,0 0 0 0 0,0 1 0 0 0,0-1 0 0 0,0-1 0 0 0,-1 1 1 0 0,-3 1-1 0 0,20-12-3359 0 0,16-5-2569 0 0,-13 8-1153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2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5653 0 0,'0'0'11785'0'0,"0"0"-11772"0"0,-1 0 0 0 0,1 0 0 0 0,0 0 0 0 0,0-1 0 0 0,0 1 0 0 0,0 0-1 0 0,0 0 1 0 0,0 0 0 0 0,0 0 0 0 0,0-1 0 0 0,0 1 0 0 0,0 0 0 0 0,0 0 0 0 0,1 0 0 0 0,-1 0 0 0 0,0-1-1 0 0,0 1 1 0 0,0 0 0 0 0,0 0 0 0 0,0 0 0 0 0,0 0 0 0 0,0 0 0 0 0,0-1 0 0 0,0 1 0 0 0,1 0-1 0 0,-1 0 1 0 0,0 0 0 0 0,0 0 0 0 0,0 0 0 0 0,0 0 0 0 0,0 0 0 0 0,1 0 0 0 0,-1-1 0 0 0,0 1-1 0 0,0 0 1 0 0,0 0 0 0 0,0 0 0 0 0,0 0 0 0 0,1 0 0 0 0,-1 0 0 0 0,0 0 0 0 0,0 0 0 0 0,0 0-1 0 0,0 0 1 0 0,1 0 0 0 0,-1 0 0 0 0,0 0 0 0 0,26 253 4722 0 0,-18 2-6470 0 0,-27-261-2328 0 0,11 1-1491 0 0,-1-10-2146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8749 0 0,'0'0'11924'0'0,"-4"11"-11619"0"0,1 0-255 0 0,-1 0 0 0 0,0 0 0 0 0,-1-1 0 0 0,-1 0 0 0 0,1 0 0 0 0,-1 0 0 0 0,-1-1 0 0 0,0 1 0 0 0,0-2 0 0 0,-1 1 1 0 0,0-1-1 0 0,0 0 0 0 0,-12 7 0 0 0,13-10 5 0 0,-17 14 36 0 0,24-9-54 0 0,17 0 40 0 0,1-4 345 0 0,0-1 1 0 0,1 0-1 0 0,21 1 0 0 0,-24-4-224 0 0,0 1 0 0 0,0 0 0 0 0,-1 1 0 0 0,30 12 0 0 0,-44-16-223 0 0,0 1 1 0 0,0-1 0 0 0,0 1-1 0 0,-1-1 1 0 0,1 1 0 0 0,0 0 0 0 0,-1-1-1 0 0,1 1 1 0 0,0 0 0 0 0,-1-1-1 0 0,1 1 1 0 0,-1 0 0 0 0,1 0-1 0 0,-1-1 1 0 0,1 1 0 0 0,-1 0 0 0 0,0 0-1 0 0,1 0 1 0 0,-1 0 0 0 0,0-1-1 0 0,0 1 1 0 0,1 0 0 0 0,-1 0 0 0 0,0 0-1 0 0,0 0 1 0 0,0 0 0 0 0,0 0-1 0 0,0 0 1 0 0,0 0 0 0 0,-1 0-1 0 0,1-1 1 0 0,0 1 0 0 0,0 0 0 0 0,-1 0-1 0 0,0 1 1 0 0,-14 15-7264 0 0,4-14-1498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2 440 6369 0 0,'0'0'11699'0'0,"0"1"-11616"0"0,-1 0 0 0 0,1 0 0 0 0,0 0 0 0 0,0 0 0 0 0,-1-1-1 0 0,1 1 1 0 0,0 0 0 0 0,0 0 0 0 0,0 0 0 0 0,0 0 0 0 0,0 0 0 0 0,0 0 0 0 0,0 0 0 0 0,0 0 0 0 0,1-1 0 0 0,-1 1 0 0 0,0 0 0 0 0,1 0 0 0 0,-1 1 0 0 0,14 2 182 0 0,0 0 0 0 0,0-1 1 0 0,0 0-1 0 0,0-1 0 0 0,0-1 0 0 0,0-1 0 0 0,1 0 1 0 0,-1 0-1 0 0,0-1 0 0 0,0-1 0 0 0,0-1 0 0 0,0 0 0 0 0,0 0 1 0 0,0-2-1 0 0,-1 0 0 0 0,0 0 0 0 0,20-12 0 0 0,-31 16-231 0 0,0 0 1 0 0,0-1-1 0 0,-1 1 0 0 0,1-1 0 0 0,-1 1 0 0 0,1-1 0 0 0,-1 0 0 0 0,0 1 1 0 0,0-1-1 0 0,0 0 0 0 0,0 0 0 0 0,0 0 0 0 0,0 0 0 0 0,0 0 0 0 0,0 0 1 0 0,-1 0-1 0 0,1 0 0 0 0,-1 0 0 0 0,0 0 0 0 0,1 0 0 0 0,-1-1 0 0 0,0 1 1 0 0,0 0-1 0 0,-1 0 0 0 0,1 0 0 0 0,0 0 0 0 0,-1 0 0 0 0,1 0 0 0 0,-1 0 1 0 0,0 0-1 0 0,1 0 0 0 0,-2-3 0 0 0,-2-3 41 0 0,0-1-1 0 0,-1 1 1 0 0,0 0 0 0 0,0 0-1 0 0,-12-13 1 0 0,1 3-46 0 0,-6-7-139 0 0,1 0-1 0 0,-23-38 1 0 0,40 56 68 0 0,-1 0-1 0 0,1-1 0 0 0,1 0 0 0 0,-1 0 0 0 0,1 0 1 0 0,1-1-1 0 0,0 1 0 0 0,0 0 0 0 0,0-1 0 0 0,1 0 1 0 0,1 1-1 0 0,-1-1 0 0 0,3-17 0 0 0,-2 24 29 0 0,1 1-1 0 0,0-1 1 0 0,0 0-1 0 0,0 0 1 0 0,0 1-1 0 0,1-1 1 0 0,-1 0-1 0 0,0 1 1 0 0,1 0 0 0 0,-1-1-1 0 0,1 1 1 0 0,-1 0-1 0 0,1 0 1 0 0,0-1-1 0 0,-1 1 1 0 0,1 1-1 0 0,0-1 1 0 0,0 0-1 0 0,0 0 1 0 0,0 1-1 0 0,0-1 1 0 0,3 0-1 0 0,49-8 57 0 0,-52 9-37 0 0,13-2 27 0 0,1 1 0 0 0,-1 0 0 0 0,0 1-1 0 0,0 1 1 0 0,25 4 0 0 0,-34-3-5 0 0,-1 0 0 0 0,1 0 0 0 0,-1 0 0 0 0,1 0 0 0 0,-1 1 1 0 0,0 0-1 0 0,0 0 0 0 0,0 0 0 0 0,0 1 0 0 0,-1 0 0 0 0,1 0 0 0 0,-1 0 0 0 0,0 0 0 0 0,0 1 0 0 0,-1-1 0 0 0,1 1 0 0 0,3 6 0 0 0,-2-2 5 0 0,0 0 0 0 0,0 0 0 0 0,-1 0 0 0 0,0 0 0 0 0,0 1 0 0 0,-1 0 0 0 0,-1-1 0 0 0,0 1 0 0 0,0 0 0 0 0,0 0 0 0 0,-2 0 0 0 0,1 1 0 0 0,-1-1 0 0 0,-1 0 0 0 0,1 0 0 0 0,-2 0 0 0 0,0 0 0 0 0,0 0 0 0 0,0 0 0 0 0,-1-1 0 0 0,-1 1 0 0 0,0-1 0 0 0,0 1 0 0 0,-1-1 0 0 0,0-1 0 0 0,0 1 0 0 0,-9 10 0 0 0,10-14-64 0 0,1 0 0 0 0,-1 0 0 0 0,1 1 0 0 0,1-1 0 0 0,-1 1 0 0 0,1 0 0 0 0,0-1 0 0 0,-2 10 0 0 0,4-14-40 0 0,31 11 268 0 0,15 2 79 0 0,-30-8-153 0 0,1-1 0 0 0,1-1 0 0 0,-1-1 0 0 0,34 3-1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10 928 0 0,'0'0'15613'0'0,"0"-10"-10451"0"0,1 19-4925 0 0,1-1 0 0 0,0 0 0 0 0,0 0 0 0 0,1 0-1 0 0,0 0 1 0 0,1 0 0 0 0,5 9 0 0 0,3 8-119 0 0,-5-7-104 0 0,2 0 0 0 0,0-1-1 0 0,1 0 1 0 0,18 24 0 0 0,-25-36 8 0 0,1-1 0 0 0,-1 0 0 0 0,0-1 0 0 0,1 1 1 0 0,0-1-1 0 0,0 1 0 0 0,0-1 0 0 0,0 0 0 0 0,1-1 0 0 0,-1 1 0 0 0,1-1 1 0 0,-1 0-1 0 0,1 0 0 0 0,0 0 0 0 0,0 0 0 0 0,0-1 0 0 0,0 0 0 0 0,0 0 1 0 0,0-1-1 0 0,0 1 0 0 0,1-1 0 0 0,7 0 0 0 0,-11-1 45 0 0,-1 0 0 0 0,1 0 1 0 0,0 0-1 0 0,0 0 0 0 0,0 0 0 0 0,-1 0 0 0 0,1 0 0 0 0,0 0 0 0 0,-1-1 0 0 0,1 1 0 0 0,-1 0 0 0 0,1-1 1 0 0,-1 0-1 0 0,0 1 0 0 0,2-4 0 0 0,18-33 315 0 0,-13 22-283 0 0,29-40 167 0 0,-26 41-256 0 0,0 0 0 0 0,-1-1 0 0 0,-1 0 1 0 0,12-31-1 0 0,-34 54-3085 0 0,-10 13-1013 0 0,-2 6-1838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4256 0 0,'0'0'14974'0'0,"1"-3"-14390"0"0,3-16 1186 0 0,5 56 1066 0 0,-6-8-2628 0 0,0 1-1 0 0,-3 43 1 0 0,-1-45-66 0 0,1 0-1 0 0,1-1 1 0 0,7 33 0 0 0,-3-240 794 0 0,-4 152-892 0 0,-1 21 20 0 0,2 28-32 0 0,2 48-10 0 0,-3-1 0 0 0,-11 93 0 0 0,12-150-910 0 0,6-24-1655 0 0,2-5-1378 0 0,0 5-2758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10649 0 0,'0'0'12862'0'0,"15"-2"-12331"0"0,129-14 158 0 0,-77 14-3259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6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12405 0 0,'0'0'11221'0'0,"72"6"-11209"0"0,-44 3-12 0 0,5-7-616 0 0,0 2-488 0 0,-8-4-588 0 0,13 0-3697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8037 0 0,'0'0'12851'0'0,"3"6"-12328"0"0,1 4-390 0 0,-1 0-1 0 0,0 0 1 0 0,-1 0-1 0 0,0 1 1 0 0,-1-1 0 0 0,0 19-1 0 0,-3 77 56 0 0,0-75-186 0 0,0-4-68 0 0,1-20-400 0 0,0 1 0 0 0,1 0 0 0 0,-1 0 0 0 0,2 0 0 0 0,-1 0 0 0 0,3 10-1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58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55 5793 0 0,'0'0'14943'0'0,"-7"1"-14735"0"0,1 0-144 0 0,0 0 0 0 0,1 0 0 0 0,-1 1 0 0 0,1 0 0 0 0,0 0 1 0 0,-1 0-1 0 0,1 1 0 0 0,0-1 0 0 0,-5 5 0 0 0,9-6-30 0 0,-1 0 0 0 0,0 1 0 0 0,0-1-1 0 0,0 1 1 0 0,1-1 0 0 0,-1 1 0 0 0,1 0 0 0 0,-1 0 0 0 0,1 0-1 0 0,0 0 1 0 0,0 0 0 0 0,0 0 0 0 0,0 0 0 0 0,0 0 0 0 0,0 0 0 0 0,0 0-1 0 0,1 0 1 0 0,-1 1 0 0 0,1-1 0 0 0,0 0 0 0 0,0 0 0 0 0,-1 1-1 0 0,1-1 1 0 0,1 0 0 0 0,-1 0 0 0 0,0 1 0 0 0,0-1 0 0 0,1 0 0 0 0,0 0-1 0 0,-1 1 1 0 0,2 2 0 0 0,0-3-25 0 0,-1 0 1 0 0,1 0-1 0 0,-1-1 0 0 0,1 1 1 0 0,0 0-1 0 0,-1-1 0 0 0,1 1 0 0 0,0-1 1 0 0,0 0-1 0 0,0 1 0 0 0,0-1 1 0 0,0 0-1 0 0,1 0 0 0 0,-1 0 1 0 0,0-1-1 0 0,0 1 0 0 0,1-1 0 0 0,-1 1 1 0 0,0-1-1 0 0,1 0 0 0 0,-1 1 1 0 0,0-1-1 0 0,1 0 0 0 0,-1-1 1 0 0,0 1-1 0 0,1 0 0 0 0,-1-1 0 0 0,3 0 1 0 0,5-1 2 0 0,-1 0 0 0 0,1 0 0 0 0,-1-1 0 0 0,0-1-1 0 0,15-6 1 0 0,-17 6-9 0 0,0-1 0 0 0,0 0 0 0 0,0 0 0 0 0,-1-1 0 0 0,1 0 0 0 0,-2 0 0 0 0,1 0 0 0 0,9-14 0 0 0,-14 19 2 0 0,0-1-1 0 0,1 0 1 0 0,-1 0-1 0 0,0 1 1 0 0,-1-1-1 0 0,1 0 0 0 0,0 0 1 0 0,0 0-1 0 0,-1 0 1 0 0,1 0-1 0 0,-1 0 0 0 0,0 0 1 0 0,0 0-1 0 0,1 0 1 0 0,-1 0-1 0 0,0 0 1 0 0,-1 0-1 0 0,1 0 0 0 0,0 0 1 0 0,-1 0-1 0 0,1 0 1 0 0,-1 0-1 0 0,1 0 0 0 0,-1 0 1 0 0,0 0-1 0 0,0 0 1 0 0,0 0-1 0 0,0 1 0 0 0,0-1 1 0 0,0 0-1 0 0,-1 1 1 0 0,1-1-1 0 0,-1 1 1 0 0,1-1-1 0 0,-1 1 0 0 0,1 0 1 0 0,-1 0-1 0 0,0-1 1 0 0,1 1-1 0 0,-4-1 0 0 0,2 1-5 0 0,0-1 0 0 0,1 1 0 0 0,-1 0-1 0 0,0 0 1 0 0,1 0 0 0 0,-1 1 0 0 0,0-1-1 0 0,0 1 1 0 0,0-1 0 0 0,0 1-1 0 0,0 0 1 0 0,0 0 0 0 0,1 0 0 0 0,-1 1-1 0 0,0-1 1 0 0,0 1 0 0 0,0-1-1 0 0,0 1 1 0 0,1 0 0 0 0,-1 0 0 0 0,0 0-1 0 0,1 1 1 0 0,-1-1 0 0 0,1 1-1 0 0,-1-1 1 0 0,1 1 0 0 0,0 0 0 0 0,0 0-1 0 0,0 0 1 0 0,0 0 0 0 0,0 0 0 0 0,0 0-1 0 0,0 1 1 0 0,1-1 0 0 0,-1 0-1 0 0,1 1 1 0 0,-2 4 0 0 0,1-4 2 0 0,0 0 1 0 0,1 0-1 0 0,0 0 1 0 0,0 0-1 0 0,0 0 1 0 0,0 0-1 0 0,0 1 1 0 0,1-1-1 0 0,-1 0 1 0 0,1 1 0 0 0,0-1-1 0 0,0 0 1 0 0,0 1-1 0 0,1-1 1 0 0,-1 0-1 0 0,1 1 1 0 0,-1-1-1 0 0,1 0 1 0 0,0 0-1 0 0,1 1 1 0 0,-1-1-1 0 0,0 0 1 0 0,1 0-1 0 0,0 0 1 0 0,0-1-1 0 0,-1 1 1 0 0,2 0-1 0 0,-1-1 1 0 0,0 1-1 0 0,0-1 1 0 0,1 0-1 0 0,3 3 1 0 0,3-1 3 0 0,0 0 0 0 0,0-1 0 0 0,1 0 0 0 0,-1 0 0 0 0,1-1 0 0 0,-1 0 0 0 0,1-1 0 0 0,0 0 0 0 0,11-1 0 0 0,-1 0-579 0 0,0-1 0 0 0,0 0 0 0 0,31-8 0 0 0,-49 9 337 0 0,14-5-1586 0 0,-6 0-3028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8917 0 0,'0'0'11370'0'0,"-9"12"-11011"0"0,-129 183 1779 0 0,191-193-1878 0 0,-40-3-339 0 0,0 1 0 0 0,1 0 0 0 0,-1 1 1 0 0,0 1-1 0 0,0 0 0 0 0,0 0 0 0 0,-1 2 0 0 0,1-1 0 0 0,-1 2 0 0 0,0-1 0 0 0,14 9 0 0 0,14 3-3525 0 0,-33-13-1928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12941 0 0,'0'0'9669'0'0,"66"26"-9617"0"0,-53-20-52 0 0,-6-6-508 0 0,-2 2-524 0 0,1-2-460 0 0</inkml:trace>
  <inkml:trace contextRef="#ctx0" brushRef="#br0" timeOffset="1">26 24 7325 0 0,'0'0'15577'0'0,"21"-14"-15577"0"0,-11 12-188 0 0,3 0-576 0 0,-1 0-620 0 0,-4 2-1096 0 0,2-4-3705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8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53 10557 0 0,'0'0'6863'0'0,"-8"14"-6033"0"0,-23 44 74 0 0,29-53-814 0 0,-1 0 0 0 0,1 0-1 0 0,0-1 1 0 0,1 1 0 0 0,-1 0 0 0 0,1 1-1 0 0,0-1 1 0 0,1 0 0 0 0,-1 0-1 0 0,1 0 1 0 0,0 1 0 0 0,0-1-1 0 0,0 0 1 0 0,1 0 0 0 0,0 0-1 0 0,0 1 1 0 0,0-1 0 0 0,1 0-1 0 0,-1 0 1 0 0,1-1 0 0 0,0 1 0 0 0,1 0-1 0 0,-1-1 1 0 0,1 1 0 0 0,0-1-1 0 0,0 0 1 0 0,0 1 0 0 0,1-2-1 0 0,0 1 1 0 0,7 6 0 0 0,-6-6-34 0 0,0-1 1 0 0,0 0-1 0 0,0 0 1 0 0,1 0-1 0 0,-1-1 1 0 0,1 1-1 0 0,0-1 1 0 0,0-1-1 0 0,-1 1 1 0 0,1-1-1 0 0,0 0 1 0 0,1 0-1 0 0,-1-1 0 0 0,0 0 1 0 0,0 0-1 0 0,0 0 1 0 0,0-1-1 0 0,0 0 1 0 0,0 0-1 0 0,0 0 1 0 0,0-1-1 0 0,0 0 1 0 0,-1 0-1 0 0,6-3 1 0 0,-2 0-5 0 0,-1 0 0 0 0,-1-1-1 0 0,1 0 1 0 0,-1-1 0 0 0,0 1 0 0 0,0-1 0 0 0,-1 0 0 0 0,0-1 0 0 0,0 0 0 0 0,-1 0 0 0 0,0 0 0 0 0,0 0-1 0 0,-1-1 1 0 0,5-13 0 0 0,-7 18-22 0 0,-1-1-1 0 0,1 0 1 0 0,-1 0-1 0 0,0 0 1 0 0,-1 0-1 0 0,1 1 1 0 0,-1-1 0 0 0,0 0-1 0 0,0 0 1 0 0,-1 0-1 0 0,1 0 1 0 0,-1 0-1 0 0,0 0 1 0 0,0 0-1 0 0,-1 1 1 0 0,0-1 0 0 0,1 0-1 0 0,-1 1 1 0 0,-1 0-1 0 0,1-1 1 0 0,-1 1-1 0 0,0 0 1 0 0,0 0-1 0 0,0 0 1 0 0,0 1-1 0 0,-1-1 1 0 0,1 1 0 0 0,-1 0-1 0 0,-6-5 1 0 0,2 3-36 0 0,-1 0 0 0 0,1 1 1 0 0,-1 0-1 0 0,0 0 0 0 0,0 1 1 0 0,-1 0-1 0 0,1 1 0 0 0,-1 0 1 0 0,1 0-1 0 0,-17 0 0 0 0,6 1-1016 0 0,0 2-1 0 0,0 0 1 0 0,1 2-1 0 0,-23 4 0 0 0,31-5-3481 0 0,1-1-2803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6 6797 0 0,'0'0'14036'0'0,"4"-6"-9873"0"0,-66 9-3829 0 0,-71 12 1 0 0,71-6-351 0 0,-72 1 1 0 0,83-9 16 0 0,34 1 8 0 0,0-1-1 0 0,0-1 1 0 0,0-1-1 0 0,1 0 1 0 0,-31-7-1 0 0,47 8-11 0 0,-1 0 0 0 0,1 0 0 0 0,-1-1-1 0 0,1 1 1 0 0,-1 0 0 0 0,1 0 0 0 0,-1 0 0 0 0,1 0-1 0 0,-1 0 1 0 0,1 0 0 0 0,-1 0 0 0 0,1 0-1 0 0,-1 0 1 0 0,1 0 0 0 0,-1 0 0 0 0,1 0-1 0 0,-1 0 1 0 0,1 0 0 0 0,-1 0 0 0 0,1 0 0 0 0,-1 1-1 0 0,1-1 1 0 0,-1 0 0 0 0,1 0 0 0 0,-1 1-1 0 0,1-1 1 0 0,0 0 0 0 0,-1 1 0 0 0,1-1 0 0 0,-1 0-1 0 0,1 1 1 0 0,0-1 0 0 0,-1 1 0 0 0,1 0-1 0 0,-1 21-171 0 0,2-17 162 0 0,0 0 0 0 0,1 0 0 0 0,0-1 0 0 0,-1 1 0 0 0,1 0 0 0 0,1-1 0 0 0,3 7 0 0 0,1-5 32 0 0,-1 0 0 0 0,2 0 1 0 0,-1-1-1 0 0,0 0 0 0 0,1 0 0 0 0,0-1 0 0 0,0 0 0 0 0,12 4 0 0 0,75 18 84 0 0,-17-5-52 0 0,-61-16-35 0 0,-1 0 0 0 0,0 2 0 0 0,0 0 0 0 0,0 1 0 0 0,-1 0 0 0 0,0 1 0 0 0,22 18 0 0 0,-36-26-7 0 0,1 1 1 0 0,-1-1 0 0 0,0 0 0 0 0,0 1-1 0 0,0 0 1 0 0,0-1 0 0 0,0 1-1 0 0,0-1 1 0 0,-1 1 0 0 0,1 0 0 0 0,0 0-1 0 0,-1-1 1 0 0,1 1 0 0 0,-1 0-1 0 0,0 0 1 0 0,0 0 0 0 0,1 0-1 0 0,-1 0 1 0 0,0-1 0 0 0,-1 1 0 0 0,1 0-1 0 0,0 0 1 0 0,-1 0 0 0 0,1 0-1 0 0,-1-1 1 0 0,1 1 0 0 0,-1 0 0 0 0,0 0-1 0 0,1-1 1 0 0,-1 1 0 0 0,0 0-1 0 0,0-1 1 0 0,-1 1 0 0 0,0 0 0 0 0,-5 8 0 0 0,-1-2 0 0 0,0 1 0 0 0,-1-1 1 0 0,-11 9-1 0 0,8-8-41 0 0,-119 92-309 0 0,87-69 274 0 0,1 1-1 0 0,2 2 0 0 0,-38 41 0 0 0,78-75 65 0 0,0 0 0 0 0,0 0 0 0 0,0 0 0 0 0,0 1 0 0 0,0-1 0 0 0,0 0 0 0 0,0 1 0 0 0,0-1 0 0 0,1 0 0 0 0,-1 1 0 0 0,0-1 0 0 0,1 1-1 0 0,-1-1 1 0 0,1 1 0 0 0,0-1 0 0 0,-1 1 0 0 0,1 0 0 0 0,0-1 0 0 0,0 1 0 0 0,0-1 0 0 0,0 1 0 0 0,1 0 0 0 0,-1-1 0 0 0,1 3 0 0 0,0-2 6 0 0,0 0 0 0 0,0 0 0 0 0,1-1 0 0 0,-1 1-1 0 0,1 0 1 0 0,-1 0 0 0 0,1-1 0 0 0,0 1 0 0 0,0-1 0 0 0,-1 1 0 0 0,1-1 0 0 0,0 0 0 0 0,0 0-1 0 0,4 2 1 0 0,7 2 58 0 0,0-1 1 0 0,0 0-1 0 0,1 0 0 0 0,18 1 0 0 0,23 0 145 0 0,-1-3-1 0 0,94-8 1 0 0,-4-1-1414 0 0,-136 6 416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3 236 4256 0 0,'0'0'15855'0'0,"-2"-25"-14448"0"0,9 2-834 0 0,-1 0 1 0 0,5-35-1 0 0,-10 48-556 0 0,-1 1 0 0 0,1 0 0 0 0,-1 0-1 0 0,-1-1 1 0 0,0 1 0 0 0,0 0 0 0 0,-1 0 0 0 0,0 0 0 0 0,-5-14 0 0 0,5 22-24 0 0,2 4-70 0 0,1 1-1 0 0,-1-1 1 0 0,0 0-1 0 0,1 0 1 0 0,-1 0-1 0 0,1 0 1 0 0,0 0-1 0 0,3 5 1 0 0,3 10 88 0 0,0-1 1 0 0,2 0 0 0 0,0-1 0 0 0,1 0-1 0 0,15 18 1 0 0,-20-28 31 0 0,0 0-1 0 0,0-1 1 0 0,1 1 0 0 0,-1-2 0 0 0,1 1-1 0 0,0 0 1 0 0,0-1 0 0 0,1 0 0 0 0,-1-1-1 0 0,1 1 1 0 0,0-1 0 0 0,0-1 0 0 0,0 1-1 0 0,0-1 1 0 0,1 0 0 0 0,8 0-1 0 0,-15-2-6 0 0,0 0 0 0 0,0 1 0 0 0,0-2 0 0 0,1 1 0 0 0,-1 0-1 0 0,0 0 1 0 0,0 0 0 0 0,0 0 0 0 0,0-1 0 0 0,1 1 0 0 0,-1-1-1 0 0,0 1 1 0 0,0-1 0 0 0,0 1 0 0 0,0-1 0 0 0,0 0 0 0 0,0 1-1 0 0,0-1 1 0 0,0 0 0 0 0,0 0 0 0 0,-1 0 0 0 0,1 1 0 0 0,0-1-1 0 0,0 0 1 0 0,0-2 0 0 0,1 0 42 0 0,-1-1-1 0 0,1 1 1 0 0,-1-1-1 0 0,0 1 1 0 0,0-1 0 0 0,-1 0-1 0 0,1 1 1 0 0,0-7-1 0 0,-1 2-42 0 0,0-1 1 0 0,-1 1-1 0 0,1 0 0 0 0,-2 0 0 0 0,1 0 1 0 0,-1 0-1 0 0,-4-11 0 0 0,-20-23 36 0 0,25 40-215 0 0,-1 0 0 0 0,1 0 0 0 0,-1 1 0 0 0,0-1 0 0 0,0 1 0 0 0,0 0 0 0 0,0-1 0 0 0,0 1 1 0 0,0 0-1 0 0,0 0 0 0 0,0 0 0 0 0,-1 0 0 0 0,1 1 0 0 0,0-1 0 0 0,-1 0 0 0 0,1 1 0 0 0,0 0 0 0 0,-4-1 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9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2980 0 0,'0'0'18358'0'0,"82"18"-18270"0"0,-64-18-88 0 0,2-2-148 0 0,-5-4-728 0 0,0 2-584 0 0,-4-2-1549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1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1344 0 0,'0'0'18959'0'0,"9"-15"-18234"0"0,81-122 836 0 0,-66 102-1347 0 0,-23 33-215 0 0,0 0 0 0 0,1 0 0 0 0,-1 0 0 0 0,1 0 0 0 0,-1 1 0 0 0,1-1 0 0 0,0 0 0 0 0,0 1 0 0 0,0 0 0 0 0,0-1 0 0 0,0 1 0 0 0,0 0 0 0 0,0 0-1 0 0,4-2 1 0 0,1 35 293 0 0,-4 5-242 0 0,-1 0 0 0 0,-7 68 0 0 0,-8-32-3487 0 0,8-62-1266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21 272 0 0,'0'0'15585'0'0,"-2"-5"-15076"0"0,-7-11-247 0 0,8 28 728 0 0,11 42 957 0 0,23 114-361 0 0,4 22-1300 0 0,-37-201-245 0 0,1-1 0 0 0,0 0 0 0 0,1 1 0 0 0,0-1 0 0 0,0 1 1 0 0,1-1-1 0 0,1 1 0 0 0,0 0 0 0 0,1 0 0 0 0,0 1 1 0 0,11-19-1 0 0,-12 24-71 0 0,0-1 1 0 0,1 1-1 0 0,0 0 1 0 0,0 0-1 0 0,0 1 1 0 0,0-1-1 0 0,1 1 1 0 0,9-6-1 0 0,-13 9 26 0 0,0 1 0 0 0,0-1-1 0 0,-1 0 1 0 0,1 1 0 0 0,0-1-1 0 0,0 1 1 0 0,0 0 0 0 0,0 0-1 0 0,0-1 1 0 0,0 1 0 0 0,0 0-1 0 0,-1 1 1 0 0,1-1 0 0 0,0 0-1 0 0,0 0 1 0 0,0 1 0 0 0,0-1 0 0 0,0 1-1 0 0,-1 0 1 0 0,1-1 0 0 0,0 1-1 0 0,-1 0 1 0 0,1 0 0 0 0,0 0-1 0 0,-1 0 1 0 0,1 1 0 0 0,-1-1-1 0 0,1 0 1 0 0,-1 0 0 0 0,0 1 0 0 0,0-1-1 0 0,0 1 1 0 0,0 0 0 0 0,0-1-1 0 0,2 3 1 0 0,13 26 262 0 0,-1 1 0 0 0,-1 1 0 0 0,12 41 0 0 0,16 38 20 0 0,-39-105-344 0 0,0 0 0 0 0,-1 1-1 0 0,0 0 1 0 0,0-1 0 0 0,-1 1-1 0 0,2 10 1 0 0,-20-31-10119 0 0,1-3-918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16 11429 0 0,'0'0'12100'0'0,"-4"-4"-11973"0"0,2 3-124 0 0,1 0 0 0 0,0 0 0 0 0,-1 0 0 0 0,1 0 0 0 0,-1 0 0 0 0,0 0-1 0 0,1 0 1 0 0,-1 1 0 0 0,0-1 0 0 0,1 0 0 0 0,-1 1 0 0 0,0 0 0 0 0,0-1 0 0 0,1 1 0 0 0,-1 0 0 0 0,0 0 0 0 0,0 0-1 0 0,0 0 1 0 0,-2 0 0 0 0,-37 16-21 0 0,31-12 15 0 0,-9 6-21 0 0,13-7-23 0 0,1 0-1 0 0,-1 0 0 0 0,0 0 1 0 0,0-1-1 0 0,0 0 0 0 0,-1 0 1 0 0,-7 1-1 0 0,14 32-210 0 0,-19 490 678 0 0,18-522-406 0 0,1 0-21 0 0,-1 0 1 0 0,1 1-1 0 0,0-1 0 0 0,0 0 1 0 0,0 1-1 0 0,0-1 1 0 0,0 0-1 0 0,1 0 1 0 0,1 6-1 0 0,-1-8 1 0 0,0 0 0 0 0,1 1 0 0 0,-1-1 0 0 0,0 0 0 0 0,1 0-1 0 0,-1 0 1 0 0,1 0 0 0 0,0 0 0 0 0,-1-1 0 0 0,1 1 0 0 0,0 0 0 0 0,-1-1 0 0 0,1 1 0 0 0,0-1 0 0 0,-1 0-1 0 0,1 1 1 0 0,0-1 0 0 0,2 0 0 0 0,176 25-2082 0 0,-167-25-1151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1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3788 0 0,'0'0'17781'0'0,"3"16"-17117"0"0,42 324 725 0 0,-43-303-1632 0 0,-1-15-198 0 0,0 0 0 0 0,-1 0-1 0 0,-5 29 1 0 0,0-39-485 0 0,5-12 816 0 0,0 0 0 0 0,0 0-1 0 0,0 1 1 0 0,0-1 0 0 0,0 0 0 0 0,0 0 0 0 0,0 0 0 0 0,0 0 0 0 0,0 1 0 0 0,-1-1-1 0 0,1 0 1 0 0,0 0 0 0 0,0 0 0 0 0,0 0 0 0 0,0 1 0 0 0,0-1 0 0 0,0 0 0 0 0,-1 0-111 0 0,1 0 111 0 0,0 0 0 0 0,0 0 0 0 0,0 0 0 0 0,0 1 0 0 0,0-1 0 0 0,-1 0-1 0 0,1 0 1 0 0,0 0 0 0 0,0 0 0 0 0,0 0 0 0 0,0 0 0 0 0,-1 0 0 0 0,1 0 0 0 0,0 0-1 0 0,0 0 1 0 0,0 0 0 0 0,-1 0 0 0 0,1 0 0 0 0,0 0 0 0 0,0 0 0 0 0,0 0 0 0 0,0 0 0 0 0,-1 0-1 0 0,1 0 1 0 0,0 0 0 0 0,0 0 0 0 0,0 0 0 0 0,0-1 0 0 0,-1 1 0 0 0,1 0 0 0 0,0 0-1 0 0,0 0 1 0 0,0 0 0 0 0,0 0 0 0 0,0 0 0 0 0,0 0 0 0 0,-1-1 0 0 0,1 1 0 0 0,0 0-1 0 0,0 0 1 0 0,0 0 0 0 0,0 0 0 0 0,0-1 0 0 0,-1-11-6761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58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0 7797 0 0,'0'0'12556'0'0,"-12"7"-12275"0"0,-36 23-7 0 0,45-29-232 0 0,1 1 0 0 0,0-1-1 0 0,0 1 1 0 0,0 0 0 0 0,0 0 0 0 0,1 0 0 0 0,-1 0 0 0 0,1 0-1 0 0,-1 0 1 0 0,1 0 0 0 0,-1 0 0 0 0,1 0 0 0 0,0 1 0 0 0,0-1-1 0 0,0 1 1 0 0,0-1 0 0 0,1 1 0 0 0,-1-1 0 0 0,1 1 0 0 0,-1-1-1 0 0,1 1 1 0 0,0-1 0 0 0,0 1 0 0 0,0 0 0 0 0,0-1 0 0 0,1 1 0 0 0,-1-1-1 0 0,1 1 1 0 0,-1-1 0 0 0,1 1 0 0 0,0-1 0 0 0,0 0 0 0 0,1 3-1 0 0,0-1-16 0 0,0-1-1 0 0,1 0 1 0 0,-1 1-1 0 0,0-1 1 0 0,1 0-1 0 0,0 0 1 0 0,0-1-1 0 0,0 1 1 0 0,0 0-1 0 0,0-1 0 0 0,0 0 1 0 0,1 0-1 0 0,-1 0 1 0 0,1 0-1 0 0,0 0 1 0 0,-1-1-1 0 0,8 2 1 0 0,-4-2-14 0 0,1 0 1 0 0,-1-1 0 0 0,1 0 0 0 0,-1-1-1 0 0,1 1 1 0 0,-1-1 0 0 0,0-1 0 0 0,10-2-1 0 0,17-14-1832 0 0,-32 16 1315 0 0,0 0 0 0 0,-1 0 0 0 0,1 0 0 0 0,0 0 0 0 0,-1 0-1 0 0,1 0 1 0 0,-1-1 0 0 0,1 1 0 0 0,-1 0 0 0 0,0-1 0 0 0,0 1-1 0 0,0-4 1 0 0,0-4-5964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1488 0 0,'0'0'20277'0'0,"-12"11"-20015"0"0,-138 118 86 0 0,150-129-348 0 0,-1 1-1 0 0,0-1 1 0 0,0 0 0 0 0,1 1 0 0 0,-1-1 0 0 0,0 1 0 0 0,0 0 0 0 0,1-1 0 0 0,-1 1 0 0 0,1-1-1 0 0,-1 1 1 0 0,0 0 0 0 0,1 0 0 0 0,-1-1 0 0 0,1 1 0 0 0,0 0 0 0 0,-1 0 0 0 0,1-1 0 0 0,0 1-1 0 0,-1 0 1 0 0,1 0 0 0 0,0 0 0 0 0,0 0 0 0 0,0 0 0 0 0,0-1 0 0 0,-1 1 0 0 0,1 0 0 0 0,0 0-1 0 0,1 0 1 0 0,-1 0 0 0 0,0 0 0 0 0,0 0 0 0 0,0-1 0 0 0,0 1 0 0 0,1 0 0 0 0,-1 0 0 0 0,0 0-1 0 0,1-1 1 0 0,-1 1 0 0 0,1 0 0 0 0,-1 0 0 0 0,1-1 0 0 0,-1 1 0 0 0,1 0 0 0 0,0-1 0 0 0,-1 1-1 0 0,1 0 1 0 0,0-1 0 0 0,-1 1 0 0 0,1-1 0 0 0,0 1 0 0 0,0-1 0 0 0,-1 0 0 0 0,1 1-1 0 0,0-1 1 0 0,0 0 0 0 0,0 0 0 0 0,0 1 0 0 0,1-1 0 0 0,9 3 41 0 0,1 0-1 0 0,-1 0 1 0 0,19 0-1 0 0,-18-1 46 0 0,14 0-303 0 0,41 6 1072 0 0,-64-7-1096 0 0,-1-1 0 0 0,1 1 0 0 0,-1-1 0 0 0,1 1 0 0 0,-1 0 0 0 0,0 0 0 0 0,1 0 0 0 0,-1 0 0 0 0,0 1 0 0 0,0-1 0 0 0,0 1 0 0 0,0-1 0 0 0,0 1 0 0 0,0-1 0 0 0,0 1 1 0 0,0 0-1 0 0,-1 0 0 0 0,1 0 0 0 0,-1 0 0 0 0,2 3 0 0 0,-2 2-5712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2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58 9653 0 0,'0'0'10482'0'0,"13"-5"-10163"0"0,111-35 56 0 0,-104 32-538 0 0,-4 3 1238 0 0,-15 6-1028 0 0,-1 0 0 0 0,1 0 1 0 0,-1 0-1 0 0,1 0 0 0 0,-1 0 0 0 0,1 0 0 0 0,-1 0 0 0 0,1 0 0 0 0,-1 0 1 0 0,0 0-1 0 0,0 0 0 0 0,1 0 0 0 0,-1 0 0 0 0,0 0 0 0 0,0 0 0 0 0,0 1 1 0 0,0-1-1 0 0,0 0 0 0 0,-1 1 0 0 0,23 292-82 0 0,-1 1 468 0 0,-21-293-393 0 0,-1 0-1 0 0,0 0 0 0 0,1-1 1 0 0,-1 1-1 0 0,0 0 0 0 0,0-1 1 0 0,0 1-1 0 0,-1 0 1 0 0,1-1-1 0 0,0 0 0 0 0,0 1 1 0 0,-1-1-1 0 0,1 0 0 0 0,-1 0 1 0 0,1 1-1 0 0,-1-1 1 0 0,0 0-1 0 0,1-1 0 0 0,-1 1 1 0 0,0 0-1 0 0,0 0 1 0 0,0-1-1 0 0,1 1 0 0 0,-1-1 1 0 0,-3 1-1 0 0,-54 10 588 0 0,54-10-661 0 0,-54 4-2 0 0,-61-1 0 0 0,116-7-1595 0 0,10-5-1873 0 0,14-7-2247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2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6233 0 0,'0'0'13020'0'0,"-15"19"-11928"0"0,12-14-967 0 0,-5 8 83 0 0,0 1 0 0 0,2 0-1 0 0,-1 0 1 0 0,1 0 0 0 0,1 1 0 0 0,1 0-1 0 0,-5 29 1 0 0,45-50 44 0 0,-29 5-255 0 0,-1-1 1 0 0,0 1-1 0 0,1 0 1 0 0,-1 1-1 0 0,1-1 1 0 0,-1 1-1 0 0,1 1 0 0 0,-1-1 1 0 0,0 1-1 0 0,1 0 1 0 0,-1 0-1 0 0,0 1 0 0 0,1 0 1 0 0,8 4-1 0 0,-13-4 22 0 0,1-1-1 0 0,-1 1 1 0 0,1 0-1 0 0,-1 0 1 0 0,0 0-1 0 0,0 0 1 0 0,0 0-1 0 0,0 1 1 0 0,0-1-1 0 0,0 0 1 0 0,-1 1-1 0 0,1 0 1 0 0,-1-1-1 0 0,0 1 1 0 0,0 0-1 0 0,0-1 1 0 0,0 1-1 0 0,0 0 1 0 0,-1 0-1 0 0,1 0 1 0 0,-1 0-1 0 0,1 0 1 0 0,-1 0-1 0 0,0 0 1 0 0,-1 0-1 0 0,1 0 1 0 0,0 0-1 0 0,-1 0 1 0 0,1 0-1 0 0,-1 0 1 0 0,0-1-1 0 0,0 1 1 0 0,-3 4-1 0 0,3-3 47 0 0,-1 0 1 0 0,0 0-1 0 0,0 0 0 0 0,0 0 0 0 0,0 0 0 0 0,-1-1 1 0 0,1 1-1 0 0,-1-1 0 0 0,0 1 0 0 0,0-1 1 0 0,-1 0-1 0 0,1-1 0 0 0,0 1 0 0 0,-1 0 1 0 0,0-1-1 0 0,0 0 0 0 0,0 0 0 0 0,0 0 0 0 0,0 0 1 0 0,0-1-1 0 0,0 0 0 0 0,0 1 0 0 0,0-1 1 0 0,-8 0-1 0 0,3 0-547 0 0,0 0 1 0 0,0-1-1 0 0,0-1 1 0 0,-16-1-1 0 0,-32-14-8446 0 0,26 4-2141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5228 0 0,'0'0'13794'0'0,"-1"7"-13164"0"0,1-5-611 0 0,-1 0 25 0 0,1 0-1 0 0,0 0 1 0 0,0 0-1 0 0,0 0 1 0 0,0 1-1 0 0,0-1 1 0 0,0 0 0 0 0,0 0-1 0 0,1 0 1 0 0,-1 0-1 0 0,1 0 1 0 0,0 2 0 0 0,0-3 13 0 0,0 0 0 0 0,0 0 0 0 0,1 0 1 0 0,-1 0-1 0 0,0 0 0 0 0,0 0 1 0 0,1-1-1 0 0,-1 1 0 0 0,0 0 1 0 0,1-1-1 0 0,-1 1 0 0 0,1-1 0 0 0,-1 1 1 0 0,1-1-1 0 0,-1 0 0 0 0,1 0 1 0 0,-1 0-1 0 0,1 1 0 0 0,-1-2 1 0 0,1 1-1 0 0,-1 0 0 0 0,1 0 0 0 0,-1 0 1 0 0,1-1-1 0 0,1 0 0 0 0,33-11 706 0 0,-35 12-732 0 0,1-1 1 0 0,0 1-1 0 0,-1-1 0 0 0,1 0 0 0 0,0 0 1 0 0,-1 0-1 0 0,1 0 0 0 0,-1 0 1 0 0,0 0-1 0 0,1 0 0 0 0,-1 0 0 0 0,0-1 1 0 0,1 1-1 0 0,-1 0 0 0 0,0-1 0 0 0,0 1 1 0 0,0-1-1 0 0,1-2 0 0 0,-2 4 99 0 0,-40 14 149 0 0,23 1-1732 0 0,17-14 1257 0 0,-1-1-1 0 0,1 1 0 0 0,0 0 0 0 0,0-1 1 0 0,-1 1-1 0 0,1 0 0 0 0,0-1 0 0 0,0 1 1 0 0,0 0-1 0 0,0-1 0 0 0,0 1 0 0 0,0 0 1 0 0,0 0-1 0 0,0-1 0 0 0,0 1 0 0 0,0 0 1 0 0,0-1-1 0 0,1 1 0 0 0,-1 0 0 0 0,0-1 1 0 0,0 1-1 0 0,1-1 0 0 0,-1 1 0 0 0,0 0 1 0 0,1-1-1 0 0,0 2 0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4972 0 0,'0'0'15904'0'0,"-7"16"-15359"0"0,0-1-348 0 0,1 1 1 0 0,0 1-1 0 0,2-1 0 0 0,0 1 0 0 0,1 0 0 0 0,-2 21 0 0 0,5-33-147 0 0,0 0-1 0 0,0 1 0 0 0,0-1 1 0 0,1 0-1 0 0,-1 0 1 0 0,2 0-1 0 0,-1 0 1 0 0,0 0-1 0 0,1 0 1 0 0,0 0-1 0 0,0 0 1 0 0,5 7-1 0 0,-5-9-55 0 0,1 0 0 0 0,-1 0 0 0 0,1-1 0 0 0,0 1 0 0 0,0-1 0 0 0,0 0 1 0 0,0 0-1 0 0,1 0 0 0 0,-1 0 0 0 0,0-1 0 0 0,1 1 0 0 0,-1-1 0 0 0,1 0 0 0 0,-1 0 0 0 0,1 0 0 0 0,0 0 0 0 0,0-1 0 0 0,-1 1 0 0 0,1-1 0 0 0,6 0 0 0 0,-5-1-75 0 0,-1 1-1 0 0,0-1 0 0 0,1 1 0 0 0,-1-1 0 0 0,0-1 0 0 0,1 1 0 0 0,-1 0 0 0 0,0-1 1 0 0,0 0-1 0 0,0 0 0 0 0,4-3 0 0 0,-5 3-319 0 0,0 0 0 0 0,0-1 0 0 0,0 0 0 0 0,0 1 0 0 0,0-1 0 0 0,0 0 0 0 0,-1 0 0 0 0,3-4 0 0 0,6-19-5322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14277 0 0,'0'0'7813'0'0,"43"67"-7813"0"0,-22-57-12 0 0,7 2-548 0 0,0-2-608 0 0,-8-4-920 0 0,0 4-4717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4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26 3024 0 0,'0'0'17070'0'0,"-2"13"-16385"0"0,-8 43-118 0 0,10-54-557 0 0,-1-1 1 0 0,1 1 0 0 0,0-1-1 0 0,-1 1 1 0 0,1 0-1 0 0,0-1 1 0 0,0 1-1 0 0,0-1 1 0 0,0 1-1 0 0,0 0 1 0 0,0-1-1 0 0,1 1 1 0 0,-1 0-1 0 0,0-1 1 0 0,1 1-1 0 0,-1-1 1 0 0,1 1-1 0 0,0-1 1 0 0,-1 1-1 0 0,1-1 1 0 0,0 0 0 0 0,0 1-1 0 0,0-1 1 0 0,0 0-1 0 0,0 0 1 0 0,0 1-1 0 0,1-1 1 0 0,-1 0-1 0 0,0 0 1 0 0,0 0-1 0 0,1 0 1 0 0,-1-1-1 0 0,1 1 1 0 0,-1 0-1 0 0,1-1 1 0 0,-1 1-1 0 0,1-1 1 0 0,-1 1-1 0 0,1-1 1 0 0,-1 1-1 0 0,1-1 1 0 0,0 0 0 0 0,-1 0-1 0 0,1 0 1 0 0,0 0-1 0 0,1-1 1 0 0,4 1-12 0 0,-1-1 1 0 0,0-1 0 0 0,0 1 0 0 0,0-1-1 0 0,0-1 1 0 0,0 1 0 0 0,-1-1 0 0 0,1 1-1 0 0,6-6 1 0 0,46-42-274 0 0,-39 32 126 0 0,41-28 0 0 0,-60 45 145 0 0,1 0 1 0 0,-1 1-1 0 0,1-1 1 0 0,0 1-1 0 0,-1-1 0 0 0,1 1 1 0 0,0-1-1 0 0,0 1 1 0 0,-1 0-1 0 0,1-1 0 0 0,0 1 1 0 0,0 0-1 0 0,0 0 1 0 0,-1 0-1 0 0,1-1 0 0 0,0 1 1 0 0,0 0-1 0 0,0 0 1 0 0,0 0-1 0 0,0 0 0 0 0,-1 0 1 0 0,1 1-1 0 0,0-1 1 0 0,0 0-1 0 0,0 0 0 0 0,-1 0 1 0 0,1 1-1 0 0,0-1 1 0 0,0 1-1 0 0,1 0 0 0 0,-1 0 20 0 0,0 1 0 0 0,-1-1-1 0 0,1 1 1 0 0,0-1-1 0 0,0 1 1 0 0,-1-1-1 0 0,1 1 1 0 0,-1 0 0 0 0,1 0-1 0 0,-1-1 1 0 0,0 1-1 0 0,0 0 1 0 0,0-1-1 0 0,0 3 1 0 0,-8 67 469 0 0,7-64-514 0 0,-1 1-50 0 0,0 10-752 0 0,-2 0 0 0 0,-11 34 0 0 0,9-44-4275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7113 0 0,'0'0'12489'0'0,"-9"11"-11740"0"0,-1 4-431 0 0,0 1 0 0 0,1 0 0 0 0,1 0 0 0 0,0 1 0 0 0,1 0 0 0 0,1 0 0 0 0,-6 28 0 0 0,7-16-156 0 0,1 1 0 0 0,1 0 0 0 0,1 0 0 0 0,2 0 0 0 0,1-1 0 0 0,8 44 0 0 0,-7-61-213 0 0,0 0 0 0 0,1 0 1 0 0,1 0-1 0 0,0 0 0 0 0,0-1 0 0 0,1 1 0 0 0,1-1 0 0 0,0 0 1 0 0,0-1-1 0 0,1 1 0 0 0,1-2 0 0 0,0 1 0 0 0,0-1 1 0 0,0 0-1 0 0,1 0 0 0 0,1-1 0 0 0,0 0 0 0 0,11 6 0 0 0,3-6-1820 0 0,-16-10-1779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8961 0 0,'0'0'8345'0'0,"3"13"-7135"0"0,8 35-133 0 0,-3 0 0 0 0,3 65 0 0 0,-6-55-1027 0 0,0 25-288 0 0,-12-29-3563 0 0,6-47-138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0 9401 0 0,'0'0'7935'0'0,"-11"8"-7349"0"0,-14 13-271 0 0,1 0 0 0 0,1 1-1 0 0,0 2 1 0 0,2 0 0 0 0,1 1-1 0 0,-26 43 1 0 0,46-68-317 0 0,0 0 0 0 0,0 1 0 0 0,0-1-1 0 0,0 0 1 0 0,0 1 0 0 0,0-1 0 0 0,0 0 0 0 0,0 1-1 0 0,0-1 1 0 0,0 0 0 0 0,1 1 0 0 0,-1-1 0 0 0,0 0 0 0 0,0 0-1 0 0,0 1 1 0 0,0-1 0 0 0,0 0 0 0 0,1 1 0 0 0,-1-1-1 0 0,0 0 1 0 0,0 0 0 0 0,0 0 0 0 0,1 1 0 0 0,-1-1-1 0 0,0 0 1 0 0,1 0 0 0 0,-1 0 0 0 0,0 1 0 0 0,0-1-1 0 0,1 0 1 0 0,-1 0 0 0 0,0 0 0 0 0,1 0 0 0 0,-1 0-1 0 0,0 0 1 0 0,1 0 0 0 0,-1 0 0 0 0,0 0 0 0 0,1 0 0 0 0,26 6 6 0 0,34-2 55 0 0,-57-4-63 0 0,7 1-185 0 0,63 4 549 0 0,-26 5-5055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58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6929 0 0,'0'0'16281'0'0,"2"-4"-15982"0"0,-2 4-284 0 0,0 1 0 0 0,0-1 0 0 0,0 0 0 0 0,0 0 0 0 0,0 0 0 0 0,0 0 0 0 0,0 0 0 0 0,0 1 0 0 0,0-1 0 0 0,1 0 0 0 0,-1 0 0 0 0,0 0-1 0 0,0 0 1 0 0,0 0 0 0 0,0 1 0 0 0,0-1 0 0 0,0 0 0 0 0,0 0 0 0 0,0 0 0 0 0,0 0 0 0 0,1 0 0 0 0,-1 0 0 0 0,0 0 0 0 0,0 0 0 0 0,0 0-1 0 0,0 1 1 0 0,0-1 0 0 0,1 0 0 0 0,-1 0 0 0 0,0 0 0 0 0,0 0 0 0 0,0 0 0 0 0,0 0 0 0 0,0 0 0 0 0,1 0 0 0 0,-1 0 0 0 0,0 0 0 0 0,0 0 0 0 0,0 0-1 0 0,0 0 1 0 0,1 0 0 0 0,-1 0 0 0 0,0 0 0 0 0,0-1 0 0 0,0 1 0 0 0,0 0 0 0 0,0 0 0 0 0,0 0 0 0 0,1 0 0 0 0,-1 0 0 0 0,0 0 0 0 0,0 0-1 0 0,4 32 539 0 0,-1 65-47 0 0,-3-69-485 0 0,4 55-113 0 0,3 0 0 0 0,4-1 0 0 0,39 145 0 0 0,-58-251-5091 0 0,-4-9-413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5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1 336 10905 0 0,'0'0'10150'0'0,"11"6"-9822"0"0,-11-6-328 0 0,15 8 161 0 0,0 0 0 0 0,0 0 0 0 0,28 7 0 0 0,-38-13-119 0 0,0 0-1 0 0,0-1 1 0 0,0 0-1 0 0,0 0 1 0 0,1-1-1 0 0,-1 0 1 0 0,0 1 0 0 0,1-2-1 0 0,-1 1 1 0 0,0-1-1 0 0,1 1 1 0 0,-1-1-1 0 0,0-1 1 0 0,0 1-1 0 0,0-1 1 0 0,0 0 0 0 0,0 0-1 0 0,9-6 1 0 0,-3 1-25 0 0,0-1 0 0 0,-1 0 0 0 0,0-1 0 0 0,-1 0 0 0 0,16-20 0 0 0,-24 29-7 0 0,-1-1 0 0 0,0 0 0 0 0,0 0 0 0 0,1 0 1 0 0,-1 0-1 0 0,0 0 0 0 0,0 0 0 0 0,0 0 0 0 0,0 0 1 0 0,0 0-1 0 0,0 0 0 0 0,0 0 0 0 0,0 1 0 0 0,0-1 0 0 0,-1 0 1 0 0,1 0-1 0 0,0 0 0 0 0,0 0 0 0 0,-1 0 0 0 0,1 0 0 0 0,-1 0 1 0 0,1 1-1 0 0,-1-1 0 0 0,1 0 0 0 0,-1 0 0 0 0,0 1 0 0 0,1-1 1 0 0,-1 0-1 0 0,0 1 0 0 0,1-1 0 0 0,-1 1 0 0 0,0-1 0 0 0,-1 0 1 0 0,-38-23-183 0 0,19 12 123 0 0,7 2-74 0 0,-1-2 1 0 0,2 0-1 0 0,-1-1 0 0 0,-10-14 0 0 0,19 22 91 0 0,2 0-1 0 0,-1 0 1 0 0,1 0-1 0 0,0 0 1 0 0,0-1-1 0 0,0 1 1 0 0,1-1-1 0 0,-1 0 1 0 0,1 0-1 0 0,1 0 1 0 0,-1 0-1 0 0,1 0 1 0 0,0 0-1 0 0,1-1 1 0 0,0-9-1 0 0,0 12 27 0 0,1 1 0 0 0,0 0 0 0 0,0 1 0 0 0,0-1 0 0 0,1 0 0 0 0,-1 0 0 0 0,1 0 0 0 0,-1 1 0 0 0,1-1 0 0 0,0 1 0 0 0,0-1 0 0 0,0 1 0 0 0,0 0 0 0 0,1-1 0 0 0,-1 1 1 0 0,1 1-1 0 0,-1-1 0 0 0,1 0 0 0 0,0 0 0 0 0,-1 1 0 0 0,1 0 0 0 0,0-1 0 0 0,0 1 0 0 0,0 0 0 0 0,0 1 0 0 0,0-1 0 0 0,0 0 0 0 0,0 1 0 0 0,1 0 0 0 0,-1 0 0 0 0,3 0 0 0 0,5-1 49 0 0,0 1 0 0 0,-1 0 0 0 0,1 0 0 0 0,0 1 0 0 0,-1 1 0 0 0,1 0 0 0 0,18 6 0 0 0,-20-4 39 0 0,-1 0-1 0 0,0 0 1 0 0,0 1-1 0 0,-1 0 1 0 0,1 1-1 0 0,-1-1 1 0 0,0 1-1 0 0,0 1 1 0 0,-1-1-1 0 0,0 1 1 0 0,0 1-1 0 0,-1-1 0 0 0,0 1 1 0 0,0 0-1 0 0,-1 0 1 0 0,0 0-1 0 0,0 0 1 0 0,-1 1-1 0 0,5 16 1 0 0,-6-15-39 0 0,0 0 1 0 0,0 0 0 0 0,-1 0 0 0 0,-1 0-1 0 0,0 0 1 0 0,0 0 0 0 0,0 0 0 0 0,-2-1-1 0 0,1 1 1 0 0,-1 0 0 0 0,-1 0-1 0 0,1-1 1 0 0,-2 1 0 0 0,1-1 0 0 0,-1 0-1 0 0,-1 0 1 0 0,0 0 0 0 0,-6 9 0 0 0,5-10-104 0 0,2-5 33 0 0,1 0 0 0 0,0 1 0 0 0,0-1 0 0 0,1 1 0 0 0,-1 0 0 0 0,1 0 0 0 0,0 0 0 0 0,0 0 0 0 0,0 0 0 0 0,0 0 0 0 0,-2 9 0 0 0,8-12 30 0 0,0 0 0 0 0,0 0 0 0 0,0-1-1 0 0,1 1 1 0 0,-1-1 0 0 0,0 0 0 0 0,0 0-1 0 0,8-1 1 0 0,-3 0 56 0 0,90-4 547 0 0,-1 0-4185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2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10965 0 0,'0'0'12711'0'0,"10"5"-12103"0"0,-4-2-487 0 0,0 1-1 0 0,0 0 0 0 0,0 0 1 0 0,0 0-1 0 0,0 1 1 0 0,-1 0-1 0 0,0 0 0 0 0,0 0 1 0 0,0 1-1 0 0,-1 0 1 0 0,0-1-1 0 0,0 2 0 0 0,4 9 1 0 0,5 16 101 0 0,-2 2 0 0 0,-1-1 0 0 0,-2 1 0 0 0,-1 1 1 0 0,2 40-1 0 0,-4 1-230 0 0,-7 99 1 0 0,2-162-199 0 0,-1 1 0 0 0,0 0 0 0 0,-1 0 1 0 0,-1-1-1 0 0,0 1 0 0 0,-1-1 0 0 0,0 0 0 0 0,-1 0 0 0 0,0 0 1 0 0,-1-1-1 0 0,-1 0 0 0 0,0 0 0 0 0,-17 21 0 0 0,1-15-2951 0 0,-19-10-4235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1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2672 0 0,'0'0'10923'0'0,"21"-26"-8676"0"0,-1 7-636 0 0,-16 15-1320 0 0,0 0-1 0 0,0 1 0 0 0,0-1 0 0 0,1 0 0 0 0,-1 1 1 0 0,1 0-1 0 0,6-3 0 0 0,-9 6-242 0 0,-1 0 0 0 0,1 0 1 0 0,0 0-1 0 0,0 0 0 0 0,0 0 0 0 0,0 0 0 0 0,0 0 0 0 0,0 1 0 0 0,-1-1 1 0 0,1 1-1 0 0,0-1 0 0 0,0 1 0 0 0,0 0 0 0 0,-1-1 0 0 0,1 1 0 0 0,0 0 1 0 0,-1 0-1 0 0,1 0 0 0 0,-1 1 0 0 0,1-1 0 0 0,-1 0 0 0 0,0 0 0 0 0,0 1 1 0 0,1-1-1 0 0,-1 1 0 0 0,0-1 0 0 0,0 1 0 0 0,0 0 0 0 0,0 1 1 0 0,28 52 740 0 0,-29-55-783 0 0,12 33 216 0 0,-1 1 0 0 0,-2 0 0 0 0,-1 0 1 0 0,-1 1-1 0 0,-2 0 0 0 0,-2 0 0 0 0,-1 0 1 0 0,-4 47-1 0 0,-8 32 342 0 0,-32 139 0 0 0,-2 18 167 0 0,29-172-508 0 0,7-55-138 0 0,-3 75 1 0 0,10-105-105 0 0,2-1-1 0 0,0 0 1 0 0,0 1 0 0 0,1-1 0 0 0,1 0 0 0 0,0 0 0 0 0,1 0 0 0 0,1 0 0 0 0,11 23-1 0 0,-12-30 14 0 0,-1-1-1 0 0,2 0 0 0 0,-1-1 0 0 0,0 1 0 0 0,1-1 0 0 0,0 0 1 0 0,0 0-1 0 0,0 0 0 0 0,1 0 0 0 0,-1-1 0 0 0,1 0 0 0 0,0-1 1 0 0,0 1-1 0 0,0-1 0 0 0,0 0 0 0 0,0 0 0 0 0,0-1 0 0 0,9 1 1 0 0,-11-1 21 0 0,-1 0 0 0 0,1-1 0 0 0,-1 0 0 0 0,0 0 1 0 0,1 0-1 0 0,-1 0 0 0 0,1 0 0 0 0,-1-1 1 0 0,0 1-1 0 0,1-1 0 0 0,-1 0 0 0 0,0 0 0 0 0,0 0 1 0 0,0-1-1 0 0,0 1 0 0 0,0-1 0 0 0,0 0 1 0 0,0 0-1 0 0,0 0 0 0 0,0 0 0 0 0,-1 0 0 0 0,1 0 1 0 0,-1-1-1 0 0,0 1 0 0 0,0-1 0 0 0,0 0 0 0 0,0 1 1 0 0,0-1-1 0 0,0 0 0 0 0,-1 0 0 0 0,1 0 1 0 0,-1-1-1 0 0,0 1 0 0 0,0 0 0 0 0,1-6 0 0 0,-2 8-13 0 0,0 1 0 0 0,1-1 1 0 0,-1 0-1 0 0,0 0 0 0 0,1 0 0 0 0,-1 0 0 0 0,0 0 0 0 0,0 0 0 0 0,0 0 0 0 0,0 0 0 0 0,0 0 0 0 0,0 0 0 0 0,0 0 0 0 0,-1 0 0 0 0,1 0 0 0 0,0 1 0 0 0,0-1 0 0 0,-1 0 0 0 0,1 0 0 0 0,0 0 0 0 0,-1 0 0 0 0,1 0 0 0 0,-1 1 0 0 0,1-1 0 0 0,-1 0 0 0 0,0 0 0 0 0,1 1 0 0 0,-1-1 0 0 0,0 0 1 0 0,1 1-1 0 0,-1-1 0 0 0,0 1 0 0 0,0-1 0 0 0,0 1 0 0 0,1-1 0 0 0,-1 1 0 0 0,0-1 0 0 0,0 1 0 0 0,0 0 0 0 0,0 0 0 0 0,0-1 0 0 0,0 1 0 0 0,0 0 0 0 0,0 0 0 0 0,0 0 0 0 0,0 0 0 0 0,1 0 0 0 0,-1 0 0 0 0,0 0 0 0 0,0 1 0 0 0,0-1 0 0 0,0 0 0 0 0,0 0 0 0 0,0 1 0 0 0,-1 0 0 0 0,-51 20-162 0 0,52-20 162 0 0,-3 2-7 0 0,0 0-1 0 0,0 0 1 0 0,0 0-1 0 0,1 1 0 0 0,-1 0 1 0 0,1-1-1 0 0,0 1 0 0 0,0 0 1 0 0,1 1-1 0 0,-1-1 0 0 0,1 0 1 0 0,0 1-1 0 0,0-1 0 0 0,0 1 1 0 0,1 0-1 0 0,0-1 1 0 0,0 1-1 0 0,-1 9 0 0 0,-1 12 9 0 0,0 0-1 0 0,3 34 1 0 0,0-40-16 0 0,3 90 201 0 0,5 0 0 0 0,5-1-1 0 0,4-1 1 0 0,44 145-1 0 0,-37-170-47 0 0,43 174-100 0 0,-61-222-27 0 0,-1 0 0 0 0,-1 1 0 0 0,-2-1 0 0 0,-2 1 0 0 0,-5 46 1 0 0,3-68-8 0 0,-1-1 1 0 0,0 1-1 0 0,-1-1 1 0 0,0 0 0 0 0,-2-1-1 0 0,1 1 1 0 0,-1-1-1 0 0,-1 0 1 0 0,0 0 0 0 0,-1-1-1 0 0,0 0 1 0 0,-12 13-1 0 0,13-17-10 0 0,1-1 0 0 0,-1 0-1 0 0,0 0 1 0 0,0-1 0 0 0,-1 0 0 0 0,0 0-1 0 0,0 0 1 0 0,0-1 0 0 0,0-1-1 0 0,-1 1 1 0 0,1-1 0 0 0,-1-1 0 0 0,0 1-1 0 0,0-2 1 0 0,0 1 0 0 0,0-1-1 0 0,0-1 1 0 0,0 1 0 0 0,-11-2 0 0 0,18 1-22 0 0,0-1 0 0 0,0 1 0 0 0,1 0 0 0 0,-1-1 0 0 0,0 1 0 0 0,0-1 0 0 0,1 0 0 0 0,-1 1 0 0 0,0-1 0 0 0,1 0 0 0 0,-1 0 1 0 0,1 0-1 0 0,-1 0 0 0 0,1-1 0 0 0,0 1 0 0 0,-1 0 0 0 0,1-1 0 0 0,0 1 0 0 0,0 0 0 0 0,0-1 0 0 0,0 0 0 0 0,-1-1 0 0 0,0-1-95 0 0,0-1 0 0 0,1 1 0 0 0,0-1 0 0 0,0 0 0 0 0,0 1 0 0 0,0-1 0 0 0,1 0 0 0 0,0-7 0 0 0,1-7-1069 0 0,1-1-1 0 0,0 1 0 0 0,7-21 1 0 0,-8 37 888 0 0,8-42-6536 0 0,-3-15-6121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2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66 692 0 0,'0'0'5959'0'0,"7"-7"-5041"0"0,8-11-515 0 0,19-23 12970 0 0,-30 52-10778 0 0,-2-4-3237 0 0,4 17 997 0 0,-1 0 0 0 0,-1 1 0 0 0,-2-1 0 0 0,0 1-1 0 0,-3 40 1 0 0,-22 125-564 0 0,4-49 120 0 0,14-75-196 0 0,37-77 427 0 0,15-10-398 0 0,1 1 0 0 0,0 3 0 0 0,95-20 0 0 0,-141 36 199 0 0,-19 7-11715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3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8645 0 0,'0'0'13769'0'0,"41"74"-13429"0"0,-15-68-156 0 0,9-4-16 0 0,3-2-84 0 0,3 0-24 0 0,5-4-60 0 0,-5-2-284 0 0,-3-2-748 0 0,-7 6-648 0 0,-14 0-3197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3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4364 0 0,'0'0'15287'0'0,"5"-1"-14733"0"0,-4 0-512 0 0,0 1-1 0 0,1 0 1 0 0,-1 0-1 0 0,0-1 1 0 0,1 1-1 0 0,-1 0 0 0 0,0 0 1 0 0,1 0-1 0 0,-1 0 1 0 0,1 1-1 0 0,-1-1 1 0 0,0 0-1 0 0,1 1 1 0 0,-1-1-1 0 0,0 1 1 0 0,0-1-1 0 0,1 1 1 0 0,-1-1-1 0 0,0 1 1 0 0,0 0-1 0 0,0 0 1 0 0,0-1-1 0 0,0 1 1 0 0,2 2-1 0 0,18 35 720 0 0,-15-22-642 0 0,-1-1-1 0 0,5 33 1 0 0,-5-25-14 0 0,-5-28 43 0 0,0 0 1 0 0,0-1-1 0 0,1 1 0 0 0,0 0 0 0 0,0 0 1 0 0,0 0-1 0 0,1-1 0 0 0,0 1 0 0 0,0 1 1 0 0,0-1-1 0 0,0 0 0 0 0,4-4 1 0 0,0-2-159 0 0,0 1 0 0 0,1-1 1 0 0,1 2-1 0 0,16-19 1 0 0,-14 20 74 0 0,0-1 1 0 0,0 1 0 0 0,0 0-1 0 0,1 1 1 0 0,12-6 0 0 0,-20 12-175 0 0,-1 0 1 0 0,0 0-1 0 0,0 0 1 0 0,0 0 0 0 0,1 0-1 0 0,-1 1 1 0 0,1-1-1 0 0,-1 1 1 0 0,0-1 0 0 0,1 1-1 0 0,-1 0 1 0 0,1 0-1 0 0,-1 0 1 0 0,1 0 0 0 0,-1 0-1 0 0,1 1 1 0 0,-1-1 0 0 0,0 1-1 0 0,1 0 1 0 0,-1-1-1 0 0,0 1 1 0 0,1 0 0 0 0,-1 0-1 0 0,0 1 1 0 0,0-1-1 0 0,0 0 1 0 0,0 1 0 0 0,0-1-1 0 0,0 1 1 0 0,0 0-1 0 0,-1-1 1 0 0,1 1 0 0 0,-1 0-1 0 0,3 4 1 0 0,3 3-3397 0 0,1 0-3041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3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0 7677 0 0,'0'0'12143'0'0,"-11"7"-11654"0"0,-6 4-312 0 0,1 0 0 0 0,1 1 0 0 0,0 0 0 0 0,-15 17 0 0 0,26-25-103 0 0,0 0 1 0 0,0 0-1 0 0,0 1 1 0 0,0-1-1 0 0,1 1 1 0 0,0 0 0 0 0,0 0-1 0 0,0 0 1 0 0,0 0-1 0 0,1 1 1 0 0,0-1-1 0 0,0 1 1 0 0,1-1 0 0 0,-1 1-1 0 0,1 0 1 0 0,0-1-1 0 0,1 1 1 0 0,-1 0-1 0 0,1 0 1 0 0,0 0-1 0 0,2 11 1 0 0,-1-15-64 0 0,0-1 0 0 0,1 1 0 0 0,-1 0 0 0 0,0 0 0 0 0,0-1 0 0 0,1 1 0 0 0,-1-1 0 0 0,1 1 0 0 0,0-1-1 0 0,-1 0 1 0 0,1 0 0 0 0,0 1 0 0 0,0-1 0 0 0,-1 0 0 0 0,1-1 0 0 0,0 1 0 0 0,0 0 0 0 0,0 0 0 0 0,0-1 0 0 0,0 1 0 0 0,1-1 0 0 0,-1 0 0 0 0,0 0 0 0 0,0 0 0 0 0,0 0-1 0 0,0 0 1 0 0,0 0 0 0 0,0 0 0 0 0,4-1 0 0 0,3-1 68 0 0,1 1-1 0 0,0-1 1 0 0,-1-1-1 0 0,1 1 0 0 0,9-6 1 0 0,-5 1 26 0 0,0 0 0 0 0,-1-1 0 0 0,0 0 0 0 0,-1-1 1 0 0,12-11-1 0 0,-19 16-86 0 0,-1 1 0 0 0,0-1 1 0 0,0-1-1 0 0,0 1 0 0 0,-1-1 1 0 0,1 1-1 0 0,-1-1 0 0 0,0 0 1 0 0,0 0-1 0 0,-1 0 0 0 0,0-1 1 0 0,0 1-1 0 0,0-1 0 0 0,0 1 1 0 0,-1-1-1 0 0,1-8 0 0 0,-2 12-12 0 0,-1-1 1 0 0,1 1-1 0 0,-1 0 0 0 0,0 0 0 0 0,0 0 1 0 0,0 0-1 0 0,0 0 0 0 0,0 0 0 0 0,0 0 1 0 0,0 1-1 0 0,0-1 0 0 0,-1 0 0 0 0,1 1 1 0 0,-1-1-1 0 0,1 1 0 0 0,-1-1 0 0 0,0 1 1 0 0,0 0-1 0 0,1-1 0 0 0,-1 1 0 0 0,0 0 1 0 0,0 0-1 0 0,0 0 0 0 0,0 1 0 0 0,0-1 1 0 0,-1 0-1 0 0,1 1 0 0 0,0 0 0 0 0,0-1 1 0 0,0 1-1 0 0,0 0 0 0 0,-1 0 0 0 0,1 0 1 0 0,0 0-1 0 0,0 1 0 0 0,0-1 0 0 0,-3 1 1 0 0,3-1-15 0 0,-1 0 0 0 0,0 0 0 0 0,1 0 0 0 0,-1 1 1 0 0,0-1-1 0 0,1 1 0 0 0,-1 0 0 0 0,1 0 1 0 0,-1 0-1 0 0,1 0 0 0 0,-1 0 0 0 0,1 0 1 0 0,0 1-1 0 0,-1-1 0 0 0,1 1 0 0 0,0-1 0 0 0,0 1 1 0 0,0 0-1 0 0,0 0 0 0 0,0 0 0 0 0,1 0 1 0 0,-1 0-1 0 0,1 0 0 0 0,-1 1 0 0 0,1-1 1 0 0,0 1-1 0 0,0-1 0 0 0,0 1 0 0 0,0-1 0 0 0,0 1 1 0 0,0 4-1 0 0,1-5 1 0 0,0 1-1 0 0,0-1 1 0 0,0 0-1 0 0,1 0 1 0 0,-1 1 0 0 0,1-1-1 0 0,-1 0 1 0 0,1 0-1 0 0,0 0 1 0 0,0 0 0 0 0,0 0-1 0 0,0 0 1 0 0,0 0 0 0 0,1 0-1 0 0,-1 0 1 0 0,1-1-1 0 0,-1 1 1 0 0,1 0 0 0 0,1 1-1 0 0,1 0 34 0 0,1 0 0 0 0,-1-1 0 0 0,0 0-1 0 0,1 1 1 0 0,0-1 0 0 0,-1-1 0 0 0,1 1 0 0 0,7 1-1 0 0,9 0-341 0 0,0 0 0 0 0,1-2 0 0 0,25-1 0 0 0,-33 0-492 0 0,5 1-5026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4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9277 0 0,'0'0'12735'0'0,"-1"9"-12439"0"0,1 6-138 0 0,0 1 0 0 0,0 0 0 0 0,5 23 0 0 0,-4-33-117 0 0,0 0 0 0 0,0 0 0 0 0,1 0 1 0 0,0 0-1 0 0,1-1 0 0 0,4 9 0 0 0,-6-12-35 0 0,0 0 1 0 0,0 0 0 0 0,0-1 0 0 0,1 1-1 0 0,-1-1 1 0 0,1 1 0 0 0,-1-1-1 0 0,1 0 1 0 0,-1 1 0 0 0,1-1 0 0 0,0 0-1 0 0,0 0 1 0 0,-1 0 0 0 0,1 0-1 0 0,0-1 1 0 0,0 1 0 0 0,0 0 0 0 0,0-1-1 0 0,0 1 1 0 0,2-1 0 0 0,-1 0 7 0 0,1 0 0 0 0,-1 0 0 0 0,0-1-1 0 0,0 0 1 0 0,0 1 0 0 0,0-1 0 0 0,0 0 0 0 0,0-1 0 0 0,0 1 0 0 0,0 0 0 0 0,-1-1 0 0 0,1 1 0 0 0,0-1 0 0 0,-1 0-1 0 0,1 0 1 0 0,3-4 0 0 0,39-47 43 0 0,-17 19-11 0 0,-16 20-31 0 0,-9 11-15 0 0,-1-1 0 0 0,1 1 0 0 0,0-1 0 0 0,0 1 0 0 0,0 0 0 0 0,0 0 0 0 0,0 1 0 0 0,1-1 0 0 0,-1 0 0 0 0,1 1 0 0 0,7-3 1 0 0,-10 8 27 0 0,0 1 0 0 0,1 0 0 0 0,-1 0 0 0 0,-1 0 0 0 0,1 0 0 0 0,-1 0 0 0 0,1 0 1 0 0,-1 0-1 0 0,-1 0 0 0 0,1 1 0 0 0,-1 3 0 0 0,1 1-32 0 0,0 54-216 0 0,0-21-3636 0 0,0-36-481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4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1 300 0 0,'0'0'18288'0'0,"-14"4"-18179"0"0,-1 0 48 0 0,1 1 1 0 0,-1 0-1 0 0,1 1 0 0 0,0 1 0 0 0,1 0 1 0 0,0 1-1 0 0,0 1 0 0 0,-22 18 1 0 0,32-24-41 0 0,0-1 0 0 0,0 1 0 0 0,1 1 0 0 0,-1-1 0 0 0,1 0 0 0 0,-1 1 0 0 0,1-1 0 0 0,-2 4 0 0 0,4-6-109 0 0,0-1 0 0 0,0 0 0 0 0,0 1-1 0 0,0-1 1 0 0,0 1 0 0 0,0-1 0 0 0,0 0-1 0 0,0 1 1 0 0,0-1 0 0 0,0 0-1 0 0,0 1 1 0 0,1-1 0 0 0,-1 1 0 0 0,0-1-1 0 0,0 0 1 0 0,0 1 0 0 0,0-1-1 0 0,1 0 1 0 0,-1 1 0 0 0,0-1 0 0 0,0 0-1 0 0,0 0 1 0 0,1 1 0 0 0,-1-1-1 0 0,0 0 1 0 0,1 0 0 0 0,-1 1 0 0 0,0-1-1 0 0,0 0 1 0 0,1 0 0 0 0,0 1 0 0 0,24 3 187 0 0,8-6 58 0 0,48 4 82 0 0,-76-2-299 0 0,-1 1 1 0 0,1 0-1 0 0,-1 0 0 0 0,0 0 0 0 0,1 0 1 0 0,-1 1-1 0 0,0 0 0 0 0,0 0 0 0 0,0 0 1 0 0,0 0-1 0 0,0 1 0 0 0,0-1 0 0 0,-1 1 1 0 0,7 6-1 0 0,-9-8-19 0 0,0 0 0 0 0,0 0 0 0 0,-1 0 0 0 0,1 1 0 0 0,0-1 0 0 0,-1 0 0 0 0,1 0 0 0 0,0 1 0 0 0,-1-1 0 0 0,1 0-1 0 0,-1 1 1 0 0,0-1 0 0 0,0 0 0 0 0,1 1 0 0 0,-1-1 0 0 0,0 0 0 0 0,0 1 0 0 0,0-1 0 0 0,0 1 0 0 0,0-1 0 0 0,-1 0 0 0 0,1 1 0 0 0,0-1 0 0 0,-1 0 0 0 0,0 3 0 0 0,-1-1 66 0 0,0 0-1 0 0,0 0 1 0 0,0 0-1 0 0,-1 0 1 0 0,1 0-1 0 0,-1 0 1 0 0,1 0-1 0 0,-1-1 1 0 0,-5 4 0 0 0,-4 2 205 0 0,-1 0 1 0 0,-1-1 0 0 0,-24 10-1 0 0,27-12-777 0 0,-1-1-1 0 0,0-1 1 0 0,0 0 0 0 0,-16 2-1 0 0,26-5 336 0 0,1 1-1 0 0,-1-1 1 0 0,0 0 0 0 0,0 0-1 0 0,0 0 1 0 0,0 0 0 0 0,0 0-1 0 0,0 0 1 0 0,1 0-1 0 0,-1-1 1 0 0,0 1 0 0 0,0-1-1 0 0,0 1 1 0 0,1-1 0 0 0,-1 0-1 0 0,0 0 1 0 0,1 0-1 0 0,-1 0 1 0 0,0 0 0 0 0,1 0-1 0 0,0 0 1 0 0,-1 0 0 0 0,1 0-1 0 0,-1-1 1 0 0,1 1-1 0 0,0-1 1 0 0,0 1 0 0 0,0-1-1 0 0,0 1 1 0 0,0-1 0 0 0,0 0-1 0 0,1 1 1 0 0,-1-1-1 0 0,0 0 1 0 0,1 0 0 0 0,-1 0-1 0 0,0-3 1 0 0,1-21-8518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5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29 457 9233 0 0,'0'0'12081'0'0,"10"-1"-11827"0"0,-4 1-223 0 0,-3 0-5 0 0,0 0 0 0 0,1 0 1 0 0,-1-1-1 0 0,0 1 0 0 0,1-1 1 0 0,-1 0-1 0 0,0 0 0 0 0,0 0 0 0 0,0 0 1 0 0,1 0-1 0 0,-1-1 0 0 0,0 1 1 0 0,-1-1-1 0 0,1 0 0 0 0,0 0 1 0 0,0 0-1 0 0,-1 0 0 0 0,0 0 1 0 0,1-1-1 0 0,-1 1 0 0 0,0-1 0 0 0,0 0 1 0 0,3-4-1 0 0,4-13 15 0 0,-1 0-1 0 0,0 0 1 0 0,-2 0-1 0 0,0-1 1 0 0,-2 0 0 0 0,0 0-1 0 0,2-41 1 0 0,-5 51-56 0 0,-1-1 0 0 0,0 1 0 0 0,-1 0 0 0 0,0 0 0 0 0,-1 0 0 0 0,0 0 0 0 0,-1 0 0 0 0,0 0 0 0 0,-1 1 1 0 0,0-1-1 0 0,0 1 0 0 0,-1 0 0 0 0,-1 0 0 0 0,1 1 0 0 0,-2-1 0 0 0,1 1 0 0 0,-9-8 0 0 0,14 16 2 0 0,0 0 1 0 0,0-1-1 0 0,0 1 1 0 0,0 0-1 0 0,0 0 0 0 0,-1 0 1 0 0,1 0-1 0 0,0 1 1 0 0,-1-1-1 0 0,1 0 0 0 0,0 0 1 0 0,-1 1-1 0 0,1-1 0 0 0,-1 1 1 0 0,1 0-1 0 0,-1-1 1 0 0,0 1-1 0 0,1 0 0 0 0,-1 0 1 0 0,1 0-1 0 0,-1 0 1 0 0,1 0-1 0 0,-1 0 0 0 0,1 0 1 0 0,-4 1-1 0 0,3 0 2 0 0,0 1-1 0 0,0-1 1 0 0,0 1 0 0 0,0 0-1 0 0,0-1 1 0 0,0 1 0 0 0,0 0-1 0 0,1 0 1 0 0,-1 0 0 0 0,1 0-1 0 0,-1 1 1 0 0,1-1 0 0 0,0 0-1 0 0,-1 3 1 0 0,-4 11 78 0 0,1 0 1 0 0,0 0-1 0 0,-3 29 0 0 0,0 35 355 0 0,6 157 0 0 0,3-206-370 0 0,52 466 138 0 0,-27-315 3 0 0,-24-168-682 0 0,-3-19-1250 0 0,-8-23-3886 0 0,-5-6-2113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2:56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1056 0 0,'0'0'14735'0'0,"13"-10"-8566"0"0,-9 11-6008 0 0,-1 0-1 0 0,1 0 1 0 0,-1 0 0 0 0,0 1-1 0 0,1-1 1 0 0,-1 1 0 0 0,0 0 0 0 0,0 0-1 0 0,0 0 1 0 0,0 0 0 0 0,0 0-1 0 0,0 1 1 0 0,-1-1 0 0 0,1 1-1 0 0,-1 0 1 0 0,0 0 0 0 0,3 4 0 0 0,34 56 968 0 0,-31-46-967 0 0,-1 1 1 0 0,0 0 0 0 0,-2 1 0 0 0,0 0-1 0 0,-1-1 1 0 0,3 34 0 0 0,-4-19-88 0 0,-3 0 0 0 0,0 0 1 0 0,-6 37-1 0 0,4-54-48 0 0,-1 0 0 0 0,-1 0 0 0 0,0 0 0 0 0,-9 18 1 0 0,11-28-90 0 0,-1 0 0 0 0,0 0 0 0 0,0-1 0 0 0,0 1 1 0 0,-1-1-1 0 0,0 0 0 0 0,0 0 0 0 0,0 0 0 0 0,-1 0 1 0 0,1-1-1 0 0,-1 0 0 0 0,0 0 0 0 0,-9 5 0 0 0,14-9-148 0 0,-1 1-1 0 0,1-1 0 0 0,-1 0 1 0 0,1 1-1 0 0,0-1 0 0 0,-1 1 1 0 0,1-1-1 0 0,0 0 0 0 0,-1 1 1 0 0,1-1-1 0 0,0 1 0 0 0,0-1 1 0 0,-1 1-1 0 0,1-1 0 0 0,0 1 1 0 0,0-1-1 0 0,0 1 0 0 0,0-1 1 0 0,-1 1-1 0 0,1 0 0 0 0,0-1 1 0 0,0 1-1 0 0,0-1 0 0 0,0 1 1 0 0,0-1-1 0 0,1 1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59.1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12765 0 0,'0'0'11993'0'0,"79"18"-12045"0"0,-66-6-416 0 0,2 2-416 0 0,1-2-300 0 0,-6-2-848 0 0,-2 4-4357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5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5276 0 0,'0'0'14378'0'0,"87"0"-13778"0"0,-56 0-332 0 0,2 0-192 0 0,-5 0-76 0 0,2-2-608 0 0,-2 2-716 0 0,-7-2-712 0 0,-1 0-3869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5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91 4528 0 0,'0'0'12846'0'0,"-11"10"-11626"0"0,-32 32-145 0 0,41-41-1001 0 0,0 1-1 0 0,1-1 0 0 0,-1 1 1 0 0,1 0-1 0 0,0 0 1 0 0,-1 0-1 0 0,1 0 1 0 0,0 0-1 0 0,0 0 0 0 0,0 0 1 0 0,0 0-1 0 0,0 0 1 0 0,1 0-1 0 0,-1 0 1 0 0,1 1-1 0 0,-1-1 0 0 0,1 0 1 0 0,0 0-1 0 0,0 1 1 0 0,0-1-1 0 0,0 0 1 0 0,0 1-1 0 0,1-1 0 0 0,-1 0 1 0 0,1 0-1 0 0,-1 1 1 0 0,1-1-1 0 0,0 0 1 0 0,0 0-1 0 0,0 0 0 0 0,2 3 1 0 0,-1-2-62 0 0,0 0 1 0 0,1 0-1 0 0,-1-1 1 0 0,1 1 0 0 0,0-1-1 0 0,-1 0 1 0 0,1 0-1 0 0,0 0 1 0 0,0 0-1 0 0,1 0 1 0 0,-1-1-1 0 0,0 1 1 0 0,0-1-1 0 0,1 0 1 0 0,-1 0 0 0 0,5 0-1 0 0,2 0 52 0 0,-1-1 0 0 0,1-1 0 0 0,-1 1 0 0 0,1-2 0 0 0,-1 1 0 0 0,0-1 0 0 0,1-1 1 0 0,-1 0-1 0 0,0 0 0 0 0,-1-1 0 0 0,1 0 0 0 0,0 0 0 0 0,-1-1 0 0 0,11-8 0 0 0,-14 10 3 0 0,1-2-1 0 0,-1 1 1 0 0,0 0 0 0 0,0-1 0 0 0,0 0 0 0 0,-1 0-1 0 0,1-1 1 0 0,-1 1 0 0 0,-1-1 0 0 0,1 0-1 0 0,-1 0 1 0 0,0 0 0 0 0,0-1 0 0 0,-1 1-1 0 0,0-1 1 0 0,0 1 0 0 0,0-1 0 0 0,-1 0-1 0 0,0 1 1 0 0,0-14 0 0 0,-1 17-20 0 0,0 0 1 0 0,0 0 0 0 0,-1 1-1 0 0,1-1 1 0 0,-1 0-1 0 0,0 0 1 0 0,0 1-1 0 0,0-1 1 0 0,0 0-1 0 0,0 1 1 0 0,0-1-1 0 0,-1 1 1 0 0,0 0-1 0 0,1-1 1 0 0,-1 1 0 0 0,0 0-1 0 0,0 0 1 0 0,0 0-1 0 0,-4-3 1 0 0,2 3-30 0 0,0 0 1 0 0,0 0-1 0 0,0 0 1 0 0,0 0-1 0 0,0 1 1 0 0,0 0-1 0 0,-1 0 1 0 0,1 0-1 0 0,-1 0 1 0 0,1 1-1 0 0,-8 0 1 0 0,3 0-77 0 0,-1 0 0 0 0,0 2 0 0 0,1-1 0 0 0,-1 1 0 0 0,1 0 0 0 0,-1 1 0 0 0,1 0 0 0 0,0 1 0 0 0,0 0 0 0 0,-16 10 0 0 0,15-6-224 0 0,-1 0 0 0 0,2 1 0 0 0,-1 0 0 0 0,-11 15 0 0 0,-9 24-5291 0 0,23-30-889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6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4576 0 0,'0'0'10077'0'0,"3"-3"-9077"0"0,-3 2-931 0 0,1 1 0 0 0,-1-1 0 0 0,0 1-1 0 0,1-1 1 0 0,-1 1 0 0 0,1-1-1 0 0,-1 1 1 0 0,0-1 0 0 0,1 1 0 0 0,0-1-1 0 0,-1 1 1 0 0,1 0 0 0 0,-1-1-1 0 0,1 1 1 0 0,-1 0 0 0 0,1 0-1 0 0,0-1 1 0 0,-1 1 0 0 0,1 0 0 0 0,-1 0-1 0 0,1 0 1 0 0,0 0 0 0 0,-1 0-1 0 0,1 0 1 0 0,0 0 0 0 0,-1 0 0 0 0,1 0-1 0 0,0 0 1 0 0,-1 0 0 0 0,1 0-1 0 0,0 0 1 0 0,-1 0 0 0 0,1 1 0 0 0,-1-1-1 0 0,1 0 1 0 0,0 0 0 0 0,-1 1-1 0 0,1-1 1 0 0,-1 0 0 0 0,1 1-1 0 0,0 0 1 0 0,23 31 2473 0 0,-5 24-1268 0 0,-12-34-817 0 0,-5-20-150 0 0,-2-8 103 0 0,1-2-387 0 0,1 0 0 0 0,-1 0-1 0 0,1 0 1 0 0,1 0 0 0 0,0 0-1 0 0,0 1 1 0 0,0-1-1 0 0,1 1 1 0 0,0-1 0 0 0,0 1-1 0 0,1 1 1 0 0,0-1 0 0 0,0 1-1 0 0,8-8 1 0 0,-1 1-28 0 0,1 1-1 0 0,1 0 1 0 0,-1 1 0 0 0,2 0 0 0 0,23-13 0 0 0,-16 16-538 0 0,-12 8-1173 0 0,-4 8-3280 0 0,-5 2-1470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58 8113 0 0,'0'0'11613'0'0,"-6"12"-11222"0"0,-16 36 23 0 0,22-46-374 0 0,-1-1 1 0 0,0 1-1 0 0,1-1 1 0 0,-1 1-1 0 0,1 0 1 0 0,-1-1-1 0 0,1 1 1 0 0,0-1-1 0 0,0 1 0 0 0,0 0 1 0 0,0-1-1 0 0,0 1 1 0 0,0 0-1 0 0,0-1 1 0 0,0 1-1 0 0,1 0 1 0 0,0 1-1 0 0,-1-2-26 0 0,1 0 0 0 0,-1-1 0 0 0,1 1-1 0 0,-1 0 1 0 0,1 0 0 0 0,0-1 0 0 0,-1 1-1 0 0,1 0 1 0 0,0-1 0 0 0,0 1 0 0 0,0-1-1 0 0,-1 1 1 0 0,1-1 0 0 0,0 0 0 0 0,0 1-1 0 0,0-1 1 0 0,0 0 0 0 0,0 1 0 0 0,0-1-1 0 0,1 0 1 0 0,1 1-1 0 0,0-1 1 0 0,-1 0-1 0 0,1 0 0 0 0,-1-1 0 0 0,1 1 1 0 0,-1 0-1 0 0,1-1 0 0 0,-1 1 0 0 0,1-1 1 0 0,-1 0-1 0 0,1 0 0 0 0,-1 0 0 0 0,0 0 1 0 0,1 0-1 0 0,-1-1 0 0 0,2-1 0 0 0,13-16 39 0 0,-2-1-1 0 0,0 0 0 0 0,-2-1 0 0 0,0 0 0 0 0,10-26 1 0 0,-23 123 190 0 0,0-73-238 0 0,0 1 1 0 0,0-1 0 0 0,0 1 0 0 0,1-1-1 0 0,0 1 1 0 0,-1-1 0 0 0,1 1 0 0 0,0-1-1 0 0,0 1 1 0 0,1-1 0 0 0,-1 0 0 0 0,1 0-1 0 0,0 0 1 0 0,3 5 0 0 0,-4-7 37 0 0,1 0 0 0 0,-1 0 0 0 0,1 0 0 0 0,-1 0 0 0 0,1 0 0 0 0,0 0 0 0 0,0 0 0 0 0,-1-1 0 0 0,1 1 0 0 0,0-1 0 0 0,0 1 0 0 0,0-1 0 0 0,0 0 0 0 0,-1 1 0 0 0,1-1 0 0 0,0 0 0 0 0,0 0 0 0 0,0-1 0 0 0,0 1 0 0 0,0 0 0 0 0,0 0 0 0 0,-1-1 0 0 0,1 0 0 0 0,0 1 0 0 0,0-1 0 0 0,-1 0 0 0 0,1 0 0 0 0,0 1 0 0 0,2-3 0 0 0,13-7 195 0 0,-1-1 0 0 0,22-17 0 0 0,-22 15-155 0 0,1 0 1 0 0,21-11-1 0 0,-38 24-81 0 0,1-1-1 0 0,0 1 1 0 0,0-1-1 0 0,-1 1 1 0 0,1-1-1 0 0,0 1 1 0 0,0 0-1 0 0,0-1 1 0 0,0 1-1 0 0,0 0 1 0 0,-1 0-1 0 0,1 0 1 0 0,0 0-1 0 0,0-1 0 0 0,0 1 1 0 0,0 0-1 0 0,0 1 1 0 0,0-1-1 0 0,0 0 1 0 0,0 0-1 0 0,-1 0 1 0 0,1 0-1 0 0,0 1 1 0 0,0-1-1 0 0,0 0 1 0 0,0 1-1 0 0,-1-1 1 0 0,1 1-1 0 0,0-1 1 0 0,0 1-1 0 0,-1-1 1 0 0,1 1-1 0 0,0 0 1 0 0,1 2 5 0 0,-1-1 0 0 0,0 0 1 0 0,0 1-1 0 0,0-1 0 0 0,0 1 1 0 0,0-1-1 0 0,-1 1 1 0 0,1 0-1 0 0,-1-1 0 0 0,0 1 1 0 0,0 3-1 0 0,0 7-2 0 0,-1-1 0 0 0,0 1 1 0 0,-1-1-1 0 0,-3 14 0 0 0,-4-3-125 0 0,-2 3-1029 0 0,8-10-6360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7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57 12021 0 0,'0'0'10273'0'0,"-10"12"-9958"0"0,-31 41-83 0 0,39-50-201 0 0,1-1 1 0 0,-1 1-1 0 0,1 0 1 0 0,0 0 0 0 0,0-1-1 0 0,0 1 1 0 0,0 0-1 0 0,0 0 1 0 0,1 0-1 0 0,-1 0 1 0 0,1 0 0 0 0,0 0-1 0 0,0 0 1 0 0,0 1-1 0 0,0-1 1 0 0,0 0-1 0 0,1 0 1 0 0,0 0-1 0 0,-1 0 1 0 0,1-1 0 0 0,0 1-1 0 0,0 0 1 0 0,1 0-1 0 0,-1 0 1 0 0,0-1-1 0 0,1 1 1 0 0,0-1 0 0 0,0 1-1 0 0,0-1 1 0 0,0 1-1 0 0,0-1 1 0 0,0 0-1 0 0,0 0 1 0 0,1 0-1 0 0,-1-1 1 0 0,1 1 0 0 0,-1 0-1 0 0,1-1 1 0 0,0 0-1 0 0,0 1 1 0 0,0-1-1 0 0,-1 0 1 0 0,1-1 0 0 0,0 1-1 0 0,0 0 1 0 0,5 0-1 0 0,2-2 4 0 0,0 1 0 0 0,-1-1-1 0 0,1 0 1 0 0,0-1 0 0 0,0 0 0 0 0,-1-1-1 0 0,1 0 1 0 0,-1 0 0 0 0,0-1 0 0 0,0 0-1 0 0,0-1 1 0 0,13-9 0 0 0,-16 10-18 0 0,0 0-1 0 0,0-1 1 0 0,0 1 0 0 0,0-1-1 0 0,-1-1 1 0 0,0 1 0 0 0,0-1-1 0 0,0 0 1 0 0,-1 0 0 0 0,0 0-1 0 0,0 0 1 0 0,0-1 0 0 0,-1 0 0 0 0,0 0-1 0 0,0 0 1 0 0,-1 0 0 0 0,2-11-1 0 0,-3 15-8 0 0,-1 0-1 0 0,0 1 0 0 0,0-1 1 0 0,0 0-1 0 0,-1 0 0 0 0,1 0 1 0 0,-1 1-1 0 0,0-1 0 0 0,1 0 1 0 0,-1 1-1 0 0,0-1 0 0 0,-1 0 1 0 0,1 1-1 0 0,0-1 0 0 0,-1 1 1 0 0,1 0-1 0 0,-1-1 1 0 0,0 1-1 0 0,0 0 0 0 0,0 0 1 0 0,0 0-1 0 0,0 0 0 0 0,0 1 1 0 0,-1-1-1 0 0,1 0 0 0 0,0 1 1 0 0,-1 0-1 0 0,1-1 0 0 0,-1 1 1 0 0,0 0-1 0 0,1 0 0 0 0,-1 1 1 0 0,0-1-1 0 0,0 1 0 0 0,1-1 1 0 0,-1 1-1 0 0,0 0 0 0 0,-5 0 1 0 0,4 0-3 0 0,1 0 1 0 0,-1 0-1 0 0,1 0 1 0 0,0 1-1 0 0,-1-1 1 0 0,1 1-1 0 0,0 0 0 0 0,0 0 1 0 0,-1 0-1 0 0,1 0 1 0 0,0 1-1 0 0,0-1 1 0 0,0 1-1 0 0,0 0 1 0 0,0-1-1 0 0,1 1 1 0 0,-1 1-1 0 0,1-1 0 0 0,-1 0 1 0 0,1 1-1 0 0,0-1 1 0 0,0 1-1 0 0,0 0 1 0 0,0 0-1 0 0,0-1 1 0 0,0 1-1 0 0,1 1 1 0 0,0-1-1 0 0,-1 0 1 0 0,1 0-1 0 0,0 0 0 0 0,1 1 1 0 0,-2 4-1 0 0,2-4 17 0 0,0 0 0 0 0,0 0 0 0 0,0 0-1 0 0,1-1 1 0 0,-1 1 0 0 0,1 0 0 0 0,0-1-1 0 0,0 1 1 0 0,0 0 0 0 0,1-1 0 0 0,-1 1 0 0 0,1-1-1 0 0,0 0 1 0 0,0 1 0 0 0,0-1 0 0 0,0 0-1 0 0,0 0 1 0 0,1-1 0 0 0,-1 1 0 0 0,1 0-1 0 0,0-1 1 0 0,0 1 0 0 0,0-1 0 0 0,0 0-1 0 0,0 0 1 0 0,1 0 0 0 0,-1-1 0 0 0,0 1 0 0 0,1-1-1 0 0,0 1 1 0 0,-1-1 0 0 0,7 1 0 0 0,6 1-212 0 0,-1 0 0 0 0,1-1 0 0 0,24 1 0 0 0,16-3-3770 0 0,-33 0 413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7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9037 0 0,'0'0'11178'0'0,"-11"14"-10603"0"0,-37 44-35 0 0,45-55-472 0 0,2 0 1 0 0,-1 0-1 0 0,0-1 0 0 0,0 1 0 0 0,1 0 1 0 0,-1 1-1 0 0,1-1 0 0 0,0 0 1 0 0,0 0-1 0 0,0 0 0 0 0,1 1 1 0 0,-1-1-1 0 0,1 0 0 0 0,0 7 0 0 0,0-7-42 0 0,1-1-1 0 0,-1 0 0 0 0,1 0 0 0 0,0 0 0 0 0,0 0 1 0 0,-1 0-1 0 0,2 0 0 0 0,-1 0 0 0 0,0 0 0 0 0,0 0 1 0 0,1 0-1 0 0,-1 0 0 0 0,0-1 0 0 0,1 1 0 0 0,0-1 1 0 0,3 3-1 0 0,0 0-10 0 0,1-1 1 0 0,-1 0 0 0 0,1 0 0 0 0,0-1 0 0 0,0 0-1 0 0,1 0 1 0 0,-1 0 0 0 0,0-1 0 0 0,1 0 0 0 0,-1 0-1 0 0,10 0 1 0 0,-8-1-43 0 0,0 0 0 0 0,0-1 0 0 0,0 0 0 0 0,0-1 0 0 0,0 0 0 0 0,0 0 0 0 0,0-1 0 0 0,12-5 0 0 0,-14 5-710 0 0,-1 0 0 0 0,1-1-1 0 0,0 0 1 0 0,-1 0-1 0 0,0 0 1 0 0,9-10 0 0 0,-3-1-4978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7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1 12477 0 0,'0'0'11807'0'0,"1"13"-11466"0"0,61 383 442 0 0,-53-344-780 0 0,1 2 6 0 0,-3-21 20 0 0,-1 0-1 0 0,-1 0 1 0 0,-2 1-1 0 0,-2 42 0 0 0,-1-72-25 0 0,-1 1-1 0 0,1-1 0 0 0,-1 0 0 0 0,0 0 0 0 0,0 0 1 0 0,0 1-1 0 0,-1-1 0 0 0,1 0 0 0 0,-1 0 1 0 0,0-1-1 0 0,0 1 0 0 0,-1 0 0 0 0,1-1 0 0 0,-1 1 1 0 0,1-1-1 0 0,-1 0 0 0 0,0 0 0 0 0,-1 0 1 0 0,1 0-1 0 0,0 0 0 0 0,-1-1 0 0 0,1 1 0 0 0,-1-1 1 0 0,0 0-1 0 0,0 0 0 0 0,0-1 0 0 0,0 1 1 0 0,0-1-1 0 0,-7 2 0 0 0,6-3-55 0 0,0 1 1 0 0,-1-1-1 0 0,1 0 1 0 0,-1 0-1 0 0,1 0 1 0 0,-1-1-1 0 0,1 0 1 0 0,-1 0-1 0 0,1 0 0 0 0,0-1 1 0 0,-1 0-1 0 0,1 0 1 0 0,0 0-1 0 0,0-1 1 0 0,1 1-1 0 0,-1-1 1 0 0,0 0-1 0 0,1-1 0 0 0,0 1 1 0 0,0-1-1 0 0,0 0 1 0 0,-7-8-1 0 0,4 1-173 0 0,-1-1 0 0 0,2 1 1 0 0,-1-2-1 0 0,2 1 0 0 0,0-1 0 0 0,-6-20 0 0 0,-13-82-1837 0 0,19 87 1244 0 0,-8-50-3897 0 0,7 5-4072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8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12553 0 0,'0'0'9045'0'0,"-31"70"-9053"0"0,34-56-368 0 0,7 0-760 0 0,5 1-596 0 0,-5-3-2149 0 0,8 0-4859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38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72 8233 0 0,'0'0'11955'0'0,"-9"7"-11709"0"0,2 0-50 0 0,-1-1 0 0 0,1 2 0 0 0,0-1 0 0 0,1 1 0 0 0,-10 15 0 0 0,14-21-167 0 0,1-1-1 0 0,0 1 0 0 0,0-1 0 0 0,0 1 0 0 0,1 0 1 0 0,-1-1-1 0 0,0 1 0 0 0,1 0 0 0 0,-1 0 1 0 0,1-1-1 0 0,-1 1 0 0 0,1 0 0 0 0,0 0 1 0 0,0 0-1 0 0,0 0 0 0 0,0 0 0 0 0,0 0 0 0 0,0-1 1 0 0,0 1-1 0 0,1 0 0 0 0,-1 0 0 0 0,1 0 1 0 0,-1-1-1 0 0,1 1 0 0 0,0 0 0 0 0,0 0 1 0 0,0-1-1 0 0,0 1 0 0 0,0-1 0 0 0,0 1 1 0 0,0-1-1 0 0,0 1 0 0 0,0-1 0 0 0,1 0 0 0 0,-1 1 1 0 0,1-1-1 0 0,-1 0 0 0 0,1 0 0 0 0,-1 0 1 0 0,1 0-1 0 0,0 0 0 0 0,-1-1 0 0 0,1 1 1 0 0,0 0-1 0 0,0-1 0 0 0,0 1 0 0 0,3-1 0 0 0,3 2 63 0 0,0-1-1 0 0,0 0 0 0 0,0 0 0 0 0,1-1 0 0 0,-1 0 0 0 0,0 0 1 0 0,1-1-1 0 0,-1 0 0 0 0,0-1 0 0 0,0 0 0 0 0,0 0 0 0 0,0 0 1 0 0,0-1-1 0 0,-1 0 0 0 0,1-1 0 0 0,-1 0 0 0 0,10-7 0 0 0,-11 8-18 0 0,-1 0 0 0 0,0-1 0 0 0,0 0 0 0 0,0 0 0 0 0,-1 0 0 0 0,1 0 0 0 0,-1-1 0 0 0,0 0 0 0 0,0 0 0 0 0,-1 0-1 0 0,1 0 1 0 0,-1-1 0 0 0,-1 1 0 0 0,1-1 0 0 0,-1 0 0 0 0,1 0 0 0 0,-2 0 0 0 0,1 0 0 0 0,-1 0 0 0 0,0 0 0 0 0,0 0 0 0 0,0-1-1 0 0,-1-9 1 0 0,-1 13-37 0 0,1 1-1 0 0,0 0 0 0 0,-1 0 0 0 0,1 0 0 0 0,-1 0 0 0 0,1 0 0 0 0,-1 1 1 0 0,0-1-1 0 0,0 0 0 0 0,0 0 0 0 0,0 0 0 0 0,0 1 0 0 0,-1-1 0 0 0,1 0 0 0 0,0 1 1 0 0,-1-1-1 0 0,1 1 0 0 0,-1 0 0 0 0,0-1 0 0 0,1 1 0 0 0,-1 0 0 0 0,0 0 1 0 0,0 0-1 0 0,1 0 0 0 0,-1 1 0 0 0,0-1 0 0 0,0 0 0 0 0,0 1 0 0 0,0-1 1 0 0,0 1-1 0 0,0 0 0 0 0,0-1 0 0 0,-1 1 0 0 0,-2 1 0 0 0,2-1-24 0 0,0 0 0 0 0,0 0 0 0 0,0 1 0 0 0,1 0 0 0 0,-1 0 0 0 0,0-1 0 0 0,0 1 0 0 0,1 1 0 0 0,-1-1 0 0 0,1 0 0 0 0,-1 1 0 0 0,1-1 0 0 0,0 1 0 0 0,-1 0 0 0 0,1 0 0 0 0,0 0 0 0 0,0 0 0 0 0,0 0 0 0 0,1 0 0 0 0,-1 0 0 0 0,0 1 0 0 0,1-1 0 0 0,0 1 0 0 0,-1-1 0 0 0,0 5 0 0 0,0-4-14 0 0,1 0-1 0 0,0 0 1 0 0,0 1 0 0 0,1-1-1 0 0,-1 1 1 0 0,0-1-1 0 0,1 1 1 0 0,0-1 0 0 0,0 1-1 0 0,0-1 1 0 0,0 1-1 0 0,1-1 1 0 0,-1 0-1 0 0,1 1 1 0 0,0-1 0 0 0,0 1-1 0 0,0-1 1 0 0,1 0-1 0 0,-1 0 1 0 0,1 0 0 0 0,-1 0-1 0 0,1 0 1 0 0,0 0-1 0 0,0 0 1 0 0,1 0 0 0 0,3 3-1 0 0,0-2-72 0 0,-1 0 0 0 0,1-1 1 0 0,0 0-1 0 0,0 0 0 0 0,0 0 0 0 0,1-1 0 0 0,-1 0 0 0 0,0 0 0 0 0,1-1 0 0 0,0 1 0 0 0,-1-2 1 0 0,1 1-1 0 0,8-1 0 0 0,-2 1-409 0 0,44-2-1283 0 0,-18-5-2987 0 0,-4-5-6690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44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87 5461 0 0,'0'0'14047'0'0,"-11"-11"-13287"0"0,10 23-498 0 0,1 0 0 0 0,0 0 0 0 0,2 16 0 0 0,59 361 1111 0 0,-60-378-1137 0 0,-6-11-112 0 0,-13-26-105 0 0,-18-46-97 0 0,24 31-103 0 0,2-2 0 0 0,2 0-1 0 0,-3-60 1 0 0,6 51-168 0 0,-20-91 0 0 0,20 128 410 0 0,5 14 158 0 0,2 3-186 0 0,-1 0-1 0 0,1 1 0 0 0,0-1 1 0 0,0 0-1 0 0,0 0 1 0 0,0 0-1 0 0,0 0 1 0 0,0 0-1 0 0,0-1 1 0 0,3 3-1 0 0,7 1 91 0 0,-1-1-1 0 0,0 0 1 0 0,1 0 0 0 0,0-1 0 0 0,0-1-1 0 0,0 0 1 0 0,19 1 0 0 0,90-5 1143 0 0,-94 0-924 0 0,168-9-1104 0 0,-199 12 330 0 0,0 0 0 0 0,1 0 0 0 0,-1 0 0 0 0,1 1 1 0 0,-1-1-1 0 0,1 1 0 0 0,0 0 0 0 0,-1 0 1 0 0,-2 3-1 0 0,-16 8-4890 0 0,-12 4-2629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59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4 4072 0 0,'0'0'13000'0'0,"-12"8"-11972"0"0,-40 27-314 0 0,50-34-671 0 0,0 0 1 0 0,0 1-1 0 0,0-1 0 0 0,1 1 0 0 0,-1-1 0 0 0,0 1 0 0 0,1 0 0 0 0,-1 0 0 0 0,1 0 0 0 0,0 0 0 0 0,0 0 0 0 0,-1 0 0 0 0,1 0 0 0 0,1 0 0 0 0,-1 0 0 0 0,0 0 0 0 0,0 0 0 0 0,1 1 0 0 0,-1-1 0 0 0,1 0 1 0 0,0 1-1 0 0,0-1 0 0 0,0 0 0 0 0,0 0 0 0 0,0 1 0 0 0,0-1 0 0 0,1 0 0 0 0,-1 1 0 0 0,1-1 0 0 0,-1 0 0 0 0,1 0 0 0 0,1 3 0 0 0,0-2 13 0 0,-1 0 1 0 0,1 0-1 0 0,0-1 0 0 0,0 1 0 0 0,0 0 0 0 0,1-1 0 0 0,-1 1 0 0 0,1-1 1 0 0,-1 0-1 0 0,1 0 0 0 0,0 0 0 0 0,0 0 0 0 0,-1 0 0 0 0,1-1 0 0 0,1 1 1 0 0,-1-1-1 0 0,6 2 0 0 0,-4-2-27 0 0,0-1 1 0 0,0 0-1 0 0,0 0 0 0 0,0 0 0 0 0,0-1 1 0 0,0 1-1 0 0,0-1 0 0 0,1-1 0 0 0,-2 1 1 0 0,1-1-1 0 0,0 1 0 0 0,0-1 1 0 0,0-1-1 0 0,-1 1 0 0 0,0-1 0 0 0,8-5 1 0 0,-9 6-49 0 0,-1 0-1 0 0,0 0 1 0 0,1 0 0 0 0,-1 0 0 0 0,0 0 0 0 0,0-1-1 0 0,0 1 1 0 0,-1-1 0 0 0,1 1 0 0 0,-1-1 0 0 0,1 0 0 0 0,-1 1-1 0 0,0-1 1 0 0,0 0 0 0 0,0 0 0 0 0,0 0 0 0 0,-1 0 0 0 0,1 0-1 0 0,-1 0 1 0 0,0 0 0 0 0,1 0 0 0 0,-1 0 0 0 0,-1 0-1 0 0,1 0 1 0 0,0 0 0 0 0,-1 0 0 0 0,0 0 0 0 0,1 0 0 0 0,-1 0-1 0 0,-2-3 1 0 0,1 3-2 0 0,0 0 0 0 0,0-1 0 0 0,0 2 0 0 0,-1-1 0 0 0,1 0 0 0 0,-1 0 0 0 0,0 1 0 0 0,0-1 0 0 0,0 1 0 0 0,0 0 0 0 0,0 0 0 0 0,0 0 0 0 0,-1 0 0 0 0,1 1 0 0 0,0-1 0 0 0,-1 1 0 0 0,0 0 0 0 0,1 0 0 0 0,-1 0-1 0 0,0 1 1 0 0,1-1 0 0 0,-1 1 0 0 0,0 0 0 0 0,0 0 0 0 0,1 0 0 0 0,-1 0 0 0 0,0 1 0 0 0,1 0 0 0 0,-1-1 0 0 0,0 1 0 0 0,1 1 0 0 0,-1-1 0 0 0,-3 2 0 0 0,6-2 17 0 0,0-1 0 0 0,0 1 0 0 0,0-1 0 0 0,0 1 0 0 0,0 0 0 0 0,0-1 0 0 0,0 1 0 0 0,1 0 0 0 0,-1 0 0 0 0,0-1 0 0 0,1 1 0 0 0,-1 0 0 0 0,0 0 0 0 0,1 0 0 0 0,-1 0 0 0 0,1 0 0 0 0,-1 0 0 0 0,1 0 0 0 0,0 0 0 0 0,-1 0 0 0 0,1 0 0 0 0,0 0 0 0 0,0 0 0 0 0,0 0 0 0 0,0 0 0 0 0,0 0 0 0 0,0 0 0 0 0,0 1 0 0 0,0-1 0 0 0,0 0 0 0 0,0 0 0 0 0,1 0 0 0 0,-1 0 0 0 0,0 0 0 0 0,1 0 0 0 0,-1 0 0 0 0,1 0 0 0 0,-1 0 0 0 0,1 0 0 0 0,-1-1 0 0 0,1 1 0 0 0,0 0 0 0 0,0 0 0 0 0,-1 0 0 0 0,1-1 0 0 0,0 1 0 0 0,0 0 0 0 0,1 0 0 0 0,6 5-51 0 0,0-1-1 0 0,1 0 0 0 0,0-1 0 0 0,14 5 1 0 0,-2 1-1362 0 0,-17-6-1623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44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6141 0 0,'0'0'15815'0'0,"12"3"-15600"0"0,8 1-509 0 0,-1-2 1 0 0,1 0-1 0 0,0-1 0 0 0,0-1 0 0 0,0-1 0 0 0,35-6 0 0 0,-20-1-6914 0 0,-22 0-1266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45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59 8009 0 0,'0'0'8015'0'0,"-8"11"-7293"0"0,-26 36-207 0 0,33-46-494 0 0,0 0 1 0 0,0 0-1 0 0,0 0 1 0 0,1 1-1 0 0,-1-1 1 0 0,1 0-1 0 0,-1 0 1 0 0,1 1-1 0 0,-1-1 1 0 0,1 0-1 0 0,0 1 1 0 0,-1-1-1 0 0,1 1 1 0 0,0-1-1 0 0,0 0 1 0 0,0 1 0 0 0,0-1-1 0 0,0 0 1 0 0,1 1-1 0 0,-1-1 1 0 0,0 1-1 0 0,1-1 1 0 0,-1 0-1 0 0,1 0 1 0 0,-1 1-1 0 0,1-1 1 0 0,-1 0-1 0 0,1 0 1 0 0,0 1-1 0 0,0-1 1 0 0,0 0-1 0 0,0 0 1 0 0,0 0-1 0 0,0 0 1 0 0,0 0-1 0 0,0 0 1 0 0,0-1-1 0 0,0 1 1 0 0,0 0-1 0 0,0 0 1 0 0,1-1-1 0 0,-1 1 1 0 0,0-1-1 0 0,2 1 1 0 0,4 2 148 0 0,0-1 0 0 0,0 0 0 0 0,0 0 0 0 0,1 0 1 0 0,10 0-1 0 0,-10-2-51 0 0,0 0 0 0 0,0-1 0 0 0,0 0 0 0 0,-1-1 0 0 0,1 0 0 0 0,0 0 0 0 0,0 0 1 0 0,-1-1-1 0 0,0 0 0 0 0,1-1 0 0 0,-1 0 0 0 0,0 0 0 0 0,7-6 0 0 0,-9 7-35 0 0,0 0-1 0 0,0-1 1 0 0,-1 0-1 0 0,1 0 1 0 0,-1-1-1 0 0,0 1 1 0 0,0-1-1 0 0,0 0 1 0 0,0 0-1 0 0,-1-1 1 0 0,0 1 0 0 0,0 0-1 0 0,-1-1 1 0 0,1 0-1 0 0,-1 0 1 0 0,0 0-1 0 0,1-8 1 0 0,-3 13-48 0 0,0-1 1 0 0,0 1-1 0 0,0-1 1 0 0,0 1-1 0 0,0-1 1 0 0,0 0-1 0 0,-1 1 1 0 0,1-1-1 0 0,0 1 0 0 0,-1-1 1 0 0,0 1-1 0 0,1-1 1 0 0,-1 1-1 0 0,0 0 1 0 0,1-1-1 0 0,-1 1 1 0 0,0 0-1 0 0,0 0 1 0 0,0-1-1 0 0,0 1 1 0 0,0 0-1 0 0,-1 0 1 0 0,1 0-1 0 0,-2-1 1 0 0,-1 0-4 0 0,1 0 1 0 0,-1 1-1 0 0,0-1 1 0 0,0 1-1 0 0,0 0 1 0 0,1 0-1 0 0,-1 1 1 0 0,0-1 0 0 0,-7 1-1 0 0,1 0-86 0 0,0 0 1 0 0,0 1-1 0 0,0 0 0 0 0,1 1 0 0 0,-1 0 1 0 0,1 0-1 0 0,-15 7 0 0 0,19-7-212 0 0,0 1 1 0 0,0 0-1 0 0,0 0 0 0 0,0 1 0 0 0,0 0 0 0 0,1 0 1 0 0,-8 8-1 0 0,2 9-5332 0 0,9-8-1557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45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7373 0 0,'0'0'10953'0'0,"0"11"-10563"0"0,0-2-301 0 0,0 0 1 0 0,1 0 0 0 0,0-1-1 0 0,0 1 1 0 0,1 0 0 0 0,4 10-1 0 0,-5-15-55 0 0,0-1 0 0 0,0 0-1 0 0,1-1 1 0 0,0 1 0 0 0,-1 0-1 0 0,1 0 1 0 0,0-1 0 0 0,1 1-1 0 0,-1-1 1 0 0,0 1 0 0 0,1-1-1 0 0,-1 0 1 0 0,1 0 0 0 0,-1 0-1 0 0,1 0 1 0 0,0-1 0 0 0,0 1-1 0 0,0-1 1 0 0,0 0 0 0 0,0 0-1 0 0,0 0 1 0 0,0 0 0 0 0,1 0-1 0 0,5 0 1 0 0,-4-1-3 0 0,1 1 0 0 0,-1-1 0 0 0,1 0 0 0 0,-1-1 1 0 0,1 0-1 0 0,-1 1 0 0 0,0-2 0 0 0,1 1 0 0 0,-1-1 0 0 0,0 1 0 0 0,0-2 0 0 0,0 1 0 0 0,0 0 0 0 0,0-1 0 0 0,0 0 0 0 0,-1 0 0 0 0,1-1 1 0 0,-1 1-1 0 0,0-1 0 0 0,5-5 0 0 0,-4 3 63 0 0,-1 0 1 0 0,1 0-1 0 0,-1 0 1 0 0,-1 0 0 0 0,1-1-1 0 0,-1 0 1 0 0,0 0-1 0 0,-1 0 1 0 0,1 0-1 0 0,-2 0 1 0 0,1 0-1 0 0,-1 0 1 0 0,0-1 0 0 0,0-10-1 0 0,-4 11 902 0 0,-4 13-600 0 0,-6 13-288 0 0,11-14-109 0 0,0 0 1 0 0,0 0-1 0 0,0 1 0 0 0,1-1 1 0 0,0 1-1 0 0,0-1 0 0 0,0 1 0 0 0,1 0 1 0 0,0-1-1 0 0,0 1 0 0 0,0-1 0 0 0,0 1 1 0 0,1 0-1 0 0,0-1 0 0 0,0 1 0 0 0,1-1 1 0 0,2 6-1 0 0,-3-8-120 0 0,1 0 1 0 0,0-1-1 0 0,0 1 0 0 0,0 0 1 0 0,0-1-1 0 0,0 1 0 0 0,0-1 1 0 0,1 0-1 0 0,-1 0 0 0 0,1 0 0 0 0,-1 0 1 0 0,1 0-1 0 0,0 0 0 0 0,0-1 1 0 0,0 1-1 0 0,0-1 0 0 0,0 0 1 0 0,0 0-1 0 0,0 0 0 0 0,1 0 1 0 0,-1-1-1 0 0,0 1 0 0 0,0-1 1 0 0,1 0-1 0 0,-1 0 0 0 0,0 0 1 0 0,0 0-1 0 0,1-1 0 0 0,-1 1 1 0 0,5-2-1 0 0,-5 1-922 0 0,0 0 0 0 0,1 0 1 0 0,-1 0-1 0 0,0 0 0 0 0,0-1 0 0 0,0 1 0 0 0,0-1 1 0 0,4-3-1 0 0,7-10-9014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45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9 10105 0 0,'0'0'8217'0'0,"-1"11"-6840"0"0,0-5-1319 0 0,-7 55 1699 0 0,8-58-1678 0 0,0 0 0 0 0,-1 0 0 0 0,1-1 0 0 0,0 1 0 0 0,1 0 0 0 0,-1 0 0 0 0,0 0 0 0 0,1-1 0 0 0,0 1 0 0 0,-1 0 0 0 0,1-1 0 0 0,0 1 0 0 0,0 0 0 0 0,1-1 0 0 0,-1 1 0 0 0,1-1 0 0 0,-1 0 0 0 0,1 1 0 0 0,2 2 0 0 0,-3-5-72 0 0,0 0-1 0 0,0 1 1 0 0,1-1-1 0 0,-1 0 1 0 0,0 0-1 0 0,0 0 1 0 0,0 0-1 0 0,0 0 1 0 0,0 0-1 0 0,0-1 1 0 0,0 1-1 0 0,0 0 1 0 0,0-1-1 0 0,0 1 1 0 0,0 0-1 0 0,0-1 1 0 0,0 1-1 0 0,0-1 1 0 0,0 1-1 0 0,0-1 1 0 0,0 0-1 0 0,-1 1 1 0 0,1-1-1 0 0,0 0 1 0 0,0 0-1 0 0,-1 0 1 0 0,1 1-1 0 0,0-1 1 0 0,-1 0-1 0 0,1 0 0 0 0,-1 0 1 0 0,1 0-1 0 0,0-2 1 0 0,22-43 51 0 0,-18 35-72 0 0,-3 7-39 0 0,2-3 41 0 0,-1 0 0 0 0,1 0 1 0 0,1 0-1 0 0,-1 0 0 0 0,6-5 1 0 0,-8 10-47 0 0,0 0 0 0 0,0 1 0 0 0,0-1 0 0 0,0 1 0 0 0,0 0 0 0 0,0-1 1 0 0,0 1-1 0 0,0 0 0 0 0,1 0 0 0 0,-1 0 0 0 0,0 0 0 0 0,1 1 1 0 0,-1-1-1 0 0,1 1 0 0 0,-1 0 0 0 0,1-1 0 0 0,-1 1 0 0 0,1 0 0 0 0,-1 0 1 0 0,4 1-1 0 0,-5-1-127 0 0,0 1 1 0 0,0-1-1 0 0,-1 0 0 0 0,1 0 1 0 0,0 1-1 0 0,-1-1 1 0 0,1 1-1 0 0,0-1 1 0 0,-1 1-1 0 0,1-1 1 0 0,-1 1-1 0 0,1-1 1 0 0,-1 1-1 0 0,1-1 0 0 0,-1 1 1 0 0,1 0-1 0 0,-1-1 1 0 0,0 1-1 0 0,1 0 1 0 0,-1-1-1 0 0,0 1 1 0 0,0 0-1 0 0,1 0 0 0 0,-1-1 1 0 0,0 2-1 0 0</inkml:trace>
  <inkml:trace contextRef="#ctx0" brushRef="#br0" timeOffset="1">352 9 6797 0 0,'0'0'15241'0'0,"-17"64"-14345"0"0,17-46-268 0 0,0 0-292 0 0,2-1-276 0 0,3-3-60 0 0,0-2-48 0 0,0-2-396 0 0,0-4-524 0 0,1-4-416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46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14721 0 0,'0'0'7961'0'0,"66"24"-8881"0"0,-51-20-604 0 0,0-4-2248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46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40 105 10725 0 0,'0'0'11752'0'0,"11"7"-11519"0"0,37 18-120 0 0,-46-25-105 0 0,1 1-1 0 0,-1-1 1 0 0,1 0 0 0 0,-1 0 0 0 0,0 0-1 0 0,1 0 1 0 0,-1 0 0 0 0,1-1 0 0 0,-1 1 0 0 0,0-1-1 0 0,1 1 1 0 0,-1-1 0 0 0,0 0 0 0 0,1 0-1 0 0,-1 0 1 0 0,0 0 0 0 0,0-1 0 0 0,0 1-1 0 0,0 0 1 0 0,0-1 0 0 0,0 0 0 0 0,2-2 0 0 0,31-38 80 0 0,-33 40-80 0 0,-1 1 1 0 0,0-1-1 0 0,1 0 0 0 0,-1-1 0 0 0,0 1 1 0 0,0 0-1 0 0,0 0 0 0 0,0 0 1 0 0,-1-1-1 0 0,1 1 0 0 0,-1 0 0 0 0,1-1 1 0 0,-1 1-1 0 0,0 0 0 0 0,0-1 0 0 0,0 1 1 0 0,0 0-1 0 0,0-1 0 0 0,-1-2 1 0 0,0 4-5 0 0,1-1 0 0 0,-1 0 1 0 0,0 1-1 0 0,0-1 0 0 0,0 1 0 0 0,-1-1 1 0 0,1 1-1 0 0,0-1 0 0 0,0 1 1 0 0,-1 0-1 0 0,1 0 0 0 0,-1 0 1 0 0,1 0-1 0 0,-1 0 0 0 0,1 0 1 0 0,-1 0-1 0 0,0 0 0 0 0,1 1 1 0 0,-4-2-1 0 0,1 1-14 0 0,-1 0 0 0 0,0 0 0 0 0,0 0 0 0 0,0 1-1 0 0,0-1 1 0 0,0 1 0 0 0,0 1 0 0 0,0-1 0 0 0,0 1 0 0 0,0-1 0 0 0,0 1 0 0 0,0 1 0 0 0,0-1 0 0 0,1 1-1 0 0,-1 0 1 0 0,1 0 0 0 0,-6 3 0 0 0,3 0 11 0 0,0 1-1 0 0,1 0 1 0 0,0 0-1 0 0,0 0 1 0 0,1 1-1 0 0,0 0 1 0 0,0 0-1 0 0,0 0 0 0 0,1 0 1 0 0,0 1-1 0 0,0 0 1 0 0,1 0-1 0 0,0 0 1 0 0,-3 13-1 0 0,5-17 12 0 0,1-1 0 0 0,-1 1 0 0 0,1-1 0 0 0,0 0 0 0 0,0 1 0 0 0,0-1 0 0 0,0 1 0 0 0,0-1 0 0 0,1 1 0 0 0,-1-1 0 0 0,1 0 0 0 0,0 1 0 0 0,0-1 0 0 0,1 0 0 0 0,-1 0 0 0 0,1 0 0 0 0,-1 0 0 0 0,1 0 0 0 0,0 0 0 0 0,0 0 0 0 0,0 0 0 0 0,1-1 0 0 0,-1 1 0 0 0,0-1 0 0 0,1 0 0 0 0,0 1 0 0 0,0-1 0 0 0,-1 0-1 0 0,1-1 1 0 0,0 1 0 0 0,0 0 0 0 0,1-1 0 0 0,-1 0 0 0 0,0 0 0 0 0,0 0 0 0 0,1 0 0 0 0,-1 0 0 0 0,5 0 0 0 0,2 0-89 0 0,1 1 0 0 0,-1-1 1 0 0,0-1-1 0 0,0 0 0 0 0,0 0 0 0 0,1-1 0 0 0,-1 0 0 0 0,0-1 0 0 0,0 0 0 0 0,0-1 1 0 0,15-6-1 0 0,16-12-3058 0 0,0-6-3680 0 0,-24 8-535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46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40 3068 0 0,'0'0'15062'0'0,"-3"11"-13537"0"0,2-7-1436 0 0,-12 45 1361 0 0,12-46-1330 0 0,0 0 0 0 0,1-1-1 0 0,0 1 1 0 0,-1 0 0 0 0,1-1-1 0 0,0 1 1 0 0,0-1 0 0 0,1 1-1 0 0,-1 0 1 0 0,1-1 0 0 0,-1 1-1 0 0,1 0 1 0 0,0-1 0 0 0,0 1-1 0 0,0-1 1 0 0,0 0 0 0 0,0 1-1 0 0,0-1 1 0 0,3 3-1 0 0,-3-4-89 0 0,1 0 0 0 0,0 0 0 0 0,-1 0 0 0 0,1 0 0 0 0,0 0 0 0 0,0-1 0 0 0,0 1 0 0 0,0-1 0 0 0,0 1 0 0 0,0-1 0 0 0,-1 0 0 0 0,1 1 0 0 0,0-1 0 0 0,0 0 0 0 0,0 0 0 0 0,0-1 0 0 0,0 1 0 0 0,0 0 0 0 0,0-1 0 0 0,0 1 0 0 0,0-1 0 0 0,0 1 0 0 0,0-1 0 0 0,0 0 0 0 0,-1 0 0 0 0,1 0 0 0 0,0 0 0 0 0,-1 0 0 0 0,1 0 0 0 0,1-2 0 0 0,8-5 9 0 0,-1-1 1 0 0,0 1-1 0 0,10-14 0 0 0,-15 17-21 0 0,19-25-42 0 0,-20 23-154 0 0,1 0 1 0 0,0 1 0 0 0,0 0-1 0 0,0 0 1 0 0,1 0 0 0 0,0 0-1 0 0,0 1 1 0 0,0 0 0 0 0,1 0-1 0 0,0 1 1 0 0,9-5-1 0 0,3 10-2905 0 0,-7 6-3877 0 0,-3 1-516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4:47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 10529 0 0,'0'0'10549'0'0,"-13"2"-9462"0"0,-42 10-211 0 0,50-9-787 0 0,-1-1 0 0 0,1 1 0 0 0,0 0 0 0 0,0 0 0 0 0,1 0 0 0 0,-1 1-1 0 0,1-1 1 0 0,-1 1 0 0 0,1 1 0 0 0,0-1 0 0 0,1 0 0 0 0,-1 1 0 0 0,1 0-1 0 0,0 0 1 0 0,0 0 0 0 0,0 0 0 0 0,-3 9 0 0 0,5-12-88 0 0,0 0-1 0 0,-1 0 1 0 0,1 0 0 0 0,0 1 0 0 0,1-1 0 0 0,-1 0-1 0 0,0 0 1 0 0,1 0 0 0 0,-1 1 0 0 0,1-1 0 0 0,-1 0-1 0 0,1 1 1 0 0,0-1 0 0 0,0 0 0 0 0,0 1-1 0 0,1-1 1 0 0,-1 1 0 0 0,1-1 0 0 0,-1 0 0 0 0,1 0-1 0 0,-1 1 1 0 0,1-1 0 0 0,0 0 0 0 0,0 0-1 0 0,0 0 1 0 0,1 0 0 0 0,-1 0 0 0 0,0 0 0 0 0,1 0-1 0 0,-1 0 1 0 0,1-1 0 0 0,0 1 0 0 0,-1-1-1 0 0,1 1 1 0 0,0-1 0 0 0,0 1 0 0 0,3 0 0 0 0,1 1 50 0 0,2 0 1 0 0,-1-1 0 0 0,0 0 0 0 0,0 0 0 0 0,1-1-1 0 0,-1 0 1 0 0,0-1 0 0 0,1 1 0 0 0,-1-1 0 0 0,1 0 0 0 0,7-2-1 0 0,-4 0 51 0 0,0-1-1 0 0,0 0 1 0 0,0 0-1 0 0,-1-1 1 0 0,1-1-1 0 0,-1 0 1 0 0,0 0-1 0 0,14-10 1 0 0,-21 13-91 0 0,1-1 1 0 0,0 1-1 0 0,-1-1 1 0 0,1 0-1 0 0,-1 0 1 0 0,0 0-1 0 0,0 0 1 0 0,0 0 0 0 0,0-1-1 0 0,-1 1 1 0 0,1-1-1 0 0,-1 0 1 0 0,0 0-1 0 0,0 0 1 0 0,0 0-1 0 0,-1 0 1 0 0,0 0 0 0 0,1 0-1 0 0,-1-1 1 0 0,-1 1-1 0 0,1-1 1 0 0,-1 1-1 0 0,1 0 1 0 0,-2-7-1 0 0,0 9-3 0 0,0-1 0 0 0,-1 0-1 0 0,1 1 1 0 0,-1 0 0 0 0,0-1-1 0 0,0 1 1 0 0,0 0 0 0 0,0 0-1 0 0,0 0 1 0 0,-1 0 0 0 0,1 0-1 0 0,0 1 1 0 0,-1-1 0 0 0,0 1-1 0 0,1-1 1 0 0,-1 1 0 0 0,0 0-1 0 0,1 0 1 0 0,-1 0 0 0 0,0 0-1 0 0,0 1 1 0 0,0-1 0 0 0,-3 1-1 0 0,0-1-9 0 0,1 0-1 0 0,0 0 0 0 0,-1 0 1 0 0,1 1-1 0 0,0 0 0 0 0,-1 0 1 0 0,1 1-1 0 0,0-1 0 0 0,-1 1 1 0 0,1 0-1 0 0,0 1 0 0 0,-6 1 1 0 0,11-2 19 0 0,-1 0 1 0 0,0-1 0 0 0,1 1-1 0 0,-1-1 1 0 0,1 1 0 0 0,0 0-1 0 0,-1 0 1 0 0,1-1 0 0 0,0 1-1 0 0,-1 0 1 0 0,1 0 0 0 0,0-1-1 0 0,0 1 1 0 0,-1 0 0 0 0,1 0-1 0 0,0 0 1 0 0,0 0-1 0 0,0-1 1 0 0,0 1 0 0 0,0 0-1 0 0,0 0 1 0 0,1 0 0 0 0,-1-1-1 0 0,0 1 1 0 0,0 0 0 0 0,0 0-1 0 0,1 0 1 0 0,-1-1 0 0 0,0 1-1 0 0,1 0 1 0 0,-1-1 0 0 0,1 1-1 0 0,-1 0 1 0 0,1-1-1 0 0,-1 1 1 0 0,1 0 0 0 0,0-1-1 0 0,-1 1 1 0 0,1-1 0 0 0,-1 1-1 0 0,1-1 1 0 0,1 1 0 0 0,25 23 654 0 0,-13-16-563 0 0,1-1 0 0 0,-1-1 1 0 0,1 0-1 0 0,0-1 0 0 0,0-1 1 0 0,0 0-1 0 0,1-1 1 0 0,27 2-1 0 0,-19-3-374 0 0,0 2 0 0 0,33 10 0 0 0,-58-14 217 0 0,1 0 0 0 0,0 0 0 0 0,0 1 1 0 0,0-1-1 0 0,0 0 0 0 0,0 0 0 0 0,0 0 0 0 0,0 0 1 0 0,-1 0-1 0 0,1 0 0 0 0,0 0 0 0 0,0 1 0 0 0,0-1 0 0 0,0 0 1 0 0,0 0-1 0 0,0 0 0 0 0,0 0 0 0 0,0 0 0 0 0,0 1 0 0 0,0-1 1 0 0,0 0-1 0 0,0 0 0 0 0,0 0 0 0 0,0 0 0 0 0,0 1 0 0 0,0-1 1 0 0,0 0-1 0 0,0 0 0 0 0,0 0 0 0 0,0 0 0 0 0,0 0 1 0 0,0 1-1 0 0,0-1 0 0 0,0 0 0 0 0,1 0 0 0 0,-1 0 0 0 0,0 0 1 0 0,0 0-1 0 0,0 0 0 0 0,0 1 0 0 0,0-1 0 0 0,0 0 0 0 0,0 0 1 0 0,0 0-1 0 0,1 0 0 0 0,-1 0 0 0 0,0 0 0 0 0,0 0 1 0 0,0 0-1 0 0,0 0 0 0 0,0 0 0 0 0,1 0 0 0 0,-1 0 0 0 0,0 0 1 0 0,0 0-1 0 0,0 1 0 0 0,0-1 0 0 0,0 0 0 0 0,1 0 0 0 0,-1-1 1 0 0,0 1-1 0 0,0 0 0 0 0,0 0 0 0 0,0 0 0 0 0,1 0 1 0 0,-1 0-1 0 0,-15 3-4662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2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74 103 3696 0 0,'0'0'11623'0'0,"-10"-10"-10458"0"0,8 13-1134 0 0,-1-1 0 0 0,1 1 0 0 0,-1 0 0 0 0,1 0 0 0 0,0 0 1 0 0,0 0-1 0 0,0 0 0 0 0,0 0 0 0 0,1 0 0 0 0,-1 1 1 0 0,1-1-1 0 0,0 1 0 0 0,-1 3 0 0 0,-2 4 48 0 0,-2 2-16 0 0,2-5-36 0 0,0 0 1 0 0,0 0-1 0 0,1 1 1 0 0,0-1-1 0 0,0 1 1 0 0,1 0-1 0 0,-2 14 1 0 0,4-23 42 0 0,9-27 779 0 0,21-28 81 0 0,68-92 0 0 0,-97 146-926 0 0,-1 0 0 0 0,1 0 0 0 0,-1 0 0 0 0,1 0 0 0 0,0 0 0 0 0,-1 0 1 0 0,1 0-1 0 0,0 0 0 0 0,0 0 0 0 0,-1 1 0 0 0,1-1 0 0 0,0 0 0 0 0,0 1 1 0 0,0-1-1 0 0,0 0 0 0 0,0 1 0 0 0,0-1 0 0 0,0 1 0 0 0,0 0 0 0 0,0-1 1 0 0,0 1-1 0 0,1 0 0 0 0,-1-1 0 0 0,2 1 0 0 0,-2 1 2 0 0,0 0 1 0 0,0-1-1 0 0,0 1 0 0 0,-1 0 1 0 0,1 0-1 0 0,0 0 0 0 0,0 0 0 0 0,-1 0 1 0 0,1 0-1 0 0,-1 0 0 0 0,1 0 1 0 0,-1 0-1 0 0,1 0 0 0 0,-1 0 1 0 0,1 0-1 0 0,-1 0 0 0 0,0 0 1 0 0,0 0-1 0 0,0 2 0 0 0,4 68 209 0 0,-4-64-193 0 0,8 85 1206 0 0,-3-48-3193 0 0,-3-1-9558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2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 0 0,'0'0'11318'0'0,"4"7"-10929"0"0,5 12-138 0 0,-2 1 1 0 0,1-1 0 0 0,-2 1-1 0 0,-1 1 1 0 0,0-1 0 0 0,1 28 0 0 0,2 137 1937 0 0,2 17-1605 0 0,2-75 98 0 0,-8 199 1 0 0,-4-92-770 0 0,14 148 79 0 0,3 221 64 0 0,47 219-111 0 0,-52-724 78 0 0,21 626-301 0 0,-18-200 324 0 0,37 100 108 0 0,-27-421-132 0 0,23 274-28 0 0,-43-321-71 0 0,18 440-371 0 0,-9-465-614 0 0,-3-76-2498 0 0,-11-53 2929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59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8161 0 0,'0'0'12993'0'0,"13"87"-12701"0"0,-11-61-188 0 0,6-2-104 0 0,2 2-388 0 0,0-8-648 0 0,0-2-884 0 0,3-6-5997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3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64 0 0,'0'0'5034'0'0,"11"2"-4096"0"0,27 4 267 0 0,1-2 1 0 0,-1-1-1 0 0,62-4 1 0 0,237-57 2419 0 0,-53 7-3571 0 0,1246-90 154 0 0,-1348 134-166 0 0,1125-2 940 0 0,206 15-460 0 0,1207-40-484 0 0,-1553 96-49 0 0,-82-2 148 0 0,-117-50 358 0 0,-303-6 219 0 0,314-11-591 0 0,164 3-117 0 0,-448 37 313 0 0,59 2 803 0 0,522 21-603 0 0,-1131-47-670 0 0,-172-2-2539 0 0,1 2-5118 0 0,11-7 332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3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5068 0 0,'0'0'12384'0'0,"26"12"-11962"0"0,50 13 755 0 0,-51-18-839 0 0,0 1 1 0 0,47 23-1 0 0,-72-31-297 0 0,1 0 0 0 0,0 1-1 0 0,-1-1 1 0 0,1 1-1 0 0,-1-1 1 0 0,1 1-1 0 0,-1-1 1 0 0,1 1 0 0 0,-1-1-1 0 0,1 1 1 0 0,-1 0-1 0 0,0-1 1 0 0,1 1-1 0 0,-1 0 1 0 0,0-1 0 0 0,1 1-1 0 0,-1 0 1 0 0,0-1-1 0 0,0 1 1 0 0,0 0-1 0 0,0 0 1 0 0,0-1 0 0 0,1 1-1 0 0,-2 0 1 0 0,1-1-1 0 0,0 1 1 0 0,0 0-1 0 0,0 0 1 0 0,0-1 0 0 0,0 1-1 0 0,0 0 1 0 0,-1-1-1 0 0,1 1 1 0 0,0 0-1 0 0,-1-1 1 0 0,1 1 0 0 0,0 0-1 0 0,-1-1 1 0 0,1 1-1 0 0,-1-1 1 0 0,1 1-1 0 0,-1 0 1 0 0,1-1 0 0 0,-1 0-1 0 0,1 1 1 0 0,-1-1-1 0 0,0 1 1 0 0,0 0-1 0 0,-40 29 1063 0 0,32-24-1004 0 0,-185 113 566 0 0,54-36-1195 0 0,201-114-7098 0 0,-14-1 1598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39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95 836 0 0,'0'0'6376'0'0,"14"-5"1481"0"0,-8 4-8237 0 0,65 1 1567 0 0,1 4 1 0 0,130 23-1 0 0,-186-22-1131 0 0,1 0 0 0 0,-1 1 0 0 0,25 14 0 0 0,26 10-29 0 0,-56-25 46 0 0,1 1 0 0 0,-1 0 0 0 0,-1 0 1 0 0,1 1-1 0 0,13 11 0 0 0,-12-8-50 0 0,0-1 0 0 0,0-1 1 0 0,21 10-1 0 0,63 35 57 0 0,-50-26-55 0 0,-36-20 35 0 0,0 0-1 0 0,-1 0 1 0 0,0 1-1 0 0,0 1 0 0 0,-1-1 1 0 0,0 1-1 0 0,7 12 1 0 0,-5-9 94 0 0,0 0 0 0 0,1-1 1 0 0,16 15-1 0 0,-7-8-24 0 0,0 2 1 0 0,30 37-1 0 0,17 17-96 0 0,58 56 239 0 0,-11-31-263 0 0,31 29-12 0 0,28 43 33 0 0,32 78 13 0 0,-137-160-35 0 0,-41-54 40 0 0,-1 2 0 0 0,35 63 0 0 0,-7 13 28 0 0,51 93 454 0 0,-50-112-277 0 0,84 106 0 0 0,-116-168-220 0 0,29 55 0 0 0,0 0-38 0 0,-18-31 21 0 0,42 99-1 0 0,-8-16-8 0 0,63 83-41 0 0,13 25-6 0 0,122 208 94 0 0,-214-384-58 0 0,68 72 1 0 0,-33-41 7 0 0,-52-61-15 0 0,1-2-1 0 0,2-2 1 0 0,2-1-1 0 0,1-2 0 0 0,2-2 1 0 0,1-2-1 0 0,55 29 1 0 0,-68-46 16 0 0,0-1 1 0 0,1-1-1 0 0,0-2 1 0 0,0-1-1 0 0,59 6 1 0 0,-30-9 4 0 0,-1-3 0 0 0,77-6 0 0 0,-96 0-5 0 0,0-3 0 0 0,-1-1-1 0 0,0-1 1 0 0,0-3 0 0 0,-1-1-1 0 0,56-28 1 0 0,-21 3 22 0 0,-1-4 0 0 0,79-61 0 0 0,-62 38-33 0 0,-3-3 0 0 0,-3-4 0 0 0,146-164 0 0 0,-84 62 31 0 0,139-178 58 0 0,-30-22-106 0 0,-70 46 17 0 0,-78 100 67 0 0,137-319-78 0 0,-157 340 3 0 0,53-118 71 0 0,-78 190-93 0 0,6 4 0 0 0,100-148 0 0 0,-126 220 23 0 0,1 1 0 0 0,3 3-1 0 0,3 2 1 0 0,2 2 0 0 0,2 3 0 0 0,97-69 0 0 0,-101 89-11 0 0,2 2-1 0 0,1 2 1 0 0,0 3 0 0 0,75-20 0 0 0,-69 23 36 0 0,25-11-7 0 0,-51 16-9 0 0,2 1 0 0 0,0 2 0 0 0,0 2 0 0 0,1 0 1 0 0,0 3-1 0 0,40-2 0 0 0,-19 7-9 0 0,-1 2 0 0 0,1 3-1 0 0,-1 2 1 0 0,94 25 0 0 0,-100-15 14 0 0,0 1 1 0 0,-2 3-1 0 0,0 2 1 0 0,-2 2 0 0 0,52 38-1 0 0,-17-4 16 0 0,128 124 0 0 0,-110-89 5 0 0,121 124 14 0 0,108 165-97 0 0,-285-330 92 0 0,51 84-1 0 0,-11-15-19 0 0,-3-2 46 0 0,-4 3 0 0 0,74 169-1 0 0,-98-198-36 0 0,4-1 0 0 0,84 106 0 0 0,-61-90-9 0 0,57 83 4 0 0,370 557-28 0 0,-430-625 0 0 0,151 232 70 0 0,-174-283-71 0 0,3-2 0 0 0,106 105 1 0 0,-134-151 28 0 0,0-1 0 0 0,2-2-1 0 0,1-1 1 0 0,1-1 0 0 0,0-1 0 0 0,1-2 0 0 0,1-2 0 0 0,1-1 0 0 0,0-1 0 0 0,1-2 0 0 0,0-1 0 0 0,0-2 0 0 0,52 5-1 0 0,-29-4-642 0 0,62 16 0 0 0,-120-25 448 0 0,0 0 1 0 0,0 0-1 0 0,3-24-14469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44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97 408 572 0 0,'0'0'7637'0'0,"5"4"-6877"0"0,-2 0-461 0 0,-2-3-175 0 0,1 1-1 0 0,-1-1 1 0 0,0 0-1 0 0,0 1 1 0 0,1-1-1 0 0,-1 0 1 0 0,0 0-1 0 0,1 0 1 0 0,-1 0-1 0 0,1-1 1 0 0,-1 1-1 0 0,1 0 1 0 0,0-1 0 0 0,-1 1-1 0 0,1-1 1 0 0,0 1-1 0 0,-1-1 1 0 0,3 1-1 0 0,0-3-48 0 0,0 1-1 0 0,1 0 1 0 0,-1-1 0 0 0,0 0 0 0 0,-1 0-1 0 0,1 0 1 0 0,0 0 0 0 0,0-1-1 0 0,-1 0 1 0 0,0 1 0 0 0,1-1 0 0 0,3-5-1 0 0,3-1-15 0 0,55-48 6 0 0,327-256-35 0 0,-353 292-336 0 0,-64 55 574 0 0,-181 200-201 0 0,35-29-834 0 0,-96 120 1089 0 0,264-321-313 0 0,0-2-18 0 0,1 0-1 0 0,1 0 1 0 0,-1 0-1 0 0,0 0 0 0 0,0 1 1 0 0,1-1-1 0 0,-1 1 0 0 0,1 0 1 0 0,0-1-1 0 0,0 1 1 0 0,0 0-1 0 0,0-1 0 0 0,1 1 1 0 0,-2 3-1 0 0,5-6 11 0 0,-1 0 0 0 0,0-1 0 0 0,1 1 0 0 0,-1-1 0 0 0,0 1 0 0 0,0-1 0 0 0,0 0 0 0 0,1 0 0 0 0,-1 0 0 0 0,0 0 0 0 0,0 0 0 0 0,3-3 0 0 0,419-293-434 0 0,-418 293 462 0 0,151-98-1500 0 0,234-115 1 0 0,-376 210 1453 0 0,1 1 1 0 0,-1 0 0 0 0,18-4-1 0 0,-33 11 22 0 0,1-1 0 0 0,-1 0 0 0 0,0 0 0 0 0,1 1 0 0 0,-1-1 0 0 0,0 0 0 0 0,0 1 0 0 0,0-1 0 0 0,1 0 0 0 0,-1 1 0 0 0,0-1 0 0 0,0 1 0 0 0,0-1 0 0 0,0 0 0 0 0,0 1 0 0 0,0-1 0 0 0,0 1 0 0 0,0-1 0 0 0,0 0 0 0 0,0 1 0 0 0,0-1 0 0 0,0 1 0 0 0,0-1 0 0 0,0 0 0 0 0,0 1 0 0 0,0-1 0 0 0,0 1 0 0 0,-1-1 0 0 0,1 0 0 0 0,0 1 0 0 0,0-1 0 0 0,0 0 0 0 0,-1 1 0 0 0,1-1 0 0 0,0 0 0 0 0,0 1 0 0 0,-1-1 0 0 0,1 0 0 0 0,0 0 0 0 0,-1 1 0 0 0,1-1 0 0 0,0 0 0 0 0,-1 1 0 0 0,-12 18 220 0 0,-389 397-5613 0 0,227-241 6250 0 0,42-32 533 0 0,120-127-1337 0 0,2 0 0 0 0,-1 1 1 0 0,2 0-1 0 0,0 0 0 0 0,1 1 0 0 0,1 0 0 0 0,-10 33 1 0 0,18-49-89 0 0,-1 0 0 0 0,1 0 0 0 0,-1 0 1 0 0,1 0-1 0 0,0 0 0 0 0,-1 1 0 0 0,1-1 1 0 0,0 0-1 0 0,0 0 0 0 0,1 0 0 0 0,-1 0 1 0 0,0 0-1 0 0,1 0 0 0 0,-1 0 0 0 0,1 0 1 0 0,0 0-1 0 0,1 2 0 0 0,-1-3 36 0 0,-1 0-1 0 0,1 0 1 0 0,0 0 0 0 0,0 0-1 0 0,0-1 1 0 0,0 1-1 0 0,0 0 1 0 0,0-1-1 0 0,1 1 1 0 0,-1-1 0 0 0,0 1-1 0 0,0-1 1 0 0,0 1-1 0 0,1-1 1 0 0,-1 0-1 0 0,0 0 1 0 0,0 1 0 0 0,1-1-1 0 0,-1 0 1 0 0,0 0-1 0 0,2-1 1 0 0,5 0 107 0 0,-1 0 0 0 0,1-1 0 0 0,0 0 0 0 0,-1-1 0 0 0,1 0 0 0 0,-1 0 1 0 0,14-8-1 0 0,264-176 1597 0 0,33-18-802 0 0,-183 137-796 0 0,159-58 1 0 0,-281 120-247 0 0,1 1 0 0 0,0 1 1 0 0,0 0-1 0 0,0 1 0 0 0,1 0 1 0 0,-1 1-1 0 0,1 1 0 0 0,17 0 1 0 0,-32 1 105 0 0,1 0 1 0 0,-1 0-1 0 0,0 0 0 0 0,1 0 1 0 0,-1 0-1 0 0,0 0 0 0 0,0 0 1 0 0,1 0-1 0 0,-1 0 0 0 0,0 0 1 0 0,0 1-1 0 0,1-1 1 0 0,-1 0-1 0 0,0 0 0 0 0,0 0 1 0 0,1 0-1 0 0,-1 0 0 0 0,0 1 1 0 0,0-1-1 0 0,1 0 1 0 0,-1 0-1 0 0,0 1 0 0 0,0-1 1 0 0,0 0-1 0 0,0 0 0 0 0,1 1 1 0 0,-1-1-1 0 0,0 0 0 0 0,0 0 1 0 0,0 1-1 0 0,0-1 1 0 0,0 0-1 0 0,0 0 0 0 0,0 1 1 0 0,0-1-1 0 0,0 0 0 0 0,0 1 1 0 0,0-1-1 0 0,0 1 0 0 0,-7 13-387 0 0,-17 11 217 0 0,-355 267-1208 0 0,94-78 1471 0 0,103-60 3033 0 0,179-152-3075 0 0,0 1-1 0 0,1-1 1 0 0,-1 1 0 0 0,1-1-1 0 0,0 1 1 0 0,0 0 0 0 0,0 0 0 0 0,0 0-1 0 0,1 0 1 0 0,-1 1 0 0 0,1-1 0 0 0,0 0-1 0 0,-1 5 1 0 0,2-7-25 0 0,0 0-1 0 0,0 0 1 0 0,0 0-1 0 0,0 0 0 0 0,0 0 1 0 0,1 0-1 0 0,-1 1 1 0 0,0-1-1 0 0,1 0 1 0 0,-1 0-1 0 0,1 0 1 0 0,-1 0-1 0 0,1-1 1 0 0,0 1-1 0 0,-1 0 1 0 0,1 0-1 0 0,0 0 1 0 0,-1 0-1 0 0,1-1 0 0 0,0 1 1 0 0,0 0-1 0 0,0-1 1 0 0,0 1-1 0 0,0 0 1 0 0,0-1-1 0 0,0 1 1 0 0,0-1-1 0 0,0 0 1 0 0,0 1-1 0 0,0-1 1 0 0,0 0-1 0 0,0 0 1 0 0,0 1-1 0 0,0-1 0 0 0,0 0 1 0 0,0 0-1 0 0,1 0 1 0 0,-1 0-1 0 0,0-1 1 0 0,0 1-1 0 0,0 0 1 0 0,1-1-1 0 0,17-1 66 0 0,0-1 0 0 0,0-1 0 0 0,-1-1 0 0 0,1-1 1 0 0,-1 0-1 0 0,0-1 0 0 0,-1-1 0 0 0,24-15 0 0 0,11-3-33 0 0,39-17 50 0 0,-9 2 112 0 0,3 4 1 0 0,98-29-1 0 0,-169 62-78 0 0,0 0 1 0 0,0 1-1 0 0,0 1 0 0 0,1 0 0 0 0,-1 1 1 0 0,1 0-1 0 0,-1 1 0 0 0,18 2 1 0 0,-30-1-118 0 0,0-1 0 0 0,0 1 0 0 0,0-1 0 0 0,0 1 1 0 0,-1 0-1 0 0,1-1 0 0 0,0 1 0 0 0,0 0 0 0 0,-1 0 1 0 0,1 0-1 0 0,-1 1 0 0 0,1-1 0 0 0,-1 0 0 0 0,1 1 0 0 0,-1-1 1 0 0,0 0-1 0 0,0 1 0 0 0,1 0 0 0 0,-1-1 0 0 0,0 1 1 0 0,-1 0-1 0 0,1-1 0 0 0,0 1 0 0 0,0 0 0 0 0,-1 0 1 0 0,1 0-1 0 0,-1-1 0 0 0,1 1 0 0 0,-1 0 0 0 0,0 0 0 0 0,0 0 1 0 0,0 4-1 0 0,-1 1-12 0 0,1 0-1 0 0,-1 0 1 0 0,-1 0 0 0 0,0 1 0 0 0,0-2-1 0 0,0 1 1 0 0,-7 13 0 0 0,-15 23-137 0 0,-3 0 0 0 0,-57 68 0 0 0,58-80 445 0 0,1 1 0 0 0,2 1-1 0 0,1 1 1 0 0,1 1 0 0 0,-23 56 0 0 0,43-89-270 0 0,0 1 1 0 0,0-1-1 0 0,0 0 1 0 0,1 1-1 0 0,-1-1 0 0 0,1 1 1 0 0,-1-1-1 0 0,1 1 1 0 0,0-1-1 0 0,0 1 1 0 0,0-1-1 0 0,0 1 0 0 0,1-1 1 0 0,-1 1-1 0 0,1-1 1 0 0,-1 0-1 0 0,1 1 1 0 0,1 3-1 0 0,0-5-16 0 0,-1 1 0 0 0,0 0 0 0 0,1-1 1 0 0,0 1-1 0 0,-1-1 0 0 0,1 0 0 0 0,0 1 0 0 0,-1-1 0 0 0,1 0 1 0 0,0 0-1 0 0,0 0 0 0 0,0 0 0 0 0,0-1 0 0 0,0 1 0 0 0,0 0 1 0 0,0-1-1 0 0,3 1 0 0 0,11 0-5 0 0,-1 0-1 0 0,1-1 1 0 0,-1-1 0 0 0,30-5-1 0 0,-31 4 36 0 0,79-15-1574 0 0,130-40 0 0 0,-137 29-3448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4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59 328 588 0 0,'0'0'5311'0'0,"-9"11"-4248"0"0,-3 2-704 0 0,-25 33 1125 0 0,78-63 936 0 0,100-80-941 0 0,129-77-588 0 0,-235 155-934 0 0,0 1 0 0 0,1 2 1 0 0,1 2-1 0 0,1 2 0 0 0,0 1 1 0 0,40-6-1 0 0,-76 16 36 0 0,42-1-873 0 0,-43 2 864 0 0,0 1-1 0 0,0-1 0 0 0,-1 0 0 0 0,1 0 1 0 0,0 0-1 0 0,0 1 0 0 0,0-1 1 0 0,-1 0-1 0 0,1 1 0 0 0,0-1 1 0 0,0 1-1 0 0,-1-1 0 0 0,1 1 0 0 0,0-1 1 0 0,-1 1-1 0 0,1 0 0 0 0,-1-1 1 0 0,1 1-1 0 0,-1 0 0 0 0,1-1 1 0 0,-1 1-1 0 0,1 0 0 0 0,-1-1 0 0 0,1 1 1 0 0,-1 0-1 0 0,0 0 0 0 0,0 0 1 0 0,1 0-1 0 0,-1-1 0 0 0,0 1 1 0 0,0 0-1 0 0,0 0 0 0 0,0 0 0 0 0,0 0 1 0 0,0 0-1 0 0,0-1 0 0 0,0 1 1 0 0,0 0-1 0 0,0 0 0 0 0,-1 0 1 0 0,1 0-1 0 0,0-1 0 0 0,-1 1 0 0 0,1 0 1 0 0,-1 1-1 0 0,-5 10 47 0 0,-1 0-1 0 0,0-1 1 0 0,-1 0 0 0 0,0 0 0 0 0,0-1-1 0 0,-12 11 1 0 0,-2 4-117 0 0,-171 179-462 0 0,8-8 951 0 0,146-151 1 0 0,3 1-1 0 0,-46 78 1 0 0,81-123-408 0 0,1 0 0 0 0,-1 0-1 0 0,0 0 1 0 0,1 0 0 0 0,-1 0-1 0 0,1 0 1 0 0,-1 0 0 0 0,1 0-1 0 0,-1 0 1 0 0,1 0 0 0 0,0 0-1 0 0,0 0 1 0 0,-1 1 0 0 0,1-1-1 0 0,0 0 1 0 0,0 0 0 0 0,0 0-1 0 0,0 0 1 0 0,0 0 0 0 0,1 3-1 0 0,0-4 5 0 0,-1 0 0 0 0,1 1-1 0 0,0-1 1 0 0,-1 0-1 0 0,1 1 1 0 0,0-1-1 0 0,-1 0 1 0 0,1 0-1 0 0,0 0 1 0 0,-1 0-1 0 0,1 1 1 0 0,0-1-1 0 0,-1 0 1 0 0,1 0 0 0 0,0 0-1 0 0,0-1 1 0 0,-1 1-1 0 0,1 0 1 0 0,0 0-1 0 0,-1 0 1 0 0,1 0-1 0 0,0-1 1 0 0,0 1-1 0 0,47-24 213 0 0,143-100-471 0 0,247-144-2637 0 0,-411 253 2787 0 0,183-90-263 0 0,-169 88 346 0 0,0 1 1 0 0,1 2 0 0 0,54-11 0 0 0,-91 24 36 0 0,0 0 1 0 0,0 0 0 0 0,0 0 0 0 0,0 1 0 0 0,1 0 0 0 0,-1 0 0 0 0,0 0 0 0 0,0 1 0 0 0,0-1 0 0 0,10 4 0 0 0,-14-4 17 0 0,0 1-1 0 0,0-1 0 0 0,0 1 1 0 0,0 0-1 0 0,0-1 1 0 0,0 1-1 0 0,-1 0 1 0 0,1 0-1 0 0,0-1 0 0 0,0 1 1 0 0,-1 0-1 0 0,1 0 1 0 0,0 0-1 0 0,-1 0 0 0 0,1 0 1 0 0,-1 0-1 0 0,1 0 1 0 0,-1 0-1 0 0,0 0 0 0 0,1 2 1 0 0,-1 0 18 0 0,0 0-1 0 0,0 0 1 0 0,0 1 0 0 0,0-1-1 0 0,0 0 1 0 0,-1 0 0 0 0,0 0-1 0 0,1 0 1 0 0,-1 0 0 0 0,-2 5-1 0 0,-17 32-106 0 0,-2 0 0 0 0,-1-1-1 0 0,-2-1 1 0 0,-1-2 0 0 0,-41 43-1 0 0,-4 9 813 0 0,16-19-144 0 0,-41 55 566 0 0,93-119-1206 0 0,0 0 1 0 0,0 1-1 0 0,1-1 0 0 0,0 1 1 0 0,0 0-1 0 0,0 0 0 0 0,1 0 1 0 0,-1 0-1 0 0,2 0 0 0 0,-1 0 1 0 0,0 11-1 0 0,2-16 33 0 0,0 0 0 0 0,-1 0 0 0 0,1 0-1 0 0,-1 0 1 0 0,1 0 0 0 0,0 0 0 0 0,0-1 0 0 0,0 1 0 0 0,-1 0-1 0 0,1 0 1 0 0,0-1 0 0 0,0 1 0 0 0,0 0 0 0 0,0-1 0 0 0,0 1-1 0 0,0-1 1 0 0,0 0 0 0 0,0 1 0 0 0,0-1 0 0 0,0 0 0 0 0,1 1 0 0 0,-1-1-1 0 0,0 0 1 0 0,0 0 0 0 0,0 0 0 0 0,0 0 0 0 0,0 0 0 0 0,0 0-1 0 0,1 0 1 0 0,-1-1 0 0 0,1 1 0 0 0,42-7 428 0 0,-2-10-382 0 0,0-3-1 0 0,-1-1 1 0 0,-1-2-1 0 0,51-39 1 0 0,-28 19-260 0 0,40-25 80 0 0,234-149 92 0 0,14 30-41 0 0,-337 180 20 0 0,1 1 0 0 0,-1 1 0 0 0,1 0 0 0 0,0 1 0 0 0,0 0 0 0 0,0 2 0 0 0,18-2 0 0 0,-33 4 66 0 0,0 0-1 0 0,0 0 0 0 0,0 0 1 0 0,1 0-1 0 0,-1 0 1 0 0,0 0-1 0 0,0 0 1 0 0,0 0-1 0 0,0 0 1 0 0,0 0-1 0 0,1 0 1 0 0,-1 0-1 0 0,0 0 1 0 0,0 0-1 0 0,0 0 1 0 0,0 0-1 0 0,0 0 1 0 0,1 0-1 0 0,-1 0 1 0 0,0 1-1 0 0,0-1 0 0 0,0 0 1 0 0,0 0-1 0 0,0 0 1 0 0,0 0-1 0 0,0 0 1 0 0,0 0-1 0 0,0 1 1 0 0,1-1-1 0 0,-1 0 1 0 0,0 0-1 0 0,0 0 1 0 0,0 0-1 0 0,0 0 1 0 0,0 0-1 0 0,0 1 1 0 0,0-1-1 0 0,0 0 0 0 0,0 0 1 0 0,0 0-1 0 0,0 0 1 0 0,0 1-1 0 0,0-1 1 0 0,0 0-1 0 0,0 0 1 0 0,0 0-1 0 0,0 0 1 0 0,0 0-1 0 0,0 1 1 0 0,0-1-1 0 0,-1 0 1 0 0,-6 12 373 0 0,-10 8 100 0 0,-104 88-301 0 0,28-29-344 0 0,-452 488-706 0 0,377-382 250 0 0,113-120 1181 0 0,3 3 1 0 0,-52 88 0 0 0,98-146-604 0 0,0 0 0 0 0,1 0 0 0 0,0 0-1 0 0,-4 16 1 0 0,8-24 22 0 0,1 0 0 0 0,-1 0 0 0 0,1 0 0 0 0,0 0 0 0 0,0 0 0 0 0,0 0 0 0 0,-1 0 0 0 0,2 0 0 0 0,-1 0 0 0 0,0 0 0 0 0,0 0 0 0 0,1 0 0 0 0,-1 0-1 0 0,2 2 1 0 0,-2-3 17 0 0,1 0-1 0 0,0 0 1 0 0,0 0-1 0 0,0 0 1 0 0,-1 0-1 0 0,1-1 1 0 0,0 1-1 0 0,0 0 1 0 0,0 0-1 0 0,0-1 1 0 0,1 1-1 0 0,-1-1 1 0 0,0 1-1 0 0,0-1 1 0 0,0 0-1 0 0,0 1 1 0 0,0-1-1 0 0,1 0 1 0 0,-1 0-1 0 0,0 0 1 0 0,0 0-1 0 0,1 0 1 0 0,-1 0-1 0 0,0 0 0 0 0,0 0 1 0 0,2 0-1 0 0,3-2 71 0 0,1-1 0 0 0,-1 1 0 0 0,1-1 0 0 0,-1 0-1 0 0,0-1 1 0 0,0 1 0 0 0,0-1 0 0 0,0 0-1 0 0,-1-1 1 0 0,0 0 0 0 0,0 1 0 0 0,5-8-1 0 0,12-8 41 0 0,361-272 282 0 0,26 29-333 0 0,-13 9-197 0 0,125-58-680 0 0,-508 304 701 0 0,1 1 0 0 0,0 1 0 0 0,30-10 0 0 0,-41 19-401 0 0,-7 6 394 0 0,-12 10 178 0 0,-272 260 139 0 0,-303 381 0 0 0,496-546-383 0 0,-226 296 287 0 0,318-404-326 0 0,6-5 150 0 0,13-11 201 0 0,23-22 152 0 0,-22 17-247 0 0,302-264-254 0 0,-248 223 164 0 0,3 3 0 0 0,131-71 0 0 0,-196 120 50 0 0,2-2 122 0 0,2 0 0 0 0,-1 0 1 0 0,1 1-1 0 0,13-3 1 0 0,-25 7-123 0 0,1 1 0 0 0,-1-1 1 0 0,1 1-1 0 0,-1 0 0 0 0,0-1 1 0 0,1 1-1 0 0,-1 0 0 0 0,1 0 1 0 0,-1 0-1 0 0,1 0 1 0 0,-1 0-1 0 0,1 0 0 0 0,-1 0 1 0 0,0 1-1 0 0,1-1 0 0 0,-1 0 1 0 0,1 1-1 0 0,-1-1 0 0 0,0 1 1 0 0,1 0-1 0 0,-1-1 1 0 0,0 1-1 0 0,0 0 0 0 0,1 0 1 0 0,-1 0-1 0 0,0 0 0 0 0,0 0 1 0 0,0 0-1 0 0,0 0 0 0 0,0 0 1 0 0,0 0-1 0 0,-1 0 1 0 0,1 1-1 0 0,0-1 0 0 0,-1 0 1 0 0,1 0-1 0 0,0 1 0 0 0,-1-1 1 0 0,0 1-1 0 0,1-1 0 0 0,-1 0 1 0 0,0 1-1 0 0,0-1 1 0 0,1 1-1 0 0,-1-1 0 0 0,0 1 1 0 0,-1 1-1 0 0,0 6-49 0 0,0-1-1 0 0,0 1 1 0 0,-1-1-1 0 0,0 1 1 0 0,-1-1 0 0 0,0 0-1 0 0,0 0 1 0 0,0 0 0 0 0,-1-1-1 0 0,-6 10 1 0 0,-57 73-93 0 0,45-63 83 0 0,-65 81 396 0 0,-5-5 0 0 0,-111 98 0 0 0,187-188-2063 0 0,12-18-2196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47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193 631 1200 0 0,'0'0'4044'0'0,"16"-10"-3211"0"0,324-226 3475 0 0,-232 155-3677 0 0,-33 26-238 0 0,238-185 1180 0 0,-303 232-1331 0 0,-27 24-484 0 0,-55 50-203 0 0,-617 726-3429 0 0,603-687 4312 0 0,-94 154-1 0 0,179-257-449 0 0,-1-1 0 0 0,1 1 0 0 0,0 0 0 0 0,0 0 0 0 0,0 0 0 0 0,1 0 0 0 0,-1 0 0 0 0,0 0 0 0 0,1 0 0 0 0,-1 0 0 0 0,1 0 0 0 0,-1 4 0 0 0,1-5 8 0 0,1-1 0 0 0,-1 0 1 0 0,0 1-1 0 0,0-1 0 0 0,1 0 1 0 0,-1 1-1 0 0,0-1 0 0 0,0 1 1 0 0,1-1-1 0 0,-1 0 0 0 0,0 0 1 0 0,1 1-1 0 0,-1-1 0 0 0,0 0 0 0 0,1 0 1 0 0,-1 1-1 0 0,0-1 0 0 0,1 0 1 0 0,-1 0-1 0 0,1 0 0 0 0,-1 1 1 0 0,1-1-1 0 0,-1 0 0 0 0,0 0 1 0 0,1 0-1 0 0,-1 0 0 0 0,1 0 1 0 0,-1 0-1 0 0,1 0 0 0 0,-1 0 1 0 0,1 0-1 0 0,-1 0 0 0 0,0 0 1 0 0,1-1-1 0 0,0 1 0 0 0,5-1 28 0 0,0-1-1 0 0,0 0 0 0 0,0-1 0 0 0,0 0 1 0 0,0 1-1 0 0,8-8 0 0 0,294-225 262 0 0,-217 158 518 0 0,4 4-1 0 0,190-110 1 0 0,-265 173-769 0 0,2 0 1 0 0,-1 1-1 0 0,1 1 0 0 0,30-7 0 0 0,-52 15-35 0 0,1 0 0 0 0,-1 0-1 0 0,0 0 1 0 0,0 0-1 0 0,0 0 1 0 0,0 0-1 0 0,0 0 1 0 0,0 0 0 0 0,0 0-1 0 0,1 0 1 0 0,-1 0-1 0 0,0 0 1 0 0,0 0-1 0 0,0 0 1 0 0,0 0 0 0 0,0 0-1 0 0,0 1 1 0 0,0-1-1 0 0,0 0 1 0 0,0 0 0 0 0,0 0-1 0 0,1 0 1 0 0,-1 0-1 0 0,0 0 1 0 0,0 0-1 0 0,0 0 1 0 0,0 0 0 0 0,0 0-1 0 0,0 0 1 0 0,0 1-1 0 0,0-1 1 0 0,0 0-1 0 0,0 0 1 0 0,0 0 0 0 0,0 0-1 0 0,0 0 1 0 0,0 0-1 0 0,0 0 1 0 0,0 0-1 0 0,0 1 1 0 0,0-1 0 0 0,0 0-1 0 0,0 0 1 0 0,0 0-1 0 0,0 0 1 0 0,0 0-1 0 0,0 0 1 0 0,0 0 0 0 0,0 0-1 0 0,0 1 1 0 0,0-1-1 0 0,0 0 1 0 0,0 0-1 0 0,0 0 1 0 0,0 0 0 0 0,0 0-1 0 0,0 0 1 0 0,0 0-1 0 0,-1 0 1 0 0,1 0-1 0 0,0 0 1 0 0,0 0 0 0 0,0 1-1 0 0,0-1 1 0 0,0 0-1 0 0,0 0 1 0 0,0 0 0 0 0,-10 13 104 0 0,-13 12 109 0 0,-427 381-3610 0 0,130-126 1503 0 0,315-275 2059 0 0,0-1-1 0 0,0 1 1 0 0,1 0 0 0 0,0 0-1 0 0,-1 0 1 0 0,1 1-1 0 0,1 0 1 0 0,-1 0 0 0 0,1-1-1 0 0,0 2 1 0 0,1-1 0 0 0,-1 0-1 0 0,-1 11 1 0 0,4-16-170 0 0,-1 0 0 0 0,1-1 0 0 0,0 1 1 0 0,0 0-1 0 0,0 0 0 0 0,0-1 0 0 0,1 1 0 0 0,-1 0 1 0 0,0-1-1 0 0,0 1 0 0 0,0 0 0 0 0,0-1 0 0 0,1 1 0 0 0,-1 0 1 0 0,0-1-1 0 0,1 1 0 0 0,-1-1 0 0 0,0 1 0 0 0,1 0 1 0 0,-1-1-1 0 0,1 1 0 0 0,-1-1 0 0 0,1 1 0 0 0,-1-1 1 0 0,1 0-1 0 0,-1 1 0 0 0,1-1 0 0 0,0 1 0 0 0,-1-1 0 0 0,1 0 1 0 0,0 0-1 0 0,-1 1 0 0 0,1-1 0 0 0,0 0 0 0 0,-1 0 1 0 0,1 0-1 0 0,0 0 0 0 0,-1 1 0 0 0,1-1 0 0 0,0 0 1 0 0,-1 0-1 0 0,1-1 0 0 0,0 1 0 0 0,0 0 0 0 0,-1 0 0 0 0,1 0 1 0 0,0 0-1 0 0,-1-1 0 0 0,2 1 0 0 0,38-12 66 0 0,183-106 591 0 0,-103 49-432 0 0,-50 32-156 0 0,323-162 689 0 0,-388 197-745 0 0,1-1-19 0 0,0 0 0 0 0,0 0 0 0 0,0 0 0 0 0,0 1 0 0 0,1 0 0 0 0,-1 1 0 0 0,1-1 0 0 0,-1 1 0 0 0,1 0 0 0 0,0 1 0 0 0,0-1 0 0 0,8 2 0 0 0,-15-1 4 0 0,1 1 1 0 0,-1-1-1 0 0,1 1 1 0 0,-1-1-1 0 0,1 0 1 0 0,-1 1-1 0 0,1-1 1 0 0,-1 1 0 0 0,1-1-1 0 0,-1 1 1 0 0,0-1-1 0 0,1 1 1 0 0,-1 0-1 0 0,0-1 1 0 0,1 1-1 0 0,-1-1 1 0 0,0 1-1 0 0,0 0 1 0 0,0-1-1 0 0,0 1 1 0 0,0 0 0 0 0,1-1-1 0 0,-1 1 1 0 0,0 0-1 0 0,0-1 1 0 0,-1 1-1 0 0,1 0 1 0 0,0-1-1 0 0,0 1 1 0 0,0 0-1 0 0,0-1 1 0 0,0 1-1 0 0,-1-1 1 0 0,1 1 0 0 0,0 0-1 0 0,-1-1 1 0 0,1 1-1 0 0,0-1 1 0 0,-1 1-1 0 0,1-1 1 0 0,-1 1-1 0 0,0 0 1 0 0,-19 27 30 0 0,-32 26-103 0 0,-105 87 0 0 0,-29 27 1166 0 0,185-166-1042 0 0,-20 25 296 0 0,21-27-336 0 0,-1 0 0 0 0,1 1 0 0 0,0-1 0 0 0,-1 1 0 0 0,1-1 0 0 0,0 0 0 0 0,0 1 0 0 0,0-1 0 0 0,-1 1 0 0 0,1-1 0 0 0,0 1 0 0 0,0-1 0 0 0,0 0 0 0 0,0 1 0 0 0,0-1 0 0 0,0 1 0 0 0,0-1 0 0 0,0 1 0 0 0,0-1 0 0 0,0 1 0 0 0,0-1 0 0 0,0 1 0 0 0,0-1 0 0 0,0 1 0 0 0,0-1 0 0 0,0 1 0 0 0,1-1 0 0 0,-1 0 0 0 0,0 1 0 0 0,0-1 0 0 0,0 1-1 0 0,1-1 1 0 0,-1 0 0 0 0,0 1 0 0 0,1-1 0 0 0,-1 1 0 0 0,0-1 0 0 0,1 0 0 0 0,-1 0 0 0 0,1 1 0 0 0,-1-1 0 0 0,0 0 0 0 0,1 0 0 0 0,-1 1 0 0 0,1-1 0 0 0,-1 0 0 0 0,1 0 0 0 0,-1 0 0 0 0,0 0 0 0 0,1 0 0 0 0,-1 1 0 0 0,1-1 0 0 0,-1 0 0 0 0,1 0 0 0 0,-1 0 0 0 0,1 0 0 0 0,-1-1 0 0 0,1 1 0 0 0,-1 0 0 0 0,1 0 0 0 0,-1 0 0 0 0,1-1 0 0 0,21-2 63 0 0,0-1-1 0 0,0-1 0 0 0,-1-1 1 0 0,0-1-1 0 0,0-1 1 0 0,37-20-1 0 0,-18 9-20 0 0,62-30 44 0 0,-46 21-92 0 0,0 2-1 0 0,2 3 1 0 0,1 2 0 0 0,84-18-1 0 0,-135 37-212 0 0,0 0 0 0 0,0 1-1 0 0,1 1 1 0 0,-1-1 0 0 0,0 1-1 0 0,0 1 1 0 0,0-1 0 0 0,13 4-1 0 0,-8 4-1567 0 0,-15 14-1802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48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5717 0 0,'0'0'5180'0'0,"7"8"-7560"0"0,4-4 1604 0 0,-1 0-276 0 0,5 0-577 0 0,0-2-1423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49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4636 0 0,'0'0'3217'0'0,"86"-6"-2969"0"0,-65 4-200 0 0,4-2-48 0 0,3 2-284 0 0,5-2-520 0 0,3 0-432 0 0,-8 2-485 0 0,18 0-807 0 0</inkml:trace>
  <inkml:trace contextRef="#ctx0" brushRef="#br0" timeOffset="1">1001 4 1500 0 0,'0'0'4057'0'0,"87"-4"-2329"0"0,-54 4-324 0 0,3 0-448 0 0,2 0-348 0 0,-2 0-364 0 0,-1 6-100 0 0,1-2-144 0 0,2 2-432 0 0,-5 1-772 0 0,-5-3-688 0 0,11 2-1129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4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6541 0 0,'0'0'1179'0'0,"17"1"256"0"0,82 3 203 0 0,-37-3-1533 0 0,-1 2-1 0 0,121 22 1 0 0,-161-19-836 0 0,-11-2-645 0 0,0-2 0 0 0,1 1 0 0 0,20 1 0 0 0,1-5 1370 0 0,218-37 2175 0 0,42-5 3712 0 0,-232 38-6188 0 0,78 5 0 0 0,26 8-7207 0 0,-107-8 2986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6825 0 0,'0'0'2672'0'0,"76"8"-2024"0"0,-43-8-428 0 0,8 0-220 0 0,2 0-428 0 0,3-4-128 0 0,0 0-336 0 0,0 0-16 0 0,2 0 232 0 0,-5 0 232 0 0,-4 2-689 0 0,-1 2-27 0 0,-5 0 416 0 0,0 0-376 0 0,-10 0-456 0 0</inkml:trace>
  <inkml:trace contextRef="#ctx0" brushRef="#br0" timeOffset="1">1009 27 2508 0 0,'0'0'980'0'0,"66"0"-408"0"0,-38 0 576 0 0,8 0 153 0 0,2 0-41 0 0,0 2-312 0 0,1-2-572 0 0,-4 2-364 0 0,1 0-12 0 0,5 0-596 0 0,-1 0-716 0 0,4-2-429 0 0,-11 2-319 0 0,20 2-668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8:01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3 129 116 0 0,'0'0'16289'0'0,"0"-7"-15811"0"0,0-20-51 0 0,-1 76 1948 0 0,0-34-2114 0 0,1-1 1 0 0,0 1-1 0 0,3 18 0 0 0,-2-28-228 0 0,0 1 0 0 0,1 0 0 0 0,0-1 0 0 0,0 0 0 0 0,0 1 0 0 0,0-1 0 0 0,1 0-1 0 0,0 0 1 0 0,0 0 0 0 0,0 0 0 0 0,1-1 0 0 0,5 6 0 0 0,-6-6-35 0 0,0-1 0 0 0,0 0 1 0 0,0 0-1 0 0,1 0 0 0 0,-1-1 0 0 0,1 1 0 0 0,-1-1 1 0 0,1 0-1 0 0,0 0 0 0 0,0 0 0 0 0,0 0 0 0 0,0-1 1 0 0,0 0-1 0 0,1 1 0 0 0,-1-2 0 0 0,0 1 1 0 0,0 0-1 0 0,1-1 0 0 0,-1 0 0 0 0,0 0 0 0 0,1 0 1 0 0,-1 0-1 0 0,0-1 0 0 0,1 0 0 0 0,-1 0 0 0 0,0 0 1 0 0,0 0-1 0 0,0-1 0 0 0,0 1 0 0 0,0-1 1 0 0,0 0-1 0 0,0 0 0 0 0,0-1 0 0 0,-1 1 0 0 0,1-1 1 0 0,-1 0-1 0 0,0 0 0 0 0,0 0 0 0 0,0 0 0 0 0,0 0 1 0 0,0-1-1 0 0,-1 0 0 0 0,3-3 0 0 0,6-10-75 0 0,-1 0 0 0 0,0-1 0 0 0,-1 0-1 0 0,11-30 1 0 0,-17 38 58 0 0,0 0 1 0 0,0 0-1 0 0,-1 0 0 0 0,0 0 0 0 0,-1 0 1 0 0,0 0-1 0 0,-1-1 0 0 0,0 1 0 0 0,0 0 0 0 0,-4-18 1 0 0,4 27 24 0 0,0-1 0 0 0,-1 1 0 0 0,1-1-1 0 0,0 1 1 0 0,-1-1 0 0 0,1 1 0 0 0,-1 0 0 0 0,0-1 0 0 0,0 1 0 0 0,1 0 0 0 0,-1-1 0 0 0,0 1 0 0 0,0 0 0 0 0,0 0 0 0 0,0 0 0 0 0,0 0 0 0 0,0 0 0 0 0,0 0 0 0 0,-1 0 0 0 0,1 0 0 0 0,0 0 0 0 0,-1 1 0 0 0,1-1 0 0 0,0 0 0 0 0,-1 1 0 0 0,1-1 0 0 0,-1 1 0 0 0,-1-1 0 0 0,1 1 1 0 0,1 1 0 0 0,-1-1-1 0 0,1 0 1 0 0,0 1 0 0 0,-1-1 0 0 0,1 1 0 0 0,0 0-1 0 0,-1-1 1 0 0,1 1 0 0 0,0 0 0 0 0,0 0-1 0 0,0 0 1 0 0,0 0 0 0 0,0 0 0 0 0,0 0-1 0 0,0 0 1 0 0,0 0 0 0 0,0 0 0 0 0,0 0 0 0 0,1 0-1 0 0,-1 1 1 0 0,0-1 0 0 0,1 0 0 0 0,-1 1-1 0 0,1-1 1 0 0,-1 0 0 0 0,1 1 0 0 0,0-1-1 0 0,-1 3 1 0 0,-1 8 144 0 0,0 0-1 0 0,1 0 0 0 0,0 0 1 0 0,1 1-1 0 0,1-1 0 0 0,0 0 0 0 0,0 0 1 0 0,1 0-1 0 0,1 0 0 0 0,0 0 1 0 0,6 15-1 0 0,-6-18-155 0 0,1 0-1 0 0,1 0 1 0 0,-1 0-1 0 0,2-1 1 0 0,-1 1-1 0 0,1-1 1 0 0,0-1 0 0 0,1 1-1 0 0,-1-1 1 0 0,2 0-1 0 0,-1 0 1 0 0,1-1-1 0 0,0 0 1 0 0,12 6-1 0 0,-19-11-139 0 0,1 0 0 0 0,-1 0 0 0 0,1-1 0 0 0,0 1 0 0 0,0-1 0 0 0,-1 1 0 0 0,1-1 0 0 0,0 1-1 0 0,0-1 1 0 0,0 0 0 0 0,-1 0 0 0 0,1 0 0 0 0,0 0 0 0 0,2-1 0 0 0,14-9-7257 0 0,-10-1 272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5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1176 0 0,'14'1'1424'0'0,"196"13"2383"0"0,131-4-6436 0 0,2-1 4344 0 0,-198 0-3715 0 0,-141-8 1894 0 0,0-1 0 0 0,0 1-1 0 0,0 0 1 0 0,0 0 0 0 0,0 1 0 0 0,0-1 0 0 0,5 4 0 0 0,-1-1-918 0 0</inkml:trace>
  <inkml:trace contextRef="#ctx0" brushRef="#br0" timeOffset="1">1256 369 928 0 0,'0'0'8848'0'0,"-6"-12"-8066"0"0,-7-25-49 0 0,2 0-1 0 0,1 0 1 0 0,1-2 0 0 0,-3-46 0 0 0,2 23-732 0 0,-6 21-6083 0 0,9 22-1703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5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57 3696 0 0,'0'0'12242'0'0,"11"-9"-11640"0"0,33-29-78 0 0,-43 37-472 0 0,0 0 0 0 0,0 1-1 0 0,-1-1 1 0 0,1 0 0 0 0,0 0 0 0 0,0 1-1 0 0,0-1 1 0 0,0 1 0 0 0,0-1-1 0 0,0 1 1 0 0,0-1 0 0 0,0 1 0 0 0,0-1-1 0 0,0 1 1 0 0,0 0 0 0 0,0 0 0 0 0,0-1-1 0 0,0 1 1 0 0,0 0 0 0 0,3 0-1 0 0,-4 1-23 0 0,1-1 0 0 0,-1 1-1 0 0,1-1 1 0 0,-1 1-1 0 0,1-1 1 0 0,-1 1 0 0 0,1-1-1 0 0,-1 1 1 0 0,1-1-1 0 0,-1 1 1 0 0,0 0-1 0 0,1-1 1 0 0,-1 1 0 0 0,0 0-1 0 0,0-1 1 0 0,0 1-1 0 0,1 0 1 0 0,-1-1-1 0 0,0 1 1 0 0,0 0 0 0 0,0-1-1 0 0,0 2 1 0 0,-4 35 657 0 0,1-31-623 0 0,0 0 1 0 0,0 0 0 0 0,0-1 0 0 0,-1 1-1 0 0,0-1 1 0 0,0 0 0 0 0,0 0-1 0 0,-1 0 1 0 0,0 0 0 0 0,0-1-1 0 0,0 0 1 0 0,-8 6 0 0 0,-11 5 40 0 0,-43 19 0 0 0,16-7-143 0 0,-36 23 5 0 0,87-49 32 0 0,0 0 0 0 0,-1 0 1 0 0,1 0-1 0 0,0 0 0 0 0,0 0 0 0 0,-1 0 0 0 0,1 0 1 0 0,0 0-1 0 0,0 0 0 0 0,0 0 0 0 0,0 0 1 0 0,0 0-1 0 0,1-1 0 0 0,-1 1 0 0 0,0 0 1 0 0,0 0-1 0 0,1 0 0 0 0,-1 0 0 0 0,0 0 0 0 0,1 0 1 0 0,-1 0-1 0 0,1 0 0 0 0,-1 0 0 0 0,1-1 1 0 0,0 1-1 0 0,0 1 0 0 0,15 23 17 0 0,-1-7 23 0 0,0-1 1 0 0,2-1 0 0 0,0 0-1 0 0,29 21 1 0 0,-21-18 129 0 0,32 32 1 0 0,-63-58 290 0 0,1-1 0 0 0,-1 0 0 0 0,1-1 0 0 0,1 1 1 0 0,0-1-1 0 0,-5-15 0 0 0,-23-76-715 0 0,0 1 206 0 0,28 89 30 0 0,-2-15-304 0 0,6 25 315 0 0,1-1-1 0 0,0 0 0 0 0,0 1 1 0 0,0-1-1 0 0,0 0 0 0 0,0 1 1 0 0,0-1-1 0 0,0 1 0 0 0,0 0 1 0 0,0-1-1 0 0,0 1 0 0 0,0 0 1 0 0,0-1-1 0 0,0 1 0 0 0,0 0 1 0 0,0 0-1 0 0,0 0 0 0 0,0 0 1 0 0,0 0-1 0 0,0 0 0 0 0,1 0 1 0 0,0 1-1 0 0,13-3-248 0 0,-14 2 188 0 0,0-1 0 0 0,0 1-1 0 0,0-1 1 0 0,0 1 0 0 0,0 0 0 0 0,0-1-1 0 0,0 1 1 0 0,0 0 0 0 0,1 0-1 0 0,-1 0 1 0 0,0 0 0 0 0,0 0 0 0 0,0 0-1 0 0,0 0 1 0 0,0 1 0 0 0,0-1 0 0 0,0 0-1 0 0,0 0 1 0 0,0 1 0 0 0,0-1-1 0 0,0 1 1 0 0,0-1 0 0 0,1 2 0 0 0,-5 3-2490 0 0,-14 2-2658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5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18 4832 0 0,'0'0'11570'0'0,"-4"-4"-10848"0"0,-8-9 329 0 0,9 14 191 0 0,9 13-819 0 0,2-2-367 0 0,0 0 0 0 0,1 0 0 0 0,1-1 0 0 0,0-1 0 0 0,0 1 0 0 0,1-1 0 0 0,0-1 0 0 0,18 12 0 0 0,-16-13-9 0 0,-1 1 1 0 0,0 1-1 0 0,-1 1 1 0 0,0-1-1 0 0,0 2 1 0 0,-1-1-1 0 0,12 19 1 0 0,-22-29-22 0 0,1 0 0 0 0,-1 0 0 0 0,0 0 0 0 0,0 0 0 0 0,1 0 0 0 0,-1 0 0 0 0,0 0 0 0 0,0 0 0 0 0,0 0 0 0 0,0 0 0 0 0,0 0 0 0 0,-1 0 0 0 0,1 0 0 0 0,0 0 0 0 0,0 0 0 0 0,-1 0-1 0 0,1 0 1 0 0,0 0 0 0 0,-1 0 0 0 0,1 0 0 0 0,-1 0 0 0 0,1-1 0 0 0,-1 1 0 0 0,0 0 0 0 0,1 0 0 0 0,-1 0 0 0 0,0-1 0 0 0,0 1 0 0 0,1 0 0 0 0,-1-1 0 0 0,0 1 0 0 0,0-1 0 0 0,0 1 0 0 0,0-1 0 0 0,0 1 0 0 0,0-1 0 0 0,-1 1 0 0 0,-43 16 751 0 0,40-16-802 0 0,-66 19 320 0 0,-43 14-32 0 0,111-32-1794 0 0,9-4-1806 0 0,1-3-1359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54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1176 0 0,'0'0'9615'0'0,"1"-6"-4838"0"0,18 6-4272 0 0,221 6 2878 0 0,-184-5-2965 0 0,78-7 0 0 0,3-1-123 0 0,535-3 767 0 0,-364 23-867 0 0,-162-5-105 0 0,150-5-42 0 0,313-39-1 0 0,-517 32-62 0 0,0 5-1 0 0,180 23 1 0 0,-238-21 64 0 0,0-3 0 0 0,0 0 0 0 0,55-10 0 0 0,45 0-43 0 0,15 9-20 0 0,450 20 148 0 0,51 34-134 0 0,-57-5 306 0 0,-223-38-196 0 0,-274-10-53 0 0,73-6 7 0 0,-76 2 28 0 0,96 7-1 0 0,870 52 245 0 0,-719-35 769 0 0,-331-18-2089 0 0,-21-1 943 0 0,-5-1-3095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41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 2844 0 0,'0'0'13473'0'0,"-16"-10"-13473"0"0,16 14-1816 0 0,0 4 548 0 0,0-2-2784 0 0,-2 10-4261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41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8293 0 0,'0'0'8593'0'0,"2"71"-11722"0"0,1-61-1715 0 0,-1 8-3317 0 0</inkml:trace>
  <inkml:trace contextRef="#ctx0" brushRef="#br0" timeOffset="1">13 703 3696 0 0,'0'0'1120'0'0,"-13"64"-1316"0"0,13-48-1512 0 0,0 3-1204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4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3496 0 0,'0'0'964'0'0,"-26"82"-3612"0"0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42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2752 0 0,'0'0'4035'0'0,"-2"14"-2353"0"0,-11 96 449 0 0,12-97-2117 0 0,1 0 0 0 0,1 1 0 0 0,0-1 0 0 0,1 1 0 0 0,0-1 0 0 0,1 0 0 0 0,7 21 0 0 0,7 2-1793 0 0,-13-30 1722 0 0,-1 0 0 0 0,0 0 0 0 0,0 0 0 0 0,0 1 0 0 0,-1-1 0 0 0,0 0 0 0 0,0 1 0 0 0,0 0 0 0 0,-1 0 0 0 0,0-1 0 0 0,0 1 1 0 0,-1 0-1 0 0,0 0 0 0 0,0 0 0 0 0,-1-1 0 0 0,-1 10 0 0 0,-24 65 186 0 0,-4 21-1009 0 0,26-86 1062 0 0,0 0-1 0 0,1 0 1 0 0,1 0-1 0 0,0 0 1 0 0,1 0 0 0 0,1 1-1 0 0,1-1 1 0 0,0 0-1 0 0,1 0 1 0 0,7 28 0 0 0,0-11 638 0 0,7 58 0 0 0,2 9-128 0 0,-3-23-5740 0 0,-12-62 2380 0 0</inkml:trace>
  <inkml:trace contextRef="#ctx0" brushRef="#br0" timeOffset="1">41 1454 4468 0 0,'0'0'2801'0'0,"-20"73"-2645"0"0,14-53 156 0 0,4 4 336 0 0,-3-4-272 0 0,2 7-132 0 0,1-1-164 0 0,-1 2-80 0 0,3-2 52 0 0,0 2 104 0 0,0-4 0 0 0,0-3-156 0 0,3-1-984 0 0,-1-8-860 0 0,1 2-1257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5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89 343 3556 0 0,'0'0'5928'0'0,"13"-9"-5198"0"0,203-121 2242 0 0,207-49-1111 0 0,-361 155-1877 0 0,-61 23 318 0 0,-19 10 398 0 0,-59 60-948 0 0,2 3 0 0 0,-74 93 0 0 0,64-68-225 0 0,-7 0 264 0 0,-87 105 142 0 0,174-195 47 0 0,3-5-12 0 0,-1 1 0 0 0,1 0 0 0 0,-1 0 1 0 0,1 0-1 0 0,0 0 0 0 0,0 0 0 0 0,1 0 0 0 0,-1 1 1 0 0,0-1-1 0 0,1 1 0 0 0,0-1 0 0 0,0 1 1 0 0,0-1-1 0 0,0 1 0 0 0,0 7 0 0 0,2-11 29 0 0,0 1 0 0 0,-1 0 0 0 0,1-1 0 0 0,0 1 0 0 0,-1 0 0 0 0,1-1 0 0 0,0 1 0 0 0,0-1 0 0 0,0 1-1 0 0,0-1 1 0 0,0 1 0 0 0,-1-1 0 0 0,1 0 0 0 0,0 1 0 0 0,0-1 0 0 0,0 0 0 0 0,0 0 0 0 0,0 0 0 0 0,0 0 0 0 0,0 0 0 0 0,0 0 0 0 0,0 0-1 0 0,0 0 1 0 0,0 0 0 0 0,2-1 0 0 0,26-4 171 0 0,8-8-81 0 0,-2-2 0 0 0,0-1 0 0 0,33-21 0 0 0,6-2-38 0 0,-71 37-46 0 0,46-23-31 0 0,0 2 1 0 0,100-31-1 0 0,-146 54 14 0 0,0-1-1 0 0,1 0 1 0 0,-1 1 0 0 0,0-1-1 0 0,1 1 1 0 0,-1 0 0 0 0,0 0-1 0 0,1 0 1 0 0,3 1 0 0 0,-6-1 0 0 0,0 1 1 0 0,0-1-1 0 0,-1 0 1 0 0,1 1 0 0 0,0-1-1 0 0,-1 0 1 0 0,1 1-1 0 0,0-1 1 0 0,-1 1 0 0 0,1-1-1 0 0,0 1 1 0 0,-1-1-1 0 0,1 1 1 0 0,-1-1 0 0 0,1 1-1 0 0,-1-1 1 0 0,1 1-1 0 0,-1 0 1 0 0,0-1 0 0 0,1 1-1 0 0,-1 0 1 0 0,0-1-1 0 0,1 1 1 0 0,-1 0-1 0 0,0 1 1 0 0,0 2-20 0 0,-1 0 0 0 0,1 0 0 0 0,-1 0 0 0 0,0 0 0 0 0,0 0-1 0 0,0 0 1 0 0,-1 0 0 0 0,1-1 0 0 0,-1 1 0 0 0,0 0 0 0 0,0-1 0 0 0,0 0 0 0 0,-5 5 0 0 0,-42 53-444 0 0,-2-3 0 0 0,-3-2 0 0 0,-100 80 1 0 0,29-27 452 0 0,85-73-33 0 0,1-2 558 0 0,2 2 1 0 0,1 1-1 0 0,-46 62 1 0 0,81-98-508 0 0,0 0 0 0 0,0 0 1 0 0,0 1-1 0 0,0-1 1 0 0,0 0-1 0 0,0 1 1 0 0,1-1-1 0 0,-1 1 1 0 0,1-1-1 0 0,-1 0 1 0 0,1 1-1 0 0,-1 0 0 0 0,1-1 1 0 0,0 1-1 0 0,0-1 1 0 0,0 1-1 0 0,0-1 1 0 0,0 1-1 0 0,0 0 1 0 0,0 2-1 0 0,1-3 7 0 0,0 0-1 0 0,0 0 1 0 0,0-1 0 0 0,-1 1-1 0 0,1 0 1 0 0,0-1-1 0 0,0 1 1 0 0,0 0 0 0 0,0-1-1 0 0,0 1 1 0 0,0-1-1 0 0,0 1 1 0 0,0-1 0 0 0,0 0-1 0 0,0 0 1 0 0,0 1-1 0 0,1-1 1 0 0,-1 0 0 0 0,0 0-1 0 0,0 0 1 0 0,2 0-1 0 0,9-1 64 0 0,-1 0-1 0 0,1-1 0 0 0,-1 0 0 0 0,14-5 0 0 0,127-42 219 0 0,53-15-195 0 0,-166 54-108 0 0,1 1 0 0 0,0 3 0 0 0,50-2-1 0 0,-87 7-16 0 0,-1 1 0 0 0,1 0-1 0 0,0-1 1 0 0,0 1 0 0 0,0 1 0 0 0,0-1-1 0 0,0 0 1 0 0,-1 1 0 0 0,1-1-1 0 0,0 1 1 0 0,0 0 0 0 0,-1 0 0 0 0,1 0-1 0 0,-1 0 1 0 0,1 1 0 0 0,-1-1-1 0 0,1 1 1 0 0,-1-1 0 0 0,0 1 0 0 0,0 0-1 0 0,1 0 1 0 0,-1 0 0 0 0,-1 0-1 0 0,1 0 1 0 0,0 1 0 0 0,0-1 0 0 0,-1 0-1 0 0,0 1 1 0 0,1-1 0 0 0,-1 1-1 0 0,0 0 1 0 0,0-1 0 0 0,0 1 0 0 0,0 0-1 0 0,-1-1 1 0 0,1 1 0 0 0,-1 4-1 0 0,0 2 1 0 0,0 0-1 0 0,-1 0 0 0 0,0 0 0 0 0,0 0 0 0 0,-1 0 1 0 0,-1 0-1 0 0,1 0 0 0 0,-1-1 0 0 0,-1 1 1 0 0,-7 13-1 0 0,-17 23 25 0 0,-3-1 1 0 0,-41 46-1 0 0,37-48 844 0 0,-57 89 0 0 0,91-130-818 0 0,0 1 0 0 0,0 0 0 0 0,0 0 0 0 0,0 0 0 0 0,0-1 0 0 0,0 1 0 0 0,0 0 0 0 0,1 0 0 0 0,-1 0 0 0 0,1 0-1 0 0,0 0 1 0 0,-1 1 0 0 0,1-1 0 0 0,0 0 0 0 0,0 0 0 0 0,0 0 0 0 0,1 3 0 0 0,0-4-7 0 0,-1 1 0 0 0,1-1 0 0 0,0 0 0 0 0,0 0 0 0 0,-1 0 0 0 0,1 0 0 0 0,0-1 0 0 0,0 1 0 0 0,0 0 0 0 0,0 0 0 0 0,0 0 0 0 0,0-1 0 0 0,0 1 0 0 0,0-1 0 0 0,1 1 0 0 0,-1-1 0 0 0,0 1 0 0 0,0-1 0 0 0,0 1 0 0 0,1-1 0 0 0,1 0 1 0 0,7 1 38 0 0,1 0 1 0 0,-1-1 0 0 0,1-1-1 0 0,-1 1 1 0 0,19-5 0 0 0,140-41 171 0 0,-130 33-305 0 0,1 1 0 0 0,1 2 0 0 0,-1 1 1 0 0,1 3-1 0 0,42-2 0 0 0,-79 8-94 0 0,0 0-1 0 0,0 0 1 0 0,0 1-1 0 0,-1-1 1 0 0,1 1-1 0 0,0-1 1 0 0,0 1 0 0 0,-1 0-1 0 0,1 1 1 0 0,-1-1-1 0 0,1 1 1 0 0,-1-1-1 0 0,1 1 1 0 0,-1 0 0 0 0,0 0-1 0 0,0 1 1 0 0,0-1-1 0 0,0 1 1 0 0,4 4-1 0 0,-6-5-29 0 0,0 1 1 0 0,0 0-1 0 0,0 0 0 0 0,0 0 0 0 0,0-1 0 0 0,0 1 0 0 0,-1 0 0 0 0,1 0 1 0 0,-1 0-1 0 0,0 0 0 0 0,0 0 0 0 0,0 0 0 0 0,0 0 0 0 0,-1 0 0 0 0,1 0 0 0 0,-1 0 1 0 0,0 0-1 0 0,1 0 0 0 0,-1 0 0 0 0,-1-1 0 0 0,1 1 0 0 0,0 0 0 0 0,-1-1 1 0 0,1 1-1 0 0,-1-1 0 0 0,0 1 0 0 0,-3 2 0 0 0,-33 40-2808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09:5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4360 0 0,'0'0'7219'0'0,"12"-10"-6580"0"0,34-33-3 0 0,49-43 1024 0 0,-81 74-1406 0 0,1 1 0 0 0,0 0 0 0 0,1 1 0 0 0,25-13 0 0 0,-39 22-265 0 0,1 0 0 0 0,-1 0-1 0 0,1 0 1 0 0,-1 0 0 0 0,1 0 0 0 0,0 0 0 0 0,-1 1-1 0 0,1-1 1 0 0,0 1 0 0 0,-1 0 0 0 0,1 0 0 0 0,0 0-1 0 0,0 0 1 0 0,-1 0 0 0 0,1 1 0 0 0,0-1 0 0 0,-1 1-1 0 0,1 0 1 0 0,-1 0 0 0 0,5 1 0 0 0,-5 0-13 0 0,0 0 1 0 0,0 0-1 0 0,-1 0 1 0 0,1 0-1 0 0,0 0 1 0 0,-1 0-1 0 0,1 0 1 0 0,-1 0-1 0 0,0 1 1 0 0,0-1-1 0 0,0 1 1 0 0,0-1-1 0 0,0 1 1 0 0,0-1-1 0 0,-1 1 1 0 0,1-1-1 0 0,0 4 0 0 0,-1 8-72 0 0,1 0 0 0 0,-2 0-1 0 0,0 1 1 0 0,0-1-1 0 0,-1 0 1 0 0,-7 23 0 0 0,-62 149-53 0 0,-5 17 672 0 0,76-202-516 0 0,-3 10 35 0 0,0 0 0 0 0,1 0 1 0 0,0 1-1 0 0,-1 20 0 0 0,3-31-47 0 0,0 1-1 0 0,0-1 1 0 0,0 1 0 0 0,0-1-1 0 0,0 1 1 0 0,0-1 0 0 0,1 1-1 0 0,-1-1 1 0 0,0 1 0 0 0,1-1-1 0 0,-1 0 1 0 0,1 1 0 0 0,0-1 0 0 0,-1 1-1 0 0,1-1 1 0 0,0 0 0 0 0,0 0-1 0 0,0 1 1 0 0,0-1 0 0 0,0 0-1 0 0,0 0 1 0 0,0 0 0 0 0,0 0-1 0 0,0 0 1 0 0,1 0 0 0 0,-1-1-1 0 0,0 1 1 0 0,1 0 0 0 0,-1 0-1 0 0,0-1 1 0 0,1 1 0 0 0,-1-1-1 0 0,1 0 1 0 0,-1 1 0 0 0,1-1-1 0 0,-1 0 1 0 0,1 0 0 0 0,-1 0-1 0 0,1 0 1 0 0,-1 0 0 0 0,1 0-1 0 0,-1 0 1 0 0,1 0 0 0 0,-1-1-1 0 0,1 1 1 0 0,-1-1 0 0 0,1 1-1 0 0,-1-1 1 0 0,2 0 0 0 0,29-12 77 0 0,-1-1 1 0 0,0-2-1 0 0,-1-1 0 0 0,-1-1 1 0 0,46-37-1 0 0,3-1-34 0 0,-35 27-53 0 0,26-17 907 0 0,139-71 0 0 0,-201 113-891 0 0,1 1-1 0 0,-1 0 0 0 0,0 1 1 0 0,1 0-1 0 0,-1 0 0 0 0,1 1 1 0 0,0 0-1 0 0,0 0 1 0 0,-1 0-1 0 0,11 2 0 0 0,-17-1 2 0 0,0 1-1 0 0,0 0 1 0 0,-1 0 0 0 0,1-1-1 0 0,0 1 1 0 0,-1 0 0 0 0,1 0-1 0 0,0 0 1 0 0,-1 0-1 0 0,1-1 1 0 0,-1 1 0 0 0,0 0-1 0 0,1 0 1 0 0,-1 0-1 0 0,0 0 1 0 0,1 0 0 0 0,-1 0-1 0 0,0 0 1 0 0,0 0-1 0 0,0 0 1 0 0,0 1 0 0 0,0-1-1 0 0,0 0 1 0 0,0 0 0 0 0,-1 0-1 0 0,1 0 1 0 0,0 1-1 0 0,-7 30 191 0 0,-9 8-132 0 0,-1 0 0 0 0,-3-1 0 0 0,-33 51 0 0 0,13-23-6 0 0,13-22-43 0 0,13-26-2 0 0,2 2-1 0 0,1-1 1 0 0,0 2-1 0 0,2-1 0 0 0,-13 40 1 0 0,22-59-17 0 0,-1-1 0 0 0,1 0 0 0 0,-1 0 0 0 0,1 0 0 0 0,0 1 0 0 0,-1-1 0 0 0,1 0 0 0 0,0 1-1 0 0,0-1 1 0 0,0 0 0 0 0,0 1 0 0 0,0-1 0 0 0,0 0 0 0 0,0 0 0 0 0,1 1 0 0 0,-1-1 0 0 0,0 0 0 0 0,1 0 0 0 0,-1 1 0 0 0,1-1 0 0 0,-1 0 0 0 0,1 0 0 0 0,0 0 0 0 0,-1 0 0 0 0,1 0 0 0 0,0 1 0 0 0,0-2 0 0 0,0 1-1 0 0,0 0 1 0 0,0 0 0 0 0,0 0 0 0 0,0 0 0 0 0,0 0 0 0 0,0-1 0 0 0,0 1 0 0 0,0-1 0 0 0,0 1 0 0 0,1-1 0 0 0,-1 1 0 0 0,0-1 0 0 0,0 1 0 0 0,1-1 0 0 0,-1 0 0 0 0,0 0 0 0 0,0 0 0 0 0,1 0 0 0 0,-1 0 0 0 0,0 0-1 0 0,2 0 1 0 0,7-2 3 0 0,-1 1 0 0 0,0-2-1 0 0,0 1 1 0 0,0-1-1 0 0,0 0 1 0 0,9-6-1 0 0,80-44 93 0 0,165-119-1 0 0,-146 91-129 0 0,-52 37-18 0 0,84-58 68 0 0,256-130 0 0 0,-394 227 4 0 0,-7 2-28 0 0,0 1-1 0 0,0-1 1 0 0,1 1 0 0 0,-1 0-1 0 0,1 1 1 0 0,-1-1-1 0 0,1 1 1 0 0,0 0-1 0 0,0 0 1 0 0,0 1-1 0 0,-1-1 1 0 0,9 1 0 0 0,-12 0 8 0 0,-1 1 1 0 0,1-1-1 0 0,-1 0 1 0 0,1 0-1 0 0,-1 1 1 0 0,0-1-1 0 0,1 0 1 0 0,-1 1-1 0 0,1-1 1 0 0,-1 0-1 0 0,0 1 1 0 0,1-1-1 0 0,-1 1 1 0 0,0-1-1 0 0,1 0 1 0 0,-1 1-1 0 0,0-1 1 0 0,0 1-1 0 0,1-1 1 0 0,-1 1-1 0 0,0-1 1 0 0,0 1-1 0 0,0-1 1 0 0,0 1-1 0 0,0 0 1 0 0,0-1-1 0 0,1 1 1 0 0,-1-1-1 0 0,-1 1 1 0 0,1-1-1 0 0,0 1 1 0 0,0-1-1 0 0,0 1 1 0 0,0 0-1 0 0,-10 24-57 0 0,-12 12 34 0 0,-2 0-1 0 0,-2-2 1 0 0,-60 64-1 0 0,39-46-106 0 0,-278 288-587 0 0,127-138 810 0 0,195-201-80 0 0,-4 4 45 0 0,1 1 0 0 0,-1 0-1 0 0,1 0 1 0 0,0 0-1 0 0,1 0 1 0 0,0 1 0 0 0,0 0-1 0 0,0 0 1 0 0,1 1 0 0 0,1-1-1 0 0,-5 12 1 0 0,8-19-61 0 0,0 0-1 0 0,0-1 1 0 0,0 1 0 0 0,0 0-1 0 0,0 0 1 0 0,0-1 0 0 0,0 1-1 0 0,0 0 1 0 0,0-1 0 0 0,0 1 0 0 0,0 0-1 0 0,0-1 1 0 0,1 1 0 0 0,-1 0-1 0 0,0-1 1 0 0,0 1 0 0 0,1-1-1 0 0,-1 1 1 0 0,0 0 0 0 0,1-1 0 0 0,-1 1-1 0 0,1-1 1 0 0,-1 1 0 0 0,1-1-1 0 0,-1 1 1 0 0,1-1 0 0 0,-1 1 0 0 0,1-1-1 0 0,-1 0 1 0 0,1 1 0 0 0,-1-1-1 0 0,1 0 1 0 0,0 1 0 0 0,-1-1-1 0 0,1 0 1 0 0,0 0 0 0 0,-1 0 0 0 0,2 1-1 0 0,31-4-52 0 0,-2-6 117 0 0,0-2 0 0 0,0-1 0 0 0,-1-1 0 0 0,47-29 0 0 0,-21 11 40 0 0,120-65 164 0 0,115-59 329 0 0,-227 125-344 0 0,1 3 0 0 0,109-30 0 0 0,-166 55-247 0 0,0 0 1 0 0,-1 1 0 0 0,1 0-1 0 0,0 0 1 0 0,0 0 0 0 0,13 2-1 0 0,-19-1-2 0 0,-1 0-1 0 0,0 0 0 0 0,1 1 0 0 0,-1-1 0 0 0,0 1 1 0 0,0-1-1 0 0,0 1 0 0 0,1-1 0 0 0,-1 1 0 0 0,0 0 1 0 0,0-1-1 0 0,0 1 0 0 0,0 0 0 0 0,0 0 0 0 0,0 0 0 0 0,0 0 1 0 0,0 0-1 0 0,1 2 0 0 0,-2-1-10 0 0,1 0 0 0 0,0 0 0 0 0,-1 0 0 0 0,1 0 0 0 0,-1 0 0 0 0,1 0 0 0 0,-1 1-1 0 0,0-1 1 0 0,0 0 0 0 0,0 0 0 0 0,0 0 0 0 0,-1 1 0 0 0,1-1 0 0 0,-1 4 0 0 0,-3 6 3 0 0,0 0-1 0 0,0 0 1 0 0,-1 0-1 0 0,-1-1 1 0 0,0 0 0 0 0,0 0-1 0 0,-10 12 1 0 0,-61 68-177 0 0,47-58 102 0 0,-274 289-293 0 0,112-124 855 0 0,187-193-397 0 0,-30 36 631 0 0,33-39-688 0 0,1 0 1 0 0,-1 1 0 0 0,1-1-1 0 0,-1 1 1 0 0,1-1-1 0 0,0 1 1 0 0,0-1 0 0 0,0 1-1 0 0,0 0 1 0 0,0-1 0 0 0,1 1-1 0 0,-1 0 1 0 0,1 0 0 0 0,0 3-1 0 0,0-6-22 0 0,0 0-1 0 0,0 1 1 0 0,0-1 0 0 0,0 0-1 0 0,0 0 1 0 0,0 1-1 0 0,0-1 1 0 0,1 0-1 0 0,-1 0 1 0 0,0 1 0 0 0,0-1-1 0 0,0 0 1 0 0,1 0-1 0 0,-1 0 1 0 0,0 1-1 0 0,0-1 1 0 0,0 0 0 0 0,1 0-1 0 0,-1 0 1 0 0,0 0-1 0 0,0 0 1 0 0,1 0-1 0 0,-1 1 1 0 0,0-1 0 0 0,0 0-1 0 0,1 0 1 0 0,-1 0-1 0 0,0 0 1 0 0,0 0-1 0 0,1 0 1 0 0,-1 0 0 0 0,0 0-1 0 0,0 0 1 0 0,1 0-1 0 0,-1 0 1 0 0,0 0-1 0 0,1 0 1 0 0,-1 0 0 0 0,0-1-1 0 0,0 1 1 0 0,1 0-1 0 0,8-2-8 0 0,-1 0 0 0 0,1-1 0 0 0,-1 0 0 0 0,0 0 0 0 0,0 0 0 0 0,0-1-1 0 0,0-1 1 0 0,-1 1 0 0 0,11-10 0 0 0,5-1 34 0 0,175-117 350 0 0,131-83-219 0 0,-247 168-17 0 0,2 3-1 0 0,100-38 1 0 0,-172 77-123 0 0,0 1 1 0 0,0 0-1 0 0,1 1 1 0 0,0 0-1 0 0,21-2 1 0 0,-33 5-21 0 0,-1 0 1 0 0,1 0 0 0 0,0 0-1 0 0,0 0 1 0 0,0 0 0 0 0,0 0 0 0 0,0 0-1 0 0,0 0 1 0 0,0 0 0 0 0,0 0-1 0 0,0 0 1 0 0,-1 1 0 0 0,1-1-1 0 0,0 0 1 0 0,0 1 0 0 0,0-1 0 0 0,0 1-1 0 0,-1-1 1 0 0,1 1 0 0 0,0-1-1 0 0,0 1 1 0 0,-1 0 0 0 0,1-1-1 0 0,0 1 1 0 0,-1 0 0 0 0,1-1 0 0 0,-1 1-1 0 0,1 0 1 0 0,-1 0 0 0 0,1-1-1 0 0,-1 1 1 0 0,0 0 0 0 0,1 0-1 0 0,-1 0 1 0 0,0 0 0 0 0,0 0 0 0 0,1 0-1 0 0,-1-1 1 0 0,0 1 0 0 0,0 0-1 0 0,0 0 1 0 0,0 2 0 0 0,-1 2-30 0 0,0 1 0 0 0,0 0 0 0 0,-1-1 0 0 0,0 1 0 0 0,0-1 0 0 0,-3 7 0 0 0,-12 19-33 0 0,-1-1 1 0 0,-2-2 0 0 0,-43 51-1 0 0,49-61 28 0 0,-237 257-268 0 0,7-7 726 0 0,230-253-377 0 0,-22 29 103 0 0,34-42-135 0 0,1 0 1 0 0,-1 1-1 0 0,1-1 0 0 0,0 0 1 0 0,0 0-1 0 0,0 1 1 0 0,0-1-1 0 0,0 1 0 0 0,0-1 1 0 0,1 0-1 0 0,-1 1 1 0 0,1 0-1 0 0,-1-1 0 0 0,1 1 1 0 0,0-1-1 0 0,0 4 1 0 0,1-5-62 0 0,0 1 1 0 0,0-1 0 0 0,0 1-1 0 0,0-1 1 0 0,0 1 0 0 0,0-1 0 0 0,1 0-1 0 0,-1 0 1 0 0,0 0 0 0 0,1 1-1 0 0,-1-1 1 0 0,1-1 0 0 0,-1 1 0 0 0,1 0-1 0 0,-1 0 1 0 0,1 0 0 0 0,0-1-1 0 0,-1 1 1 0 0,1-1 0 0 0,0 0 0 0 0,3 1-1 0 0,44 5-2808 0 0,-47-6 2677 0 0,57 1-4889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8:01.5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31 664 0 0,'0'0'19659'0'0,"0"9"-19181"0"0,1 2-381 0 0,6 71 647 0 0,-7-76-703 0 0,1-1 1 0 0,0 1 0 0 0,1-1 0 0 0,-1 0-1 0 0,1 0 1 0 0,0 0 0 0 0,0 0 0 0 0,1 0-1 0 0,-1 0 1 0 0,1 0 0 0 0,0-1 0 0 0,1 1-1 0 0,5 5 1 0 0,-8-10-40 0 0,-1 0 0 0 0,1 1 0 0 0,0-2 0 0 0,-1 1 0 0 0,1 0 0 0 0,0 0 0 0 0,-1 0 0 0 0,1 0 0 0 0,0 0-1 0 0,-1 0 1 0 0,1-1 0 0 0,-1 1 0 0 0,1 0 0 0 0,0-1 0 0 0,-1 1 0 0 0,1 0 0 0 0,-1-1 0 0 0,1 1 0 0 0,-1-1 0 0 0,1 1 0 0 0,-1-1 0 0 0,1 1 0 0 0,-1-1 0 0 0,0 1 0 0 0,1-1 0 0 0,-1 1 0 0 0,1-1 0 0 0,-1 1-1 0 0,0-1 1 0 0,0 0 0 0 0,1 1 0 0 0,-1-1 0 0 0,0 0 0 0 0,0 1 0 0 0,0-1 0 0 0,0 0 0 0 0,0 1 0 0 0,0-2 0 0 0,13-40 4 0 0,-10 29-8 0 0,3-4-21 0 0,0 1 1 0 0,1 0-1 0 0,10-17 1 0 0,-15 29 15 0 0,1 0 0 0 0,0 0 0 0 0,0 0 0 0 0,0 0 0 0 0,0 0 0 0 0,0 1 0 0 0,1 0 0 0 0,-1-1 0 0 0,1 1 0 0 0,0 0 0 0 0,0 1 0 0 0,0-1 0 0 0,1 1 0 0 0,-1 0 0 0 0,1 0 0 0 0,5-2 0 0 0,-8 4 13 0 0,0 0 0 0 0,0 0 0 0 0,0 1 0 0 0,0-1 0 0 0,0 1 0 0 0,0-1 0 0 0,0 1 0 0 0,0 0 0 0 0,0 0 0 0 0,0-1 0 0 0,-1 1 0 0 0,1 1 0 0 0,0-1 0 0 0,-1 0 0 0 0,1 0 0 0 0,0 1 0 0 0,-1-1 0 0 0,1 1 0 0 0,-1-1 0 0 0,0 1 0 0 0,0-1 0 0 0,1 1 0 0 0,-1 0-1 0 0,0 0 1 0 0,-1 0 0 0 0,1-1 0 0 0,0 1 0 0 0,0 0 0 0 0,-1 0 0 0 0,1 4 0 0 0,4 6 134 0 0,-2 0 0 0 0,0 1-1 0 0,3 18 1 0 0,2 64 845 0 0,-8-94-1141 0 0,1 0 1 0 0,-1-1-1 0 0,1 1 0 0 0,-1 0 1 0 0,1-1-1 0 0,-1 1 0 0 0,1 0 0 0 0,-1-1 1 0 0,1 1-1 0 0,0-1 0 0 0,-1 1 1 0 0,1-1-1 0 0,0 1 0 0 0,0-1 0 0 0,-1 1 1 0 0,1-1-1 0 0,0 0 0 0 0,0 1 1 0 0,0-1-1 0 0,0 0 0 0 0,-1 0 0 0 0,1 1 1 0 0,0-1-1 0 0,0 0 0 0 0,0 0 1 0 0,0 0-1 0 0,0 0 0 0 0,-1 0 0 0 0,1-1 1 0 0,0 1-1 0 0,0 0 0 0 0,0 0 0 0 0,0 0 1 0 0,-1-1-1 0 0,1 1 0 0 0,0 0 1 0 0,0-1-1 0 0,0 1 0 0 0,-1-1 0 0 0,1 1 1 0 0,0-1-1 0 0,-1 1 0 0 0,1-1 1 0 0,1-1-1 0 0,12-13-5950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10:0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0 259 6989 0 0,'0'0'4100'0'0,"16"-8"-3207"0"0,66-36 129 0 0,9-7-223 0 0,3 5 1 0 0,108-38-1 0 0,-179 77-721 0 0,1 1 1 0 0,35-4-1 0 0,-47 8-96 0 0,-1 2 0 0 0,0-1 0 0 0,0 1 1 0 0,0 1-1 0 0,0 0 0 0 0,1 0 0 0 0,15 5 0 0 0,-25-5 4 0 0,1 0-1 0 0,-1 0 1 0 0,0 0-1 0 0,0 1 1 0 0,0-1-1 0 0,0 0 1 0 0,0 1 0 0 0,0 0-1 0 0,0-1 1 0 0,0 1-1 0 0,0 0 1 0 0,-1 0-1 0 0,1 0 1 0 0,-1 0-1 0 0,1 0 1 0 0,-1 0 0 0 0,0 0-1 0 0,0 0 1 0 0,0 1-1 0 0,0-1 1 0 0,0 1-1 0 0,-1-1 1 0 0,1 0-1 0 0,-1 1 1 0 0,1-1 0 0 0,-1 1-1 0 0,0-1 1 0 0,0 1-1 0 0,0-1 1 0 0,0 1-1 0 0,-1-1 1 0 0,1 1-1 0 0,-1-1 1 0 0,1 1 0 0 0,-1-1-1 0 0,-2 4 1 0 0,-2 11 44 0 0,-2 0 0 0 0,0 0 1 0 0,-18 29-1 0 0,19-36-68 0 0,-121 184-70 0 0,-17 28 74 0 0,139-212-10 0 0,0 0 0 0 0,1-1 0 0 0,0 1-1 0 0,0 1 1 0 0,1-1 0 0 0,1 0 0 0 0,0 1-1 0 0,-2 15 1 0 0,4-23 35 0 0,0 0 1 0 0,0-1-1 0 0,1 1 0 0 0,-1 0 0 0 0,0 0 1 0 0,1 0-1 0 0,0-1 0 0 0,0 1 0 0 0,0 0 1 0 0,0-1-1 0 0,0 1 0 0 0,0-1 0 0 0,1 1 1 0 0,-1-1-1 0 0,1 0 0 0 0,-1 0 0 0 0,1 1 1 0 0,0-1-1 0 0,0 0 0 0 0,0 0 0 0 0,0-1 1 0 0,0 1-1 0 0,1 0 0 0 0,-1-1 0 0 0,1 1 1 0 0,-1-1-1 0 0,1 0 0 0 0,-1 0 0 0 0,1 0 1 0 0,-1 0-1 0 0,1 0 0 0 0,0-1 0 0 0,0 1 1 0 0,-1-1-1 0 0,1 0 0 0 0,0 1 0 0 0,4-2 1 0 0,8 2 28 0 0,0-2-1 0 0,0 0 1 0 0,0 0 0 0 0,0-1 0 0 0,0-1 0 0 0,0-1 0 0 0,25-9 0 0 0,99-52 112 0 0,-118 54-119 0 0,275-153 70 0 0,-159 83-109 0 0,3 6-1 0 0,176-65 1 0 0,-305 135 9 0 0,-6 3 10 0 0,0-1-1 0 0,0 1 1 0 0,1 0-1 0 0,-1 1 1 0 0,0-1-1 0 0,1 1 1 0 0,-1 0-1 0 0,1 0 1 0 0,0 1-1 0 0,-1 0 1 0 0,1 0-1 0 0,6 0 1 0 0,-12 2-13 0 0,0 0 0 0 0,0-1 0 0 0,0 1 0 0 0,0 0 0 0 0,0-1 0 0 0,0 1 0 0 0,0 0 0 0 0,-1-1 1 0 0,1 1-1 0 0,0-1 0 0 0,-1 1 0 0 0,0-1 0 0 0,1 1 0 0 0,-1-1 0 0 0,0 1 0 0 0,0-1 0 0 0,1 1 0 0 0,-1-1 1 0 0,-2 2-1 0 0,-32 47-214 0 0,-2-1 1 0 0,-2-2 0 0 0,-46 42 0 0 0,19-20 6 0 0,-92 102 466 0 0,-177 246 0 0 0,329-407-135 0 0,0-2 28 0 0,0 0 0 0 0,0 1 0 0 0,1 0-1 0 0,0 0 1 0 0,1 0 0 0 0,-4 13 0 0 0,8-21-125 0 0,-1 0 0 0 0,1-1 1 0 0,0 1-1 0 0,0 0 0 0 0,0-1 0 0 0,0 1 0 0 0,-1 0 0 0 0,1 0 1 0 0,0-1-1 0 0,1 1 0 0 0,-1 0 0 0 0,0 0 0 0 0,0-1 1 0 0,0 1-1 0 0,0 0 0 0 0,0 0 0 0 0,1-1 0 0 0,-1 1 1 0 0,0 0-1 0 0,1-1 0 0 0,-1 1 0 0 0,1-1 0 0 0,-1 1 0 0 0,0 0 1 0 0,1-1-1 0 0,-1 1 0 0 0,1-1 0 0 0,0 1 0 0 0,0 0 1 0 0,24 3 30 0 0,38-19-27 0 0,16-19 139 0 0,0-3 1 0 0,139-90 0 0 0,-157 89-101 0 0,163-99 44 0 0,562-329-74 0 0,-706 422-69 0 0,266-130-964 0 0,-315 162-537 0 0,-31 12 1485 0 0,0 0 0 0 0,0 0-1 0 0,0 0 1 0 0,0 0 0 0 0,0 0-1 0 0,1 0 1 0 0,-1-1 0 0 0,0 1-1 0 0,0 0 1 0 0,0 0 0 0 0,0 0 0 0 0,1 0-1 0 0,-1 0 1 0 0,0 0 0 0 0,0 0-1 0 0,0 0 1 0 0,0 0 0 0 0,1 0-1 0 0,-1 0 1 0 0,0 0 0 0 0,0 0 0 0 0,0 0-1 0 0,1 0 1 0 0,-1 0 0 0 0,0 0-1 0 0,0 0 1 0 0,0 0 0 0 0,0 0-1 0 0,1 0 1 0 0,-1 0 0 0 0,0 0 0 0 0,0 0-1 0 0,0 0 1 0 0,0 0 0 0 0,1 0-1 0 0,-1 0 1 0 0,0 1 0 0 0,0-1 0 0 0,0 0-1 0 0,0 0 1 0 0,0 0 0 0 0,1 0-1 0 0,-1 0 1 0 0,0 1 0 0 0,0-1-1 0 0,0 0 1 0 0,0 0 0 0 0,0 0 0 0 0,0 0-1 0 0,0 1 1 0 0,0-1 0 0 0,0 0-1 0 0,0 0 1 0 0,0 0 0 0 0,0 0-1 0 0,0 1 1 0 0,0-1 0 0 0,0 0 0 0 0,0 0-1 0 0,0 0 1 0 0,0 1 0 0 0,0-1-1 0 0,0 0 1 0 0,0 0 0 0 0,0 0-1 0 0,0 0 1 0 0,0 1 0 0 0,-9 13-2175 0 0,-14 9 101 0 0,-40 31 0 0 0,-26 16 516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10:02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248 248 4472 0 0,'0'0'5304'0'0,"4"0"-4692"0"0,1 0-467 0 0,1 0 0 0 0,-1-1 1 0 0,1 0-1 0 0,-1 0 0 0 0,1-1 1 0 0,-1 1-1 0 0,1-1 1 0 0,-1 0-1 0 0,0-1 0 0 0,0 1 1 0 0,0-1-1 0 0,6-5 0 0 0,13-5 176 0 0,16-7 62 0 0,321-149 1529 0 0,-353 166-1894 0 0,-1 0 1 0 0,0 0 0 0 0,1 0-1 0 0,-1 1 1 0 0,1 0-1 0 0,0 1 1 0 0,0 0 0 0 0,0 0-1 0 0,0 0 1 0 0,0 1-1 0 0,9 1 1 0 0,-16-1-18 0 0,-1 0-1 0 0,0 1 0 0 0,0-1 1 0 0,1 0-1 0 0,-1 0 1 0 0,0 1-1 0 0,0-1 1 0 0,1 0-1 0 0,-1 1 1 0 0,0-1-1 0 0,0 0 0 0 0,0 1 1 0 0,1-1-1 0 0,-1 0 1 0 0,0 1-1 0 0,0-1 1 0 0,0 0-1 0 0,0 1 1 0 0,0-1-1 0 0,0 1 1 0 0,0-1-1 0 0,0 0 0 0 0,0 1 1 0 0,0-1-1 0 0,0 0 1 0 0,0 1-1 0 0,0-1 1 0 0,0 1-1 0 0,0-1 1 0 0,0 0-1 0 0,0 1 1 0 0,0-1-1 0 0,-1 0 0 0 0,1 1 1 0 0,0-1-1 0 0,0 0 1 0 0,0 1-1 0 0,-1-1 1 0 0,-10 17 101 0 0,-16 10 38 0 0,-2-1 0 0 0,-1-2 1 0 0,0 0-1 0 0,-36 19 0 0 0,19-11-114 0 0,-200 125-159 0 0,194-128-30 0 0,0-3-1 0 0,-2-1 0 0 0,-57 16 0 0 0,108-40-14 0 0,-38 10-280 0 0,40-11 270 0 0,0 1 0 0 0,1-1 0 0 0,-1 0 0 0 0,0 0 0 0 0,0 0 0 0 0,0 0 0 0 0,0 0 0 0 0,1 0 0 0 0,-1 0 0 0 0,0-1 0 0 0,0 1 0 0 0,0 0 0 0 0,1-1 0 0 0,-1 0 0 0 0,0 1 0 0 0,1-1 0 0 0,-1 0 0 0 0,-2-2 0 0 0,-9-22-5078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10:0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1408 0 0,'0'0'10042'0'0,"15"-14"-9206"0"0,27-26-440 0 0,-11 8 164 0 0,1 1 0 0 0,1 2 0 0 0,58-38-1 0 0,-90 66-562 0 0,0 1 0 0 0,0-1-1 0 0,0 0 1 0 0,0 0 0 0 0,0 1-1 0 0,1-1 1 0 0,-1 1 0 0 0,0-1-1 0 0,0 1 1 0 0,1-1 0 0 0,-1 1-1 0 0,0 0 1 0 0,1 0 0 0 0,-1-1 0 0 0,0 1-1 0 0,1 0 1 0 0,-1 0 0 0 0,0 0-1 0 0,1 1 1 0 0,-1-1 0 0 0,0 0-1 0 0,1 0 1 0 0,1 2 0 0 0,-2-1 4 0 0,0 0 1 0 0,-1 0-1 0 0,1 0 1 0 0,-1 0-1 0 0,1 0 0 0 0,-1 0 1 0 0,0 1-1 0 0,1-1 1 0 0,-1 0-1 0 0,0 0 1 0 0,0 1-1 0 0,0-1 1 0 0,0 0-1 0 0,0 0 1 0 0,0 1-1 0 0,0-1 1 0 0,0 0-1 0 0,-1 0 1 0 0,0 3-1 0 0,-3 11 29 0 0,-1 1-1 0 0,-13 25 1 0 0,17-37-35 0 0,-39 76-237 0 0,24-53 143 0 0,2 1 0 0 0,1 0 0 0 0,2 0 0 0 0,0 2 0 0 0,2-1 0 0 0,-7 40 1 0 0,15-66 78 0 0,1 0 0 0 0,-1 0 0 0 0,1 0 1 0 0,0 0-1 0 0,0-1 0 0 0,0 1 0 0 0,1 0 1 0 0,-1 0-1 0 0,1 0 0 0 0,-1 0 0 0 0,1 0 1 0 0,0 0-1 0 0,0-1 0 0 0,0 1 0 0 0,1 0 1 0 0,-1-1-1 0 0,4 5 0 0 0,-3-5 24 0 0,1 0-1 0 0,0 0 1 0 0,-1-1 0 0 0,1 1-1 0 0,0-1 1 0 0,0 0-1 0 0,0 1 1 0 0,0-1-1 0 0,0-1 1 0 0,0 1 0 0 0,0 0-1 0 0,0-1 1 0 0,1 0-1 0 0,-1 0 1 0 0,0 1-1 0 0,6-2 1 0 0,26-3 196 0 0,-1-2 1 0 0,1-1-1 0 0,-1-2 0 0 0,-1-1 0 0 0,57-25 1 0 0,-25 10 33 0 0,-18 7-62 0 0,-18 6 95 0 0,1 1 1 0 0,0 2 0 0 0,0 1-1 0 0,35-5 1 0 0,-63 13-260 0 0,0-1-1 0 0,-1 1 0 0 0,1 0 0 0 0,0 0 1 0 0,-1 0-1 0 0,1 0 0 0 0,0 0 1 0 0,-1 1-1 0 0,1-1 0 0 0,-1 0 1 0 0,1 1-1 0 0,0-1 0 0 0,-1 1 1 0 0,1-1-1 0 0,-1 1 0 0 0,1 0 1 0 0,-1 0-1 0 0,0 0 0 0 0,1 0 1 0 0,-1 0-1 0 0,0 0 0 0 0,1 0 1 0 0,-1 0-1 0 0,0 0 0 0 0,0 1 0 0 0,0-1 1 0 0,0 0-1 0 0,0 1 0 0 0,-1-1 1 0 0,1 1-1 0 0,0-1 0 0 0,-1 1 1 0 0,1-1-1 0 0,-1 1 0 0 0,1-1 1 0 0,-1 1-1 0 0,0 0 0 0 0,1-1 1 0 0,-1 4-1 0 0,0 3 13 0 0,0 0 1 0 0,-1 0 0 0 0,0 1-1 0 0,0-1 1 0 0,-1 0-1 0 0,0 0 1 0 0,-4 9 0 0 0,-15 35 20 0 0,-3-2 0 0 0,-40 64 0 0 0,33-61-81 0 0,-45 104 1 0 0,74-154 31 0 0,1 1 0 0 0,0-1 1 0 0,0 1-1 0 0,0 0 1 0 0,0 0-1 0 0,0-1 0 0 0,1 1 1 0 0,-1 0-1 0 0,1 0 0 0 0,0 0 1 0 0,1 0-1 0 0,-1 0 1 0 0,1-1-1 0 0,1 8 0 0 0,-1-9 4 0 0,0-1 0 0 0,0 1 0 0 0,0-1 1 0 0,1 1-1 0 0,-1-1 0 0 0,0 0 0 0 0,1 0 0 0 0,-1 1 0 0 0,1-1 0 0 0,-1 0 0 0 0,1 0 0 0 0,0 0 0 0 0,-1-1 0 0 0,1 1 0 0 0,0 0 0 0 0,0-1 0 0 0,-1 1 0 0 0,1-1 0 0 0,0 1 0 0 0,0-1 0 0 0,0 0 0 0 0,0 0 0 0 0,0 0 0 0 0,-1 0 1 0 0,1 0-1 0 0,0 0 0 0 0,0-1 0 0 0,0 1 0 0 0,0 0 0 0 0,0-1 0 0 0,2-1 0 0 0,27-7 110 0 0,-2-1-1 0 0,0-2 1 0 0,0-1 0 0 0,47-29-1 0 0,-22 12 40 0 0,-3 2-10 0 0,15-9 242 0 0,1 3 0 0 0,2 2 0 0 0,73-21 1 0 0,-134 51-358 0 0,1-1 0 0 0,-1 1 0 0 0,1 1 0 0 0,0 0 0 0 0,0 0 0 0 0,13 1 0 0 0,-21 0-23 0 0,0 1 0 0 0,0-1 1 0 0,0 1-1 0 0,0-1 0 0 0,0 1 1 0 0,-1-1-1 0 0,1 1 0 0 0,0-1 1 0 0,-1 1-1 0 0,1 0 0 0 0,0-1 1 0 0,-1 1-1 0 0,1 0 0 0 0,0-1 1 0 0,-1 1-1 0 0,1 0 0 0 0,-1 0 1 0 0,0 0-1 0 0,1 0 0 0 0,-1 0 1 0 0,0-1-1 0 0,1 1 0 0 0,-1 0 1 0 0,0 0-1 0 0,0 0 0 0 0,0 0 1 0 0,0 0-1 0 0,0 0 0 0 0,0 0 1 0 0,0 0-1 0 0,0 0 0 0 0,0 0 1 0 0,0 0-1 0 0,0 0 0 0 0,-1 0 1 0 0,0 1-1 0 0,-11 41 8 0 0,-9 0 26 0 0,-2-1 0 0 0,-2-2 0 0 0,-37 49 0 0 0,29-42-29 0 0,-10 10 3 0 0,28-40 0 0 0,1 1-1 0 0,1 1 1 0 0,1 0-1 0 0,-18 38 1 0 0,29-56-5 0 0,0 1 0 0 0,1-1-1 0 0,-1 0 1 0 0,0 1 0 0 0,1-1 0 0 0,-1 1 0 0 0,1-1 0 0 0,-1 1 0 0 0,1-1 0 0 0,0 1-1 0 0,0-1 1 0 0,-1 1 0 0 0,1-1 0 0 0,0 1 0 0 0,0-1 0 0 0,1 1 0 0 0,-1-1 0 0 0,0 1 0 0 0,0-1-1 0 0,1 1 1 0 0,-1-1 0 0 0,1 0 0 0 0,-1 1 0 0 0,1-1 0 0 0,0 1 0 0 0,-1-1 0 0 0,1 0-1 0 0,0 0 1 0 0,0 1 0 0 0,0-1 0 0 0,0 0 0 0 0,0 0 0 0 0,0 0 0 0 0,0 0 0 0 0,1 0-1 0 0,-1 0 1 0 0,0-1 0 0 0,1 1 0 0 0,-1 0 0 0 0,0 0 0 0 0,1-1 0 0 0,-1 1 0 0 0,1-1 0 0 0,-1 0-1 0 0,3 1 1 0 0,7 1 1 0 0,-1-1-1 0 0,1-1 0 0 0,0 0 1 0 0,0-1-1 0 0,17-2 0 0 0,55-14 63 0 0,0-3-1 0 0,-1-4 0 0 0,82-37 1 0 0,-79 28-549 0 0,0 4 1 0 0,157-32 0 0 0,-155 51-2063 0 0,-21 6-3679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10:11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87 199 3312 0 0,'0'0'6746'0'0,"-10"13"-6200"0"0,1-3-356 0 0,0-2 97 0 0,1 1 1 0 0,0 0-1 0 0,0 0 1 0 0,1 1 0 0 0,1 0-1 0 0,-1 1 1 0 0,-7 18 0 0 0,30-63 1050 0 0,1 1 0 0 0,26-36 1 0 0,-37 59-1199 0 0,60-85 947 0 0,-60 87-1049 0 0,1 0 0 0 0,0 0 0 0 0,0 1 0 0 0,1 0 0 0 0,0 0 0 0 0,1 1 0 0 0,-1 0 0 0 0,17-8 0 0 0,-24 13-41 0 0,0 1 0 0 0,0-1 0 0 0,0 1 0 0 0,0-1 0 0 0,0 1 0 0 0,0 0 0 0 0,0-1 0 0 0,0 1 0 0 0,0 0 0 0 0,0 0 0 0 0,0 0 0 0 0,0 0 0 0 0,0 0 0 0 0,0 0 0 0 0,0 0 0 0 0,0 0 0 0 0,1 0 0 0 0,-1 0 0 0 0,0 1 0 0 0,0-1 0 0 0,0 0 0 0 0,0 1 0 0 0,-1-1 0 0 0,1 1 0 0 0,0-1 0 0 0,0 1 1 0 0,0 0-1 0 0,0-1 0 0 0,1 2 0 0 0,-1 0 13 0 0,0 0 0 0 0,0 0 1 0 0,0 0-1 0 0,0 1 0 0 0,0-1 1 0 0,0 0-1 0 0,0 1 0 0 0,-1-1 1 0 0,1 0-1 0 0,-1 1 0 0 0,0-1 1 0 0,1 4-1 0 0,-1 10 76 0 0,-1 0 0 0 0,-6 31 0 0 0,7-44-95 0 0,-7 28 73 0 0,-21 56-1 0 0,18-61-44 0 0,2 0 0 0 0,0 0 0 0 0,-4 33 0 0 0,12-58-25 0 0,0-1 1 0 0,0 0-1 0 0,0 1 1 0 0,0-1 0 0 0,0 0-1 0 0,0 1 1 0 0,0-1-1 0 0,0 0 1 0 0,0 0-1 0 0,0 1 1 0 0,1-1 0 0 0,-1 0-1 0 0,0 1 1 0 0,0-1-1 0 0,0 0 1 0 0,0 0-1 0 0,0 1 1 0 0,1-1 0 0 0,-1 0-1 0 0,0 0 1 0 0,0 1-1 0 0,0-1 1 0 0,1 0-1 0 0,-1 0 1 0 0,0 0 0 0 0,0 1-1 0 0,1-1 1 0 0,-1 0-1 0 0,0 0 1 0 0,0 0-1 0 0,1 0 1 0 0,-1 0 0 0 0,0 0-1 0 0,0 1 1 0 0,1-1-1 0 0,-1 0 1 0 0,0 0-1 0 0,1 0 1 0 0,-1 0 0 0 0,0 0-1 0 0,1 0 1 0 0,-1 0-1 0 0,0 0 1 0 0,0 0 0 0 0,1 0-1 0 0,-1-1 1 0 0,0 1-1 0 0,1 0 1 0 0,-1 0-1 0 0,0 0 1 0 0,0 0 0 0 0,1 0-1 0 0,-1 0 1 0 0,0-1-1 0 0,0 1 1 0 0,1 0-1 0 0,-1 0 1 0 0,0 0 0 0 0,1-1-1 0 0,19-11-9 0 0,13-18 305 0 0,54-61-1 0 0,-52 52-166 0 0,44-38-1 0 0,-67 66-13 0 0,0 2 1 0 0,0 0 0 0 0,1 0-1 0 0,0 2 1 0 0,1-1-1 0 0,0 2 1 0 0,0-1 0 0 0,18-4-1 0 0,-28 10-106 0 0,0 0 0 0 0,0 0-1 0 0,0 0 1 0 0,0 0 0 0 0,1 1-1 0 0,-1 0 1 0 0,0-1 0 0 0,0 2-1 0 0,0-1 1 0 0,0 0 0 0 0,1 1 0 0 0,-1 0-1 0 0,0 0 1 0 0,0 0 0 0 0,0 0-1 0 0,0 1 1 0 0,-1-1 0 0 0,1 1-1 0 0,0 0 1 0 0,-1 0 0 0 0,1 1-1 0 0,-1-1 1 0 0,1 1 0 0 0,-1-1 0 0 0,0 1-1 0 0,0 0 1 0 0,-1 0 0 0 0,1 1-1 0 0,-1-1 1 0 0,1 1 0 0 0,-1-1-1 0 0,0 1 1 0 0,2 3 0 0 0,3 12 21 0 0,0 0 0 0 0,-1 0 0 0 0,-1 0-1 0 0,-1 1 1 0 0,3 27 0 0 0,-7-46-23 0 0,8 85 49 0 0,-5-47-58 0 0,9 42 0 0 0,-12-78-147 0 0,1 0 0 0 0,0 1 0 0 0,-1-1 0 0 0,1 0-1 0 0,1 0 1 0 0,-1 0 0 0 0,0 0 0 0 0,1 0 0 0 0,-1 0 0 0 0,1 0-1 0 0,0 0 1 0 0,0 0 0 0 0,0-1 0 0 0,1 1 0 0 0,-1-1-1 0 0,0 1 1 0 0,1-1 0 0 0,0 0 0 0 0,-1 0 0 0 0,1 0 0 0 0,0-1-1 0 0,3 2 1 0 0,27-5-5758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9:10:13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85 628 0 0,'0'0'4378'0'0,"14"-6"-3427"0"0,105-52 528 0 0,-115 55-1435 0 0,0 0 0 0 0,0 1 1 0 0,0 0-1 0 0,1 0 0 0 0,-1 0 0 0 0,1 0 0 0 0,-1 1 1 0 0,1 0-1 0 0,0 0 0 0 0,-1 0 0 0 0,7 0 0 0 0,-10 1-18 0 0,0 1-1 0 0,0-1 1 0 0,-1 0-1 0 0,1 0 0 0 0,0 0 1 0 0,0 1-1 0 0,0-1 0 0 0,-1 0 1 0 0,1 1-1 0 0,0-1 1 0 0,0 1-1 0 0,-1-1 0 0 0,1 1 1 0 0,-1-1-1 0 0,1 1 0 0 0,0 0 1 0 0,-1-1-1 0 0,1 1 1 0 0,-1 0-1 0 0,1-1 0 0 0,-1 1 1 0 0,1 0-1 0 0,-1 0 0 0 0,1 0 1 0 0,-1 2 118 0 0,1 0-1 0 0,-1 0 1 0 0,1 0 0 0 0,-1 1-1 0 0,0-1 1 0 0,0 0 0 0 0,0 0-1 0 0,0 0 1 0 0,-1 0 0 0 0,0 3 0 0 0,0-4-92 0 0,0-1 0 0 0,1 0 0 0 0,0 0 0 0 0,-1 0 1 0 0,1 1-1 0 0,0-1 0 0 0,-1 0 0 0 0,1 0 1 0 0,0 1-1 0 0,0-1 0 0 0,0 0 0 0 0,0 0 0 0 0,0 1 1 0 0,0-1-1 0 0,0 0 0 0 0,1 0 0 0 0,-1 1 0 0 0,0-1 1 0 0,1 0-1 0 0,-1 0 0 0 0,1 0 0 0 0,-1 1 1 0 0,2 1-1 0 0,1-3-14 0 0,-1-1 1 0 0,0 1-1 0 0,1 0 1 0 0,-1-1-1 0 0,0 1 0 0 0,0-1 1 0 0,1 0-1 0 0,-1 0 1 0 0,0 0-1 0 0,0 0 1 0 0,3-2-1 0 0,2 0 62 0 0,0-1-63 0 0,1 1 0 0 0,-1 0 0 0 0,0 0 1 0 0,1 1-1 0 0,0 0 0 0 0,0 0 0 0 0,-1 1 0 0 0,17-1 1 0 0,-22 3-42 0 0,1-1 0 0 0,0 0 0 0 0,0 1 0 0 0,0 0 0 0 0,0 0 0 0 0,-1 0 0 0 0,1 0 0 0 0,0 0 0 0 0,-1 0 0 0 0,1 1 0 0 0,-1-1 0 0 0,1 1 0 0 0,-1 0 0 0 0,0 0 0 0 0,0 0 0 0 0,1 0 0 0 0,-1 0 0 0 0,-1 0 0 0 0,1 1 0 0 0,0-1 0 0 0,-1 0 1 0 0,1 1-1 0 0,-1 0 0 0 0,0-1 0 0 0,1 1 0 0 0,-1 0 0 0 0,1 4 0 0 0,2 8-394 0 0,-1 0 0 0 0,0 1 1 0 0,0-1-1 0 0,-1 19 0 0 0,0-8-1426 0 0,-1 5-1979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8:01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95 8521 0 0,'0'0'9332'0'0,"-7"12"-8155"0"0,-24 38-247 0 0,29-48-875 0 0,1 0-1 0 0,0 0 0 0 0,0 0 0 0 0,0 1 0 0 0,0-1 0 0 0,0 0 0 0 0,0 0 0 0 0,1 0 0 0 0,-1 1 0 0 0,1-1 0 0 0,-1 0 0 0 0,1 1 0 0 0,0-1 0 0 0,0 0 0 0 0,0 1 0 0 0,0-1 0 0 0,1 0 0 0 0,0 5 0 0 0,0-5-40 0 0,0-1 0 0 0,0 1 0 0 0,0-1 0 0 0,0 0 0 0 0,0 1 0 0 0,0-1 0 0 0,0 0 0 0 0,1 0 0 0 0,-1 0 0 0 0,1 0 0 0 0,-1 0-1 0 0,0 0 1 0 0,1 0 0 0 0,0 0 0 0 0,-1 0 0 0 0,1-1 0 0 0,-1 1 0 0 0,4 0 0 0 0,2 0 16 0 0,-1 0 0 0 0,0 0 0 0 0,0-1 0 0 0,0 0 0 0 0,0 0 0 0 0,0 0 0 0 0,0-1 0 0 0,1 0 1 0 0,-1 0-1 0 0,10-3 0 0 0,-6-1 86 0 0,0-1 0 0 0,-1 0 1 0 0,1 0-1 0 0,-1-1 0 0 0,0 0 1 0 0,-1 0-1 0 0,0-1 1 0 0,11-13-1 0 0,-16 18-57 0 0,0 0-1 0 0,0-1 1 0 0,-1 0 0 0 0,1 0 0 0 0,-1 1-1 0 0,0-1 1 0 0,0-1 0 0 0,0 1 0 0 0,0 0-1 0 0,-1 0 1 0 0,0-1 0 0 0,0 1-1 0 0,0-1 1 0 0,0 1 0 0 0,-1-1 0 0 0,1 1-1 0 0,-1-1 1 0 0,0 1 0 0 0,-1-1 0 0 0,1 1-1 0 0,-1-1 1 0 0,0 1 0 0 0,-2-7 0 0 0,1 8-33 0 0,0 0 1 0 0,0 0 0 0 0,-1 0 0 0 0,1 1 0 0 0,-1-1 0 0 0,0 1 0 0 0,1-1 0 0 0,-1 1 0 0 0,0 0 0 0 0,-1 0 0 0 0,1 0 0 0 0,0 0 0 0 0,0 1 0 0 0,-1-1 0 0 0,1 1 0 0 0,-1 0 0 0 0,1 0 0 0 0,-1 0 0 0 0,0 0-1 0 0,1 1 1 0 0,-1 0 0 0 0,0-1 0 0 0,1 1 0 0 0,-1 1 0 0 0,0-1 0 0 0,-4 1 0 0 0,0 0-45 0 0,-1 0 0 0 0,1 0-1 0 0,0 1 1 0 0,-1 0 0 0 0,1 0 0 0 0,0 1-1 0 0,0 0 1 0 0,0 1 0 0 0,1 0 0 0 0,-10 6-1 0 0,13-7-89 0 0,0 1 0 0 0,0 0-1 0 0,0 0 1 0 0,1 0 0 0 0,0 0-1 0 0,0 0 1 0 0,0 1 0 0 0,0-1 0 0 0,-3 10-1 0 0,5-13-54 0 0,1 1 0 0 0,-1-1 0 0 0,1 0 0 0 0,0 0 0 0 0,0 0 0 0 0,0 1-1 0 0,0-1 1 0 0,0 0 0 0 0,0 0 0 0 0,0 0 0 0 0,0 1 0 0 0,0-1 0 0 0,0 0 0 0 0,0 0-1 0 0,1 0 1 0 0,-1 1 0 0 0,1-1 0 0 0,-1 0 0 0 0,1 1 0 0 0,0-1-320 0 0,1 0 1 0 0,-1 1 0 0 0,0-1-1 0 0,0 0 1 0 0,1 0-1 0 0,-1-1 1 0 0,1 1-1 0 0,-1 0 1 0 0,1 0-1 0 0,-1-1 1 0 0,1 1-1 0 0,-1-1 1 0 0,1 1 0 0 0,-1-1-1 0 0,1 0 1 0 0,0 0-1 0 0,-1 1 1 0 0,4-1-1 0 0,13 0-8023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8:02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7 7249 0 0,'0'0'10888'0'0,"-3"12"-9933"0"0,0 4-566 0 0,0 0-1 0 0,1 0 0 0 0,1 31 0 0 0,1-42-329 0 0,0 0-1 0 0,0 0 1 0 0,1 0-1 0 0,-1 0 0 0 0,1 0 1 0 0,0-1-1 0 0,1 1 1 0 0,-1 0-1 0 0,1-1 1 0 0,0 1-1 0 0,0-1 0 0 0,1 1 1 0 0,-1-1-1 0 0,1 0 1 0 0,0 0-1 0 0,0 0 0 0 0,0-1 1 0 0,1 1-1 0 0,-1-1 1 0 0,9 6-1 0 0,-12-9-40 0 0,1 0 0 0 0,0 1-1 0 0,-1-2 1 0 0,1 1 0 0 0,0 0 0 0 0,-1 0 0 0 0,1 0 0 0 0,0 0-1 0 0,-1 0 1 0 0,1 0 0 0 0,-1-1 0 0 0,1 1 0 0 0,0 0 0 0 0,-1 0-1 0 0,1-1 1 0 0,-1 1 0 0 0,1-1 0 0 0,-1 1 0 0 0,1 0-1 0 0,-1-1 1 0 0,1 1 0 0 0,-1-1 0 0 0,1 1 0 0 0,-1-1 0 0 0,0 1-1 0 0,1-1 1 0 0,-1 1 0 0 0,0-1 0 0 0,1 0 0 0 0,-1 1-1 0 0,0-1 1 0 0,0 0 0 0 0,0 1 0 0 0,1-1 0 0 0,-1 1 0 0 0,0-1-1 0 0,0 0 1 0 0,0 1 0 0 0,0-1 0 0 0,0 0 0 0 0,0 1 0 0 0,0-1-1 0 0,-1 0 1 0 0,5-36 302 0 0,-4 35-348 0 0,1-31 42 0 0,-1 23-30 0 0,0 1 1 0 0,0-1 0 0 0,1 0 0 0 0,0 0 0 0 0,0 0 0 0 0,1 1 0 0 0,1-1 0 0 0,6-16 0 0 0,-8 25-62 0 0,1-1 1 0 0,0 1-1 0 0,0-1 0 0 0,-1 1 0 0 0,1 0 1 0 0,0 0-1 0 0,0 0 0 0 0,0 0 0 0 0,0 0 0 0 0,0 0 1 0 0,0 0-1 0 0,1 0 0 0 0,-1 1 0 0 0,0 0 1 0 0,0-1-1 0 0,1 1 0 0 0,-1 0 0 0 0,0 0 1 0 0,0 0-1 0 0,1 0 0 0 0,-1 0 0 0 0,0 1 1 0 0,0-1-1 0 0,0 1 0 0 0,5 1 0 0 0,14 0-4313 0 0,-11-2-1909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8:02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10377 0 0,'0'0'9848'0'0,"-2"12"-9333"0"0,-1 0-384 0 0,1 1 1 0 0,1 0 0 0 0,0 0-1 0 0,1 14 1 0 0,0-22-93 0 0,0 0 0 0 0,1 0 1 0 0,0 0-1 0 0,0 0 0 0 0,0-1 1 0 0,0 1-1 0 0,1 0 0 0 0,0-1 0 0 0,0 1 1 0 0,0-1-1 0 0,0 1 0 0 0,1-1 1 0 0,-1 0-1 0 0,1 0 0 0 0,0 0 1 0 0,1 0-1 0 0,3 3 0 0 0,-6-6-31 0 0,0-1 0 0 0,-1 0-1 0 0,1 1 1 0 0,0-1-1 0 0,0 0 1 0 0,-1 0 0 0 0,1 0-1 0 0,0 0 1 0 0,0 0-1 0 0,0 0 1 0 0,-1 0 0 0 0,1 0-1 0 0,0 0 1 0 0,0 0-1 0 0,-1 0 1 0 0,1 0 0 0 0,0 0-1 0 0,0-1 1 0 0,-1 1 0 0 0,1 0-1 0 0,0-1 1 0 0,-1 1-1 0 0,1 0 1 0 0,0-1 0 0 0,-1 1-1 0 0,1-1 1 0 0,0 1-1 0 0,-1-1 1 0 0,1 1 0 0 0,-1-1-1 0 0,1 0 1 0 0,-1 1-1 0 0,0-1 1 0 0,1 0 0 0 0,-1 1-1 0 0,1-1 1 0 0,-1 0-1 0 0,0 1 1 0 0,0-1 0 0 0,1 0-1 0 0,-1 0 1 0 0,0 1 0 0 0,0-2-1 0 0,13-36 213 0 0,-1-32-192 0 0,-5 27-33 0 0,-4 34 4 0 0,-3 13 4 0 0,0-1 1 0 0,0 1 0 0 0,0-1 0 0 0,0 0 0 0 0,0 1 0 0 0,0-1 0 0 0,1 0 0 0 0,0 1 0 0 0,-1-1 0 0 0,1 0 0 0 0,0 1 0 0 0,1-1 0 0 0,-1 0 0 0 0,1 0 0 0 0,-1 0 0 0 0,1 0 0 0 0,0-1 0 0 0,0 1 0 0 0,0 0 0 0 0,0-1 0 0 0,0 1 0 0 0,1-1 0 0 0,-1 0 0 0 0,1 0 0 0 0,0 0 0 0 0,0 0 0 0 0,-1 0 0 0 0,1 0 0 0 0,0-1 0 0 0,0 1 0 0 0,1-1 0 0 0,-1 0 0 0 0,0 0 0 0 0,0 0 0 0 0,1-1 0 0 0,-1 1 0 0 0,0-1 0 0 0,1 0 0 0 0,-1 0 0 0 0,0 0 0 0 0,1 0 0 0 0,-1 0 0 0 0,0-1 0 0 0,1 1 0 0 0,-1-1 0 0 0,0 0 0 0 0,0 0 0 0 0,1 0 0 0 0,-1-1 0 0 0,4-2 0 0 0,21-14 108 0 0,-25 15-80 0 0,1 1 0 0 0,-1-1 0 0 0,1 0-1 0 0,0 1 1 0 0,0 0 0 0 0,0 0-1 0 0,0 0 1 0 0,0 0 0 0 0,0 1 0 0 0,1-1-1 0 0,-1 1 1 0 0,0 0 0 0 0,8 0-1 0 0,-11 1-22 0 0,0 0 0 0 0,0 1 0 0 0,-1 0 0 0 0,1-1 0 0 0,0 1 0 0 0,-1-1 0 0 0,1 1 0 0 0,-1 0-1 0 0,1 0 1 0 0,-1-1 0 0 0,1 1 0 0 0,-1 0 0 0 0,1 0 0 0 0,-1-1 0 0 0,0 1 0 0 0,1 0-1 0 0,-1 0 1 0 0,0 0 0 0 0,0 0 0 0 0,0 0 0 0 0,0-1 0 0 0,0 1 0 0 0,0 1 0 0 0,2 25 258 0 0,-2-24-192 0 0,-1 33-118 0 0,1 56 1415 0 0,2-60-2918 0 0,1-25-3510 0 0,5-20-1195 0 0,8-9-4946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8:03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58 7341 0 0,'0'0'11269'0'0,"-8"12"-10977"0"0,5-8-257 0 0,-2 4 75 0 0,1-1-1 0 0,-1 0 1 0 0,1 1-1 0 0,1 0 1 0 0,-1 0-1 0 0,1 0 0 0 0,1 0 1 0 0,0 1-1 0 0,0-1 1 0 0,-2 16-1 0 0,4-22-71 0 0,0-1-1 0 0,0 1 1 0 0,0 0 0 0 0,0-1-1 0 0,0 1 1 0 0,1 0-1 0 0,-1-1 1 0 0,1 1 0 0 0,-1 0-1 0 0,1-1 1 0 0,-1 1-1 0 0,1-1 1 0 0,0 1 0 0 0,-1-1-1 0 0,1 1 1 0 0,0-1 0 0 0,0 0-1 0 0,0 1 1 0 0,1-1-1 0 0,-1 0 1 0 0,0 0 0 0 0,0 0-1 0 0,1 0 1 0 0,-1 0-1 0 0,3 2 1 0 0,-2-3-9 0 0,1 1 1 0 0,-1 0-1 0 0,0-1 0 0 0,1 0 1 0 0,-1 0-1 0 0,1 1 0 0 0,-1-2 1 0 0,0 1-1 0 0,1 0 1 0 0,-1 0-1 0 0,1-1 0 0 0,-1 1 1 0 0,0-1-1 0 0,1 0 0 0 0,-1 1 1 0 0,0-1-1 0 0,0 0 0 0 0,3-2 1 0 0,5-3 80 0 0,-1-1 0 0 0,0 0 1 0 0,0 0-1 0 0,-1-1 0 0 0,0 0 0 0 0,0 0 1 0 0,12-19-1 0 0,-16 22-57 0 0,-1 0 0 0 0,-1 0 0 0 0,1 0 1 0 0,-1 0-1 0 0,0-1 0 0 0,0 1 0 0 0,0-1 0 0 0,0-5 0 0 0,-1 8 12 0 0,-1 1 0 0 0,0-1 0 0 0,0 1-1 0 0,0-1 1 0 0,0 1 0 0 0,0-1 0 0 0,-1 1-1 0 0,1-1 1 0 0,-1 1 0 0 0,1-1 0 0 0,-1 1-1 0 0,0-1 1 0 0,0 1 0 0 0,0 0 0 0 0,-1 0-1 0 0,1-1 1 0 0,0 1 0 0 0,-3-3 0 0 0,1 2-28 0 0,-1 0 0 0 0,1 1 0 0 0,-1-1 0 0 0,0 0 0 0 0,1 1 1 0 0,-1 0-1 0 0,0 0 0 0 0,0 0 0 0 0,-1 1 0 0 0,1-1 1 0 0,0 1-1 0 0,-1 0 0 0 0,1 0 0 0 0,0 0 0 0 0,-1 1 0 0 0,1 0 1 0 0,-1-1-1 0 0,1 2 0 0 0,-1-1 0 0 0,1 0 0 0 0,-1 1 1 0 0,1 0-1 0 0,0 0 0 0 0,-1 0 0 0 0,-5 3 0 0 0,6-2-98 0 0,0-1 0 0 0,0 1 0 0 0,0 1 0 0 0,0-1 0 0 0,0 0 0 0 0,1 1 0 0 0,-1 0-1 0 0,1 0 1 0 0,-1 0 0 0 0,1 0 0 0 0,-4 5 0 0 0,6-5-177 0 0,-1 0 0 0 0,0 0 0 0 0,1 0 0 0 0,-1 0 0 0 0,1 0 0 0 0,0 0 0 0 0,0 0 0 0 0,0 1 0 0 0,0-1 0 0 0,1 0 1 0 0,-1 1-1 0 0,1-1 0 0 0,0 0 0 0 0,0 1 0 0 0,0-1 0 0 0,1 5 0 0 0,2-1-3207 0 0,6-2-3137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8:03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52 3740 0 0,'0'0'15197'0'0,"-3"13"-14703"0"0,-8 40-73 0 0,11-48-360 0 0,0 0 1 0 0,1 1-1 0 0,0-1 0 0 0,0 0 1 0 0,0 0-1 0 0,1-1 0 0 0,-1 1 1 0 0,1 0-1 0 0,1 0 0 0 0,-1-1 1 0 0,0 1-1 0 0,1-1 1 0 0,0 0-1 0 0,0 0 0 0 0,1 0 1 0 0,-1 0-1 0 0,1-1 0 0 0,-1 1 1 0 0,1-1-1 0 0,0 0 0 0 0,1 0 1 0 0,-1 0-1 0 0,0 0 1 0 0,8 2-1 0 0,25-3-51 0 0,-21-3-21 0 0,-15 1 3 0 0,-1 1 11 0 0,0 0 1 0 0,0 1-1 0 0,0-1 1 0 0,0 0 0 0 0,0 0-1 0 0,0 1 1 0 0,1-1-1 0 0,-1 0 1 0 0,0 0 0 0 0,1 0-1 0 0,-1 0 1 0 0,1 0-1 0 0,-1 1 1 0 0,1-1 0 0 0,0 0-1 0 0,-1 0 1 0 0,1 0-1 0 0,0 0 1 0 0,0-1 0 0 0,0 1-1 0 0,0 0 1 0 0,0 0-1 0 0,0 0 1 0 0,0-1 0 0 0,0 1-1 0 0,0-1 1 0 0,0 1-1 0 0,0-1 1 0 0,0 1-1 0 0,1-1 1 0 0,-1 1 0 0 0,0-1-1 0 0,0 0 1 0 0,0 0-1 0 0,1 0 1 0 0,-1 1 0 0 0,0-1-1 0 0,0 0 1 0 0,1-1-1 0 0,-1 1 1 0 0,0 0 0 0 0,0 0-1 0 0,2-1 1 0 0,2 0 101 0 0,0 0 0 0 0,-1 0 0 0 0,1 0 0 0 0,0-1 0 0 0,0 0 0 0 0,-1 0-1 0 0,1 0 1 0 0,8-6 0 0 0,-5 2 107 0 0,-1-2-1 0 0,0 1 0 0 0,0-1 0 0 0,0 0 0 0 0,-1 0 1 0 0,0-1-1 0 0,8-17 0 0 0,-11 21-71 0 0,0-1 0 0 0,-1-1 0 0 0,1 1 0 0 0,-1 0 0 0 0,-1 0 0 0 0,1-1-1 0 0,-1 1 1 0 0,0-1 0 0 0,-1 0 0 0 0,1 1 0 0 0,-1-1 0 0 0,-1 1 0 0 0,-1-10 0 0 0,1 13-112 0 0,0 0 0 0 0,-1 0 1 0 0,0-1-1 0 0,0 1 0 0 0,0 0 0 0 0,0 0 1 0 0,0 0-1 0 0,-1 1 0 0 0,1-1 0 0 0,-1 1 1 0 0,0-1-1 0 0,1 1 0 0 0,-1 0 0 0 0,0 0 1 0 0,0 0-1 0 0,-1 0 0 0 0,1 1 0 0 0,0-1 1 0 0,-1 1-1 0 0,1 0 0 0 0,-1 0 0 0 0,1 0 1 0 0,-1 0-1 0 0,1 1 0 0 0,-1-1 0 0 0,-5 1 1 0 0,6 0-126 0 0,0-1 1 0 0,0 1 0 0 0,0 0 0 0 0,0 0-1 0 0,0 0 1 0 0,0 0 0 0 0,0 1-1 0 0,0-1 1 0 0,0 1 0 0 0,0 0 0 0 0,1 0-1 0 0,-1 0 1 0 0,0 0 0 0 0,0 0-1 0 0,1 0 1 0 0,-1 1 0 0 0,1-1 0 0 0,-1 1-1 0 0,1 0 1 0 0,0 0 0 0 0,0 0-1 0 0,-1 0 1 0 0,1 0 0 0 0,1 1 0 0 0,-1-1-1 0 0,0 0 1 0 0,1 1 0 0 0,-1-1-1 0 0,1 1 1 0 0,-1 0 0 0 0,0 4 0 0 0,1 1-2495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0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41 352 1032 0 0,'0'0'12143'0'0,"-4"1"-11165"0"0,3-1-972 0 0,0 0 230 0 0,-1 1-1 0 0,0-1 1 0 0,0 0-1 0 0,0 1 1 0 0,0-1-1 0 0,1 1 1 0 0,-1-1 0 0 0,0 1-1 0 0,0 0 1 0 0,1 0-1 0 0,-1-1 1 0 0,1 1-1 0 0,-1 1 1 0 0,0-1-1 0 0,1 0 1 0 0,0 0-1 0 0,-1 0 1 0 0,1 1-1 0 0,0-1 1 0 0,0 1 0 0 0,-2 1 1005 0 0,25-40 495 0 0,9-8-1350 0 0,3 2 0 0 0,1 1 0 0 0,2 2 0 0 0,1 2 0 0 0,2 1-1 0 0,64-45 1 0 0,-90 72-453 0 0,-19 13-727 0 0,-23 14-5727 0 0,21-13 1405 0 0,-2 0-1954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8:04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4 3816 0 0,'0'0'14381'0'0,"-9"-1"-14063"0"0,6 0-264 0 0,0 0 0 0 0,0 1 0 0 0,-1 0 0 0 0,1 0 0 0 0,0 0-1 0 0,0 0 1 0 0,0 0 0 0 0,0 1 0 0 0,0-1 0 0 0,0 1 0 0 0,0 0 0 0 0,0 0 0 0 0,0 0 0 0 0,0 0 0 0 0,0 0-1 0 0,1 1 1 0 0,-1 0 0 0 0,0-1 0 0 0,1 1 0 0 0,-1 0 0 0 0,1 0 0 0 0,0 0 0 0 0,0 0 0 0 0,0 1 0 0 0,0-1-1 0 0,0 1 1 0 0,0-1 0 0 0,0 1 0 0 0,1 0 0 0 0,0-1 0 0 0,-1 1 0 0 0,1 0 0 0 0,0 0 0 0 0,0 0-1 0 0,0 0 1 0 0,1 0 0 0 0,-1 5 0 0 0,-1-1 29 0 0,0 1 1 0 0,1 0-1 0 0,0-1 0 0 0,1 1 1 0 0,0 0-1 0 0,0-1 0 0 0,0 1 0 0 0,1-1 1 0 0,0 1-1 0 0,1 0 0 0 0,-1-1 0 0 0,1 0 1 0 0,4 9-1 0 0,-5-13-78 0 0,1 0 0 0 0,0 0-1 0 0,0 0 1 0 0,0-1 0 0 0,0 1 0 0 0,0 0 0 0 0,0-1 0 0 0,1 0-1 0 0,-1 1 1 0 0,1-1 0 0 0,0 0 0 0 0,-1 0 0 0 0,1-1-1 0 0,0 1 1 0 0,0 0 0 0 0,0-1 0 0 0,0 0 0 0 0,1 0 0 0 0,-1 0-1 0 0,0 0 1 0 0,0 0 0 0 0,1-1 0 0 0,-1 1 0 0 0,1-1-1 0 0,-1 0 1 0 0,0 0 0 0 0,1 0 0 0 0,-1 0 0 0 0,0-1 0 0 0,1 1-1 0 0,-1-1 1 0 0,4-1 0 0 0,-2 0 0 0 0,0 0 0 0 0,0 0 0 0 0,0 0 0 0 0,0-1 0 0 0,-1 1 0 0 0,1-1 1 0 0,0-1-1 0 0,-1 1 0 0 0,0 0 0 0 0,0-1 0 0 0,0 0 0 0 0,-1 0 0 0 0,1 0 0 0 0,-1 0 0 0 0,0-1 0 0 0,0 1 0 0 0,0-1 0 0 0,-1 0 0 0 0,1 0 0 0 0,-1 0 1 0 0,0 0-1 0 0,1-9 0 0 0,-1 10-7 0 0,-1 0 1 0 0,-1 0 0 0 0,1 0 0 0 0,0 0 0 0 0,-1 0 0 0 0,0-1-1 0 0,0 1 1 0 0,0 0 0 0 0,-1 0 0 0 0,1 0 0 0 0,-1 0 0 0 0,0-1-1 0 0,0 1 1 0 0,-1 0 0 0 0,1 1 0 0 0,-1-1 0 0 0,0 0-1 0 0,0 0 1 0 0,0 1 0 0 0,0-1 0 0 0,-1 1 0 0 0,1-1 0 0 0,-1 1-1 0 0,0 0 1 0 0,0 0 0 0 0,0 1 0 0 0,0-1 0 0 0,-1 0 0 0 0,-5-2-1 0 0,7 4 1 0 0,-1 0-1 0 0,1 0 0 0 0,0 0 0 0 0,-1 0 0 0 0,1 1 1 0 0,-1-1-1 0 0,1 1 0 0 0,-1 0 0 0 0,1 0 1 0 0,-1 0-1 0 0,1 0 0 0 0,-1 0 0 0 0,1 0 1 0 0,-1 1-1 0 0,1-1 0 0 0,0 1 0 0 0,-1 0 0 0 0,1 0 1 0 0,-1 0-1 0 0,1 0 0 0 0,0 0 0 0 0,0 0 1 0 0,0 0-1 0 0,0 1 0 0 0,0-1 0 0 0,0 1 1 0 0,0 0-1 0 0,0-1 0 0 0,1 1 0 0 0,-1 0 0 0 0,0 0 1 0 0,1 0-1 0 0,0 0 0 0 0,-1 1 0 0 0,1-1 1 0 0,0 0-1 0 0,0 0 0 0 0,0 1 0 0 0,1-1 0 0 0,-1 0 1 0 0,0 1-1 0 0,1-1 0 0 0,0 1 0 0 0,-1-1 1 0 0,1 1-1 0 0,0-1 0 0 0,0 1 0 0 0,1-1 1 0 0,-1 1-1 0 0,0-1 0 0 0,1 1 0 0 0,0-1 0 0 0,-1 1 1 0 0,1-1-1 0 0,0 0 0 0 0,0 0 0 0 0,0 1 1 0 0,1-1-1 0 0,-1 0 0 0 0,0 0 0 0 0,1 0 1 0 0,0 0-1 0 0,2 3 0 0 0,7 4 56 0 0,1 0-1 0 0,0-1 1 0 0,0 0-1 0 0,1-1 1 0 0,-1-1-1 0 0,1 0 1 0 0,1 0-1 0 0,-1-1 1 0 0,1-1-1 0 0,24 5 1 0 0,39-2-2871 0 0,-75-7 2288 0 0,4 0-838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8:04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3676 0 0,'0'0'17733'0'0,"0"14"-17427"0"0,-2 9-216 0 0,-4 67 241 0 0,6-82-320 0 0,0 1 0 0 0,0-1 0 0 0,1 1-1 0 0,0-1 1 0 0,1 0 0 0 0,0 0 0 0 0,0 0 0 0 0,6 14-1 0 0,-7-21-19 0 0,-1 0 1 0 0,0-1-1 0 0,1 1 0 0 0,0 0 0 0 0,-1 0 0 0 0,1 0 0 0 0,-1-1 0 0 0,1 1 0 0 0,0 0 0 0 0,0-1 0 0 0,-1 1 0 0 0,1-1 1 0 0,0 1-1 0 0,0 0 0 0 0,0-1 0 0 0,0 0 0 0 0,-1 1 0 0 0,1-1 0 0 0,0 0 0 0 0,0 1 0 0 0,0-1 0 0 0,0 0 0 0 0,0 0 1 0 0,0 0-1 0 0,0 0 0 0 0,0 0 0 0 0,0 0 0 0 0,0 0 0 0 0,0 0 0 0 0,0 0 0 0 0,0 0 0 0 0,0-1 0 0 0,0 1 0 0 0,0 0 1 0 0,0-1-1 0 0,0 1 0 0 0,-1 0 0 0 0,1-1 0 0 0,0 1 0 0 0,0-1 0 0 0,0 0 0 0 0,-1 1 0 0 0,1-1 0 0 0,0 0 0 0 0,-1 1 1 0 0,2-2-1 0 0,33-39-503 0 0,-30 34 447 0 0,22-35-268 0 0,-19 30 296 0 0,-1 0 1 0 0,1 1-1 0 0,1 0 1 0 0,0 0-1 0 0,14-13 1 0 0,-22 24 52 0 0,-1 0 0 0 0,0 0 0 0 0,1-1 1 0 0,-1 1-1 0 0,0 0 0 0 0,1 0 0 0 0,-1 0 0 0 0,0 0 1 0 0,1-1-1 0 0,-1 1 0 0 0,0 0 0 0 0,1 0 0 0 0,-1 0 1 0 0,0 0-1 0 0,1 0 0 0 0,-1 0 0 0 0,1 0 0 0 0,-1 0 1 0 0,0 0-1 0 0,1 0 0 0 0,-1 0 0 0 0,1 0 0 0 0,-1 0 1 0 0,0 0-1 0 0,1 0 0 0 0,-1 1 0 0 0,0-1 0 0 0,1 0 1 0 0,-1 0-1 0 0,0 0 0 0 0,1 1 0 0 0,-1-1 0 0 0,0 0 1 0 0,1 0-1 0 0,-1 1 0 0 0,0-1 0 0 0,0 0 0 0 0,1 0 0 0 0,-1 1 1 0 0,0-1-1 0 0,0 0 0 0 0,1 1 0 0 0,8 25 326 0 0,-2 30-91 0 0,-7-54-260 0 0,1 26-247 0 0,2-1 0 0 0,6 35 1 0 0,-6-58-1189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8:04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67 8733 0 0,'0'0'11856'0'0,"-8"13"-11364"0"0,5-8-460 0 0,-28 47 395 0 0,29-48-389 0 0,0 0 1 0 0,0 0-1 0 0,1 0 0 0 0,0 1 0 0 0,-1-1 0 0 0,2 0 1 0 0,-1 0-1 0 0,0 1 0 0 0,1-1 0 0 0,0 0 1 0 0,0 1-1 0 0,0-1 0 0 0,1 0 0 0 0,1 8 0 0 0,-2-10-34 0 0,1 1-1 0 0,0-1 1 0 0,0 0-1 0 0,-1 1 1 0 0,2-1-1 0 0,-1 0 1 0 0,0 0-1 0 0,0 0 1 0 0,1 0-1 0 0,-1 0 1 0 0,1 0-1 0 0,0 0 1 0 0,-1 0-1 0 0,1-1 1 0 0,0 1-1 0 0,0-1 1 0 0,0 1-1 0 0,0-1 1 0 0,1 0-1 0 0,-1 0 1 0 0,0 0-1 0 0,0 0 1 0 0,1 0-1 0 0,-1 0 1 0 0,0-1-1 0 0,1 1 1 0 0,-1-1-1 0 0,1 0 1 0 0,-1 1-1 0 0,1-1 1 0 0,-1 0-1 0 0,1-1 1 0 0,-1 1-1 0 0,1 0 1 0 0,-1-1-1 0 0,0 1 0 0 0,1-1 1 0 0,-1 0-1 0 0,0 0 1 0 0,1 0-1 0 0,2-2 1 0 0,4 0 0 0 0,-1-2 0 0 0,-1 1-1 0 0,1-1 1 0 0,-1 0 0 0 0,0-1 0 0 0,0 0 0 0 0,0 0 0 0 0,-1 0-1 0 0,0-1 1 0 0,7-8 0 0 0,-10 8 2 0 0,1 1 0 0 0,-1-1 0 0 0,0 0 0 0 0,0 0 0 0 0,0 0 0 0 0,-1 0-1 0 0,0 0 1 0 0,-1-1 0 0 0,0 1 0 0 0,0-1 0 0 0,0 1 0 0 0,-1-1 0 0 0,-1-9 0 0 0,1 14 2 0 0,-1 0 1 0 0,1 0-1 0 0,-1 0 1 0 0,0 0-1 0 0,1 0 0 0 0,-1 1 1 0 0,-1-1-1 0 0,1 0 1 0 0,0 0-1 0 0,-1 1 1 0 0,1-1-1 0 0,-1 0 0 0 0,0 1 1 0 0,0 0-1 0 0,0-1 1 0 0,0 1-1 0 0,0 0 1 0 0,-1 0-1 0 0,1 0 1 0 0,-1 1-1 0 0,1-1 0 0 0,-1 0 1 0 0,0 1-1 0 0,1 0 1 0 0,-1-1-1 0 0,0 1 1 0 0,0 0-1 0 0,0 1 0 0 0,0-1 1 0 0,0 0-1 0 0,0 1 1 0 0,0 0-1 0 0,0 0 1 0 0,-6 0-1 0 0,6 0 36 0 0,0 0-1 0 0,0 1 1 0 0,0-1 0 0 0,1 1-1 0 0,-1 0 1 0 0,0 0-1 0 0,0 0 1 0 0,0 0 0 0 0,0 0-1 0 0,1 0 1 0 0,-1 1 0 0 0,1 0-1 0 0,-1-1 1 0 0,1 1-1 0 0,0 0 1 0 0,-1 0 0 0 0,1 0-1 0 0,0 0 1 0 0,0 1 0 0 0,0-1-1 0 0,1 1 1 0 0,-1-1-1 0 0,1 1 1 0 0,-1-1 0 0 0,1 1-1 0 0,0 0 1 0 0,0 0-1 0 0,-1 3 1 0 0,1-3 61 0 0,0 1-1 0 0,0-1 1 0 0,0 1-1 0 0,1-1 1 0 0,0 1 0 0 0,-1 0-1 0 0,1-1 1 0 0,0 1-1 0 0,1 0 1 0 0,-1-1-1 0 0,1 1 1 0 0,0-1 0 0 0,-1 1-1 0 0,2-1 1 0 0,-1 1-1 0 0,0-1 1 0 0,1 1 0 0 0,-1-1-1 0 0,1 0 1 0 0,0 0-1 0 0,0 0 1 0 0,4 4-1 0 0,2 0 8 0 0,1-1-1 0 0,0 0 0 0 0,0 0 0 0 0,0-1 0 0 0,1-1 0 0 0,0 1 0 0 0,0-2 0 0 0,0 1 0 0 0,0-1 1 0 0,1-1-1 0 0,13 2 0 0 0,12 1-428 0 0,69 0 0 0 0,-100-5 60 0 0,-4 1 112 0 0,0-1-1 0 0,0 0 1 0 0,1 0 0 0 0,-1 0-1 0 0,0 0 1 0 0,0 0-1 0 0,1 0 1 0 0,-1 0 0 0 0,0 0-1 0 0,0-1 1 0 0,0 1-1 0 0,1 0 1 0 0,-1-1-1 0 0,0 1 1 0 0,0-1 0 0 0,0 1-1 0 0,0-1 1 0 0,0 0-1 0 0,0 1 1 0 0,0-1 0 0 0,0 0-1 0 0,2-1 1 0 0,-1-16-5362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89 3068 0 0,'0'0'10760'0'0,"5"-12"-9893"0"0,13-35-85 0 0,-17 45-636 0 0,0 1 0 0 0,-1 0 1 0 0,0 0-1 0 0,1 0 0 0 0,-1 0 0 0 0,1 0 1 0 0,-1-1-1 0 0,0 1 0 0 0,0 0 0 0 0,0 0 1 0 0,0-1-1 0 0,0 1 0 0 0,0 0 1 0 0,0 0-1 0 0,0-1 0 0 0,0 1 0 0 0,-1 0 1 0 0,0-2-1 0 0,1 3-78 0 0,-1-1 1 0 0,1 1-1 0 0,-1-1 0 0 0,1 1 1 0 0,-1 0-1 0 0,1-1 1 0 0,-1 1-1 0 0,1 0 0 0 0,-1 0 1 0 0,1-1-1 0 0,-1 1 1 0 0,0 0-1 0 0,1 0 0 0 0,-1 0 1 0 0,0 0-1 0 0,1 0 1 0 0,-1 0-1 0 0,1 0 0 0 0,-1 0 1 0 0,0 0-1 0 0,1 0 1 0 0,-1 0-1 0 0,0 0 0 0 0,0 0 1 0 0,-35 15 1085 0 0,35-14-1149 0 0,-17 9 90 0 0,1 2-1 0 0,0-1 0 0 0,1 2 0 0 0,0 1 1 0 0,1 0-1 0 0,0 0 0 0 0,1 2 0 0 0,1 0 1 0 0,1 0-1 0 0,-13 23 0 0 0,22-36-78 0 0,1 1 1 0 0,0 0-1 0 0,1 0 0 0 0,-1 0 1 0 0,1 1-1 0 0,-1-1 0 0 0,1 0 1 0 0,0 1-1 0 0,1-1 0 0 0,-1 0 1 0 0,1 1-1 0 0,0-1 0 0 0,0 1 1 0 0,0-1-1 0 0,1 0 0 0 0,0 1 1 0 0,-1-1-1 0 0,4 8 1 0 0,-2-8 25 0 0,1 0 1 0 0,-1 0-1 0 0,1 0 1 0 0,0-1 0 0 0,0 0-1 0 0,0 1 1 0 0,0-1-1 0 0,0 0 1 0 0,1 0 0 0 0,-1-1-1 0 0,1 1 1 0 0,0-1-1 0 0,0 0 1 0 0,0 0 0 0 0,7 3-1 0 0,1-1 3 0 0,0-1 0 0 0,0 0 0 0 0,0-1 1 0 0,0 0-1 0 0,1-1 0 0 0,-1 0 0 0 0,1-1 0 0 0,-1 0 0 0 0,0-1 0 0 0,1 0 0 0 0,-1-1 0 0 0,17-5 0 0 0,46-24-1054 0 0,-40 8-1705 0 0,-10-7-5883 0 0,-20 14-987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37 1160 0 0,'0'0'20752'0'0,"-6"8"-20587"0"0,4-6-164 0 0,-4 5 42 0 0,0 1 0 0 0,0 1 0 0 0,1-1 0 0 0,0 1 0 0 0,-5 10 1 0 0,9-16-32 0 0,0-1 0 0 0,0 0 0 0 0,0 1 0 0 0,1-1 1 0 0,-1 1-1 0 0,1-1 0 0 0,-1 1 0 0 0,1-1 1 0 0,0 1-1 0 0,0-1 0 0 0,0 1 0 0 0,0-1 1 0 0,0 1-1 0 0,1-1 0 0 0,-1 1 0 0 0,1-1 1 0 0,0 0-1 0 0,0 1 0 0 0,0-1 0 0 0,0 0 0 0 0,0 1 1 0 0,0-1-1 0 0,0 0 0 0 0,1 0 0 0 0,-1 0 1 0 0,1 0-1 0 0,0 0 0 0 0,-1 0 0 0 0,1 0 1 0 0,0-1-1 0 0,2 2 0 0 0,2 1 11 0 0,1-1-1 0 0,-1 0 0 0 0,1 0 1 0 0,0-1-1 0 0,0 0 1 0 0,0 0-1 0 0,0-1 1 0 0,0 0-1 0 0,0 0 1 0 0,0 0-1 0 0,0-1 1 0 0,1 0-1 0 0,-1-1 1 0 0,0 0-1 0 0,0 0 0 0 0,0 0 1 0 0,0-1-1 0 0,9-3 1 0 0,0 0-3 0 0,-1 0 0 0 0,0-1 1 0 0,0-1-1 0 0,-1-1 0 0 0,0 0 0 0 0,0-1 1 0 0,13-10-1 0 0,-22 14-6 0 0,1 0 0 0 0,-1 0 1 0 0,0 0-1 0 0,-1-1 0 0 0,1 0 1 0 0,-1 0-1 0 0,6-10 0 0 0,-10 14-5 0 0,1 1-1 0 0,0-1 0 0 0,0 1 0 0 0,-1-1 0 0 0,1 1 1 0 0,-1-1-1 0 0,0 0 0 0 0,1 1 0 0 0,-1-1 0 0 0,0 0 0 0 0,0 1 1 0 0,0-1-1 0 0,0 0 0 0 0,0 0 0 0 0,0 1 0 0 0,-1-1 1 0 0,1 0-1 0 0,0 1 0 0 0,-1-1 0 0 0,0 1 0 0 0,1-1 0 0 0,-1 0 1 0 0,0 1-1 0 0,0-1 0 0 0,0 1 0 0 0,1 0 0 0 0,-2-1 1 0 0,1 1-1 0 0,0 0 0 0 0,0 0 0 0 0,0-1 0 0 0,-1 1 0 0 0,1 0 1 0 0,0 0-1 0 0,-1 0 0 0 0,-2-1 0 0 0,-3-1 31 0 0,-1 0-1 0 0,1 1 1 0 0,-1 0 0 0 0,1 0-1 0 0,-1 1 1 0 0,0 0-1 0 0,1 0 1 0 0,-1 1-1 0 0,0 0 1 0 0,0 0 0 0 0,1 1-1 0 0,-1 0 1 0 0,0 0-1 0 0,0 1 1 0 0,-13 4 0 0 0,13-3-33 0 0,-1 0 1 0 0,0 0-1 0 0,1 1 0 0 0,0 0 1 0 0,0 1-1 0 0,0-1 1 0 0,1 2-1 0 0,-1-1 1 0 0,1 1-1 0 0,0 0 1 0 0,1 1-1 0 0,0-1 1 0 0,-7 10-1 0 0,12-15-63 0 0,1-1-1 0 0,-1 1 1 0 0,1-1-1 0 0,-1 1 1 0 0,1-1 0 0 0,0 1-1 0 0,-1-1 1 0 0,1 1-1 0 0,0-1 1 0 0,-1 1-1 0 0,1 0 1 0 0,0-1 0 0 0,0 1-1 0 0,0 0 1 0 0,0-1-1 0 0,0 1 1 0 0,-1-1-1 0 0,1 1 1 0 0,0 0-1 0 0,0-1 1 0 0,1 1 0 0 0,-1 0-1 0 0,0-1 1 0 0,0 1-1 0 0,0 0 1 0 0,0-1-1 0 0,0 1 1 0 0,1-1 0 0 0,-1 1-1 0 0,1 0 1 0 0,18 2-1358 0 0,30-15-7472 0 0,-19 1-689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12 10005 0 0,'0'0'9427'0'0,"-12"-3"-8468"0"0,-35-5-185 0 0,45 7-746 0 0,1 1 1 0 0,-1 0-1 0 0,0 1 0 0 0,1-1 0 0 0,-1 0 0 0 0,0 0 0 0 0,1 1 1 0 0,-1-1-1 0 0,1 1 0 0 0,-1-1 0 0 0,1 1 0 0 0,-1 0 0 0 0,1 0 0 0 0,-1-1 1 0 0,1 1-1 0 0,0 0 0 0 0,-1 0 0 0 0,1 1 0 0 0,0-1 0 0 0,0 0 1 0 0,0 0-1 0 0,0 0 0 0 0,0 1 0 0 0,0-1 0 0 0,0 0 0 0 0,0 1 1 0 0,1-1-1 0 0,-1 1 0 0 0,0-1 0 0 0,1 1 0 0 0,-1 0 0 0 0,1-1 0 0 0,0 1 1 0 0,0-1-1 0 0,-1 1 0 0 0,1 2 0 0 0,0 0-35 0 0,-1-1 1 0 0,1 1-1 0 0,-1 0 0 0 0,1-1 0 0 0,1 1 0 0 0,-1 0 1 0 0,0 0-1 0 0,1-1 0 0 0,0 1 0 0 0,0 0 0 0 0,0-1 1 0 0,0 1-1 0 0,2 3 0 0 0,2-3 3 0 0,0 1 0 0 0,0-1-1 0 0,1 0 1 0 0,0 0 0 0 0,-1-1 0 0 0,1 1 0 0 0,1-1 0 0 0,-1-1-1 0 0,0 1 1 0 0,1-1 0 0 0,-1 0 0 0 0,1-1 0 0 0,0 1 0 0 0,-1-1-1 0 0,1-1 1 0 0,9 1 0 0 0,-8-1 34 0 0,-1 0 0 0 0,1 1 0 0 0,-1 0 1 0 0,1 1-1 0 0,-1 0 0 0 0,0 0 0 0 0,1 0 0 0 0,-1 1 0 0 0,0 0 0 0 0,-1 1 0 0 0,1-1 1 0 0,7 6-1 0 0,-13-7 35 0 0,1 0 0 0 0,-1-1 0 0 0,0 1 1 0 0,1 0-1 0 0,-1 0 0 0 0,0 0 0 0 0,0 0 0 0 0,0 0 1 0 0,-1 0-1 0 0,1 0 0 0 0,0 0 0 0 0,-1 0 0 0 0,1 0 1 0 0,-1 1-1 0 0,0-1 0 0 0,0 0 0 0 0,0 0 0 0 0,0 0 1 0 0,0 0-1 0 0,0 1 0 0 0,-1-1 0 0 0,1 0 0 0 0,-1 0 1 0 0,1 0-1 0 0,-1 0 0 0 0,0 0 0 0 0,0 0 0 0 0,0 0 1 0 0,0 0-1 0 0,0 0 0 0 0,0 0 0 0 0,0 0 0 0 0,-1-1 1 0 0,-1 3-1 0 0,-4 4 90 0 0,0 0 0 0 0,0 0 1 0 0,-1-1-1 0 0,0 1 0 0 0,-15 9 0 0 0,9-8-94 0 0,0-1-1 0 0,-25 11 1 0 0,35-17-123 0 0,1-1 0 0 0,-1 1 0 0 0,0-1 0 0 0,1 0 0 0 0,-1 0 1 0 0,0 0-1 0 0,1-1 0 0 0,-1 1 0 0 0,0-1 0 0 0,0 0 0 0 0,0 0 0 0 0,0 0 1 0 0,1-1-1 0 0,-1 1 0 0 0,0-1 0 0 0,0 0 0 0 0,-6-3 0 0 0,9 4-73 0 0,0-1 0 0 0,0 0 0 0 0,0 0 0 0 0,0 0 0 0 0,1 0-1 0 0,-1 0 1 0 0,0 0 0 0 0,0-1 0 0 0,1 1 0 0 0,-1 0 0 0 0,1 0 0 0 0,-1-1-1 0 0,1 1 1 0 0,-1 0 0 0 0,1 0 0 0 0,0-1 0 0 0,0 1 0 0 0,0 0 0 0 0,-1-1-1 0 0,2-1 1 0 0,-1-19-6126 0 0,1 18 4373 0 0,1-17-8651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3828 0 0,'0'0'17426'0'0,"-5"2"-17078"0"0,0 2-242 0 0,-1 0 0 0 0,1 1-1 0 0,0-1 1 0 0,1 1 0 0 0,-1 0 0 0 0,1 0 0 0 0,0 1-1 0 0,0-1 1 0 0,1 1 0 0 0,-1 0 0 0 0,1 0 0 0 0,1 0-1 0 0,-1 0 1 0 0,1 1 0 0 0,-2 8 0 0 0,-7 24 401 0 0,-7 49-1 0 0,12-50-140 0 0,2 1-1 0 0,0 60 0 0 0,5-79-365 0 0,0-1-1 0 0,1 1 1 0 0,2-1-1 0 0,-1 1 0 0 0,2-1 1 0 0,15 36-1 0 0,-18-50-29 0 0,1 0-1 0 0,0 0 0 0 0,0 0 0 0 0,0-1 0 0 0,1 1 0 0 0,-1-1 1 0 0,1 0-1 0 0,0 0 0 0 0,1 0 0 0 0,-1-1 0 0 0,1 0 1 0 0,-1 1-1 0 0,8 2 0 0 0,-8-4-184 0 0,-1 0-1 0 0,0-1 1 0 0,1 0 0 0 0,0 1 0 0 0,-1-2 0 0 0,1 1-1 0 0,0 0 1 0 0,-1-1 0 0 0,1 1 0 0 0,0-1-1 0 0,0 0 1 0 0,-1 0 0 0 0,1-1 0 0 0,0 1 0 0 0,0-1-1 0 0,-1 0 1 0 0,1 0 0 0 0,0 0 0 0 0,-1 0-1 0 0,5-3 1 0 0,2-4-4887 0 0,-6-8-4648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1 441 6433 0 0,'0'0'13938'0'0,"12"2"-13404"0"0,33 2 13 0 0,55-1 0 0 0,-77-3-491 0 0,1-1 1 0 0,-1-2 0 0 0,0 0-1 0 0,44-12 1 0 0,-66 15-59 0 0,0-1-1 0 0,0 1 1 0 0,0 0-1 0 0,0-1 1 0 0,0 1-1 0 0,0-1 1 0 0,-1 1-1 0 0,1-1 1 0 0,0 1-1 0 0,0-1 1 0 0,0 1-1 0 0,0-1 1 0 0,0 0 0 0 0,-1 0-1 0 0,1 1 1 0 0,0-1-1 0 0,-1 0 1 0 0,1 0-1 0 0,-1 0 1 0 0,1 0-1 0 0,-1 0 1 0 0,1 1-1 0 0,-1-1 1 0 0,1 0-1 0 0,-1 0 1 0 0,0 0 0 0 0,0 0-1 0 0,1 0 1 0 0,-1-1-1 0 0,0 1 1 0 0,0 0-1 0 0,0 0 1 0 0,0 0-1 0 0,0 0 1 0 0,-1 0-1 0 0,1 0 1 0 0,0 0-1 0 0,0 0 1 0 0,-1 0-1 0 0,1 0 1 0 0,0 0 0 0 0,-1 0-1 0 0,1 0 1 0 0,-1 0-1 0 0,1 1 1 0 0,-1-1-1 0 0,0 0 1 0 0,1 0-1 0 0,-1 0 1 0 0,-1 0-1 0 0,-5-8-55 0 0,-1 0 0 0 0,0 1 0 0 0,-15-13 0 0 0,12 12-8 0 0,0-2-44 0 0,1 0 0 0 0,0-1 0 0 0,0-1 0 0 0,1 1 0 0 0,1-2 0 0 0,0 1 1 0 0,1-1-1 0 0,1 0 0 0 0,-6-17 0 0 0,10 24 82 0 0,0 0 0 0 0,0 0 1 0 0,1 0-1 0 0,0-1 0 0 0,0 1 0 0 0,1 0 1 0 0,0-1-1 0 0,0 1 0 0 0,2-12 0 0 0,0 15 43 0 0,-1-1 0 0 0,0 1 0 0 0,1-1-1 0 0,0 1 1 0 0,0 0 0 0 0,0 0 0 0 0,0 0-1 0 0,1 0 1 0 0,0 0 0 0 0,-1 1-1 0 0,1-1 1 0 0,1 1 0 0 0,-1-1 0 0 0,0 1-1 0 0,1 0 1 0 0,5-3 0 0 0,-1 1 81 0 0,0 1 0 0 0,0 0 0 0 0,0 0 0 0 0,1 1 1 0 0,0 0-1 0 0,-1 1 0 0 0,1-1 0 0 0,0 2 0 0 0,0-1 0 0 0,0 1 0 0 0,0 1 0 0 0,1-1 0 0 0,-1 2 1 0 0,17 2-1 0 0,-22-3-81 0 0,0 1 0 0 0,0 0 1 0 0,-1 0-1 0 0,1 0 0 0 0,0 1 1 0 0,-1-1-1 0 0,1 1 0 0 0,-1 0 1 0 0,1 0-1 0 0,-1 0 1 0 0,0 1-1 0 0,0-1 0 0 0,0 1 1 0 0,0-1-1 0 0,-1 1 0 0 0,1 0 1 0 0,-1 0-1 0 0,1 1 0 0 0,-1-1 1 0 0,0 0-1 0 0,0 1 0 0 0,-1-1 1 0 0,1 1-1 0 0,-1-1 0 0 0,1 1 1 0 0,-1 0-1 0 0,0 0 0 0 0,-1 0 1 0 0,1-1-1 0 0,-1 1 0 0 0,1 0 1 0 0,-1 0-1 0 0,0 0 0 0 0,-1 0 1 0 0,-1 8-1 0 0,0 0-13 0 0,-2 0 0 0 0,0 0 1 0 0,0 0-1 0 0,-1 0 0 0 0,0-1 0 0 0,-1 1 0 0 0,-14 19 0 0 0,14-23 10 0 0,0 0-1 0 0,1 0 1 0 0,0 1-1 0 0,0-1 1 0 0,1 1-1 0 0,0 0 0 0 0,1 0 1 0 0,0 1-1 0 0,0-1 1 0 0,1 1-1 0 0,1-1 1 0 0,-1 1-1 0 0,1 19 0 0 0,2-27 42 0 0,-1 1 0 0 0,1-1-1 0 0,0 0 1 0 0,1 1-1 0 0,-1-1 1 0 0,0 0 0 0 0,1 0-1 0 0,-1 0 1 0 0,1 0-1 0 0,0 0 1 0 0,-1-1-1 0 0,1 1 1 0 0,0 0 0 0 0,0-1-1 0 0,0 1 1 0 0,0-1-1 0 0,0 0 1 0 0,1 0 0 0 0,-1 0-1 0 0,0 0 1 0 0,1 0-1 0 0,-1 0 1 0 0,0 0 0 0 0,1-1-1 0 0,-1 1 1 0 0,4-1-1 0 0,68 6 719 0 0,-73-6-773 0 0,27 0 428 0 0,-13 1-359 0 0,0-1 0 0 0,-1 0 0 0 0,1-1 0 0 0,20-5 1 0 0,-30 3-2331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6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1420 0 0,'0'0'17546'0'0,"4"-1"-16880"0"0,-3 1-599 0 0,0 0 1 0 0,0 0-1 0 0,0 1 0 0 0,0-1 1 0 0,1 0-1 0 0,-1 0 1 0 0,0 1-1 0 0,0-1 0 0 0,0 1 1 0 0,0-1-1 0 0,0 1 1 0 0,0-1-1 0 0,0 1 0 0 0,0-1 1 0 0,0 1-1 0 0,0 0 0 0 0,0 0 1 0 0,0-1-1 0 0,-1 1 1 0 0,1 0-1 0 0,1 2 0 0 0,15 30 835 0 0,3 54-207 0 0,-15-61-608 0 0,-4-22-96 0 0,8 31 241 0 0,-6-32-58 0 0,-1-22-87 0 0,-2-1-77 0 0,1 1-1 0 0,1 0 1 0 0,0 1 0 0 0,2-1-1 0 0,6-23 1 0 0,-7 34 10 0 0,0 0 1 0 0,0 1-1 0 0,0-1 0 0 0,1 1 0 0 0,0 0 1 0 0,0 0-1 0 0,1 0 0 0 0,0 1 1 0 0,0-1-1 0 0,1 1 0 0 0,0 0 0 0 0,0 1 1 0 0,0 0-1 0 0,13-9 0 0 0,-16 12 23 0 0,-1 1 0 0 0,1-1-1 0 0,-1 1 1 0 0,1 0 0 0 0,0 0 0 0 0,-1 0 0 0 0,1 0-1 0 0,0 0 1 0 0,0 1 0 0 0,0-1 0 0 0,0 1-1 0 0,0 0 1 0 0,-1 0 0 0 0,1 0 0 0 0,0 0-1 0 0,0 0 1 0 0,0 1 0 0 0,0-1 0 0 0,0 1 0 0 0,5 2-1 0 0,-4-1 9 0 0,-1 0 0 0 0,0 0 0 0 0,1 1-1 0 0,-1-1 1 0 0,0 1 0 0 0,0 0 0 0 0,-1 0 0 0 0,1 0-1 0 0,-1 1 1 0 0,1-1 0 0 0,-1 0 0 0 0,0 1-1 0 0,2 4 1 0 0,1 5 2 0 0,0 0-1 0 0,0 1 1 0 0,-2-1-1 0 0,1 1 1 0 0,-2 0 0 0 0,0 0-1 0 0,0 19 1 0 0,-2-32-125 0 0,-2 40 270 0 0,2-39-334 0 0,0-1 1 0 0,0 0 0 0 0,0 1-1 0 0,0-1 1 0 0,0 0 0 0 0,0 1-1 0 0,0-1 1 0 0,-1 0 0 0 0,1 0-1 0 0,-1 1 1 0 0,1-1 0 0 0,-1 0-1 0 0,1 0 1 0 0,-1 0 0 0 0,0 1-1 0 0,1-1 1 0 0,-1 0-1 0 0,0 0 1 0 0,0 0 0 0 0,0 0-1 0 0,0 0 1 0 0,0 0 0 0 0,0-1-1 0 0,0 1 1 0 0,-2 1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24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61 114 2540 0 0,'0'0'13227'0'0,"-3"3"-12954"0"0,-4 7-221 0 0,0-1 1 0 0,1 1-1 0 0,0 0 0 0 0,1 1 1 0 0,0-1-1 0 0,1 1 0 0 0,0 0 1 0 0,0 0-1 0 0,1 0 0 0 0,1 1 1 0 0,0-1-1 0 0,-1 22 0 0 0,3-33-53 0 0,0 0 0 0 0,0 0 0 0 0,0 0 0 0 0,0 1 0 0 0,0-1 0 0 0,0 0 0 0 0,0 0 0 0 0,0 0 0 0 0,0 1 0 0 0,0-1 0 0 0,1 0 1 0 0,-1 0-1 0 0,0 0 0 0 0,0 0 0 0 0,0 1 0 0 0,0-1 0 0 0,0 0 0 0 0,0 0 0 0 0,1 0 0 0 0,-1 0 0 0 0,0 0 0 0 0,0 1 0 0 0,0-1 0 0 0,0 0 0 0 0,0 0 0 0 0,1 0 0 0 0,-1 0 0 0 0,0 0 0 0 0,0 0 0 0 0,0 0 0 0 0,1 0 0 0 0,-1 0 0 0 0,0 0 0 0 0,0 0 0 0 0,0 1 0 0 0,1-1 0 0 0,-1 0 0 0 0,0 0 0 0 0,0-1 0 0 0,0 1 0 0 0,1 0 0 0 0,-1 0 0 0 0,0 0 0 0 0,0 0 0 0 0,0 0 0 0 0,1 0 0 0 0,-1 0 0 0 0,0 0 0 0 0,0 0 0 0 0,0 0 0 0 0,0 0 1 0 0,1-1-1 0 0,-1 1 0 0 0,0 0 0 0 0,0 0 0 0 0,0 0 0 0 0,0 0 0 0 0,0 0 0 0 0,1-1 0 0 0,-1 1 0 0 0,0 0 0 0 0,0 0 0 0 0,0 0 0 0 0,0 0 0 0 0,0-1 0 0 0,0 1 0 0 0,0 0 0 0 0,0 0 0 0 0,0-1 0 0 0,11-12 147 0 0,7-22 107 0 0,-3-1 1 0 0,-1-1-1 0 0,-1 0 0 0 0,10-54 0 0 0,-16 63 36 0 0,12 88 1773 0 0,-10-28-1763 0 0,4 6-273 0 0,29 59 0 0 0,-41-95-147 0 0,0 0 1 0 0,0 0 0 0 0,-1 0-1 0 0,1 0 1 0 0,0 0-1 0 0,-1 0 1 0 0,1 1 0 0 0,-1-1-1 0 0,0 0 1 0 0,0 0-1 0 0,0 0 1 0 0,0 1-1 0 0,0-1 1 0 0,0 0 0 0 0,0 0-1 0 0,-1 0 1 0 0,1 1-1 0 0,-2 2 1 0 0,1-3-607 0 0,0 0 1 0 0,-1 0-1 0 0,1 0 1 0 0,0 0-1 0 0,-1-1 1 0 0,1 1-1 0 0,-1 0 1 0 0,1-1-1 0 0,-1 1 0 0 0,0-1 1 0 0,1 0-1 0 0,-4 2 1 0 0,-14 7-8307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03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4044 0 0,'0'0'14851'0'0,"12"15"-10608"0"0,12 19-2630 0 0,-6-13-1259 0 0,0-1 0 0 0,1-1-1 0 0,1 0 1 0 0,36 26 0 0 0,-16-14 16 0 0,155 143 803 0 0,-183-161-1276 0 0,-15-11 533 0 0,-28-14-1461 0 0,13 4-3986 0 0,10 8-643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25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445 10 3556 0 0,'0'0'12423'0'0,"-11"-10"-11020"0"0,11 59 810 0 0,-1-8-1863 0 0,1-1 0 0 0,2 1 0 0 0,1 0 0 0 0,3-1 0 0 0,15 59 0 0 0,-11-69-326 0 0,-4-14 32 0 0,0 1 0 0 0,-2 0-1 0 0,0 0 1 0 0,-1 0 0 0 0,2 28-1 0 0,-32-74 1431 0 0,26 29-1477 0 0,0-1-1 0 0,1 1 1 0 0,-1 0 0 0 0,0 0-1 0 0,0-1 1 0 0,1 1 0 0 0,-1 0 0 0 0,0 0-1 0 0,0 0 1 0 0,1 0 0 0 0,-1 0 0 0 0,0 0-1 0 0,0 0 1 0 0,1 0 0 0 0,-1 0-1 0 0,0 0 1 0 0,0 1 0 0 0,1-1 0 0 0,-1 0-1 0 0,0 0 1 0 0,1 1 0 0 0,-1-1 0 0 0,0 0-1 0 0,0 1 1 0 0,-29 13-55 0 0,18-8 55 0 0,-18 4 65 0 0,0-1 1 0 0,0-1 0 0 0,-1-2 0 0 0,-43 4 0 0 0,55-9 44 0 0,1 0 1 0 0,0-2-1 0 0,0 0 0 0 0,0-1 1 0 0,0-1-1 0 0,0 0 1 0 0,0-2-1 0 0,-31-11 0 0 0,47 15-155 0 0,1 1-1 0 0,-1-1 1 0 0,1 0-1 0 0,-1 0 1 0 0,1 1-1 0 0,0-1 1 0 0,-1 0-1 0 0,1 0 1 0 0,0 0-1 0 0,0 0 1 0 0,-1-1-1 0 0,1 1 1 0 0,0 0-1 0 0,0 0 1 0 0,0-1-1 0 0,1 1 1 0 0,-1-1-1 0 0,0 1 1 0 0,0-1-1 0 0,1 1 1 0 0,-1-3-1 0 0,1-22-6565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26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32 4040 0 0,'0'0'5322'0'0,"-24"12"-139"0"0,20-8-5013 0 0,-1 1-1 0 0,1 0 1 0 0,0 1-1 0 0,1-1 0 0 0,0 1 1 0 0,-1-1-1 0 0,2 1 1 0 0,-1 0-1 0 0,1 0 0 0 0,0 1 1 0 0,0-1-1 0 0,0 0 1 0 0,1 0-1 0 0,-1 10 0 0 0,2-12-106 0 0,0 0-1 0 0,-1-1 1 0 0,2 1-1 0 0,-1 0 0 0 0,0-1 1 0 0,1 1-1 0 0,0 0 0 0 0,0-1 1 0 0,0 1-1 0 0,0-1 1 0 0,3 7-1 0 0,-3-8-39 0 0,1 0 0 0 0,-1-1 1 0 0,0 1-1 0 0,1 0 0 0 0,-1-1 0 0 0,1 1 1 0 0,-1-1-1 0 0,1 0 0 0 0,0 0 0 0 0,0 1 1 0 0,0-1-1 0 0,-1 0 0 0 0,1-1 0 0 0,0 1 1 0 0,0 0-1 0 0,0 0 0 0 0,0-1 0 0 0,1 1 1 0 0,-1-1-1 0 0,0 0 0 0 0,4 1 0 0 0,3-2 67 0 0,0 0 0 0 0,0 0 0 0 0,0 0 0 0 0,0-1 0 0 0,-1 0 0 0 0,1-1 0 0 0,0 0 0 0 0,-1-1 0 0 0,0 1 0 0 0,0-2 0 0 0,0 1 0 0 0,0-1 0 0 0,0 0-1 0 0,7-7 1 0 0,-9 7-69 0 0,1-1-1 0 0,-1 1 0 0 0,0-1 0 0 0,-1-1 0 0 0,0 1 0 0 0,0-1 0 0 0,0 1 1 0 0,0-1-1 0 0,-1-1 0 0 0,-1 1 0 0 0,1-1 0 0 0,-1 1 0 0 0,0-1 1 0 0,-1 0-1 0 0,3-15 0 0 0,-5 22-15 0 0,0 0 0 0 0,0 0 0 0 0,0-1 0 0 0,0 1 0 0 0,0 0-1 0 0,0 0 1 0 0,0-1 0 0 0,0 1 0 0 0,-1 0 0 0 0,1 0 0 0 0,0 0 0 0 0,-1-1 0 0 0,1 1 0 0 0,-1 0 0 0 0,1 0 0 0 0,-1 0 0 0 0,0 0 0 0 0,0 0 0 0 0,1 0 0 0 0,-1 0 0 0 0,0 0 0 0 0,0 0-1 0 0,0 0 1 0 0,0 1 0 0 0,-2-2 0 0 0,1 0-1 0 0,-1 1-1 0 0,1 0 0 0 0,-1 1 1 0 0,0-1-1 0 0,0 0 1 0 0,1 1-1 0 0,-1-1 0 0 0,0 1 1 0 0,0 0-1 0 0,0 0 1 0 0,-3 0-1 0 0,0 1-14 0 0,-1 0 1 0 0,1 0-1 0 0,1 0 1 0 0,-1 1-1 0 0,0 0 1 0 0,0 0-1 0 0,0 0 1 0 0,1 1-1 0 0,-1-1 1 0 0,1 1-1 0 0,-6 5 1 0 0,8-5 48 0 0,0 0 1 0 0,0 0 0 0 0,0 1 0 0 0,1-1 0 0 0,-1 1 0 0 0,1 0 0 0 0,0-1 0 0 0,0 1 0 0 0,0 0 0 0 0,1 0 0 0 0,-1 1 0 0 0,1-1 0 0 0,0 0 0 0 0,0 0 0 0 0,1 1 0 0 0,-1-1 0 0 0,1 0 0 0 0,0 1 0 0 0,0-1 0 0 0,0 1 0 0 0,1-1 0 0 0,-1 0 0 0 0,1 1 0 0 0,0-1 0 0 0,1 0 0 0 0,-1 0 0 0 0,1 0 0 0 0,-1 0 0 0 0,1 0 0 0 0,0 0 0 0 0,1 0 0 0 0,-1-1 0 0 0,1 1 0 0 0,-1-1 0 0 0,1 1 0 0 0,0-1 0 0 0,1 0 0 0 0,-1 0 0 0 0,0-1 0 0 0,1 1 0 0 0,0-1 0 0 0,-1 1 0 0 0,1-1 0 0 0,0 0 0 0 0,0-1 0 0 0,0 1 0 0 0,0-1 0 0 0,1 1 0 0 0,7 0 0 0 0,0 0 34 0 0,1-1-1 0 0,-1-1 1 0 0,1 0 0 0 0,-1-1-1 0 0,0 0 1 0 0,1-1 0 0 0,-1 0-1 0 0,0-1 1 0 0,12-5 0 0 0,-17 6-700 0 0,0-1-1 0 0,0 0 1 0 0,0-1 0 0 0,0 0 0 0 0,8-6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26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61 7737 0 0,'0'0'12720'0'0,"7"12"-12455"0"0,42 83 78 0 0,-49-93-343 0 0,1-1 0 0 0,0 1-1 0 0,0-1 1 0 0,-1 1-1 0 0,1-1 1 0 0,0 1 0 0 0,0-1-1 0 0,0 0 1 0 0,0 1-1 0 0,1-1 1 0 0,-1 0 0 0 0,0 0-1 0 0,1 0 1 0 0,-1 0 0 0 0,0 0-1 0 0,1 0 1 0 0,2 1-1 0 0,-4-3 4 0 0,1 1 0 0 0,0 0 0 0 0,0 0 0 0 0,-1 0 0 0 0,1 0 0 0 0,0-1 0 0 0,-1 1 0 0 0,1 0 0 0 0,0-1-1 0 0,-1 1 1 0 0,1-1 0 0 0,0 1 0 0 0,-1 0 0 0 0,1-1 0 0 0,-1 1 0 0 0,1-1 0 0 0,-1 0 0 0 0,1 1 0 0 0,-1-1 0 0 0,1 1-1 0 0,-1-1 1 0 0,0 0 0 0 0,1 1 0 0 0,-1-1 0 0 0,0 0 0 0 0,1-1 0 0 0,3-10 29 0 0,0 0 0 0 0,-1 0 1 0 0,2-20-1 0 0,-2 15-77 0 0,0-6 35 0 0,-2 16 7 0 0,-1 1 1 0 0,1-1-1 0 0,0 1 1 0 0,1 0-1 0 0,-1 0 1 0 0,1 0-1 0 0,0 0 1 0 0,1 0-1 0 0,3-7 1 0 0,-5 13 2 0 0,0 0-1 0 0,-1 0 1 0 0,1 0 0 0 0,0 0-1 0 0,0 0 1 0 0,-1 0 0 0 0,1 0 0 0 0,0 0-1 0 0,-1 0 1 0 0,1 0 0 0 0,0 0-1 0 0,-1 0 1 0 0,1 1 0 0 0,0-1 0 0 0,-1 0-1 0 0,1 1 1 0 0,-1-1 0 0 0,1 0-1 0 0,0 1 1 0 0,-1-1 0 0 0,1 1 0 0 0,-1-1-1 0 0,1 1 1 0 0,-1-1 0 0 0,1 1-1 0 0,-1-1 1 0 0,0 1 0 0 0,1-1 0 0 0,-1 1-1 0 0,1 0 1 0 0,-1 0 0 0 0,17 23 137 0 0,-16-22-132 0 0,2 2 22 0 0,0 1 0 0 0,0-1 1 0 0,1 1-1 0 0,-1-1 0 0 0,1 0 1 0 0,0 0-1 0 0,1-1 0 0 0,-1 1 1 0 0,0-1-1 0 0,1 0 0 0 0,0 0 1 0 0,6 2-1 0 0,-8-4 2 0 0,-1 0 1 0 0,1 0-1 0 0,0 0 0 0 0,0-1 1 0 0,0 1-1 0 0,0-1 0 0 0,0 0 1 0 0,-1 0-1 0 0,1 0 0 0 0,0 0 0 0 0,0 0 1 0 0,0-1-1 0 0,0 0 0 0 0,0 1 1 0 0,-1-1-1 0 0,1 0 0 0 0,0 0 1 0 0,0 0-1 0 0,-1-1 0 0 0,1 1 1 0 0,-1-1-1 0 0,1 1 0 0 0,-1-1 0 0 0,3-2 1 0 0,8-9 272 0 0,-10 9-281 0 0,0 1 0 0 0,0 0 0 0 0,0-1 0 0 0,0 1 0 0 0,1 1 1 0 0,-1-1-1 0 0,1 0 0 0 0,0 1 0 0 0,0 0 0 0 0,5-2 0 0 0,-8 8 20 0 0,0 1 1 0 0,0 0 0 0 0,-1 0-1 0 0,0 0 1 0 0,0 0 0 0 0,0 0-1 0 0,-1 7 1 0 0,-4 16-140 0 0,0 7-1065 0 0,3-10-3678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26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4408 0 0,'0'0'14586'0'0,"3"12"-14063"0"0,7 62 189 0 0,2 138-1 0 0,-11-107-4414 0 0,-1-100 3304 0 0,0-35-4985 0 0,0 4-197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27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96 5156 0 0,'0'0'15901'0'0,"3"-11"-15408"0"0,9-35-79 0 0,-10 44-382 0 0,-1 0-1 0 0,1 0 1 0 0,0 0 0 0 0,0-1-1 0 0,0 2 1 0 0,0-1 0 0 0,0 0-1 0 0,0 0 1 0 0,0 1-1 0 0,1-1 1 0 0,-1 1 0 0 0,0 0-1 0 0,1-1 1 0 0,0 1 0 0 0,-1 0-1 0 0,1 1 1 0 0,-1-1 0 0 0,1 0-1 0 0,0 1 1 0 0,0-1 0 0 0,-1 1-1 0 0,1 0 1 0 0,5 0-1 0 0,3-1 43 0 0,0-1-45 0 0,1 0 0 0 0,0 0 0 0 0,-1 1 1 0 0,1 1-1 0 0,0 0 0 0 0,0 0 0 0 0,-1 1 0 0 0,1 1 1 0 0,-1 0-1 0 0,20 6 0 0 0,-30-8-5 0 0,1 1 0 0 0,-1-1 0 0 0,0 1 0 0 0,1 0 0 0 0,-1 0 0 0 0,0 0-1 0 0,0-1 1 0 0,0 1 0 0 0,0 0 0 0 0,0 1 0 0 0,0-1 0 0 0,0 0 0 0 0,0 0 0 0 0,0 0 0 0 0,-1 0 0 0 0,1 1-1 0 0,0-1 1 0 0,-1 0 0 0 0,1 1 0 0 0,-1-1 0 0 0,1 0 0 0 0,-1 1 0 0 0,0-1 0 0 0,0 1 0 0 0,1-1 0 0 0,-1 3-1 0 0,-1-1 45 0 0,0 1 0 0 0,0-1 0 0 0,0 0 0 0 0,0 0 0 0 0,0 0 0 0 0,-1 0 0 0 0,1 0 0 0 0,-1 0 0 0 0,0 0-1 0 0,0-1 1 0 0,-3 4 0 0 0,-5 6 81 0 0,-2-1-1 0 0,0 0 1 0 0,-22 16-1 0 0,34-27-150 0 0,-49 31 71 0 0,45-29-200 0 0,1 0 0 0 0,-1 0 0 0 0,0-1 1 0 0,0 1-1 0 0,0-1 0 0 0,0 0 0 0 0,0 0 1 0 0,0 0-1 0 0,0-1 0 0 0,0 0 0 0 0,-8 0 1 0 0,12 0 6 0 0,-1 0 1 0 0,1-1 0 0 0,-1 1 0 0 0,0 0 0 0 0,1-1 0 0 0,-1 1 0 0 0,1-1 0 0 0,-1 1 0 0 0,1-1 0 0 0,-1 1 0 0 0,1-1-1 0 0,0 0 1 0 0,-1 1 0 0 0,1-1 0 0 0,0 1 0 0 0,-1-1 0 0 0,1 0 0 0 0,0 1 0 0 0,0-1 0 0 0,0 0 0 0 0,-1 1 0 0 0,1-1-1 0 0,0 0 1 0 0,0 1 0 0 0,0-1 0 0 0,0 0 0 0 0,0 0 0 0 0,0 1 0 0 0,1-2 0 0 0,0-9-7105 0 0,3-6-2225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27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1 220 0 0,'0'0'19927'0'0,"3"10"-19386"0"0,2 12-309 0 0,-2 0 1 0 0,0 0 0 0 0,-2 0-1 0 0,0 1 1 0 0,-2-1-1 0 0,-4 34 1 0 0,4-50-216 0 0,-4 27 99 0 0,-2 42 0 0 0,6-67-121 0 0,1 0-1 0 0,0 0 1 0 0,1 1-1 0 0,0-1 1 0 0,0 0-1 0 0,1 0 1 0 0,0-1-1 0 0,0 1 1 0 0,1 0-1 0 0,0-1 1 0 0,4 9-1 0 0,-6-15-29 0 0,-1 0 0 0 0,1 0 0 0 0,0 0 0 0 0,0 0 0 0 0,0 0-1 0 0,0 0 1 0 0,0 0 0 0 0,0 0 0 0 0,0 0 0 0 0,0 0 0 0 0,0-1-1 0 0,0 1 1 0 0,0 0 0 0 0,0-1 0 0 0,1 1 0 0 0,-1-1-1 0 0,0 0 1 0 0,0 1 0 0 0,1-1 0 0 0,-1 0 0 0 0,0 0 0 0 0,1 1-1 0 0,-1-1 1 0 0,0 0 0 0 0,1-1 0 0 0,-1 1 0 0 0,0 0 0 0 0,1 0-1 0 0,-1 0 1 0 0,0-1 0 0 0,0 1 0 0 0,1-1 0 0 0,-1 1 0 0 0,0-1-1 0 0,0 1 1 0 0,0-1 0 0 0,0 0 0 0 0,1 1 0 0 0,0-2 0 0 0,20-18-2339 0 0,-6-4-4428 0 0,-7 4-1251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28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0 130 7221 0 0,'0'0'14289'0'0,"18"66"-14265"0"0,-10-60-24 0 0,-3-2-412 0 0,0 2-456 0 0,0-6-516 0 0,0 0-1249 0 0</inkml:trace>
  <inkml:trace contextRef="#ctx0" brushRef="#br0" timeOffset="1">0 130 8413 0 0,'18'-83'13685'0'0,"-15"37"-16333"0"0,2 46 28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28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3160 0 0,'0'0'17179'0'0,"4"15"-16844"0"0,3 7-255 0 0,-2 0 1 0 0,-1 1 0 0 0,0-1-1 0 0,0 27 1 0 0,-14 228-24 0 0,9-272-60 0 0,2-1 0 0 0,-1 0 0 0 0,0 1 0 0 0,1-1 0 0 0,0 0 0 0 0,0 0 0 0 0,0 1 0 0 0,1-1 0 0 0,0 0 0 0 0,-1 0-1 0 0,1 0 1 0 0,0-1 0 0 0,1 1 0 0 0,3 5 0 0 0,-4-8 12 0 0,-1 1 1 0 0,1-1-1 0 0,-1 0 0 0 0,1 0 0 0 0,-1 0 0 0 0,1 0 0 0 0,0 0 1 0 0,0 0-1 0 0,-1-1 0 0 0,1 1 0 0 0,0 0 0 0 0,0-1 1 0 0,0 0-1 0 0,0 1 0 0 0,0-1 0 0 0,0 0 0 0 0,0 0 0 0 0,-1 0 1 0 0,1 0-1 0 0,0 0 0 0 0,0 0 0 0 0,0-1 0 0 0,0 1 0 0 0,0-1 1 0 0,0 1-1 0 0,0-1 0 0 0,-1 0 0 0 0,1 0 0 0 0,0 1 0 0 0,-1-1 1 0 0,1-1-1 0 0,0 1 0 0 0,-1 0 0 0 0,3-2 0 0 0,4-3 120 0 0,-1-1 0 0 0,0 1 1 0 0,0-1-1 0 0,11-15 0 0 0,-1-9-2384 0 0,-16 29 1478 0 0,-1 0-1 0 0,1-1 1 0 0,-1 1-1 0 0,1 0 0 0 0,-1 0 1 0 0,0 0-1 0 0,0 0 1 0 0,0-1-1 0 0,0 1 0 0 0,0 0 1 0 0,0 0-1 0 0,-2-3 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28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11357 0 0,'0'0'9265'0'0,"77"-28"-8985"0"0,-60 24-216 0 0,4 0-64 0 0,-6 4-524 0 0,0-4-504 0 0,1 4-512 0 0,-6 0-1453 0 0,0 4-4519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29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49 6797 0 0,'0'0'12407'0'0,"1"13"-11957"0"0,1-3-355 0 0,0 1-1 0 0,0-1 1 0 0,1 0 0 0 0,0 0 0 0 0,1 0-1 0 0,5 10 1 0 0,-8-17-79 0 0,1 0 0 0 0,0 0 0 0 0,-1 0 0 0 0,1 0 0 0 0,0-1 0 0 0,1 1 0 0 0,-1-1 0 0 0,0 1 0 0 0,1-1 0 0 0,-1 0 0 0 0,1 0 0 0 0,0 0 0 0 0,-1 0 0 0 0,1-1 0 0 0,0 1 0 0 0,0-1 0 0 0,1 1 0 0 0,-1-1 0 0 0,0 0 0 0 0,0 0 0 0 0,0-1 0 0 0,1 1 0 0 0,-1-1 0 0 0,0 1 0 0 0,1-1 0 0 0,-1 0 0 0 0,0 0 0 0 0,5-1 0 0 0,-5-1-12 0 0,1 1-1 0 0,-1 0 1 0 0,0-1-1 0 0,0 1 1 0 0,-1-1 0 0 0,1 0-1 0 0,0 0 1 0 0,0 0-1 0 0,-1 0 1 0 0,1 0-1 0 0,-1-1 1 0 0,0 1-1 0 0,0-1 1 0 0,0 0-1 0 0,0 0 1 0 0,0 1-1 0 0,-1-1 1 0 0,3-4 0 0 0,20-58-320 0 0,-17 20-127 0 0,-7 44 435 0 0,0 0-1 0 0,1 0 0 0 0,-1 0 1 0 0,0-1-1 0 0,0 1 0 0 0,0 0 0 0 0,0 0 1 0 0,0 0-1 0 0,0 0 0 0 0,0 0 1 0 0,-1 0-1 0 0,1 0 0 0 0,0 0 1 0 0,-1 0-1 0 0,1 0 0 0 0,0 0 0 0 0,-1 0 1 0 0,1 0-1 0 0,-1 0 0 0 0,0 0 1 0 0,1 0-1 0 0,-1 0 0 0 0,0 0 1 0 0,1 1-1 0 0,-1-1 0 0 0,0 0 0 0 0,0 0 1 0 0,0 1-1 0 0,0-1 0 0 0,0 1 1 0 0,0-1-1 0 0,0 1 0 0 0,0-1 1 0 0,0 1-1 0 0,-2-1 0 0 0,2 1 12 0 0,1 1 0 0 0,-1-1 0 0 0,0 1-1 0 0,0 0 1 0 0,1-1 0 0 0,-1 1 0 0 0,0 0 0 0 0,1-1-1 0 0,-1 1 1 0 0,0 0 0 0 0,1 0 0 0 0,-1-1 0 0 0,1 1 0 0 0,-1 0-1 0 0,1 0 1 0 0,0 0 0 0 0,-1 0 0 0 0,1 0 0 0 0,0 0-1 0 0,0-1 1 0 0,-1 1 0 0 0,1 0 0 0 0,0 0 0 0 0,0 2 0 0 0,-3 30 138 0 0,3-29-90 0 0,-1 4-5 0 0,0 0 0 0 0,1 0-1 0 0,1-1 1 0 0,-1 1 0 0 0,1 0-1 0 0,0 0 1 0 0,1-1-1 0 0,5 15 1 0 0,-6-19-180 0 0,0 0 0 0 0,1 0 0 0 0,0-1-1 0 0,0 1 1 0 0,-1-1 0 0 0,2 1 0 0 0,-1-1 0 0 0,0 0 0 0 0,0 0 0 0 0,1 0 0 0 0,-1 0 0 0 0,1 0 0 0 0,-1 0-1 0 0,1-1 1 0 0,0 1 0 0 0,0-1 0 0 0,0 0 0 0 0,0 0 0 0 0,0 0 0 0 0,0 0 0 0 0,0 0 0 0 0,0-1-1 0 0,0 0 1 0 0,5 1 0 0 0,-5-1-184 0 0,10 0-2241 0 0,-2 0-2126 0 0,6-4-4179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06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3864 0 0,'0'0'9153'0'0,"15"-10"-5935"0"0,3 12-2275 0 0,0 0-1 0 0,0 1 0 0 0,36 11 1 0 0,3 1-653 0 0,36 1 44 0 0,161 6 1 0 0,-4 7-271 0 0,-168-16-66 0 0,124 4 1 0 0,-69-22-7 0 0,-87 1 2 0 0,0 3-1 0 0,0 1 0 0 0,62 10 1 0 0,-32-1-54 0 0,-1-4 0 0 0,106-6 1 0 0,58 3-15 0 0,-9 2 68 0 0,-13-2 13 0 0,2 3-11 0 0,-119-5 2 0 0,111 14-1 0 0,179 11 6 0 0,-342-23-1 0 0,136 6-16 0 0,248 0 44 0 0,103 4-33 0 0,-142 4 6 0 0,99 14-3 0 0,-54 0 22 0 0,312 4 145 0 0,-102-7-30 0 0,-197-14-149 0 0,181 2 18 0 0,92 6 22 0 0,-168-3 63 0 0,-149-9-71 0 0,254 2-16 0 0,10 0-13 0 0,-550-5 7 0 0,729 8 8 0 0,594-25 189 0 0,-838 14-20 0 0,37 9 39 0 0,-628-13-213 0 0,-15 1 1 0 0,-1-1 0 0 0,0 1 0 0 0,0 0 0 0 0,1 0 0 0 0,-1 0 0 0 0,0 1-1 0 0,1-1 1 0 0,-1 1 0 0 0,0-1 0 0 0,0 1 0 0 0,4 2 0 0 0,-6-3 53 0 0,-35 2-4996 0 0,22-2-2032 0 0,-1 0-2565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29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12 236 9505 0 0,'0'0'9711'0'0,"-2"12"-9213"0"0,-7 34-180 0 0,9-43-291 0 0,0-1 0 0 0,0 1 0 0 0,0 0-1 0 0,0-1 1 0 0,1 1 0 0 0,-1 0 0 0 0,1-1 0 0 0,0 1 0 0 0,0-1 0 0 0,0 1 0 0 0,0-1 0 0 0,0 0 0 0 0,1 1-1 0 0,-1-1 1 0 0,1 0 0 0 0,0 0 0 0 0,-1 0 0 0 0,1 0 0 0 0,0 0 0 0 0,0 0 0 0 0,0 0 0 0 0,0-1 0 0 0,0 1-1 0 0,1-1 1 0 0,3 2 0 0 0,-1 0-13 0 0,-1-1 0 0 0,1 0 0 0 0,0 0 1 0 0,0 0-1 0 0,0-1 0 0 0,0 0 0 0 0,0 0 0 0 0,0 0 0 0 0,0-1 0 0 0,0 1 0 0 0,6-1 0 0 0,-7-2 1 0 0,1 1 0 0 0,-1-1 1 0 0,1 0-1 0 0,-1 0 0 0 0,0 0 1 0 0,0 0-1 0 0,0-1 0 0 0,0 0 0 0 0,0 0 1 0 0,-1 0-1 0 0,1 0 0 0 0,-1-1 0 0 0,0 1 1 0 0,0-1-1 0 0,0 0 0 0 0,0 0 0 0 0,-1 0 1 0 0,0 0-1 0 0,1 0 0 0 0,-2 0 1 0 0,1-1-1 0 0,0 1 0 0 0,-1-1 0 0 0,0 1 1 0 0,0-1-1 0 0,0 0 0 0 0,0 1 0 0 0,-1-7 1 0 0,0 8 34 0 0,1-1 1 0 0,-1 1 0 0 0,0-1-1 0 0,-1 0 1 0 0,1 1-1 0 0,-1-1 1 0 0,1 1 0 0 0,-1-1-1 0 0,0 1 1 0 0,0-1-1 0 0,-1 1 1 0 0,1 0 0 0 0,-1 0-1 0 0,0-1 1 0 0,-4-4-1 0 0,4 6-18 0 0,0 0 0 0 0,0 0-1 0 0,0 0 1 0 0,0 1-1 0 0,-1-1 1 0 0,1 1-1 0 0,-1 0 1 0 0,1 0-1 0 0,-1 0 1 0 0,1 0-1 0 0,-1 0 1 0 0,0 1-1 0 0,1-1 1 0 0,-1 1 0 0 0,0-1-1 0 0,0 1 1 0 0,1 0-1 0 0,-1 0 1 0 0,0 0-1 0 0,0 1 1 0 0,1-1-1 0 0,-1 1 1 0 0,-4 0-1 0 0,3 1-25 0 0,0 0-1 0 0,0 0 0 0 0,0 0 0 0 0,1 0 0 0 0,-1 0 1 0 0,1 1-1 0 0,-1-1 0 0 0,1 1 0 0 0,0 0 0 0 0,0 0 1 0 0,0 0-1 0 0,0 1 0 0 0,0-1 0 0 0,1 1 0 0 0,0 0 1 0 0,0-1-1 0 0,-2 6 0 0 0,1-4-198 0 0,1 0 0 0 0,-1 0 0 0 0,2 0 0 0 0,-1 0 0 0 0,0 1 0 0 0,1-1 0 0 0,0 0 0 0 0,0 1 0 0 0,1-1 0 0 0,0 1 0 0 0,0-1 0 0 0,0 1 0 0 0,1 6 0 0 0,8 2-3482 0 0,-1-9-2959 0 0</inkml:trace>
  <inkml:trace contextRef="#ctx0" brushRef="#br0" timeOffset="1">96 1 6065 0 0,'0'0'16651'0'0,"3"12"-16157"0"0,17 163 515 0 0,-5-29-3629 0 0,-14-139 2000 0 0,2 10-1613 0 0,1-7-3533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29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55 7221 0 0,'0'0'12247'0'0,"-10"5"-11957"0"0,-29 16-76 0 0,37-19-180 0 0,0-1 0 0 0,0 1 0 0 0,1 0 1 0 0,-1 0-1 0 0,0 0 0 0 0,1 0 0 0 0,0 0 0 0 0,-1 0 0 0 0,1 0 1 0 0,0 0-1 0 0,0 1 0 0 0,0-1 0 0 0,0 0 0 0 0,1 1 0 0 0,-1-1 1 0 0,1 1-1 0 0,-1-1 0 0 0,1 6 0 0 0,3 37 692 0 0,-3-42-712 0 0,1-1 1 0 0,-1 0-1 0 0,0 0 0 0 0,1 0 1 0 0,0 1-1 0 0,0-1 1 0 0,-1 0-1 0 0,1 0 1 0 0,0 0-1 0 0,1 0 1 0 0,-1 0-1 0 0,0 0 1 0 0,0 0-1 0 0,1-1 1 0 0,-1 1-1 0 0,1 0 0 0 0,0-1 1 0 0,0 1-1 0 0,-1-1 1 0 0,1 0-1 0 0,4 2 1 0 0,-3-1-2 0 0,0-1 0 0 0,1-1 0 0 0,-1 1 0 0 0,0 0 0 0 0,1-1 0 0 0,-1 0 0 0 0,1 1 0 0 0,-1-1 0 0 0,1-1 0 0 0,-1 1 0 0 0,1 0 0 0 0,5-3 1 0 0,1 1 2 0 0,-1-1 0 0 0,0-1 0 0 0,0 0 1 0 0,0 0-1 0 0,-1 0 0 0 0,1-1 1 0 0,-1-1-1 0 0,0 1 0 0 0,8-9 0 0 0,-11 9-6 0 0,0-1 0 0 0,-1 0 0 0 0,0 0 0 0 0,0 0 0 0 0,-1-1-1 0 0,0 1 1 0 0,0-1 0 0 0,0 0 0 0 0,-1 0 0 0 0,1 0 0 0 0,-2 0-1 0 0,1 0 1 0 0,0-8 0 0 0,-2 12-1 0 0,0 1-1 0 0,0-1 0 0 0,0 1 1 0 0,0-1-1 0 0,0 1 1 0 0,0-1-1 0 0,-1 1 1 0 0,1-1-1 0 0,-1 1 1 0 0,0 0-1 0 0,1-1 0 0 0,-1 1 1 0 0,-1 0-1 0 0,1-1 1 0 0,0 1-1 0 0,0 0 1 0 0,-1 0-1 0 0,1 0 1 0 0,-1 0-1 0 0,0 0 0 0 0,1 0 1 0 0,-1 1-1 0 0,0-1 1 0 0,0 1-1 0 0,0-1 1 0 0,0 1-1 0 0,0 0 1 0 0,-1-1-1 0 0,1 1 0 0 0,0 0 1 0 0,-1 1-1 0 0,1-1 1 0 0,0 0-1 0 0,-1 1 1 0 0,1-1-1 0 0,-1 1 1 0 0,1 0-1 0 0,-1-1 1 0 0,1 1-1 0 0,-6 1 0 0 0,8-1 4 0 0,-1 0 0 0 0,0 0 0 0 0,0 0 0 0 0,0 1 0 0 0,1-1 0 0 0,-1 0 0 0 0,0 0 0 0 0,0 0 0 0 0,1 1-1 0 0,-1-1 1 0 0,0 1 0 0 0,1-1 0 0 0,-1 0 0 0 0,0 1 0 0 0,1-1 0 0 0,-1 1 0 0 0,0-1 0 0 0,1 1 0 0 0,-1 0-1 0 0,1-1 1 0 0,-1 1 0 0 0,1 0 0 0 0,0-1 0 0 0,-1 1 0 0 0,1 0 0 0 0,-1-1 0 0 0,1 2 0 0 0,-4 29 607 0 0,5-23-457 0 0,0 1 0 0 0,0 0 0 0 0,1-1 0 0 0,4 14 0 0 0,-3-16-135 0 0,0 0-1 0 0,0-1 1 0 0,0 0-1 0 0,0 0 0 0 0,1 0 1 0 0,0 0-1 0 0,0 0 1 0 0,0-1-1 0 0,1 0 1 0 0,-1 0-1 0 0,1 0 1 0 0,0 0-1 0 0,0-1 1 0 0,1 0-1 0 0,-1 0 0 0 0,1 0 1 0 0,-1-1-1 0 0,1 0 1 0 0,0 0-1 0 0,9 2 1 0 0,8 0-310 0 0,0-1 1 0 0,0-2-1 0 0,0 0 0 0 0,25-2 1 0 0,-24 0-204 0 0,21-2-1211 0 0,11-8-2157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31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64 352 0 0,'0'0'12645'0'0,"2"8"-11785"0"0,-2 15-528 0 0,-1 0-1 0 0,-1 0 1 0 0,-1 0 0 0 0,-1-1 0 0 0,-7 25 0 0 0,19-78 122 0 0,2 0-1 0 0,2 1 1 0 0,1 1 0 0 0,1 0-1 0 0,20-31 1 0 0,-33 58-432 0 0,0 0 0 0 0,0 1 1 0 0,0-1-1 0 0,1 0 1 0 0,-1 1-1 0 0,0-1 0 0 0,1 1 1 0 0,-1-1-1 0 0,1 1 1 0 0,0-1-1 0 0,-1 1 0 0 0,1 0 1 0 0,0 0-1 0 0,2-1 0 0 0,-3 2-10 0 0,0 1-1 0 0,-1-1 0 0 0,1 0 0 0 0,0 0 0 0 0,0 1 0 0 0,-1-1 0 0 0,1 1 0 0 0,0-1 0 0 0,-1 1 1 0 0,1-1-1 0 0,0 1 0 0 0,-1-1 0 0 0,1 1 0 0 0,-1-1 0 0 0,1 1 0 0 0,-1 0 0 0 0,1-1 1 0 0,-1 1-1 0 0,0 0 0 0 0,1-1 0 0 0,-1 1 0 0 0,0 0 0 0 0,1 0 0 0 0,-1-1 0 0 0,0 1 0 0 0,0 0 1 0 0,0 0-1 0 0,0 0 0 0 0,1-1 0 0 0,-1 1 0 0 0,0 0 0 0 0,-1 0 0 0 0,1 0 0 0 0,0 1 0 0 0,7 76 662 0 0,-6-54-759 0 0,1 1 1 0 0,1-1-1 0 0,1 1 0 0 0,1-1 1 0 0,1-1-1 0 0,12 30 1 0 0,-16-49-401 0 0,1 3-547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31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5521 0 0,'0'0'10906'0'0,"-1"3"-10493"0"0,-3 12-218 0 0,1 0 0 0 0,1 1 0 0 0,0-1 0 0 0,1 1 0 0 0,1-1 0 0 0,1 1 0 0 0,1 15 0 0 0,1 23 46 0 0,0 123 102 0 0,-2 109-877 0 0,-16-156 757 0 0,16-132-160 0 0,-1 1-1 0 0,0-1 1 0 0,1 1-1 0 0,-1 0 1 0 0,1-1 0 0 0,-1 1-1 0 0,1 0 1 0 0,-1-1-1 0 0,1 1 1 0 0,0 0 0 0 0,0 0-1 0 0,0-1 1 0 0,0 1-1 0 0,0 0 1 0 0,0 0 0 0 0,0 0-1 0 0,0 0 1 0 0,0 0-1 0 0,0 0 1 0 0,1 1 0 0 0,-1-1-1 0 0,0 0 1 0 0,1 1-1 0 0,-1-1 1 0 0,0 1-1 0 0,1-1 1 0 0,-1 1 0 0 0,1 0-1 0 0,-1-1 1 0 0,3 1-1 0 0,47-4 616 0 0,-48 4-646 0 0,151 12 883 0 0,-121-12-583 0 0,43-6 1 0 0,-64 5-756 0 0,-1-1 0 0 0,0-1 0 0 0,0 0 0 0 0,-1-1 0 0 0,1 0 1 0 0,-1 0-1 0 0,17-11 0 0 0,-22 12-3450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3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4804 0 0,'0'0'10585'0'0,"-1"15"-10361"0"0,-3 55 21 0 0,11 127 0 0 0,1-143-450 0 0,2 21-1244 0 0,-7-26-5789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37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1 107 4924 0 0,'0'0'11246'0'0,"10"-9"-10822"0"0,4-3-223 0 0,1 0 0 0 0,0 2 0 0 0,1 0 0 0 0,0 0 0 0 0,0 2 0 0 0,19-8 1 0 0,-23 12-107 0 0,-1 0-1 0 0,1 1 1 0 0,0 0 0 0 0,0 1 0 0 0,23-1 0 0 0,-33 3-77 0 0,0 0-1 0 0,1 0 1 0 0,-1 0-1 0 0,0 0 1 0 0,0 0-1 0 0,1 0 1 0 0,-1 1 0 0 0,0-1-1 0 0,0 1 1 0 0,0 0-1 0 0,1 0 1 0 0,-1-1-1 0 0,0 1 1 0 0,0 1-1 0 0,0-1 1 0 0,0 0 0 0 0,-1 0-1 0 0,1 1 1 0 0,0-1-1 0 0,0 1 1 0 0,-1-1-1 0 0,1 1 1 0 0,-1 0-1 0 0,0 0 1 0 0,1-1 0 0 0,-1 1-1 0 0,0 0 1 0 0,0 0-1 0 0,0 0 1 0 0,0 1-1 0 0,0-1 1 0 0,-1 0-1 0 0,1 0 1 0 0,-1 0 0 0 0,1 1-1 0 0,-1-1 1 0 0,0 0-1 0 0,0 5 1 0 0,0 4 75 0 0,-1 0 0 0 0,-1 0 0 0 0,1 0 0 0 0,-2-1 0 0 0,1 1 0 0 0,-2 0 0 0 0,-7 18 0 0 0,8-23-56 0 0,0 0-1 0 0,0-1 1 0 0,0 1-1 0 0,-1-1 1 0 0,0 0-1 0 0,0 0 1 0 0,0 0-1 0 0,-1 0 1 0 0,1-1-1 0 0,-1 0 1 0 0,0 0-1 0 0,-1 0 1 0 0,1 0 0 0 0,0-1-1 0 0,-7 3 1 0 0,11-6-76 0 0,0 1 0 0 0,0-1 1 0 0,1 1-1 0 0,-1-1 1 0 0,0 0-1 0 0,0 0 0 0 0,1 1 1 0 0,-1-1-1 0 0,0 0 1 0 0,0 0-1 0 0,0 0 0 0 0,1 0 1 0 0,-1 0-1 0 0,0 0 1 0 0,0 0-1 0 0,0 0 0 0 0,1 0 1 0 0,-1 0-1 0 0,0 0 1 0 0,0-1-1 0 0,0 1 0 0 0,1 0 1 0 0,-1-1-1 0 0,0 1 1 0 0,0 0-1 0 0,1-1 0 0 0,-1 1 1 0 0,0-1-1 0 0,1 1 1 0 0,-1-1-1 0 0,1 1 0 0 0,-1-1 1 0 0,0 0-1 0 0,1 1 1 0 0,-1-2-1 0 0,0 0-259 0 0,1 1 0 0 0,0-1 0 0 0,-1 1 1 0 0,1-1-1 0 0,0 1 0 0 0,0-1 0 0 0,0 1 0 0 0,0-1 0 0 0,0 0 0 0 0,0 1 1 0 0,1-1-1 0 0,-1 1 0 0 0,1-1 0 0 0,-1 1 0 0 0,1-1 0 0 0,-1 1 0 0 0,1 0 1 0 0,0-1-1 0 0,1-1 0 0 0,9-13-4935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38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6261 0 0,'0'0'11681'0'0,"-3"13"-11451"0"0,-7 39-25 0 0,10-50-190 0 0,0 1-1 0 0,0-1 1 0 0,1 0-1 0 0,-1 1 1 0 0,1-1-1 0 0,-1 0 1 0 0,1 1 0 0 0,0-1-1 0 0,0 0 1 0 0,0 0-1 0 0,0 0 1 0 0,0 0-1 0 0,0 0 1 0 0,1 0-1 0 0,-1 0 1 0 0,1 0 0 0 0,0 0-1 0 0,-1-1 1 0 0,1 1-1 0 0,0-1 1 0 0,0 1-1 0 0,4 1 1 0 0,0 1 20 0 0,0 0-1 0 0,0-1 1 0 0,1 0 0 0 0,-1-1 0 0 0,11 4-1 0 0,-12-5-30 0 0,0 0-1 0 0,0-1 0 0 0,0 1 1 0 0,-1-1-1 0 0,1 0 0 0 0,0 0 1 0 0,0 0-1 0 0,0-1 0 0 0,0 0 1 0 0,-1 0-1 0 0,1 0 0 0 0,0 0 1 0 0,-1-1-1 0 0,1 1 0 0 0,-1-1 1 0 0,1-1-1 0 0,-1 1 0 0 0,0-1 1 0 0,0 1-1 0 0,0-1 0 0 0,0 0 1 0 0,-1 0-1 0 0,1-1 0 0 0,-1 1 1 0 0,0-1-1 0 0,0 0 0 0 0,0 0 1 0 0,0 0-1 0 0,-1 0 0 0 0,0 0 1 0 0,1-1-1 0 0,-1 1 0 0 0,-1-1 1 0 0,1 1-1 0 0,-1-1 0 0 0,0 0 1 0 0,0 1-1 0 0,0-1 0 0 0,0-8 1 0 0,-5 10 88 0 0,-3 10-98 0 0,-5 11-6 0 0,10-12 45 0 0,0-1 0 0 0,1 1 1 0 0,-1 0-1 0 0,1-1 0 0 0,0 1 1 0 0,1 0-1 0 0,-1-1 0 0 0,1 1 1 0 0,0 0-1 0 0,1 0 0 0 0,-1 0 1 0 0,1-1-1 0 0,0 1 0 0 0,3 6 1 0 0,-3-9-78 0 0,0-1 1 0 0,0 0 0 0 0,0 1 0 0 0,1-1-1 0 0,-1 0 1 0 0,1 0 0 0 0,0 0 0 0 0,-1 0-1 0 0,1 0 1 0 0,0 0 0 0 0,0 0 0 0 0,0 0-1 0 0,0-1 1 0 0,1 1 0 0 0,-1-1 0 0 0,0 0-1 0 0,1 0 1 0 0,-1 0 0 0 0,1 0 0 0 0,-1 0-1 0 0,1 0 1 0 0,-1 0 0 0 0,1-1 0 0 0,0 0-1 0 0,-1 1 1 0 0,1-1 0 0 0,-1 0 0 0 0,1 0-1 0 0,0 0 1 0 0,-1-1 0 0 0,1 1 0 0 0,0-1-1 0 0,3 0 1 0 0,7-7-2206 0 0,-9-3-2791 0 0,-4-4-2172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38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0 312 0 0,'0'0'19837'0'0,"0"8"-19246"0"0,8 53 67 0 0,33 118 0 0 0,-29-132-1241 0 0,-11-42-166 0 0,5 15-134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38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0 8553 0 0,'0'0'11699'0'0,"-4"11"-11678"0"0,-37 85-13 0 0,40-95-28 0 0,1-1 0 0 0,0 1 1 0 0,-1-1-1 0 0,1 1 1 0 0,-1 0-1 0 0,1-1 1 0 0,0 1-1 0 0,0 0 1 0 0,0-1-1 0 0,-1 1 1 0 0,1 0-1 0 0,0-1 0 0 0,0 1 1 0 0,0 0-1 0 0,0 0 1 0 0,0-1-1 0 0,0 1 1 0 0,0 0-1 0 0,0-1 1 0 0,0 1-1 0 0,0 0 1 0 0,1 0-1 0 0,-1-1 1 0 0,0 1-1 0 0,0-1 0 0 0,1 1 1 0 0,-1 0-1 0 0,0-1 1 0 0,1 1-1 0 0,-1 0 1 0 0,1-1-1 0 0,-1 1 1 0 0,1-1-1 0 0,-1 1 1 0 0,1-1-1 0 0,-1 1 0 0 0,1-1 1 0 0,-1 0-1 0 0,1 1 1 0 0,0-1-1 0 0,-1 0 1 0 0,1 1-1 0 0,0-1 1 0 0,-1 0-1 0 0,1 0 1 0 0,0 1-1 0 0,0-1 0 0 0,45-8-513 0 0,-5 0 377 0 0,-40 8 158 0 0,0-1 1 0 0,1 1 0 0 0,-1 0 0 0 0,0 0 0 0 0,0 0-1 0 0,1 0 1 0 0,-1 0 0 0 0,0 0 0 0 0,0 1 0 0 0,1-1-1 0 0,-1 0 1 0 0,0 1 0 0 0,0-1 0 0 0,0 1 0 0 0,1-1 0 0 0,-1 1-1 0 0,0-1 1 0 0,0 1 0 0 0,0 0 0 0 0,0 0 0 0 0,1 1-1 0 0,0 1 75 0 0,-1 0-1 0 0,0 0 0 0 0,1 0 0 0 0,-1 0 0 0 0,0 0 1 0 0,-1 1-1 0 0,1-1 0 0 0,-1 0 0 0 0,1 0 1 0 0,-1 1-1 0 0,0-1 0 0 0,0 1 0 0 0,-1-1 0 0 0,1 0 1 0 0,-1 0-1 0 0,1 1 0 0 0,-1-1 0 0 0,0 0 0 0 0,0 0 1 0 0,-1 0-1 0 0,1 1 0 0 0,0-2 0 0 0,-1 1 1 0 0,0 0-1 0 0,-2 3 0 0 0,2-3-62 0 0,1-1-1 0 0,-1 1 1 0 0,0 0 0 0 0,0-1-1 0 0,0 0 1 0 0,0 0 0 0 0,-1 1-1 0 0,1-1 1 0 0,0-1 0 0 0,-1 1-1 0 0,1 0 1 0 0,-1 0 0 0 0,0-1-1 0 0,0 0 1 0 0,0 1 0 0 0,1-1-1 0 0,-1 0 1 0 0,0-1 0 0 0,0 1-1 0 0,0 0 1 0 0,-1-1 0 0 0,1 0-1 0 0,0 1 1 0 0,0-1 0 0 0,0 0-1 0 0,0-1 1 0 0,-3 0 0 0 0,5 1-111 0 0,0 0 0 0 0,1-1 1 0 0,-1 1-1 0 0,1-1 1 0 0,-1 0-1 0 0,1 1 1 0 0,0-1-1 0 0,-1 1 0 0 0,1-1 1 0 0,0 1-1 0 0,-1-1 1 0 0,1 0-1 0 0,0 1 1 0 0,-1-1-1 0 0,1 0 1 0 0,0 1-1 0 0,0-1 0 0 0,0 0 1 0 0,0 0-1 0 0,0 1 1 0 0,0-1-1 0 0,0 0 1 0 0,0 1-1 0 0,0-2 0 0 0,1-13-5637 0 0,-1 14 4909 0 0,3-12-7136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39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13 3968 0 0,'0'0'10222'0'0,"-10"5"-9404"0"0,-35 17-115 0 0,42-19-577 0 0,-1 0 0 0 0,1 0 0 0 0,-1 1 0 0 0,1-1 0 0 0,0 1 0 0 0,0 0 0 0 0,1 0-1 0 0,-1 0 1 0 0,1 0 0 0 0,0 0 0 0 0,0 1 0 0 0,0-1 0 0 0,0 1 0 0 0,1-1-1 0 0,0 1 1 0 0,0-1 0 0 0,0 1 0 0 0,1 0 0 0 0,-1 0 0 0 0,1-1 0 0 0,0 1 0 0 0,0 0-1 0 0,1 0 1 0 0,0-1 0 0 0,-1 1 0 0 0,2 0 0 0 0,1 6 0 0 0,-2-10-114 0 0,0 1 0 0 0,0 0 0 0 0,0 0-1 0 0,1 0 1 0 0,-1-1 0 0 0,1 1 0 0 0,-1-1 0 0 0,1 1 0 0 0,-1-1 0 0 0,1 1 0 0 0,0-1 0 0 0,0 0 0 0 0,0 0 0 0 0,0 0 0 0 0,0 0-1 0 0,0 0 1 0 0,0-1 0 0 0,0 1 0 0 0,0 0 0 0 0,0-1 0 0 0,3 1 0 0 0,-1-1 7 0 0,0 0 0 0 0,0-1-1 0 0,0 1 1 0 0,-1-1 0 0 0,1 0 0 0 0,0 0 0 0 0,0 0 0 0 0,0 0-1 0 0,-1-1 1 0 0,8-3 0 0 0,-2 0 9 0 0,0-1 0 0 0,-1 0-1 0 0,1 0 1 0 0,-1-1 0 0 0,-1 0 0 0 0,1-1-1 0 0,12-16 1 0 0,-17 19-6 0 0,-1 1 1 0 0,0-1-1 0 0,1 0 0 0 0,-1 0 0 0 0,-1 0 0 0 0,1-1 1 0 0,-1 1-1 0 0,0 0 0 0 0,0 0 0 0 0,-1-1 1 0 0,1-8-1 0 0,-1 12-13 0 0,0 0-1 0 0,0 1 1 0 0,-1-1 0 0 0,1 0 0 0 0,0 1-1 0 0,0-1 1 0 0,-1 1 0 0 0,1-1 0 0 0,-1 0-1 0 0,0 1 1 0 0,1-1 0 0 0,-1 1 0 0 0,0-1 0 0 0,0 1-1 0 0,0 0 1 0 0,0-1 0 0 0,0 1 0 0 0,0 0-1 0 0,0 0 1 0 0,0 0 0 0 0,-1 0 0 0 0,1 0-1 0 0,0 0 1 0 0,-1 0 0 0 0,1 0 0 0 0,-1 0-1 0 0,1 0 1 0 0,-1 1 0 0 0,1-1 0 0 0,-1 1 0 0 0,0-1-1 0 0,1 1 1 0 0,-1 0 0 0 0,1-1 0 0 0,-1 1-1 0 0,0 0 1 0 0,1 0 0 0 0,-1 0 0 0 0,0 0-1 0 0,-1 1 1 0 0,1-1-11 0 0,0 1 0 0 0,0-1 0 0 0,0 1 0 0 0,0-1 0 0 0,0 1 0 0 0,0 0 0 0 0,0-1 0 0 0,1 1 0 0 0,-1 0 0 0 0,0 0 0 0 0,1 1 0 0 0,-1-1 0 0 0,0 0 0 0 0,1 0 1 0 0,0 1-1 0 0,-1-1 0 0 0,1 1 0 0 0,0-1 0 0 0,0 1 0 0 0,-1 0 0 0 0,1-1 0 0 0,1 1 0 0 0,-1 0 0 0 0,0 0 0 0 0,0 0 0 0 0,1 0 0 0 0,-1-1 0 0 0,1 1 0 0 0,-1 0 0 0 0,1 0 0 0 0,0 0 0 0 0,0 0 0 0 0,0 3 0 0 0,0-2 6 0 0,0 0 0 0 0,0 1 0 0 0,0-1 0 0 0,1 0 0 0 0,-1 0 0 0 0,1 0 0 0 0,0-1 0 0 0,0 1 0 0 0,0 0 0 0 0,0 0 0 0 0,0 0 0 0 0,1-1 0 0 0,-1 1-1 0 0,1 0 1 0 0,0-1 0 0 0,0 0 0 0 0,0 1 0 0 0,0-1 0 0 0,0 0 0 0 0,0 0 0 0 0,4 3 0 0 0,2-2 43 0 0,1 1 0 0 0,-1-1 0 0 0,0-1 0 0 0,1 1 0 0 0,-1-2 0 0 0,1 1 0 0 0,0-1 0 0 0,17 0 0 0 0,15-1-3067 0 0,-16 0-1951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08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70 508 0 0,'0'0'13659'0'0,"1"-4"-12641"0"0,4-3 1884 0 0,-2 11-873 0 0,1 31 60 0 0,-2 51-1222 0 0,-1-41-714 0 0,1 16-112 0 0,-3-49 752 0 0,-1-24 986 0 0,-2-50-1799 0 0,4-77 0 0 0,2 51 150 0 0,-15 233 194 0 0,23-2 164 0 0,-7-200 1151 0 0,-1 28-1623 0 0,-1 0-1 0 0,-1-1 0 0 0,-8-54 0 0 0,2 73 106 0 0,0 18-54 0 0,-4 22-44 0 0,9-25-30 0 0,-4 17 31 0 0,0 0-1 0 0,1 1 1 0 0,-1 28 0 0 0,5-44-63 0 0,-1 0-1 0 0,1 0 1 0 0,0 0 0 0 0,0 0 0 0 0,1 1 0 0 0,0-1 0 0 0,0 0 0 0 0,1 0 0 0 0,-1 0 0 0 0,1 0 0 0 0,1-1-1 0 0,-1 1 1 0 0,1-1 0 0 0,0 1 0 0 0,0-1 0 0 0,5 7 0 0 0,-5-10-102 0 0,-1-1 0 0 0,0 1-1 0 0,1-1 1 0 0,-1 0 0 0 0,1 1 0 0 0,-1-1 0 0 0,1 0 0 0 0,-1-1 0 0 0,1 1-1 0 0,0 0 1 0 0,-1-1 0 0 0,1 1 0 0 0,0-1 0 0 0,0 0 0 0 0,-1 0-1 0 0,5 0 1 0 0,17 2-8025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39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1 7869 0 0,'0'0'11177'0'0,"-7"5"-11161"0"0,-3 2 10 0 0,1 1-1 0 0,-1 0 0 0 0,1 1 1 0 0,-7 10-1 0 0,13-16 0 0 0,1 0 0 0 0,-1 0 0 0 0,1 0 0 0 0,0 0 0 0 0,0 0-1 0 0,0 0 1 0 0,0 1 0 0 0,0-1 0 0 0,1 1 0 0 0,0 0 0 0 0,0-1 0 0 0,0 1 0 0 0,0 0 0 0 0,0 0-1 0 0,1-1 1 0 0,0 1 0 0 0,-1 0 0 0 0,2 0 0 0 0,-1 0 0 0 0,1 6 0 0 0,0-8-22 0 0,1-1 0 0 0,-1 0 0 0 0,0 0 0 0 0,0 0 1 0 0,1 1-1 0 0,-1-1 0 0 0,1-1 0 0 0,-1 1 0 0 0,1 0 0 0 0,-1 0 1 0 0,1-1-1 0 0,0 1 0 0 0,-1 0 0 0 0,1-1 0 0 0,0 0 0 0 0,0 1 1 0 0,-1-1-1 0 0,1 0 0 0 0,0 0 0 0 0,-1 0 0 0 0,1 0 0 0 0,2-1 1 0 0,42-3-121 0 0,-45 4 42 0 0,39-10-1822 0 0,-16-3-7232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39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0 1708 0 0,'0'0'16375'0'0,"10"25"-15055"0"0,2 65-789 0 0,1 177 0 0 0,-13-259-449 0 0,-1-1 0 0 0,-1 0 0 0 0,1 1 1 0 0,-1-1-1 0 0,0 0 0 0 0,-1 0 1 0 0,0 0-1 0 0,0 0 0 0 0,0-1 0 0 0,-1 1 1 0 0,0-1-1 0 0,0 0 0 0 0,-7 7 1 0 0,10-10-65 0 0,-1-1 1 0 0,0 0 0 0 0,0 0 0 0 0,0 0 0 0 0,0 0 0 0 0,0 0-1 0 0,0-1 1 0 0,-1 1 0 0 0,1-1 0 0 0,0 1 0 0 0,-1-1 0 0 0,0 0-1 0 0,1 0 1 0 0,-1 0 0 0 0,1 0 0 0 0,-1 0 0 0 0,0-1 0 0 0,0 1-1 0 0,1-1 1 0 0,-1 0 0 0 0,0 0 0 0 0,0 0 0 0 0,1 0-1 0 0,-1 0 1 0 0,0-1 0 0 0,0 1 0 0 0,1-1 0 0 0,-1 0 0 0 0,0 1-1 0 0,1-1 1 0 0,-1 0 0 0 0,1-1 0 0 0,-1 1 0 0 0,1 0 0 0 0,-1-1-1 0 0,1 0 1 0 0,-4-3 0 0 0,2 1-331 0 0,1-1 0 0 0,-1 0-1 0 0,1 0 1 0 0,0 0 0 0 0,1-1-1 0 0,-1 1 1 0 0,1-1 0 0 0,0 0 0 0 0,0 1-1 0 0,1-1 1 0 0,0 0 0 0 0,0 0 0 0 0,0 0-1 0 0,0 0 1 0 0,1 0 0 0 0,1-10 0 0 0,-1 6-1163 0 0,-1-20-4853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40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 11477 0 0,'0'0'9877'0'0,"-38"16"-10473"0"0,45-10-220 0 0,6 4-352 0 0,-3-4-688 0 0,-2 0-2617 0 0,2 6-4268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40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30 8705 0 0,'0'0'9370'0'0,"-6"7"-9218"0"0,2-3-140 0 0,-33 50 297 0 0,35-52-246 0 0,1 1-1 0 0,-1 0 0 0 0,1 0 1 0 0,-1 0-1 0 0,1 0 0 0 0,0 0 0 0 0,0 0 1 0 0,1 1-1 0 0,-1-1 0 0 0,1 0 0 0 0,-1 0 1 0 0,1 1-1 0 0,0-1 0 0 0,0 0 0 0 0,1 1 1 0 0,-1-1-1 0 0,1 0 0 0 0,-1 0 1 0 0,3 5-1 0 0,-2-6-41 0 0,1 0 0 0 0,-1-1 0 0 0,1 1 0 0 0,0 0 0 0 0,0-1 0 0 0,0 1 1 0 0,0-1-1 0 0,0 0 0 0 0,0 0 0 0 0,0 0 0 0 0,1 0 0 0 0,-1 0 0 0 0,0 0 0 0 0,1 0 0 0 0,-1-1 0 0 0,0 1 1 0 0,1-1-1 0 0,-1 0 0 0 0,1 0 0 0 0,-1 0 0 0 0,1 0 0 0 0,-1 0 0 0 0,5-1 0 0 0,1 0 37 0 0,0 0 1 0 0,0 0-1 0 0,0-1 0 0 0,0 0 0 0 0,14-6 0 0 0,-11 3-16 0 0,-1-1-1 0 0,0-1 0 0 0,0 1 0 0 0,-1-1 1 0 0,17-16-1 0 0,-23 20-31 0 0,0 0 0 0 0,-1 0 1 0 0,1 0-1 0 0,-1 0 0 0 0,1 0 0 0 0,-1-1 0 0 0,0 1 1 0 0,0-1-1 0 0,-1 1 0 0 0,1-1 0 0 0,-1 0 0 0 0,1 0 1 0 0,-1 0-1 0 0,0 0 0 0 0,-1 1 0 0 0,1-1 0 0 0,-1 0 1 0 0,0 0-1 0 0,0 0 0 0 0,-1-7 0 0 0,1 9-8 0 0,-1 0 0 0 0,0 1 0 0 0,1-1 0 0 0,-1 0 0 0 0,0 1 0 0 0,0-1 0 0 0,0 1-1 0 0,-1-1 1 0 0,1 1 0 0 0,0-1 0 0 0,0 1 0 0 0,-1 0 0 0 0,1 0 0 0 0,-1 0 0 0 0,1-1 0 0 0,-1 2-1 0 0,0-1 1 0 0,1 0 0 0 0,-1 0 0 0 0,0 0 0 0 0,1 1 0 0 0,-1-1 0 0 0,0 1 0 0 0,0-1 0 0 0,0 1 0 0 0,0 0-1 0 0,1 0 1 0 0,-1 0 0 0 0,-4 0 0 0 0,4 0-8 0 0,0 0 0 0 0,0 0 0 0 0,0 0-1 0 0,0 1 1 0 0,0-1 0 0 0,0 1 0 0 0,-1-1 0 0 0,1 1 0 0 0,0 0-1 0 0,0-1 1 0 0,0 1 0 0 0,1 0 0 0 0,-1 0 0 0 0,0 1 0 0 0,0-1 0 0 0,1 0-1 0 0,-1 1 1 0 0,0-1 0 0 0,1 1 0 0 0,-1-1 0 0 0,1 1 0 0 0,0 0-1 0 0,0-1 1 0 0,-1 1 0 0 0,0 3 0 0 0,1-1 61 0 0,-1-1 1 0 0,2 0-1 0 0,-1 0 1 0 0,0 1-1 0 0,1-1 1 0 0,-1 1-1 0 0,1-1 1 0 0,0 0 0 0 0,0 1-1 0 0,1-1 1 0 0,-1 0-1 0 0,1 1 1 0 0,-1-1-1 0 0,1 0 1 0 0,0 1-1 0 0,0-1 1 0 0,1 0-1 0 0,-1 0 1 0 0,1 0-1 0 0,-1 0 1 0 0,1 0-1 0 0,0 0 1 0 0,0 0-1 0 0,0-1 1 0 0,1 1-1 0 0,-1-1 1 0 0,1 0-1 0 0,4 4 1 0 0,1 0 38 0 0,0-1 0 0 0,1 0 1 0 0,0 0-1 0 0,13 5 0 0 0,20 5-3187 0 0,-11-4-2884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41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18 175 2140 0 0,'0'0'9950'0'0,"10"-10"-7193"0"0,-8 11-2521 0 0,0-1 0 0 0,-1 1 1 0 0,1 0-1 0 0,-1 0 0 0 0,1-1 0 0 0,0 1 1 0 0,-1 0-1 0 0,1 1 0 0 0,-1-1 1 0 0,0 0-1 0 0,1 0 0 0 0,-1 1 0 0 0,0-1 1 0 0,0 0-1 0 0,0 1 0 0 0,0-1 1 0 0,1 3-1 0 0,23 40 187 0 0,-9-17-84 0 0,20 16-129 0 0,-34-40-170 0 0,1-1 0 0 0,-1 1 0 0 0,1-1 0 0 0,0 0-1 0 0,-1 0 1 0 0,1 0 0 0 0,0 0 0 0 0,0 0 0 0 0,0-1 0 0 0,1 0 0 0 0,-1 1-1 0 0,0-1 1 0 0,0 0 0 0 0,4 0 0 0 0,-7-25 1106 0 0,-1 11-1077 0 0,-2 1 0 0 0,0-1 0 0 0,0 1 1 0 0,-1 0-1 0 0,0 0 0 0 0,-1 1 0 0 0,-1-1 0 0 0,-11-17 0 0 0,-8-9-164 0 0,-33-36-1 0 0,18 24-77 0 0,32 35 164 0 0,7 14-6 0 0,8 2 51 0 0,0 1 0 0 0,-1-1 0 0 0,0 2 0 0 0,1-1 0 0 0,-1 0 0 0 0,0 1 0 0 0,9 6 0 0 0,13 5 221 0 0,207 76 1423 0 0,-234-90-1727 0 0,-1 0 1 0 0,1 1-1 0 0,-1-1 1 0 0,1 0-1 0 0,-1 0 0 0 0,1 0 1 0 0,-1 1-1 0 0,0-1 1 0 0,1 0-1 0 0,-1 1 1 0 0,1-1-1 0 0,-1 0 0 0 0,1 1 1 0 0,-1-1-1 0 0,0 0 1 0 0,1 1-1 0 0,-1-1 0 0 0,0 1 1 0 0,0-1-1 0 0,1 0 1 0 0,-1 1-1 0 0,0-1 1 0 0,0 1-1 0 0,1-1 0 0 0,-1 1 1 0 0,0-1-1 0 0,0 1 1 0 0,0-1-1 0 0,0 1 0 0 0,0 0 1 0 0,0-1-1 0 0,0 1 1 0 0,0-1-1 0 0,0 1 1 0 0,0-1-1 0 0,0 1 0 0 0,0-1 1 0 0,-1 2-1 0 0,-12 17-3987 0 0,10-15 1747 0 0,-7 10-3577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42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1068 0 0,'0'0'15055'0'0,"0"48"-13333"0"0,1-43-1611 0 0,0 0 0 0 0,0-1-1 0 0,1 1 1 0 0,0-1 0 0 0,-1 0 0 0 0,1 1-1 0 0,1-1 1 0 0,-1 0 0 0 0,1 0 0 0 0,-1 0-1 0 0,1-1 1 0 0,0 1 0 0 0,7 6 0 0 0,55 36 834 0 0,-52-39-857 0 0,-2 1 1 0 0,1 0-1 0 0,16 16 1 0 0,-28-25-83 0 0,0 0 1 0 0,0-1-1 0 0,0 1 1 0 0,0 0-1 0 0,0 0 1 0 0,0 0 0 0 0,1 0-1 0 0,-1 0 1 0 0,0 0-1 0 0,1 0 1 0 0,-1 0-1 0 0,0 0 1 0 0,1 0 0 0 0,0 0-1 0 0,-1 1 1 0 0,1-1-1 0 0,-1 0 1 0 0,1 0 0 0 0,0 0-1 0 0,0 1 1 0 0,-1-1-1 0 0,1 0 1 0 0,0 1-1 0 0,0-1 1 0 0,0 0 0 0 0,0 1-1 0 0,0-1 1 0 0,1 0-1 0 0,3-2 53 0 0,-1 1 0 0 0,0-1-1 0 0,1 1 1 0 0,-1 0 0 0 0,1 0-1 0 0,-1 0 1 0 0,1 0 0 0 0,8-1-1 0 0,284-12 1831 0 0,-289 15-1824 0 0,117 1 300 0 0,0 6 0 0 0,192 36 0 0 0,-268-34-341 0 0,101 20 24 0 0,227 12 0 0 0,-315-37-66 0 0,-72 0-422 0 0,-25 7 1393 0 0,18-13-4335 0 0,6-9-5580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42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19 368 7553 0 0,'0'0'8864'0'0,"10"-14"-8384"0"0,-6 9-435 0 0,6-8 88 0 0,-1 0 1 0 0,0-1 0 0 0,0 0-1 0 0,-2-1 1 0 0,12-29 0 0 0,-13 26 37 0 0,-1-1 0 0 0,-1 1 0 0 0,-1-1 1 0 0,1-29-1 0 0,-4 43-154 0 0,1 0 0 0 0,-2-1 0 0 0,1 1 0 0 0,-1 0 0 0 0,1 0 0 0 0,-1-1 0 0 0,-1 1 0 0 0,1 0-1 0 0,-1 0 1 0 0,0 0 0 0 0,0 0 0 0 0,0 1 0 0 0,-1-1 0 0 0,1 0 0 0 0,-1 1 0 0 0,-1 0 0 0 0,1 0 0 0 0,0 0 0 0 0,-1 0 0 0 0,0 0 0 0 0,-4-3 0 0 0,7 6-12 0 0,0 1 0 0 0,0-1 0 0 0,0 1 0 0 0,0-1 0 0 0,0 1 0 0 0,0-1 0 0 0,0 1 0 0 0,0-1-1 0 0,0 1 1 0 0,0 0 0 0 0,0-1 0 0 0,0 1 0 0 0,0 0 0 0 0,0 0 0 0 0,0 0 0 0 0,0 0 0 0 0,0 0 0 0 0,0 0 0 0 0,0 0 0 0 0,0 0 0 0 0,0 1 0 0 0,0-1-1 0 0,0 0 1 0 0,0 0 0 0 0,-2 2 0 0 0,1-1-3 0 0,0 0 0 0 0,1 1-1 0 0,-1-1 1 0 0,1 1 0 0 0,-1 0-1 0 0,1-1 1 0 0,0 1 0 0 0,0 0 0 0 0,0 0-1 0 0,0 0 1 0 0,0 0 0 0 0,-1 2-1 0 0,-2 9 5 0 0,0 0 1 0 0,1 0-1 0 0,-1 18 0 0 0,3-25 17 0 0,-4 40 67 0 0,2 0 0 0 0,3 0-1 0 0,8 78 1 0 0,34 136 81 0 0,-30-199-170 0 0,-8-34-97 0 0,-3-16-92 0 0,0-1-1 0 0,1 1 0 0 0,0-1 0 0 0,1 1 0 0 0,0-1 0 0 0,0 0 1 0 0,1 0-1 0 0,7 13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43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 9521 0 0,'0'0'6620'0'0,"82"-22"-5663"0"0,-52 16-401 0 0,3-2-396 0 0,-2 2-160 0 0,-3-3-708 0 0,3 3-297 0 0,-6 4-455 0 0,-7-2-1728 0 0,-5 4-4705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43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38 6793 0 0,'0'0'6853'0'0,"-13"10"-6079"0"0,-38 34-158 0 0,47-40-491 0 0,0-1 0 0 0,1 1 0 0 0,-1 0 1 0 0,1 0-1 0 0,-1 0 0 0 0,1 1 0 0 0,1-1 0 0 0,-5 9 0 0 0,7-12-78 0 0,-1 1-1 0 0,0-1 0 0 0,1 1 0 0 0,-1 0 1 0 0,1 0-1 0 0,0-1 0 0 0,-1 1 1 0 0,1 0-1 0 0,0 0 0 0 0,0-1 0 0 0,0 1 1 0 0,1 0-1 0 0,-1 0 0 0 0,0-1 1 0 0,1 1-1 0 0,-1 0 0 0 0,2 2 0 0 0,-1-2-24 0 0,1 0-1 0 0,-1-1 1 0 0,1 1-1 0 0,0-1 1 0 0,-1 1-1 0 0,1-1 1 0 0,0 0-1 0 0,0 0 1 0 0,0 0-1 0 0,0 0 1 0 0,0 0-1 0 0,0 0 0 0 0,0-1 1 0 0,0 1-1 0 0,0-1 1 0 0,1 1-1 0 0,-1-1 1 0 0,0 0-1 0 0,0 0 1 0 0,0 0-1 0 0,1 0 1 0 0,-1 0-1 0 0,0-1 0 0 0,0 1 1 0 0,0 0-1 0 0,0-1 1 0 0,0 0-1 0 0,1 1 1 0 0,-1-1-1 0 0,0 0 1 0 0,-1 0-1 0 0,4-2 1 0 0,14-6 141 0 0,0-1 1 0 0,-1 0-1 0 0,21-15 1 0 0,-33 20-144 0 0,1 0 0 0 0,0-1 0 0 0,-1 1 0 0 0,0-1 0 0 0,-1-1 0 0 0,1 1 0 0 0,-1-1 0 0 0,0 0 0 0 0,-1 0 0 0 0,0 0 0 0 0,4-9 0 0 0,-7 15-17 0 0,-1 0 0 0 0,1 0 0 0 0,0 0 0 0 0,-1 0-1 0 0,1 0 1 0 0,-1 0 0 0 0,0 0 0 0 0,1-1 0 0 0,-1 1 0 0 0,0 0-1 0 0,0 0 1 0 0,0 0 0 0 0,0 0 0 0 0,0 0 0 0 0,0 0 0 0 0,0-1-1 0 0,0 1 1 0 0,0 0 0 0 0,0 0 0 0 0,-1 0 0 0 0,1 0-1 0 0,0 0 1 0 0,-1 0 0 0 0,1 0 0 0 0,-1 0 0 0 0,1 0 0 0 0,-1 0-1 0 0,0 0 1 0 0,1 0 0 0 0,-1 0 0 0 0,0 0 0 0 0,0 0-1 0 0,0 1 1 0 0,1-1 0 0 0,-1 0 0 0 0,0 1 0 0 0,0-1 0 0 0,0 0-1 0 0,0 1 1 0 0,0-1 0 0 0,0 1 0 0 0,0 0 0 0 0,0-1 0 0 0,-1 1-1 0 0,1 0 1 0 0,0-1 0 0 0,0 1 0 0 0,0 0 0 0 0,0 0-1 0 0,0 0 1 0 0,0 0 0 0 0,-1 0 0 0 0,1 0 0 0 0,-2 1 0 0 0,0-1-10 0 0,0 1 0 0 0,-1-1 0 0 0,1 1 0 0 0,0 0 0 0 0,0 0 0 0 0,0 0 1 0 0,-1 1-1 0 0,1-1 0 0 0,1 1 0 0 0,-1-1 0 0 0,0 1 0 0 0,0 0 0 0 0,0 0 0 0 0,1 0 1 0 0,-1 1-1 0 0,1-1 0 0 0,0 1 0 0 0,-3 3 0 0 0,4-4 18 0 0,0 0 1 0 0,0 0-1 0 0,0-1 1 0 0,0 1-1 0 0,1 0 1 0 0,-1 0-1 0 0,1 1 1 0 0,-1-1-1 0 0,1 0 0 0 0,0 0 1 0 0,-1 0-1 0 0,1 0 1 0 0,0 0-1 0 0,1 0 1 0 0,-1 0-1 0 0,0 0 0 0 0,1 1 1 0 0,-1-1-1 0 0,1 0 1 0 0,-1 0-1 0 0,1 0 1 0 0,0-1-1 0 0,2 4 0 0 0,-1-2 19 0 0,1 0 0 0 0,0 0 0 0 0,0 0 0 0 0,0 0 0 0 0,0-1 0 0 0,0 1 0 0 0,0-1 0 0 0,1 0 0 0 0,-1 0 0 0 0,1 0 0 0 0,6 2 0 0 0,4 0-720 0 0,1 1 1 0 0,0-2-1 0 0,0 0 1 0 0,0-1-1 0 0,24 1 0 0 0,-6-6-8631 0 0,-18-2 3523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43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6929 0 0,'0'0'10595'0'0,"11"6"-10130"0"0,-8-4-435 0 0,2 1 54 0 0,0-1 1 0 0,-1 1-1 0 0,1-1 1 0 0,0 0-1 0 0,1 0 1 0 0,-1 0-1 0 0,0-1 0 0 0,0 0 1 0 0,1 0-1 0 0,-1 0 1 0 0,1-1-1 0 0,-1 1 1 0 0,1-1-1 0 0,-1-1 1 0 0,1 1-1 0 0,5-2 0 0 0,1-1 183 0 0,-1 0-120 0 0,0 0 1 0 0,1 1 0 0 0,-1 0 0 0 0,0 1-1 0 0,1 0 1 0 0,-1 1 0 0 0,18 2 0 0 0,-29-2-142 0 0,1 0 0 0 0,-1 1 0 0 0,1-1 0 0 0,-1 0 1 0 0,0 1-1 0 0,1-1 0 0 0,-1 1 0 0 0,1-1 0 0 0,-1 1 0 0 0,0-1 1 0 0,1 1-1 0 0,-1-1 0 0 0,0 1 0 0 0,0-1 0 0 0,0 1 1 0 0,1 0-1 0 0,-1-1 0 0 0,0 1 0 0 0,0-1 0 0 0,0 1 1 0 0,0-1-1 0 0,0 1 0 0 0,0 0 0 0 0,0-1 0 0 0,0 1 0 0 0,0-1 1 0 0,0 1-1 0 0,0 0 0 0 0,0-1 0 0 0,-1 1 0 0 0,1-1 1 0 0,0 1-1 0 0,0-1 0 0 0,-1 1 0 0 0,1-1 0 0 0,0 1 1 0 0,-1-1-1 0 0,1 1 0 0 0,0-1 0 0 0,-1 1 0 0 0,1-1 0 0 0,-1 1 1 0 0,1-1-1 0 0,-1 1 0 0 0,-16 22 38 0 0,-12 7-51 0 0,14-17 0 0 0,2 2 0 0 0,-16 20-1 0 0,26-30-2 0 0,-1 0 0 0 0,1 0 0 0 0,1 0 0 0 0,-1 0 0 0 0,1 1-1 0 0,0-1 1 0 0,0 1 0 0 0,1-1 0 0 0,-1 1 0 0 0,1 0 0 0 0,1 0 0 0 0,-1 6 0 0 0,1-11 6 0 0,1 0 1 0 0,-1 0-1 0 0,1 0 1 0 0,0 0-1 0 0,0 0 1 0 0,-1-1-1 0 0,1 1 1 0 0,0 0 0 0 0,0 0-1 0 0,0-1 1 0 0,0 1-1 0 0,0-1 1 0 0,0 1-1 0 0,0-1 1 0 0,0 1-1 0 0,0-1 1 0 0,0 0-1 0 0,0 1 1 0 0,0-1 0 0 0,0 0-1 0 0,0 0 1 0 0,0 0-1 0 0,0 0 1 0 0,0 0-1 0 0,0 0 1 0 0,1 0-1 0 0,-1 0 1 0 0,0 0-1 0 0,0 0 1 0 0,0-1 0 0 0,0 1-1 0 0,1-1 1 0 0,41-7 241 0 0,-11-4-293 0 0,46-12 799 0 0,-24 17-4615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09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15 2552 0 0,'0'0'15417'0'0,"-4"-3"-14716"0"0,3 2-660 0 0,1 1-1 0 0,-1-1 1 0 0,1 1-1 0 0,-1-1 0 0 0,1 1 1 0 0,-1-1-1 0 0,1 1 1 0 0,-1-1-1 0 0,0 1 0 0 0,1 0 1 0 0,-1 0-1 0 0,0-1 1 0 0,1 1-1 0 0,-1 0 0 0 0,0 0 1 0 0,1 0-1 0 0,-1-1 1 0 0,0 1-1 0 0,1 0 0 0 0,-1 0 1 0 0,0 0-1 0 0,1 0 1 0 0,-1 0-1 0 0,0 1 0 0 0,0-1 1 0 0,1 0-1 0 0,-1 0 1 0 0,0 0-1 0 0,1 1 0 0 0,-1-1 1 0 0,0 0-1 0 0,1 0 0 0 0,-1 1 1 0 0,1-1-1 0 0,-1 1 1 0 0,0 0-1 0 0,-19 35 1333 0 0,14-22-1267 0 0,0 1 0 0 0,1 0 0 0 0,1 0 1 0 0,0 0-1 0 0,2 1 0 0 0,-1 0 0 0 0,2-1 0 0 0,0 27 0 0 0,1-38-108 0 0,0 1-1 0 0,0-1 0 0 0,1 0 0 0 0,0 1 0 0 0,-1-1 0 0 0,1 0 0 0 0,1 0 0 0 0,-1 1 1 0 0,1-1-1 0 0,-1 0 0 0 0,1 0 0 0 0,0 0 0 0 0,1-1 0 0 0,-1 1 0 0 0,1-1 1 0 0,-1 1-1 0 0,1-1 0 0 0,0 0 0 0 0,0 0 0 0 0,1 0 0 0 0,-1 0 0 0 0,1 0 0 0 0,-1-1 1 0 0,1 1-1 0 0,0-1 0 0 0,0 0 0 0 0,0-1 0 0 0,0 1 0 0 0,0 0 0 0 0,0-1 0 0 0,0 0 1 0 0,1 0-1 0 0,-1-1 0 0 0,0 1 0 0 0,5-1 0 0 0,-1 1 6 0 0,0-1 1 0 0,1-1-1 0 0,-1 1 1 0 0,-1-1-1 0 0,1-1 0 0 0,0 1 1 0 0,0-1-1 0 0,0-1 0 0 0,-1 1 1 0 0,1-2-1 0 0,-1 1 1 0 0,0-1-1 0 0,0 0 0 0 0,12-9 1 0 0,-14 9 37 0 0,0 0 1 0 0,-1-1-1 0 0,1 0 1 0 0,-1 0 0 0 0,0 0-1 0 0,-1-1 1 0 0,1 0-1 0 0,-1 1 1 0 0,0-1-1 0 0,-1 0 1 0 0,1 0 0 0 0,-1 0-1 0 0,0-1 1 0 0,-1 1-1 0 0,1-1 1 0 0,-1 1 0 0 0,-1-1-1 0 0,1-10 1 0 0,-1 9 3 0 0,0-1 1 0 0,-1 1 0 0 0,0 0-1 0 0,-1-1 1 0 0,1 1 0 0 0,-2 0-1 0 0,1 0 1 0 0,-1 0 0 0 0,0 0-1 0 0,-1 1 1 0 0,1-1-1 0 0,-8-8 1 0 0,9 12-46 0 0,-1 1 1 0 0,0-1-1 0 0,0 1 0 0 0,-1 0 0 0 0,1 0 1 0 0,-1 1-1 0 0,1-1 0 0 0,-1 1 0 0 0,0 0 1 0 0,0-1-1 0 0,0 2 0 0 0,0-1 0 0 0,0 0 1 0 0,0 1-1 0 0,-1 0 0 0 0,1 0 0 0 0,0 0 0 0 0,-1 0 1 0 0,1 1-1 0 0,-1 0 0 0 0,1 0 0 0 0,0 0 1 0 0,-1 0-1 0 0,-8 3 0 0 0,8-2-12 0 0,-1 1 0 0 0,1 0 0 0 0,-1 1 0 0 0,1-1 0 0 0,0 1 0 0 0,0 0 0 0 0,0 0 0 0 0,1 1 0 0 0,-1-1 0 0 0,1 1 0 0 0,0 0 0 0 0,0 0 0 0 0,0 1 0 0 0,0-1 0 0 0,-4 8-1 0 0,2-2-1 0 0,0 0 0 0 0,0 0-1 0 0,1 1 1 0 0,0-1 0 0 0,1 1-1 0 0,-5 20 1 0 0,7-24 7 0 0,1 1 1 0 0,0 0 0 0 0,1 0-1 0 0,-1-1 1 0 0,2 1 0 0 0,-1 0-1 0 0,1 0 1 0 0,0-1 0 0 0,0 1-1 0 0,1 0 1 0 0,4 11-1 0 0,-4-15 11 0 0,0-1 0 0 0,-1 1-1 0 0,1-1 1 0 0,1 0-1 0 0,-1 1 1 0 0,0-1 0 0 0,1 0-1 0 0,-1-1 1 0 0,1 1-1 0 0,0 0 1 0 0,0-1 0 0 0,0 1-1 0 0,0-1 1 0 0,1 0-1 0 0,-1 0 1 0 0,1 0 0 0 0,-1-1-1 0 0,1 1 1 0 0,-1-1 0 0 0,1 0-1 0 0,0 0 1 0 0,0 0-1 0 0,0-1 1 0 0,-1 1 0 0 0,6-1-1 0 0,0 0 16 0 0,0 0 0 0 0,0-1-1 0 0,-1-1 1 0 0,1 1 0 0 0,-1-1 0 0 0,1-1-1 0 0,-1 1 1 0 0,0-2 0 0 0,0 1 0 0 0,0-1-1 0 0,-1 0 1 0 0,1 0 0 0 0,-1-1 0 0 0,0 0-1 0 0,0-1 1 0 0,12-11 0 0 0,-15 12-9 0 0,1 0-1 0 0,0-1 1 0 0,-1 1 0 0 0,0-1 0 0 0,-1 0 0 0 0,1 0-1 0 0,-1 0 1 0 0,0 0 0 0 0,-1-1 0 0 0,1 1 0 0 0,-1-1-1 0 0,0 1 1 0 0,-1-1 0 0 0,0 0 0 0 0,0 0 0 0 0,0 0-1 0 0,-1 0 1 0 0,0 0 0 0 0,0 0 0 0 0,-1 1 0 0 0,0-1-1 0 0,-2-9 1 0 0,2 12-6 0 0,0 0 1 0 0,-1 0-1 0 0,1 1 0 0 0,-1-1 1 0 0,0 0-1 0 0,0 1 0 0 0,0-1 1 0 0,0 1-1 0 0,0 0 0 0 0,-1 0 0 0 0,1 0 1 0 0,-1 0-1 0 0,0 0 0 0 0,0 0 1 0 0,0 1-1 0 0,-1-1 0 0 0,1 1 0 0 0,0 0 1 0 0,-1 0-1 0 0,1 0 0 0 0,-1 1 1 0 0,0-1-1 0 0,0 1 0 0 0,0 0 1 0 0,-5-1-1 0 0,3 1-15 0 0,0 1 1 0 0,0 0 0 0 0,0 0-1 0 0,0 1 1 0 0,0 0 0 0 0,0 0-1 0 0,1 0 1 0 0,-1 0-1 0 0,0 1 1 0 0,1 0 0 0 0,-1 0-1 0 0,1 1 1 0 0,-1 0 0 0 0,1 0-1 0 0,0 0 1 0 0,-7 6 0 0 0,-2 2-34 0 0,0 0 1 0 0,2 2-1 0 0,-20 22 1 0 0,28-30-54 0 0,0 0 1 0 0,0 1-1 0 0,1-1 0 0 0,0 1 1 0 0,0 0-1 0 0,0 0 1 0 0,1 0-1 0 0,0 1 0 0 0,0-1 1 0 0,0 1-1 0 0,1-1 1 0 0,0 1-1 0 0,0 6 0 0 0,1-11-28 0 0,0-1 0 0 0,0 0-1 0 0,0 0 1 0 0,1 0-1 0 0,-1 1 1 0 0,0-1-1 0 0,0 0 1 0 0,1 0 0 0 0,-1 0-1 0 0,1 0 1 0 0,-1 0-1 0 0,1 0 1 0 0,0 0-1 0 0,-1 0 1 0 0,1 0 0 0 0,0 0-1 0 0,0 0 1 0 0,0 0-1 0 0,-1 0 1 0 0,1-1-1 0 0,2 2 1 0 0,14 6-7079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44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72 4896 0 0,'0'0'10429'0'0,"-5"11"-9859"0"0,-13 33-46 0 0,18-44-485 0 0,-1 1 0 0 0,1-1 0 0 0,0 1 0 0 0,0 0 0 0 0,-1-1 0 0 0,1 1 0 0 0,0-1 0 0 0,0 1 0 0 0,0 0 0 0 0,0-1 0 0 0,0 1 0 0 0,0 0 0 0 0,0-1 0 0 0,0 1 0 0 0,0-1 0 0 0,0 1 0 0 0,0 0 0 0 0,0-1 0 0 0,1 1 0 0 0,-1-1 0 0 0,0 1 0 0 0,0 0 0 0 0,1-1 1 0 0,-1 1-1 0 0,0-1 0 0 0,1 1 0 0 0,-1-1 0 0 0,1 1 0 0 0,-1-1 0 0 0,0 1 0 0 0,1-1 0 0 0,-1 0 0 0 0,1 1 0 0 0,-1-1 0 0 0,1 0 0 0 0,-1 1 0 0 0,1-1 0 0 0,0 0 0 0 0,-1 0 0 0 0,1 1 0 0 0,-1-1 0 0 0,1 0 0 0 0,0 0 0 0 0,0 0 0 0 0,27 1 560 0 0,-26-1-479 0 0,10-3-58 0 0,-1 0 0 0 0,1-1 1 0 0,-1 0-1 0 0,0-1 0 0 0,0 0 1 0 0,0 0-1 0 0,-1-2 0 0 0,0 1 1 0 0,0-1-1 0 0,0 0 0 0 0,-1-1 1 0 0,0 0-1 0 0,8-11 0 0 0,-16 18-57 0 0,1 0-1 0 0,-1-1 0 0 0,0 1 0 0 0,0 0 0 0 0,0-1 0 0 0,1 1 0 0 0,-2-1 0 0 0,1 0 0 0 0,0 1 0 0 0,0-1 1 0 0,0 0-1 0 0,-1 1 0 0 0,1-1 0 0 0,-1 0 0 0 0,0 0 0 0 0,1 0 0 0 0,-1 1 0 0 0,0-4 0 0 0,0 4 1 0 0,-1 0 0 0 0,1-1 0 0 0,-1 1 0 0 0,1 0 0 0 0,-1 0-1 0 0,1 0 1 0 0,-1 0 0 0 0,0 0 0 0 0,1 1 0 0 0,-1-1-1 0 0,0 0 1 0 0,0 0 0 0 0,0 0 0 0 0,0 0 0 0 0,0 1 0 0 0,0-1-1 0 0,0 1 1 0 0,0-1 0 0 0,0 1 0 0 0,0-1 0 0 0,-2 0-1 0 0,-1 0-6 0 0,0 0 0 0 0,0 0-1 0 0,0 0 1 0 0,0 1 0 0 0,-1-1-1 0 0,1 1 1 0 0,0 0 0 0 0,0 0-1 0 0,-1 1 1 0 0,1-1 0 0 0,0 1-1 0 0,0 0 1 0 0,0 0 0 0 0,-7 3-1 0 0,2 1-14 0 0,0 0 0 0 0,0 1-1 0 0,0 0 1 0 0,0 0 0 0 0,1 1 0 0 0,0 0-1 0 0,-11 13 1 0 0,15-15 69 0 0,0 0 0 0 0,0 1 0 0 0,1-1 0 0 0,-1 1 0 0 0,1-1 0 0 0,1 1 0 0 0,-1 0 0 0 0,1 0 0 0 0,0 0 0 0 0,0 1 0 0 0,1-1 0 0 0,0 0 0 0 0,-1 13 0 0 0,2-17-44 0 0,1 0 0 0 0,-1 0 1 0 0,1 0-1 0 0,-1 0 0 0 0,1 0 1 0 0,0 0-1 0 0,0 0 1 0 0,0 0-1 0 0,0 0 0 0 0,0 0 1 0 0,0-1-1 0 0,0 1 0 0 0,1 0 1 0 0,-1-1-1 0 0,0 1 1 0 0,1-1-1 0 0,0 0 0 0 0,-1 1 1 0 0,5 1-1 0 0,43 23-1 0 0,-22-12 13 0 0,-19-9 7 0 0,-1 0 0 0 0,0 0 0 0 0,0 0 0 0 0,-1 1 1 0 0,11 11-1 0 0,-16-16 23 0 0,0 1 0 0 0,0-1 0 0 0,0 1 1 0 0,0-1-1 0 0,0 1 0 0 0,0 0 0 0 0,0-1 0 0 0,-1 1 0 0 0,1 0 0 0 0,0-1 1 0 0,-1 1-1 0 0,0 0 0 0 0,1 0 0 0 0,-1 0 0 0 0,0-1 0 0 0,0 1 1 0 0,0 0-1 0 0,0 0 0 0 0,0 0 0 0 0,0 0 0 0 0,0-1 0 0 0,-1 1 1 0 0,1 0-1 0 0,-1 0 0 0 0,0-1 0 0 0,1 1 0 0 0,-1 0 0 0 0,0-1 1 0 0,0 1-1 0 0,0 0 0 0 0,0-1 0 0 0,0 1 0 0 0,-3 2 0 0 0,-2 2-48 0 0,-2 1 0 0 0,1-1 0 0 0,-1 0 0 0 0,0-1 0 0 0,0 0-1 0 0,0 0 1 0 0,-1-1 0 0 0,1 0 0 0 0,-1 0 0 0 0,0-1 0 0 0,-1 0-1 0 0,1-1 1 0 0,-18 3 0 0 0,16-4-1649 0 0,-1 0-1 0 0,1-1 1 0 0,-22-2-1 0 0,14-1-7242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51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217 112 4304 0 0,'0'0'14021'0'0,"-6"-6"-13344"0"0,-2 0-456 0 0,4 4-75 0 0,1-1 1 0 0,0 1-1 0 0,1-1 1 0 0,-1 0-1 0 0,0 0 1 0 0,1 0 0 0 0,-4-6-1 0 0,5 9-65 0 0,1-1 0 0 0,0 1 1 0 0,0 0-1 0 0,0 0 0 0 0,0-1 0 0 0,0 1 0 0 0,0 0 0 0 0,-1-1 0 0 0,1 1 0 0 0,0 0 0 0 0,0 0 1 0 0,0-1-1 0 0,0 1 0 0 0,0 0 0 0 0,0-1 0 0 0,0 1 0 0 0,0 0 0 0 0,0-1 0 0 0,1 1 0 0 0,-1 0 1 0 0,0 0-1 0 0,0-1 0 0 0,0 1 0 0 0,0 0 0 0 0,0-1 0 0 0,0 1 0 0 0,1 0 0 0 0,-1 0 1 0 0,0-1-1 0 0,0 1 0 0 0,0 0 0 0 0,1 0 0 0 0,-1 0 0 0 0,0-1 0 0 0,0 1 0 0 0,1 0 0 0 0,-1 0 1 0 0,0 0-1 0 0,0 0 0 0 0,1-1 0 0 0,-1 1 0 0 0,0 0 0 0 0,1 0 0 0 0,23-5 792 0 0,34 3-1300 0 0,-52 2 764 0 0,64-1 323 0 0,-33-1-516 0 0,1 2 0 0 0,-1 1 0 0 0,0 3 0 0 0,41 8-1 0 0,-55-9-37 0 0,-31-10 132 0 0,-39-8-132 0 0,23 13-260 0 0,0 1 0 0 0,-1 2 0 0 0,1 0 0 0 0,-47 9 0 0 0,-92 34-564 0 0,89-22 381 0 0,29-16-122 0 0,64-18 352 0 0,279-38 1504 0 0,-154 29-1011 0 0,-118 17-167 0 0,-37 5 41 0 0,-46 9-363 0 0,-61 6-496 0 0,-1-5 0 0 0,-121-4-1 0 0,218-6 506 0 0,18 0 33 0 0,16-1 42 0 0,10-2 163 0 0,0-1 1 0 0,0-1 0 0 0,-1-1-1 0 0,1-1 1 0 0,31-13 0 0 0,47-12 398 0 0,-80 27-424 0 0,60-10 153 0 0,-74 13-263 0 0,1 1-1 0 0,-1-1 1 0 0,1 2-1 0 0,0-1 1 0 0,-1 1-1 0 0,1 0 1 0 0,-1 0-1 0 0,0 1 1 0 0,10 3-1 0 0,-15-5-33 0 0,0 1 0 0 0,0-1 1 0 0,1 1-1 0 0,-1-1 0 0 0,0 1 0 0 0,-1 0 0 0 0,1-1 0 0 0,0 1 0 0 0,0 0 1 0 0,0 0-1 0 0,0 0 0 0 0,0 0 0 0 0,-1 0 0 0 0,1 0 0 0 0,0 0 1 0 0,-1 0-1 0 0,1 0 0 0 0,-1 0 0 0 0,1 0 0 0 0,-1 0 0 0 0,0 0 0 0 0,1 0 1 0 0,-1 0-1 0 0,0 0 0 0 0,0 2 0 0 0,-18-3-4421 0 0,7 1-2556 0 0,0-1-1735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52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31 1812 0 0,'0'0'16469'0'0,"-2"-5"-14163"0"0,4 8-2139 0 0,-1 0 0 0 0,1 1 0 0 0,0-1-1 0 0,-1 1 1 0 0,0-1 0 0 0,0 1 0 0 0,0 0-1 0 0,0-1 1 0 0,-1 1 0 0 0,1 0 0 0 0,-1 0 0 0 0,0 4-1 0 0,-3 51-60 0 0,2-52-23 0 0,-2 27-66 0 0,-2-1-1 0 0,-2 1 0 0 0,-1-1 1 0 0,-12 33-1 0 0,16-56 272 0 0,5-14 484 0 0,13-20-290 0 0,2 8-336 0 0,0 1 0 0 0,0 1 0 0 0,1 0 0 0 0,1 1 0 0 0,1 1 0 0 0,34-17-1 0 0,126-43 508 0 0,-168 68-671 0 0,-7 3 58 0 0,-1 0 0 0 0,1-1-1 0 0,-1 1 1 0 0,1-1-1 0 0,-1 1 1 0 0,1-1 0 0 0,-1 0-1 0 0,5-4 1 0 0,-13-1 450 0 0,-21 1-160 0 0,-291-52-637 0 0,316 58 300 0 0,0 0 0 0 0,0 0 0 0 0,0 0 1 0 0,-1 0-1 0 0,1 0 0 0 0,0-1 0 0 0,0 1 0 0 0,0 0 1 0 0,0-1-1 0 0,-1 1 0 0 0,1-1 0 0 0,0 1 0 0 0,0-1 1 0 0,0 1-1 0 0,0-1 0 0 0,0 0 0 0 0,0 1 1 0 0,0-1-1 0 0,0 0 0 0 0,1 0 0 0 0,-1 0 0 0 0,0 0 1 0 0,0-1-1 0 0,1 1-6 0 0,1 0 0 0 0,-1 0 1 0 0,1 0-1 0 0,0 0 0 0 0,-1 0 1 0 0,1 1-1 0 0,0-1 0 0 0,0 0 1 0 0,0 0-1 0 0,-1 1 0 0 0,1-1 1 0 0,0 0-1 0 0,0 1 0 0 0,0-1 1 0 0,0 1-1 0 0,0 0 0 0 0,0-1 1 0 0,2 0-1 0 0,61-16-89 0 0,-57 16 121 0 0,1 0 0 0 0,-1 1 0 0 0,1 0-1 0 0,-1 0 1 0 0,1 0 0 0 0,-1 1 0 0 0,0 0 0 0 0,1 1 0 0 0,10 3 0 0 0,-15-4-14 0 0,0 0 0 0 0,-1 0 1 0 0,1 0-1 0 0,-1 1 0 0 0,1-1 0 0 0,-1 1 0 0 0,1-1 0 0 0,-1 1 1 0 0,0 0-1 0 0,0 0 0 0 0,0 0 0 0 0,0 0 0 0 0,0 1 1 0 0,0-1-1 0 0,0 0 0 0 0,-1 1 0 0 0,1-1 0 0 0,-1 1 1 0 0,0 0-1 0 0,0-1 0 0 0,0 1 0 0 0,0 0 0 0 0,0 0 1 0 0,-1 0-1 0 0,1-1 0 0 0,-1 1 0 0 0,0 6 0 0 0,0-7-6 0 0,-1 0-1 0 0,0 1 0 0 0,0-1 1 0 0,-1 0-1 0 0,1 0 0 0 0,0 0 1 0 0,-1 0-1 0 0,1 0 0 0 0,-1 0 0 0 0,0 0 1 0 0,1 0-1 0 0,-1 0 0 0 0,0-1 1 0 0,0 1-1 0 0,0-1 0 0 0,0 0 0 0 0,-1 1 1 0 0,1-1-1 0 0,0 0 0 0 0,0 0 1 0 0,-4 1-1 0 0,-54 19-313 0 0,52-19 256 0 0,-1 0 21 0 0,0 0-1 0 0,0 0 1 0 0,0 1-1 0 0,1 1 1 0 0,-1-1-1 0 0,1 2 1 0 0,0-1-1 0 0,0 1 1 0 0,-10 7-1 0 0,18-11 28 0 0,0-1 0 0 0,-1 0 0 0 0,1 1 0 0 0,-1-1 0 0 0,1 0 0 0 0,-1 1 0 0 0,1-1 0 0 0,0 1 0 0 0,-1-1 0 0 0,1 1 0 0 0,0-1 0 0 0,-1 1 0 0 0,1-1 0 0 0,0 1 0 0 0,0-1 0 0 0,0 1 0 0 0,-1 0 0 0 0,1-1 0 0 0,0 1 0 0 0,0-1 0 0 0,0 1-1 0 0,0-1 1 0 0,0 1 0 0 0,0 0 0 0 0,0-1 0 0 0,0 1 0 0 0,0-1 0 0 0,0 1 0 0 0,1-1 0 0 0,-1 1 0 0 0,0 0 0 0 0,18 3-125 0 0,23-13 135 0 0,141-97 1117 0 0,-191 134-2622 0 0,6-6-6840 0 0,3-14 1531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53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79 248 0 0,'0'0'7609'0'0,"-2"-5"-6596"0"0,1 3-728 0 0,-11-18 1480 0 0,-1 12 7680 0 0,34 8-6317 0 0,45 0-2163 0 0,35-4 82 0 0,192-14 378 0 0,-257 9-1215 0 0,-36 9-214 0 0,1-1 1 0 0,-1 1 0 0 0,0 0-1 0 0,0 0 1 0 0,0 0 0 0 0,0 0-1 0 0,0 0 1 0 0,0 0 0 0 0,0 0 0 0 0,1 0-1 0 0,-1 0 1 0 0,0-1 0 0 0,0 1-1 0 0,0 0 1 0 0,0 0 0 0 0,0 0-1 0 0,0 0 1 0 0,0 0 0 0 0,0 0 0 0 0,0-1-1 0 0,0 1 1 0 0,0 0 0 0 0,0 0-1 0 0,0 0 1 0 0,0 0 0 0 0,0 0-1 0 0,0-1 1 0 0,0 1 0 0 0,0 0 0 0 0,0 0-1 0 0,0 0 1 0 0,0 0 0 0 0,0 0-1 0 0,0 0 1 0 0,0-1 0 0 0,0 1-1 0 0,0 0 1 0 0,0 0 0 0 0,0 0 0 0 0,-1 0-1 0 0,1 0 1 0 0,0 0 0 0 0,0-1-1 0 0,0 1 1 0 0,0 0 0 0 0,0 0-1 0 0,0 0 1 0 0,0 0 0 0 0,0 0 0 0 0,-1 0-1 0 0,1 0 1 0 0,0 0 0 0 0,0 0-1 0 0,0 0 1 0 0,0 0 0 0 0,-1 0-1 0 0,-21-5-1369 0 0,-3 3-1651 0 0,16 2-1201 0 0,-1 0-4246 0 0,-1 0-1107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54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11 6277 0 0,'0'0'14658'0'0,"-6"-10"-12885"0"0,8 91-840 0 0,0-29-736 0 0,-9 92-1 0 0,7-142-179 0 0,0 1 26 0 0,0 1 1 0 0,-1-1-1 0 0,1 1 1 0 0,-1 0-1 0 0,0-1 0 0 0,0 0 1 0 0,0 1-1 0 0,0-1 0 0 0,-1 1 1 0 0,1-1-1 0 0,-1 0 1 0 0,-4 5 426 0 0,9-10-604 0 0,0-1 105 0 0,0 1-1 0 0,0 0 0 0 0,0 0 0 0 0,0 0 0 0 0,0 0 0 0 0,1 0 0 0 0,-1 1 1 0 0,6-2-1 0 0,-3 0 12 0 0,224-92 589 0 0,-124 55-330 0 0,-139 30 2474 0 0,-1-2-2867 0 0,-109-28 80 0 0,-33-8-137 0 0,280 96-438 0 0,-58-34 644 0 0,-26-8-1 0 0,-1 1 0 0 0,28 12 0 0 0,-47-19 8 0 0,0 1 0 0 0,0-1-1 0 0,0 0 1 0 0,0 0 0 0 0,1 1-1 0 0,-1-1 1 0 0,0 0-1 0 0,0 0 1 0 0,0 1 0 0 0,0-1-1 0 0,0 0 1 0 0,0 1-1 0 0,0-1 1 0 0,0 0 0 0 0,0 0-1 0 0,0 1 1 0 0,-1-1 0 0 0,1 0-1 0 0,0 1 1 0 0,0-1-1 0 0,0 0 1 0 0,0 0 0 0 0,0 1-1 0 0,0-1 1 0 0,-1 0 0 0 0,1 0-1 0 0,0 1 1 0 0,0-1-1 0 0,0 0 1 0 0,-1 0 0 0 0,1 0-1 0 0,0 1 1 0 0,0-1-1 0 0,-1 0 1 0 0,1 0 0 0 0,0 0-1 0 0,0 0 1 0 0,-1 0 0 0 0,1 0-1 0 0,0 1 1 0 0,0-1-1 0 0,-1 0 1 0 0,1 0 0 0 0,0 0-1 0 0,-1 0 1 0 0,1 0-1 0 0,0 0 1 0 0,-1 0 0 0 0,-20 10 250 0 0,16-8-223 0 0,-13 6-92 0 0,-1-2 0 0 0,0 0 0 0 0,1-1 0 0 0,-2 0 0 0 0,1-2 0 0 0,0 0 0 0 0,-34-1 0 0 0,52-2 26 0 0,30 0-411 0 0,-15 0 563 0 0,-1-2 0 0 0,1 0-1 0 0,-1 0 1 0 0,0-2 0 0 0,0 1-1 0 0,23-11 1 0 0,-2-1 136 0 0,39-25 0 0 0,-80 46-757 0 0,2-1 0 0 0,-1 1-1 0 0,0 0 1 0 0,1 0 0 0 0,0 1-1 0 0,1 0 1 0 0,-6 10 0 0 0,2-3-1773 0 0,-7 9-4386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11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1632 0 0,'0'0'5933'0'0,"15"-21"-2918"0"0,-1 3 1955 0 0,-13 18-4907 0 0,0-1 1 0 0,1 0 0 0 0,-1 1 0 0 0,0-1-1 0 0,0 1 1 0 0,1-1 0 0 0,-1 1 0 0 0,0 0 0 0 0,1 0-1 0 0,-1 0 1 0 0,1-1 0 0 0,-1 1 0 0 0,0 0-1 0 0,1 1 1 0 0,-1-1 0 0 0,0 0 0 0 0,1 0-1 0 0,-1 0 1 0 0,0 1 0 0 0,1-1 0 0 0,-1 1-1 0 0,0-1 1 0 0,0 1 0 0 0,1 0 0 0 0,-1-1-1 0 0,0 1 1 0 0,0 0 0 0 0,0 0 0 0 0,0 0-1 0 0,0 0 1 0 0,0 0 0 0 0,1 1 0 0 0,11 8 554 0 0,32 29 743 0 0,-43-36-1282 0 0,0-1 1 0 0,0 1-1 0 0,0-1 0 0 0,0 1 1 0 0,0 0-1 0 0,-1 0 0 0 0,1 0 1 0 0,-1 0-1 0 0,0 0 0 0 0,0 0 0 0 0,0 1 1 0 0,0-1-1 0 0,-1 0 0 0 0,1 7 1 0 0,0-3 49 0 0,1 1 1 0 0,0-1-1 0 0,0 0 1 0 0,1 1-1 0 0,-1-1 1 0 0,6 8-1 0 0,2 10-8 0 0,-1 2-74 0 0,-2 1-1 0 0,0 0 1 0 0,-2 0-1 0 0,1 35 1 0 0,6 16-89 0 0,-7-53 78 0 0,-1 0-1 0 0,0 34 1 0 0,-6-12 24 0 0,1-34-75 0 0,0 0 0 0 0,1 0 0 0 0,0 1 0 0 0,1-1-1 0 0,1 0 1 0 0,4 18 0 0 0,0-6 35 0 0,6 47 0 0 0,-8-15 98 0 0,-2-33-141 0 0,0 0 1 0 0,8 33 0 0 0,-5-41-3 0 0,-3-7 57 0 0,1 0 0 0 0,-1-1 0 0 0,-1 1 0 0 0,1 17 0 0 0,11 59-46 0 0,-5-8-17 0 0,0-25 26 0 0,-4-20-22 0 0,13 46-1 0 0,-11-53 31 0 0,0 0 1 0 0,-2 1-1 0 0,2 35 0 0 0,8 175-29 0 0,0-2 61 0 0,-12-182-54 0 0,13 73-1 0 0,-7-73 60 0 0,2 73-1 0 0,8 257-155 0 0,-3-136 145 0 0,-9-128-94 0 0,-18 0 70 0 0,10-93-39 0 0,1 1 0 0 0,2 0 0 0 0,4 30 0 0 0,1 32 148 0 0,9 112-207 0 0,-5-6 17 0 0,-9-132 278 0 0,0-7-189 0 0,-2 1 0 0 0,-9 58-1 0 0,7-87-43 0 0,1 0 0 0 0,4 52-1 0 0,0-16 63 0 0,6 207-144 0 0,-1-191 351 0 0,-8-66-211 0 0,-3 36 42 0 0,5 85 0 0 0,11-92-277 0 0,-9-38 240 0 0,-1 0-1 0 0,0 0 0 0 0,-1 1 1 0 0,1-1-1 0 0,-1 1 1 0 0,0-1-1 0 0,0 7 0 0 0,-2 13-33 0 0,0 0-1 0 0,-2 0 0 0 0,-9 36 0 0 0,10-47-5 0 0,0 0 1 0 0,2-1-1 0 0,-1 1 0 0 0,2 0 0 0 0,2 15 1 0 0,-1-14 49 0 0,-1 0 1 0 0,-1 1 0 0 0,-2 23 0 0 0,-1-11-76 0 0,1 51 0 0 0,-2 20 0 0 0,-10 6 19 0 0,0 120 0 0 0,13-140 38 0 0,4 117 20 0 0,5-145-138 0 0,-5-35 171 0 0,0-1 0 0 0,-1 1 0 0 0,-2 30 0 0 0,-2 3-45 0 0,8 86-1 0 0,0-7 115 0 0,11 185 36 0 0,-6-168-66 0 0,0-47-124 0 0,1 35 91 0 0,-2 161-18 0 0,6 161 41 0 0,-16-411-102 0 0,-1-13 5 0 0,0-13-20 0 0,1 1 0 0 0,7 48-1 0 0,-3-44 34 0 0,-2 0 1 0 0,-1 0-1 0 0,-1 0 0 0 0,-1 0 1 0 0,-8 39-1 0 0,-1 61-21 0 0,13-84-27 0 0,1 0-1 0 0,16 68 1 0 0,2 17-27 0 0,11 24 49 0 0,-26-70 24 0 0,-5-42-34 0 0,1-1 0 0 0,3 0 0 0 0,1 0-1 0 0,24 74 1 0 0,16 44 39 0 0,-36-115-12 0 0,2 1 0 0 0,32 75 0 0 0,43 37-180 0 0,-74-130 155 0 0,-12-22-17 0 0,0 1-1 0 0,1-1 0 0 0,0 0 0 0 0,0 0 0 0 0,0 0 0 0 0,0 0 1 0 0,1 0-1 0 0,0-1 0 0 0,0 1 0 0 0,0-1 0 0 0,0 0 0 0 0,9 5 0 0 0,43-27-350 0 0,-52 17 381 0 0,0 1 1 0 0,-1-1-1 0 0,1-1 1 0 0,0 1-1 0 0,-1 0 1 0 0,1-1-1 0 0,-1 0 1 0 0,0 0-1 0 0,0 0 1 0 0,1 0-1 0 0,-1 0 1 0 0,0-1-1 0 0,-1 1 1 0 0,1-1-1 0 0,0 0 1 0 0,-1 0-1 0 0,0 0 1 0 0,1 0-1 0 0,-1 0 0 0 0,0-1 1 0 0,-1 1-1 0 0,1 0 1 0 0,-1-1-1 0 0,1 1 1 0 0,-1-1-1 0 0,0 0 1 0 0,0 0-1 0 0,0-4 1 0 0,3-15 23 0 0,-2 0 1 0 0,0 0-1 0 0,-2-38 0 0 0,-1 32-19 0 0,4-28-13 0 0,3 0-1 0 0,1 0 0 0 0,18-61 1 0 0,-12 60 79 0 0,26-172 28 0 0,10-43-66 0 0,-42 241-451 0 0,-2 1 0 0 0,2-62 0 0 0,-7 67-2525 0 0,-1 0 0 0 0,-5-29 1 0 0,-5 2-7460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13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8841 1044 0 0,'0'0'3161'0'0,"1"-11"-2740"0"0,2-317 4509 0 0,15-234-2006 0 0,49-126-2411 0 0,-36 421-498 0 0,20-231 20 0 0,-25 186 131 0 0,-5 85 9 0 0,-12-347 0 0 0,0-360-54 0 0,-4 673-86 0 0,4-64 994 0 0,8 129-526 0 0,12-182-420 0 0,2 102-100 0 0,2-16 246 0 0,-24-389 83 0 0,25-27 786 0 0,-29 569-967 0 0,10-90 10 0 0,3 7 44 0 0,2-18-153 0 0,-14 131-21 0 0,-6 76-4 0 0,7-52 0 0 0,-2 63-24 0 0,2 0 0 0 0,0 1 0 0 0,1 0-1 0 0,2 0 1 0 0,0 0 0 0 0,15-22 0 0 0,25-52 15 0 0,-51 96 10 0 0,1 0 0 0 0,0 0 1 0 0,0 0-1 0 0,0 0 0 0 0,0-1 1 0 0,0 1-1 0 0,0 0 0 0 0,0 0 1 0 0,1 0-1 0 0,-1 0 0 0 0,0-1 1 0 0,0 1-1 0 0,0 0 0 0 0,1 0 1 0 0,-1-1-1 0 0,1 1 0 0 0,-1 0 1 0 0,0 0-1 0 0,1-1 0 0 0,-1 1 1 0 0,1 0-1 0 0,0-1 0 0 0,-1 1 1 0 0,1-1-1 0 0,-1 1 0 0 0,1-1 1 0 0,0 1-1 0 0,0-1 0 0 0,-1 1 1 0 0,2 0-1 0 0,35 18 19 0 0,-33-17-21 0 0,0 0 0 0 0,0-1 0 0 0,0 1 1 0 0,0 1-1 0 0,0-1 0 0 0,0 1 0 0 0,0-1 0 0 0,-1 1 1 0 0,6 6-1 0 0,-5 1-255 0 0,-1 1 1 0 0,0 0 0 0 0,-1-1-1 0 0,0 1 1 0 0,-1 0-1 0 0,0 0 1 0 0,0 0-1 0 0,-1 0 1 0 0,-3 16-1 0 0,-5 27-3765 0 0,-3-13-361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15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5581 0 0,'0'0'8761'0'0,"3"-1"-8704"0"0,352-63 2329 0 0,-242 48-2027 0 0,647-58 2465 0 0,3 56-1599 0 0,53 32-1176 0 0,-695-11-42 0 0,-116-3-16 0 0,95 4-326 0 0,0-5 0 0 0,159-21 0 0 0,-256 22 177 0 0,0-1 1 0 0,-1 1-1 0 0,1-1 0 0 0,0 1 0 0 0,0-1 0 0 0,-1 0 0 0 0,1 0 1 0 0,-1 0-1 0 0,1 0 0 0 0,-1-1 0 0 0,1 1 0 0 0,-1-1 0 0 0,0 1 0 0 0,0-1 1 0 0,0 0-1 0 0,3-3 0 0 0,-5 5 30 0 0,1-1 1 0 0,-1 1-1 0 0,0-1 1 0 0,0 1-1 0 0,0-1 1 0 0,0 1-1 0 0,0-1 1 0 0,0 1-1 0 0,0-1 1 0 0,0 0-1 0 0,0 1 1 0 0,0-1-1 0 0,0 1 1 0 0,0-1-1 0 0,0 1 1 0 0,-1-1-1 0 0,1 1 1 0 0,0-1-1 0 0,0 1 1 0 0,-1-1-1 0 0,1 1 0 0 0,0-1 1 0 0,0 1-1 0 0,-1 0 1 0 0,1-1-1 0 0,-1 1 1 0 0,1-1-1 0 0,-1 1 1 0 0,-27-16-5587 0 0,2 7 618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15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8401 0 0,'0'0'7562'0'0,"16"-1"-6719"0"0,38-2-302 0 0,-1 2 1 0 0,89 11 0 0 0,-108-5-530 0 0,4 1-4 0 0,44 11-1 0 0,-73-14-6 0 0,-1-1 0 0 0,1 1 0 0 0,-1 1 0 0 0,0-1 0 0 0,0 1 0 0 0,-1 1 0 0 0,1-1 1 0 0,-1 1-1 0 0,0 1 0 0 0,13 11 0 0 0,-18-15 5 0 0,0 0 1 0 0,-1 1 0 0 0,1-1-1 0 0,0 0 1 0 0,-1 1 0 0 0,1 0-1 0 0,-1-1 1 0 0,0 1 0 0 0,0 0-1 0 0,0-1 1 0 0,0 1-1 0 0,0 0 1 0 0,-1 0 0 0 0,1 0-1 0 0,-1 0 1 0 0,0 0 0 0 0,1 0-1 0 0,-2 0 1 0 0,1 0 0 0 0,0-1-1 0 0,-1 5 1 0 0,-1-2-16 0 0,0-1 0 0 0,0 1 0 0 0,0-1 0 0 0,0 1 1 0 0,-1-1-1 0 0,0 0 0 0 0,0 0 0 0 0,0 0 0 0 0,0-1 0 0 0,-1 1 0 0 0,-6 5 0 0 0,-4 1-279 0 0,-1 1-1 0 0,0-2 1 0 0,0 0-1 0 0,-1-1 1 0 0,-33 12-1 0 0,-38 6-2581 0 0,21-16-3261 0 0,-1-5-1326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16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2545 3524 0 0,'0'0'6982'0'0,"6"1"-6001"0"0,-5 0-906 0 0,0-1 0 0 0,0 0 0 0 0,0 1 0 0 0,-1-1 0 0 0,1 0 0 0 0,0 0 0 0 0,0 0 1 0 0,0 0-1 0 0,0 0 0 0 0,0 0 0 0 0,0 0 0 0 0,0 0 0 0 0,0 0 0 0 0,0 0 0 0 0,-1 0 0 0 0,1-1 0 0 0,0 1 0 0 0,0 0 0 0 0,0-1 0 0 0,0 1 0 0 0,0-1 0 0 0,-1 1 0 0 0,1-1 0 0 0,0 1 0 0 0,0-1 1 0 0,-1 1-1 0 0,1-1 0 0 0,-1 0 0 0 0,1 1 0 0 0,0-1 0 0 0,-1 0 0 0 0,1 0 0 0 0,-1 1 0 0 0,1-3 0 0 0,0-3 306 0 0,0 0-1 0 0,0 0 1 0 0,-1 0 0 0 0,0 0-1 0 0,0 0 1 0 0,-2-7 0 0 0,-29-594 3484 0 0,14-303-3734 0 0,8 236-35 0 0,10 603-165 0 0,-1-39-13 0 0,-1 100-4 0 0,0 0 1 0 0,-1 0-1 0 0,0 0 0 0 0,0 0 1 0 0,-1 0-1 0 0,0 1 0 0 0,-1 0 1 0 0,-6-11-1 0 0,10 19 17 0 0,-1 0 1 0 0,0 0-1 0 0,1 0 0 0 0,-1 0 1 0 0,0 0-1 0 0,0 0 0 0 0,0 0 0 0 0,1 0 1 0 0,-1 0-1 0 0,0 1 0 0 0,0-1 1 0 0,0 0-1 0 0,0 1 0 0 0,-1-1 0 0 0,1 1 1 0 0,0-1-1 0 0,0 1 0 0 0,0 0 1 0 0,0-1-1 0 0,0 1 0 0 0,-1 0 1 0 0,1 0-1 0 0,0 0 0 0 0,0 0 0 0 0,-3 0 1 0 0,3 0-262 0 0,-1 1 0 0 0,1-1 0 0 0,0 1-1 0 0,-1-1 1 0 0,1 1 0 0 0,0 0 0 0 0,-1-1 0 0 0,1 1 0 0 0,0 0 0 0 0,0 0 0 0 0,0 0 0 0 0,0 0 0 0 0,-1 0 0 0 0,1 0 0 0 0,-1 2 0 0 0,-12 17-5827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10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4528 0 0,'0'0'11529'0'0,"5"4"-10778"0"0,0 1-567 0 0,0 0 1 0 0,-1 0-1 0 0,0 0 1 0 0,0 0 0 0 0,0 1-1 0 0,-1 0 1 0 0,0 0 0 0 0,0 0-1 0 0,0 0 1 0 0,-1 0 0 0 0,0 0-1 0 0,0 1 1 0 0,-1-1 0 0 0,1 1-1 0 0,-1 7 1 0 0,0-10-70 0 0,-1-2-88 0 0,0 0 1 0 0,0-1-1 0 0,0 1 0 0 0,0 0 1 0 0,0-1-1 0 0,1 1 1 0 0,-1 0-1 0 0,0-1 1 0 0,1 1-1 0 0,0-1 0 0 0,-1 1 1 0 0,1-1-1 0 0,0 1 1 0 0,0-1-1 0 0,0 1 1 0 0,0-1-1 0 0,0 0 0 0 0,0 1 1 0 0,1 0-1 0 0,13-30 533 0 0,-12 20-348 0 0,4-6-88 0 0,-2 3-119 0 0,0-1-1 0 0,1 1 1 0 0,0 0-1 0 0,1 1 0 0 0,0-1 1 0 0,1 2-1 0 0,17-18 1 0 0,-24 26-9 0 0,0-1 0 0 0,1 1 0 0 0,-1 1 1 0 0,1-1-1 0 0,-1 0 0 0 0,1 0 0 0 0,-1 0 1 0 0,1 1-1 0 0,-1-1 0 0 0,1 1 0 0 0,0-1 1 0 0,-1 1-1 0 0,1 0 0 0 0,0 0 0 0 0,0-1 1 0 0,-1 1-1 0 0,1 0 0 0 0,0 1 0 0 0,-1-1 0 0 0,1 0 1 0 0,0 0-1 0 0,-1 1 0 0 0,3 0 0 0 0,-1 0 20 0 0,0 1 0 0 0,0 0 1 0 0,0 0-1 0 0,0 0 0 0 0,0 0 0 0 0,0 1 0 0 0,0-1 0 0 0,-1 1 0 0 0,1 0 0 0 0,2 3 0 0 0,3 7 112 0 0,0 0 0 0 0,0 1 0 0 0,10 25 0 0 0,-13-28-29 0 0,-1 0 0 0 0,0 1 0 0 0,0 0 0 0 0,-1-1 1 0 0,-1 1-1 0 0,0 0 0 0 0,1 25 0 0 0,-4-49-2361 0 0,-1 1-460 0 0,3 2-2103 0 0,1-8-3450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16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1 394 4592 0 0,'0'0'9849'0'0,"5"-6"-9241"0"0,136-179 2340 0 0,3-5-1071 0 0,-143 189-1872 0 0,0 0 0 0 0,-1 0-1 0 0,1 0 1 0 0,0 0-1 0 0,-1 0 1 0 0,1 1-1 0 0,0-1 1 0 0,0 0-1 0 0,0 1 1 0 0,0-1-1 0 0,0 1 1 0 0,0-1-1 0 0,0 1 1 0 0,0-1-1 0 0,0 1 1 0 0,0-1-1 0 0,0 1 1 0 0,0 0-1 0 0,0 0 1 0 0,0-1-1 0 0,0 1 1 0 0,0 0-1 0 0,0 0 1 0 0,0 0-1 0 0,0 0 1 0 0,0 0-1 0 0,0 1 1 0 0,2-1-1 0 0,-1 1-2 0 0,0 1-1 0 0,0-1 0 0 0,0 0 0 0 0,-1 1 1 0 0,1-1-1 0 0,-1 1 0 0 0,1 0 0 0 0,-1 0 0 0 0,1-1 1 0 0,-1 1-1 0 0,0 0 0 0 0,0 0 0 0 0,1 3 0 0 0,3 7-104 0 0,0 1-1 0 0,-1 0 0 0 0,4 20 0 0 0,6 53-2241 0 0,-12-25-4333 0 0,-4-19-1242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18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3116 0 0,'0'0'8411'0'0,"2"-4"-7848"0"0,2-3 17 0 0,1 0 0 0 0,0 0 0 0 0,0 0 0 0 0,0 1 0 0 0,1-1 0 0 0,0 2 1 0 0,0-1-1 0 0,0 0 0 0 0,1 1 0 0 0,8-5 0 0 0,-11 8-501 0 0,-1 0 0 0 0,1 1 0 0 0,0-1 1 0 0,0 1-1 0 0,-1 0 0 0 0,1 0 0 0 0,0 0 0 0 0,0 1 0 0 0,0-1 1 0 0,0 1-1 0 0,0 0 0 0 0,0 0 0 0 0,0 0 0 0 0,0 1 0 0 0,0-1 0 0 0,0 1 1 0 0,0 0-1 0 0,0 0 0 0 0,0 0 0 0 0,-1 1 0 0 0,1-1 0 0 0,0 1 1 0 0,-1 0-1 0 0,6 4 0 0 0,1 0 160 0 0,1-1 0 0 0,0 0 0 0 0,0-1 0 0 0,0 0 0 0 0,1 0-1 0 0,-1-2 1 0 0,1 1 0 0 0,12 0 0 0 0,-12-2-112 0 0,-1 1 0 0 0,1 0-1 0 0,-1 1 1 0 0,1 1 0 0 0,-1-1-1 0 0,0 2 1 0 0,0 0 0 0 0,12 7-1 0 0,35 31 373 0 0,-2 2-1 0 0,-2 2 1 0 0,56 64-1 0 0,-91-86-441 0 0,0 2 0 0 0,-2 0 0 0 0,22 46 0 0 0,-24-45-34 0 0,33 69 184 0 0,16 32-42 0 0,157 235 0 0 0,-144-247-74 0 0,-26-39-135 0 0,112 134 0 0 0,-100-135 189 0 0,-42-49-85 0 0,38 40 1 0 0,-55-65-58 0 0,0 0 0 0 0,0 1-1 0 0,0-2 1 0 0,1 1 0 0 0,-1 0 0 0 0,1-1-1 0 0,0 0 1 0 0,0 0 0 0 0,-1-1-1 0 0,1 1 1 0 0,0-1 0 0 0,0 0 0 0 0,1 0-1 0 0,-1-1 1 0 0,8 1 0 0 0,8-2 0 0 0,-1-1 0 0 0,36-7 1 0 0,23-2 5 0 0,-28 11-461 0 0,-77-1-5050 0 0,17-1-151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2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1280 0 0,'0'0'6491'0'0,"0"8"-5957"0"0,-2 24-6 0 0,2-31-418 0 0,0-1-1 0 0,0 0 1 0 0,1 1 0 0 0,-1-1 0 0 0,0 1-1 0 0,0-1 1 0 0,0 0 0 0 0,1 1-1 0 0,-1-1 1 0 0,0 1 0 0 0,1-1 0 0 0,-1 0-1 0 0,0 1 1 0 0,1-1 0 0 0,-1 0 0 0 0,0 0-1 0 0,1 1 1 0 0,-1-1 0 0 0,1 0 0 0 0,-1 0-1 0 0,1 0 1 0 0,-1 0 0 0 0,0 1 0 0 0,1-1-1 0 0,-1 0 1 0 0,1 0 0 0 0,-1 0-1 0 0,1 0 1 0 0,-1 0 0 0 0,1 0 0 0 0,-1 0-1 0 0,0 0 1 0 0,1 0 0 0 0,-1 0 0 0 0,1 0-1 0 0,-1-1 1 0 0,1 1 0 0 0,-1 0 0 0 0,1 0-1 0 0,-1 0 1 0 0,0-1 0 0 0,1 1 0 0 0,-1 0-1 0 0,1 0 1 0 0,-1-1 0 0 0,0 1 0 0 0,1 0-1 0 0,-1-1 1 0 0,9-1 233 0 0,2 4 1 0 0,3 0-31 0 0,-13-4-150 0 0,-6-4 32 0 0,4 6-196 0 0,0 0 0 0 0,1 0 0 0 0,-1 0 1 0 0,0 0-1 0 0,0 0 0 0 0,0 0 0 0 0,1 0 0 0 0,-1 0 0 0 0,0 0 0 0 0,0 0 0 0 0,0 0 0 0 0,1 0 0 0 0,-1 0 1 0 0,0 0-1 0 0,0 1 0 0 0,1-1 0 0 0,-1 0 0 0 0,0 1 0 0 0,0-1 0 0 0,1 1 0 0 0,-1-1 0 0 0,1 1 0 0 0,-1-1 1 0 0,0 1-1 0 0,1-1 0 0 0,-1 1 0 0 0,1-1 0 0 0,-1 1 0 0 0,1 0 0 0 0,-1-1 0 0 0,1 1 0 0 0,0 0 1 0 0,-1-1-1 0 0,1 1 0 0 0,0 0 0 0 0,-1 0 0 0 0,1-1 0 0 0,0 2 0 0 0,-14 29-329 0 0,14-29 215 0 0,-1 0 0 0 0,0 0 0 0 0,1 0 0 0 0,0 0 0 0 0,-1 0 0 0 0,1 0 0 0 0,0 0-1 0 0,0 0 1 0 0,0-1 0 0 0,0 1 0 0 0,0 0 0 0 0,0 0 0 0 0,1 0 0 0 0,-1 0 0 0 0,1 0 0 0 0,-1 0-1 0 0,1 0 1 0 0,0-1 0 0 0,-1 1 0 0 0,1 0 0 0 0,0 0 0 0 0,2 1 0 0 0,-2-2-228 0 0,0 0 0 0 0,0 0 0 0 0,1 0 0 0 0,-1 0 0 0 0,1 0 0 0 0,-1 0 0 0 0,1 0 0 0 0,-1 0 1 0 0,1-1-1 0 0,-1 1 0 0 0,1-1 0 0 0,0 1 0 0 0,-1-1 0 0 0,1 0 0 0 0,0 0 0 0 0,-1 1 0 0 0,4-1 0 0 0,4 0-2368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2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9 432 0 0,'0'0'2488'0'0,"-10"-2"-2285"0"0,2 1-294 0 0,5 0 103 0 0,-1 0 0 0 0,0 0 0 0 0,0 0 0 0 0,0 0 0 0 0,0 1 0 0 0,0 0 0 0 0,0 0 0 0 0,0 0 1 0 0,0 0-1 0 0,0 1 0 0 0,0-1 0 0 0,1 1 0 0 0,-1 0 0 0 0,0 0 0 0 0,0 1 0 0 0,1-1 1 0 0,-1 1-1 0 0,0 0 0 0 0,1 0 0 0 0,0 0 0 0 0,-1 0 0 0 0,-2 3 0 0 0,-10 14-2261 0 0,9-10 1188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2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0 236 0 0,'-1'14'535'0'0,"-79"987"3478"0"0,65-833-4141 0 0,-26 522-1222 0 0,41-611 823 0 0,-5 194-1291 0 0,-11-67 1501 0 0,14-178-287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26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1527 356 0 0,'0'0'1153'0'0,"-1"-12"-775"0"0,7-212 817 0 0,9-627-699 0 0,-17 507-3363 0 0,4 248 2156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27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 0 0,'0'0'3927'0'0,"11"10"-3718"0"0,-1 0-152 0 0,0 0 0 0 0,-1 0 0 0 0,0 1 0 0 0,-1 0 0 0 0,0 1 0 0 0,-1 0 0 0 0,10 20 0 0 0,16 52-167 0 0,-4 0 0 0 0,21 102 0 0 0,-20-8 810 0 0,-14-80-2052 0 0,35 125 0 0 0,-39-184-302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2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1356 0 0,'0'0'0'0'0</inkml:trace>
  <inkml:trace contextRef="#ctx0" brushRef="#br0" timeOffset="1">56 247 1956 0 0,'0'0'0'0'0,"18"66"-444"0"0,-8-32 444 0 0,0-2 380 0 0,-2 3-380 0 0,0-3-1044 0 0,-3-6 824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 0 0,'1'14'315'0'0,"46"561"-34"0"0,-39-494-930 0 0,-5-56 622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2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 0 0,'0'0'3350'0'0,"0"12"-3305"0"0,12 101 166 0 0,-7-76-35 0 0,-2 0 0 0 0,-2 38 1 0 0,3 40 164 0 0,9 326 339 0 0,-13-339-431 0 0,13 60-1366 0 0,-33 138 2902 0 0,1 2-1393 0 0,35-10-826 0 0,-7-173-1102 0 0,-6 147-1 0 0,-11 245 2966 0 0,9-353-2019 0 0,-2-111-530 0 0,-1 3-493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2:44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1396 0 0,'0'0'13797'0'0,"1"-7"-13277"0"0,3-18-46 0 0,9 100 3135 0 0,-9-41-3077 0 0,15 64-1 0 0,-15-122-359 0 0,0 1 0 0 0,2 0-1 0 0,0 1 1 0 0,1-1 0 0 0,2 1 0 0 0,20-38-1 0 0,-28 57-157 0 0,1 0 0 0 0,0 0-1 0 0,0 1 1 0 0,0-1-1 0 0,1 0 1 0 0,-1 1-1 0 0,1-1 1 0 0,-1 1 0 0 0,1 0-1 0 0,0 0 1 0 0,0 0-1 0 0,0 0 1 0 0,0 0-1 0 0,0 1 1 0 0,0-1 0 0 0,0 1-1 0 0,1 0 1 0 0,-1 0-1 0 0,1 0 1 0 0,3 0-1 0 0,-4 1 14 0 0,-1 1 1 0 0,1-1-1 0 0,-1 0 0 0 0,0 1 0 0 0,1 0 0 0 0,-1 0 0 0 0,0 0 0 0 0,1 0 0 0 0,-1 0 0 0 0,0 0 0 0 0,0 0 1 0 0,0 1-1 0 0,0-1 0 0 0,0 1 0 0 0,0 0 0 0 0,-1-1 0 0 0,1 1 0 0 0,0 0 0 0 0,-1 0 0 0 0,1 0 0 0 0,-1 0 0 0 0,0 0 1 0 0,0 0-1 0 0,0 1 0 0 0,0-1 0 0 0,0 0 0 0 0,0 1 0 0 0,0 4 0 0 0,4 14 117 0 0,0 1 0 0 0,-2 0 1 0 0,-1 0-1 0 0,0 0 0 0 0,-3 31 0 0 0,1-21-96 0 0,0-31-74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10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9261 0 0,'0'0'13228'0'0,"11"-7"-12473"0"0,-1 2-655 0 0,-1 1-1 0 0,0 0 0 0 0,1 0 1 0 0,0 0-1 0 0,0 1 1 0 0,0 1-1 0 0,0 0 0 0 0,0 0 1 0 0,16 0-1 0 0,-23 2-716 0 0,18 1 653 0 0,-15 1-3584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2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 1516 0 0,'0'0'0'0'0,"-8"90"-900"0"0</inkml:trace>
  <inkml:trace contextRef="#ctx0" brushRef="#br0" timeOffset="1">44 1869 5521 0 0,'0'0'0'0'0,"-43"105"-1929"0"0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30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8573 228 0 0,'-37'-259'1375'0'0,"-1"-280"1"0"0,9 85-1141 0 0,14-208-20 0 0,16 446-80 0 0,16-447 665 0 0,0 6 3027 0 0,-20 530-3140 0 0,6-126-1081 0 0,14 35-694 0 0,-17-326 1 0 0,-7 193 646 0 0,5 136 456 0 0,-47-448 126 0 0,19 16 1127 0 0,14 153-1954 0 0,-6-22 2251 0 0,8 140-591 0 0,-30-143-1612 0 0,42 496 534 0 0,-1-1 0 0 0,-2 1 0 0 0,0 0 0 0 0,-2 0-1 0 0,-14-35 1 0 0,21 57 91 0 0,-1-1 0 0 0,1 1 1 0 0,-1 0-1 0 0,1-1 0 0 0,-1 1 0 0 0,0 0 0 0 0,0-1 0 0 0,0 1 1 0 0,0 0-1 0 0,0 0 0 0 0,0 0 0 0 0,0 0 0 0 0,0 0 0 0 0,0 0 0 0 0,-1 0 1 0 0,1 0-1 0 0,0 0 0 0 0,0 0 0 0 0,-1 1 0 0 0,1-1 0 0 0,-1 1 1 0 0,1-1-1 0 0,-1 1 0 0 0,1-1 0 0 0,-1 1 0 0 0,1 0 0 0 0,-1 0 1 0 0,1 0-1 0 0,-1 0 0 0 0,1 0 0 0 0,-1 0 0 0 0,1 0 0 0 0,-1 0 1 0 0,1 0-1 0 0,-3 2 0 0 0,1-1-320 0 0,0 0-1 0 0,0 1 1 0 0,0 0-1 0 0,1 0 1 0 0,-1 0 0 0 0,1 0-1 0 0,0 0 1 0 0,-1 0 0 0 0,1 1-1 0 0,0-1 1 0 0,0 1 0 0 0,1-1-1 0 0,-1 1 1 0 0,0 0 0 0 0,-1 3-1 0 0,0 1-1160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3:31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1500 0 0,'0'0'8416'0'0,"9"-4"-8070"0"0,28-10-75 0 0,-36 14-224 0 0,0 0 1 0 0,0 0-1 0 0,0 0 0 0 0,0 0 1 0 0,0 0-1 0 0,0 0 0 0 0,0 0 1 0 0,0 0-1 0 0,0 0 0 0 0,0 0 1 0 0,-1 1-1 0 0,1-1 0 0 0,0 0 1 0 0,0 1-1 0 0,0-1 0 0 0,0 0 0 0 0,0 1 1 0 0,0-1-1 0 0,0 1 0 0 0,-1 0 1 0 0,1-1-1 0 0,0 1 0 0 0,0 0 1 0 0,-1-1-1 0 0,2 3 0 0 0,13 20 956 0 0,-13-17-863 0 0,15 25 26 0 0,-2 1 0 0 0,-1 0 1 0 0,-1 2-1 0 0,-2-1 0 0 0,11 55 0 0 0,14 182-1380 0 0,-19-122 459 0 0,26 213 592 0 0,29 191-710 0 0,-16-1-2242 0 0,-19-131 3120 0 0,38 352-3316 0 0,-15-252 4981 0 0,32-3-1884 0 0,-84-473-33 0 0,73 590-104 0 0,-73-358-2324 0 0,-5-212 2966 0 0,13 79 1 0 0,-2-34 339 0 0,-12-95-622 0 0,1 11-586 0 0,-1-1 0 0 0,-1 1-1 0 0,-4 42 1 0 0,-2-47-941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0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33 1044 0 0,'0'0'10012'0'0,"8"22"-5499"0"0,-5-20-4289 0 0,1 0 0 0 0,0 0 1 0 0,-1-1-1 0 0,1 1 1 0 0,0-1-1 0 0,0 0 0 0 0,-1 0 1 0 0,1 0-1 0 0,0-1 0 0 0,0 1 1 0 0,0-1-1 0 0,0 0 1 0 0,0 0-1 0 0,6-1 0 0 0,-8 1-195 0 0,-1 0 1 0 0,0 0-1 0 0,1-1 0 0 0,-1 1 0 0 0,0 0 0 0 0,1-1 0 0 0,-1 1 0 0 0,0-1 1 0 0,1 1-1 0 0,-1-1 0 0 0,0 1 0 0 0,0-1 0 0 0,0 0 0 0 0,1 0 0 0 0,-1 0 0 0 0,0 1 1 0 0,0-1-1 0 0,0 0 0 0 0,-1 0 0 0 0,1 0 0 0 0,0-1 0 0 0,0 1 0 0 0,0 0 1 0 0,-1 0-1 0 0,1 0 0 0 0,-1-1 0 0 0,1 1 0 0 0,-1 0 0 0 0,1-1 0 0 0,-1 1 0 0 0,0 0 1 0 0,1-1-1 0 0,-1 1 0 0 0,0 0 0 0 0,0-1 0 0 0,0 1 0 0 0,0 0 0 0 0,0-1 1 0 0,-1 1-1 0 0,1 0 0 0 0,0-1 0 0 0,-1 1 0 0 0,1 0 0 0 0,-1-1 0 0 0,0-1 1 0 0,0 2-21 0 0,1-1 0 0 0,-1 1 1 0 0,1 0-1 0 0,-1 0 0 0 0,0 0 1 0 0,0 0-1 0 0,0 0 1 0 0,1 0-1 0 0,-1 0 0 0 0,0 0 1 0 0,0 0-1 0 0,0 0 1 0 0,-1 0-1 0 0,1 0 0 0 0,0 1 1 0 0,0-1-1 0 0,0 0 1 0 0,-1 1-1 0 0,1-1 0 0 0,0 1 1 0 0,0-1-1 0 0,-1 1 1 0 0,1 0-1 0 0,0 0 0 0 0,-1 0 1 0 0,1-1-1 0 0,-1 1 1 0 0,1 0-1 0 0,0 1 0 0 0,-1-1 1 0 0,1 0-1 0 0,0 0 0 0 0,-1 0 1 0 0,1 1-1 0 0,0-1 1 0 0,-1 1-1 0 0,1-1 0 0 0,-1 2 1 0 0,-3 0-5 0 0,0 0 0 0 0,0 0 0 0 0,1 0 0 0 0,0 1-1 0 0,-1 0 1 0 0,1 0 0 0 0,0 0 0 0 0,-6 7 0 0 0,9-9 10 0 0,-1 1 1 0 0,1-1-1 0 0,-1 1 0 0 0,1 0 1 0 0,0 0-1 0 0,0 0 0 0 0,0-1 0 0 0,0 1 1 0 0,0 0-1 0 0,0 0 0 0 0,0 0 0 0 0,1 0 1 0 0,-1 0-1 0 0,1 1 0 0 0,0-1 0 0 0,-1 0 1 0 0,1 0-1 0 0,0 0 0 0 0,0 0 0 0 0,0 0 1 0 0,1 1-1 0 0,-1-1 0 0 0,0 0 1 0 0,1 0-1 0 0,-1 0 0 0 0,1 0 0 0 0,0 0 1 0 0,0 0-1 0 0,0 0 0 0 0,0 0 0 0 0,0 0 1 0 0,0-1-1 0 0,0 1 0 0 0,3 3 0 0 0,-1-3 92 0 0,-1-1 0 0 0,0 1-1 0 0,1 0 1 0 0,-1-1-1 0 0,1 1 1 0 0,-1-1-1 0 0,1 0 1 0 0,0 0-1 0 0,-1 0 1 0 0,1 0-1 0 0,0-1 1 0 0,0 1 0 0 0,0-1-1 0 0,0 1 1 0 0,-1-1-1 0 0,1 0 1 0 0,0 0-1 0 0,0 0 1 0 0,0-1-1 0 0,0 1 1 0 0,0-1-1 0 0,0 1 1 0 0,-1-1-1 0 0,1 0 1 0 0,4-2 0 0 0,-35 27-1257 0 0,24-18 612 0 0,-6 8-1421 0 0,5-3-2199 0 0,-1 10-5794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05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4448 0 0,'0'0'7319'0'0,"-8"10"-6738"0"0,-22 30 18 0 0,29-40-547 0 0,1 1-1 0 0,0-1 1 0 0,-1 0 0 0 0,1 1-1 0 0,-1-1 1 0 0,1 1-1 0 0,0-1 1 0 0,-1 0-1 0 0,1 1 1 0 0,0-1 0 0 0,-1 1-1 0 0,1-1 1 0 0,0 1-1 0 0,0 0 1 0 0,0-1 0 0 0,-1 1-1 0 0,1-1 1 0 0,0 1-1 0 0,0-1 1 0 0,0 1-1 0 0,0-1 1 0 0,0 1 0 0 0,0 0-1 0 0,0-1 1 0 0,0 1-1 0 0,0-1 1 0 0,0 1-1 0 0,0-1 1 0 0,1 1 0 0 0,-1-1-1 0 0,0 1 1 0 0,0-1-1 0 0,1 1 1 0 0,-1-1 0 0 0,0 1-1 0 0,0-1 1 0 0,1 1-1 0 0,-1-1 1 0 0,0 1-1 0 0,1-1 1 0 0,-1 1 0 0 0,1-1-1 0 0,-1 0 1 0 0,1 1-1 0 0,-1-1 1 0 0,1 0 0 0 0,-1 0-1 0 0,1 1 1 0 0,-1-1-1 0 0,1 0 1 0 0,-1 0-1 0 0,1 0 1 0 0,-1 1 0 0 0,1-1-1 0 0,-1 0 1 0 0,1 0-1 0 0,0 0 1 0 0,-1 0 0 0 0,1 0-1 0 0,-1 0 1 0 0,2 0-1 0 0,29-3 1153 0 0,-29 2-1093 0 0,1 0 1 0 0,-1 0-1 0 0,1 0 0 0 0,-1-1 1 0 0,1 1-1 0 0,-1-1 1 0 0,0 0-1 0 0,0 1 0 0 0,0-1 1 0 0,0 0-1 0 0,0 0 0 0 0,0-1 1 0 0,0 1-1 0 0,-1 0 1 0 0,1-1-1 0 0,-1 1 0 0 0,0-1 1 0 0,1 1-1 0 0,-1-1 0 0 0,0 1 1 0 0,-1-1-1 0 0,1 0 0 0 0,0-5 1 0 0,-1 8-89 0 0,0-1 0 0 0,-1 1 0 0 0,1-1 0 0 0,-1 0 0 0 0,0 1 0 0 0,1 0 0 0 0,-1-1 1 0 0,0 1-1 0 0,1-1 0 0 0,-1 1 0 0 0,0 0 0 0 0,1-1 0 0 0,-1 1 0 0 0,0 0 0 0 0,1-1 0 0 0,-1 1 0 0 0,0 0 1 0 0,0 0-1 0 0,1 0 0 0 0,-1 0 0 0 0,0 0 0 0 0,0 0 0 0 0,0 0 0 0 0,1 0 0 0 0,-1 0 0 0 0,0 0 0 0 0,0 1 0 0 0,1-1 1 0 0,-1 0-1 0 0,0 0 0 0 0,1 1 0 0 0,-1-1 0 0 0,0 0 0 0 0,1 1 0 0 0,-1-1 0 0 0,-1 1 0 0 0,-24 13-14 0 0,21-10-8 0 0,1 0-1 0 0,0 1 1 0 0,0-1-1 0 0,0 1 1 0 0,0 0-1 0 0,1 0 0 0 0,-1 0 1 0 0,1 0-1 0 0,1 0 1 0 0,-1 1-1 0 0,-1 6 1 0 0,3-11 3 0 0,0 1 1 0 0,1-1 0 0 0,-1 0-1 0 0,1 1 1 0 0,0-1 0 0 0,-1 0-1 0 0,1 1 1 0 0,0-1 0 0 0,0 1-1 0 0,0-1 1 0 0,0 1 0 0 0,0-1 0 0 0,0 0-1 0 0,1 1 1 0 0,-1-1 0 0 0,0 1-1 0 0,1-1 1 0 0,-1 0 0 0 0,1 1-1 0 0,-1-1 1 0 0,1 0 0 0 0,0 0-1 0 0,-1 1 1 0 0,1-1 0 0 0,0 0-1 0 0,0 0 1 0 0,0 0 0 0 0,0 0-1 0 0,0 0 1 0 0,0 0 0 0 0,0 0-1 0 0,0 0 1 0 0,1-1 0 0 0,-1 1-1 0 0,0 0 1 0 0,0-1 0 0 0,1 1-1 0 0,-1-1 1 0 0,0 1 0 0 0,1-1-1 0 0,-1 1 1 0 0,1-1 0 0 0,-1 0 0 0 0,0 0-1 0 0,1 0 1 0 0,-1 0 0 0 0,1 0-1 0 0,-1 0 1 0 0,0 0 0 0 0,3-1-1 0 0,0 1 12 0 0,1-1-1 0 0,-1 0 1 0 0,0 0-1 0 0,1 0 1 0 0,-1 0-1 0 0,0-1 1 0 0,1 0-1 0 0,-1 0 1 0 0,3-2-1 0 0,-3 1-377 0 0,0 1 0 0 0,0 1 0 0 0,0-1 0 0 0,-1 0 0 0 0,2 1-1 0 0,-1 0 1 0 0,0 0 0 0 0,8-1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06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40 142 5697 0 0,'0'0'11269'0'0,"-1"8"-10798"0"0,0-4-411 0 0,0 4 58 0 0,0 0 0 0 0,0 0 0 0 0,0 1 1 0 0,2 14-1 0 0,-1-21-104 0 0,0-1 0 0 0,0 0 0 0 0,0 0 1 0 0,1 0-1 0 0,-1 0 0 0 0,0 1 0 0 0,0-1 0 0 0,1 0 0 0 0,-1 0 1 0 0,1 0-1 0 0,-1 0 0 0 0,1 0 0 0 0,-1 0 0 0 0,1 0 0 0 0,0 0 0 0 0,0 0 1 0 0,-1 0-1 0 0,1 0 0 0 0,0-1 0 0 0,0 1 0 0 0,0 0 0 0 0,0 0 0 0 0,0-1 1 0 0,0 1-1 0 0,0-1 0 0 0,0 1 0 0 0,0-1 0 0 0,0 1 0 0 0,0-1 1 0 0,0 0-1 0 0,0 1 0 0 0,1-1 0 0 0,-1 0 0 0 0,0 0 0 0 0,0 0 0 0 0,0 0 1 0 0,0 0-1 0 0,1 0 0 0 0,-1 0 0 0 0,0 0 0 0 0,0 0 0 0 0,0-1 1 0 0,0 1-1 0 0,0 0 0 0 0,1-1 0 0 0,-1 1 0 0 0,0-1 0 0 0,0 1 0 0 0,0-1 1 0 0,1 0-1 0 0,2-2 128 0 0,1-1 1 0 0,-1 1-1 0 0,0 0 0 0 0,0-1 1 0 0,0 0-1 0 0,0 0 1 0 0,0 0-1 0 0,-1-1 1 0 0,0 1-1 0 0,0-1 0 0 0,0 0 1 0 0,-1 1-1 0 0,1-1 1 0 0,-1-1-1 0 0,0 1 1 0 0,1-7-1 0 0,1-1 115 0 0,0 1 0 0 0,-2-1 0 0 0,0 0-1 0 0,0 0 1 0 0,0-23 0 0 0,-2 33-203 0 0,0 1 0 0 0,0-1-1 0 0,-1 1 1 0 0,1-1 0 0 0,-1 1 0 0 0,1-1 0 0 0,-1 1-1 0 0,0-1 1 0 0,0 1 0 0 0,0 0 0 0 0,0-1 0 0 0,0 1-1 0 0,0 0 1 0 0,-1 0 0 0 0,1 0 0 0 0,-4-4 0 0 0,4 5-31 0 0,-1 0 0 0 0,1 0 0 0 0,-1 0 0 0 0,1 1 1 0 0,-1-1-1 0 0,0 0 0 0 0,1 1 0 0 0,-1-1 1 0 0,0 1-1 0 0,1 0 0 0 0,-1-1 0 0 0,0 1 0 0 0,0 0 1 0 0,1 0-1 0 0,-1 0 0 0 0,0 0 0 0 0,0 0 0 0 0,-2 1 1 0 0,-1 1-18 0 0,0-1 1 0 0,0 1 0 0 0,0 0-1 0 0,0 0 1 0 0,1 1-1 0 0,-1-1 1 0 0,1 1 0 0 0,0 0-1 0 0,0 0 1 0 0,0 1-1 0 0,0-1 1 0 0,0 1 0 0 0,1 0-1 0 0,-6 8 1 0 0,4-5-47 0 0,1 1 0 0 0,0 0 0 0 0,1 0-1 0 0,0 0 1 0 0,0 0 0 0 0,1 0 0 0 0,0 1 0 0 0,0-1 0 0 0,1 1 0 0 0,-1 11 0 0 0,2-15-154 0 0,1-1 0 0 0,-1 0 0 0 0,1 0 0 0 0,-1 1 0 0 0,1-1 1 0 0,1 0-1 0 0,-1 0 0 0 0,0 0 0 0 0,4 7 0 0 0,-3-8-162 0 0,0-1 0 0 0,0 1-1 0 0,0 0 1 0 0,0-1 0 0 0,0 0-1 0 0,1 0 1 0 0,-1 1 0 0 0,1-1 0 0 0,-1-1-1 0 0,1 1 1 0 0,0 0 0 0 0,-1-1-1 0 0,1 1 1 0 0,4 1 0 0 0,8 3-4845 0 0,-4 0-3233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0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96 220 0 0,'0'0'13155'0'0,"0"-11"-11985"0"0,0 8-871 0 0,0-37 257 0 0,1 37-304 0 0,-2 0-1 0 0,1 1 1 0 0,0-1-1 0 0,0 0 1 0 0,-1 1-1 0 0,1-1 1 0 0,-1 1-1 0 0,0-1 1 0 0,0 1-1 0 0,0-1 1 0 0,0 1-1 0 0,0-1 1 0 0,-1 1 0 0 0,-2-4-1 0 0,3 48 1467 0 0,16 8-1486 0 0,-15-49-213 0 0,0 1-1 0 0,1-1 1 0 0,-1 0 0 0 0,1 1-1 0 0,-1-1 1 0 0,1 0 0 0 0,-1 1 0 0 0,1-1-1 0 0,0 0 1 0 0,0 0 0 0 0,0 0 0 0 0,-1 1-1 0 0,1-1 1 0 0,0 0 0 0 0,0 0 0 0 0,1 0-1 0 0,-1 0 1 0 0,0-1 0 0 0,0 1 0 0 0,0 0-1 0 0,1 0 1 0 0,-1-1 0 0 0,0 1 0 0 0,1-1-1 0 0,-1 1 1 0 0,0-1 0 0 0,1 0 0 0 0,-1 1-1 0 0,1-1 1 0 0,-1 0 0 0 0,0 0 0 0 0,3 0-1 0 0,1-12 647 0 0,6-14-1964 0 0,-11 25 1112 0 0,1 1-1 0 0,-1 0 1 0 0,1-1-1 0 0,0 1 1 0 0,-1 0 0 0 0,1-1-1 0 0,-1 1 1 0 0,1 0 0 0 0,-1 0-1 0 0,1 0 1 0 0,0 0-1 0 0,-1 0 1 0 0,1-1 0 0 0,-1 1-1 0 0,1 0 1 0 0,0 0 0 0 0,-1 0-1 0 0,1 1 1 0 0,-1-1-1 0 0,1 0 1 0 0,0 0 0 0 0,-1 0-1 0 0,1 0 1 0 0,-1 1 0 0 0,1-1-1 0 0,-1 0 1 0 0,1 0 0 0 0,-1 1-1 0 0,1-1 1 0 0,-1 0-1 0 0,1 1 1 0 0,-1-1 0 0 0,1 1-1 0 0,-1-1 1 0 0,1 0 0 0 0,-1 1-1 0 0,0-1 1 0 0,1 1-1 0 0,-1-1 1 0 0,0 1 0 0 0,1 0-1 0 0,-1-1 1 0 0,0 1 0 0 0,0-1-1 0 0,0 1 1 0 0,1-1-1 0 0,-1 2 1 0 0,9 13-7846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0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95 118 1540 0 0,'0'0'10671'0'0,"-10"-11"-10605"0"0,-32-33 38 0 0,41 43-76 0 0,0 0-1 0 0,1 0 0 0 0,-1 1 1 0 0,0-1-1 0 0,0 0 1 0 0,0 1-1 0 0,1-1 0 0 0,-1 0 1 0 0,0 1-1 0 0,0-1 1 0 0,0 1-1 0 0,0-1 0 0 0,0 1 1 0 0,0-1-1 0 0,0 1 0 0 0,0 0 1 0 0,0 0-1 0 0,0-1 1 0 0,-1 1-1 0 0,1 0 0 0 0,0 0 1 0 0,0 0-1 0 0,0 0 1 0 0,0 0-1 0 0,0 1 0 0 0,0-1 1 0 0,0 0-1 0 0,0 0 1 0 0,0 1-1 0 0,0-1 0 0 0,0 0 1 0 0,0 1-1 0 0,0-1 1 0 0,0 1-1 0 0,0 0 0 0 0,0-1 1 0 0,0 1-1 0 0,-1 1 1 0 0,2-2 25 0 0,-1 1 0 0 0,1-1 0 0 0,0 1 0 0 0,-1-1 0 0 0,1 1 0 0 0,0-1 1 0 0,-1 1-1 0 0,1 0 0 0 0,0-1 0 0 0,0 1 0 0 0,0-1 0 0 0,-1 1 0 0 0,1 0 0 0 0,0-1 1 0 0,0 1-1 0 0,0-1 0 0 0,0 1 0 0 0,0 0 0 0 0,0-1 0 0 0,0 1 0 0 0,0 0 1 0 0,1-1-1 0 0,-1 1 0 0 0,0-1 0 0 0,0 1 0 0 0,0-1 0 0 0,1 1 0 0 0,-1 0 0 0 0,0-1 1 0 0,1 1-1 0 0,-1-1 0 0 0,0 1 0 0 0,1-1 0 0 0,-1 1 0 0 0,1-1 0 0 0,-1 0 1 0 0,1 1-1 0 0,-1-1 0 0 0,1 1 0 0 0,-1-1 0 0 0,1 0 0 0 0,-1 0 0 0 0,1 1 0 0 0,-1-1 1 0 0,1 0-1 0 0,0 0 0 0 0,-1 1 0 0 0,1-1 0 0 0,-1 0 0 0 0,1 0 0 0 0,0 0 1 0 0,-1 0-1 0 0,2 0 0 0 0,1 0 80 0 0,0 0 0 0 0,1-1 0 0 0,-1 1 0 0 0,0-1 0 0 0,0 1 1 0 0,0-1-1 0 0,0 0 0 0 0,1 0 0 0 0,-1-1 0 0 0,-1 1 0 0 0,1-1 0 0 0,0 1 0 0 0,0-1 0 0 0,0 0 1 0 0,-1 0-1 0 0,1 0 0 0 0,-1 0 0 0 0,0-1 0 0 0,1 1 0 0 0,-1-1 0 0 0,0 1 0 0 0,-1-1 1 0 0,1 0-1 0 0,0 0 0 0 0,-1 1 0 0 0,1-1 0 0 0,-1 0 0 0 0,0 0 0 0 0,0-1 0 0 0,0 1 0 0 0,-1 0 1 0 0,1 0-1 0 0,-1 0 0 0 0,1-4 0 0 0,-1 7-120 0 0,0-1 0 0 0,-1 1 0 0 0,1-1 0 0 0,0 1 0 0 0,0-1 0 0 0,0 1 0 0 0,-1-1 0 0 0,1 1 0 0 0,0 0 0 0 0,-1-1 0 0 0,1 1 0 0 0,0-1 0 0 0,-1 1 0 0 0,1 0 0 0 0,0-1 0 0 0,-1 1 0 0 0,1 0 0 0 0,0 0 0 0 0,-1-1 0 0 0,1 1 0 0 0,-1 0 0 0 0,1 0 0 0 0,-1-1 0 0 0,1 1 0 0 0,-1 0 0 0 0,1 0 0 0 0,-1 0 0 0 0,1 0 0 0 0,-1 0 0 0 0,1 0 0 0 0,-1 0 0 0 0,1 0 0 0 0,-1 0 1 0 0,1 0-1 0 0,-1 0 0 0 0,1 0 0 0 0,0 0 0 0 0,-1 0 0 0 0,1 1 0 0 0,-1-1 0 0 0,1 0 0 0 0,-1 0 0 0 0,1 0 0 0 0,-1 1 0 0 0,1-1 0 0 0,0 0 0 0 0,-1 1 0 0 0,1-1 0 0 0,0 0 0 0 0,-1 1 0 0 0,1-1 0 0 0,0 0 0 0 0,-1 1 0 0 0,1-1 0 0 0,0 1 0 0 0,-1 0 0 0 0,-19 23-165 0 0,18-18 12 0 0,0 0 0 0 0,1 0-1 0 0,-1 1 1 0 0,2-1 0 0 0,-1 0 0 0 0,1 1 0 0 0,0-1-1 0 0,0 1 1 0 0,0-1 0 0 0,2 7 0 0 0,2-13-952 0 0,1-9 553 0 0,1-10-841 0 0,-3 5-1480 0 0,-1-8-2734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08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4956 0 0,'0'0'13894'0'0,"0"5"-13272"0"0,1-2-557 0 0,-1 0-1 0 0,1-1 0 0 0,0 1 0 0 0,0-1 0 0 0,0 1 1 0 0,0-1-1 0 0,0 1 0 0 0,0-1 0 0 0,1 0 0 0 0,-1 1 1 0 0,1-1-1 0 0,0 0 0 0 0,-1 0 0 0 0,1 0 0 0 0,3 2 1 0 0,-4-3-58 0 0,0 0 0 0 0,0 0 1 0 0,1-1-1 0 0,-1 1 1 0 0,1 0-1 0 0,-1 0 1 0 0,1-1-1 0 0,-1 1 1 0 0,1-1-1 0 0,-1 0 0 0 0,1 1 1 0 0,-1-1-1 0 0,1 0 1 0 0,0 0-1 0 0,-1 0 1 0 0,1 0-1 0 0,-1 0 1 0 0,1 0-1 0 0,0 0 0 0 0,-1-1 1 0 0,1 1-1 0 0,-1 0 1 0 0,1-1-1 0 0,-1 1 1 0 0,1-1-1 0 0,-1 0 1 0 0,1 0-1 0 0,-1 1 1 0 0,0-1-1 0 0,1 0 0 0 0,1-2 1 0 0,-1 1-58 0 0,1 0 1 0 0,-1 1 0 0 0,0-1-1 0 0,1 0 1 0 0,-1-1-1 0 0,0 1 1 0 0,-1 0-1 0 0,1-1 1 0 0,0 1-1 0 0,0-1 1 0 0,-1 1-1 0 0,2-5 1 0 0,0-14-5305 0 0,-3 8-366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0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14 1264 0 0,'0'0'8502'0'0,"-5"9"-7760"0"0,-17 25 50 0 0,21-30-641 0 0,1-1 0 0 0,-1 0 0 0 0,0 0 0 0 0,1 1 0 0 0,0-1 0 0 0,0 0 0 0 0,0 1 0 0 0,0-1 0 0 0,0 0 0 0 0,1 0 0 0 0,-1 1 0 0 0,1-1 0 0 0,0 0 0 0 0,0 0 0 0 0,2 5 1 0 0,0 2 331 0 0,-3-8-403 0 0,1-1 0 0 0,-1 1 0 0 0,0-1 0 0 0,1 1 0 0 0,-1-1 0 0 0,1 1 0 0 0,-1-1 0 0 0,1 1 0 0 0,0-1 0 0 0,-1 0 0 0 0,1 1 0 0 0,0-1 0 0 0,0 0 1 0 0,0 0-1 0 0,0 0 0 0 0,0 0 0 0 0,3 2 0 0 0,-4-3 11 0 0,1 1 0 0 0,0-1 1 0 0,0 0-1 0 0,0 0 0 0 0,0 0 0 0 0,0 1 1 0 0,0-1-1 0 0,-1 0 0 0 0,1 0 0 0 0,0 0 1 0 0,0 0-1 0 0,0-1 0 0 0,0 1 1 0 0,0 0-1 0 0,0 0 0 0 0,0 0 0 0 0,-1-1 1 0 0,1 1-1 0 0,0 0 0 0 0,0-1 1 0 0,1 0-1 0 0,1-1 102 0 0,0-1 1 0 0,0 1-1 0 0,-1 0 1 0 0,1-1-1 0 0,-1 0 1 0 0,0 1-1 0 0,1-1 0 0 0,-1 0 1 0 0,-1 0-1 0 0,1 0 1 0 0,0 0-1 0 0,-1-1 1 0 0,1 1-1 0 0,0-5 1 0 0,0-1 81 0 0,-1 0 1 0 0,0 0 0 0 0,0 0 0 0 0,-1 0 0 0 0,-2-14 0 0 0,2 21-228 0 0,0 0 0 0 0,0 0 0 0 0,-1 0-1 0 0,1 0 1 0 0,-1 0 0 0 0,1 0 0 0 0,-1 0 0 0 0,0 1 0 0 0,0-1 0 0 0,0 0-1 0 0,0 0 1 0 0,0 1 0 0 0,0-1 0 0 0,-2-1 0 0 0,2 3-14 0 0,0-1 0 0 0,0 0-1 0 0,0 1 1 0 0,0 0 0 0 0,0-1 0 0 0,0 1 0 0 0,0 0 0 0 0,0-1 0 0 0,0 1 0 0 0,0 0 0 0 0,-1 0 0 0 0,1 0-1 0 0,0 0 1 0 0,0 0 0 0 0,0 0 0 0 0,0 0 0 0 0,0 1 0 0 0,0-1 0 0 0,0 0 0 0 0,0 1 0 0 0,0-1-1 0 0,0 0 1 0 0,0 1 0 0 0,0-1 0 0 0,0 1 0 0 0,0 0 0 0 0,-1 0 0 0 0,-3 2-19 0 0,1 1 1 0 0,0 0-1 0 0,0-1 1 0 0,1 1-1 0 0,-1 1 1 0 0,1-1 0 0 0,0 0-1 0 0,0 1 1 0 0,0 0-1 0 0,1-1 1 0 0,-1 1-1 0 0,1 0 1 0 0,-2 8-1 0 0,-17 73-75 0 0,20-79 60 0 0,-1 4-79 0 0,0 0 0 0 0,1 0 0 0 0,0 0 0 0 0,1 1 0 0 0,2 21 1 0 0,-2-30-61 0 0,1 0 1 0 0,0 0 0 0 0,0 0 0 0 0,0 0-1 0 0,0 0 1 0 0,0 0 0 0 0,1 0 0 0 0,-1-1-1 0 0,1 1 1 0 0,-1-1 0 0 0,4 4 0 0 0,-3-4-165 0 0,-1-1 0 0 0,1 1 1 0 0,0-1-1 0 0,0 0 0 0 0,0 0 0 0 0,0 0 1 0 0,0 0-1 0 0,0 0 0 0 0,0 0 0 0 0,0 0 0 0 0,1 0 1 0 0,-1-1-1 0 0,0 1 0 0 0,1-1 0 0 0,-1 0 1 0 0,0 0-1 0 0,3 0 0 0 0,5 0-5080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1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3332 0 0,'0'0'22554'0'0,"56"12"-22554"0"0,-38-8-112 0 0,3 0-548 0 0,-1-2-596 0 0,-5 0-924 0 0,18-2-5325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09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6 132 236 0 0,'0'0'12907'0'0,"-1"-9"-11951"0"0,-1-21 755 0 0,0 59 1638 0 0,2-26-3321 0 0,0-1-1 0 0,0 0 1 0 0,0 0-1 0 0,0 0 1 0 0,0 0-1 0 0,1 1 1 0 0,-1-1-1 0 0,1 0 1 0 0,0 0-1 0 0,0 0 1 0 0,0 0-1 0 0,0 0 1 0 0,0 0-1 0 0,0-1 1 0 0,0 1-1 0 0,0 0 1 0 0,1 0-1 0 0,-1-1 1 0 0,1 1-1 0 0,-1-1 1 0 0,1 1-1 0 0,0-1 1 0 0,-1 0 0 0 0,1 1-1 0 0,0-1 1 0 0,0 0-1 0 0,0 0 1 0 0,0-1-1 0 0,0 1 1 0 0,0 0-1 0 0,0-1 1 0 0,0 1-1 0 0,0-1 1 0 0,1 1-1 0 0,-1-1 1 0 0,0 0-1 0 0,0 0 1 0 0,3 0-1 0 0,0 0 11 0 0,0-1-1 0 0,1 1 0 0 0,-1-1 0 0 0,0 0 0 0 0,0 0 0 0 0,0-1 1 0 0,0 0-1 0 0,0 1 0 0 0,0-2 0 0 0,-1 1 0 0 0,1 0 0 0 0,0-1 1 0 0,-1 0-1 0 0,0 0 0 0 0,5-4 0 0 0,-3 0 20 0 0,1-1-1 0 0,-1 1 1 0 0,-1-1-1 0 0,0 0 1 0 0,6-12-1 0 0,-9 17 1 0 0,-1-1-1 0 0,1 0 1 0 0,-1 0-1 0 0,0 0 1 0 0,0 0 0 0 0,0 0-1 0 0,0 0 1 0 0,-1 0-1 0 0,1 0 1 0 0,-1 0-1 0 0,0 0 1 0 0,-1 0 0 0 0,1-1-1 0 0,-1 1 1 0 0,-1-4-1 0 0,2 7-34 0 0,-1 0 0 0 0,1 0-1 0 0,-1 0 1 0 0,0-1 0 0 0,1 1-1 0 0,-1 0 1 0 0,0 1 0 0 0,0-1-1 0 0,0 0 1 0 0,0 0 0 0 0,0 0-1 0 0,0 0 1 0 0,0 1 0 0 0,0-1-1 0 0,0 0 1 0 0,0 1 0 0 0,0-1-1 0 0,0 1 1 0 0,-1-1 0 0 0,1 1-1 0 0,0 0 1 0 0,0-1 0 0 0,-1 1-1 0 0,1 0 1 0 0,0 0 0 0 0,0 0-1 0 0,-1 0 1 0 0,1 0 0 0 0,0 0-1 0 0,0 0 1 0 0,-1 1 0 0 0,1-1-1 0 0,0 0 1 0 0,0 1 0 0 0,0-1-1 0 0,-1 1 1 0 0,1-1 0 0 0,0 1-1 0 0,0-1 1 0 0,0 1 0 0 0,0 0-1 0 0,-1 1 1 0 0,-4 1-25 0 0,0 0 1 0 0,0 1-1 0 0,0 0 0 0 0,1 0 1 0 0,-1 0-1 0 0,-5 8 0 0 0,5-5-175 0 0,0 1 1 0 0,0 0-1 0 0,1 0 0 0 0,0 0 0 0 0,-5 15 1 0 0,4 6-5758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10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3852 0 0,'0'0'7211'0'0,"11"1"-6042"0"0,-5 0-1068 0 0,-3 0 0 0 0,-1-1 0 0 0,0 1 0 0 0,1-1 0 0 0,-1 1 0 0 0,1-1 0 0 0,-1 0 0 0 0,1 0 0 0 0,0 0 0 0 0,-1 0 0 0 0,1 0 0 0 0,-1-1 0 0 0,1 1 0 0 0,-1-1 0 0 0,0 0 0 0 0,1 0 0 0 0,-1 1 0 0 0,1-1 0 0 0,-1-1 0 0 0,0 1 0 0 0,0 0 0 0 0,0-1 0 0 0,0 1 0 0 0,0-1 0 0 0,0 1 0 0 0,0-1 0 0 0,0 0 0 0 0,-1 0 0 0 0,1 0-1 0 0,-1 0 1 0 0,1 0 0 0 0,-1 0 0 0 0,0-1 0 0 0,0 1 0 0 0,0 0 0 0 0,0-1 0 0 0,0 1 0 0 0,0-3 0 0 0,5-14 890 0 0,-2 1 0 0 0,4-33 0 0 0,-7 47-867 0 0,-1 0 0 0 0,1 0 0 0 0,-1 0 0 0 0,0 0 0 0 0,0 0 0 0 0,0 0 0 0 0,-1 0 0 0 0,1 0 0 0 0,-1 1 0 0 0,0-1 0 0 0,0 0 0 0 0,0 0 0 0 0,-1 1 0 0 0,1-1 0 0 0,-1 1 0 0 0,0-1 0 0 0,0 1 0 0 0,0 0 0 0 0,-1-1 0 0 0,-3-3 0 0 0,5 6-84 0 0,0 0-1 0 0,0 0 0 0 0,0 0 1 0 0,-1 1-1 0 0,1-1 0 0 0,0 0 0 0 0,-1 0 1 0 0,1 1-1 0 0,-1-1 0 0 0,1 1 1 0 0,-1-1-1 0 0,1 1 0 0 0,-1 0 1 0 0,1 0-1 0 0,-1 0 0 0 0,1-1 0 0 0,-1 1 1 0 0,1 1-1 0 0,-1-1 0 0 0,1 0 1 0 0,-1 0-1 0 0,1 0 0 0 0,-1 1 1 0 0,1-1-1 0 0,0 1 0 0 0,-2 0 0 0 0,1 1-26 0 0,-1 0-1 0 0,1-1 1 0 0,1 1-1 0 0,-1 0 1 0 0,0 1-1 0 0,0-1 1 0 0,1 0-1 0 0,-1 0 0 0 0,1 1 1 0 0,0-1-1 0 0,0 1 1 0 0,0-1-1 0 0,-1 4 1 0 0,-2 7-59 0 0,1 0 1 0 0,1 0 0 0 0,0 0-1 0 0,-1 23 1 0 0,15 4-131 0 0,-12-39 181 0 0,0 0 0 0 0,0-1 0 0 0,0 1 0 0 0,1 0 0 0 0,-1 0 0 0 0,0 0 0 0 0,1 0 0 0 0,-1-1 0 0 0,1 1 0 0 0,-1 0 1 0 0,1-1-1 0 0,-1 1 0 0 0,1 0 0 0 0,-1-1 0 0 0,1 1 0 0 0,0 0 0 0 0,-1-1 0 0 0,1 1 0 0 0,0-1 0 0 0,0 1 0 0 0,-1-1 0 0 0,1 0 0 0 0,0 1 0 0 0,0-1 0 0 0,0 0 0 0 0,-1 1 0 0 0,1-1 0 0 0,0 0 0 0 0,0 0 0 0 0,0 0 0 0 0,0 0 0 0 0,0 0 0 0 0,0 0 0 0 0,0 0 0 0 0,-1 0 0 0 0,1 0 0 0 0,0 0 0 0 0,0 0 1 0 0,0-1-1 0 0,0 1 0 0 0,-1 0 0 0 0,1-1 0 0 0,0 1 0 0 0,1-1 0 0 0,0-1-28 0 0,-1 0 1 0 0,1 0 0 0 0,-1 0 0 0 0,0-1-1 0 0,1 1 1 0 0,-1 0 0 0 0,0 0 0 0 0,-1-1-1 0 0,1 1 1 0 0,0 0 0 0 0,-1-1 0 0 0,1 1-1 0 0,-1-1 1 0 0,0 1 0 0 0,1-1 0 0 0,-2-3-1 0 0,1-29-4040 0 0,-1 17-1969 0 0,1-6-5025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1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99 1332 0 0,'0'0'16408'0'0,"-12"1"-15294"0"0,11 0-1073 0 0,1 1 0 0 0,-1-1 0 0 0,1 0 0 0 0,-1 1 1 0 0,1-1-1 0 0,0 0 0 0 0,0 1 0 0 0,-1-1 0 0 0,1 1 1 0 0,0-1-1 0 0,0 0 0 0 0,1 1 0 0 0,-1-1 0 0 0,0 0 1 0 0,0 1-1 0 0,1-1 0 0 0,-1 0 0 0 0,0 1 0 0 0,1-1 1 0 0,0 0-1 0 0,-1 0 0 0 0,1 1 0 0 0,0-1 0 0 0,-1 0 1 0 0,1 0-1 0 0,0 0 0 0 0,0 0 0 0 0,0 0 0 0 0,0 0 0 0 0,0 0 1 0 0,0 0-1 0 0,0 0 0 0 0,2 0 0 0 0,2 4 72 0 0,0 0-1 0 0,0-1 1 0 0,1 1 0 0 0,0-1-1 0 0,9 5 1 0 0,-13-8-61 0 0,0-1 1 0 0,0 1-1 0 0,0 0 0 0 0,0-1 1 0 0,0 0-1 0 0,0 1 0 0 0,0-1 1 0 0,0 0-1 0 0,1 0 0 0 0,-1 0 1 0 0,0 0-1 0 0,0 0 0 0 0,0-1 1 0 0,0 1-1 0 0,0-1 0 0 0,0 1 1 0 0,0-1-1 0 0,0 0 0 0 0,0 0 1 0 0,0 0-1 0 0,0 0 0 0 0,0 0 1 0 0,0 0-1 0 0,-1 0 0 0 0,1-1 1 0 0,0 1-1 0 0,1-3 0 0 0,0 1 45 0 0,0-1 1 0 0,0 0-1 0 0,-1 0 0 0 0,1-1 0 0 0,-1 1 1 0 0,0 0-1 0 0,0-1 0 0 0,-1 0 0 0 0,1 1 1 0 0,-1-1-1 0 0,0 0 0 0 0,0-5 0 0 0,0 4-9 0 0,-1 1-1 0 0,0 0 1 0 0,0 0-1 0 0,0 0 1 0 0,-1 0-1 0 0,0 0 0 0 0,1 0 1 0 0,-2 0-1 0 0,1 1 1 0 0,-1-1-1 0 0,-4-9 1 0 0,5 12-57 0 0,0 0 1 0 0,0 0 0 0 0,-1 0-1 0 0,1 0 1 0 0,-1 0-1 0 0,0 0 1 0 0,1 1 0 0 0,-1-1-1 0 0,0 1 1 0 0,0-1-1 0 0,0 1 1 0 0,0 0 0 0 0,0 0-1 0 0,0 0 1 0 0,-1 0-1 0 0,1 0 1 0 0,0 0 0 0 0,0 0-1 0 0,-1 1 1 0 0,1-1-1 0 0,-1 1 1 0 0,1 0 0 0 0,0 0-1 0 0,-1 0 1 0 0,-3 0-1 0 0,4 1-30 0 0,-1 0-1 0 0,0 0 0 0 0,0 0 1 0 0,0 0-1 0 0,1 0 0 0 0,-1 1 1 0 0,1-1-1 0 0,-1 1 0 0 0,1 0 1 0 0,0 0-1 0 0,-1 0 0 0 0,1 0 1 0 0,0 0-1 0 0,0 0 0 0 0,1 1 1 0 0,-1-1-1 0 0,0 1 0 0 0,1-1 0 0 0,-1 1 1 0 0,1 0-1 0 0,0-1 0 0 0,0 1 1 0 0,0 0-1 0 0,0 0 0 0 0,1 0 1 0 0,-1 3-1 0 0,-3 10-7 0 0,1 1 0 0 0,0-1 0 0 0,1 20-1 0 0,2-27 4 0 0,0-1 0 0 0,1 0 0 0 0,0 1 0 0 0,0-1 0 0 0,1 0 0 0 0,5 15 0 0 0,-7-22 5 0 0,1 1-1 0 0,-1-1 0 0 0,0 1 0 0 0,1-1 1 0 0,0 0-1 0 0,-1 1 0 0 0,1-1 1 0 0,0 0-1 0 0,0 1 0 0 0,0-1 0 0 0,-1 0 1 0 0,1 0-1 0 0,1 0 0 0 0,-1 0 1 0 0,0 0-1 0 0,0 0 0 0 0,0 0 0 0 0,0 0 1 0 0,1 0-1 0 0,-1 0 0 0 0,0-1 0 0 0,1 1 1 0 0,-1-1-1 0 0,1 1 0 0 0,-1-1 1 0 0,1 1-1 0 0,-1-1 0 0 0,1 0 0 0 0,-1 0 1 0 0,1 1-1 0 0,-1-1 0 0 0,1 0 0 0 0,-1-1 1 0 0,1 1-1 0 0,-1 0 0 0 0,1 0 1 0 0,-1-1-1 0 0,1 1 0 0 0,-1 0 0 0 0,0-1 1 0 0,1 0-1 0 0,-1 1 0 0 0,0-1 0 0 0,1 0 1 0 0,1-1-1 0 0,1-2 8 0 0,1 0 1 0 0,-1 1-1 0 0,-1-2 1 0 0,1 1-1 0 0,-1 0 1 0 0,1-1-1 0 0,-1 1 1 0 0,-1-1-1 0 0,1 0 0 0 0,-1 0 1 0 0,1 0-1 0 0,-1-1 1 0 0,-1 1-1 0 0,1 0 1 0 0,1-11-1 0 0,0-5-67 0 0,0-1 1 0 0,-1-35-1 0 0,-2 56 43 0 0,1 0-1 0 0,-1 0 1 0 0,0 1 0 0 0,0-1-1 0 0,0 0 1 0 0,1 0-1 0 0,-1 1 1 0 0,0-1 0 0 0,0 0-1 0 0,0 0 1 0 0,0 1-1 0 0,-1-1 1 0 0,1 0 0 0 0,0 0-1 0 0,0 1 1 0 0,0-1-1 0 0,-1 0 1 0 0,1 1-1 0 0,0-1 1 0 0,0 0 0 0 0,-1 1-1 0 0,1-1 1 0 0,-1 0-1 0 0,1 1 1 0 0,-1-1 0 0 0,1 0-1 0 0,-1 1 1 0 0,1-1-1 0 0,-1 1 1 0 0,1-1-1 0 0,-1 1 1 0 0,0 0 0 0 0,1-1-1 0 0,-1 1 1 0 0,0 0-1 0 0,1-1 1 0 0,-1 1 0 0 0,0 0-1 0 0,0 0 1 0 0,1-1-1 0 0,-2 1 1 0 0,0 1-24 0 0,1-1 1 0 0,-1 1-1 0 0,1 0 1 0 0,0 0-1 0 0,-1 0 1 0 0,1 0-1 0 0,0 0 1 0 0,0 0-1 0 0,0 0 1 0 0,0 0-1 0 0,0 0 1 0 0,0 1-1 0 0,0-1 1 0 0,0 0-1 0 0,0 1 1 0 0,0-1-1 0 0,1 1 1 0 0,-1-1-1 0 0,0 2 1 0 0,0 2-43 0 0,0-1 0 0 0,0 1 0 0 0,0 0-1 0 0,0 0 1 0 0,1-1 0 0 0,0 1 0 0 0,0 0 0 0 0,0 0 0 0 0,1-1 0 0 0,-1 1 0 0 0,1 0-1 0 0,0-1 1 0 0,4 9 0 0 0,-5-11-12 0 0,1 0 0 0 0,0 0 1 0 0,0 0-1 0 0,0 0 0 0 0,0 0 0 0 0,0 0 0 0 0,1-1 0 0 0,-1 1 0 0 0,0 0 0 0 0,1-1 0 0 0,-1 1 1 0 0,1-1-1 0 0,0 0 0 0 0,-1 1 0 0 0,1-1 0 0 0,0 0 0 0 0,0 0 0 0 0,0 0 0 0 0,0 0 0 0 0,0-1 1 0 0,0 1-1 0 0,0 0 0 0 0,0-1 0 0 0,0 1 0 0 0,0-1 0 0 0,0 0 0 0 0,0 0 0 0 0,0 0 0 0 0,0 0 1 0 0,0 0-1 0 0,1 0 0 0 0,-1 0 0 0 0,0-1 0 0 0,2 0 0 0 0,-3 1-48 0 0,0-1-1 0 0,0 1 1 0 0,0-1 0 0 0,0 0-1 0 0,0 1 1 0 0,0-1 0 0 0,0 0-1 0 0,0 1 1 0 0,0-1 0 0 0,-1 0-1 0 0,1 0 1 0 0,0 0-1 0 0,-1 0 1 0 0,1 1 0 0 0,0-1-1 0 0,-1 0 1 0 0,1 0 0 0 0,0-2-1 0 0,2-12-5847 0 0,-7 2-550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12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24 210 888 0 0,'0'0'8828'0'0,"-5"11"-7913"0"0,2-3-579 0 0,-1 0 0 0 0,2 0 0 0 0,-1 0 1 0 0,1 0-1 0 0,0 1 0 0 0,1 0 0 0 0,0-1 0 0 0,0 1 0 0 0,1-1 0 0 0,0 1 0 0 0,1 0 1 0 0,0-1-1 0 0,0 1 0 0 0,1-1 0 0 0,0 1 0 0 0,0-1 0 0 0,1 0 0 0 0,4 9 1 0 0,-5-12-226 0 0,0-1 0 0 0,1 1 0 0 0,0-1 1 0 0,0 1-1 0 0,0-1 0 0 0,0 0 0 0 0,1 0 1 0 0,0 0-1 0 0,0-1 0 0 0,0 1 0 0 0,0-1 1 0 0,0 0-1 0 0,1 0 0 0 0,-1-1 0 0 0,1 1 1 0 0,0-1-1 0 0,0 0 0 0 0,6 2 1 0 0,-3-2 6 0 0,0-1 0 0 0,0-1 1 0 0,0 1-1 0 0,0-1 0 0 0,0-1 1 0 0,0 1-1 0 0,-1-1 1 0 0,1-1-1 0 0,0 1 0 0 0,0-1 1 0 0,8-4-1 0 0,10-5 150 0 0,-1-1-1 0 0,0-1 1 0 0,0-1 0 0 0,-1-2-1 0 0,38-32 1 0 0,-48 37-141 0 0,12-10 112 0 0,-2-1-1 0 0,35-39 1 0 0,-54 56-212 0 0,-1 0-1 0 0,1-1 1 0 0,-1 0-1 0 0,0 0 1 0 0,-1 0-1 0 0,1 0 1 0 0,-1 0 0 0 0,-1-1-1 0 0,1 0 1 0 0,-1 1-1 0 0,0-1 1 0 0,-1 0-1 0 0,0 0 1 0 0,0 0-1 0 0,0 0 1 0 0,-1 0-1 0 0,0 0 1 0 0,-1-9-1 0 0,0 11-13 0 0,-1 1 0 0 0,0 0 0 0 0,0 0 0 0 0,0 0 0 0 0,0 0 0 0 0,-1 0 0 0 0,1 1 0 0 0,-1-1 0 0 0,0 1 0 0 0,0-1 0 0 0,-1 1 0 0 0,1 0 0 0 0,-1 0 0 0 0,1 0 0 0 0,-1 1 0 0 0,0 0 0 0 0,0-1 0 0 0,0 1 0 0 0,0 0 0 0 0,0 1 0 0 0,-1-1 0 0 0,1 1 0 0 0,-5-1 0 0 0,-9-3-13 0 0,0 2 0 0 0,-1 0 0 0 0,1 0-1 0 0,-22 1 1 0 0,23 3-44 0 0,0 0 0 0 0,0 1 0 0 0,0 1 0 0 0,0 0 0 0 0,0 2 0 0 0,1 0 0 0 0,0 0 0 0 0,0 2 0 0 0,0 0-1 0 0,-18 11 1 0 0,25-13-58 0 0,1 0-1 0 0,0 0 0 0 0,0 1 0 0 0,1 0 0 0 0,-1 0 1 0 0,1 1-1 0 0,1 0 0 0 0,-1 0 0 0 0,1 1 0 0 0,0-1 1 0 0,1 1-1 0 0,0 1 0 0 0,0-1 0 0 0,1 1 0 0 0,0 0 0 0 0,1 0 1 0 0,-1 0-1 0 0,2 0 0 0 0,-4 16 0 0 0,6-20-139 0 0,0-1-1 0 0,0 1 1 0 0,0-1-1 0 0,1 1 1 0 0,0-1-1 0 0,0 1 1 0 0,0-1-1 0 0,0 1 1 0 0,0-1-1 0 0,1 0 1 0 0,4 7-1 0 0,20 24-8202 0 0,-3-17-931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1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3392 0 0,'0'0'10869'0'0,"71"6"-10553"0"0,-53-6-200 0 0,-1 0-116 0 0,6-2-304 0 0,-2-2-636 0 0,2 0-712 0 0,-5 2-1588 0 0,4 0-3137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13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6129 0 0,'0'0'9244'0'0,"82"49"-9180"0"0,-62-45-64 0 0,0-2-640 0 0,6-2-412 0 0,-3 0-212 0 0,5-2-560 0 0,-8-2-752 0 0,11-2-717 0 0</inkml:trace>
  <inkml:trace contextRef="#ctx0" brushRef="#br0" timeOffset="1">471 49 4028 0 0,'0'0'9049'0'0,"79"-6"-8409"0"0,-58 4 56 0 0,-6-2 328 0 0,3 2-1024 0 0,-3 2-128 0 0,-5 0-516 0 0,0 0-332 0 0,-2 0-736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13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5885 0 0,'0'0'12705'0'0,"40"2"-11118"0"0,-9-2-1049 0 0,-19-2-500 0 0,0 2 1 0 0,1 0-1 0 0,-1 0 0 0 0,0 1 0 0 0,0 1 0 0 0,0 0 1 0 0,0 1-1 0 0,0 0 0 0 0,15 6 0 0 0,-25-8-20 0 0,-1 0-1 0 0,1-1 1 0 0,-1 1-1 0 0,0 0 1 0 0,1 0 0 0 0,-1 0-1 0 0,0 1 1 0 0,0-1-1 0 0,0 0 1 0 0,0 0-1 0 0,0 0 1 0 0,0 1-1 0 0,0-1 1 0 0,0 1-1 0 0,-1-1 1 0 0,1 1-1 0 0,0-1 1 0 0,-1 1 0 0 0,1-1-1 0 0,-1 1 1 0 0,1-1-1 0 0,-1 4 1 0 0,0-2 53 0 0,0 1 0 0 0,-1 0 0 0 0,1-1 0 0 0,-1 1 0 0 0,0-1 0 0 0,0 1 0 0 0,0-1 0 0 0,0 1 0 0 0,-3 5 0 0 0,-2 1 44 0 0,0 0 1 0 0,0-1 0 0 0,-1 0 0 0 0,0 0 0 0 0,-13 12-1 0 0,10-12-139 0 0,-1 0-1 0 0,0 0 0 0 0,0-1 1 0 0,-1 0-1 0 0,0-1 0 0 0,0 0 0 0 0,-1-1 1 0 0,0-1-1 0 0,0 0 0 0 0,-25 6 0 0 0,37-11-35 0 0,1 0-18 0 0,0 1-1 0 0,-1-1 1 0 0,1 0-1 0 0,-1 0 1 0 0,1 0-1 0 0,-1 1 1 0 0,1-1-1 0 0,-1 0 1 0 0,1 0-1 0 0,-1 0 1 0 0,1 0-1 0 0,0 0 1 0 0,-1 0-1 0 0,1 0 1 0 0,-1 0-1 0 0,1 0 0 0 0,-1 0 1 0 0,1 0-1 0 0,-1 0 1 0 0,1 0-1 0 0,-1-1 1 0 0,1 1-1 0 0,-1 0 1 0 0,1 0-1 0 0,-1 0 1 0 0,1-1-1 0 0,0 1 1 0 0,-1 0-1 0 0,1 0 1 0 0,0-1-1 0 0,-1 1 1 0 0,1 0-1 0 0,-1-1 0 0 0,1 1 1 0 0,0-1-1 0 0,0 1 1 0 0,-1 0-1 0 0,1-1 1 0 0,0 1-1 0 0,0-1 1 0 0,0 1-1 0 0,-1-1 1 0 0,1 1-1 0 0,0-1 1 0 0,0 1-1 0 0,0-1 1 0 0,0 1-1 0 0,0 0 0 0 0,0-1 1 0 0,0 1-1 0 0,0-1 1 0 0,0 1-1 0 0,0-1 1 0 0,0 0-1 0 0,7-19-4998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1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84 4460 0 0,'0'0'10963'0'0,"-4"0"-10129"0"0,-4 2 1340 0 0,10 1-736 0 0,22 2-114 0 0,-21-4-1279 0 0,0-1 0 0 0,0 0 0 0 0,-1 0 1 0 0,1 0-1 0 0,0 0 0 0 0,0 0 0 0 0,0-1 0 0 0,0 1 0 0 0,0-1 0 0 0,-1 0 0 0 0,1 1 0 0 0,0-1 0 0 0,-1-1 0 0 0,1 1 0 0 0,-1 0 0 0 0,1-1 1 0 0,-1 1-1 0 0,1-1 0 0 0,-1 0 0 0 0,0 0 0 0 0,0 0 0 0 0,2-2 0 0 0,-3 3 12 0 0,0-1 0 0 0,0 1-1 0 0,0-1 1 0 0,0 0 0 0 0,0 1 0 0 0,-1-1-1 0 0,1 0 1 0 0,-1 1 0 0 0,1-1 0 0 0,-1 0 0 0 0,0 0-1 0 0,1 1 1 0 0,-1-1 0 0 0,0 0 0 0 0,0 0-1 0 0,0 0 1 0 0,-1 1 0 0 0,1-1 0 0 0,0 0 0 0 0,-1 0-1 0 0,1 1 1 0 0,-1-1 0 0 0,1 0 0 0 0,-1 1-1 0 0,0-1 1 0 0,0 0 0 0 0,0 1 0 0 0,0-1 0 0 0,0 1-1 0 0,0-1 1 0 0,0 1 0 0 0,0 0 0 0 0,-1 0-1 0 0,1-1 1 0 0,0 1 0 0 0,-1 0 0 0 0,1 0 0 0 0,-1 0-1 0 0,1 0 1 0 0,-1 1 0 0 0,0-1 0 0 0,1 0-1 0 0,-4 0 1 0 0,1-1-34 0 0,0 1 0 0 0,0 0 0 0 0,0 0 0 0 0,1 0 0 0 0,-1 1 0 0 0,0-1 0 0 0,0 1-1 0 0,0 0 1 0 0,0 0 0 0 0,0 1 0 0 0,0-1 0 0 0,0 1 0 0 0,0 0 0 0 0,0 0 0 0 0,1 0 0 0 0,-1 0 0 0 0,0 1 0 0 0,1-1-1 0 0,-5 3 1 0 0,2 2-7 0 0,0 0 0 0 0,0 0 0 0 0,0 0 0 0 0,1 1 0 0 0,0 0 0 0 0,0 0-1 0 0,1 0 1 0 0,-6 14 0 0 0,8-19-11 0 0,1 1 0 0 0,0 0 0 0 0,0 0-1 0 0,0 0 1 0 0,0-1 0 0 0,0 1 0 0 0,1 0 0 0 0,-1 0 0 0 0,1 0-1 0 0,0 0 1 0 0,0 0 0 0 0,0 0 0 0 0,0 0 0 0 0,0 0 0 0 0,1 0-1 0 0,-1 0 1 0 0,1 0 0 0 0,0 0 0 0 0,0 0 0 0 0,0 0 0 0 0,0 0-1 0 0,0-1 1 0 0,1 1 0 0 0,-1-1 0 0 0,1 1 0 0 0,0-1 0 0 0,3 4-1 0 0,-2-4 24 0 0,-1-1-1 0 0,1 1 1 0 0,0-1 0 0 0,0 1-1 0 0,0-1 1 0 0,0 0-1 0 0,0 0 1 0 0,0-1-1 0 0,0 1 1 0 0,0-1-1 0 0,0 1 1 0 0,0-1 0 0 0,0 0-1 0 0,1 0 1 0 0,-1 0-1 0 0,0-1 1 0 0,0 1-1 0 0,0-1 1 0 0,0 1-1 0 0,0-1 1 0 0,0 0 0 0 0,0-1-1 0 0,0 1 1 0 0,0 0-1 0 0,0-1 1 0 0,-1 1-1 0 0,5-4 1 0 0,2-1 24 0 0,1-1 0 0 0,-1 0 0 0 0,0 0 0 0 0,-1-1 0 0 0,0 0 0 0 0,10-11 0 0 0,-12 7-1376 0 0,-25 39-19476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18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89 4060 0 0,'0'0'10913'0'0,"-5"-4"-10039"0"0,3 1-850 0 0,-15-7 953 0 0,16 11-886 0 0,0 0-1 0 0,0 0 1 0 0,1 0 0 0 0,-1 0-1 0 0,1 0 1 0 0,-1 0 0 0 0,0 0 0 0 0,1 0-1 0 0,0 0 1 0 0,-1 0 0 0 0,1 0-1 0 0,0 0 1 0 0,-1 0 0 0 0,1 0-1 0 0,0 1 1 0 0,0-1 0 0 0,0 0-1 0 0,0 0 1 0 0,0 0 0 0 0,0 0-1 0 0,0 1 1 0 0,1 1 0 0 0,-1 1 132 0 0,0 1 1 0 0,1-1-1 0 0,-1 1 1 0 0,1-1 0 0 0,0 0-1 0 0,0 1 1 0 0,0-1-1 0 0,4 8 1 0 0,-4-11-192 0 0,-1 1 1 0 0,1-1-1 0 0,0 0 1 0 0,0 0-1 0 0,0 0 1 0 0,0 0-1 0 0,0 0 1 0 0,0 0 0 0 0,0 0-1 0 0,0 0 1 0 0,0 0-1 0 0,0 0 1 0 0,1-1-1 0 0,-1 1 1 0 0,0 0-1 0 0,1-1 1 0 0,-1 1-1 0 0,0-1 1 0 0,1 1-1 0 0,-1-1 1 0 0,0 0-1 0 0,1 0 1 0 0,-1 0-1 0 0,1 0 1 0 0,-1 0-1 0 0,1 0 1 0 0,-1 0 0 0 0,0 0-1 0 0,1 0 1 0 0,-1 0-1 0 0,3-2 1 0 0,-2 1 41 0 0,-1 0 0 0 0,1 0 1 0 0,-1-1-1 0 0,0 1 0 0 0,1-1 1 0 0,-1 1-1 0 0,0-1 0 0 0,0 1 1 0 0,0-1-1 0 0,0 0 0 0 0,0 0 1 0 0,0 0-1 0 0,0 1 0 0 0,-1-1 1 0 0,1 0-1 0 0,-1 0 0 0 0,1 0 1 0 0,-1-4-1 0 0,6-39 577 0 0,-5 40-594 0 0,-1 0 0 0 0,0 0 0 0 0,0 0 0 0 0,-1 0 0 0 0,0 0 0 0 0,1 0 0 0 0,-2 0 0 0 0,1 1 0 0 0,0-1 0 0 0,-1 0 0 0 0,0 0 0 0 0,-3-4 0 0 0,5 8-36 0 0,-1 0-1 0 0,0 0 0 0 0,0 0 1 0 0,0 0-1 0 0,1 0 0 0 0,-1 1 0 0 0,0-1 1 0 0,0 0-1 0 0,0 0 0 0 0,0 1 1 0 0,0-1-1 0 0,0 1 0 0 0,-1-1 0 0 0,1 1 1 0 0,0-1-1 0 0,0 1 0 0 0,0 0 1 0 0,0-1-1 0 0,-1 1 0 0 0,-1 0 0 0 0,0 0 10 0 0,1 1-1 0 0,-1-1 1 0 0,1 1-1 0 0,-1 0 0 0 0,1 0 1 0 0,-1 0-1 0 0,1 0 0 0 0,0 0 1 0 0,0 0-1 0 0,-1 0 0 0 0,1 1 1 0 0,0 0-1 0 0,-3 2 0 0 0,-3 4 17 0 0,0 1-1 0 0,1-1 1 0 0,0 1-1 0 0,0 0 1 0 0,1 1-1 0 0,0-1 1 0 0,1 1-1 0 0,0 0 1 0 0,-6 21-1 0 0,8-22-20 0 0,0-1-1 0 0,1 1 1 0 0,1 0-1 0 0,-1 0 1 0 0,2 0-1 0 0,-1 0 1 0 0,2 14-1 0 0,-1-22-23 0 0,0 0 0 0 0,-1-1 0 0 0,1 1 0 0 0,1 0-1 0 0,-1-1 1 0 0,0 1 0 0 0,0 0 0 0 0,0-1 0 0 0,0 1 0 0 0,0-1 0 0 0,1 1-1 0 0,-1 0 1 0 0,0-1 0 0 0,0 1 0 0 0,1-1 0 0 0,-1 1 0 0 0,0-1 0 0 0,1 1-1 0 0,-1-1 1 0 0,1 1 0 0 0,-1-1 0 0 0,1 1 0 0 0,-1-1 0 0 0,1 1 0 0 0,-1-1-1 0 0,1 0 1 0 0,-1 1 0 0 0,1-1 0 0 0,0 0 0 0 0,0 1 0 0 0,18-9 93 0 0,10-26 272 0 0,-28 32-320 0 0,4-5 19 0 0,-2 0 1 0 0,1 0-1 0 0,-1 0 1 0 0,0 0-1 0 0,0 0 1 0 0,-1-1-1 0 0,0 1 1 0 0,0-1 0 0 0,0-13-1 0 0,-3 21-114 0 0,1 1 0 0 0,-1-1 1 0 0,0 0-1 0 0,0 0 0 0 0,0 1 0 0 0,1-1 0 0 0,-1 1 0 0 0,0-1 0 0 0,0 0 0 0 0,1 1 1 0 0,-1-1-1 0 0,0 1 0 0 0,1 0 0 0 0,-1-1 0 0 0,0 1 0 0 0,1 0 0 0 0,-1-1 1 0 0,1 1-1 0 0,-2 1 0 0 0,-2 10-1117 0 0,0-1 0 0 0,1 1 1 0 0,0 0-1 0 0,-1 17 1 0 0,1-9-3597 0 0,-4 16-6430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20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78 1096 0 0,'0'0'5999'0'0,"-8"12"-5350"0"0,-23 36-44 0 0,29-44-359 0 0,0-1-1 0 0,0 0 1 0 0,1 1-1 0 0,-1-1 0 0 0,1 1 1 0 0,0-1-1 0 0,0 1 0 0 0,0-1 1 0 0,0 1-1 0 0,1 0 0 0 0,0 0 1 0 0,0-1-1 0 0,0 1 0 0 0,0 0 1 0 0,1 4-1 0 0,0 7 1305 0 0,-1-15-1513 0 0,-1 0 1 0 0,1 1-1 0 0,0-1 1 0 0,0 0-1 0 0,0 0 1 0 0,0 1-1 0 0,0-1 1 0 0,0 0 0 0 0,0 0-1 0 0,0 1 1 0 0,0-1-1 0 0,0 0 1 0 0,0 0-1 0 0,1 1 1 0 0,-1-1-1 0 0,0 0 1 0 0,0 0-1 0 0,0 0 1 0 0,0 1 0 0 0,0-1-1 0 0,0 0 1 0 0,0 0-1 0 0,1 0 1 0 0,-1 1-1 0 0,0-1 1 0 0,0 0-1 0 0,0 0 1 0 0,1 0 0 0 0,-1 0-1 0 0,0 1 1 0 0,0-1-1 0 0,0 0 1 0 0,1 0-1 0 0,-1 0 1 0 0,0 0-1 0 0,0 0 1 0 0,1 0-1 0 0,-1 0 1 0 0,0 0 0 0 0,0 0-1 0 0,1 0 1 0 0,-1 0-1 0 0,0 0 1 0 0,14-7 1314 0 0,7-14 179 0 0,-10 2-694 0 0,0-1 0 0 0,10-27 0 0 0,-19 42-651 0 0,0-1 1 0 0,0 0-1 0 0,0 1 1 0 0,-1-1 0 0 0,0 0-1 0 0,0 0 1 0 0,-1 0 0 0 0,0 0-1 0 0,0 0 1 0 0,0 0 0 0 0,-1 0-1 0 0,1 0 1 0 0,-2 0 0 0 0,-1-6-1 0 0,3 12-144 0 0,0-1 0 0 0,0 0 1 0 0,-1 0-1 0 0,1 1 0 0 0,0-1 0 0 0,0 0 0 0 0,-1 1 0 0 0,1-1 0 0 0,-1 0 0 0 0,1 1 0 0 0,-1-1 1 0 0,1 1-1 0 0,-1-1 0 0 0,1 1 0 0 0,-1-1 0 0 0,1 1 0 0 0,-1-1 0 0 0,0 1 0 0 0,1 0 0 0 0,-1-1 1 0 0,0 1-1 0 0,1 0 0 0 0,-1-1 0 0 0,0 1 0 0 0,1 0 0 0 0,-1 0 0 0 0,0 0 0 0 0,0 0 1 0 0,0-1-1 0 0,-21 12 574 0 0,-13 27-402 0 0,21-18-220 0 0,0 1 0 0 0,-11 23 0 0 0,20-35-12 0 0,1 0 0 0 0,0 0 0 0 0,0 0 0 0 0,1 1-1 0 0,1-1 1 0 0,0 1 0 0 0,0 0 0 0 0,-1 11-1 0 0,3-21 11 0 0,0 1-1 0 0,0-1 0 0 0,0 1 0 0 0,0-1 1 0 0,0 1-1 0 0,0-1 0 0 0,0 1 0 0 0,0-1 0 0 0,0 1 1 0 0,0-1-1 0 0,0 1 0 0 0,0-1 0 0 0,0 1 1 0 0,1-1-1 0 0,-1 1 0 0 0,0-1 0 0 0,0 1 1 0 0,0-1-1 0 0,1 0 0 0 0,-1 1 0 0 0,0-1 0 0 0,1 1 1 0 0,-1-1-1 0 0,0 0 0 0 0,1 1 0 0 0,-1-1 1 0 0,0 0-1 0 0,1 1 0 0 0,-1-1 0 0 0,1 0 1 0 0,-1 0-1 0 0,0 1 0 0 0,1-1 0 0 0,0 0 0 0 0,17-7-377 0 0,12-22-673 0 0,-11 1-390 0 0,-9 12-813 0 0,2-1-3486 0 0,-2 2-2806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11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1136 0 0,'0'1'18866'0'0,"-2"45"-18072"0"0,0 38-448 0 0,2-77-360 0 0,1-1-1 0 0,0 1 0 0 0,0 0 0 0 0,0-1 0 0 0,1 1 0 0 0,0-1 0 0 0,0 0 1 0 0,0 1-1 0 0,5 6 0 0 0,-9-78 1963 0 0,2-67-1666 0 0,-16 165 251 0 0,12-8-432 0 0,0-1 1 0 0,2 1 0 0 0,1 0-1 0 0,2 33 1 0 0,-1-11-233 0 0,1-45 39 0 0,0 0-1445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21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61 200 3300 0 0,'0'0'8596'0'0,"-3"-46"-2997"0"0,3 45-5493 0 0,0 0 0 0 0,-1 0 0 0 0,1 0-1 0 0,-1 0 1 0 0,1 0 0 0 0,-1 0 0 0 0,0 0 0 0 0,1-1 0 0 0,-1 2 0 0 0,0-1 0 0 0,0 0 0 0 0,0 0-1 0 0,0 0 1 0 0,1 0 0 0 0,-1 0 0 0 0,0 1 0 0 0,-1-1 0 0 0,0-1 0 0 0,1 3-53 0 0,1-1-1 0 0,-1 1 1 0 0,1-1 0 0 0,-1 1 0 0 0,1-1 0 0 0,-1 1 0 0 0,1-1 0 0 0,0 1 0 0 0,-1-1 0 0 0,1 1 0 0 0,0-1-1 0 0,-1 1 1 0 0,1 0 0 0 0,0-1 0 0 0,0 1 0 0 0,0-1 0 0 0,0 1 0 0 0,-1 0 0 0 0,1-1 0 0 0,0 1 0 0 0,0 0-1 0 0,0-1 1 0 0,1 2 0 0 0,-2 4 21 0 0,1 0 1 0 0,1 0-1 0 0,-1 1 0 0 0,1-1 0 0 0,0 0 1 0 0,3 9-1 0 0,-4-14-67 0 0,1 1 1 0 0,-1-1-1 0 0,0 0 1 0 0,1 1-1 0 0,0-1 1 0 0,-1 0-1 0 0,1 0 1 0 0,0 0-1 0 0,-1 0 0 0 0,1 0 1 0 0,0 1-1 0 0,0-1 1 0 0,0-1-1 0 0,0 1 1 0 0,0 0-1 0 0,0 0 1 0 0,0 0-1 0 0,0 0 0 0 0,1-1 1 0 0,-1 1-1 0 0,0-1 1 0 0,0 1-1 0 0,1-1 1 0 0,-1 1-1 0 0,0-1 1 0 0,1 0-1 0 0,-1 1 0 0 0,0-1 1 0 0,1 0-1 0 0,-1 0 1 0 0,0 0-1 0 0,1 0 1 0 0,-1 0-1 0 0,0 0 1 0 0,1-1-1 0 0,-1 1 0 0 0,0 0 1 0 0,1-1-1 0 0,-1 1 1 0 0,0-1-1 0 0,0 1 1 0 0,1-1-1 0 0,-1 0 1 0 0,0 1-1 0 0,0-1 0 0 0,2-2 1 0 0,1 0 104 0 0,1-1-1 0 0,-1 0 1 0 0,0-1-1 0 0,0 1 1 0 0,0-1 0 0 0,-1 0-1 0 0,0 0 1 0 0,0 0-1 0 0,4-9 1 0 0,-3 4 6 0 0,-1 1 1 0 0,0-1-1 0 0,-1 0 1 0 0,0 0-1 0 0,0 0 0 0 0,-1 0 1 0 0,0-1-1 0 0,-2-12 0 0 0,1 20-83 0 0,0 1-1 0 0,0-1 0 0 0,0 1 0 0 0,-1-1 0 0 0,1 1 0 0 0,-1-1 0 0 0,0 1 0 0 0,0-1 0 0 0,0 1 0 0 0,0 0 0 0 0,0-1 0 0 0,0 1 0 0 0,-1 0 0 0 0,1 0 1 0 0,-1 0-1 0 0,1 0 0 0 0,-1 0 0 0 0,0 0 0 0 0,0 1 0 0 0,0-1 0 0 0,0 0 0 0 0,0 1 0 0 0,0-1 0 0 0,0 1 0 0 0,0 0 0 0 0,-1 0 0 0 0,1 0 0 0 0,0 0 1 0 0,-1 0-1 0 0,1 1 0 0 0,-1-1 0 0 0,1 1 0 0 0,-1-1 0 0 0,1 1 0 0 0,-1 0 0 0 0,1 0 0 0 0,-1 0 0 0 0,-2 0 0 0 0,1 2-23 0 0,0-1-1 0 0,0 0 0 0 0,0 1 0 0 0,0 0 1 0 0,0 0-1 0 0,0 0 0 0 0,1 0 0 0 0,-1 1 1 0 0,1-1-1 0 0,-1 1 0 0 0,1 0 0 0 0,0 0 1 0 0,0 0-1 0 0,1 0 0 0 0,-1 1 0 0 0,1-1 1 0 0,-1 1-1 0 0,1 0 0 0 0,0-1 0 0 0,-2 8 1 0 0,1-6-42 0 0,1 0 1 0 0,-1 0-1 0 0,2 0 1 0 0,-1 0-1 0 0,0 1 1 0 0,1-1-1 0 0,0 0 1 0 0,0 1-1 0 0,1-1 1 0 0,-1 1-1 0 0,1-1 1 0 0,1 0-1 0 0,-1 1 1 0 0,1-1 0 0 0,0 1-1 0 0,2 6 1 0 0,-3-11-17 0 0,0 0 1 0 0,0-1-1 0 0,0 1 1 0 0,1 0-1 0 0,-1 0 1 0 0,0-1-1 0 0,1 1 1 0 0,-1 0 0 0 0,1-1-1 0 0,-1 1 1 0 0,1 0-1 0 0,-1-1 1 0 0,1 1-1 0 0,-1-1 1 0 0,1 1-1 0 0,-1-1 1 0 0,1 1-1 0 0,0-1 1 0 0,-1 1 0 0 0,1-1-1 0 0,0 0 1 0 0,-1 1-1 0 0,1-1 1 0 0,0 0-1 0 0,0 0 1 0 0,-1 1-1 0 0,1-1 1 0 0,0 0-1 0 0,0 0 1 0 0,-1 0 0 0 0,2 0-1 0 0,0-1-39 0 0,0 0-1 0 0,-1 1 1 0 0,1-1 0 0 0,-1 0-1 0 0,0 0 1 0 0,1 0 0 0 0,-1 0 0 0 0,0-1-1 0 0,1 1 1 0 0,-1 0 0 0 0,0-1-1 0 0,0 1 1 0 0,1-3 0 0 0,3-4-1033 0 0,0 0 1 0 0,-1-1 0 0 0,0 0 0 0 0,4-15 0 0 0,-2-14-4809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1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42 218 3008 0 0,'0'0'13484'0'0,"-2"-13"-12866"0"0,1-8 64 0 0,0 0 0 0 0,2 0 0 0 0,4-33 0 0 0,-6 49 1529 0 0,-6 12-1719 0 0,-5 15-541 0 0,9-16 56 0 0,0 0 16 0 0,0 0 0 0 0,0 1-1 0 0,1-1 1 0 0,-1 1 0 0 0,2-1-1 0 0,-1 1 1 0 0,1 0 0 0 0,0 0-1 0 0,0 0 1 0 0,1-1 0 0 0,-1 1-1 0 0,3 13 1 0 0,-2-19-13 0 0,1 0 1 0 0,-1 0-1 0 0,1 0 0 0 0,-1-1 1 0 0,1 1-1 0 0,-1 0 0 0 0,1 0 1 0 0,0-1-1 0 0,-1 1 0 0 0,1-1 1 0 0,0 1-1 0 0,0 0 0 0 0,0-1 0 0 0,-1 1 1 0 0,1-1-1 0 0,0 0 0 0 0,0 1 1 0 0,0-1-1 0 0,0 0 0 0 0,0 1 1 0 0,0-1-1 0 0,0 0 0 0 0,-1 0 1 0 0,1 0-1 0 0,0 0 0 0 0,0 0 1 0 0,0 0-1 0 0,0 0 0 0 0,0 0 1 0 0,0 0-1 0 0,0 0 0 0 0,0-1 0 0 0,0 1 1 0 0,0 0-1 0 0,0-1 0 0 0,0 1 1 0 0,0-1-1 0 0,34-17 949 0 0,-20 5-691 0 0,0 0 0 0 0,0-1 0 0 0,-2 0 1 0 0,1-1-1 0 0,-2-1 0 0 0,0 0 0 0 0,-1-1 0 0 0,14-29 0 0 0,-23 44-218 0 0,-1 0 0 0 0,0 0 0 0 0,-1 0-1 0 0,1-1 1 0 0,0 1 0 0 0,-1 0-1 0 0,1-1 1 0 0,-1 1 0 0 0,0-1-1 0 0,0 1 1 0 0,0 0 0 0 0,0-5-1 0 0,-1 7-31 0 0,1-1 0 0 0,0 0-1 0 0,0 1 1 0 0,-1-1 0 0 0,1 1-1 0 0,0-1 1 0 0,-1 1-1 0 0,1-1 1 0 0,-1 0 0 0 0,1 1-1 0 0,-1 0 1 0 0,1-1 0 0 0,-1 1-1 0 0,1-1 1 0 0,-1 1 0 0 0,1-1-1 0 0,-1 1 1 0 0,1 0-1 0 0,-1-1 1 0 0,0 1 0 0 0,1 0-1 0 0,-1 0 1 0 0,0 0 0 0 0,1-1-1 0 0,-1 1 1 0 0,0 0 0 0 0,0 0-1 0 0,-3 0-9 0 0,0 1-1 0 0,0-1 1 0 0,0 1-1 0 0,1 0 0 0 0,-1 0 1 0 0,0 1-1 0 0,1-1 1 0 0,-1 1-1 0 0,1-1 1 0 0,-1 1-1 0 0,1 0 1 0 0,0 0-1 0 0,-3 3 1 0 0,-9 7-82 0 0,1 0 0 0 0,0 0 1 0 0,1 1-1 0 0,-13 18 1 0 0,22-25-484 0 0,-1 1-1 0 0,1 0 1 0 0,1 0 0 0 0,-7 15-1 0 0,8-16-793 0 0,1 0-1 0 0,0 0 0 0 0,0 0 0 0 0,0 0 0 0 0,0 0 1 0 0,1 0-1 0 0,0 8 0 0 0,2 4-8006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22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34 201 808 0 0,'0'0'15267'0'0,"-3"-9"-14273"0"0,-7-29-84 0 0,10 38-870 0 0,0 1 0 0 0,-1-1 0 0 0,1 0 0 0 0,0 0 1 0 0,0 1-1 0 0,0-1 0 0 0,0 0 0 0 0,0 0 0 0 0,0 1 0 0 0,0-1 0 0 0,0 0 0 0 0,-1 0 0 0 0,1 0 1 0 0,0 1-1 0 0,0-1 0 0 0,0 0 0 0 0,0 0 0 0 0,-1 0 0 0 0,1 0 0 0 0,0 0 0 0 0,0 1 1 0 0,0-1-1 0 0,-1 0 0 0 0,1 0 0 0 0,0 0 0 0 0,0 0 0 0 0,-1 0 0 0 0,1 0 0 0 0,0 0 0 0 0,0 0 1 0 0,-1 0-1 0 0,1 0 0 0 0,0 0 0 0 0,0 0 0 0 0,-1 0 0 0 0,1 0 0 0 0,0 0 0 0 0,0 0 1 0 0,-1 0-1 0 0,1 0 0 0 0,0 0 0 0 0,0 0 0 0 0,0 0 0 0 0,-1 0 0 0 0,1 0 0 0 0,0-1 0 0 0,0 1 1 0 0,-1 0-1 0 0,1 0 0 0 0,0 0 0 0 0,0 0 0 0 0,0-1 0 0 0,0 1 0 0 0,-1 0 0 0 0,1 0 0 0 0,0 0 1 0 0,0-1-1 0 0,0 1 0 0 0,-6 20 145 0 0,5-13-85 0 0,1 1 1 0 0,0 0-1 0 0,0 0 1 0 0,1-1 0 0 0,0 1-1 0 0,0-1 1 0 0,1 1-1 0 0,0-1 1 0 0,0 1 0 0 0,1-1-1 0 0,0 0 1 0 0,0 0-1 0 0,0 0 1 0 0,1 0 0 0 0,8 10-1 0 0,-10-14-58 0 0,1 0 0 0 0,-1-1 1 0 0,0 1-1 0 0,1-1 0 0 0,0 0 0 0 0,-1 0 0 0 0,1 0 0 0 0,0 0 0 0 0,0 0 0 0 0,0 0 0 0 0,0-1 0 0 0,1 0 1 0 0,-1 1-1 0 0,0-1 0 0 0,0-1 0 0 0,1 1 0 0 0,-1 0 0 0 0,1-1 0 0 0,-1 1 0 0 0,0-1 0 0 0,1 0 1 0 0,-1 0-1 0 0,1-1 0 0 0,-1 1 0 0 0,1-1 0 0 0,-1 0 0 0 0,0 1 0 0 0,1-1 0 0 0,-1-1 0 0 0,0 1 0 0 0,0 0 1 0 0,0-1-1 0 0,0 0 0 0 0,0 0 0 0 0,0 0 0 0 0,0 0 0 0 0,2-3 0 0 0,4-1 68 0 0,-1-2 1 0 0,-1 1-1 0 0,1-1 0 0 0,-1 0 0 0 0,0 0 1 0 0,-1-1-1 0 0,0 0 0 0 0,-1 0 0 0 0,1 0 1 0 0,-2-1-1 0 0,1 0 0 0 0,-2 0 0 0 0,1 0 1 0 0,-1 0-1 0 0,-1-1 0 0 0,0 1 0 0 0,0-1 1 0 0,-1 1-1 0 0,0-1 0 0 0,-1 0 0 0 0,0 1 1 0 0,-1-1-1 0 0,0 0 0 0 0,-3-10 0 0 0,3 17-94 0 0,1 1 0 0 0,-1 0-1 0 0,0 0 1 0 0,-1-1 0 0 0,1 1-1 0 0,0 0 1 0 0,-1 0-1 0 0,0 0 1 0 0,1 0 0 0 0,-1 1-1 0 0,-1-1 1 0 0,1 0 0 0 0,0 1-1 0 0,0 0 1 0 0,-1-1-1 0 0,0 1 1 0 0,1 0 0 0 0,-1 0-1 0 0,0 0 1 0 0,0 1 0 0 0,0-1-1 0 0,0 1 1 0 0,0 0 0 0 0,0-1-1 0 0,0 1 1 0 0,-1 1-1 0 0,1-1 1 0 0,0 0 0 0 0,-1 1-1 0 0,1 0 1 0 0,0 0 0 0 0,-1 0-1 0 0,1 0 1 0 0,-1 0-1 0 0,-5 2 1 0 0,1 0-19 0 0,1 0 0 0 0,-1 0-1 0 0,1 1 1 0 0,0 0 0 0 0,0 0 0 0 0,0 1 0 0 0,0 0 0 0 0,0 0-1 0 0,1 1 1 0 0,0 0 0 0 0,0 0 0 0 0,0 0 0 0 0,1 1-1 0 0,-7 8 1 0 0,5-3-65 0 0,1 0-1 0 0,0 0 1 0 0,1 0 0 0 0,0 1-1 0 0,1-1 1 0 0,-5 22 0 0 0,7-29-74 0 0,1 0 0 0 0,0 0 1 0 0,1 0-1 0 0,-1 1 0 0 0,1-1 0 0 0,-1 0 1 0 0,1 0-1 0 0,0 1 0 0 0,1-1 1 0 0,-1 0-1 0 0,1 0 0 0 0,0 0 0 0 0,0 0 1 0 0,0 1-1 0 0,1-1 0 0 0,-1-1 1 0 0,1 1-1 0 0,0 0 0 0 0,0 0 0 0 0,0-1 1 0 0,1 1-1 0 0,-1-1 0 0 0,4 4 0 0 0,15 1-2637 0 0,-4-11-2506 0 0,-5-5-149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23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33 1580 0 0,'0'0'12876'0'0,"-15"-6"-9656"0"0,15 18-2837 0 0,1-1 0 0 0,0 1-1 0 0,1-1 1 0 0,0 1-1 0 0,0-1 1 0 0,6 13 0 0 0,-8-22-353 0 0,1 1-1 0 0,0-1 1 0 0,0 1 0 0 0,0-1 0 0 0,1 1 0 0 0,-1-1 0 0 0,0 1 0 0 0,1-1 0 0 0,0 0-1 0 0,-1 0 1 0 0,1 0 0 0 0,0 0 0 0 0,0 0 0 0 0,0 0 0 0 0,0-1 0 0 0,0 1 0 0 0,1-1-1 0 0,-1 1 1 0 0,0-1 0 0 0,1 0 0 0 0,-1 0 0 0 0,1 0 0 0 0,0 0 0 0 0,-1 0 0 0 0,1-1-1 0 0,-1 1 1 0 0,1-1 0 0 0,0 0 0 0 0,0 1 0 0 0,-1-1 0 0 0,5-1 0 0 0,-5 0 28 0 0,1 0 0 0 0,-1 0 1 0 0,0 0-1 0 0,0-1 0 0 0,0 1 1 0 0,0-1-1 0 0,0 1 0 0 0,0-1 1 0 0,0 0-1 0 0,-1 0 0 0 0,1 0 1 0 0,0 0-1 0 0,-1 0 0 0 0,0 0 0 0 0,1 0 1 0 0,-1-1-1 0 0,0 1 0 0 0,0 0 1 0 0,0-1-1 0 0,-1 1 0 0 0,1-1 1 0 0,-1 1-1 0 0,1-1 0 0 0,-1-2 1 0 0,7-63 491 0 0,-7 66-536 0 0,0 0 0 0 0,0 0 0 0 0,0 0 1 0 0,0 0-1 0 0,-1 0 0 0 0,1 0 0 0 0,-1 0 1 0 0,0 0-1 0 0,1 0 0 0 0,-1 0 0 0 0,0 0 0 0 0,0 0 1 0 0,0 0-1 0 0,0 1 0 0 0,-1-1 0 0 0,1 0 0 0 0,0 1 1 0 0,-1-1-1 0 0,1 1 0 0 0,-1-1 0 0 0,0 1 1 0 0,1 0-1 0 0,-1 0 0 0 0,0 0 0 0 0,0 0 0 0 0,-2-1 1 0 0,2 1-16 0 0,1 1 1 0 0,-1 0-1 0 0,1-1 1 0 0,-1 1 0 0 0,0 0-1 0 0,1 0 1 0 0,-1 0-1 0 0,1 0 1 0 0,-1 0 0 0 0,1 1-1 0 0,-1-1 1 0 0,1 0-1 0 0,-1 1 1 0 0,1-1 0 0 0,-1 1-1 0 0,1 0 1 0 0,-1-1-1 0 0,1 1 1 0 0,0 0 0 0 0,-1 0-1 0 0,1 0 1 0 0,0 0-1 0 0,0 0 1 0 0,0 0 0 0 0,0 0-1 0 0,0 0 1 0 0,0 0-1 0 0,0 1 1 0 0,0-1 0 0 0,0 0-1 0 0,0 1 1 0 0,1-1-1 0 0,-1 0 1 0 0,0 1 0 0 0,0 2-1 0 0,-2 5-11 0 0,1 1-1 0 0,-1 0 0 0 0,2-1 1 0 0,-1 1-1 0 0,1 0 1 0 0,1 0-1 0 0,0 12 0 0 0,1-18 27 0 0,-1 0-1 0 0,1 0 0 0 0,-1 0 1 0 0,1 0-1 0 0,1 0 0 0 0,-1 0 1 0 0,0 0-1 0 0,1 0 0 0 0,2 4 1 0 0,-3-7 1 0 0,0 0 1 0 0,0 1-1 0 0,0-1 0 0 0,0 0 1 0 0,1 0-1 0 0,-1 1 1 0 0,0-1-1 0 0,1 0 0 0 0,-1 0 1 0 0,0 0-1 0 0,1-1 1 0 0,-1 1-1 0 0,1 0 0 0 0,0-1 1 0 0,-1 1-1 0 0,1 0 1 0 0,-1-1-1 0 0,1 0 0 0 0,0 1 1 0 0,0-1-1 0 0,3 0 1 0 0,-3-1-10 0 0,0 1 1 0 0,0-1 0 0 0,0 0-1 0 0,0 0 1 0 0,0 0 0 0 0,0 0-1 0 0,0 0 1 0 0,0 0 0 0 0,0 0-1 0 0,-1-1 1 0 0,1 1 0 0 0,0-1-1 0 0,-1 1 1 0 0,1-1 0 0 0,-1 0-1 0 0,0 1 1 0 0,1-1 0 0 0,-1 0-1 0 0,0 0 1 0 0,0 0 0 0 0,0 0-1 0 0,-1 0 1 0 0,1 0 0 0 0,0 0-1 0 0,-1 0 1 0 0,1-1 0 0 0,-1 1-1 0 0,0 0 1 0 0,1-4-1 0 0,4-68-3625 0 0,-5 74 3592 0 0,0-17-3032 0 0,-3 4-2852 0 0,-1-9-5084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2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94 1880 0 0,'0'0'9674'0'0,"0"-38"-1695"0"0,-14 58-6983 0 0,12-10-957 0 0,-1-1 0 0 0,1 1 0 0 0,1-1 1 0 0,0 1-1 0 0,0 0 0 0 0,1-1 0 0 0,0 11 1 0 0,0-18-11 0 0,0 0 1 0 0,0-1-1 0 0,0 1 1 0 0,0 0 0 0 0,1 0-1 0 0,-1-1 1 0 0,0 1-1 0 0,1 0 1 0 0,-1-1-1 0 0,1 1 1 0 0,0-1 0 0 0,-1 1-1 0 0,1 0 1 0 0,0-1-1 0 0,0 0 1 0 0,0 1 0 0 0,0-1-1 0 0,0 0 1 0 0,0 1-1 0 0,0-1 1 0 0,1 0-1 0 0,-1 0 1 0 0,0 0 0 0 0,1 0-1 0 0,-1 0 1 0 0,1 0-1 0 0,-1 0 1 0 0,1-1-1 0 0,-1 1 1 0 0,1 0 0 0 0,0-1-1 0 0,-1 1 1 0 0,1-1-1 0 0,0 0 1 0 0,-1 1-1 0 0,1-1 1 0 0,0 0 0 0 0,0 0-1 0 0,-1 0 1 0 0,1-1-1 0 0,0 1 1 0 0,-1 0 0 0 0,1 0-1 0 0,0-1 1 0 0,-1 1-1 0 0,1-1 1 0 0,0 0-1 0 0,1 0 1 0 0,1-1 43 0 0,-1-1-1 0 0,1 1 1 0 0,-1-1 0 0 0,1 0 0 0 0,-1 0-1 0 0,0 0 1 0 0,0 0 0 0 0,0 0-1 0 0,0-1 1 0 0,-1 1 0 0 0,0-1 0 0 0,1 0-1 0 0,-1 0 1 0 0,-1 0 0 0 0,1 0-1 0 0,0 0 1 0 0,-1 0 0 0 0,1-6-1 0 0,1 1 74 0 0,-1 0-1 0 0,0 0 0 0 0,-1 0 1 0 0,0 0-1 0 0,0 0 0 0 0,-1-1 0 0 0,-2-16 1 0 0,2 24-121 0 0,0 1 0 0 0,-1-1 0 0 0,1 1 0 0 0,0-1 0 0 0,-1 1 0 0 0,1 0 0 0 0,-1-1 0 0 0,0 1 0 0 0,1-1 0 0 0,-1 1 0 0 0,0 0 0 0 0,0 0 0 0 0,0-1 0 0 0,0 1 1 0 0,0 0-1 0 0,0 0 0 0 0,0 0 0 0 0,0 0 0 0 0,-1 0 0 0 0,1 0 0 0 0,0 1 0 0 0,0-1 0 0 0,-1 0 0 0 0,1 0 0 0 0,-1 1 0 0 0,1-1 0 0 0,0 1 0 0 0,-1 0 0 0 0,1-1 0 0 0,-1 1 1 0 0,1 0-1 0 0,-1 0 0 0 0,1 0 0 0 0,-1 0 0 0 0,0 0 0 0 0,1 0 0 0 0,-1 0 0 0 0,1 0 0 0 0,-1 1 0 0 0,1-1 0 0 0,0 1 0 0 0,-1-1 0 0 0,1 1 0 0 0,-1-1 0 0 0,1 1 0 0 0,0 0 1 0 0,-2 1-1 0 0,-3 1-24 0 0,0 0 0 0 0,1 0 0 0 0,-1 1 0 0 0,1-1 0 0 0,0 1 0 0 0,0 1 0 0 0,1-1 0 0 0,-1 1 0 0 0,1-1 0 0 0,-5 7 0 0 0,6-4-9 0 0,-1 0-1 0 0,1 0 1 0 0,0 0 0 0 0,1 0 0 0 0,0 0-1 0 0,0 0 1 0 0,0 1 0 0 0,1-1 0 0 0,0 1 0 0 0,0-1-1 0 0,1 1 1 0 0,0 0 0 0 0,0-1 0 0 0,1 1 0 0 0,2 10-1 0 0,-2-17 14 0 0,-1 0-1 0 0,1 1 1 0 0,-1-1-1 0 0,1 0 0 0 0,0 0 1 0 0,0 0-1 0 0,0 0 0 0 0,-1 1 1 0 0,1-1-1 0 0,0 0 1 0 0,0 0-1 0 0,1-1 0 0 0,-1 1 1 0 0,0 0-1 0 0,0 0 0 0 0,0 0 1 0 0,1-1-1 0 0,-1 1 1 0 0,0-1-1 0 0,0 1 0 0 0,1-1 1 0 0,-1 1-1 0 0,1-1 0 0 0,-1 0 1 0 0,0 0-1 0 0,1 0 1 0 0,-1 1-1 0 0,1-1 0 0 0,-1-1 1 0 0,0 1-1 0 0,1 0 0 0 0,-1 0 1 0 0,1 0-1 0 0,-1-1 1 0 0,0 1-1 0 0,1-1 0 0 0,-1 1 1 0 0,0-1-1 0 0,3-1 0 0 0,1-1 27 0 0,1 1 0 0 0,-1-2 0 0 0,0 1 0 0 0,0 0 0 0 0,0-1 0 0 0,-1 0 0 0 0,1 0 0 0 0,3-5 0 0 0,-1 0-11 0 0,0 0 0 0 0,-1-1 0 0 0,0 0 0 0 0,0 0 0 0 0,-1 0 0 0 0,-1-1 0 0 0,0 0 0 0 0,0 0 0 0 0,-1 0 0 0 0,0 0 0 0 0,-1 0 0 0 0,1-12 0 0 0,-3 22-19 0 0,1 0 0 0 0,-1 0 0 0 0,0 0 0 0 0,0 0 0 0 0,0 0-1 0 0,0 0 1 0 0,0 0 0 0 0,0 1 0 0 0,0-1 0 0 0,0 0-1 0 0,0 0 1 0 0,-1 0 0 0 0,1 0 0 0 0,0 0 0 0 0,-1 1 0 0 0,1-1-1 0 0,0 0 1 0 0,-1 0 0 0 0,1 0 0 0 0,-1 1 0 0 0,1-1 0 0 0,-1 0-1 0 0,1 1 1 0 0,-1-1 0 0 0,0 0 0 0 0,1 1 0 0 0,-1-1-1 0 0,0 1 1 0 0,0-1 0 0 0,1 1 0 0 0,-1-1 0 0 0,0 1 0 0 0,0 0-1 0 0,0-1 1 0 0,1 1 0 0 0,-1 0 0 0 0,0 0 0 0 0,0-1 0 0 0,0 1-1 0 0,0 0 1 0 0,0 0 0 0 0,1 0 0 0 0,-1 0 0 0 0,0 0-1 0 0,0 0 1 0 0,0 0 0 0 0,0 1 0 0 0,0-1 0 0 0,0 0 0 0 0,1 0-1 0 0,-1 1 1 0 0,-1 0 0 0 0,-3 1-110 0 0,0 0 0 0 0,1 0 0 0 0,-1 1 1 0 0,1 0-1 0 0,0 0 0 0 0,-1 0 0 0 0,-5 6 0 0 0,6-5-212 0 0,0 1 1 0 0,1-1-1 0 0,-1 0 1 0 0,1 1-1 0 0,0 0 0 0 0,1 0 1 0 0,-1 0-1 0 0,-3 11 1 0 0,2 10-10619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1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65 111 5308 0 0,'0'0'12903'0'0,"-11"-6"-9544"0"0,9 6-3349 0 0,0 0-1 0 0,0 0 1 0 0,0 1-1 0 0,0-1 1 0 0,0 1-1 0 0,0-1 1 0 0,0 1 0 0 0,0 0-1 0 0,0-1 1 0 0,0 1-1 0 0,0 0 1 0 0,1 0-1 0 0,-1 1 1 0 0,0-1 0 0 0,1 0-1 0 0,-1 1 1 0 0,1-1-1 0 0,-1 1 1 0 0,1-1-1 0 0,-1 1 1 0 0,1 0 0 0 0,0-1-1 0 0,0 1 1 0 0,0 0-1 0 0,0 0 1 0 0,0 0-1 0 0,1 0 1 0 0,-1 0 0 0 0,0 0-1 0 0,1 0 1 0 0,-1 0-1 0 0,1 0 1 0 0,0 0-1 0 0,0 0 1 0 0,0 0 0 0 0,0 0-1 0 0,0 0 1 0 0,0 0-1 0 0,1 0 1 0 0,-1 0-1 0 0,1 4 1 0 0,0-5-11 0 0,-1 0 1 0 0,1 0-1 0 0,0 0 1 0 0,-1 0-1 0 0,1 0 0 0 0,0 0 1 0 0,0 0-1 0 0,0 0 0 0 0,0 0 1 0 0,-1 0-1 0 0,1 0 0 0 0,0 0 1 0 0,1-1-1 0 0,-1 1 1 0 0,0 0-1 0 0,0-1 0 0 0,0 1 1 0 0,0-1-1 0 0,0 1 0 0 0,1-1 1 0 0,-1 1-1 0 0,0-1 1 0 0,1 0-1 0 0,-1 0 0 0 0,0 0 1 0 0,0 0-1 0 0,1 0 0 0 0,-1 0 1 0 0,0 0-1 0 0,1 0 1 0 0,-1 0-1 0 0,0 0 0 0 0,2-1 1 0 0,43-11 338 0 0,-35 6-160 0 0,-1 0 0 0 0,1-1 0 0 0,-1 0 0 0 0,-1-1 1 0 0,1 0-1 0 0,8-10 0 0 0,-15 16-131 0 0,-1 0 1 0 0,1 0-1 0 0,-1 0 0 0 0,0-1 1 0 0,0 1-1 0 0,0-1 0 0 0,-1 0 1 0 0,1 1-1 0 0,-1-1 1 0 0,1 0-1 0 0,-1 0 0 0 0,0 0 1 0 0,0 0-1 0 0,0 0 0 0 0,0 0 1 0 0,-1 0-1 0 0,1 0 1 0 0,-1 0-1 0 0,0 0 0 0 0,0-1 1 0 0,0 1-1 0 0,0 0 0 0 0,0 0 1 0 0,-1 0-1 0 0,1 0 1 0 0,-1 0-1 0 0,0 0 0 0 0,-2-5 1 0 0,1 6-24 0 0,0-1 0 0 0,-1 1 1 0 0,1 0-1 0 0,0 0 1 0 0,-1 0-1 0 0,0 0 0 0 0,1 1 1 0 0,-1-1-1 0 0,0 1 1 0 0,0-1-1 0 0,0 1 0 0 0,0 0 1 0 0,0 0-1 0 0,0 1 1 0 0,0-1-1 0 0,0 1 0 0 0,0-1 1 0 0,-1 1-1 0 0,1 0 1 0 0,-4 0-1 0 0,1 0-27 0 0,0 1 0 0 0,1-1 0 0 0,-1 1 0 0 0,0 0 0 0 0,1 0 0 0 0,-1 1 0 0 0,1-1-1 0 0,0 1 1 0 0,-1 0 0 0 0,-7 5 0 0 0,7-2-12 0 0,1 0 0 0 0,-1 1 0 0 0,1 0-1 0 0,0 0 1 0 0,1 0 0 0 0,-1 0 0 0 0,1 0 0 0 0,0 1-1 0 0,-5 13 1 0 0,8-17 9 0 0,0-1 0 0 0,0 0-1 0 0,0 0 1 0 0,0 0 0 0 0,0 1-1 0 0,0-1 1 0 0,1 0 0 0 0,-1 1-1 0 0,1-1 1 0 0,0 1 0 0 0,0-1-1 0 0,0 0 1 0 0,0 1 0 0 0,0-1-1 0 0,0 1 1 0 0,1-1 0 0 0,-1 0-1 0 0,1 1 1 0 0,0-1 0 0 0,-1 0-1 0 0,1 1 1 0 0,0-1 0 0 0,0 0-1 0 0,1 0 1 0 0,-1 0 0 0 0,0 0-1 0 0,1 0 1 0 0,-1 0 0 0 0,1 0-1 0 0,0-1 1 0 0,-1 1 0 0 0,1 0-1 0 0,0-1 1 0 0,0 1 0 0 0,3 1-1 0 0,-1-2 16 0 0,0 0 0 0 0,0 0-1 0 0,0-1 1 0 0,0 1 0 0 0,0-1-1 0 0,0 0 1 0 0,0 0 0 0 0,0 0-1 0 0,0 0 1 0 0,1-1 0 0 0,-1 0 0 0 0,-1 0-1 0 0,1 0 1 0 0,0 0 0 0 0,0 0-1 0 0,0-1 1 0 0,0 0 0 0 0,-1 0-1 0 0,1 0 1 0 0,-1 0 0 0 0,0 0-1 0 0,1-1 1 0 0,-1 1 0 0 0,5-7-1 0 0,-4 6 17 0 0,0-1-1 0 0,0 0 0 0 0,0 0 0 0 0,-1-1 1 0 0,1 1-1 0 0,-1-1 0 0 0,0 0 1 0 0,0 1-1 0 0,-1-1 0 0 0,0-1 0 0 0,1 1 1 0 0,-2 0-1 0 0,1 0 0 0 0,-1-1 1 0 0,0 1-1 0 0,0-1 0 0 0,1-10 0 0 0,-3 15-21 0 0,1-1-1 0 0,0 0 0 0 0,-1 1 1 0 0,1-1-1 0 0,-1 0 1 0 0,1 1-1 0 0,-1-1 0 0 0,0 0 1 0 0,0 1-1 0 0,0-1 0 0 0,0 1 1 0 0,0-1-1 0 0,0 1 0 0 0,0 0 1 0 0,0 0-1 0 0,0-1 1 0 0,-1 1-1 0 0,1 0 0 0 0,-1 0 1 0 0,1 0-1 0 0,0 0 0 0 0,-1 0 1 0 0,0 1-1 0 0,1-1 0 0 0,-1 0 1 0 0,0 1-1 0 0,1-1 1 0 0,-1 1-1 0 0,0-1 0 0 0,1 1 1 0 0,-1 0-1 0 0,0 0 0 0 0,0 0 1 0 0,1 0-1 0 0,-1 0 0 0 0,0 0 1 0 0,0 1-1 0 0,-1-1 1 0 0,-2 1-9 0 0,0 0 1 0 0,0 0 0 0 0,0 0 0 0 0,1 1-1 0 0,-1-1 1 0 0,1 1 0 0 0,-1 0 0 0 0,1 0-1 0 0,-1 1 1 0 0,1-1 0 0 0,0 1 0 0 0,-7 6-1 0 0,6-3-5 0 0,0 1-1 0 0,0-1 0 0 0,1 1 1 0 0,-1 0-1 0 0,1 0 1 0 0,1 1-1 0 0,0-1 0 0 0,-3 9 1 0 0,5-14-30 0 0,1 0 1 0 0,-1 0-1 0 0,0 0 0 0 0,1 0 1 0 0,0 0-1 0 0,-1 0 1 0 0,1 0-1 0 0,0 0 0 0 0,0 0 1 0 0,0 0-1 0 0,0 0 1 0 0,1 0-1 0 0,-1 0 0 0 0,1 0 1 0 0,-1 0-1 0 0,1 0 1 0 0,-1 0-1 0 0,1-1 0 0 0,0 1 1 0 0,0 0-1 0 0,0 0 1 0 0,0 0-1 0 0,0-1 0 0 0,0 1 1 0 0,1-1-1 0 0,-1 1 1 0 0,1-1-1 0 0,-1 1 0 0 0,1-1 1 0 0,-1 0-1 0 0,1 0 1 0 0,0 0-1 0 0,-1 0 0 0 0,1 0 1 0 0,0 0-1 0 0,4 1 1 0 0,62 12-2259 0 0,-38-11-1158 0 0,-12-2-238 0 0,8 1-3493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17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40 1944 0 0,'0'0'13369'0'0,"-11"-1"-12673"0"0,-36-1-48 0 0,45 3-577 0 0,1-1 0 0 0,-1 0 0 0 0,1 1 0 0 0,-1-1 0 0 0,0 1 0 0 0,1 0 0 0 0,-1-1 0 0 0,1 1 0 0 0,-1 0 0 0 0,1 0 0 0 0,0 0 1 0 0,-1 0-1 0 0,1 0 0 0 0,0 0 0 0 0,0 0 0 0 0,0 1 0 0 0,-1-1 0 0 0,1 0 0 0 0,0 1 0 0 0,1-1 0 0 0,-1 1 0 0 0,0-1 0 0 0,0 1 0 0 0,1-1 0 0 0,-1 1 0 0 0,1-1 0 0 0,-1 3 0 0 0,0-1 76 0 0,0 0 0 0 0,0 0 0 0 0,1-1-1 0 0,-1 1 1 0 0,1 0 0 0 0,0 0 0 0 0,0 0-1 0 0,0 0 1 0 0,0-1 0 0 0,1 1-1 0 0,-1 0 1 0 0,2 4 0 0 0,-1-5-87 0 0,1-1 1 0 0,-1 1-1 0 0,1 0 1 0 0,0-1-1 0 0,0 1 0 0 0,-1-1 1 0 0,1 0-1 0 0,0 0 1 0 0,0 1-1 0 0,1-1 1 0 0,-1 0-1 0 0,0-1 0 0 0,0 1 1 0 0,0 0-1 0 0,0-1 1 0 0,1 1-1 0 0,-1-1 1 0 0,0 0-1 0 0,1 0 0 0 0,-1 0 1 0 0,0 0-1 0 0,1 0 1 0 0,-1 0-1 0 0,0 0 1 0 0,1-1-1 0 0,-1 1 0 0 0,0-1 1 0 0,4-2-1 0 0,0 2 58 0 0,0-1 1 0 0,0-1-1 0 0,0 1 0 0 0,0-1 0 0 0,-1 0 0 0 0,0 0 0 0 0,1 0 0 0 0,-1-1 0 0 0,7-7 0 0 0,-9 9-53 0 0,-1 0 0 0 0,0-1 0 0 0,-1 1-1 0 0,1-1 1 0 0,0 0 0 0 0,-1 1 0 0 0,1-1-1 0 0,-1 0 1 0 0,0 0 0 0 0,0 0 0 0 0,0 0-1 0 0,0 0 1 0 0,-1 0 0 0 0,1 0 0 0 0,-1 0-1 0 0,0 0 1 0 0,0 0 0 0 0,0-4 0 0 0,0 5-38 0 0,-1 0 0 0 0,0 1 0 0 0,0-1 0 0 0,0 0 0 0 0,1 0 1 0 0,-1 1-1 0 0,-1-1 0 0 0,1 1 0 0 0,0-1 0 0 0,0 1 0 0 0,-1-1 1 0 0,1 1-1 0 0,0-1 0 0 0,-1 1 0 0 0,0 0 0 0 0,1 0 0 0 0,-1 0 1 0 0,0 0-1 0 0,1 0 0 0 0,-1 0 0 0 0,0 1 0 0 0,0-1 0 0 0,0 1 0 0 0,0-1 1 0 0,0 1-1 0 0,1-1 0 0 0,-1 1 0 0 0,0 0 0 0 0,-3 0 0 0 0,-3 0-10 0 0,0 0 0 0 0,0 1 0 0 0,0 0 0 0 0,0 1 0 0 0,0-1 0 0 0,0 1 0 0 0,0 1 0 0 0,1 0 0 0 0,-1 0 0 0 0,1 0 0 0 0,0 1-1 0 0,0 0 1 0 0,0 0 0 0 0,1 1 0 0 0,-13 10 0 0 0,15-12-34 0 0,0 1 0 0 0,0 0 0 0 0,1 0 0 0 0,-1 0 0 0 0,1 0 0 0 0,0 0 0 0 0,0 1 0 0 0,0 0 0 0 0,1-1 0 0 0,-1 1 0 0 0,1 0 0 0 0,0 0 0 0 0,1 0 0 0 0,-1 1 0 0 0,1-1 0 0 0,0 0 0 0 0,0 0 0 0 0,1 1 0 0 0,-1-1 0 0 0,1 1-1 0 0,1-1 1 0 0,-1 0 0 0 0,1 1 0 0 0,0-1 0 0 0,1 6 0 0 0,-1-9-48 0 0,0 0-1 0 0,0 0 0 0 0,0 0 1 0 0,0 0-1 0 0,1 0 0 0 0,-1-1 0 0 0,0 1 1 0 0,1-1-1 0 0,-1 1 0 0 0,1-1 1 0 0,-1 1-1 0 0,1-1 0 0 0,0 0 1 0 0,0 0-1 0 0,-1 0 0 0 0,1 0 1 0 0,0 0-1 0 0,0 0 0 0 0,4 1 0 0 0,47 7-1629 0 0,-11-2-4962 0 0,-25 2-584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25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80 163 92 0 0,'0'0'12065'0'0,"-9"-1"-11273"0"0,2-1-533 0 0,4 2-164 0 0,0-1 0 0 0,1 0-1 0 0,-1 1 1 0 0,0-1 0 0 0,1 1 0 0 0,-1 0 0 0 0,0 0-1 0 0,1 0 1 0 0,-1 0 0 0 0,0 1 0 0 0,1-1 0 0 0,-1 1 0 0 0,-2 1-1 0 0,3-1 63 0 0,0 1 0 0 0,0-1 0 0 0,0 1 0 0 0,1 0 0 0 0,-1 0 0 0 0,1 0 0 0 0,0 0 0 0 0,-1 0 0 0 0,1 0 0 0 0,0 0 0 0 0,0 0 0 0 0,0 0 0 0 0,1 1 0 0 0,-1-1 0 0 0,0 0 0 0 0,1 1 0 0 0,-1-1 0 0 0,1 0 0 0 0,0 1 0 0 0,0-1 0 0 0,0 1 0 0 0,0-1 0 0 0,1 3 0 0 0,7 58 928 0 0,-6-56-982 0 0,0 1 0 0 0,0-1 0 0 0,1 0 1 0 0,0 0-1 0 0,0 0 0 0 0,1 0 0 0 0,0-1 1 0 0,0 0-1 0 0,1 1 0 0 0,0-1 0 0 0,0-1 1 0 0,0 1-1 0 0,8 5 0 0 0,-9-8-71 0 0,0 0-1 0 0,0-1 1 0 0,1 0-1 0 0,-1 0 1 0 0,1 0-1 0 0,-1 0 1 0 0,1-1-1 0 0,0 1 1 0 0,0-1-1 0 0,-1-1 1 0 0,1 1-1 0 0,0-1 1 0 0,0 0-1 0 0,0 0 1 0 0,0 0-1 0 0,0 0 0 0 0,-1-1 1 0 0,1 0-1 0 0,0 0 1 0 0,0 0-1 0 0,7-4 1 0 0,1 0 1 0 0,0-2-1 0 0,0 1 1 0 0,-1-2 0 0 0,0 0 0 0 0,0 0-1 0 0,0-1 1 0 0,-1-1 0 0 0,-1 0 0 0 0,0 0 0 0 0,15-19-1 0 0,-19 20 62 0 0,1 0 0 0 0,-1 0 0 0 0,0 0 0 0 0,-1-1 0 0 0,0 0 0 0 0,-1 0 0 0 0,0 0-1 0 0,-1 0 1 0 0,0-1 0 0 0,0 0 0 0 0,-1 1 0 0 0,0-1 0 0 0,-1 0 0 0 0,0-16 0 0 0,-2 22-76 0 0,1 0 0 0 0,-1 0 0 0 0,-1 0 1 0 0,1 0-1 0 0,-1 1 0 0 0,1-1 0 0 0,-1 0 0 0 0,0 1 1 0 0,-1-1-1 0 0,1 1 0 0 0,-1 0 0 0 0,0 0 0 0 0,0 0 1 0 0,0 0-1 0 0,-1 1 0 0 0,1-1 0 0 0,-1 1 1 0 0,0 0-1 0 0,0 0 0 0 0,0 0 0 0 0,0 0 0 0 0,-1 1 1 0 0,1-1-1 0 0,-1 1 0 0 0,0 1 0 0 0,1-1 0 0 0,-1 0 1 0 0,0 1-1 0 0,0 0 0 0 0,-5 0 0 0 0,-1-1-35 0 0,0 1 0 0 0,0 0 0 0 0,0 1 0 0 0,0 1 0 0 0,0-1 0 0 0,1 2 0 0 0,-1-1 0 0 0,0 1 0 0 0,0 1 0 0 0,1 0 0 0 0,-1 1 0 0 0,-16 8-1 0 0,14-5-117 0 0,0 1-1 0 0,0 1 1 0 0,1 0-1 0 0,-14 13 0 0 0,-2 15-2031 0 0,25-32 1100 0 0,1 0 0 0 0,0 0 0 0 0,0 0-1 0 0,0 0 1 0 0,1 0 0 0 0,-2 10 0 0 0,3-5-4586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26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37 2916 0 0,'0'0'12651'0'0,"-1"-5"-12173"0"0,2 4-436 0 0,-1 0 1 0 0,0-1-1 0 0,0 1 0 0 0,0 0 1 0 0,0-1-1 0 0,0 1 1 0 0,0-1-1 0 0,0 1 0 0 0,0 0 1 0 0,0-1-1 0 0,-1 1 1 0 0,1-1-1 0 0,-1 1 0 0 0,1 0 1 0 0,-1 0-1 0 0,-1-3 1 0 0,18 1-10000 0 0,-4 0 3608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2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5244 0 0,'0'0'13671'0'0,"13"-1"-13490"0"0,-2 0-618 0 0,77-2 1461 0 0,-38 9-3046 0 0,-6 11-5386 0 0,-34-11-1093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12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5593 0 0,'0'0'10027'0'0,"1"15"-9703"0"0,-1 17-230 0 0,-1 2 289 0 0,2 0-1 0 0,2-1 0 0 0,11 62 0 0 0,-14-94-379 0 0,0-1 0 0 0,0 0 0 0 0,0 1 0 0 0,0-1 0 0 0,0 0 0 0 0,0 1 0 0 0,0-1 0 0 0,1 0 0 0 0,-1 1-1 0 0,0-1 1 0 0,0 0 0 0 0,0 1 0 0 0,0-1 0 0 0,1 0 0 0 0,-1 0 0 0 0,0 1 0 0 0,0-1 0 0 0,0 0 0 0 0,1 0 0 0 0,-1 1 0 0 0,0-1 0 0 0,0 0 0 0 0,1 0 0 0 0,-1 0 0 0 0,0 1 0 0 0,1-1 0 0 0,-1 0 0 0 0,0 0 0 0 0,1 0 0 0 0,-1 0 0 0 0,0 0 0 0 0,1 0-1 0 0,-1 1 1 0 0,0-1 0 0 0,1 0 0 0 0,-1 0 0 0 0,0 0 0 0 0,1 0 0 0 0,-1-1 0 0 0,12-11 530 0 0,8-26 355 0 0,-19 36-900 0 0,0 0 16 0 0,9-25 51 0 0,2 1-1 0 0,1 1 1 0 0,1 0-1 0 0,1 1 1 0 0,23-29-1 0 0,-37 53-56 0 0,0-1 0 0 0,-1 0 1 0 0,1 0-1 0 0,0 0 0 0 0,0 1 0 0 0,0-1 0 0 0,0 0 0 0 0,-1 1 1 0 0,1-1-1 0 0,0 1 0 0 0,0-1 0 0 0,0 1 0 0 0,0-1 0 0 0,0 1 1 0 0,1 0-1 0 0,-1-1 0 0 0,0 1 0 0 0,0 0 0 0 0,0 0 0 0 0,0 0 1 0 0,0 0-1 0 0,0 0 0 0 0,0 0 0 0 0,0 0 0 0 0,0 0 0 0 0,1 0 0 0 0,-1 1 1 0 0,0-1-1 0 0,0 0 0 0 0,0 1 0 0 0,0-1 0 0 0,0 1 0 0 0,0-1 1 0 0,0 1-1 0 0,0 0 0 0 0,-1-1 0 0 0,1 1 0 0 0,0 0 0 0 0,0-1 1 0 0,0 1-1 0 0,-1 0 0 0 0,1 0 0 0 0,0 0 0 0 0,-1 0 0 0 0,1 0 1 0 0,-1 0-1 0 0,1 0 0 0 0,0 1 0 0 0,4 7 135 0 0,0 0 0 0 0,0 1 0 0 0,5 18 0 0 0,-8-23-68 0 0,41 149 965 0 0,-43-154-1099 0 0,0 1 0 0 0,0-1 0 0 0,0 0 1 0 0,0 1-1 0 0,0-1 0 0 0,0 1 0 0 0,1-1 0 0 0,-1 0 1 0 0,0 1-1 0 0,0-1 0 0 0,0 0 0 0 0,0 1 0 0 0,1-1 1 0 0,-1 0-1 0 0,0 0 0 0 0,0 1 0 0 0,1-1 0 0 0,-1 0 0 0 0,0 0 1 0 0,0 1-1 0 0,1-1 0 0 0,-1 0 0 0 0,0 0 0 0 0,1 0 1 0 0,-1 1-1 0 0,0-1 0 0 0,1 0 0 0 0,-1 0 0 0 0,1 0 0 0 0,-1 0 1 0 0,0 0-1 0 0,1 0 0 0 0,-1 0 0 0 0,1 0 0 0 0,9-11-7758 0 0,-1-5 517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2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7825 0 0,'0'0'9709'0'0,"72"-52"-9657"0"0,-62 48-52 0 0,2 4-460 0 0,-1 2-493 0 0,-1 6-583 0 0,-5 0-2580 0 0,5 4-5125 0 0</inkml:trace>
  <inkml:trace contextRef="#ctx0" brushRef="#br0" timeOffset="1">459 69 9957 0 0,'0'0'8705'0'0,"81"-6"-8017"0"0,-58-2-112 0 0,5 2-236 0 0,-5 0-216 0 0,0 2-76 0 0,0 2-48 0 0,0 2-120 0 0,-5 0-284 0 0,-3 0-568 0 0,-8 6-868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2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 4012 0 0,'0'0'14680'0'0,"-3"-2"-14131"0"0,154 61 3113 0 0,-147-57-3570 0 0,7 1 13 0 0,-1 1 1 0 0,0 0-1 0 0,-1 0 1 0 0,1 1-1 0 0,11 9 0 0 0,-20-14-76 0 0,0 1-1 0 0,0 1 0 0 0,0-1 0 0 0,1 0 0 0 0,-1 0 0 0 0,0 0 0 0 0,0 1 0 0 0,-1-1 1 0 0,1 0-1 0 0,0 1 0 0 0,0-1 0 0 0,-1 0 0 0 0,1 1 0 0 0,0-1 0 0 0,-1 1 1 0 0,0 0-1 0 0,1-1 0 0 0,-1 2 0 0 0,0-1 34 0 0,-1 0 0 0 0,1 0 0 0 0,-1 0 0 0 0,1 0 0 0 0,-1 0 0 0 0,0 0 0 0 0,0 0 0 0 0,0 0 0 0 0,0 0 0 0 0,0-1 0 0 0,0 1 0 0 0,0 0 0 0 0,0-1 0 0 0,-1 1 0 0 0,1-1 0 0 0,-1 1 0 0 0,1-1 0 0 0,-3 2 0 0 0,-11 8-58 0 0,0-1 0 0 0,-1 0 0 0 0,0-1 0 0 0,-1 0 1 0 0,0-2-1 0 0,-22 8 0 0 0,-61 15-5548 0 0,72-23-1284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4092 0 0,'0'0'16229'0'0,"6"0"-15345"0"0,129-10 2190 0 0,-41 15-5098 0 0,-93-5 1425 0 0,5 1 480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2964 0 0,'0'0'17551'0'0,"2"12"-16251"0"0,2 26-432 0 0,10 73 1301 0 0,-11-97-2325 0 0,-1-1-1 0 0,2 0 0 0 0,0-1 1 0 0,0 1-1 0 0,1-1 0 0 0,7 14 1 0 0,7-9-1705 0 0,-6-7-1651 0 0,-5-1-2238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71 101 2720 0 0,'0'0'14393'0'0,"-6"3"-13998"0"0,1 2-272 0 0,-1-1 1 0 0,1 1 0 0 0,0 0 0 0 0,1 1 0 0 0,-1-1 0 0 0,1 1 0 0 0,0 0 0 0 0,0 0-1 0 0,1 0 1 0 0,-1 1 0 0 0,2-1 0 0 0,-1 1 0 0 0,1-1 0 0 0,0 1 0 0 0,0 0 0 0 0,0 0-1 0 0,1 0 1 0 0,0 11 0 0 0,0-14-111 0 0,1 0 1 0 0,0 0-1 0 0,1 0 0 0 0,-1 0 0 0 0,1 0 0 0 0,-1 0 0 0 0,1 0 0 0 0,0 0 1 0 0,1 0-1 0 0,-1 0 0 0 0,1-1 0 0 0,0 1 0 0 0,-1 0 0 0 0,2-1 0 0 0,-1 0 1 0 0,0 1-1 0 0,1-1 0 0 0,-1 0 0 0 0,1 0 0 0 0,0 0 0 0 0,0-1 0 0 0,0 1 1 0 0,0-1-1 0 0,1 1 0 0 0,-1-1 0 0 0,1 0 0 0 0,-1 0 0 0 0,1-1 0 0 0,0 1 1 0 0,0-1-1 0 0,0 0 0 0 0,0 0 0 0 0,0 0 0 0 0,0 0 0 0 0,5 0 1 0 0,2 0-13 0 0,1-1 1 0 0,0 0-1 0 0,-1 0 1 0 0,1-1-1 0 0,0-1 1 0 0,-1 0 0 0 0,1 0-1 0 0,-1-1 1 0 0,0-1-1 0 0,0 0 1 0 0,0 0 0 0 0,0-1-1 0 0,-1-1 1 0 0,0 0-1 0 0,14-9 1 0 0,-17 9-10 0 0,-1 1 1 0 0,1-1-1 0 0,-1 0 0 0 0,0 0 0 0 0,0-1 1 0 0,-1 0-1 0 0,1 0 0 0 0,-2 0 1 0 0,1-1-1 0 0,-1 0 0 0 0,0 0 1 0 0,-1 0-1 0 0,0 0 0 0 0,0 0 0 0 0,-1-1 1 0 0,0 1-1 0 0,0-1 0 0 0,-1 1 1 0 0,0-1-1 0 0,0 0 0 0 0,-1-10 1 0 0,-2 14 2 0 0,1-1 0 0 0,0 1 0 0 0,-1 0 0 0 0,0 0 0 0 0,0 0 1 0 0,-1 0-1 0 0,1 0 0 0 0,-1 0 0 0 0,0 1 0 0 0,-1 0 1 0 0,1-1-1 0 0,-1 1 0 0 0,1 0 0 0 0,-1 0 0 0 0,0 1 1 0 0,-1-1-1 0 0,1 1 0 0 0,-6-3 0 0 0,7 4 9 0 0,1 0-1 0 0,-1 1 1 0 0,1-1 0 0 0,-1 1-1 0 0,1 0 1 0 0,-1-1-1 0 0,0 1 1 0 0,0 1 0 0 0,0-1-1 0 0,1 0 1 0 0,-1 1 0 0 0,0-1-1 0 0,0 1 1 0 0,0 0-1 0 0,0 0 1 0 0,0 0 0 0 0,0 0-1 0 0,0 1 1 0 0,0-1 0 0 0,1 1-1 0 0,-1-1 1 0 0,0 1-1 0 0,0 0 1 0 0,0 0 0 0 0,1 1-1 0 0,-1-1 1 0 0,1 0 0 0 0,-1 1-1 0 0,1 0 1 0 0,-1 0-1 0 0,1-1 1 0 0,0 1 0 0 0,0 0-1 0 0,-3 4 1 0 0,-3 6 175 0 0,1 1 0 0 0,0 0 0 0 0,1 0 0 0 0,0 1 0 0 0,1-1 0 0 0,1 1 0 0 0,0 0 0 0 0,-3 21 0 0 0,-6 122 885 0 0,9-83-1172 0 0,-2 178-815 0 0,7-195-2009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9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2584 0 0,'0'0'16598'0'0,"1"4"-15702"0"0,3 6-260 0 0,1 0 0 0 0,0-1 1 0 0,1 0-1 0 0,0 1 0 0 0,0-2 0 0 0,1 1 1 0 0,8 7-1 0 0,-5-5-416 0 0,-1 0 0 0 0,0 1 0 0 0,0 0 0 0 0,8 18 0 0 0,-9-11-130 0 0,-2 0-1 0 0,0 0 0 0 0,-1 1 1 0 0,-1 0-1 0 0,-1 0 0 0 0,-1 0 0 0 0,0 0 1 0 0,-2 1-1 0 0,-3 34 0 0 0,0-30-80 0 0,0 1 0 0 0,-3 0 0 0 0,0-1 0 0 0,-1 0 0 0 0,-1 0 0 0 0,-2 0 0 0 0,-12 23 0 0 0,19-43-23 0 0,1-1-1 0 0,-1 0 1 0 0,0 0-1 0 0,0 0 1 0 0,0 0-1 0 0,-1 0 1 0 0,1 0-1 0 0,-5 2 1 0 0,-14 3-2088 0 0,20-9 1576 0 0,0-1 1 0 0,0 1-1 0 0,1 0 1 0 0,-1 0-1 0 0,0-1 1 0 0,0 1-1 0 0,1-1 1 0 0,-1 1-1 0 0,0-1 1 0 0,0 0 0 0 0,1 0-1 0 0,-4-2 1 0 0,-18-13-12028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4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69 100 352 0 0,'0'0'5746'0'0,"10"-24"11298"0"0,86 25-15623 0 0,-40 2-1199 0 0,0-3 0 0 0,-1-3 1 0 0,1-2-1 0 0,81-17 0 0 0,-117 12 123 0 0,-20 10-327 0 0,0-1-1 0 0,0 1 1 0 0,0 0 0 0 0,0-1 0 0 0,0 1-1 0 0,0 0 1 0 0,0-1 0 0 0,-1 1 0 0 0,1 0-1 0 0,0-1 1 0 0,0 1 0 0 0,0 0 0 0 0,0-1-1 0 0,-1 1 1 0 0,1 0 0 0 0,0-1 0 0 0,0 1-1 0 0,-1 0 1 0 0,1 0 0 0 0,0 0 0 0 0,0-1-1 0 0,-1 1 1 0 0,1 0 0 0 0,0 0 0 0 0,-1 0-1 0 0,1-1 1 0 0,0 1 0 0 0,-1 0 0 0 0,1 0-1 0 0,0 0 1 0 0,-1 0 0 0 0,1 0 0 0 0,-41-8 275 0 0,23 10-334 0 0,0 0 0 0 0,0 2 1 0 0,1 0-1 0 0,-1 1 0 0 0,1 1 1 0 0,-28 13-1 0 0,-23 7-140 0 0,31-14 60 0 0,-58 9-1 0 0,81-19 118 0 0,1 0 1 0 0,0-1-1 0 0,0-1 1 0 0,-1 0 0 0 0,1-1-1 0 0,0 0 1 0 0,0-1-1 0 0,-16-4 1 0 0,28 6 1 0 0,0 0 0 0 0,0 0-1 0 0,0 0 1 0 0,0-1 0 0 0,-1 1 0 0 0,1 0 0 0 0,0-1 0 0 0,0 1 0 0 0,0-1 0 0 0,0 0 0 0 0,0 1-1 0 0,0-1 1 0 0,0 0 0 0 0,0 1 0 0 0,0-1 0 0 0,1 0 0 0 0,-1 0 0 0 0,-1-2 0 0 0,15-5-158 0 0,38 2 202 0 0,56 9 333 0 0,-49-1-211 0 0,0-2 0 0 0,71-9 1 0 0,-47-3-67 0 0,-82 12-18 0 0,-16-3 156 0 0,-39-2-368 0 0,-1 2-1 0 0,1 2 1 0 0,0 3-1 0 0,-65 10 0 0 0,32-4 81 0 0,35-4 62 0 0,52-4-29 0 0,18-4-257 0 0,81-8 815 0 0,194 0-1 0 0,-357 22-321 0 0,8 0-360 0 0,50-9 126 0 0,-42 2-184 0 0,-69-3 0 0 0,151 1 329 0 0,0-1-1 0 0,-1-2 0 0 0,35-6 0 0 0,-48 5-283 0 0,0-1-1 0 0,1 0 1 0 0,-1-1-1 0 0,-1-1 1 0 0,1-1-1 0 0,-1-1 1 0 0,0 0 0 0 0,19-14-1 0 0,-31 19-416 0 0,5-6-862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0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21 349 704 0 0,'0'0'5953'0'0,"-21"15"3684"0"0,28-28-6483 0 0,16-21-2801 0 0,-13 21 55 0 0,41-60 258 0 0,3 3-1 0 0,84-84 0 0 0,-130 147-1806 0 0,-14 15-22 0 0,-18 15-7570 0 0,8-13 689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1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6857 0 0,'0'0'13178'0'0,"6"12"-12296"0"0,3 6-542 0 0,1-1 1 0 0,0-1-1 0 0,1 1 0 0 0,1-2 0 0 0,0 1 0 0 0,20 17 0 0 0,14 3-167 0 0,92 56 0 0 0,-114-78-611 0 0,-15-6-228 0 0,-1 0-775 0 0,-2-6-2744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1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50 8597 0 0,'0'0'12842'0'0,"6"-8"-12292"0"0,17-27-32 0 0,-25 28-176 0 0,-9 7-221 0 0,-13 7-72 0 0,1 1-70 0 0,1 0 0 0 0,0 2 0 0 0,1 1 0 0 0,0 0 0 0 0,1 2-1 0 0,0 0 1 0 0,-18 17 0 0 0,37-29 18 0 0,1 0 1 0 0,0 0-1 0 0,0 0 0 0 0,0 1 0 0 0,0-1 0 0 0,0 0 1 0 0,0 0-1 0 0,0 0 0 0 0,0 1 0 0 0,0-1 1 0 0,0 0-1 0 0,1 0 0 0 0,-1 0 0 0 0,1 0 1 0 0,-1 0-1 0 0,0 1 0 0 0,1-1 0 0 0,0 0 0 0 0,-1 0 1 0 0,1 0-1 0 0,0 0 0 0 0,-1 0 0 0 0,1-1 1 0 0,0 1-1 0 0,0 0 0 0 0,0 0 0 0 0,0 0 0 0 0,0-1 1 0 0,1 2-1 0 0,14 19 209 0 0,-9 2-181 0 0,-2 0 0 0 0,0 0 0 0 0,-2 0 0 0 0,0 0 0 0 0,-2 1 0 0 0,-3 45 0 0 0,1-23-16 0 0,-11 160-105 0 0,11-205 97 0 0,1 0 0 0 0,0 0 0 0 0,1 0 0 0 0,-1 0 0 0 0,0 0 0 0 0,0 1 0 0 0,0-1 0 0 0,1 0 0 0 0,-1 0 0 0 0,0 0 0 0 0,1 0 1 0 0,-1 0-1 0 0,1 0 0 0 0,-1 0 0 0 0,1 0 0 0 0,0-1 0 0 0,-1 1 0 0 0,1 0 0 0 0,0 0 0 0 0,0 0 0 0 0,0-1 0 0 0,-1 1 0 0 0,1 0 0 0 0,0-1 0 0 0,0 1 0 0 0,0-1 0 0 0,0 1 1 0 0,0-1-1 0 0,0 1 0 0 0,0-1 0 0 0,0 0 0 0 0,0 1 0 0 0,0-1 0 0 0,1 0 0 0 0,-1 0 0 0 0,0 0 0 0 0,0 0 0 0 0,0 0 0 0 0,0 0 0 0 0,0 0 0 0 0,0 0 0 0 0,0-1 0 0 0,0 1 1 0 0,0 0-1 0 0,0 0 0 0 0,1-1 0 0 0,0 0 0 0 0,9-3 62 0 0,1 0 1 0 0,-1 0-1 0 0,15-9 1 0 0,-17 8-85 0 0,44-13-106 0 0,-14 6-6254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12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28 153 9189 0 0,'0'0'11901'0'0,"66"6"-11901"0"0,-53-6-340 0 0,-5 0-600 0 0,-3-2-608 0 0,0 2-1613 0 0</inkml:trace>
  <inkml:trace contextRef="#ctx0" brushRef="#br0" timeOffset="1">0 47 10137 0 0,'0'0'10985'0'0,"66"-35"-11841"0"0,-48 29-160 0 0,5 2-872 0 0,-10 2-3201 0 0,2 2-4720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10981 0 0,'0'0'9568'0'0,"4"12"-9159"0"0,3 7-299 0 0,-1 1 14 0 0,0-1-1 0 0,2 0 1 0 0,0 0 0 0 0,1-1-1 0 0,15 21 1 0 0,-21-45 17 0 0,0-1 1 0 0,0 1-1 0 0,0-1 1 0 0,-1 0-1 0 0,0 0 1 0 0,2-13-1 0 0,1-4-121 0 0,1 0-1 0 0,1 1 1 0 0,10-24 0 0 0,-14 40-22 0 0,0 0 0 0 0,1 0 0 0 0,0 0 0 0 0,0 0 0 0 0,1 1 0 0 0,-1-1 0 0 0,1 1 0 0 0,1 0 0 0 0,-1 1 0 0 0,1-1 0 0 0,0 1 0 0 0,1 0 0 0 0,8-5 0 0 0,-14 10 6 0 0,0-1 0 0 0,0 1-1 0 0,0-1 1 0 0,0 1 0 0 0,0-1 0 0 0,0 1 0 0 0,0-1 0 0 0,1 1 0 0 0,-1 0 0 0 0,0 0-1 0 0,0 0 1 0 0,0 0 0 0 0,0 0 0 0 0,1 0 0 0 0,-1 0 0 0 0,0 0 0 0 0,0 0 0 0 0,0 0 0 0 0,0 0-1 0 0,1 1 1 0 0,-1-1 0 0 0,0 1 0 0 0,0-1 0 0 0,0 1 0 0 0,1 0 0 0 0,0 1 35 0 0,0 0 1 0 0,0-1 0 0 0,-1 1-1 0 0,1 0 1 0 0,-1 0-1 0 0,0 0 1 0 0,0 0 0 0 0,1 1-1 0 0,-1-1 1 0 0,-1 0 0 0 0,3 5-1 0 0,0 7 221 0 0,-1-1 1 0 0,0 1-1 0 0,1 20 0 0 0,-3-28-196 0 0,2 16-124 0 0,-1-10-108 0 0,0-1 1 0 0,0 1-1 0 0,-1 0 0 0 0,0 0 1 0 0,-1 0-1 0 0,-5 19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2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3940 0 0,'0'0'17285'0'0,"8"1"-16896"0"0,-2-1-350 0 0,10 2 77 0 0,1 0-1 0 0,-1-2 1 0 0,0 0-1 0 0,1 0 1 0 0,-1-2 0 0 0,0 0-1 0 0,0-1 1 0 0,28-9-1 0 0,-44 13-111 0 0,1-1-1 0 0,-1 0 0 0 0,1 0 0 0 0,-1 0 0 0 0,1 1 1 0 0,-1-1-1 0 0,0 0 0 0 0,1 1 0 0 0,-1-1 0 0 0,1 0 1 0 0,-1 1-1 0 0,0-1 0 0 0,1 1 0 0 0,-1-1 0 0 0,0 0 1 0 0,1 1-1 0 0,-1-1 0 0 0,0 1 0 0 0,0-1 0 0 0,1 1 1 0 0,-1-1-1 0 0,0 1 0 0 0,0-1 0 0 0,0 1 0 0 0,0-1 1 0 0,0 1-1 0 0,1-1 0 0 0,-1 1 0 0 0,0-1 0 0 0,0 1 1 0 0,-1 0-1 0 0,1-1 0 0 0,0 1 0 0 0,0-1 0 0 0,0 1 1 0 0,0-1-1 0 0,0 1 0 0 0,0-1 0 0 0,-1 2 0 0 0,-2 34 59 0 0,2-28-2 0 0,-3 78 183 0 0,4 0 0 0 0,16 122 0 0 0,-15-198-174 0 0,1-1 0 0 0,-2 1 0 0 0,0 0 0 0 0,0 0 0 0 0,0 0 0 0 0,-2-1 0 0 0,1 1 0 0 0,-1 0 0 0 0,-6 17 0 0 0,7-23-44 0 0,-1-1-1 0 0,0 1 1 0 0,0-1-1 0 0,0 0 1 0 0,-1 1-1 0 0,1-1 1 0 0,-1 0-1 0 0,1 0 0 0 0,-1-1 1 0 0,0 1-1 0 0,0-1 1 0 0,-1 1-1 0 0,1-1 1 0 0,0 0-1 0 0,-1 0 0 0 0,1 0 1 0 0,-1-1-1 0 0,0 1 1 0 0,1-1-1 0 0,-1 0 1 0 0,0 0-1 0 0,0 0 1 0 0,0 0-1 0 0,0-1 0 0 0,0 0 1 0 0,-7 0-1 0 0,10 0-78 0 0,0 0-1 0 0,-1-1 0 0 0,1 1 1 0 0,0-1-1 0 0,0 1 1 0 0,0-1-1 0 0,0 0 0 0 0,0 1 1 0 0,0-1-1 0 0,0 0 0 0 0,0 0 1 0 0,0 0-1 0 0,1 0 1 0 0,-1 0-1 0 0,0 1 0 0 0,0-1 1 0 0,1-1-1 0 0,-1 1 0 0 0,0 0 1 0 0,1 0-1 0 0,-1 0 0 0 0,1 0 1 0 0,0 0-1 0 0,-1 0 1 0 0,1-1-1 0 0,0 0 0 0 0,-9-40-5690 0 0,8 33 830 0 0,-2-8-6696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2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3436 0 0,'0'0'16153'0'0,"13"0"-15183"0"0,11 0-703 0 0,90-1 1514 0 0,-100 0-2306 0 0,1-1 0 0 0,-1 0 0 0 0,15-5 0 0 0,-25 4-826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11629 0 0,'0'0'11809'0'0,"64"-26"-11073"0"0,-41 22-400 0 0,2 2-336 0 0,-4 2-120 0 0,-4 0-664 0 0,4 0-452 0 0,-11 0-844 0 0,8 0-4489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3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42 669 468 0 0,'0'0'15184'0'0,"-7"11"-14372"0"0,-20 34 97 0 0,19-27 1979 0 0,14-18-1622 0 0,13-16-334 0 0,21-44-632 0 0,-3-1-1 0 0,-2-2 0 0 0,-3-1 0 0 0,-2-1 0 0 0,-4-2 1 0 0,-3-1-1 0 0,22-105 0 0 0,-38 142-343 0 0,-3 16 69 0 0,-1 0 0 0 0,2-29 0 0 0,-3 68-9 0 0,1-1-1 0 0,1 1 0 0 0,10 35 1 0 0,1-2 226 0 0,20 107 363 0 0,65 183-1 0 0,-99-345-636 0 0,0 1-1 0 0,0-1 1 0 0,-1 1 0 0 0,1-1 0 0 0,-1 1-1 0 0,1-1 1 0 0,-1 1 0 0 0,0 0-1 0 0,0-1 1 0 0,0 5 0 0 0,-7-5-1282 0 0,-6-14-902 0 0,12 11 1781 0 0,-9-8-2715 0 0,1 3-3011 0 0,-4 0-1573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2:1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10649 0 0,'0'0'13597'0'0,"74"0"-13005"0"0,-59 0-208 0 0,6 0-204 0 0,-6 4-180 0 0,0-2-84 0 0,-2 2-360 0 0,-3-1-412 0 0,-5 1-380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4:5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44 640 0 0,'0'0'10795'0'0,"-13"21"-7189"0"0,13 33 3768 0 0,3-52-7337 0 0,0-1 0 0 0,0 1 0 0 0,0-1 0 0 0,0 0 0 0 0,0 0 0 0 0,0-1-1 0 0,0 1 1 0 0,0-1 0 0 0,0 1 0 0 0,0-1 0 0 0,6 0 0 0 0,-6 0 2 0 0,26 4 288 0 0,0-1-1 0 0,-1-2 0 0 0,1-1 1 0 0,30-3-1 0 0,116-23-31 0 0,-55 6-52 0 0,-438 47 891 0 0,153-15-1341 0 0,35-10-203 0 0,130-2 346 0 0,23-12-285 0 0,17-6 388 0 0,-1 2 0 0 0,2 1 0 0 0,0 3 0 0 0,0 1 0 0 0,1 2-1 0 0,1 2 1 0 0,79-4 0 0 0,-120 11-18 0 0,0 0 1 0 0,0 0-1 0 0,1 0 0 0 0,-1 0 0 0 0,0 0 0 0 0,0 1 0 0 0,0-1 0 0 0,0 0 0 0 0,0 1 1 0 0,1 0-1 0 0,-1 0 0 0 0,0-1 0 0 0,0 1 0 0 0,-1 0 0 0 0,3 2 0 0 0,-8 4 327 0 0,-19-1-255 0 0,-99 5-233 0 0,-50 8-282 0 0,152-16 408 0 0,-12 3-10 0 0,-56 2-1 0 0,87-8 7 0 0,4-2-113 0 0,0 0 112 0 0,0 1 0 0 0,0-1 0 0 0,0 1 0 0 0,0 0 0 0 0,0 0 0 0 0,1 0 1 0 0,-1 0-1 0 0,1 0 0 0 0,5 0 0 0 0,-6 1 7 0 0,69-13 286 0 0,-17 2-154 0 0,0 2-1 0 0,0 2 0 0 0,1 3 1 0 0,60 4-1 0 0,-115-1-107 0 0,0 1 1 0 0,0 0-1 0 0,0 0 0 0 0,0 0 1 0 0,0 0-1 0 0,0 0 1 0 0,0 0-1 0 0,0 0 0 0 0,0 0 1 0 0,1 1-1 0 0,-1-1 0 0 0,0 0 1 0 0,0 0-1 0 0,0 1 0 0 0,0-1 1 0 0,0 1-1 0 0,0-1 0 0 0,-1 1 1 0 0,1 0-1 0 0,0-1 0 0 0,0 1 1 0 0,0 0-1 0 0,0-1 0 0 0,0 2 1 0 0,-20 11 171 0 0,-46 7-274 0 0,16-7-106 0 0,-1-3 0 0 0,0-1 0 0 0,-82 2 0 0 0,131-11 160 0 0,4-1 16 0 0,1-1 0 0 0,0 1 0 0 0,0 0-1 0 0,-1 1 1 0 0,1-1 0 0 0,0 1 0 0 0,0-1-1 0 0,0 1 1 0 0,7 1 0 0 0,-9-1 20 0 0,61-3 339 0 0,100-18 0 0 0,-100 11-237 0 0,101-4 0 0 0,-141 18-39 0 0,-17 5 158 0 0,-7-8-211 0 0,0 1 0 0 0,0-1 0 0 0,0 0 0 0 0,-1 1 0 0 0,1-1 0 0 0,0 0 0 0 0,0 0-1 0 0,-1 0 1 0 0,1 0 0 0 0,0 0 0 0 0,-1 0 0 0 0,1 0 0 0 0,-1-1 0 0 0,1 1 0 0 0,-1 0 0 0 0,1-1 0 0 0,-1 1 0 0 0,0-1 0 0 0,1 0 0 0 0,-3 1-1 0 0,-52 7-245 0 0,-1-2 0 0 0,-112-4-1 0 0,101-2 138 0 0,68 0 81 0 0,38 0-364 0 0,-13-2 473 0 0,0-1 1 0 0,0-1 0 0 0,-1-1 0 0 0,0-1 0 0 0,28-11-1 0 0,-21 7-37 0 0,0 1-1 0 0,36-5 0 0 0,-64 14 262 0 0,-10 2-139 0 0,-29 5-113 0 0,-53 8-257 0 0,23-8 109 0 0,-50 2-102 0 0,113-9-47 0 0,5 0 90 0 0,71-6 158 0 0,-14-8 131 0 0,-34 7-83 0 0,-1 1-1 0 0,1 1 0 0 0,44-2 0 0 0,-68 9 281 0 0,-7 2-235 0 0,-10 2-86 0 0,-189 11-534 0 0,53-8 150 0 0,93-6 342 0 0,58-3 6 0 0,40-3-333 0 0,154-31 870 0 0,-42 5-302 0 0,-123 28-41 0 0,-24 3 165 0 0,-17 3-187 0 0,-31 6-217 0 0,0-3 0 0 0,-1-1 1 0 0,0-2-1 0 0,0-2 0 0 0,-1-3 1 0 0,1-1-1 0 0,-55-8 0 0 0,117 11-105 0 0,11 2 244 0 0,0 0 0 0 0,0-2 0 0 0,44-3-1 0 0,-38-5 113 0 0,42-12-1 0 0,28-5 873 0 0,-104 23-1060 0 0,0 0 0 0 0,0 0 0 0 0,0 0 0 0 0,0 0 1 0 0,0 0-1 0 0,0 0 0 0 0,0 0 0 0 0,0 0 0 0 0,0 0 0 0 0,0 0 0 0 0,0 1 0 0 0,0-1 0 0 0,0 0 1 0 0,0 0-1 0 0,0 0 0 0 0,0 0 0 0 0,0 0 0 0 0,0 0 0 0 0,0 0 0 0 0,0 0 0 0 0,0 1 1 0 0,0-1-1 0 0,0 0 0 0 0,0 0 0 0 0,0 0 0 0 0,0 0 0 0 0,0 0 0 0 0,0 0 0 0 0,0 0 1 0 0,0 0-1 0 0,0 0 0 0 0,0 1 0 0 0,0-1 0 0 0,0 0 0 0 0,0 0 0 0 0,1 0 0 0 0,-1 0 0 0 0,0 0 1 0 0,0 0-1 0 0,0 0 0 0 0,0 0 0 0 0,0 0 0 0 0,0 0 0 0 0,0 0 0 0 0,0 0 0 0 0,0 0 1 0 0,0 0-1 0 0,1 0 0 0 0,-1 0 0 0 0,0 0 0 0 0,0 0 0 0 0,0 0 0 0 0,0 0 0 0 0,0 0 0 0 0,0 0 1 0 0,0 0-1 0 0,0 0 0 0 0,1 0 0 0 0,-1 0 0 0 0,0 0 0 0 0,0 0 0 0 0,0 0 0 0 0,0 0 1 0 0,0 0-1 0 0,0 0 0 0 0,0 0 0 0 0,0 0 0 0 0,-10 10 43 0 0,-18 9-81 0 0,2-6-48 0 0,-1-1 0 0 0,-1-2 0 0 0,0-1 0 0 0,0-1-1 0 0,0-1 1 0 0,-1-1 0 0 0,0-2 0 0 0,-41 1 0 0 0,66-9 43 0 0,11-6 26 0 0,11-6 38 0 0,-5 10 29 0 0,-1 1 0 0 0,2 0 0 0 0,-1 1 1 0 0,0 0-1 0 0,1 1 0 0 0,21-2 1 0 0,85 0-202 0 0,-106 5 38 0 0,-14 1 15 0 0,0-1-1 0 0,0 0 1 0 0,0 1 0 0 0,0-1 0 0 0,1 0 0 0 0,-1 1-1 0 0,0-1 1 0 0,0 0 0 0 0,0 1 0 0 0,0-1-1 0 0,0 0 1 0 0,0 1 0 0 0,0-1 0 0 0,0 0-1 0 0,0 1 1 0 0,0-1 0 0 0,0 0 0 0 0,0 1-1 0 0,0-1 1 0 0,0 0 0 0 0,0 1 0 0 0,0-1 0 0 0,0 0-1 0 0,0 1 1 0 0,-1-1 0 0 0,1 0 0 0 0,0 1-1 0 0,0-1 1 0 0,0 0 0 0 0,0 1 0 0 0,-1-1-1 0 0,1 0 1 0 0,0 0 0 0 0,0 1 0 0 0,-1-1 0 0 0,1 0-1 0 0,0 0 1 0 0,-1 0 0 0 0,1 1 0 0 0,0-1-1 0 0,-1 0 1 0 0,1 0 0 0 0,0 0 0 0 0,-1 0-1 0 0,1 0 1 0 0,0 0 0 0 0,-1 1 0 0 0,-19 10-4716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6:50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6 366 5308 0 0,'-6'7'16192'0'0,"35"-47"-15647"0"0,2 2-1 0 0,2 1 1 0 0,1 1 0 0 0,1 2-1 0 0,46-33 1 0 0,53-52-28 0 0,-132 117-1234 0 0,-7 4 444 0 0,-15 8-756 0 0,0 1-2396 0 0,3-3-4482 0 0,-4-1-2343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6:51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4984 0 0,'0'0'13843'0'0,"7"3"-12986"0"0,62 32 1133 0 0,-3 4 0 0 0,67 50 0 0 0,-128-85-1962 0 0,120 77 117 0 0,-145-94-4013 0 0,8 3-1799 0 0,-2-1-2816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6:51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 6353 0 0,'0'0'14236'0'0,"0"0"-14213"0"0,0 0 0 0 0,0-1 1 0 0,1 1-1 0 0,-1 0 0 0 0,0 0 0 0 0,0 0 1 0 0,0 0-1 0 0,0-1 0 0 0,0 1 1 0 0,0 0-1 0 0,0 0 0 0 0,0 0 1 0 0,0 0-1 0 0,0-1 0 0 0,0 1 1 0 0,0 0-1 0 0,0 0 0 0 0,0 0 1 0 0,0-1-1 0 0,-1 1 0 0 0,1 0 1 0 0,0 0-1 0 0,0 0 0 0 0,0 0 1 0 0,0 0-1 0 0,0-1 0 0 0,0 1 1 0 0,0 0-1 0 0,0 0 0 0 0,0 0 1 0 0,-1 0-1 0 0,1 0 0 0 0,0 0 1 0 0,0-1-1 0 0,0 1 0 0 0,0 0 1 0 0,0 0-1 0 0,-1 0 0 0 0,1 0 0 0 0,0 0 1 0 0,0 0-1 0 0,0 0 0 0 0,0 0 1 0 0,-1 0-1 0 0,1 0 0 0 0,0 0 1 0 0,0 0-1 0 0,0 0 0 0 0,-1 0 1 0 0,1 0-1 0 0,0 0 0 0 0,0 0 1 0 0,0 0-1 0 0,0 0 0 0 0,-1 0 1 0 0,1 0-1 0 0,-40 22 546 0 0,29-15-366 0 0,-1 0 0 0 0,1-1 1 0 0,-1-1-1 0 0,0 0 0 0 0,0 0 1 0 0,-1-1-1 0 0,1-1 1 0 0,-1 0-1 0 0,-20 2 0 0 0,41 18 26 0 0,5 12-117 0 0,-2 1 0 0 0,-2 0 0 0 0,0 0-1 0 0,4 60 1 0 0,-4-35-98 0 0,-2 2-16 0 0,-2 103 0 0 0,31-167-206 0 0,-25 0 275 0 0,1 0 0 0 0,-1 0 0 0 0,22 2 0 0 0,-24 0-203 0 0,-1-1 0 0 0,1 0 0 0 0,0 0-1 0 0,0-1 1 0 0,0 0 0 0 0,0 0-1 0 0,12-4 1 0 0,-19-6-5702 0 0,-6 4 229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13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1 204 11701 0 0,'0'0'7367'0'0,"11"-7"-6763"0"0,6-5-405 0 0,0-2-1 0 0,-1 0 1 0 0,-1 0-1 0 0,0-2 1 0 0,19-25-1 0 0,31-45 306 0 0,-63 95-198 0 0,0 0 0 0 0,-1 0 0 0 0,0 0 0 0 0,-1 17 0 0 0,0-12-636 0 0,1 75 488 0 0,2-30-8219 0 0,-2-47-1046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6:5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73 3676 0 0,'0'0'13663'0'0,"0"-7"-13043"0"0,-4-23-24 0 0,3 23 412 0 0,6 38 952 0 0,49 195-449 0 0,-56-244-1494 0 0,0-1 0 0 0,1 1 1 0 0,0 0-1 0 0,2-1 0 0 0,0 1 0 0 0,5-22 0 0 0,-5 33 6 0 0,0 0 0 0 0,1 0 0 0 0,0 1-1 0 0,0-1 1 0 0,0 0 0 0 0,1 1 0 0 0,0-1-1 0 0,0 1 1 0 0,1 0 0 0 0,0 0 0 0 0,0 0 0 0 0,0 1-1 0 0,1-1 1 0 0,0 1 0 0 0,0 0 0 0 0,0 0-1 0 0,0 1 1 0 0,1 0 0 0 0,0 0 0 0 0,0 0 0 0 0,0 0-1 0 0,10-3 1 0 0,-14 6 28 0 0,1 0-1 0 0,-1 1 1 0 0,0-1-1 0 0,0 1 1 0 0,1-1 0 0 0,-1 1-1 0 0,0 0 1 0 0,1 0-1 0 0,-1 0 1 0 0,0 0 0 0 0,1 0-1 0 0,-1 1 1 0 0,0-1-1 0 0,0 1 1 0 0,1-1-1 0 0,-1 1 1 0 0,0 0 0 0 0,0 0-1 0 0,0 0 1 0 0,4 2-1 0 0,-3 0-9 0 0,0 0-1 0 0,0 0 0 0 0,0 1 0 0 0,0-1 0 0 0,0 1 0 0 0,0-1 0 0 0,-1 1 1 0 0,0 0-1 0 0,0 0 0 0 0,2 5 0 0 0,3 11 7 0 0,-1 0-1 0 0,-1 0 0 0 0,5 36 1 0 0,-9-47-4 0 0,7 31-3 0 0,3 41-113 0 0,-11-81-187 0 0,-1-23-7322 0 0,-1 8 551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6:53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19 236 0 0,'0'0'17956'0'0,"-1"-1"-17895"0"0,1 0-1 0 0,-1 1 1 0 0,0-1-1 0 0,1 0 1 0 0,0 0-1 0 0,-1 1 0 0 0,1-1 1 0 0,0 0-1 0 0,-1 0 1 0 0,1 0-1 0 0,0 0 1 0 0,0 0-1 0 0,0 1 1 0 0,-1-1-1 0 0,1 0 1 0 0,0 0-1 0 0,1-1 0 0 0,26 4 907 0 0,1-1 0 0 0,36-4 0 0 0,2 1-396 0 0,-66 2-508 0 0,-7 35 1028 0 0,3-19-1056 0 0,0 0 0 0 0,2 1-1 0 0,0 0 1 0 0,1-1 0 0 0,0 1 0 0 0,1 0-1 0 0,1 0 1 0 0,4 18 0 0 0,34 139 81 0 0,-22-109-75 0 0,-12-45-27 0 0,1 1 32 0 0,-1 1 0 0 0,-1 0 0 0 0,2 39 0 0 0,-7-60-15 0 0,1 0 0 0 0,-1 0 0 0 0,1 1 0 0 0,-1-1 0 0 0,0 0 0 0 0,1 0 0 0 0,-1 0 0 0 0,0 0 0 0 0,0 0 0 0 0,0 0 0 0 0,0-1 0 0 0,1 1 0 0 0,-1 0 0 0 0,0 0 0 0 0,-1-1 0 0 0,1 1 0 0 0,0 0 0 0 0,0-1 0 0 0,0 1 0 0 0,0-1 0 0 0,0 1 0 0 0,-1-1 0 0 0,1 0 0 0 0,0 0 0 0 0,0 1 0 0 0,-1-1 0 0 0,1 0 0 0 0,0 0 0 0 0,0 0 0 0 0,-2-1 0 0 0,-50 2 524 0 0,41-1-663 0 0,9 0 85 0 0,-2 0-6 0 0,0 0 0 0 0,0 0 0 0 0,-1 0 1 0 0,1-1-1 0 0,0 0 0 0 0,0 0 0 0 0,-9-3 0 0 0,13 4-163 0 0,0-1 0 0 0,-1 0 1 0 0,1 0-1 0 0,0-1 1 0 0,0 1-1 0 0,0 0 0 0 0,0 0 1 0 0,0 0-1 0 0,0-1 0 0 0,0 1 1 0 0,0-1-1 0 0,0 1 0 0 0,1 0 1 0 0,-1-1-1 0 0,0 0 0 0 0,1 1 1 0 0,-1-1-1 0 0,1 1 1 0 0,0-1-1 0 0,0 1 0 0 0,-1-1 1 0 0,1 0-1 0 0,0 1 0 0 0,0-1 1 0 0,1 0-1 0 0,-1 1 0 0 0,0-1 1 0 0,0 1-1 0 0,2-3 0 0 0,1-6-3788 0 0,6 0-2025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6:5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1292 0 0,'0'0'19904'0'0,"76"-10"-15323"0"0,-38 4-4162 0 0,-23 3-344 0 0,-1 1 0 0 0,1 0 0 0 0,-1 1 0 0 0,1 0 0 0 0,26 4 0 0 0,-31 0-666 0 0,-17-2-859 0 0,-8-1-2223 0 0,3-1-3586 0 0,-6-3-4698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6:5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61 3768 0 0,'-4'-4'21638'0'0,"119"-14"-19200"0"0,87 8-1219 0 0,-202 10-1231 0 0,0 0 0 0 0,0 0 0 0 0,0 0 1 0 0,0-1-1 0 0,0 1 0 0 0,0 0 0 0 0,1 0 0 0 0,-1 0 1 0 0,0-1-1 0 0,0 1 0 0 0,0 0 0 0 0,0 0 1 0 0,0 0-1 0 0,0-1 0 0 0,0 1 0 0 0,0 0 0 0 0,0 0 1 0 0,0 0-1 0 0,0 0 0 0 0,0-1 0 0 0,0 1 1 0 0,0 0-1 0 0,0 0 0 0 0,0 0 0 0 0,0-1 1 0 0,-1 1-1 0 0,1 0 0 0 0,0 0 0 0 0,0 0 0 0 0,0-1 1 0 0,0 1-1 0 0,0 0 0 0 0,0 0 0 0 0,0 0 1 0 0,-1 0-1 0 0,1 0 0 0 0,0 0 0 0 0,0-1 0 0 0,0 1 1 0 0,0 0-1 0 0,-1 0 0 0 0,1 0 0 0 0,0 0 1 0 0,0 0-1 0 0,0 0 0 0 0,0 0 0 0 0,-1 0 0 0 0,1 0 1 0 0,0 0-1 0 0,0 0 0 0 0,0 0 0 0 0,-1 0 1 0 0,1 0-1 0 0,-13-10-875 0 0,13 9 694 0 0,-25-8-3905 0 0,-4 8-2265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1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82 3068 0 0,'0'0'11699'0'0,"0"-7"-10957"0"0,1-3-856 0 0,-2-28 2364 0 0,1 37-2120 0 0,0-1 0 0 0,0 1 0 0 0,0 0 0 0 0,-1 0 1 0 0,1 0-1 0 0,-1-1 0 0 0,1 1 0 0 0,-1 0 1 0 0,1 0-1 0 0,-1 0 0 0 0,0 0 0 0 0,1 0 1 0 0,-1 0-1 0 0,0 0 0 0 0,0 0 0 0 0,0 0 1 0 0,0 0-1 0 0,0 1 0 0 0,0-1 0 0 0,0 0 0 0 0,0 1 1 0 0,0-1-1 0 0,0 0 0 0 0,0 1 0 0 0,0-1 1 0 0,0 1-1 0 0,-1 0 0 0 0,0-1 0 0 0,-8 0-46 0 0,0 1 1 0 0,0 0-1 0 0,0 1 0 0 0,0 0 0 0 0,1 1 0 0 0,-1-1 0 0 0,0 2 0 0 0,1 0 0 0 0,-1 0 1 0 0,1 0-1 0 0,0 1 0 0 0,0 1 0 0 0,0-1 0 0 0,1 2 0 0 0,0-1 0 0 0,0 1 0 0 0,0 0 1 0 0,1 1-1 0 0,-1-1 0 0 0,2 2 0 0 0,-1-1 0 0 0,1 1 0 0 0,0 0 0 0 0,0 0 0 0 0,1 0 0 0 0,1 1 1 0 0,-1 0-1 0 0,1 0 0 0 0,1 0 0 0 0,-1 1 0 0 0,2-1 0 0 0,-1 1 0 0 0,1 0 0 0 0,-1 17 1 0 0,3-23-76 0 0,0 1 0 0 0,0 0 0 0 0,1-1 0 0 0,-1 1 0 0 0,1-1 0 0 0,0 1 0 0 0,0-1 1 0 0,0 0-1 0 0,1 1 0 0 0,0-1 0 0 0,0 0 0 0 0,0 0 0 0 0,0 0 0 0 0,0 0 0 0 0,1 0 1 0 0,0-1-1 0 0,0 1 0 0 0,0-1 0 0 0,6 6 0 0 0,-4-6 32 0 0,2 1-1 0 0,-1-1 1 0 0,0 0 0 0 0,1 0-1 0 0,-1 0 1 0 0,1-1 0 0 0,0 0-1 0 0,-1 0 1 0 0,1-1-1 0 0,0 0 1 0 0,0 0 0 0 0,10-1-1 0 0,2 0 121 0 0,-1 0-1 0 0,1-2 1 0 0,-1 0 0 0 0,0-2-1 0 0,0 1 1 0 0,0-2-1 0 0,19-8 1 0 0,-28 10-157 0 0,0 0-1 0 0,-1-1 1 0 0,1-1 0 0 0,-1 1-1 0 0,0-1 1 0 0,-1-1 0 0 0,1 1-1 0 0,-1-1 1 0 0,0 0 0 0 0,-1-1-1 0 0,1 0 1 0 0,-1 0-1 0 0,-1 0 1 0 0,1-1 0 0 0,-1 0-1 0 0,4-8 1 0 0,-9 15-21 0 0,0 1-1 0 0,1-1 1 0 0,-1 1-1 0 0,0-1 0 0 0,0 1 1 0 0,0-1-1 0 0,0 0 1 0 0,0 1-1 0 0,0-1 1 0 0,0 1-1 0 0,0-1 1 0 0,0 1-1 0 0,0-1 1 0 0,0 1-1 0 0,0-1 1 0 0,-1 1-1 0 0,1-1 1 0 0,0 1-1 0 0,0-1 1 0 0,0 1-1 0 0,-1-1 1 0 0,1 1-1 0 0,0-1 1 0 0,-1 1-1 0 0,1-1 1 0 0,0 1-1 0 0,-1 0 1 0 0,0-1-1 0 0,1 0 6 0 0,-1 1 0 0 0,1 0-1 0 0,0 0 1 0 0,-1 0 0 0 0,1 0 0 0 0,0 0-1 0 0,-1 0 1 0 0,1 0 0 0 0,0 1 0 0 0,0-1-1 0 0,-1 0 1 0 0,1 0 0 0 0,0 0 0 0 0,-1 0-1 0 0,1 0 1 0 0,0 0 0 0 0,-1 1 0 0 0,1-1-1 0 0,0 0 1 0 0,0 0 0 0 0,-1 0 0 0 0,1 1 0 0 0,0-1-1 0 0,0 0 1 0 0,-1 0 0 0 0,1 1 0 0 0,0-1-1 0 0,0 0 1 0 0,0 0 0 0 0,0 1 0 0 0,-1-1-1 0 0,1 0 1 0 0,0 1 0 0 0,0-1 0 0 0,0 0-1 0 0,0 1 1 0 0,0-1 0 0 0,0 0 0 0 0,0 1-1 0 0,0-1 1 0 0,0 0 0 0 0,0 1 0 0 0,0-1-1 0 0,0 0 1 0 0,0 1 0 0 0,0-1 0 0 0,0 0 0 0 0,0 1-1 0 0,0-1 1 0 0,1 0 0 0 0,-1 0 0 0 0,0 1-1 0 0,0 8 58 0 0,0 0-1 0 0,0 0 1 0 0,1 0-1 0 0,0 0 1 0 0,0 0-1 0 0,1 0 0 0 0,4 12 1 0 0,-4-18-34 0 0,-1 0 1 0 0,1-1-1 0 0,0 1 1 0 0,0-1-1 0 0,0 1 0 0 0,0-1 1 0 0,0 0-1 0 0,1 0 1 0 0,-1 0-1 0 0,1 0 1 0 0,-1 0-1 0 0,1 0 0 0 0,0-1 1 0 0,0 0-1 0 0,-1 1 1 0 0,1-1-1 0 0,0 0 1 0 0,0 0-1 0 0,0-1 0 0 0,0 1 1 0 0,0 0-1 0 0,1-1 1 0 0,-1 0-1 0 0,0 0 1 0 0,0 0-1 0 0,4-1 0 0 0,6 1 23 0 0,0-1 0 0 0,0 0-1 0 0,0-2 1 0 0,-1 1 0 0 0,1-1 0 0 0,-1-1-1 0 0,1 0 1 0 0,-1-1 0 0 0,-1-1-1 0 0,22-12 1 0 0,-29 16-25 0 0,1-1 0 0 0,-1 0 0 0 0,0 0-1 0 0,-1 0 1 0 0,1-1 0 0 0,0 1 0 0 0,-1-1 0 0 0,0 0 0 0 0,0 0 0 0 0,0 0-1 0 0,-1 0 1 0 0,1-1 0 0 0,-1 1 0 0 0,0-1 0 0 0,0 0 0 0 0,0 1 0 0 0,-1-1-1 0 0,0 0 1 0 0,0 0 0 0 0,0 0 0 0 0,0 0 0 0 0,-1 0 0 0 0,0 0 0 0 0,0 0-1 0 0,0 0 1 0 0,-1 0 0 0 0,1 0 0 0 0,-1 0 0 0 0,0 0 0 0 0,-1 1 0 0 0,-1-6-1 0 0,0 3 4 0 0,1 1 0 0 0,-1 0 0 0 0,0 0 0 0 0,-1 1 0 0 0,0-1 0 0 0,1 1 0 0 0,-2 0 0 0 0,1-1 0 0 0,0 2 0 0 0,-1-1 0 0 0,0 1 0 0 0,0-1 0 0 0,-1 1 0 0 0,1 1 0 0 0,-1-1 0 0 0,0 1 0 0 0,0 0 0 0 0,0 0-1 0 0,0 1 1 0 0,0 0 0 0 0,-1 0 0 0 0,1 0 0 0 0,-1 1 0 0 0,1 0 0 0 0,-1 0 0 0 0,1 1 0 0 0,-1-1 0 0 0,-8 2 0 0 0,7 0 7 0 0,0-1 0 0 0,0 2 0 0 0,0-1 0 0 0,0 1-1 0 0,0 0 1 0 0,0 1 0 0 0,1 0 0 0 0,-1 0 0 0 0,1 1 0 0 0,0 0 0 0 0,0 0 0 0 0,0 1 0 0 0,0 0 0 0 0,1 0 0 0 0,0 0-1 0 0,0 1 1 0 0,0 0 0 0 0,1 0 0 0 0,-1 0 0 0 0,2 1 0 0 0,-1 0 0 0 0,-5 11 0 0 0,8-14-48 0 0,0 0 0 0 0,0 0 1 0 0,0 1-1 0 0,1-1 0 0 0,-1 1 1 0 0,1-1-1 0 0,0 1 0 0 0,1-1 0 0 0,-1 1 1 0 0,1-1-1 0 0,0 1 0 0 0,0 0 1 0 0,0-1-1 0 0,1 1 0 0 0,0-1 1 0 0,0 1-1 0 0,2 6 0 0 0,-1-7-159 0 0,0 0 0 0 0,1-1 0 0 0,0 1 0 0 0,-1-1-1 0 0,1 1 1 0 0,0-1 0 0 0,1 0 0 0 0,-1 0 0 0 0,1 0 0 0 0,-1 0-1 0 0,1-1 1 0 0,0 0 0 0 0,0 1 0 0 0,0-1 0 0 0,0-1 0 0 0,0 1-1 0 0,0-1 1 0 0,6 2 0 0 0,14 3-2662 0 0,-5-4-1972 0 0,6-2-2711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11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4676 0 0,'0'0'13896'0'0,"-26"14"-11258"0"0,-6 18-1360 0 0,27-29-1222 0 0,1 1 1 0 0,-1 0 0 0 0,1 0 0 0 0,-1 0 0 0 0,1 0-1 0 0,1 1 1 0 0,-1 0 0 0 0,1 0 0 0 0,-1 0 0 0 0,1 0 0 0 0,1 0-1 0 0,-1 0 1 0 0,1 1 0 0 0,0-1 0 0 0,0 1 0 0 0,0 0-1 0 0,0 8 1 0 0,2-13-49 0 0,1 0 0 0 0,-1-1 0 0 0,1 1-1 0 0,0 0 1 0 0,-1-1 0 0 0,1 1 0 0 0,0 0 0 0 0,0-1 0 0 0,-1 1-1 0 0,1-1 1 0 0,0 1 0 0 0,0-1 0 0 0,0 1 0 0 0,0-1 0 0 0,0 0-1 0 0,0 1 1 0 0,0-1 0 0 0,0 0 0 0 0,0 0 0 0 0,0 0-1 0 0,0 0 1 0 0,0 0 0 0 0,0 0 0 0 0,1 0 0 0 0,36 2 128 0 0,-29-2-102 0 0,15 1 48 0 0,68 8 51 0 0,-86-8-112 0 0,-1 0-1 0 0,1 0 1 0 0,-1 1-1 0 0,1-1 1 0 0,-1 1-1 0 0,0 1 1 0 0,0-1-1 0 0,0 1 1 0 0,0 0-1 0 0,0 0 1 0 0,0 0-1 0 0,-1 1 1 0 0,5 4-1 0 0,-7-7 33 0 0,0 1 0 0 0,-1 0 0 0 0,1 0-1 0 0,0 0 1 0 0,-1 0 0 0 0,0 0 0 0 0,1 1-1 0 0,-1-1 1 0 0,0 0 0 0 0,0 1 0 0 0,0-1 0 0 0,-1 1-1 0 0,1-1 1 0 0,0 1 0 0 0,-1-1 0 0 0,0 1 0 0 0,0-1-1 0 0,1 1 1 0 0,-1-1 0 0 0,-1 1 0 0 0,1-1-1 0 0,0 1 1 0 0,-1-1 0 0 0,1 1 0 0 0,-1-1 0 0 0,0 1-1 0 0,0-1 1 0 0,0 1 0 0 0,0-1 0 0 0,0 0-1 0 0,0 0 1 0 0,-1 1 0 0 0,1-1 0 0 0,-1 0 0 0 0,1 0-1 0 0,-1-1 1 0 0,0 1 0 0 0,0 0 0 0 0,0 0-1 0 0,0-1 1 0 0,-4 3 0 0 0,-2 1 10 0 0,0 0 0 0 0,0-1-1 0 0,0 0 1 0 0,-1 0 0 0 0,0-1 0 0 0,0 0 0 0 0,0 0-1 0 0,0-1 1 0 0,0 0 0 0 0,-9 0 0 0 0,-30-4 51 0 0,45 1-326 0 0,1 1-1 0 0,0 0 1 0 0,-1-1-1 0 0,1 0 1 0 0,0 0 0 0 0,-1 1-1 0 0,1-1 1 0 0,0-1 0 0 0,0 1-1 0 0,0 0 1 0 0,0 0-1 0 0,0-1 1 0 0,0 0 0 0 0,0 1-1 0 0,0-1 1 0 0,-2-3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1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20 2704 0 0,'0'0'16138'0'0,"-7"-20"-13561"0"0,2 24-2354 0 0,1-1-1 0 0,1 0 0 0 0,-1 1 0 0 0,0 0 0 0 0,1 0 1 0 0,0 0-1 0 0,0 0 0 0 0,0 0 0 0 0,0 1 1 0 0,1 0-1 0 0,-4 7 0 0 0,-19 57 820 0 0,15-32-783 0 0,1 1 0 0 0,1-1-1 0 0,3 2 1 0 0,-2 56 0 0 0,6-74-246 0 0,2-1-1 0 0,1 0 1 0 0,0 0 0 0 0,1 0-1 0 0,1-1 1 0 0,1 1 0 0 0,1-1 0 0 0,1 0-1 0 0,0 0 1 0 0,15 25 0 0 0,-21-41-44 0 0,1 0 1 0 0,0 0 0 0 0,0 0-1 0 0,1 0 1 0 0,-1 0 0 0 0,1 0-1 0 0,-1 0 1 0 0,1-1 0 0 0,0 1-1 0 0,0-1 1 0 0,0 0 0 0 0,0 0-1 0 0,0 0 1 0 0,1 0 0 0 0,-1 0-1 0 0,1-1 1 0 0,-1 0 0 0 0,1 1-1 0 0,-1-1 1 0 0,1-1 0 0 0,0 1-1 0 0,-1 0 1 0 0,9-1 0 0 0,-12-14-11349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13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0 507 7141 0 0,'0'0'12243'0'0,"33"6"-9596"0"0,-11-8-1940 0 0,21 0-200 0 0,0-3 0 0 0,-1-1 1 0 0,45-13-1 0 0,-87 19-499 0 0,1 0 1 0 0,0-1-1 0 0,0 1 0 0 0,0 0 0 0 0,-1 0 1 0 0,1-1-1 0 0,0 1 0 0 0,0-1 1 0 0,-1 1-1 0 0,1-1 0 0 0,0 1 1 0 0,-1-1-1 0 0,1 1 0 0 0,0-1 1 0 0,-1 0-1 0 0,1 1 0 0 0,-1-1 0 0 0,1 0 1 0 0,-1 1-1 0 0,1-1 0 0 0,-1 0 1 0 0,0 0-1 0 0,1 0 0 0 0,-1 1 1 0 0,0-1-1 0 0,0 0 0 0 0,0 0 0 0 0,1-1 1 0 0,-10-24 130 0 0,-26-19-83 0 0,35 45-57 0 0,-20-20-66 0 0,1-1 0 0 0,2-1 0 0 0,-28-43 0 0 0,41 58 51 0 0,0 0 1 0 0,0-1-1 0 0,1 0 1 0 0,0 0-1 0 0,0 0 1 0 0,1 0-1 0 0,0-1 1 0 0,1 1-1 0 0,0-1 1 0 0,0 1-1 0 0,0-1 0 0 0,1 1 1 0 0,0-1-1 0 0,1 1 1 0 0,0-1-1 0 0,1 1 1 0 0,2-10-1 0 0,-1 12 11 0 0,0 0 0 0 0,1 0-1 0 0,-1 0 1 0 0,1 0-1 0 0,1 0 1 0 0,-1 1 0 0 0,1 0-1 0 0,0 0 1 0 0,0 0 0 0 0,0 0-1 0 0,1 1 1 0 0,0 0-1 0 0,0 0 1 0 0,0 1 0 0 0,0-1-1 0 0,0 1 1 0 0,1 1 0 0 0,-1-1-1 0 0,9-1 1 0 0,-6 1 17 0 0,1 0 0 0 0,-1 1 1 0 0,0 0-1 0 0,1 1 0 0 0,-1 0 0 0 0,1 0 1 0 0,-1 1-1 0 0,1 0 0 0 0,-1 1 0 0 0,1 0 1 0 0,-1 1-1 0 0,1 0 0 0 0,17 6 0 0 0,-21-6 7 0 0,0 1 0 0 0,0 0 0 0 0,0 0 0 0 0,0 1 0 0 0,0 0 0 0 0,0 0-1 0 0,-1 0 1 0 0,0 1 0 0 0,0 0 0 0 0,0 0 0 0 0,-1 0 0 0 0,0 0 0 0 0,1 1-1 0 0,-2 0 1 0 0,1 0 0 0 0,-1 0 0 0 0,0 0 0 0 0,0 0 0 0 0,-1 1 0 0 0,0-1 0 0 0,0 1-1 0 0,0 0 1 0 0,-1-1 0 0 0,0 1 0 0 0,0 0 0 0 0,-1 0 0 0 0,0 0 0 0 0,0 0 0 0 0,0 0-1 0 0,-1-1 1 0 0,0 1 0 0 0,-1 0 0 0 0,1 0 0 0 0,-1-1 0 0 0,-5 11 0 0 0,-16 40-13 0 0,16-44-26 0 0,1 1 1 0 0,0 0-1 0 0,1 0 0 0 0,1 0 0 0 0,0 1 0 0 0,0-1 0 0 0,2 1 0 0 0,0 0 0 0 0,0 27 0 0 0,2-41 26 0 0,1 0 0 0 0,-1 1-1 0 0,1-1 1 0 0,-1 0 0 0 0,1 0 0 0 0,0 1-1 0 0,0-1 1 0 0,-1 0 0 0 0,1 0 0 0 0,0 0 0 0 0,0 0-1 0 0,0 0 1 0 0,0 0 0 0 0,0 0 0 0 0,0 0-1 0 0,0 0 1 0 0,1-1 0 0 0,-1 1 0 0 0,0 0 0 0 0,0-1-1 0 0,1 1 1 0 0,-1-1 0 0 0,0 1 0 0 0,1-1-1 0 0,-1 0 1 0 0,0 0 0 0 0,1 1 0 0 0,1-1 0 0 0,49 1 717 0 0,-38-2-213 0 0,-4 1-454 0 0,0-1-1 0 0,0 2 1 0 0,1-1-1 0 0,-1 1 1 0 0,0 1-1 0 0,0 0 1 0 0,0 0-1 0 0,-1 1 1 0 0,1 0-1 0 0,-1 0 1 0 0,1 1-1 0 0,9 7 1 0 0,-18-11-107 0 0,-1 0 1 0 0,1 1-1 0 0,-1-1 1 0 0,1 1-1 0 0,-1-1 0 0 0,1 0 1 0 0,-1 1-1 0 0,0-1 1 0 0,1 1-1 0 0,-1-1 1 0 0,0 1-1 0 0,1-1 0 0 0,-1 1 1 0 0,0 0-1 0 0,0-1 1 0 0,0 1-1 0 0,1-1 1 0 0,-1 1-1 0 0,0 0 0 0 0,0-1 1 0 0,0 1-1 0 0,0-1 1 0 0,0 1-1 0 0,0 0 1 0 0,0-1-1 0 0,0 1 0 0 0,0-1 1 0 0,0 1-1 0 0,-1 0 1 0 0,1-1-1 0 0,0 1 1 0 0,0-1-1 0 0,-1 1 0 0 0,1 0 1 0 0,-6 3-3181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1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3816 0 0,'0'0'13068'0'0,"1"-4"-12357"0"0,0 4-605 0 0,-1 0 0 0 0,0 0 0 0 0,0 0 1 0 0,0 0-1 0 0,0 1 0 0 0,0-1 0 0 0,0 0 0 0 0,1 0 1 0 0,-1 0-1 0 0,0 0 0 0 0,0 0 0 0 0,0 0 0 0 0,0 0 0 0 0,1 0 1 0 0,-1 0-1 0 0,0 0 0 0 0,0 0 0 0 0,0 0 0 0 0,0 0 0 0 0,1 0 1 0 0,-1 0-1 0 0,0 0 0 0 0,0 0 0 0 0,0 0 0 0 0,1 0 0 0 0,-1 0 1 0 0,0 0-1 0 0,0 0 0 0 0,0 0 0 0 0,0 0 0 0 0,0 0 1 0 0,1 0-1 0 0,-1 0 0 0 0,0 0 0 0 0,0-1 0 0 0,0 1 0 0 0,0 0 1 0 0,0 0-1 0 0,1 0 0 0 0,-1 0 0 0 0,0 0 0 0 0,0-1 0 0 0,3 39 1744 0 0,-1 60-1288 0 0,-2-92-450 0 0,0 3-110 0 0,1 1-1 0 0,1-1 1 0 0,-1 0-1 0 0,1 0 1 0 0,1 0 0 0 0,0 0-1 0 0,0 0 1 0 0,1 0-1 0 0,0-1 1 0 0,0 0-1 0 0,9 13 1 0 0,-10-124 1537 0 0,-1 84-1456 0 0,0 1 0 0 0,2-1 0 0 0,0 0 0 0 0,1 1 0 0 0,12-30 0 0 0,-12 46-36 0 0,0-1-1 0 0,1 1 0 0 0,-1 0 1 0 0,1 1-1 0 0,0 0 0 0 0,6-1 1 0 0,-1-1-16 0 0,-2 0-5 0 0,0 1 1 0 0,0 0-1 0 0,0 1 1 0 0,0-1-1 0 0,1 2 1 0 0,-1-1-1 0 0,15 2 1 0 0,-22 0-19 0 0,0-1 0 0 0,1 1 1 0 0,-1 0-1 0 0,0 0 0 0 0,0 0 0 0 0,0 0 1 0 0,1 0-1 0 0,-1 0 0 0 0,0 1 0 0 0,-1-1 1 0 0,1 1-1 0 0,0-1 0 0 0,0 1 0 0 0,0 0 1 0 0,-1 0-1 0 0,1-1 0 0 0,-1 1 0 0 0,0 0 1 0 0,1 1-1 0 0,-1-1 0 0 0,0 0 0 0 0,0 0 1 0 0,-1 0-1 0 0,1 1 0 0 0,0-1 0 0 0,-1 0 1 0 0,1 1-1 0 0,-1-1 0 0 0,0 0 0 0 0,1 1 1 0 0,-1-1-1 0 0,0 1 0 0 0,-1 4 1 0 0,-2 208 120 0 0,3-213-414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16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18 796 0 0,'0'0'13010'0'0,"6"-17"-1222"0"0,3 20-11696 0 0,0 0 0 0 0,-1 1-1 0 0,1 0 1 0 0,-1 0 0 0 0,0 1-1 0 0,0 0 1 0 0,0 1-1 0 0,-1-1 1 0 0,0 2 0 0 0,0-1-1 0 0,-1 1 1 0 0,1 0 0 0 0,-1 0-1 0 0,-1 1 1 0 0,1-1 0 0 0,-1 1-1 0 0,3 9 1 0 0,3 2 24 0 0,-1 1 0 0 0,-2 0 0 0 0,0 1 0 0 0,-1-1 0 0 0,-1 2 0 0 0,5 29 1 0 0,-7-29-96 0 0,-2 1 0 0 0,0 0 0 0 0,-1 0 0 0 0,-2 0 0 0 0,0-1 1 0 0,-2 1-1 0 0,0 0 0 0 0,-1-1 0 0 0,-2 0 0 0 0,0 0 0 0 0,-1 0 1 0 0,-1 0-1 0 0,-2-1 0 0 0,0-1 0 0 0,-12 20 0 0 0,8-17-12 0 0,10-16-23 0 0,0 1 0 0 0,0-1 0 0 0,-1 0 0 0 0,0-1 0 0 0,0 1 1 0 0,-8 7-1 0 0,12-14-138 0 0,11-22-5108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13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16 352 0 0,'0'0'12293'0'0,"0"-3"-11095"0"0,-3-10 1368 0 0,-3 32-567 0 0,-3 35 174 0 0,10-38-2098 0 0,0 0 0 0 0,2 0 0 0 0,0 1-1 0 0,1-2 1 0 0,0 1 0 0 0,1 0 0 0 0,14 29-1 0 0,-4-11-1118 0 0,-9-13-1078 0 0,-5-4-3567 0 0,-5 3-5995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2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35 196 0 0,'0'0'7823'0'0,"0"-4"-6476"0"0,0 2-951 0 0,-2-13 458 0 0,2 1 5996 0 0,1 20-3957 0 0,6 21-2131 0 0,0 4-363 0 0,-2 0-1 0 0,4 54 0 0 0,-3-10-181 0 0,2-21-216 0 0,1-1-1 0 0,3 0 0 0 0,37 102 1 0 0,-40-139 399 0 0,-12-31 712 0 0,-2-19-969 0 0,5 21-155 0 0,0 0 1 0 0,0 0-1 0 0,1 1 1 0 0,1-1 0 0 0,0 0-1 0 0,1 0 1 0 0,0 1 0 0 0,1-1-1 0 0,0 1 1 0 0,1 0-1 0 0,0 0 1 0 0,1 1 0 0 0,1-1-1 0 0,0 1 1 0 0,0 1 0 0 0,1-1-1 0 0,0 1 1 0 0,1 1 0 0 0,15-14-1 0 0,-18 18 40 0 0,0 0 0 0 0,0 1 1 0 0,0 0-1 0 0,1 0 0 0 0,0 1 0 0 0,-1-1 0 0 0,11-2 0 0 0,-15 6-19 0 0,0-1-1 0 0,0 1 0 0 0,0 0 1 0 0,0 0-1 0 0,0-1 0 0 0,0 1 1 0 0,0 1-1 0 0,0-1 0 0 0,0 0 1 0 0,0 0-1 0 0,0 1 0 0 0,0-1 1 0 0,0 1-1 0 0,-1 0 0 0 0,1 0 1 0 0,0-1-1 0 0,0 1 0 0 0,0 0 1 0 0,-1 1-1 0 0,1-1 0 0 0,0 0 1 0 0,-1 0-1 0 0,1 1 0 0 0,-1-1 1 0 0,0 1-1 0 0,1-1 1 0 0,-1 1-1 0 0,0-1 0 0 0,0 1 1 0 0,0 0-1 0 0,1 3 0 0 0,5 12 63 0 0,-1-1 0 0 0,-1 1 0 0 0,-1 1 1 0 0,0-1-1 0 0,-1 0 0 0 0,-1 1 0 0 0,0 0 0 0 0,-2 22 0 0 0,6 47 129 0 0,-6-80-357 0 0,2 7 295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22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2672 0 0,'0'0'12584'0'0,"-7"2"-12295"0"0,-14 5 138 0 0,-1-1 0 0 0,0-1 0 0 0,0-2 1 0 0,-24 2-1 0 0,46-5-364 0 0,9 102 2367 0 0,0-26-2190 0 0,-1 266-101 0 0,-9-286-181 0 0,1-55 34 0 0,0 0-1 0 0,0 0 1 0 0,0 0-1 0 0,0 0 1 0 0,0 0-1 0 0,-1-1 1 0 0,1 1-1 0 0,0 0 1 0 0,-1 0-1 0 0,1 0 1 0 0,-1 0-1 0 0,1-1 1 0 0,-1 1 0 0 0,1 0-1 0 0,-1 0 1 0 0,0-1-1 0 0,1 1 1 0 0,-1-1-1 0 0,0 1 1 0 0,1 0-1 0 0,-2 0 1 0 0,-1 3-316 0 0,17 0 570 0 0,-4-2-183 0 0,0 0 1 0 0,0-1 0 0 0,0 0 0 0 0,0-1 0 0 0,0 0-1 0 0,0 0 1 0 0,0-1 0 0 0,0 0 0 0 0,0-1-1 0 0,0-1 1 0 0,0 1 0 0 0,-1-1 0 0 0,1-1 0 0 0,-1 0-1 0 0,10-6 1 0 0,-16 0-5722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2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5613 0 0,'0'0'11884'0'0,"5"11"-11406"0"0,9 30 270 0 0,14 64-1 0 0,14-246 69 0 0,-38 132-830 0 0,0-1 0 0 0,0 1 1 0 0,0 0-1 0 0,12-16 0 0 0,-14 23 21 0 0,0 0-1 0 0,0-1 1 0 0,0 1-1 0 0,0 0 1 0 0,1 0-1 0 0,-1 0 1 0 0,0 0-1 0 0,1 1 1 0 0,0-1-1 0 0,-1 1 1 0 0,1-1-1 0 0,0 1 1 0 0,0 0-1 0 0,0 0 1 0 0,0 0-1 0 0,0 1 1 0 0,0-1-1 0 0,0 1 1 0 0,6-1-1 0 0,-6 2 53 0 0,1-1-1 0 0,-1 1 1 0 0,1-1 0 0 0,0 1-1 0 0,-1 0 1 0 0,1 1 0 0 0,-1-1-1 0 0,0 1 1 0 0,1-1 0 0 0,-1 1-1 0 0,0 0 1 0 0,0 0 0 0 0,0 0-1 0 0,0 0 1 0 0,-1 1 0 0 0,1-1-1 0 0,-1 1 1 0 0,1 0-1 0 0,-1 0 1 0 0,0 0 0 0 0,0 0-1 0 0,0 0 1 0 0,0 0 0 0 0,-1 1-1 0 0,1-1 1 0 0,-1 0 0 0 0,0 1-1 0 0,0-1 1 0 0,0 1 0 0 0,1 5-1 0 0,0 1-108 0 0,-1 0 0 0 0,0 0-1 0 0,0 1 1 0 0,-1 14 0 0 0,-1-16-812 0 0,0 0 1 0 0,0 0-1 0 0,-1 0 0 0 0,-4 12 1 0 0,4-15-3676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2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5320 0 0,'0'0'11272'0'0,"6"-1"-10711"0"0,25-7 199 0 0,0-1 1 0 0,34-16-1 0 0,-54 20-838 0 0,-9 9 108 0 0,0-1 1 0 0,0 1-1 0 0,0 0 1 0 0,0 0 0 0 0,-1-1-1 0 0,0 1 1 0 0,0 0-1 0 0,0 0 1 0 0,0 1-1 0 0,0 3 1 0 0,18 146 114 0 0,-16-103-28 0 0,4-1-1 0 0,1-1 0 0 0,26 89 1 0 0,-26-120-88 0 0,-6-15 55 0 0,0 1 1 0 0,0-1-1 0 0,-1 1 0 0 0,1 0 1 0 0,-1 0-1 0 0,0-1 1 0 0,1 9-1 0 0,-7-10 147 0 0,0 1 0 0 0,-1-1 0 0 0,1 0 0 0 0,0 0 0 0 0,-1-1 0 0 0,1 0 0 0 0,0 0 0 0 0,-12 1 0 0 0,-10 1-405 0 0,-1-1 0 0 0,1-2 1 0 0,-49-4-1 0 0,75 4 99 0 0,0 0 1 0 0,0 0-1 0 0,0-1 0 0 0,0 1 1 0 0,0 0-1 0 0,0 0 0 0 0,1-1 1 0 0,-1 1-1 0 0,0-1 1 0 0,0 1-1 0 0,0-1 0 0 0,1 1 1 0 0,-1-1-1 0 0,0 1 1 0 0,1-1-1 0 0,-1 0 0 0 0,0 1 1 0 0,1-1-1 0 0,-1 0 1 0 0,0-1-1 0 0,-2-15-6179 0 0,3 1-1003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2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35 3980 0 0,'0'0'12875'0'0,"-6"-1"-12032"0"0,-19-1-154 0 0,18 1 1287 0 0,39 1-831 0 0,387-12 2325 0 0,-426 5-6480 0 0,-10-1-4947 0 0,5 5-373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24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6857 0 0,'0'0'12985'0'0,"36"20"-10854"0"0,-23-13-1964 0 0,0-1 1 0 0,0 0-1 0 0,0-1 1 0 0,1-1-1 0 0,21 4 1 0 0,-21-5-75 0 0,-1 0 0 0 0,1 1 1 0 0,-1 1-1 0 0,0 0 1 0 0,24 13-1 0 0,-36-17-43 0 0,0 0 0 0 0,0 1 0 0 0,0-1 0 0 0,0 0 0 0 0,0 1 0 0 0,0-1 0 0 0,0 0 0 0 0,-1 1-1 0 0,1-1 1 0 0,0 1 0 0 0,-1-1 0 0 0,0 1 0 0 0,1-1 0 0 0,-1 1 0 0 0,0 0 0 0 0,1-1 0 0 0,-1 1 0 0 0,0-1 0 0 0,0 1 0 0 0,0 0 0 0 0,-1-1 0 0 0,1 1-1 0 0,0-1 1 0 0,-1 1 0 0 0,1 0 0 0 0,-1-1 0 0 0,1 1 0 0 0,-1-1 0 0 0,0 0 0 0 0,1 1 0 0 0,-1-1 0 0 0,-2 3 0 0 0,-1 3-17 0 0,0 0 1 0 0,-1 0-1 0 0,1 0 1 0 0,-12 11-1 0 0,-20 11 148 0 0,13-17-2512 0 0,3-11-6461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26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2504 0 0,'0'0'12045'0'0,"-6"0"-11653"0"0,1 0-154 0 0,0 1 0 0 0,-1-1-1 0 0,1 1 1 0 0,0 0 0 0 0,0 0 0 0 0,-8 4 0 0 0,11-4-88 0 0,0-1 0 0 0,0 1-1 0 0,0 0 1 0 0,1 0 0 0 0,-1 0 0 0 0,0 1-1 0 0,0-1 1 0 0,1 0 0 0 0,-1 1 0 0 0,1-1-1 0 0,-1 1 1 0 0,1-1 0 0 0,0 1 0 0 0,0 0-1 0 0,-1 0 1 0 0,1-1 0 0 0,0 1 0 0 0,1 0-1 0 0,-1 0 1 0 0,0 0 0 0 0,0 0 0 0 0,0 3-1 0 0,0 22 145 0 0,0-1-1 0 0,2 1 0 0 0,1-1 1 0 0,1 1-1 0 0,1-1 0 0 0,14 47 0 0 0,-10-45-151 0 0,-2 0 0 0 0,-1 1 0 0 0,-1 0 0 0 0,-1 0 0 0 0,-1 39 0 0 0,-3-65-92 0 0,0 1 1 0 0,0-1-1 0 0,0 1 0 0 0,0-1 0 0 0,-1 1 0 0 0,1-1 0 0 0,-1 0 0 0 0,0 0 0 0 0,0 0 0 0 0,0 0 0 0 0,0 0 0 0 0,-1 0 0 0 0,1-1 0 0 0,-1 1 0 0 0,0-1 0 0 0,1 1 0 0 0,-1-1 0 0 0,0 0 1 0 0,0 0-1 0 0,-1-1 0 0 0,1 1 0 0 0,0 0 0 0 0,-4 0 0 0 0,4-1-56 0 0,0 1 0 0 0,0-1 1 0 0,0 0-1 0 0,0 0 0 0 0,0-1 0 0 0,0 1 1 0 0,0-1-1 0 0,0 0 0 0 0,0 1 0 0 0,0-1 1 0 0,-1 0-1 0 0,1-1 0 0 0,0 1 0 0 0,0-1 1 0 0,0 1-1 0 0,0-1 0 0 0,0 0 0 0 0,0 0 1 0 0,0 0-1 0 0,0-1 0 0 0,1 1 0 0 0,-1-1 1 0 0,0 1-1 0 0,1-1 0 0 0,-1 0 0 0 0,-2-3 1 0 0,5 5-20 0 0,-1 0 1 0 0,1 0-1 0 0,0-1 1 0 0,0 1-1 0 0,-1 0 1 0 0,1-1 0 0 0,0 1-1 0 0,0 0 1 0 0,0-1-1 0 0,0 1 1 0 0,-1-1-1 0 0,1 1 1 0 0,0 0 0 0 0,0-1-1 0 0,0 1 1 0 0,0-1-1 0 0,0 1 1 0 0,0 0-1 0 0,0-1 1 0 0,0 1 0 0 0,0-1-1 0 0,0 1 1 0 0,0 0-1 0 0,0-1 1 0 0,0 1-1 0 0,1-1 1 0 0,-1 1 0 0 0,0 0-1 0 0,0-1 1 0 0,0 1-1 0 0,0 0 1 0 0,1-1-1 0 0,-1 1 1 0 0,0 0 0 0 0,0-1-1 0 0,1 1 1 0 0,-1 0-1 0 0,0 0 1 0 0,1-1-1 0 0,0 1 1 0 0,22-11-252 0 0,27 3 274 0 0,-47 7 5 0 0,0 1-1 0 0,0 0 1 0 0,0-1 0 0 0,0 1-1 0 0,0 0 1 0 0,0 1 0 0 0,0-1-1 0 0,0 0 1 0 0,0 1-1 0 0,0 0 1 0 0,0 0 0 0 0,0 0-1 0 0,0 0 1 0 0,-1 0 0 0 0,1 0-1 0 0,0 1 1 0 0,-1-1 0 0 0,1 1-1 0 0,-1 0 1 0 0,1 0 0 0 0,1 2-1 0 0,-1 0 36 0 0,-1 0 1 0 0,0 1-1 0 0,0-1 0 0 0,-1 0 1 0 0,1 1-1 0 0,-1 0 0 0 0,0-1 1 0 0,0 1-1 0 0,-1 0 0 0 0,1-1 1 0 0,-1 1-1 0 0,-1 8 0 0 0,0 34 49 0 0,0-23-67 0 0,1 0 1 0 0,5 39 0 0 0,-4-56-26 0 0,0 0 0 0 0,1 0 0 0 0,0 0-1 0 0,0 0 1 0 0,1 0 0 0 0,0-1 0 0 0,0 1 0 0 0,1-1 0 0 0,-1 0-1 0 0,1 0 1 0 0,1 0 0 0 0,-1-1 0 0 0,7 7 0 0 0,1 6-862 0 0,-11-8-5033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26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4204 0 0,'0'0'10721'0'0,"0"45"-7909"0"0,68 405 846 0 0,-69-465-3516 0 0,1 0-1 0 0,1 0 1 0 0,0 0 0 0 0,1 0-1 0 0,0 0 1 0 0,1 1 0 0 0,1-1-1 0 0,0 1 1 0 0,1 0-1 0 0,1 0 1 0 0,0 0 0 0 0,13-20-1 0 0,-18 32-155 0 0,1 0 0 0 0,-1 1 1 0 0,1-1-1 0 0,0 0 0 0 0,0 1 0 0 0,0-1 0 0 0,0 1 0 0 0,0 0 0 0 0,1 0 0 0 0,-1-1 0 0 0,0 1 1 0 0,1 1-1 0 0,-1-1 0 0 0,0 0 0 0 0,1 1 0 0 0,-1-1 0 0 0,1 1 0 0 0,-1 0 0 0 0,1-1 1 0 0,3 2-1 0 0,-2-1 11 0 0,1 1 1 0 0,0 0 0 0 0,-1 0 0 0 0,0 1 0 0 0,1-1-1 0 0,-1 1 1 0 0,0 0 0 0 0,0 0 0 0 0,0 1-1 0 0,7 4 1 0 0,-6-3 38 0 0,1 0 1 0 0,-1 0-1 0 0,0 1 0 0 0,-1 0 1 0 0,1 0-1 0 0,-1 0 0 0 0,0 1 1 0 0,0-1-1 0 0,0 1 0 0 0,-1 0 1 0 0,0 0-1 0 0,0 0 0 0 0,-1 1 1 0 0,1-1-1 0 0,1 12 0 0 0,-3-12-101 0 0,0 1 0 0 0,0 0-1 0 0,-1 0 1 0 0,0 0-1 0 0,0 0 1 0 0,-1 0 0 0 0,0 0-1 0 0,0 0 1 0 0,-1-1-1 0 0,1 1 1 0 0,-2 0-1 0 0,1-1 1 0 0,-1 1 0 0 0,0-1-1 0 0,-4 8 1 0 0,2-9-1839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27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50 484 0 0,'0'0'17252'0'0,"-3"5"-16895"0"0,1-1-220 0 0,0 0 0 0 0,0 0 0 0 0,0 0-1 0 0,1 0 1 0 0,0 0 0 0 0,-1 1 0 0 0,2-1 0 0 0,-1 0 0 0 0,0 8-1 0 0,1-10-96 0 0,0-1-1 0 0,0 1 0 0 0,0 0 0 0 0,0-1 1 0 0,1 1-1 0 0,-1-1 0 0 0,1 1 1 0 0,-1 0-1 0 0,1-1 0 0 0,0 1 0 0 0,0-1 1 0 0,-1 0-1 0 0,1 1 0 0 0,0-1 0 0 0,0 0 1 0 0,0 1-1 0 0,1-1 0 0 0,-1 0 1 0 0,0 0-1 0 0,0 0 0 0 0,1 0 0 0 0,-1 0 1 0 0,0 0-1 0 0,1 0 0 0 0,-1-1 0 0 0,1 1 1 0 0,-1 0-1 0 0,1-1 0 0 0,0 1 1 0 0,-1-1-1 0 0,1 1 0 0 0,-1-1 0 0 0,1 0 1 0 0,2 0-1 0 0,1 1 49 0 0,0-1 0 0 0,0 0 0 0 0,-1 0-1 0 0,1-1 1 0 0,0 0 0 0 0,0 1 0 0 0,0-1 0 0 0,-1-1 0 0 0,1 1 0 0 0,0-1 0 0 0,-1 0-1 0 0,1 0 1 0 0,-1 0 0 0 0,0 0 0 0 0,0-1 0 0 0,0 0 0 0 0,0 0 0 0 0,0 0 0 0 0,-1 0 0 0 0,1-1-1 0 0,-1 1 1 0 0,0-1 0 0 0,0 0 0 0 0,0 0 0 0 0,0 0 0 0 0,-1 0 0 0 0,0-1 0 0 0,0 1-1 0 0,0-1 1 0 0,0 1 0 0 0,-1-1 0 0 0,1 1 0 0 0,-1-1 0 0 0,0 0 0 0 0,-1 0 0 0 0,1-6 0 0 0,-1 10-48 0 0,0 0 0 0 0,-1-1 0 0 0,1 1 0 0 0,0 0 1 0 0,-1-1-1 0 0,1 1 0 0 0,-1 0 0 0 0,1 0 0 0 0,-1-1 1 0 0,1 1-1 0 0,-1 0 0 0 0,0 0 0 0 0,0 0 1 0 0,0 0-1 0 0,1 0 0 0 0,-1 0 0 0 0,0 0 0 0 0,0 0 1 0 0,0 0-1 0 0,-1 0 0 0 0,1 1 0 0 0,0-1 0 0 0,-2-1 1 0 0,-1 1-13 0 0,1 0 0 0 0,-1 0 1 0 0,1 0-1 0 0,-1 1 0 0 0,0-1 1 0 0,1 1-1 0 0,-1 0 0 0 0,-7 1 1 0 0,0 0-42 0 0,0 1 0 0 0,0 0 1 0 0,0 1-1 0 0,-20 8 0 0 0,-17 16-314 0 0,45-25 63 0 0,1-1 1 0 0,0 1 0 0 0,0-1 0 0 0,0 1-1 0 0,0 0 1 0 0,1 0 0 0 0,-1 0-1 0 0,0 0 1 0 0,1 0 0 0 0,-1 0 0 0 0,1 0-1 0 0,0 1 1 0 0,0-1 0 0 0,0 0 0 0 0,0 1-1 0 0,0-1 1 0 0,0 1 0 0 0,0 3-1 0 0,16 0-10741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2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11609 0 0,'0'0'8777'0'0,"-18"69"-8121"0"0,11-43-204 0 0,-1-4-312 0 0,3-2-140 0 0,2-2-668 0 0,3-2-724 0 0,0-8-1252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14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6521 0 0,'0'0'6450'0'0,"1"12"-5540"0"0,-1 11-681 0 0,5 78 1312 0 0,-4-90-1436 0 0,1 0 1 0 0,0-1-1 0 0,0 1 1 0 0,1-1 0 0 0,1 0-1 0 0,-1 1 1 0 0,9 14 0 0 0,-11-24-93 0 0,-1-1 1 0 0,1 1 0 0 0,-1-1 0 0 0,1 0 0 0 0,-1 1 0 0 0,1-1-1 0 0,0 0 1 0 0,-1 0 0 0 0,1 1 0 0 0,-1-1 0 0 0,1 0 0 0 0,-1 0 0 0 0,1 0-1 0 0,0 0 1 0 0,-1 0 0 0 0,1 0 0 0 0,0 0 0 0 0,-1 0 0 0 0,1 0-1 0 0,-1 0 1 0 0,1 0 0 0 0,0 0 0 0 0,-1 0 0 0 0,1 0 0 0 0,-1-1 0 0 0,1 1-1 0 0,0 0 1 0 0,-1 0 0 0 0,1-1 0 0 0,-1 1 0 0 0,1 0 0 0 0,-1-1-1 0 0,1 1 1 0 0,-1-1 0 0 0,0 1 0 0 0,1 0 0 0 0,-1-1 0 0 0,1 1 0 0 0,-1-1-1 0 0,0 1 1 0 0,1-1 0 0 0,-1 0 0 0 0,1 0 0 0 0,23-31 639 0 0,-18 23-665 0 0,14-19 68 0 0,30-36-67 0 0,-47 61-4 0 0,-1 0 1 0 0,1 0-1 0 0,0 0 0 0 0,0 1 1 0 0,1-1-1 0 0,-1 1 0 0 0,0 0 0 0 0,1 0 1 0 0,-1 0-1 0 0,1 1 0 0 0,0-1 1 0 0,-1 1-1 0 0,1 0 0 0 0,0 0 0 0 0,0 0 1 0 0,4 0-1 0 0,-5 1 42 0 0,-1 1 1 0 0,0-1-1 0 0,0 1 0 0 0,0 0 1 0 0,0-1-1 0 0,1 1 0 0 0,-1 0 1 0 0,0 0-1 0 0,0 0 1 0 0,-1 0-1 0 0,1 1 0 0 0,0-1 1 0 0,0 0-1 0 0,-1 1 0 0 0,1 0 1 0 0,0-1-1 0 0,-1 1 0 0 0,0 0 1 0 0,1 0-1 0 0,-1-1 1 0 0,0 1-1 0 0,0 0 0 0 0,0 0 1 0 0,0 0-1 0 0,0 1 0 0 0,-1-1 1 0 0,1 0-1 0 0,0 0 1 0 0,-1 3-1 0 0,4 10 104 0 0,-2 0 0 0 0,0 0 0 0 0,0 18 0 0 0,-2-22-63 0 0,0 5-308 0 0,2 21 768 0 0,-2-36-705 0 0,0 0-1 0 0,0 0 0 0 0,0 0 1 0 0,0-1-1 0 0,0 1 0 0 0,0 0 1 0 0,1 0-1 0 0,-1 0 1 0 0,0-1-1 0 0,0 1 0 0 0,1 0 1 0 0,-1-1-1 0 0,1 1 0 0 0,-1 0 1 0 0,1 0-1 0 0,-1-1 1 0 0,1 1-1 0 0,-1-1 0 0 0,1 1 1 0 0,-1-1-1 0 0,1 1 0 0 0,0-1 1 0 0,-1 1-1 0 0,1-1 1 0 0,0 1-1 0 0,0-1 0 0 0,-1 0 1 0 0,1 1-1 0 0,0-1 0 0 0,0 0 1 0 0,0 0-1 0 0,0 1 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28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1068 0 0,'0'0'9221'0'0,"0"-12"-8279"0"0,0-27-353 0 0,0 7 6150 0 0,16 74-4457 0 0,23 147-1407 0 0,3 16-962 0 0,-42-213 252 0 0,1 0 0 0 0,0 1-1 0 0,0-1 1 0 0,1 0 0 0 0,-1 0-1 0 0,2 1 1 0 0,-1-1 0 0 0,1 1-1 0 0,8-14 1 0 0,-5 9-208 0 0,0-1 0 0 0,1 1 0 0 0,1 0 0 0 0,0 0-1 0 0,1 1 1 0 0,14-15 0 0 0,-22 25 31 0 0,0 0-1 0 0,0-1 1 0 0,1 1-1 0 0,-1 0 1 0 0,1 0-1 0 0,-1 0 1 0 0,1 0-1 0 0,-1 0 1 0 0,1 1-1 0 0,0-1 1 0 0,-1 0-1 0 0,1 1 1 0 0,0-1-1 0 0,-1 1 1 0 0,1 0-1 0 0,0-1 1 0 0,0 1-1 0 0,-1 0 1 0 0,1 0-1 0 0,0 0 1 0 0,0 0-1 0 0,0 0 1 0 0,-1 1-1 0 0,1-1 1 0 0,0 1-1 0 0,3 0 1 0 0,-2 1 12 0 0,0 0 0 0 0,0 1 0 0 0,-1-1 0 0 0,1 1 0 0 0,0-1 0 0 0,-1 1 0 0 0,1 0 1 0 0,-1 0-1 0 0,0 0 0 0 0,0 0 0 0 0,0 0 0 0 0,1 5 0 0 0,4 8 32 0 0,-1 0-1 0 0,-1 0 1 0 0,0 0-1 0 0,4 31 1 0 0,-8-18-52 0 0,1 16-115 0 0,5-25-2840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29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6097 0 0,'0'0'14733'0'0,"-18"69"-14285"0"0,15-55-288 0 0,3-2-160 0 0,0-2-328 0 0,0-2-736 0 0,5-4-692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30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17 168 0 0,'0'0'14689'0'0,"0"-17"-12996"0"0,15 185 4483 0 0,-15-205-6066 0 0,1 12 13 0 0,-1 0 1 0 0,-7-48-1 0 0,6 119 608 0 0,0-33-689 0 0,0-1 0 0 0,0 1 0 0 0,1-1 0 0 0,1 1 0 0 0,0 0 0 0 0,0-1 0 0 0,6 20 0 0 0,-7-38 145 0 0,-1 0 0 0 0,1-1 1 0 0,1 1-1 0 0,-1 0 0 0 0,1 0 0 0 0,0 0 0 0 0,3-9 1 0 0,3-31-247 0 0,-7 35-3 0 0,-1-14 409 0 0,-8 47-111 0 0,7-18-272 0 0,1 2 0 0 0,0-1 0 0 0,0 0 0 0 0,0 0-1 0 0,1 0 1 0 0,0 0 0 0 0,0 1 0 0 0,0-1 0 0 0,2 9 0 0 0,-2-12-57 0 0,1-1 1 0 0,-1 1 0 0 0,1-1 0 0 0,0 1-1 0 0,0-1 1 0 0,0 0 0 0 0,0 1-1 0 0,0-1 1 0 0,0 0 0 0 0,0 0 0 0 0,0 0-1 0 0,0 0 1 0 0,1 0 0 0 0,-1 0 0 0 0,0 0-1 0 0,1 0 1 0 0,-1 0 0 0 0,1-1-1 0 0,-1 1 1 0 0,1-1 0 0 0,-1 1 0 0 0,1-1-1 0 0,-1 1 1 0 0,1-1 0 0 0,-1 0 0 0 0,1 0-1 0 0,0 0 1 0 0,-1 0 0 0 0,1 0-1 0 0,-1 0 1 0 0,1 0 0 0 0,0 0 0 0 0,-1-1-1 0 0,4 0 1 0 0,-1 0-752 0 0,1 0 0 0 0,0 0 0 0 0,0 0 0 0 0,-1-1 0 0 0,1 0 0 0 0,-1 0 0 0 0,5-3-1 0 0,17-11-6619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2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4196 0 0,'0'0'15452'0'0,"-3"11"-15121"0"0,-4 11-271 0 0,-17 58 743 0 0,22-71-892 0 0,0 0 0 0 0,1 0 0 0 0,0 0 0 0 0,0 0 0 0 0,1-1 0 0 0,0 1 0 0 0,1 12 0 0 0,0-20-60 0 0,-1 0 0 0 0,1 0 0 0 0,-1 0 1 0 0,1 0-1 0 0,-1 0 0 0 0,1 0 0 0 0,0 0 0 0 0,0 0 0 0 0,-1 0 1 0 0,1-1-1 0 0,0 1 0 0 0,0 0 0 0 0,0-1 0 0 0,0 1 0 0 0,0 0 1 0 0,0-1-1 0 0,0 1 0 0 0,2 0 0 0 0,6 1-3506 0 0,3-7-2755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31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3572 0 0,'0'0'11764'0'0,"21"14"-8653"0"0,-13-1-2618 0 0,-1 1 1 0 0,1 0-1 0 0,-2 0 1 0 0,0 0-1 0 0,-1 1 1 0 0,0 0-1 0 0,2 19 1 0 0,12 114-451 0 0,-12-81 101 0 0,-2-13-122 0 0,-5-54 42 0 0,1-31 1100 0 0,1 14-1189 0 0,1 1 1 0 0,0-1 0 0 0,2 0 0 0 0,0 1 0 0 0,1 0 0 0 0,0 1 0 0 0,1-1 0 0 0,1 1 0 0 0,1 0-1 0 0,0 1 1 0 0,14-18 0 0 0,-22 31 16 0 0,0 0-1 0 0,-1 0 1 0 0,1 0-1 0 0,0 0 1 0 0,0 0-1 0 0,0 0 1 0 0,-1 0 0 0 0,1 0-1 0 0,0 0 1 0 0,1 0-1 0 0,-1 0 1 0 0,0 0-1 0 0,0 1 1 0 0,0-1-1 0 0,0 0 1 0 0,1 1 0 0 0,-1-1-1 0 0,0 1 1 0 0,0 0-1 0 0,1-1 1 0 0,-1 1-1 0 0,0 0 1 0 0,1 0-1 0 0,-1 0 1 0 0,0 0 0 0 0,1 0-1 0 0,-1 0 1 0 0,0 0-1 0 0,1 0 1 0 0,2 1-1 0 0,-2 1 14 0 0,0 0 0 0 0,1-1 0 0 0,-1 1 0 0 0,0 1 0 0 0,0-1 0 0 0,-1 0 0 0 0,1 0 0 0 0,0 1 0 0 0,-1-1 1 0 0,1 1-1 0 0,-1 0 0 0 0,0-1 0 0 0,2 5 0 0 0,3 12 79 0 0,-1 1 0 0 0,6 39 0 0 0,-3 21-409 0 0,-6-71-1090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3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75 144 0 0,'0'0'15845'0'0,"9"-11"-15317"0"0,28-33-42 0 0,-36 43-414 0 0,1-1 1 0 0,-1 1-1 0 0,0-1 1 0 0,0 1-1 0 0,1 0 1 0 0,-1-1-1 0 0,1 1 1 0 0,-1 0-1 0 0,1 0 1 0 0,0 0-1 0 0,-1 0 1 0 0,1 0-1 0 0,0 1 1 0 0,-1-1-1 0 0,1 0 1 0 0,0 1-1 0 0,0 0 1 0 0,0-1-1 0 0,3 1 1 0 0,-4 0-28 0 0,0 0 0 0 0,0 1-1 0 0,0-1 1 0 0,0 1 0 0 0,0 0 0 0 0,0-1 0 0 0,0 1 0 0 0,0 0 0 0 0,0-1 0 0 0,0 1-1 0 0,0 0 1 0 0,0 0 0 0 0,-1 0 0 0 0,1 0 0 0 0,0 0 0 0 0,0 0 0 0 0,-1 0 0 0 0,1 0-1 0 0,-1 0 1 0 0,1 0 0 0 0,0 2 0 0 0,1 5 148 0 0,0-1 0 0 0,0 1 0 0 0,-1 0-1 0 0,0 0 1 0 0,1 13 0 0 0,-3-7 97 0 0,-1-1-1 0 0,1 0 1 0 0,-2 1-1 0 0,0-1 1 0 0,-1 0-1 0 0,-5 14 1 0 0,-1 3 218 0 0,58-28-909 0 0,-36-3-158 0 0,33-3-1714 0 0,-15-1-4495 0 0,-15 1-2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31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10369 0 0,'0'0'11061'0'0,"2"67"-10493"0"0,-4-47-192 0 0,-1 2-180 0 0,0 2-136 0 0,1-6-60 0 0,2 3-140 0 0,0-5-444 0 0,0 0-536 0 0,0-6-740 0 0,0-2-3385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32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6157 0 0,'0'0'11779'0'0,"1"3"-11342"0"0,38 218 2758 0 0,5 35-3122 0 0,-42-248 129 0 0,-2-21-236 0 0,1 1-34 0 0,-1 0 1 0 0,1 0 0 0 0,1 0-1 0 0,4-13 1 0 0,-1 13 31 0 0,2 0 0 0 0,0 0 1 0 0,0 0-1 0 0,14-16 0 0 0,-16 22 24 0 0,-1 1-1 0 0,1 0 1 0 0,0 0-1 0 0,1 0 1 0 0,-1 1-1 0 0,1-1 1 0 0,0 2-1 0 0,0-1 1 0 0,0 0-1 0 0,11-3 1 0 0,-15 6 11 0 0,0 1-1 0 0,0 0 1 0 0,0 0 0 0 0,0 0-1 0 0,0 0 1 0 0,0 0 0 0 0,0 0-1 0 0,0 1 1 0 0,0-1-1 0 0,0 1 1 0 0,-1-1 0 0 0,1 1-1 0 0,0 0 1 0 0,0-1 0 0 0,-1 1-1 0 0,1 0 1 0 0,0 0 0 0 0,-1 0-1 0 0,1 1 1 0 0,-1-1 0 0 0,1 0-1 0 0,-1 1 1 0 0,0-1 0 0 0,1 0-1 0 0,-1 1 1 0 0,0 0 0 0 0,0-1-1 0 0,0 1 1 0 0,0 0 0 0 0,0-1-1 0 0,-1 1 1 0 0,1 0-1 0 0,0 0 1 0 0,0 2 0 0 0,4 10 128 0 0,-1 1 1 0 0,0-1-1 0 0,2 19 1 0 0,-4-24-64 0 0,0 27 128 0 0,-3-31-474 0 0,1 1-1 0 0,0 0 1 0 0,1 0-1 0 0,-1 0 1 0 0,1 0-1 0 0,1 0 1 0 0,-1-1-1 0 0,4 10 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32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3892 0 0,'0'0'11924'0'0,"11"-8"-11244"0"0,35-26-171 0 0,-45 34-462 0 0,-1-1 1 0 0,1 0 0 0 0,0 0-1 0 0,0 1 1 0 0,0-1-1 0 0,0 0 1 0 0,0 1-1 0 0,0-1 1 0 0,1 1-1 0 0,-1-1 1 0 0,0 1-1 0 0,0 0 1 0 0,0-1 0 0 0,0 1-1 0 0,0 0 1 0 0,1 0-1 0 0,-1 0 1 0 0,0 0-1 0 0,0 0 1 0 0,0 0-1 0 0,1 0 1 0 0,-1 0-1 0 0,0 0 1 0 0,0 1 0 0 0,2 0-1 0 0,-2 0-1 0 0,0 0 1 0 0,0 0-1 0 0,0 0 0 0 0,0 0 0 0 0,-1 0 1 0 0,1 1-1 0 0,0-1 0 0 0,-1 0 0 0 0,1 1 1 0 0,-1-1-1 0 0,1 0 0 0 0,-1 1 1 0 0,0-1-1 0 0,0 0 0 0 0,0 1 0 0 0,1-1 1 0 0,-2 3-1 0 0,-5 52 573 0 0,5-52-569 0 0,0-1-26 0 0,0 0 0 0 0,0 0 0 0 0,0-1 0 0 0,1 1 0 0 0,-1 0 0 0 0,1 0 0 0 0,0 0 0 0 0,0-1 0 0 0,0 7 0 0 0,1-8-20 0 0,-1 0-1 0 0,1 0 0 0 0,0-1 1 0 0,0 1-1 0 0,0 0 0 0 0,0 0 1 0 0,0 0-1 0 0,0 0 0 0 0,0-1 1 0 0,0 1-1 0 0,0-1 1 0 0,0 1-1 0 0,0 0 0 0 0,0-1 1 0 0,0 0-1 0 0,0 1 0 0 0,1-1 1 0 0,-1 0-1 0 0,0 0 0 0 0,0 1 1 0 0,1-1-1 0 0,-1 0 0 0 0,0 0 1 0 0,0 0-1 0 0,2-1 1 0 0,1 1 47 0 0,0 0 1 0 0,0 1 0 0 0,0-1 0 0 0,0 1 0 0 0,0-1 0 0 0,0 1 0 0 0,0 1 0 0 0,-1-1 0 0 0,1 0 0 0 0,0 1 0 0 0,-1 0 0 0 0,1 0 0 0 0,-1 0 0 0 0,1 0 0 0 0,-1 0 0 0 0,0 1 0 0 0,5 4 0 0 0,-6-3 41 0 0,0 1 1 0 0,0-1-1 0 0,0 1 1 0 0,0-1-1 0 0,0 1 1 0 0,-1-1-1 0 0,0 1 1 0 0,0 0-1 0 0,-1 0 1 0 0,1 0 0 0 0,-1-1-1 0 0,0 1 1 0 0,0 0-1 0 0,-1 8 1 0 0,0-10-38 0 0,1 1 0 0 0,-1-1 0 0 0,0 0 0 0 0,0 1 1 0 0,0-1-1 0 0,0 0 0 0 0,-1 0 0 0 0,1 0 0 0 0,-1 0 0 0 0,0 0 1 0 0,0 0-1 0 0,0-1 0 0 0,0 1 0 0 0,0-1 0 0 0,-1 1 1 0 0,1-1-1 0 0,-1 0 0 0 0,1 0 0 0 0,-1 0 0 0 0,0 0 0 0 0,0 0 1 0 0,-5 2-1 0 0,7-4-112 0 0,-1 1 0 0 0,1-1 0 0 0,0 1 0 0 0,-1-1 1 0 0,1 0-1 0 0,0 0 0 0 0,-1 0 0 0 0,1 0 0 0 0,-1 0 1 0 0,1 0-1 0 0,0 0 0 0 0,-1 0 0 0 0,1 0 0 0 0,-1-1 0 0 0,1 1 1 0 0,0 0-1 0 0,-1-1 0 0 0,1 1 0 0 0,0-1 0 0 0,0 0 0 0 0,-3-1 1 0 0,3 1-327 0 0,-1-1 0 0 0,0 0 1 0 0,1 0-1 0 0,0 0 1 0 0,-1 0-1 0 0,1-1 1 0 0,0 1-1 0 0,0 0 0 0 0,0 0 1 0 0,0-1-1 0 0,1 1 1 0 0,-1 0-1 0 0,0-1 0 0 0,1 1 1 0 0,0-1-1 0 0,0 1 1 0 0,0-3-1 0 0,-1-19-7369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33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7461 0 0,'0'0'13364'0'0,"-1"13"-12716"0"0,-23 134 684 0 0,23-120-1407 0 0,0-27-56 0 0,1 1-1 0 0,0-1 1 0 0,0 1 0 0 0,0-1 0 0 0,0 1 0 0 0,0-1-1 0 0,0 1 1 0 0,0-1 0 0 0,0 1 0 0 0,0-1 0 0 0,1 1-1 0 0,-1-1 1 0 0,0 1 0 0 0,0-1 0 0 0,0 1 0 0 0,0-1-1 0 0,1 1 1 0 0,-1-1 0 0 0,0 1 0 0 0,1-1 0 0 0,-1 0-1 0 0,0 1 1 0 0,1-1 0 0 0,-1 1 0 0 0,0-1 0 0 0,1 0-1 0 0,-1 0 1 0 0,1 1 0 0 0,-1-1 0 0 0,1 0 0 0 0,-1 1-1 0 0,0-1 1 0 0,1 0 0 0 0,-1 0 0 0 0,1 0 0 0 0,-1 0 0 0 0,1 1-1 0 0,-1-1 1 0 0,1 0 0 0 0,-1 0 0 0 0,1 0 0 0 0,0 0-1 0 0,-1 0 1 0 0,1 0 0 0 0,-1 0 0 0 0,1-1 0 0 0,11-5-7456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14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8293 0 0,'0'0'11425'0'0,"74"12"-10717"0"0,-56-10-268 0 0,-1 0-296 0 0,1 0-144 0 0,-5-2-108 0 0,-3 0-612 0 0,-2 0-692 0 0,-3 0-1057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3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11057 0 0,'0'0'8165'0'0,"26"0"-11534"0"0</inkml:trace>
  <inkml:trace contextRef="#ctx0" brushRef="#br0" timeOffset="1">280 41 13121 0 0,'0'0'6001'0'0,"74"-27"-7885"0"0,-64 21-213 0 0,11-2-4771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3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5765 0 0,'0'0'17137'0'0,"20"20"-17137"0"0,-23-20-2076 0 0,-2 0-784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3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3788 0 0,'0'0'11730'0'0,"6"-10"-11210"0"0,-2-1-359 0 0,-3 8-103 0 0,0-1-1 0 0,0 1 1 0 0,1-1 0 0 0,0 1 0 0 0,-1 0 0 0 0,1-1 0 0 0,1 1 0 0 0,-1 0 0 0 0,0 0 0 0 0,1 0 0 0 0,-1 1 0 0 0,5-4 0 0 0,-3 2 169 0 0,1 1 0 0 0,0-1 0 0 0,0 1 0 0 0,0 0 0 0 0,1 1 0 0 0,-1-1 0 0 0,1 1 0 0 0,-1 0 0 0 0,1 1 0 0 0,0-1 0 0 0,-1 1 0 0 0,1 0 0 0 0,0 1 0 0 0,10-1 0 0 0,-16 1-201 0 0,1 1 0 0 0,0-1 0 0 0,0 0-1 0 0,-1 1 1 0 0,1-1 0 0 0,0 1 0 0 0,-1-1 0 0 0,1 1-1 0 0,0-1 1 0 0,-1 1 0 0 0,1-1 0 0 0,-1 1 0 0 0,1 0-1 0 0,-1-1 1 0 0,1 1 0 0 0,-1 0 0 0 0,1 0 0 0 0,-1-1-1 0 0,0 1 1 0 0,1 0 0 0 0,-1 0 0 0 0,0-1 0 0 0,0 1-1 0 0,0 0 1 0 0,0 0 0 0 0,1 0 0 0 0,-1 0 0 0 0,0-1-1 0 0,-1 3 1 0 0,2 30 572 0 0,-1-26-560 0 0,-2 22 84 0 0,-1-1 0 0 0,-8 38 0 0 0,-4 22-29 0 0,10-47-44 0 0,2-29-15 0 0,1 1 0 0 0,0 1 0 0 0,1-1 0 0 0,1 0 0 0 0,0 0 0 0 0,0 0-1 0 0,2 0 1 0 0,4 22 0 0 0,-5-33-2 0 0,0 0 0 0 0,0 0-1 0 0,0 0 1 0 0,0 0 0 0 0,0 0 0 0 0,1 0 0 0 0,-1 0-1 0 0,1-1 1 0 0,-1 1 0 0 0,1-1 0 0 0,0 1 0 0 0,0-1 0 0 0,-1 1-1 0 0,1-1 1 0 0,0 0 0 0 0,0 0 0 0 0,0 0 0 0 0,0 0-1 0 0,1 0 1 0 0,-1-1 0 0 0,0 1 0 0 0,0-1 0 0 0,0 1-1 0 0,1-1 1 0 0,-1 0 0 0 0,0 0 0 0 0,1 0 0 0 0,-1 0-1 0 0,0 0 1 0 0,0 0 0 0 0,1-1 0 0 0,-1 1 0 0 0,0-1-1 0 0,3 0 1 0 0,0-1 5 0 0,-1 1 1 0 0,0-1-1 0 0,0 0 1 0 0,0 0-1 0 0,0 0 0 0 0,-1 0 1 0 0,1-1-1 0 0,0 1 0 0 0,-1-1 1 0 0,0 0-1 0 0,0 0 0 0 0,0 0 1 0 0,0-1-1 0 0,0 1 1 0 0,0-1-1 0 0,2-6 0 0 0,-7 13 283 0 0,-2 1-293 0 0,1 0 1 0 0,-1 1-1 0 0,1-1 0 0 0,0 1 1 0 0,0-1-1 0 0,1 1 1 0 0,0 0-1 0 0,-3 5 0 0 0,2 6 61 0 0,1 0 0 0 0,0 0 0 0 0,1 1 0 0 0,0-1-1 0 0,1 0 1 0 0,1 0 0 0 0,1 1 0 0 0,0-1 0 0 0,1 0 0 0 0,1 0-1 0 0,1-1 1 0 0,0 1 0 0 0,0-1 0 0 0,11 18 0 0 0,11 19 291 0 0,-19-39-330 0 0,-1 0 1 0 0,0 0 0 0 0,-1 0 0 0 0,0 1-1 0 0,-1 0 1 0 0,-1 0 0 0 0,0 0 0 0 0,3 24-1 0 0,-7-36-30 0 0,-1 0 0 0 0,1 0 0 0 0,-1 0 0 0 0,1 0-1 0 0,-1-1 1 0 0,0 1 0 0 0,0 0 0 0 0,1-1-1 0 0,-1 1 1 0 0,-1 0 0 0 0,1-1 0 0 0,0 1-1 0 0,0-1 1 0 0,0 1 0 0 0,-1-1 0 0 0,1 0 0 0 0,-1 0-1 0 0,1 0 1 0 0,-1 0 0 0 0,0 0 0 0 0,1 0-1 0 0,-1 0 1 0 0,0 0 0 0 0,0 0 0 0 0,1-1-1 0 0,-1 1 1 0 0,0-1 0 0 0,0 1 0 0 0,0-1 0 0 0,-2 0-1 0 0,-60 6 149 0 0,61-6-185 0 0,-6 0-73 0 0,-1-1 1 0 0,1 1 0 0 0,0-1-1 0 0,0-1 1 0 0,-1 0 0 0 0,-14-5-1 0 0,19 5-346 0 0,1 0 0 0 0,-1-1 0 0 0,1 1 0 0 0,-1-1 0 0 0,1 0 0 0 0,0 0 0 0 0,0-1 0 0 0,-7-6 0 0 0,-4-12-4444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38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33 1176 0 0,'0'0'13612'0'0,"-1"-5"-12822"0"0,-4-17-74 0 0,3 17 2996 0 0,2 36-2764 0 0,0-20-897 0 0,0 1 0 0 0,1-1 0 0 0,0 0 0 0 0,1 1 0 0 0,0-1 0 0 0,1 0 0 0 0,0 0 0 0 0,1 0 0 0 0,0 0 0 0 0,1-1 1 0 0,0 0-1 0 0,0 0 0 0 0,11 14 0 0 0,-15-22-30 0 0,0-1 0 0 0,0 0 0 0 0,0 0 1 0 0,1 0-1 0 0,-1 0 0 0 0,0 0 1 0 0,0 0-1 0 0,1 0 0 0 0,-1 0 0 0 0,1 0 1 0 0,-1 0-1 0 0,1-1 0 0 0,-1 1 1 0 0,1-1-1 0 0,-1 1 0 0 0,1-1 0 0 0,0 0 1 0 0,-1 1-1 0 0,1-1 0 0 0,-1 0 1 0 0,1 0-1 0 0,0 0 0 0 0,-1 0 0 0 0,3-1 1 0 0,0 0 37 0 0,-1 0 0 0 0,1-1 0 0 0,-1 1 0 0 0,0-1 0 0 0,1 0 0 0 0,-1 0 0 0 0,0 0 1 0 0,0 0-1 0 0,0 0 0 0 0,3-5 0 0 0,2-1 64 0 0,-1 0 1 0 0,0-1-1 0 0,-1 0 0 0 0,1 0 1 0 0,-2 0-1 0 0,8-16 0 0 0,-8-8 130 0 0,-2 12 326 0 0,0 18-367 0 0,1 10-150 0 0,81 246 93 0 0,-16-40-180 0 0,-69-212 55 0 0,1 0 0 0 0,-1 0 0 0 0,1 0 0 0 0,-1-1 0 0 0,0 1-1 0 0,1 0 1 0 0,-1 0 0 0 0,0 0 0 0 0,0 0 0 0 0,1 0 0 0 0,-1-1-1 0 0,0 1 1 0 0,0 0 0 0 0,0 0 0 0 0,0 0 0 0 0,0 0 0 0 0,0 0 0 0 0,0 0-1 0 0,0 0 1 0 0,-1 0 0 0 0,1-1 0 0 0,0 1 0 0 0,-1 0 0 0 0,1 0 0 0 0,0 0-1 0 0,-1 0 1 0 0,1-1 0 0 0,-1 1 0 0 0,1 0 0 0 0,-1 0 0 0 0,0 0-1 0 0,-29 3 1399 0 0,12-4-1800 0 0,-7 1 392 0 0,0-2-1 0 0,1-1 1 0 0,-37-7-1 0 0,55 8 36 0 0,-25-7-74 0 0,31-1-390 0 0,18-4-410 0 0,22-2-825 0 0,-23 17-2408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4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5 2948 0 0,'5'-5'16897'0'0,"-52"23"-16607"0"0,39-14-123 0 0,-1 0 0 0 0,1-1 0 0 0,-1 0-1 0 0,0-1 1 0 0,0 1 0 0 0,0-2 0 0 0,-10 2-1 0 0,20-3-162 0 0,1 1 0 0 0,-1 0 0 0 0,1-1 0 0 0,-1 1 0 0 0,0 0 0 0 0,1 0 0 0 0,-1 0 0 0 0,0 0 0 0 0,0 0 0 0 0,0 0 0 0 0,0 0 0 0 0,0 0 0 0 0,0 1 0 0 0,0-1 0 0 0,0 0 0 0 0,0 0 0 0 0,-1 1 0 0 0,1-1 0 0 0,0 1 0 0 0,-1-1 0 0 0,1 1 0 0 0,0 2-1 0 0,10 36 440 0 0,-11-38-435 0 0,8 45 675 0 0,2 68 1 0 0,-8-72-493 0 0,2 1-1 0 0,10 44 1 0 0,2-28-9 0 0,27-45-391 0 0,-34-13 228 0 0,1-2 0 0 0,-1 1 0 0 0,0-1 0 0 0,0-1 0 0 0,1 0 0 0 0,-1 0 0 0 0,0-1 0 0 0,0 0 0 0 0,0 0 0 0 0,0-1 0 0 0,10-5 0 0 0,-17 8-233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4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68 102 1448 0 0,'0'0'13049'0'0,"-18"-14"-8766"0"0,14 25-4056 0 0,1 0 0 0 0,0-1 1 0 0,0 1-1 0 0,1 0 0 0 0,0 0 0 0 0,1 1 0 0 0,0-1 0 0 0,1 0 0 0 0,0 0 0 0 0,4 22 0 0 0,-4-30-204 0 0,1-1 0 0 0,-1 1 0 0 0,1 0 0 0 0,-1 0 0 0 0,1 0 0 0 0,0 0 0 0 0,0-1 0 0 0,1 1 0 0 0,-1-1 0 0 0,0 1 0 0 0,1-1 0 0 0,-1 1 0 0 0,1-1 0 0 0,0 0 0 0 0,0 1 0 0 0,0-1 0 0 0,0 0 0 0 0,0 0 0 0 0,1-1 0 0 0,-1 1 0 0 0,1 0 0 0 0,-1-1 0 0 0,1 0 0 0 0,-1 1 0 0 0,1-1 0 0 0,0 0 0 0 0,-1 0 0 0 0,1 0 0 0 0,0-1 0 0 0,0 1 0 0 0,0-1 0 0 0,0 0 0 0 0,0 1 0 0 0,0-1 0 0 0,-1-1 0 0 0,5 1 0 0 0,1-1 46 0 0,0 0 0 0 0,0 0 1 0 0,0-1-1 0 0,0 0 0 0 0,0 0 1 0 0,-1 0-1 0 0,1-1 0 0 0,-1-1 1 0 0,0 1-1 0 0,1-1 0 0 0,-2-1 1 0 0,9-5-1 0 0,-6 2-33 0 0,0-1 0 0 0,0 0-1 0 0,-1 0 1 0 0,0-1 0 0 0,-1 0 0 0 0,11-18-1 0 0,-16 23-17 0 0,0 0 0 0 0,1 1-1 0 0,-1-1 1 0 0,-1 0 0 0 0,1-1-1 0 0,-1 1 1 0 0,0 0 0 0 0,0 0-1 0 0,0 0 1 0 0,-1-1 0 0 0,0 1-1 0 0,0 0 1 0 0,0-1 0 0 0,-1 1-1 0 0,0 0 1 0 0,0 0 0 0 0,0-1-1 0 0,-3-5 1 0 0,1 6-12 0 0,0 0-1 0 0,0 1 1 0 0,0-1-1 0 0,-1 1 1 0 0,0 0-1 0 0,0 0 1 0 0,0 0-1 0 0,0 1 1 0 0,-1-1-1 0 0,0 1 1 0 0,1 0-1 0 0,-1 1 1 0 0,0-1-1 0 0,0 1 1 0 0,-1 0-1 0 0,1 0 1 0 0,0 0-1 0 0,-1 1 1 0 0,1 0-1 0 0,-1 0 1 0 0,1 0-1 0 0,-1 1 1 0 0,1 0-1 0 0,-9 1 1 0 0,6-2 2 0 0,1 1 0 0 0,-1 1 1 0 0,0 0-1 0 0,1 0 0 0 0,-1 0 0 0 0,0 1 1 0 0,1 0-1 0 0,0 0 0 0 0,0 1 0 0 0,-1 0 1 0 0,1 0-1 0 0,1 1 0 0 0,-1 0 0 0 0,1 0 0 0 0,-1 1 1 0 0,1-1-1 0 0,-7 9 0 0 0,8-7-18 0 0,1 0-1 0 0,1 0 1 0 0,-1 0 0 0 0,1 0-1 0 0,0 1 1 0 0,0-1 0 0 0,1 1-1 0 0,0 0 1 0 0,0 0-1 0 0,1 0 1 0 0,0 0 0 0 0,0 0-1 0 0,0 0 1 0 0,1 1 0 0 0,0-1-1 0 0,1 0 1 0 0,1 10-1 0 0,-1-13 4 0 0,0 1-1 0 0,0-1 0 0 0,1 1 0 0 0,0-1 1 0 0,0 1-1 0 0,0-1 0 0 0,0 0 0 0 0,1 0 1 0 0,-1 0-1 0 0,1 0 0 0 0,0 0 0 0 0,0-1 1 0 0,1 1-1 0 0,-1-1 0 0 0,1 0 0 0 0,-1 0 1 0 0,1 0-1 0 0,0-1 0 0 0,0 1 0 0 0,1-1 1 0 0,-1 0-1 0 0,0 0 0 0 0,1 0 0 0 0,-1-1 1 0 0,1 1-1 0 0,9 0 0 0 0,-8-1 16 0 0,0 0-1 0 0,0 0 1 0 0,0-1-1 0 0,1 0 1 0 0,-1 0-1 0 0,0 0 1 0 0,0-1-1 0 0,0 0 0 0 0,0 0 1 0 0,1-1-1 0 0,-2 0 1 0 0,1 0-1 0 0,0 0 1 0 0,0-1-1 0 0,-1 0 1 0 0,1 0-1 0 0,-1 0 1 0 0,0 0-1 0 0,0-1 1 0 0,0 0-1 0 0,0 0 1 0 0,-1-1-1 0 0,1 1 1 0 0,-1-1-1 0 0,-1 0 1 0 0,1 0-1 0 0,0 0 1 0 0,-1 0-1 0 0,0-1 1 0 0,-1 0-1 0 0,1 1 1 0 0,-1-1-1 0 0,0 0 0 0 0,0 0 1 0 0,-1 0-1 0 0,0 0 1 0 0,0-1-1 0 0,0 1 1 0 0,-1 0-1 0 0,0-8 1 0 0,0 8-36 0 0,-1 1-1 0 0,0 0 1 0 0,0 0 0 0 0,0 0 0 0 0,-1 0-1 0 0,1 0 1 0 0,-1 0 0 0 0,0 0 0 0 0,-1 1-1 0 0,1-1 1 0 0,-1 1 0 0 0,0-1 0 0 0,0 1-1 0 0,0 0 1 0 0,0 0 0 0 0,-1 0 0 0 0,0 1-1 0 0,0-1 1 0 0,0 1 0 0 0,0 0 0 0 0,0 0-1 0 0,-1 0 1 0 0,1 1 0 0 0,-1-1 0 0 0,0 1-1 0 0,0 0 1 0 0,-9-2 0 0 0,9 2 15 0 0,0 1-1 0 0,0 0 1 0 0,0 0 0 0 0,-1 0 0 0 0,1 1-1 0 0,0-1 1 0 0,0 1 0 0 0,-1 1-1 0 0,1-1 1 0 0,0 1 0 0 0,0 0 0 0 0,0 0-1 0 0,0 0 1 0 0,-1 0 0 0 0,2 1-1 0 0,-1 0 1 0 0,0 0 0 0 0,0 1 0 0 0,1-1-1 0 0,-1 1 1 0 0,1 0 0 0 0,0 0-1 0 0,0 1 1 0 0,0-1 0 0 0,0 1 0 0 0,0 0-1 0 0,-5 8 1 0 0,5-6 5 0 0,1 1 1 0 0,0 1-1 0 0,0-1 0 0 0,0 0 0 0 0,1 1 1 0 0,0 0-1 0 0,0-1 0 0 0,1 1 1 0 0,0 0-1 0 0,1 0 0 0 0,0 0 0 0 0,0-1 1 0 0,0 1-1 0 0,1 0 0 0 0,0 0 1 0 0,1 0-1 0 0,-1-1 0 0 0,2 1 0 0 0,-1-1 1 0 0,5 10-1 0 0,-5-13 5 0 0,0 1-1 0 0,1 0 1 0 0,-1-1 0 0 0,1 1-1 0 0,0-1 1 0 0,1 0 0 0 0,-1 0-1 0 0,1 0 1 0 0,-1-1 0 0 0,1 1 0 0 0,0-1-1 0 0,0 0 1 0 0,1 0 0 0 0,-1 0-1 0 0,1-1 1 0 0,-1 1 0 0 0,1-1-1 0 0,0 0 1 0 0,0-1 0 0 0,0 1-1 0 0,0-1 1 0 0,0 0 0 0 0,0 0 0 0 0,1 0-1 0 0,-1-1 1 0 0,0 0 0 0 0,0 0-1 0 0,0 0 1 0 0,1-1 0 0 0,-1 0-1 0 0,6-1 1 0 0,-4 0 26 0 0,-1-1-1 0 0,1 0 0 0 0,0 0 1 0 0,-1-1-1 0 0,1 0 1 0 0,-1 0-1 0 0,0-1 1 0 0,-1 1-1 0 0,1-1 1 0 0,-1 0-1 0 0,0-1 1 0 0,0 1-1 0 0,-1-1 0 0 0,1 0 1 0 0,-1 0-1 0 0,0-1 1 0 0,-1 1-1 0 0,0-1 1 0 0,0 1-1 0 0,3-13 1 0 0,-4 15-24 0 0,0 0 1 0 0,-1-1-1 0 0,0 1 1 0 0,0 0 0 0 0,0-1-1 0 0,-1 1 1 0 0,1-1-1 0 0,-1 1 1 0 0,0-1-1 0 0,0 1 1 0 0,-1-1 0 0 0,0 1-1 0 0,1-1 1 0 0,-1 1-1 0 0,-1 0 1 0 0,1-1-1 0 0,-1 1 1 0 0,1 0 0 0 0,-1 0-1 0 0,0 0 1 0 0,-1 0-1 0 0,1 0 1 0 0,-1 1-1 0 0,1-1 1 0 0,-1 1 0 0 0,0 0-1 0 0,-1-1 1 0 0,1 1-1 0 0,0 0 1 0 0,-1 1-1 0 0,0-1 1 0 0,0 1 0 0 0,0 0-1 0 0,-4-3 1 0 0,-1 3-52 0 0,1 0-1 0 0,-1 0 1 0 0,0 1 0 0 0,0 0 0 0 0,0 1 0 0 0,1 0 0 0 0,-1 0-1 0 0,0 1 1 0 0,0 0 0 0 0,0 0 0 0 0,1 1 0 0 0,-1 0 0 0 0,-13 6-1 0 0,16-6 11 0 0,0 0 0 0 0,1 1 0 0 0,-1 0 0 0 0,0 0-1 0 0,1 1 1 0 0,0 0 0 0 0,0 0 0 0 0,-9 8 0 0 0,12-9-39 0 0,0-1 0 0 0,0 1 0 0 0,0 0 0 0 0,0-1 1 0 0,1 1-1 0 0,-1 0 0 0 0,1 0 0 0 0,0 0 1 0 0,0 0-1 0 0,0 0 0 0 0,0 0 0 0 0,0 1 0 0 0,1-1 1 0 0,-1 0-1 0 0,1 0 0 0 0,0 1 0 0 0,1 5 1 0 0,-1-8-70 0 0,0 0 0 0 0,0 1 0 0 0,1-1 0 0 0,-1 0 0 0 0,1 0 0 0 0,-1 1 0 0 0,1-1 0 0 0,0 0 0 0 0,-1 0 0 0 0,1 0 0 0 0,0 0 0 0 0,0 0 0 0 0,0 0 0 0 0,1 2 0 0 0,11 6-4445 0 0,1-3-1210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4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4180 0 0,'0'0'11996'0'0,"6"2"-11268"0"0,6 1-421 0 0,1 0-1 0 0,-1 0 1 0 0,0-1 0 0 0,1 0-1 0 0,-1-2 1 0 0,1 1-1 0 0,-1-1 1 0 0,1-1-1 0 0,-1 0 1 0 0,1-1 0 0 0,20-6-1 0 0,-34 9-207 0 0,-1 0-1 0 0,1 0 0 0 0,0 0 1 0 0,0 0-1 0 0,0 0 0 0 0,0 0 1 0 0,0 0-1 0 0,0 0 0 0 0,0 0 1 0 0,0 0-1 0 0,1 1 0 0 0,-1-1 1 0 0,0 0-1 0 0,1 1 1 0 0,-1-1-1 0 0,1 0 0 0 0,-1 1 1 0 0,1-1-1 0 0,0 0 0 0 0,-1 1 1 0 0,1 2-1 0 0,1 48 355 0 0,3-29-436 0 0,1 0-1 0 0,11 31 1 0 0,-2-15 84 0 0,-2 0-1 0 0,-2 1 1 0 0,-1 1 0 0 0,-2-1 0 0 0,-2 1-1 0 0,0 50 591 0 0,-178-85 72 0 0,173-6-745 0 0,28 0-308 0 0,171 8 1642 0 0,-217-45-734 0 0,13 31-620 0 0,1 0 0 0 0,1 0 0 0 0,-1-1 0 0 0,1 0 0 0 0,0 0 0 0 0,1 1 1 0 0,0-2-1 0 0,0 1 0 0 0,-2-14 0 0 0,-4-72-43 0 0,7 68 49 0 0,0-7 36 0 0,-2-1 0 0 0,-1 1 0 0 0,-2 0 0 0 0,-16-54 0 0 0,9 67 829 0 0,3 5-2973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4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6777 0 0,'0'0'14579'0'0,"31"-2"-11641"0"0,-6 1-2420 0 0,1-2 0 0 0,-1-1 1 0 0,26-7-1 0 0,-26 5-221 0 0,-1 1 1 0 0,2 2-1 0 0,26-2 1 0 0,-52 5-252 0 0,0-2 2 0 0,-3 3-256 0 0,-1-1 1 0 0,1 1 0 0 0,0-1-1 0 0,0 1 1 0 0,0 0 0 0 0,0 0 0 0 0,0 1-1 0 0,-4 1 1 0 0,4-1-295 0 0,-16 7-1406 0 0,3-8-5564 0 0,4-3-722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44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18 104 0 0,'0'0'20160'0'0,"1"8"-13854"0"0,17-5-6112 0 0,0-2-1 0 0,1 1 0 0 0,-1-2 1 0 0,0-1-1 0 0,1 0 0 0 0,-1-1 0 0 0,0-1 1 0 0,18-5-1 0 0,37-5 148 0 0,-56 11-31 0 0,-7 1-3410 0 0,-10 2 2132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48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3192 0 0,'0'0'11163'0'0,"0"-10"-4891"0"0,18 297-4751 0 0,-10-211-1387 0 0,-8-72-209 0 0,3 18 639 0 0,-2-22-541 0 0,-1 0 0 0 0,1 0 1 0 0,-1 0-1 0 0,1-1 1 0 0,-1 1-1 0 0,1 0 1 0 0,-1 0-1 0 0,0 0 0 0 0,1-1 1 0 0,-1 1-1 0 0,1 0 1 0 0,-1 0-1 0 0,0-1 0 0 0,1 1 1 0 0,-1 0-1 0 0,0-1 1 0 0,0 1-1 0 0,1-1 1 0 0,-1 1-1 0 0,0 0 0 0 0,0-1 1 0 0,1 1-1 0 0,-1-1 1 0 0,0 1-1 0 0,0-1 0 0 0,0 1 1 0 0,0 0-1 0 0,0-1 1 0 0,0 1-1 0 0,1-1 0 0 0,-1 1 1 0 0,0-1-1 0 0,0 1 1 0 0,-1-1-1 0 0,7-13-37 0 0,1 0 1 0 0,0 1-1 0 0,1 0 0 0 0,0 0 1 0 0,1 1-1 0 0,1 0 0 0 0,0 1 1 0 0,0 0-1 0 0,1 0 0 0 0,12-8 0 0 0,-19 17 13 0 0,-1 1 0 0 0,0 0 0 0 0,0-1 0 0 0,0 1 0 0 0,1 1 0 0 0,-1-1-1 0 0,1 0 1 0 0,-1 1 0 0 0,0 0 0 0 0,1 0 0 0 0,-1 0 0 0 0,1 0-1 0 0,-1 0 1 0 0,1 1 0 0 0,-1 0 0 0 0,0-1 0 0 0,1 1 0 0 0,-1 0-1 0 0,0 1 1 0 0,0-1 0 0 0,0 1 0 0 0,0-1 0 0 0,0 1 0 0 0,0 0-1 0 0,0 0 1 0 0,0 0 0 0 0,4 5 0 0 0,4 2 90 0 0,-1 1-1 0 0,0 0 1 0 0,0 1 0 0 0,-1 0-1 0 0,9 16 1 0 0,-13-19-30 0 0,-1 1 0 0 0,0 0 1 0 0,0-1-1 0 0,-1 1 0 0 0,0 1 0 0 0,-1-1 0 0 0,0 0 1 0 0,0 1-1 0 0,-1-1 0 0 0,0 20 0 0 0,-6-39-6525 0 0,5 0 319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15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8917 0 0,'0'0'12905'0'0,"64"-14"-12905"0"0,-46 8-72 0 0,-5 2-660 0 0,2 0-612 0 0,-2 2-1108 0 0,-3-2-4157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50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12 4912 0 0,'0'0'13294'0'0,"-8"11"-12835"0"0,-24 37-82 0 0,31-47-351 0 0,0 0 1 0 0,1 0-1 0 0,-1 0 1 0 0,0 0 0 0 0,1 0-1 0 0,-1 0 1 0 0,1 0-1 0 0,-1 0 1 0 0,1 0-1 0 0,-1 1 1 0 0,1-1 0 0 0,0 0-1 0 0,-1 0 1 0 0,1 0-1 0 0,0 0 1 0 0,0 1-1 0 0,0-1 1 0 0,0 0 0 0 0,0 0-1 0 0,1 2 1 0 0,-1-2-7 0 0,1-1 1 0 0,-1 1 0 0 0,1-1-1 0 0,-1 0 1 0 0,1 1 0 0 0,-1-1-1 0 0,1 0 1 0 0,0 0 0 0 0,-1 1 0 0 0,1-1-1 0 0,0 0 1 0 0,-1 0 0 0 0,1 0-1 0 0,0 0 1 0 0,-1 0 0 0 0,1 0-1 0 0,0 0 1 0 0,-1 0 0 0 0,1 0-1 0 0,0 0 1 0 0,-1 0 0 0 0,1 0-1 0 0,1-1 1 0 0,34-11 913 0 0,-34 10-876 0 0,0 0 0 0 0,0 1 0 0 0,0-1 0 0 0,0 0 0 0 0,-1 0 0 0 0,1 0 0 0 0,0 0 0 0 0,-1-1 0 0 0,0 1 0 0 0,1 0 0 0 0,-1-1 0 0 0,0 1 0 0 0,0-1 0 0 0,0 1 0 0 0,-1-1 0 0 0,1 1 0 0 0,0-1 0 0 0,-1 1 0 0 0,0-1 0 0 0,1 0 0 0 0,-1 1 0 0 0,0-1-1 0 0,-1 0 1 0 0,1-2 0 0 0,-1 3-25 0 0,0 0-1 0 0,0 1 1 0 0,0-1-1 0 0,-1 0 0 0 0,1 1 1 0 0,0-1-1 0 0,0 1 0 0 0,-1 0 1 0 0,1 0-1 0 0,-1-1 1 0 0,1 1-1 0 0,-1 0 0 0 0,0 0 1 0 0,1 0-1 0 0,-1 1 0 0 0,0-1 1 0 0,0 0-1 0 0,1 1 1 0 0,-1-1-1 0 0,0 1 0 0 0,0-1 1 0 0,0 1-1 0 0,0 0 0 0 0,0 0 1 0 0,0 0-1 0 0,0 0 1 0 0,0 0-1 0 0,1 0 0 0 0,-1 1 1 0 0,0-1-1 0 0,0 0 0 0 0,0 1 1 0 0,-2 1-1 0 0,-33 17 145 0 0,36-19-242 0 0,0 1-1 0 0,0-1 1 0 0,0 1-1 0 0,0-1 0 0 0,0 1 1 0 0,0 0-1 0 0,0-1 0 0 0,0 1 1 0 0,0 0-1 0 0,1 0 1 0 0,-1-1-1 0 0,0 1 0 0 0,1 0 1 0 0,-1 0-1 0 0,0 0 0 0 0,1 0 1 0 0,-1 0-1 0 0,1 0 1 0 0,0 0-1 0 0,-1 0 0 0 0,1 0 1 0 0,0 0-1 0 0,-1 1 0 0 0,1-1 1 0 0,0 0-1 0 0,0 0 1 0 0,0 0-1 0 0,0 0 0 0 0,0 0 1 0 0,0 0-1 0 0,0 0 0 0 0,1 1 1 0 0,-1-1-1 0 0,1 2 1 0 0,14 1-3568 0 0,-2-5-2341 0 0,4-4-3140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5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4 279 5613 0 0,'0'0'15427'0'0,"-3"2"-14988"0"0,215-173 2510 0 0,-83 67-2871 0 0,-123 98-1384 0 0,-14 14-77 0 0,-17 16-6639 0 0,4-11 648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51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0 196 0 0,'0'0'22251'0'0,"9"12"-21598"0"0,16 19 59 0 0,0-1 0 0 0,52 45 0 0 0,100 61-1810 0 0,-170-132 54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52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8885 0 0,'0'0'13350'0'0,"-3"1"-13050"0"0,-14 6-162 0 0,0-1 0 0 0,0-1-1 0 0,0 0 1 0 0,-36 4-1 0 0,17-2-49 0 0,35-7-90 0 0,1 0 0 0 0,-1 1 0 0 0,1-1-1 0 0,-1 1 1 0 0,1-1 0 0 0,0 1 0 0 0,-1-1 0 0 0,1 1 0 0 0,-1-1 0 0 0,1 1 0 0 0,0 0 0 0 0,0-1 0 0 0,-1 1-1 0 0,1-1 1 0 0,0 1 0 0 0,0 0 0 0 0,0-1 0 0 0,-1 1 0 0 0,1 0 0 0 0,0-1 0 0 0,0 1 0 0 0,0 0 0 0 0,0-1-1 0 0,0 1 1 0 0,0 0 0 0 0,1-1 0 0 0,-1 1 0 0 0,0 0 0 0 0,0-1 0 0 0,0 1 0 0 0,1-1 0 0 0,-1 1 0 0 0,0 0-1 0 0,1 0 1 0 0,12 31 90 0 0,-10-26-97 0 0,9 25 106 0 0,-2 1 0 0 0,-1 1 1 0 0,9 65-1 0 0,-1 104-130 0 0,-14-160 52 0 0,-1 121 228 0 0,2-163-216 0 0,1-1 0 0 0,-1 1 1 0 0,0-1-1 0 0,0 0 0 0 0,1-1 0 0 0,-1 1 0 0 0,0-1 0 0 0,6-3 0 0 0,8-2-51 0 0,8 4-2 0 0,9-2-1923 0 0,-18-4-5439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5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43 1368 0 0,'0'0'17461'0'0,"-8"3"-16783"0"0,4-1-583 0 0,0 0 0 0 0,0 0 0 0 0,0 0 0 0 0,0 0 1 0 0,0 1-1 0 0,1-1 0 0 0,-1 1 0 0 0,1 0 0 0 0,-1 0 0 0 0,1 0 0 0 0,0 1 0 0 0,0-1 0 0 0,1 1 0 0 0,-1 0 0 0 0,1 0 0 0 0,0 0 0 0 0,0 0 1 0 0,0 0-1 0 0,0 0 0 0 0,1 0 0 0 0,-1 1 0 0 0,1-1 0 0 0,0 0 0 0 0,1 1 0 0 0,-1-1 0 0 0,1 1 0 0 0,0 5 0 0 0,0-1-77 0 0,1 0 0 0 0,1-1 0 0 0,-1 1 0 0 0,1-1 0 0 0,1 1 0 0 0,-1-1 0 0 0,1 0 0 0 0,1 0 0 0 0,0 0-1 0 0,0 0 1 0 0,0 0 0 0 0,1-1 0 0 0,0 0 0 0 0,0 0 0 0 0,1 0 0 0 0,0-1 0 0 0,0 0 0 0 0,12 9 0 0 0,-14-12 34 0 0,1 0 1 0 0,-1 0-1 0 0,1 0 1 0 0,0 0-1 0 0,-1-1 1 0 0,2 0-1 0 0,-1 0 1 0 0,0 0-1 0 0,0-1 1 0 0,0 1-1 0 0,1-1 1 0 0,-1-1-1 0 0,1 1 1 0 0,-1-1-1 0 0,0 0 1 0 0,1 0-1 0 0,-1 0 1 0 0,1-1-1 0 0,-1 0 1 0 0,0 0-1 0 0,1 0 1 0 0,-1-1-1 0 0,0 0 1 0 0,0 0-1 0 0,0 0 1 0 0,0 0-1 0 0,0-1 1 0 0,-1 0 0 0 0,1 0-1 0 0,6-6 1 0 0,-6 5-15 0 0,0 0 0 0 0,-1 0 0 0 0,0 0 0 0 0,0-1 0 0 0,0 1 0 0 0,-1-1 0 0 0,1 0 0 0 0,-1 0 0 0 0,0 0 0 0 0,-1 0 0 0 0,1-1 0 0 0,-1 1 0 0 0,0-1 0 0 0,-1 0 0 0 0,1 1 0 0 0,-1-1 0 0 0,0 0 0 0 0,0 0 0 0 0,-1 0 0 0 0,0 0 0 0 0,-1-10 0 0 0,0 7-12 0 0,-1 1 1 0 0,-1-1-1 0 0,0 1 1 0 0,0 0-1 0 0,0-1 0 0 0,-1 1 1 0 0,0 1-1 0 0,-1-1 1 0 0,0 1-1 0 0,0-1 0 0 0,0 1 1 0 0,-1 1-1 0 0,-13-12 1 0 0,13 12-59 0 0,0 0 1 0 0,-1 1 0 0 0,1 0 0 0 0,-1 0-1 0 0,0 1 1 0 0,-1 0 0 0 0,1 0 0 0 0,-1 1-1 0 0,0 0 1 0 0,1 0 0 0 0,-1 1-1 0 0,-1 0 1 0 0,-9-1 0 0 0,13 3 3 0 0,1 0 0 0 0,0 0 1 0 0,-1 1-1 0 0,1-1 0 0 0,0 1 0 0 0,-1 0 0 0 0,1 0 1 0 0,0 1-1 0 0,0-1 0 0 0,0 1 0 0 0,0 0 0 0 0,0 0 1 0 0,1 0-1 0 0,-1 1 0 0 0,1-1 0 0 0,-1 1 0 0 0,1 0 1 0 0,0 0-1 0 0,0 0 0 0 0,0 0 0 0 0,0 1 0 0 0,1-1 1 0 0,-1 1-1 0 0,1 0 0 0 0,0 0 0 0 0,0-1 0 0 0,-2 7 1 0 0,-10 34-973 0 0,15-19-1366 0 0,-1-24 1933 0 0,0 0-1 0 0,1 1 1 0 0,-1-1 0 0 0,1 0-1 0 0,-1 0 1 0 0,1 0-1 0 0,-1 0 1 0 0,1 0-1 0 0,0 1 1 0 0,0-1-1 0 0,-1 0 1 0 0,1-1-1 0 0,0 1 1 0 0,0 0-1 0 0,2 1 1 0 0,8 3-6505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5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8837 0 0,'0'0'10645'0'0,"12"3"-10053"0"0,5 1-341 0 0,1-1 1 0 0,-1 0-1 0 0,1-1 1 0 0,0-1-1 0 0,0-1 0 0 0,0-1 1 0 0,0 0-1 0 0,25-6 1 0 0,-42 7-206 0 0,0-1-1 0 0,0 1 1 0 0,0-1 0 0 0,0 1 0 0 0,0 0 0 0 0,0-1 0 0 0,0 1 0 0 0,0 0 0 0 0,0 0-1 0 0,0 0 1 0 0,-1 0 0 0 0,1 0 0 0 0,0 0 0 0 0,0 0 0 0 0,0 0 0 0 0,0 0 0 0 0,0 0-1 0 0,0 0 1 0 0,0 1 0 0 0,0-1 0 0 0,0 0 0 0 0,0 1 0 0 0,0-1 0 0 0,0 1 0 0 0,-1-1-1 0 0,2 1 1 0 0,3 25 1207 0 0,-4-11-1513 0 0,7 64 315 0 0,11 121 278 0 0,46 200-1 0 0,-65-399-321 0 0,0-1 0 0 0,0 0 1 0 0,0 1-1 0 0,0-1 0 0 0,0 0 0 0 0,0 1 0 0 0,0-1 0 0 0,0 1 0 0 0,0-1 0 0 0,0 0 0 0 0,0 1 0 0 0,0-1 0 0 0,0 1 1 0 0,0-1-1 0 0,0 0 0 0 0,0 1 0 0 0,0-1 0 0 0,0 1 0 0 0,-1-1 0 0 0,1 0 0 0 0,0 1 0 0 0,0-1 0 0 0,0 0 0 0 0,-1 1 0 0 0,1-1 1 0 0,0 0-1 0 0,0 0 0 0 0,-1 1 0 0 0,1-1 0 0 0,0 0 0 0 0,-1 0 0 0 0,1 1 0 0 0,0-1 0 0 0,-1 0 0 0 0,-18 0 135 0 0,-30-15-171 0 0,35 9 49 0 0,-4 2-31 0 0,0 0-1 0 0,-29-1 1 0 0,-25-6-130 0 0,72 11 99 0 0,0 0 1 0 0,-1 0-1 0 0,1 0 0 0 0,0 0 0 0 0,0-1 0 0 0,-1 1 0 0 0,1 0 1 0 0,0 0-1 0 0,0 0 0 0 0,-1 0 0 0 0,1 0 0 0 0,0 0 0 0 0,0 0 0 0 0,0 0 1 0 0,-1-1-1 0 0,1 1 0 0 0,0 0 0 0 0,0 0 0 0 0,0 0 0 0 0,0 0 0 0 0,-1-1 1 0 0,1 1-1 0 0,0 0 0 0 0,0 0 0 0 0,0 0 0 0 0,0-1 0 0 0,0 1 1 0 0,0 0-1 0 0,0 0 0 0 0,0 0 0 0 0,-1-1 0 0 0,1 1 0 0 0,0 0 0 0 0,0 0 1 0 0,0-1-1 0 0,0 1 0 0 0,0 0 0 0 0,0 0 0 0 0,0-1 0 0 0,0 1 0 0 0,1 0 1 0 0,-1 0-1 0 0,0-1 0 0 0,0 1 0 0 0,0 0 0 0 0,0 0 0 0 0,0 0 1 0 0,0-1-1 0 0,0 1 0 0 0,0 0 0 0 0,1 0 0 0 0,9-12-2831 0 0,-5 8 1115 0 0,7-9-3924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5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30 3104 0 0,'0'0'10405'0'0,"-17"-2"-299"0"0,44 1-9254 0 0,51-10 0 0 0,14-1-295 0 0,-17 8 169 0 0,-77 4-969 0 0,0 0 0 0 0,0 1-1 0 0,0-1 1 0 0,0 1-1 0 0,0-1 1 0 0,0 1-1 0 0,1-1 1 0 0,-1 1-1 0 0,0 0 1 0 0,0 0-1 0 0,1 0 1 0 0,-1 0-1 0 0,1 0 1 0 0,-3 2-1 0 0,-12 8-8178 0 0,5-6 979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7:54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3788 0 0,'0'0'14692'0'0,"1"7"-8963"0"0,5 28-5730 0 0,0-4 98 0 0,5 65 1 0 0,0 8-51 0 0,-9-82 1 0 0,-2-18-47 0 0,0 1-1 0 0,1-1 0 0 0,-1 0 0 0 0,1 0 1 0 0,0 1-1 0 0,0-1 0 0 0,2 5 0 0 0,-2-9-33 0 0,0 0 90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0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15 3132 0 0,'0'0'8322'0'0,"-5"-10"-7303"0"0,18 5 9326 0 0,-37 9-8981 0 0,-29 3-1833 0 0,-40-9 673 0 0,92 2-199 0 0,1-2-9 0 0,0 2-36 0 0,3 38-60 0 0,15 104-68 0 0,-1 173-1 0 0,-10-313 173 0 0,0-1-1 0 0,1 0 0 0 0,-1 0 0 0 0,0-1 0 0 0,0 0 0 0 0,12-1 0 0 0,94-4 535 0 0,-88 4-3976 0 0,-1 1-3720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0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80 404 0 0,'0'0'16864'0'0,"-11"12"-16134"0"0,-33 36-141 0 0,42-45-516 0 0,0-1-1 0 0,1 1 1 0 0,-1 0-1 0 0,1-1 1 0 0,0 1-1 0 0,0 0 1 0 0,0 0-1 0 0,0 0 1 0 0,0 0 0 0 0,1-1-1 0 0,-1 1 1 0 0,1 0-1 0 0,0 0 1 0 0,0 0-1 0 0,0 0 1 0 0,0 0-1 0 0,0 0 1 0 0,1 0 0 0 0,-1 0-1 0 0,1 0 1 0 0,1 4-1 0 0,0-2 56 0 0,0-1-1 0 0,0 1 0 0 0,1-1 1 0 0,-1 1-1 0 0,1-1 1 0 0,0 0-1 0 0,0 0 0 0 0,0 0 1 0 0,6 5-1 0 0,-6-7-65 0 0,0 1-1 0 0,0-1 0 0 0,1 1 0 0 0,-1-1 0 0 0,1 0 1 0 0,-1-1-1 0 0,1 1 0 0 0,0 0 0 0 0,0-1 0 0 0,-1 0 1 0 0,1 0-1 0 0,0 0 0 0 0,0-1 0 0 0,0 1 1 0 0,0-1-1 0 0,0 0 0 0 0,0 0 0 0 0,0 0 0 0 0,6-1 1 0 0,-4-1 23 0 0,1 0 0 0 0,-1 0 0 0 0,0-1 0 0 0,1 0 0 0 0,-1 0 0 0 0,0 0 0 0 0,-1-1 0 0 0,1 0 0 0 0,-1 0 0 0 0,10-8 0 0 0,-6 3-1 0 0,-1 0-1 0 0,0 0 0 0 0,0-1 1 0 0,0-1-1 0 0,-2 1 0 0 0,1-1 1 0 0,-1 0-1 0 0,-1 0 1 0 0,0-1-1 0 0,0 1 0 0 0,-1-1 1 0 0,2-13-1 0 0,-5 22-46 0 0,-1 0 1 0 0,1 0 0 0 0,-1 1-1 0 0,0-1 1 0 0,0 0-1 0 0,0 0 1 0 0,0 0-1 0 0,-1 1 1 0 0,1-1 0 0 0,-1 0-1 0 0,0 0 1 0 0,1 1-1 0 0,-1-1 1 0 0,0 0-1 0 0,-1 1 1 0 0,1-1-1 0 0,0 1 1 0 0,-1 0 0 0 0,1-1-1 0 0,-1 1 1 0 0,0 0-1 0 0,0 0 1 0 0,0 0-1 0 0,0 0 1 0 0,0 0-1 0 0,0 0 1 0 0,-1 1 0 0 0,1-1-1 0 0,0 1 1 0 0,-1 0-1 0 0,-3-2 1 0 0,-1 1-23 0 0,0 0 1 0 0,-1 0-1 0 0,1 1 1 0 0,0 0 0 0 0,-1 1-1 0 0,1-1 1 0 0,-1 2-1 0 0,1-1 1 0 0,-1 1 0 0 0,1 0-1 0 0,-8 2 1 0 0,3 0-79 0 0,1 0 1 0 0,1 1-1 0 0,-1 0 1 0 0,0 1-1 0 0,-13 8 1 0 0,20-11-174 0 0,1 0-1 0 0,-1 0 1 0 0,1 1 0 0 0,-1-1-1 0 0,1 1 1 0 0,0 0-1 0 0,0 0 1 0 0,0 0 0 0 0,1 0-1 0 0,-1 1 1 0 0,1-1 0 0 0,-1 1-1 0 0,1-1 1 0 0,0 1 0 0 0,1 0-1 0 0,-1 0 1 0 0,-1 8 0 0 0,3-4-3905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2:45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52 0 0,'0'0'15871'0'0,"22"-3"-13833"0"0,37 6 143 0 0,-54-3-2146 0 0,-1 0 1 0 0,0 0-1 0 0,0-1 1 0 0,0 1-1 0 0,0-1 1 0 0,0 0-1 0 0,0 0 0 0 0,0-1 1 0 0,0 1-1 0 0,0-1 1 0 0,5-3-1 0 0,9 59 2455 0 0,14 245-1902 0 0,-16-115-630 0 0,-16-183 56 0 0,0 1 0 0 0,1-1 1 0 0,-1 1-1 0 0,0-1 0 0 0,0 1 1 0 0,0-1-1 0 0,0 1 0 0 0,0-1 1 0 0,0 1-1 0 0,0-1 0 0 0,0 1 1 0 0,-1-1-1 0 0,1 1 0 0 0,-1-1 1 0 0,1 1-1 0 0,-1-1 0 0 0,1 0 0 0 0,-1 1 1 0 0,0-1-1 0 0,-1 2 0 0 0,0-2 64 0 0,0 0-1 0 0,1-1 0 0 0,-1 1 0 0 0,0-1 0 0 0,0 1 1 0 0,1-1-1 0 0,-1 0 0 0 0,0 1 0 0 0,0-1 0 0 0,0 0 1 0 0,0 0-1 0 0,-3-1 0 0 0,-26 2 35 0 0,-37 12-51 0 0,68-16-396 0 0,1-1 0 0 0,0 1-1 0 0,0-1 1 0 0,0 1-1 0 0,1 0 1 0 0,-1-1 0 0 0,1 1-1 0 0,2-3 1 0 0,-1 1-138 0 0,12-13-5525 0 0,-3 10-2088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15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7613 0 0,'0'0'10760'0'0,"10"-7"-10511"0"0,-2 2-146 0 0,-1 1-1 0 0,1 0 1 0 0,0 0 0 0 0,1 1-1 0 0,-1 0 1 0 0,0 1-1 0 0,18-3 1 0 0,-23 4-31 0 0,0 1 0 0 0,0 0 1 0 0,0 0-1 0 0,0 0 0 0 0,0 0 0 0 0,0 0 1 0 0,0 1-1 0 0,0 0 0 0 0,0-1 0 0 0,0 1 1 0 0,0 0-1 0 0,0 0 0 0 0,0 1 1 0 0,0-1-1 0 0,-1 1 0 0 0,1-1 0 0 0,-1 1 1 0 0,1 0-1 0 0,-1 0 0 0 0,0 0 0 0 0,1 0 1 0 0,-1 0-1 0 0,0 1 0 0 0,0-1 0 0 0,-1 0 1 0 0,1 1-1 0 0,0 0 0 0 0,-1-1 1 0 0,1 1-1 0 0,-1 0 0 0 0,1 5 0 0 0,1-1 21 0 0,-2-1 0 0 0,1 1 0 0 0,-1-1 0 0 0,0 1 0 0 0,0-1 0 0 0,-1 1 0 0 0,0 0-1 0 0,0-1 1 0 0,-1 1 0 0 0,0-1 0 0 0,0 1 0 0 0,-3 9 0 0 0,-2 3-39 0 0,-1-1-1 0 0,-18 33 1 0 0,18-40 96 0 0,1 0 0 0 0,0 0 0 0 0,1 1 0 0 0,0 0 0 0 0,1 0 0 0 0,0 0 0 0 0,1 1 0 0 0,0-1 0 0 0,0 16 0 0 0,3-27-150 0 0,1-1-1 0 0,0 1 0 0 0,0 0 1 0 0,0-1-1 0 0,0 1 0 0 0,0-1 1 0 0,0 0-1 0 0,0 1 0 0 0,0-1 1 0 0,-1 0-1 0 0,1 1 0 0 0,0-1 1 0 0,1 0-1 0 0,-1 0 0 0 0,0 0 1 0 0,0 0-1 0 0,0 0 0 0 0,0 0 1 0 0,0 0-1 0 0,0 0 0 0 0,0 0 1 0 0,0 0-1 0 0,0-1 0 0 0,0 1 0 0 0,0 0 1 0 0,0-1-1 0 0,-1 1 0 0 0,2-1 1 0 0,35-10-217 0 0,2-5-571 0 0,19-7-1153 0 0,-13 8-2896 0 0,2 1-3840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0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9037 0 0,'0'0'11274'0'0,"14"4"-11066"0"0,-12-3-201 0 0,7 2 21 0 0,0 0 0 0 0,0-1 0 0 0,0 1-1 0 0,0-2 1 0 0,0 1 0 0 0,0-1 0 0 0,1-1-1 0 0,-1 0 1 0 0,1 0 0 0 0,-1-1 0 0 0,0 0 0 0 0,0 0-1 0 0,1-1 1 0 0,-1 0 0 0 0,12-6 0 0 0,-16 6 14 0 0,-1 0 1 0 0,1 0-1 0 0,-1 0 0 0 0,0-1 1 0 0,0 0-1 0 0,0 1 1 0 0,-1-2-1 0 0,1 1 1 0 0,5-7-1 0 0,-8 9 494 0 0,-16 27 778 0 0,10-14-1313 0 0,1 2 1 0 0,0-1 0 0 0,1 0-1 0 0,0 1 1 0 0,1-1 0 0 0,0 27-1 0 0,11 86-117 0 0,-5-102 197 0 0,-1 0 0 0 0,-2 0 1 0 0,0 1-1 0 0,-1-1 0 0 0,-2 0 1 0 0,-1 1-1 0 0,-5 26 0 0 0,0-24 3 0 0,1-1 121 0 0,-1 0 1 0 0,-1-1-1 0 0,-1-1 1 0 0,-14 26 0 0 0,23-49-566 0 0,6-23-5076 0 0,-2 8-1825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06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64 0 0,'0'0'6195'0'0,"6"-12"-4261"0"0,-2 6-1621 0 0,0-3 352 0 0,1 0 1 0 0,-1 1 0 0 0,0-2 0 0 0,-1 1-1 0 0,0 0 1 0 0,0-1 0 0 0,-1 1 0 0 0,1-16-1 0 0,-2-21 3907 0 0,0 39-1923 0 0,0 30-2042 0 0,-1 44-473 0 0,3-1-1 0 0,2 1 1 0 0,4-1 0 0 0,32 121 0 0 0,-40-184-136 0 0,15 38 12 0 0,-16-39-13 0 0,1-1 1 0 0,-1 0-1 0 0,0 0 0 0 0,1 0 1 0 0,-1 0-1 0 0,1 1 0 0 0,0-1 1 0 0,-1 0-1 0 0,1 0 1 0 0,0 0-1 0 0,0 0 0 0 0,0 0 1 0 0,0-1-1 0 0,0 1 0 0 0,0 0 1 0 0,0 0-1 0 0,0-1 0 0 0,0 1 1 0 0,0 0-1 0 0,0-1 1 0 0,0 1-1 0 0,0-1 0 0 0,1 1 1 0 0,-1-1-1 0 0,0 0 0 0 0,0 0 1 0 0,2 1-1 0 0,1-4 9 0 0,-1 0 0 0 0,1-1-1 0 0,-1 1 1 0 0,0-1 0 0 0,-1 0-1 0 0,1 0 1 0 0,-1 1 0 0 0,1-2-1 0 0,-1 1 1 0 0,0 0 0 0 0,-1 0 0 0 0,1-1-1 0 0,0-4 1 0 0,7-12 0 0 0,-9 21-6 0 0,10-22 10 0 0,1 1 1 0 0,0 1-1 0 0,2 0 0 0 0,0 1 1 0 0,1 0-1 0 0,1 1 0 0 0,19-17 1 0 0,-33 34-11 0 0,0 0 0 0 0,0 0 0 0 0,0 1 0 0 0,0-1 0 0 0,0 0 1 0 0,0 1-1 0 0,0-1 0 0 0,1 1 0 0 0,-1-1 0 0 0,0 1 0 0 0,0 0 0 0 0,1 0 0 0 0,-1-1 0 0 0,0 1 1 0 0,1 0-1 0 0,-1 0 0 0 0,0 0 0 0 0,1 0 0 0 0,-1 1 0 0 0,0-1 0 0 0,0 0 0 0 0,1 0 1 0 0,-1 1-1 0 0,0-1 0 0 0,0 1 0 0 0,1-1 0 0 0,-1 1 0 0 0,0-1 0 0 0,0 1 0 0 0,0 0 1 0 0,0 0-1 0 0,0 0 0 0 0,0-1 0 0 0,0 1 0 0 0,0 0 0 0 0,0 0 0 0 0,-1 0 0 0 0,1 0 0 0 0,0 0 1 0 0,0 1-1 0 0,-1-1 0 0 0,1 0 0 0 0,-1 0 0 0 0,1 0 0 0 0,0 2 0 0 0,3 6 34 0 0,-1 0-1 0 0,1 1 1 0 0,-1-1 0 0 0,3 17-1 0 0,2 21 23 0 0,4 90 1 0 0,-12-137-97 0 0,0 0 0 0 0,0 0-1 0 0,0-1 1 0 0,0 1 0 0 0,0 0 0 0 0,0 0 0 0 0,0 0 0 0 0,0 0 0 0 0,0 0-1 0 0,1 0 1 0 0,-1 0 0 0 0,0 0 0 0 0,0 0 0 0 0,0 0 0 0 0,0 0 0 0 0,0 0 0 0 0,0-1-1 0 0,0 1 1 0 0,0 0 0 0 0,0 0 0 0 0,0 0 0 0 0,0 0 0 0 0,1 0 0 0 0,-1 0 0 0 0,0 0-1 0 0,0 0 1 0 0,0 0 0 0 0,0 0 0 0 0,0 0 0 0 0,0 0 0 0 0,0 0 0 0 0,0 0-1 0 0,1 0 1 0 0,-1 0 0 0 0,0 0 0 0 0,0 0 0 0 0,0 0 0 0 0,0 0 0 0 0,0 0 0 0 0,0 0-1 0 0,0 0 1 0 0,0 0 0 0 0,0 1 0 0 0,0-1 0 0 0,1 0 0 0 0,-1 0 0 0 0,0 0-1 0 0,0 0 1 0 0,0 0 0 0 0,0 0 0 0 0,0 0 0 0 0,0 0 0 0 0,8-14-2605 0 0,-4 7 337 0 0,8-15-4374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0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22 10981 0 0,'0'0'13057'0'0,"3"-5"-12720"0"0,9-12 548 0 0,-27 31-423 0 0,5-7-462 0 0,0 0-1 0 0,-1-1 1 0 0,0 0 0 0 0,0-1-1 0 0,0 0 1 0 0,0-1-1 0 0,-1 0 1 0 0,0-1-1 0 0,0 0 1 0 0,0-1-1 0 0,-12 1 1 0 0,23-3-9 0 0,0 1-1 0 0,0-1 1 0 0,1 1-1 0 0,-1-1 1 0 0,0 1-1 0 0,1-1 1 0 0,-1 1 0 0 0,0 0-1 0 0,1-1 1 0 0,-1 1-1 0 0,1 0 1 0 0,-1 0-1 0 0,1-1 1 0 0,-1 1 0 0 0,1 0-1 0 0,-1 0 1 0 0,1 0-1 0 0,0 0 1 0 0,0-1-1 0 0,-1 1 1 0 0,1 0 0 0 0,0 0-1 0 0,0 0 1 0 0,0 0-1 0 0,0 0 1 0 0,0 2-1 0 0,1 32 107 0 0,-1-23-96 0 0,-20 248 34 0 0,-1-1-176 0 0,21-257 135 0 0,1-1 0 0 0,-1 0 0 0 0,0 0 0 0 0,0 0 0 0 0,0 0 0 0 0,1 1 0 0 0,-1-1 0 0 0,0 0 0 0 0,1 0 0 0 0,-1 0 1 0 0,1 0-1 0 0,0 0 0 0 0,-1 0 0 0 0,1 0 0 0 0,0 0 0 0 0,-1 0 0 0 0,1 0 0 0 0,0 0 0 0 0,0-1 0 0 0,0 1 0 0 0,0 0 0 0 0,0 0 1 0 0,0-1-1 0 0,0 1 0 0 0,0-1 0 0 0,0 1 0 0 0,0-1 0 0 0,0 1 0 0 0,0-1 0 0 0,0 0 0 0 0,1 0 0 0 0,-1 1 0 0 0,0-1 0 0 0,0 0 0 0 0,0 0 1 0 0,0 0-1 0 0,1 0 0 0 0,-1 0 0 0 0,2-1 0 0 0,60-10 0 0 0,-35 4 8 0 0,64 2-375 0 0,-54 4-3420 0 0,-36 1 3499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11041 0 0,'0'0'11583'0'0,"-10"15"-11308"0"0,-30 48-48 0 0,37-58-171 0 0,1 0-1 0 0,-1 0 1 0 0,1 0 0 0 0,0 1-1 0 0,1-1 1 0 0,-1 0-1 0 0,1 1 1 0 0,0-1 0 0 0,0 1-1 0 0,1 0 1 0 0,-1-1-1 0 0,2 1 1 0 0,-1-1 0 0 0,0 1-1 0 0,1 0 1 0 0,0-1-1 0 0,0 1 1 0 0,1-1 0 0 0,-1 0-1 0 0,4 7 1 0 0,-4-9-51 0 0,1 0 0 0 0,0 0-1 0 0,-1 0 1 0 0,1-1 0 0 0,0 1 0 0 0,0-1 0 0 0,1 1 0 0 0,-1-1 0 0 0,0 0-1 0 0,1 0 1 0 0,0 0 0 0 0,-1 0 0 0 0,1 0 0 0 0,0 0 0 0 0,0-1 0 0 0,0 1-1 0 0,0-1 1 0 0,0 0 0 0 0,0 0 0 0 0,0 0 0 0 0,0-1 0 0 0,1 1-1 0 0,-1-1 1 0 0,0 1 0 0 0,1-1 0 0 0,-1 0 0 0 0,0 0 0 0 0,0-1 0 0 0,1 1-1 0 0,4-2 1 0 0,-4 1-131 0 0,1-1 0 0 0,-1 0 0 0 0,0 0-1 0 0,0-1 1 0 0,0 1 0 0 0,0-1 0 0 0,0 0 0 0 0,-1 0-1 0 0,1 0 1 0 0,-1 0 0 0 0,0-1 0 0 0,6-6 0 0 0,-6 5-572 0 0,0 0 1 0 0,0 1-1 0 0,0-2 1 0 0,0 1-1 0 0,-1 0 0 0 0,2-6 1 0 0,0-14-5863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07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13253 0 0,'0'0'11489'0'0,"66"-27"-11981"0"0,-53 27-440 0 0,-1 0-448 0 0,-2 0-1452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07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12105 0 0,'0'0'9940'0'0,"13"5"-9486"0"0,5 1-295 0 0,0 0-1 0 0,0-1 0 0 0,1-1 1 0 0,-1-1-1 0 0,30 2 0 0 0,65-9 368 0 0,-113 4-518 0 0,1 1 1 0 0,0-1-1 0 0,-1 1 1 0 0,1 0-1 0 0,0-1 1 0 0,-1 1-1 0 0,1 0 1 0 0,-1-1-1 0 0,1 1 1 0 0,-1 0 0 0 0,0 0-1 0 0,1-1 1 0 0,-1 1-1 0 0,0 0 1 0 0,1 0-1 0 0,-1 0 1 0 0,0 0-1 0 0,0-1 1 0 0,0 1-1 0 0,0 0 1 0 0,0 0-1 0 0,0 0 1 0 0,0 0-1 0 0,0 0 1 0 0,0 1-1 0 0,0 32 47 0 0,-1-26-34 0 0,-1 114 12 0 0,-1-56 42 0 0,3 1 0 0 0,16 120 0 0 0,-12-165-70 0 0,1 3 131 0 0,0 0-1 0 0,-2 0 0 0 0,0 0 1 0 0,-2 1-1 0 0,-1-1 0 0 0,-4 43 0 0 0,3-65-117 0 0,0 0 0 0 0,1 0-1 0 0,-1 0 1 0 0,0 0 0 0 0,0 0 0 0 0,-1 0-1 0 0,1-1 1 0 0,-1 1 0 0 0,1 0-1 0 0,-1-1 1 0 0,0 0 0 0 0,0 1 0 0 0,0-1-1 0 0,0 0 1 0 0,0 0 0 0 0,0 0-1 0 0,-1 0 1 0 0,1 0 0 0 0,-1 0 0 0 0,1-1-1 0 0,-6 3 1 0 0,3-3 4 0 0,0 0-1 0 0,1 0 1 0 0,-1 0-1 0 0,1-1 1 0 0,-1 1-1 0 0,0-1 1 0 0,0 0-1 0 0,1-1 1 0 0,-1 1-1 0 0,0-1 1 0 0,1 0-1 0 0,-1 0 1 0 0,-5-2 0 0 0,4 1-83 0 0,0 0 1 0 0,-1-1 0 0 0,1 0 0 0 0,0 0 0 0 0,0 0 0 0 0,1 0 0 0 0,-1-1 0 0 0,1 0-1 0 0,-1-1 1 0 0,1 1 0 0 0,1-1 0 0 0,-1 0 0 0 0,1 0 0 0 0,-1 0 0 0 0,1-1 0 0 0,1 1-1 0 0,-1-1 1 0 0,1 0 0 0 0,0 0 0 0 0,-2-8 0 0 0,2-22-2191 0 0,3 12-4544 0 0,2 4-5918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08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9713 0 0,'0'0'13374'0'0,"14"-6"-12424"0"0,2-2-643 0 0,1 2-1 0 0,0 0 1 0 0,0 1 0 0 0,1 0 0 0 0,-1 2 0 0 0,22-3-1 0 0,-24 6-306 0 0,-6 0-199 0 0,0 0 1 0 0,0-1-1 0 0,0 0 1 0 0,0-1-1 0 0,15-4 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0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10529 0 0,'0'0'15697'0'0,"14"0"-15397"0"0,28 1-676 0 0,0-1 0 0 0,0-3-1 0 0,-1-1 1 0 0,42-10-1 0 0,-45 4-4661 0 0,-24 6-2787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08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9881 0 0,'0'0'11797'0'0,"1"11"-11105"0"0,32 220 2096 0 0,-8-73-2602 0 0,15 90-314 0 0,-2-337-776 0 0,-28 67 813 0 0,25-43 0 0 0,-30 58 53 0 0,0-1-1 0 0,0 1 1 0 0,0 1-1 0 0,1-1 1 0 0,0 1 0 0 0,1 0-1 0 0,0 0 1 0 0,14-9-1 0 0,-20 14 38 0 0,-1 1-1 0 0,1-1 0 0 0,0 1 1 0 0,-1 0-1 0 0,1-1 0 0 0,0 1 1 0 0,-1 0-1 0 0,1 0 0 0 0,0-1 1 0 0,0 1-1 0 0,0 0 0 0 0,-1 0 1 0 0,1 0-1 0 0,0 0 0 0 0,0 0 1 0 0,-1 0-1 0 0,1 0 0 0 0,0 0 1 0 0,0 0-1 0 0,-1 1 1 0 0,1-1-1 0 0,0 0 0 0 0,0 0 1 0 0,-1 1-1 0 0,1-1 0 0 0,0 0 1 0 0,0 2-1 0 0,11 20 11 0 0,-6 41 50 0 0,-5-50-60 0 0,1 58 127 0 0,0 8-913 0 0,6-29-8051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0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6 220 13717 0 0,'0'0'8409'0'0,"-6"70"-7853"0"0,6-42-24 0 0,0-2-12 0 0,0-1-304 0 0,8-3-164 0 0,2-4-52 0 0,3-6-8 0 0,0-2-44 0 0,-1-8-56 0 0,-1-2-276 0 0,4-8-404 0 0,-7-8-376 0 0,-3 4-1072 0 0,-3-16-4217 0 0</inkml:trace>
  <inkml:trace contextRef="#ctx0" brushRef="#br0" timeOffset="1">44 0 14337 0 0,'0'0'12982'0'0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23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3512 0 0,'0'0'12934'0'0,"-1"11"-11969"0"0,-7 44-4 0 0,2-21-545 0 0,-2 49 0 0 0,8-80-527 0 0,0-1 0 0 0,0 1 1 0 0,1 0-1 0 0,-1-1 0 0 0,1 1 1 0 0,0-1-1 0 0,-1 1 0 0 0,1-1 0 0 0,0 0 1 0 0,0 1-1 0 0,2 2 0 0 0,16 10-7640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1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1096 0 0,'0'0'11076'0'0,"8"-12"-3647"0"0,-7 37-7065 0 0,10 46-1 0 0,-2-14-206 0 0,-5-10-173 0 0,3-1 0 0 0,2 0 1 0 0,2-1-1 0 0,26 69 0 0 0,-38-123 151 0 0,0 0 0 0 0,1 0 0 0 0,0 0 0 0 0,1 0 0 0 0,0 1 0 0 0,1-1 0 0 0,0 0 1 0 0,0 0-1 0 0,5-11 0 0 0,-4 8-168 0 0,1 1-1 0 0,0 0 1 0 0,1 0 0 0 0,0 1 0 0 0,0 0 0 0 0,1-1-1 0 0,1 2 1 0 0,13-17 0 0 0,-19 25 26 0 0,0 0 0 0 0,1 0-1 0 0,-1-1 1 0 0,1 1 0 0 0,-1 0 0 0 0,1 0 0 0 0,0 1 0 0 0,-1-1-1 0 0,1 0 1 0 0,0 0 0 0 0,0 1 0 0 0,-1-1 0 0 0,1 1-1 0 0,0-1 1 0 0,0 1 0 0 0,0 0 0 0 0,0 0 0 0 0,-1 0 0 0 0,1 0-1 0 0,0 0 1 0 0,0 0 0 0 0,3 1 0 0 0,-1 1 16 0 0,-1-1 0 0 0,0 1 0 0 0,0 0 1 0 0,0 0-1 0 0,0 0 0 0 0,0 0 0 0 0,0 0 0 0 0,0 1 0 0 0,0-1 1 0 0,-1 1-1 0 0,3 3 0 0 0,5 8 95 0 0,0 1 0 0 0,-1 0 0 0 0,12 28-1 0 0,-19-40-91 0 0,4 11 46 0 0,0 1-1 0 0,-1 0 1 0 0,0 0 0 0 0,-1 0-1 0 0,-1 0 1 0 0,0 1 0 0 0,0 27-1 0 0,-3-43-113 0 0,-9-9-4699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16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15 2692 0 0,'0'0'14461'0'0,"5"-3"-13752"0"0,8-7-16 0 0,-17 8 735 0 0,-31 11 1251 0 0,5-1-3203 0 0,10-2 532 0 0,-18 2 330 0 0,55 37-5 0 0,-9 0-183 0 0,-2 0-1 0 0,1 73 1 0 0,3 32-185 0 0,-2-63 15 0 0,-8-86 39 0 0,26-9 235 0 0,24-7-194 0 0,-47 14-121 0 0,1 0 0 0 0,0 1 0 0 0,0-1 0 0 0,0 1 0 0 0,-1 0 0 0 0,1-1 0 0 0,0 2 0 0 0,0-1 0 0 0,0 0 0 0 0,-1 1 0 0 0,6 1 0 0 0,-2 5-1355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16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0 322 7929 0 0,'0'0'9290'0'0,"3"-6"-6570"0"0,16-35-2116 0 0,-3-1 1 0 0,-2 0-1 0 0,-1-1 0 0 0,12-77 0 0 0,-21 92-585 0 0,-3 35 106 0 0,-1 51 213 0 0,0-36-240 0 0,1 54 444 0 0,18 118-1 0 0,-19-193-972 0 0,0 8 847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1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4804 0 0,'0'0'13506'0'0,"6"1"-12737"0"0,72-3 1156 0 0,-13-1-4264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17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6049 0 0,'2'6'16004'0'0,"11"19"-15227"0"0,-3 2-632 0 0,-2 1 1 0 0,0 0-1 0 0,-2 0 0 0 0,-1 1 0 0 0,-2 0 1 0 0,1 33-1 0 0,11 74-225 0 0,-13-123 171 0 0,8 64 903 0 0,-50-77 390 0 0,-95 0-750 0 0,135-1-738 0 0,0 0-1 0 0,0 0 0 0 0,0 0 0 0 0,1 0 0 0 0,-1 0 1 0 0,0 0-1 0 0,0 0 0 0 0,1 1 0 0 0,-1-1 0 0 0,1 0 0 0 0,-1 0 1 0 0,1 0-1 0 0,-1 1 0 0 0,1-1 0 0 0,-1 0 0 0 0,1 0 1 0 0,0 1-1 0 0,0-2 0 0 0,30-15-2422 0 0,-16 10-960 0 0,4-3-3617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2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5092 0 0,'0'0'11545'0'0,"25"-8"-8854"0"0,28 8-909 0 0,73 1 62 0 0,-99 1-3118 0 0,0 1 0 0 0,44 10 0 0 0,-64-10-1240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2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3524 0 0,'0'0'14330'0'0,"0"12"-13204"0"0,0 11-885 0 0,6 88 1686 0 0,-5-103-2212 0 0,0-1 0 0 0,0 1 0 0 0,1-1 0 0 0,0 1 1 0 0,0-1-1 0 0,1 0 0 0 0,0 0 0 0 0,0 0 0 0 0,0 0 0 0 0,1 0 1 0 0,0-1-1 0 0,7 9 0 0 0,-4-12-2725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23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1852 0 0,'0'0'10602'0'0,"5"-17"-9059"0"0,-3 46-206 0 0,2 0-1 0 0,0 0 1 0 0,11 34-1 0 0,4 29-862 0 0,-11-47-473 0 0,19 58-1 0 0,-15-62-36 0 0,54-161 434 0 0,-58 107-436 0 0,4-5 21 0 0,1 0-1 0 0,18-19 1 0 0,-29 34 5 0 0,0 1 1 0 0,1-1 0 0 0,-1 1-1 0 0,1-1 1 0 0,0 1-1 0 0,0 0 1 0 0,0 0-1 0 0,0 0 1 0 0,0 0-1 0 0,0 1 1 0 0,0-1-1 0 0,0 1 1 0 0,1 0-1 0 0,-1 0 1 0 0,1 0 0 0 0,-1 0-1 0 0,1 0 1 0 0,-1 1-1 0 0,1 0 1 0 0,-1-1-1 0 0,5 2 1 0 0,-4 0 33 0 0,0 1 1 0 0,0 0-1 0 0,0 1 0 0 0,-1-1 1 0 0,1 0-1 0 0,-1 1 0 0 0,1 0 1 0 0,-1 0-1 0 0,0 0 0 0 0,0 0 1 0 0,-1 0-1 0 0,1 1 1 0 0,0-1-1 0 0,-1 1 0 0 0,3 7 1 0 0,27 60 279 0 0,-28-58-278 0 0,-1 0 0 0 0,0 0 0 0 0,-1 0 0 0 0,0 0 0 0 0,0 18 0 0 0,-2 12-3441 0 0,0-42 3274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2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 0 0,'0'0'3340'0'0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29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13 1564 0 0,'0'0'17900'0'0,"0"0"-17757"0"0,0 0 0 0 0,0 0 0 0 0,0-1 0 0 0,1 1 0 0 0,-1 0 0 0 0,0-1 0 0 0,0 1 0 0 0,0 0 0 0 0,0 0 0 0 0,0-1 0 0 0,0 1-1 0 0,0 0 1 0 0,0-1 0 0 0,0 1 0 0 0,0 0 0 0 0,0-1 0 0 0,0 1 0 0 0,0 0 0 0 0,0 0 0 0 0,0-1 0 0 0,0 1 0 0 0,0 0 0 0 0,0-1 0 0 0,0 1 0 0 0,0 0 0 0 0,0 0 0 0 0,-1-1 0 0 0,1 1 0 0 0,0 0 0 0 0,0 0 0 0 0,0-1 0 0 0,0 1 0 0 0,-1 0 0 0 0,1 0 0 0 0,0-1 0 0 0,-46 0 24 0 0,27 0-156 0 0,0 0-1 0 0,0 1 1 0 0,0 1-1 0 0,0 1 1 0 0,0 0-1 0 0,0 2 1 0 0,0 0-1 0 0,-26 10 1 0 0,44-13-19 0 0,0 0 0 0 0,0 1 0 0 0,0-1 0 0 0,1 0 0 0 0,-1 0 0 0 0,0 1 0 0 0,1-1 0 0 0,-1 1 0 0 0,1-1 0 0 0,0 0 0 0 0,-1 1 0 0 0,1-1 0 0 0,0 1 0 0 0,0-1 0 0 0,0 1 0 0 0,0-1 0 0 0,0 1 0 0 0,0-1 0 0 0,0 1 0 0 0,1 2 0 0 0,7 45 186 0 0,-4-29-195 0 0,26 325-90 0 0,-27-330 92 0 0,-3-15 31 0 0,2 0 17 0 0,-2 0-73 0 0,41 16-262 0 0,-37-15 319 0 0,16 6 31 0 0,1-1-1 0 0,1-1 1 0 0,-1-1 0 0 0,33 2-1 0 0,-53-7-174 0 0,0 1 0 0 0,0 0-1 0 0,0-1 1 0 0,0 1 0 0 0,0-1-1 0 0,0 1 1 0 0,0-1 0 0 0,0 1-1 0 0,0-1 1 0 0,-1 0 0 0 0,1 1-1 0 0,0-1 1 0 0,0 0 0 0 0,-1 0-1 0 0,1 0 1 0 0,-1 0 0 0 0,1 1-1 0 0,0-1 1 0 0,-1 0 0 0 0,0 0-1 0 0,1 0 1 0 0,0-2 0 0 0,3-9-4687 0 0,-2 8 1895 0 0,2-9-5762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22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0 121 1252 0 0,'0'0'7808'0'0,"31"-30"-3715"0"0,-29 32-4056 0 0,-1 1-1 0 0,0-1 0 0 0,1 0 1 0 0,0 0-1 0 0,-1 0 0 0 0,1-1 1 0 0,0 1-1 0 0,0 0 0 0 0,0 0 1 0 0,0-1-1 0 0,0 0 1 0 0,1 1-1 0 0,-1-1 0 0 0,0 0 1 0 0,1 0-1 0 0,-1 0 0 0 0,0 0 1 0 0,1-1-1 0 0,-1 1 0 0 0,1 0 1 0 0,0-1-1 0 0,-1 0 0 0 0,1 0 1 0 0,2 0-1 0 0,13 0 281 0 0,0 0 0 0 0,29-6-1 0 0,-2 1-73 0 0,277-22 652 0 0,-244 18-789 0 0,978-54 130 0 0,-758 60-237 0 0,375 11-9 0 0,22 12-6 0 0,-242-11 25 0 0,386 19-21 0 0,193-24-1 0 0,-187-5 302 0 0,-210 21-283 0 0,571-6 16 0 0,-441-57 864 0 0,204-9 249 0 0,504 37-1159 0 0,-1 39 227 0 0,-351 34-175 0 0,-1114-57-56 0 0,9 0-490 0 0,0 0 0 0 0,0 2 0 0 0,0 0 0 0 0,0 0 0 0 0,0 2 0 0 0,0 0 1 0 0,22 11-1 0 0,-30-8-1883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2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3240 0 0,'0'0'11338'0'0,"6"-10"-10605"0"0,20-35 0 0 0,-23 41-603 0 0,0 1 0 0 0,1 0-1 0 0,-1 0 1 0 0,1 0 0 0 0,0 1 0 0 0,0-1-1 0 0,0 1 1 0 0,0 0 0 0 0,0 0-1 0 0,1 0 1 0 0,-1 1 0 0 0,1 0 0 0 0,-1-1-1 0 0,1 1 1 0 0,-1 1 0 0 0,1-1 0 0 0,0 1-1 0 0,-1 0 1 0 0,1 0 0 0 0,-1 0 0 0 0,1 1-1 0 0,0-1 1 0 0,-1 1 0 0 0,1 0-1 0 0,-1 0 1 0 0,1 1 0 0 0,-1 0 0 0 0,0-1-1 0 0,1 1 1 0 0,5 5 0 0 0,-7-4-79 0 0,0 0 1 0 0,-1 1 0 0 0,0 0-1 0 0,0-1 1 0 0,0 1-1 0 0,0 0 1 0 0,0 0 0 0 0,-1 0-1 0 0,1 0 1 0 0,-1 0 0 0 0,0 0-1 0 0,-1 1 1 0 0,1-1-1 0 0,-1 0 1 0 0,0 0 0 0 0,0 1-1 0 0,0-1 1 0 0,0 0-1 0 0,-1 0 1 0 0,0 1 0 0 0,0-1-1 0 0,0 0 1 0 0,0 0-1 0 0,-3 5 1 0 0,-4 13-21 0 0,-1-1 0 0 0,-2 0 0 0 0,-15 24 0 0 0,14-26 17 0 0,11-17-29 0 0,-1 0-1 0 0,0 1 1 0 0,1-1 0 0 0,0 1-1 0 0,-1-1 1 0 0,1 1 0 0 0,0-1-1 0 0,0 1 1 0 0,1 0-1 0 0,-1 0 1 0 0,1-1 0 0 0,-1 1-1 0 0,1 0 1 0 0,0 0 0 0 0,0-1-1 0 0,0 1 1 0 0,0 0 0 0 0,0 0-1 0 0,1 0 1 0 0,0 3 0 0 0,1-4-3 0 0,0 0 0 0 0,0 1-1 0 0,0-1 1 0 0,0 0 0 0 0,1 0 0 0 0,-1-1 0 0 0,0 1 0 0 0,1 0 0 0 0,-1-1 0 0 0,1 1 0 0 0,0-1 0 0 0,-1 0 0 0 0,1 0 0 0 0,0 0 0 0 0,0 0 0 0 0,0-1 0 0 0,0 1 0 0 0,0-1 0 0 0,3 1 0 0 0,29 2 327 0 0,69 0 1 0 0,-74-3-1643 0 0,-21-2-1055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30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21 352 0 0,'0'0'17332'0'0,"12"-1"-16468"0"0,24-1-372 0 0,-6 1 103 0 0,0-1-1 0 0,0-1 1 0 0,35-9 0 0 0,-64 12-575 0 0,-1 0 0 0 0,0 0 0 0 0,1 0 0 0 0,-1 0 0 0 0,0 0 0 0 0,1 1 1 0 0,-1-1-1 0 0,0 0 0 0 0,1 0 0 0 0,-1 0 0 0 0,0 0 0 0 0,1 0 0 0 0,-1 0 0 0 0,0 0 1 0 0,1 1-1 0 0,-1-1 0 0 0,0 0 0 0 0,1 0 0 0 0,-1 1 0 0 0,0-1 0 0 0,0 0 1 0 0,1 0-1 0 0,-1 1 0 0 0,0-1 0 0 0,0 0 0 0 0,0 0 0 0 0,1 1 0 0 0,-1-1 0 0 0,0 0 1 0 0,0 1-1 0 0,0-1 0 0 0,0 0 0 0 0,0 1 0 0 0,0-1 0 0 0,1 0 0 0 0,-1 1 0 0 0,4 24 266 0 0,-4 38-308 0 0,-1-45 68 0 0,1 38-30 0 0,3 1 0 0 0,1 0 0 0 0,4-1 0 0 0,1 0-1 0 0,34 104 1 0 0,-43-160 34 0 0,0 0-1 0 0,0 1 1 0 0,0-1-1 0 0,0 0 1 0 0,0 1-1 0 0,0-1 1 0 0,0 0-1 0 0,0 0 1 0 0,1 1-1 0 0,-1-1 1 0 0,0 0-1 0 0,0 1 1 0 0,0-1-1 0 0,-1 0 1 0 0,1 0-1 0 0,0 1 1 0 0,0-1-1 0 0,0 0 1 0 0,0 1-1 0 0,0-1 1 0 0,0 0-1 0 0,0 0 1 0 0,0 1-1 0 0,-1-1 1 0 0,1 0-1 0 0,0 0 1 0 0,0 1-1 0 0,0-1 1 0 0,0 0-1 0 0,-1 0 1 0 0,1 1-1 0 0,0-1 1 0 0,0 0-1 0 0,-1 0 1 0 0,1 0-1 0 0,0 0 1 0 0,0 1-1 0 0,-1-1 1 0 0,1 0-1 0 0,-19 1 827 0 0,-31-12-653 0 0,33 8 8 0 0,4 0-200 0 0,-49-11-123 0 0,61 14-12 0 0,1-1 0 0 0,-1 1 1 0 0,1-1-1 0 0,0 1 0 0 0,-1-1 0 0 0,1 1 0 0 0,0-1 1 0 0,-1 0-1 0 0,1 1 0 0 0,0-1 0 0 0,-1 0 0 0 0,1 1 0 0 0,0-1 1 0 0,0 1-1 0 0,0-1 0 0 0,0 0 0 0 0,0 1 0 0 0,0-1 1 0 0,0 0-1 0 0,0 1 0 0 0,0-1 0 0 0,0 0 0 0 0,0 0 1 0 0,0 1-1 0 0,0-1 0 0 0,0 1 0 0 0,1-1 0 0 0,-1 0 0 0 0,0 1 1 0 0,0-1-1 0 0,1 0 0 0 0,-1 1 0 0 0,0-1 0 0 0,1 1 1 0 0,-1-1-1 0 0,1 1 0 0 0,-1-1 0 0 0,1 1 0 0 0,0-1 0 0 0,20-24-5903 0 0,2 6-825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34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4880 0 0,'0'0'15662'0'0,"24"8"-14999"0"0,-7-3-640 0 0,0-1 0 0 0,1-1 0 0 0,30 1 0 0 0,18-8-6493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35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4528 0 0,'0'0'12704'0'0,"0"7"-11672"0"0,11 124 2632 0 0,-1-48-3404 0 0,1-41-2359 0 0,-5-26-2160 0 0,-4-9-1102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3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13321 0 0,'0'0'8109'0'0,"23"-19"-11825"0"0,-15 13-1017 0 0,4-8-7028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36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12865 0 0,'0'0'5025'0'0</inkml:trace>
  <inkml:trace contextRef="#ctx0" brushRef="#br0" timeOffset="1">454 19 13373 0 0,'0'0'8917'0'0,"21"-18"-17878"0"0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4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34 1488 0 0,'0'0'12579'0'0,"0"-5"-11624"0"0,0-18-68 0 0,0 17 782 0 0,-12 28 359 0 0,8-11-1950 0 0,1 1-1 0 0,0-1 1 0 0,1 1 0 0 0,1 0-1 0 0,-1 0 1 0 0,2 0 0 0 0,0 0-1 0 0,0 0 1 0 0,3 13 0 0 0,-3-22-74 0 0,1 1-1 0 0,-1-1 1 0 0,1 1 0 0 0,0-1-1 0 0,0 0 1 0 0,0 1 0 0 0,0-1 0 0 0,0 0-1 0 0,1 0 1 0 0,-1 0 0 0 0,1 0 0 0 0,0 0-1 0 0,0 0 1 0 0,0 0 0 0 0,1-1-1 0 0,-1 1 1 0 0,0-1 0 0 0,1 0 0 0 0,0 1-1 0 0,-1-1 1 0 0,1 0 0 0 0,0 0 0 0 0,0-1-1 0 0,0 1 1 0 0,1-1 0 0 0,-1 0-1 0 0,0 1 1 0 0,0-1 0 0 0,1-1 0 0 0,-1 1-1 0 0,0 0 1 0 0,1-1 0 0 0,-1 0-1 0 0,7 0 1 0 0,-5-1 69 0 0,1 0-1 0 0,-1-1 1 0 0,0 1-1 0 0,0-1 1 0 0,0 0-1 0 0,0-1 0 0 0,0 0 1 0 0,-1 1-1 0 0,1-1 1 0 0,-1-1-1 0 0,1 1 1 0 0,-1-1-1 0 0,0 1 1 0 0,-1-1-1 0 0,1-1 1 0 0,3-4-1 0 0,1-1-3 0 0,-1 0 1 0 0,0-1-1 0 0,-1 0 0 0 0,0 0 0 0 0,0 0 1 0 0,3-13-1 0 0,-4-22 172 0 0,-14 62-215 0 0,8 2-23 0 0,0 0-1 0 0,2 0 0 0 0,0 1 1 0 0,1-1-1 0 0,1 0 0 0 0,1 0 1 0 0,1-1-1 0 0,0 1 0 0 0,9 19 1 0 0,12 20 78 0 0,44 71 0 0 0,-47-88-107 0 0,-10-20 64 0 0,15 29-94 0 0,-26-46 110 0 0,-1 0 1 0 0,0-1-1 0 0,1 1 1 0 0,-1 0-1 0 0,-1 0 1 0 0,1 0-1 0 0,0 0 1 0 0,-1 1-1 0 0,1-1 1 0 0,-1 0-1 0 0,0 0 1 0 0,0 0-1 0 0,-1 5 0 0 0,0-7 21 0 0,1 1 0 0 0,-1-1 0 0 0,0 0 0 0 0,0 0 0 0 0,0 0 0 0 0,1 0 0 0 0,-1 0 0 0 0,0 0 0 0 0,0-1 0 0 0,-1 1 0 0 0,1 0 0 0 0,0 0 0 0 0,0-1-1 0 0,0 1 1 0 0,0 0 0 0 0,-1-1 0 0 0,1 0 0 0 0,0 1 0 0 0,0-1 0 0 0,-1 0 0 0 0,-1 1 0 0 0,-31 3 123 0 0,30-4-126 0 0,-29 2 27 0 0,1-1-1 0 0,-54-6 0 0 0,76 4-119 0 0,0-1 0 0 0,0 0 0 0 0,0 0 0 0 0,0-1-1 0 0,0 0 1 0 0,1-1 0 0 0,-1 0 0 0 0,1 0 0 0 0,0-1 0 0 0,0 0 0 0 0,1-1-1 0 0,-13-10 1 0 0,19 14-55 0 0,1 1 0 0 0,0 0 0 0 0,0 0-1 0 0,-1-1 1 0 0,1 1 0 0 0,0-1 0 0 0,0 1-1 0 0,0-1 1 0 0,1 1 0 0 0,-1-1-1 0 0,0 0 1 0 0,1 1 0 0 0,-1-1 0 0 0,1 0-1 0 0,-1 1 1 0 0,1-1 0 0 0,0 0 0 0 0,-1 0-1 0 0,1 1 1 0 0,0-1 0 0 0,0 0 0 0 0,1 0-1 0 0,-1 0 1 0 0,0 1 0 0 0,1-1 0 0 0,-1 0-1 0 0,1 1 1 0 0,-1-1 0 0 0,1 0-1 0 0,0 1 1 0 0,-1-1 0 0 0,1 0 0 0 0,0 1-1 0 0,2-3 1 0 0,3-2-1119 0 0,0 0 0 0 0,0 0-1 0 0,0 0 1 0 0,1 1 0 0 0,0 0-1 0 0,8-5 1 0 0,18-11-6364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4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29 1708 0 0,'0'0'15879'0'0,"3"-5"-15085"0"0,7-14-49 0 0,-8 15 510 0 0,-23 5-669 0 0,0 1 0 0 0,-29 7 0 0 0,29-5-599 0 0,1 0 0 0 0,-29 0 0 0 0,48-4 13 0 0,0 0 0 0 0,1 0 0 0 0,-1 0 0 0 0,1 0 0 0 0,-1 0 0 0 0,1 0 0 0 0,-1 0 0 0 0,0 0 0 0 0,1 0 0 0 0,-1 0 0 0 0,1 1 0 0 0,-1-1 0 0 0,1 0 0 0 0,-1 0 0 0 0,1 1 0 0 0,-1-1-1 0 0,1 0 1 0 0,-1 1 0 0 0,1-1 0 0 0,0 0 0 0 0,-1 1 0 0 0,1-1 0 0 0,-1 0 0 0 0,1 1 0 0 0,0-1 0 0 0,-1 1 0 0 0,1-1 0 0 0,0 1 0 0 0,0-1 0 0 0,-1 1 0 0 0,1-1 0 0 0,0 1 0 0 0,0 0 0 0 0,0-1 0 0 0,0 1 0 0 0,-1-1 0 0 0,1 1 0 0 0,0-1 0 0 0,0 1 0 0 0,0-1 0 0 0,0 1 0 0 0,0 0 0 0 0,1-1 0 0 0,-1 1 0 0 0,0 0 0 0 0,13 35 207 0 0,-4-14-96 0 0,1 27-40 0 0,-1-1 0 0 0,-3 1 0 0 0,0 53 1 0 0,-3-43-142 0 0,16 90 0 0 0,-9-99 75 0 0,-10-49 184 0 0,120 17-12 0 0,-116-18-340 0 0,33-2-71 0 0,-36 1-81 0 0,1 1-1 0 0,-1 0 1 0 0,1-1-1 0 0,-1 1 1 0 0,1-1 0 0 0,-1 1-1 0 0,0-1 1 0 0,1 1-1 0 0,-1-1 1 0 0,0 0-1 0 0,1 0 1 0 0,-1 0 0 0 0,0 0-1 0 0,0 0 1 0 0,0 0-1 0 0,0 0 1 0 0,0 0-1 0 0,0 0 1 0 0,0-1 0 0 0,1-1-1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49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1 405 5489 0 0,'0'0'11773'0'0,"2"-6"-11022"0"0,27-75 460 0 0,-3 0-1 0 0,28-155 1 0 0,-57 293-519 0 0,5 58 0 0 0,0-24-394 0 0,13 69-598 0 0,-15-159-333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40 1332 0 0,'0'0'18277'0'0,"-9"-12"-17422"0"0,11 14-776 0 0,0-1-1 0 0,0 1 1 0 0,0 0 0 0 0,0-1 0 0 0,1 0-1 0 0,-1 1 1 0 0,0-1 0 0 0,1 0 0 0 0,-1 0 0 0 0,1 0-1 0 0,-1-1 1 0 0,1 1 0 0 0,-1-1 0 0 0,1 1-1 0 0,-1-1 1 0 0,1 0 0 0 0,5 0 0 0 0,0 0 3 0 0,1 0-1 0 0,-1 0 1 0 0,0-1 0 0 0,1 0 0 0 0,8-2 0 0 0,-11 1-55 0 0,0-1 0 0 0,1 1 1 0 0,-1-1-1 0 0,0-1 0 0 0,0 1 1 0 0,0-1-1 0 0,-1 0 0 0 0,0 0 1 0 0,7-7-1 0 0,-17 20 18 0 0,1 1 0 0 0,0-1 1 0 0,1 1-1 0 0,-1 0 0 0 0,2 0 0 0 0,0 0 0 0 0,0 0 0 0 0,0 14 1 0 0,-1 94 128 0 0,4-80-103 0 0,1 15 24 0 0,14 75 0 0 0,-8-76 110 0 0,1 75 1 0 0,-8-125-150 0 0,-1 0 0 0 0,-1 0 0 0 0,1 0 0 0 0,0 0 0 0 0,0 1 0 0 0,-1-1 0 0 0,1 0 0 0 0,-1 0 0 0 0,0 0 0 0 0,1 0 0 0 0,-1 0 0 0 0,0-1 0 0 0,0 1 0 0 0,-1 0 0 0 0,1 0 0 0 0,0 0 0 0 0,0-1 0 0 0,-1 1 0 0 0,1-1 0 0 0,-1 1 0 0 0,1-1 0 0 0,-3 2 0 0 0,1-2-16 0 0,0 1 0 0 0,0-1 0 0 0,-1 0 1 0 0,1 1-1 0 0,0-2 0 0 0,-1 1 1 0 0,1 0-1 0 0,-1-1 0 0 0,1 1 0 0 0,-1-1 1 0 0,1 0-1 0 0,-7-1 0 0 0,5 1-70 0 0,-1-1-1 0 0,1 0 1 0 0,-1 0-1 0 0,1 0 1 0 0,0-1-1 0 0,-1 0 1 0 0,1 0-1 0 0,0 0 1 0 0,0-1-1 0 0,0 1 1 0 0,0-1-1 0 0,1-1 1 0 0,-1 1 0 0 0,1 0-1 0 0,0-1 1 0 0,0 0-1 0 0,-6-7 1 0 0,8 7-267 0 0,0 0 0 0 0,0 0 0 0 0,1-1 0 0 0,-1 1 1 0 0,1-1-1 0 0,0 1 0 0 0,0-1 0 0 0,0 1 0 0 0,1-1 0 0 0,-1 1 1 0 0,2-6-1 0 0,2-17-8147 0 0,2 8-3760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22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5733 0 0,'0'0'9480'0'0,"10"1"-8806"0"0,56 12 548 0 0,89 28 0 0 0,-129-33-1082 0 0,-1 1-1 0 0,0 2 0 0 0,-1 0 1 0 0,0 2-1 0 0,-1 0 1 0 0,37 29-1 0 0,-58-40-127 0 0,1 0 1 0 0,-1 0-1 0 0,0 0 0 0 0,0 0 0 0 0,0 0 1 0 0,0 1-1 0 0,0-1 0 0 0,0 1 0 0 0,-1-1 1 0 0,1 1-1 0 0,-1 0 0 0 0,0-1 1 0 0,0 1-1 0 0,0 0 0 0 0,0 0 0 0 0,0 0 1 0 0,0 4-1 0 0,-1-4 5 0 0,0-1-1 0 0,-1 1 1 0 0,1-1 0 0 0,-1 1 0 0 0,0-1-1 0 0,1 1 1 0 0,-1-1 0 0 0,0 0-1 0 0,-1 1 1 0 0,1-1 0 0 0,0 0 0 0 0,0 0-1 0 0,-1 0 1 0 0,0 0 0 0 0,1 0 0 0 0,-4 3-1 0 0,-4 2 17 0 0,0 0 0 0 0,-1 0 0 0 0,0-1 0 0 0,0 0 0 0 0,-1-1 0 0 0,1 0 0 0 0,-15 4 0 0 0,-14 4-158 0 0,-1-3 0 0 0,0-1 0 0 0,-43 4 0 0 0,-54-5-3676 0 0,117-10-789 0 0,11-8-3607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9957 0 0,'0'0'12565'0'0,"66"2"-12093"0"0,-43-2-232 0 0,-5-6-156 0 0,2 2-84 0 0,-7-4-396 0 0,-3-2-464 0 0,0 1-344 0 0,-4 1-1200 0 0,-12-4-5885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10589 0 0,'0'0'9053'0'0,"74"-6"-8513"0"0,-43 2-540 0 0,7 0-88 0 0,3 0-1224 0 0,-11 0-1685 0 0,6-6-9696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1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65 1160 0 0,'0'0'12583'0'0,"-1"-11"-12094"0"0,-5-32-110 0 0,5 32 988 0 0,17 83 3051 0 0,-6-36-3792 0 0,72 337 855 0 0,-73-315-1427 0 0,-7-38 84 0 0,-3-35 287 0 0,0 2-447 0 0,1 1 0 0 0,1 0-1 0 0,0 0 1 0 0,1 0 0 0 0,0 0-1 0 0,1 1 1 0 0,0-1 0 0 0,1 0 0 0 0,0 1-1 0 0,11-21 1 0 0,4-2 2 0 0,1 1 1 0 0,26-33-1 0 0,-45 64 16 0 0,0 0 0 0 0,1 1 0 0 0,-1-1 0 0 0,0 0 0 0 0,1 0 0 0 0,-1 1 0 0 0,1-1 0 0 0,0 1 0 0 0,0-1 0 0 0,-1 1-1 0 0,1 0 1 0 0,0 0 0 0 0,0 0 0 0 0,0 0 0 0 0,0 0 0 0 0,0 0 0 0 0,1 0 0 0 0,-1 1 0 0 0,0-1 0 0 0,0 1 0 0 0,4-1 0 0 0,-4 2 9 0 0,0 0-1 0 0,0-1 1 0 0,-1 1 0 0 0,1 0-1 0 0,0 0 1 0 0,0 1 0 0 0,0-1-1 0 0,-1 0 1 0 0,1 0-1 0 0,0 1 1 0 0,-1-1 0 0 0,0 1-1 0 0,1 0 1 0 0,-1-1 0 0 0,0 1-1 0 0,0 0 1 0 0,0 0 0 0 0,0 0-1 0 0,0-1 1 0 0,0 1 0 0 0,0 0-1 0 0,-1 0 1 0 0,1 3 0 0 0,14 32 180 0 0,-3 1 1 0 0,-1 0-1 0 0,-2 1 1 0 0,-1 0-1 0 0,4 79 1 0 0,-25-143-6847 0 0,8 12 71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35 1384 0 0,'0'0'15766'0'0,"0"-7"-14760"0"0,1 6-955 0 0,-1 1 1 0 0,0-1-1 0 0,0 0 0 0 0,0 0 0 0 0,1 0 0 0 0,-1 0 0 0 0,0 0 0 0 0,0 0 1 0 0,-1 0-1 0 0,1 0 0 0 0,0 0 0 0 0,0 0 0 0 0,0 0 0 0 0,-1 0 0 0 0,1 0 0 0 0,0 0 1 0 0,-1 0-1 0 0,1 1 0 0 0,0-1 0 0 0,-1 0 0 0 0,0 0 0 0 0,1 0 0 0 0,-1 1 1 0 0,1-1-1 0 0,-1 0 0 0 0,0 1 0 0 0,1-1 0 0 0,-1 0 0 0 0,0 1 0 0 0,0-1 1 0 0,-1 0-1 0 0,-3 1 141 0 0,1 1 0 0 0,0 0 0 0 0,-1-1 0 0 0,1 2 0 0 0,0-1 1 0 0,0 0-1 0 0,-8 5 0 0 0,-1-1 61 0 0,-42 14 369 0 0,52-18-586 0 0,0 0 0 0 0,0 0 1 0 0,0-1-1 0 0,0 1 0 0 0,0-1 0 0 0,0 0 0 0 0,0 0 1 0 0,0 0-1 0 0,0 0 0 0 0,0-1 0 0 0,0 1 0 0 0,0-1 1 0 0,0 0-1 0 0,0 0 0 0 0,-3-1 0 0 0,-4-10 472 0 0,20 30-383 0 0,-3 7-70 0 0,0-1-1 0 0,-2 1 1 0 0,-1 0-1 0 0,2 30 0 0 0,-3 106 624 0 0,-3-124-344 0 0,-1 27-112 0 0,-1-34-208 0 0,1 0 0 0 0,2 0-1 0 0,7 43 1 0 0,-7-72-22 0 0,0 1-1 0 0,0-1 0 0 0,0 0 0 0 0,1 0 0 0 0,-1 0 1 0 0,0 0-1 0 0,1 0 0 0 0,-1 0 0 0 0,1 0 1 0 0,-1-1-1 0 0,1 1 0 0 0,-1 0 0 0 0,1-1 1 0 0,0 1-1 0 0,-1-1 0 0 0,1 0 0 0 0,0 1 1 0 0,-1-1-1 0 0,1 0 0 0 0,0 0 0 0 0,-1 0 1 0 0,1 0-1 0 0,0 0 0 0 0,-1-1 0 0 0,3 0 1 0 0,59-5 163 0 0,-50 4-147 0 0,-12 2-19 0 0,13-2-539 0 0,0 0 0 0 0,1-1 0 0 0,20-6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2816 0 0,'0'0'8072'0'0,"-20"12"-6936"0"0,21 2 1043 0 0,1 4 1734 0 0,-3-17-4755 0 0,-1-10-3752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5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88 233 3068 0 0,'0'0'10815'0'0,"0"-11"-10229"0"0,-1 3-450 0 0,2 0 244 0 0,-1-1 1 0 0,-1 1-1 0 0,0 0 0 0 0,0 0 0 0 0,0 0 1 0 0,-1 0-1 0 0,0 0 0 0 0,-5-11 1 0 0,7 19-337 0 0,0-1 1 0 0,-1 1 0 0 0,1 0 0 0 0,0 0-1 0 0,0-1 1 0 0,0 1 0 0 0,-1 0 0 0 0,1 0-1 0 0,0-1 1 0 0,0 1 0 0 0,0 0 0 0 0,-1 0-1 0 0,1 0 1 0 0,0-1 0 0 0,-1 1 0 0 0,1 0-1 0 0,0 0 1 0 0,0 0 0 0 0,-1 0 0 0 0,1 0-1 0 0,0-1 1 0 0,-1 1 0 0 0,1 0 0 0 0,0 0-1 0 0,-1 0 1 0 0,1 0 0 0 0,0 0 0 0 0,-1 0-1 0 0,1 0 1 0 0,0 0 0 0 0,-1 0 0 0 0,1 0-1 0 0,0 1 1 0 0,-1-1 0 0 0,1 0 0 0 0,0 0-1 0 0,0 0 1 0 0,-1 0 0 0 0,0 1 0 0 0,-10 13 268 0 0,-4 18-331 0 0,12-22 116 0 0,0 1 0 0 0,1-1 1 0 0,0 1-1 0 0,1 0 0 0 0,0 0 0 0 0,1 0 0 0 0,0-1 0 0 0,1 1 0 0 0,0 0 1 0 0,0 0-1 0 0,7 19 0 0 0,-7-26-75 0 0,0 0 1 0 0,0-1-1 0 0,0 1 1 0 0,1 0 0 0 0,-1-1-1 0 0,1 0 1 0 0,0 1-1 0 0,0-1 1 0 0,1 0-1 0 0,-1 0 1 0 0,0 0-1 0 0,1 0 1 0 0,0-1-1 0 0,0 1 1 0 0,0-1-1 0 0,0 1 1 0 0,0-1-1 0 0,0 0 1 0 0,1 0-1 0 0,-1-1 1 0 0,0 1-1 0 0,1-1 1 0 0,0 0 0 0 0,-1 1-1 0 0,1-2 1 0 0,0 1-1 0 0,0 0 1 0 0,-1-1-1 0 0,1 1 1 0 0,0-1-1 0 0,0 0 1 0 0,0-1-1 0 0,-1 1 1 0 0,1-1-1 0 0,0 1 1 0 0,5-3-1 0 0,-2 1 59 0 0,1-2 0 0 0,-1 1-1 0 0,0-1 1 0 0,0 0-1 0 0,0-1 1 0 0,0 1 0 0 0,-1-1-1 0 0,1-1 1 0 0,-1 1-1 0 0,-1-1 1 0 0,1 0 0 0 0,-1 0-1 0 0,0-1 1 0 0,7-12-1 0 0,-3 4-32 0 0,-1 1 0 0 0,-1-1 0 0 0,0 0 0 0 0,-1-1 0 0 0,-1 1 0 0 0,5-23 0 0 0,-8 30-24 0 0,-1-1 0 0 0,0 1 1 0 0,0-1-1 0 0,-1 1 0 0 0,0-1 0 0 0,0 1 0 0 0,-1-1 0 0 0,0 0 0 0 0,-1 1 1 0 0,0 0-1 0 0,-5-16 0 0 0,5 21-24 0 0,0-1 1 0 0,0 0-1 0 0,-1 1 0 0 0,1 0 1 0 0,-1-1-1 0 0,0 1 0 0 0,0 0 1 0 0,0 0-1 0 0,0 1 0 0 0,0-1 1 0 0,-1 1-1 0 0,1-1 0 0 0,-1 1 1 0 0,0 0-1 0 0,1 0 0 0 0,-1 1 1 0 0,0-1-1 0 0,0 1 0 0 0,0 0 1 0 0,0 0-1 0 0,0 0 0 0 0,0 0 1 0 0,-1 1-1 0 0,1 0 1 0 0,-7 0-1 0 0,1 1-98 0 0,0 1 0 0 0,1-1 0 0 0,-1 2-1 0 0,1-1 1 0 0,0 1 0 0 0,0 1 0 0 0,0 0 0 0 0,0 0 0 0 0,0 0 0 0 0,1 1 0 0 0,0 1 0 0 0,0 0 0 0 0,0 0-1 0 0,-11 12 1 0 0,13-13-281 0 0,1 1 1 0 0,0 0-1 0 0,0 0 0 0 0,0 0 0 0 0,0 1 0 0 0,1 0 0 0 0,1 0 1 0 0,-1 0-1 0 0,1 0 0 0 0,0 1 0 0 0,-2 9 0 0 0,5 0-3862 0 0,6-5-2041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24 5521 0 0,'0'0'11353'0'0,"13"5"-10789"0"0,43 15-116 0 0,-52-20-383 0 0,0 1 1 0 0,1-1 0 0 0,-1 0-1 0 0,0 0 1 0 0,0 0-1 0 0,0-1 1 0 0,0 0 0 0 0,0 1-1 0 0,0-1 1 0 0,0-1 0 0 0,0 1-1 0 0,0 0 1 0 0,-1-1 0 0 0,1 0-1 0 0,0 0 1 0 0,-1 0-1 0 0,0 0 1 0 0,1-1 0 0 0,-1 1-1 0 0,0-1 1 0 0,0 0 0 0 0,0 0-1 0 0,-1 0 1 0 0,1 0 0 0 0,-1-1-1 0 0,4-4 1 0 0,-26 36 1661 0 0,14 0-1578 0 0,1-1 0 0 0,2 1 0 0 0,1-1 0 0 0,1 1 0 0 0,1 0 0 0 0,5 35 0 0 0,-3-39 37 0 0,9 98 245 0 0,-4-73-209 0 0,-3 0-1 0 0,-4 93 1 0 0,0-141-211 0 0,0 0-1 0 0,0 0 0 0 0,0 0 1 0 0,0 0-1 0 0,0 0 1 0 0,-1 0-1 0 0,1 0 1 0 0,0 0-1 0 0,-1 0 0 0 0,1 0 1 0 0,-1 0-1 0 0,1-1 1 0 0,-1 1-1 0 0,1 0 1 0 0,-1 0-1 0 0,0 0 1 0 0,1 0-1 0 0,-1-1 0 0 0,0 1 1 0 0,1 0-1 0 0,-1-1 1 0 0,0 1-1 0 0,0 0 1 0 0,0-1-1 0 0,0 1 0 0 0,0-1 1 0 0,0 0-1 0 0,0 1 1 0 0,-1 0-1 0 0,-1-1 1 0 0,-1 0 0 0 0,1 0 0 0 0,0 0 0 0 0,0 0 0 0 0,0-1 0 0 0,0 1 0 0 0,0-1 0 0 0,0 0 0 0 0,0 1 0 0 0,-3-3 0 0 0,-8-3-108 0 0,0-1-1 0 0,1 0 1 0 0,-15-10-1 0 0,17 10-645 0 0,-19-16-238 0 0,12 3-7001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5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9353 0 0,'0'0'13986'0'0,"0"1"-13961"0"0,0 0-1 0 0,0 0 1 0 0,-1 0 0 0 0,1 0-1 0 0,0-1 1 0 0,0 1 0 0 0,0 0 0 0 0,0 0-1 0 0,0 0 1 0 0,1 0 0 0 0,-1 0 0 0 0,0 0-1 0 0,0-1 1 0 0,0 1 0 0 0,1 0 0 0 0,-1 0-1 0 0,1 0 1 0 0,-1-1 0 0 0,1 2 0 0 0,23-1-825 0 0,9 0-1795 0 0,-11-4-5434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6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4668 0 0,'0'0'14790'0'0,"5"-1"-13977"0"0,1 0-677 0 0,0-1 0 0 0,-1 0 0 0 0,1-1 0 0 0,0 1 0 0 0,-1-1 0 0 0,1 0 0 0 0,-1-1 0 0 0,0 1 0 0 0,0-1 0 0 0,4-4 0 0 0,54-54 452 0 0,-38 36-307 0 0,150-157-692 0 0,-168 172-1203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6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9489 0 0,'0'0'13613'0'0,"13"12"-13023"0"0,97 99 298 0 0,-47-30-717 0 0,-17-19-1664 0 0,-13-25-2586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23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3008 0 0,'0'0'11586'0'0,"11"-4"-10485"0"0,1-2-798 0 0,-8 4-203 0 0,0 0 1 0 0,0 0-1 0 0,0 0 1 0 0,0 1-1 0 0,0-1 1 0 0,0 1-1 0 0,1 0 1 0 0,-1 1-1 0 0,1-1 0 0 0,6 0 1 0 0,-10 1-25 0 0,0 0-1 0 0,1 0 1 0 0,-1 1 0 0 0,0-1 0 0 0,0 0 0 0 0,0 0-1 0 0,0 1 1 0 0,0-1 0 0 0,0 0 0 0 0,0 1-1 0 0,0-1 1 0 0,0 1 0 0 0,0-1 0 0 0,0 1 0 0 0,0 0-1 0 0,0-1 1 0 0,0 1 0 0 0,-1 0 0 0 0,1 0-1 0 0,0 0 1 0 0,0-1 0 0 0,-1 1 0 0 0,1 0 0 0 0,0 0-1 0 0,-1 0 1 0 0,1 2 0 0 0,0 0 56 0 0,0 1 0 0 0,0-1 0 0 0,0 1 0 0 0,0-1 0 0 0,-1 1 0 0 0,1 0 0 0 0,-1-1 0 0 0,-1 6 0 0 0,0 4-206 0 0,0 0 0 0 0,-2-1 0 0 0,-7 25 0 0 0,2-11-1706 0 0,4-7-2362 0 0,2-5-1684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0 5853 0 0,'0'0'14682'0'0,"-28"10"-13835"0"0,-173 31-1162 0 0,201-40 335 0 0,0 0 1 0 0,0 0 0 0 0,0 0 0 0 0,0 1 0 0 0,1-1-1 0 0,-1 0 1 0 0,0 0 0 0 0,1 0 0 0 0,-1 0-1 0 0,1 0 1 0 0,-1 0 0 0 0,1 0 0 0 0,-1 0 0 0 0,1 0-1 0 0,0 0 1 0 0,-1 0 0 0 0,1 0 0 0 0,0 0-1 0 0,0-1 1 0 0,0 1 0 0 0,0 0 0 0 0,1 0 0 0 0,3 4 85 0 0,1 8-16 0 0,0-1 1 0 0,0 1 0 0 0,-1 0 0 0 0,-1 0-1 0 0,0 1 1 0 0,0 0 0 0 0,-2-1 0 0 0,2 23 0 0 0,-1 120 431 0 0,-5-93-459 0 0,2 110-46 0 0,1-172-7 0 0,0 0-1 0 0,0-1 0 0 0,0 1 1 0 0,0-1-1 0 0,0 1 1 0 0,0-1-1 0 0,0 1 0 0 0,0-1 1 0 0,0 0-1 0 0,0 1 1 0 0,0-1-1 0 0,0 0 0 0 0,0 0 1 0 0,0 0-1 0 0,0 0 1 0 0,1 0-1 0 0,-1 0 0 0 0,0 0 1 0 0,0 0-1 0 0,0 0 1 0 0,0 0-1 0 0,0-1 0 0 0,0 1 1 0 0,2-1-1 0 0,32-7 3 0 0,0 0-351 0 0,-4 1-2343 0 0,-12 0-4095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7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0 373 10929 0 0,'0'0'10430'0'0,"8"-13"-10348"0"0,20-44-5 0 0,-1-1-1 0 0,28-93 0 0 0,-49 127-72 0 0,-2 14-7 0 0,-2 0 0 0 0,1 0 0 0 0,-1-1 0 0 0,1-17 0 0 0,-3 28 18 0 0,1 5-7 0 0,-1 0 0 0 0,0 0 0 0 0,1 0 0 0 0,-2 0 1 0 0,1 0-1 0 0,0-1 0 0 0,-1 1 0 0 0,0 0 0 0 0,-2 6 0 0 0,1-1 44 0 0,-5 42 187 0 0,3 0 0 0 0,3 68 1 0 0,-4 52-5402 0 0,2-163 1624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8373 0 0,'0'0'12300'0'0,"8"6"-11961"0"0,-3-2-287 0 0,0-1 0 0 0,0 1 0 0 0,1-1 0 0 0,0 0 0 0 0,-1-1 0 0 0,1 1 1 0 0,0-1-1 0 0,0 0 0 0 0,0-1 0 0 0,1 1 0 0 0,-1-1 0 0 0,0-1 0 0 0,0 1 0 0 0,1-1 0 0 0,-1 0 0 0 0,0 0 0 0 0,1-1 1 0 0,-1 0-1 0 0,0 0 0 0 0,0 0 0 0 0,0-1 0 0 0,10-3 0 0 0,-9 1-36 0 0,-1 0 1 0 0,0 0-1 0 0,0 0 0 0 0,0-1 0 0 0,-1 0 1 0 0,1 0-1 0 0,6-9 0 0 0,-12 13 67 0 0,-11 40-220 0 0,3-5 134 0 0,2 0 1 0 0,1 1-1 0 0,-2 61 0 0 0,15 103 118 0 0,1-18 396 0 0,-9-174-403 0 0,-1 0 0 0 0,1 0 0 0 0,-1-1-1 0 0,0 1 1 0 0,-1 0 0 0 0,0-1-1 0 0,0 1 1 0 0,-4 8 0 0 0,6-14-95 0 0,-1 1 1 0 0,0-1 0 0 0,0 1-1 0 0,0-1 1 0 0,0 1-1 0 0,0-1 1 0 0,0 0 0 0 0,0 1-1 0 0,-1-1 1 0 0,1 0-1 0 0,0 0 1 0 0,-1 0 0 0 0,1 0-1 0 0,-1 0 1 0 0,1-1-1 0 0,-1 1 1 0 0,1 0 0 0 0,-1-1-1 0 0,1 1 1 0 0,-1-1-1 0 0,0 1 1 0 0,1-1 0 0 0,-1 0-1 0 0,0 1 1 0 0,0-1-1 0 0,1 0 1 0 0,-1 0 0 0 0,0 0-1 0 0,1-1 1 0 0,-1 1-1 0 0,0 0 1 0 0,1-1 0 0 0,-1 1-1 0 0,0-1 1 0 0,1 1-1 0 0,-1-1 1 0 0,1 0 0 0 0,-1 0-1 0 0,-1-1 1 0 0,0 1-68 0 0,1-1 0 0 0,-1 0-1 0 0,1-1 1 0 0,-1 1 0 0 0,1 0 0 0 0,-1-1 0 0 0,1 1 0 0 0,0-1-1 0 0,0 1 1 0 0,1-1 0 0 0,-1 0 0 0 0,0 0 0 0 0,1 0 0 0 0,-2-5-1 0 0,-13-50-5240 0 0,14 48 2709 0 0,-3-17-6938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9821 0 0,'0'0'11629'0'0,"82"-12"-11313"0"0,-54 12-172 0 0,0 0-96 0 0,-5 0-48 0 0,5 0-508 0 0,-8 0-344 0 0,1 0-432 0 0,-11 0-1328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7037 0 0,'0'0'12869'0'0,"0"70"-11737"0"0,3-45-84 0 0,2 1-176 0 0,5 4-352 0 0,3-4-352 0 0,-1 2-168 0 0,6-4-260 0 0,0 1-476 0 0,-3-5-320 0 0,3-8-504 0 0,-5-4-2865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73 2164 0 0,'0'0'10564'0'0,"0"-11"-9747"0"0,-2-50 2435 0 0,2 78-2040 0 0,28 367 1866 0 0,-22-359-2935 0 0,-6-24-139 0 0,1-1 0 0 0,-1 0-1 0 0,0 0 1 0 0,0 0-1 0 0,0 0 1 0 0,1 0 0 0 0,-1 0-1 0 0,0 0 1 0 0,0 0 0 0 0,0 0-1 0 0,1 0 1 0 0,-1 0 0 0 0,0 0-1 0 0,0 0 1 0 0,0 0-1 0 0,1 0 1 0 0,-1 0 0 0 0,0 0-1 0 0,0 0 1 0 0,0 0 0 0 0,1 0-1 0 0,-1 0 1 0 0,0 0 0 0 0,0 0-1 0 0,0-1 1 0 0,1 1 0 0 0,-1 0-1 0 0,0 0 1 0 0,0 0-1 0 0,0 0 1 0 0,0 0 0 0 0,1-1-1 0 0,-1 1 1 0 0,0 0 0 0 0,0 0-1 0 0,0 0 1 0 0,0 0 0 0 0,0-1-1 0 0,0 1 1 0 0,0 0-1 0 0,0 0 1 0 0,0 0 0 0 0,1-1-1 0 0,-1 1 1 0 0,0 0 0 0 0,0 0-1 0 0,0 0 1 0 0,0-1 0 0 0,0 1-1 0 0,0 0 1 0 0,13-52 269 0 0,-7 28-321 0 0,29-61 38 0 0,-32 78 1 0 0,0 1-1 0 0,1 0 1 0 0,0 0 0 0 0,0 1 0 0 0,0-1 0 0 0,1 1 0 0 0,0 0-1 0 0,0 0 1 0 0,0 0 0 0 0,12-7 0 0 0,-16 12 4 0 0,0-1 1 0 0,0 0-1 0 0,0 1 1 0 0,0 0-1 0 0,1-1 1 0 0,-1 1-1 0 0,0-1 1 0 0,0 1-1 0 0,1 0 1 0 0,-1 0-1 0 0,0 0 0 0 0,0 0 1 0 0,1 0-1 0 0,-1 0 1 0 0,0 0-1 0 0,1 0 1 0 0,-1 1-1 0 0,0-1 1 0 0,0 0-1 0 0,0 1 1 0 0,1-1-1 0 0,-1 1 0 0 0,0-1 1 0 0,0 1-1 0 0,2 1 1 0 0,0 1 5 0 0,0-1 0 0 0,0 1 0 0 0,0 0 0 0 0,0 1 0 0 0,-1-1 1 0 0,1 0-1 0 0,-1 1 0 0 0,2 4 0 0 0,4 7 54 0 0,-1 1 0 0 0,8 30 0 0 0,-12-35-147 0 0,6 20 367 0 0,7 44 0 0 0,-13-27-2512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59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6885 0 0,'0'0'12827'0'0,"-18"8"-11932"0"0,-16-4-895 0 0,-49 0 0 0 0,83-4 55 0 0,3 32 444 0 0,5 38-294 0 0,-3-1 0 0 0,-2 1 0 0 0,-4 0 0 0 0,-11 80 0 0 0,9-48-64 0 0,3-101-137 0 0,0-1 0 0 0,1 0 0 0 0,-1 1 1 0 0,0-1-1 0 0,1 0 0 0 0,-1 1 0 0 0,1-1 0 0 0,-1 0 0 0 0,1 0 1 0 0,-1 1-1 0 0,1-1 0 0 0,-1 0 0 0 0,1 0 0 0 0,-1 0 1 0 0,1 0-1 0 0,-1 0 0 0 0,1 0 0 0 0,-1 0 0 0 0,1 1 1 0 0,-1-2-1 0 0,1 1 0 0 0,-1 0 0 0 0,1 0 0 0 0,-1 0 1 0 0,1 0-1 0 0,-1 0 0 0 0,1 0 0 0 0,-1 0 0 0 0,1-1 1 0 0,-1 1-1 0 0,1 0 0 0 0,-1 0 0 0 0,1-1 0 0 0,-1 1 1 0 0,1-1-1 0 0,18-7 60 0 0,-12 4 84 0 0,1 1 0 0 0,0-1 0 0 0,0 2 0 0 0,0-1 0 0 0,0 1 0 0 0,15-2 1 0 0,14 5-1521 0 0,-34 0 399 0 0,0 0 0 0 0,1 0 0 0 0,-1 0 0 0 0,0 0 0 0 0,0 0 0 0 0,-1 1-1 0 0,1-1 1 0 0,5 4 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11177 0 0,'0'0'10172'0'0,"10"-11"-10092"0"0,4-4-59 0 0,0 0 1 0 0,-1-2-1 0 0,-1 1 0 0 0,0-2 0 0 0,12-25 0 0 0,-15 25 7 0 0,-2 1 0 0 0,0-1 0 0 0,-1 0 0 0 0,-1-1 0 0 0,-1 1 0 0 0,-1-1 0 0 0,2-20 0 0 0,-5 38-12 0 0,-3 32 87 0 0,-45 346 441 0 0,43-366-1672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8113 0 0,'0'0'11251'0'0,"36"4"-10560"0"0,-31-5-623 0 0,0 0 1 0 0,0 0-1 0 0,0 0 1 0 0,-1-1-1 0 0,1 0 1 0 0,-1 0-1 0 0,1 0 1 0 0,-1 0-1 0 0,1-1 1 0 0,-1 0-1 0 0,0 0 1 0 0,4-4-1 0 0,-8 7-65 0 0,1 0 1 0 0,-1 0-1 0 0,0 1 0 0 0,1-1 0 0 0,-1 0 0 0 0,0 0 0 0 0,1 0 0 0 0,-1 0 1 0 0,0 0-1 0 0,0 0 0 0 0,1 1 0 0 0,-1-1 0 0 0,0 0 0 0 0,0 0 0 0 0,1 0 1 0 0,-1 1-1 0 0,0-1 0 0 0,0 0 0 0 0,0 0 0 0 0,1 1 0 0 0,-1-1 0 0 0,0 0 1 0 0,0 1-1 0 0,0-1 0 0 0,0 0 0 0 0,0 0 0 0 0,1 1 0 0 0,-1-1 0 0 0,0 0 1 0 0,0 1-1 0 0,0-1 0 0 0,0 0 0 0 0,0 1 0 0 0,0-1 0 0 0,0 0 0 0 0,0 1 1 0 0,0-1-1 0 0,0 0 0 0 0,0 1 0 0 0,-1-1 0 0 0,3 20 163 0 0,-2-17-152 0 0,10 99 337 0 0,13 242-135 0 0,-24-339-172 0 0,0 1 0 0 0,-1-1 0 0 0,1 1-1 0 0,-1-1 1 0 0,0 0 0 0 0,-1 0 0 0 0,1 0-1 0 0,-1 0 1 0 0,0 0 0 0 0,0 0 0 0 0,0-1-1 0 0,-1 1 1 0 0,0-1 0 0 0,0 0 0 0 0,0 0-1 0 0,0-1 1 0 0,-1 1 0 0 0,1-1 0 0 0,-1 0 0 0 0,0 0-1 0 0,0 0 1 0 0,0-1 0 0 0,0 1 0 0 0,0-1-1 0 0,-1-1 1 0 0,1 1 0 0 0,-1-1 0 0 0,1 0-1 0 0,-7 1 1 0 0,11-3-144 0 0,0 1-1 0 0,0 0 0 0 0,1 0 1 0 0,-1-1-1 0 0,0 1 0 0 0,1 0 1 0 0,-1-1-1 0 0,1 1 1 0 0,-1-1-1 0 0,0 1 0 0 0,1-1 1 0 0,-1 1-1 0 0,1-1 1 0 0,-1 1-1 0 0,1-1 0 0 0,-1 1 1 0 0,1-1-1 0 0,0 0 1 0 0,-1 1-1 0 0,1-1 0 0 0,0 0 1 0 0,-1 1-1 0 0,1-1 1 0 0,0 0-1 0 0,0 0 0 0 0,0 1 1 0 0,0-1-1 0 0,0 0 0 0 0,0 0 1 0 0,0 1-1 0 0,0-1 1 0 0,0 0-1 0 0,0 0 0 0 0,0-1 1 0 0,0 0-721 0 0,-1-15-4434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6565 0 0,'0'0'13662'0'0,"11"-9"-12968"0"0,211-149 172 0 0,-199 138-2349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24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7705 0 0,'0'0'10466'0'0,"6"12"-9708"0"0,17 41-102 0 0,-22-49-628 0 0,0 0 0 0 0,0 0-1 0 0,-1 0 1 0 0,0 1 0 0 0,0-1 0 0 0,0 0-1 0 0,0 0 1 0 0,0 0 0 0 0,-1 1 0 0 0,0-1-1 0 0,0 0 1 0 0,0 0 0 0 0,-1 0 0 0 0,1 0-1 0 0,-1 0 1 0 0,0-1 0 0 0,0 1 0 0 0,0 0-1 0 0,0-1 1 0 0,-1 1 0 0 0,0-1 0 0 0,-4 5-1 0 0,-5 8-1161 0 0,4 0-896 0 0,3-4-2631 0 0,2-1-2837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1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1528 0 0,'0'0'20409'0'0,"11"13"-19536"0"0,217 220 1171 0 0,-214-220-2469 0 0,6 6-869 0 0,-7-8-2621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1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3 4456 0 0,'0'0'15164'0'0,"11"-3"-13705"0"0,-22 5-1342 0 0,1 1 0 0 0,0 0 1 0 0,0 1-1 0 0,0-1 1 0 0,-9 7-1 0 0,-14 4-137 0 0,16-8-61 0 0,9-4 32 0 0,0 1 0 0 0,-1 0 0 0 0,2 1 0 0 0,-16 8 0 0 0,24-8 113 0 0,1 0 0 0 0,0 1-1 0 0,-1-1 1 0 0,1-1 0 0 0,1 1-1 0 0,-1 0 1 0 0,4 4 0 0 0,-4-5-22 0 0,2 5 4 0 0,0 0 1 0 0,-1 0 0 0 0,0 0-1 0 0,0 0 1 0 0,-1 1 0 0 0,0-1 0 0 0,-1 1-1 0 0,2 16 1 0 0,-4 78 13 0 0,0-54-114 0 0,-7 238-183 0 0,8-286 120 0 0,36-17-326 0 0,-26 12 444 0 0,1 1 0 0 0,-1 0 0 0 0,1 0 0 0 0,0 1-1 0 0,0 0 1 0 0,0 1 0 0 0,13 1 0 0 0,34-6-3813 0 0,-50 3-930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69 7417 0 0,'0'0'12273'0'0,"-5"10"-12006"0"0,1-3-231 0 0,-6 11 192 0 0,1 1 0 0 0,1 0 0 0 0,0 0 0 0 0,-5 25 1 0 0,11-40-176 0 0,1 0 1 0 0,0 0 0 0 0,0 0-1 0 0,1 1 1 0 0,-1-1 0 0 0,1 0 0 0 0,0 0-1 0 0,0 0 1 0 0,0 1 0 0 0,1-1-1 0 0,-1 0 1 0 0,1 0 0 0 0,0 0 0 0 0,1 0-1 0 0,-1 0 1 0 0,0 0 0 0 0,1 0-1 0 0,0 0 1 0 0,0-1 0 0 0,0 1 0 0 0,1-1-1 0 0,-1 1 1 0 0,1-1 0 0 0,0 0-1 0 0,-1 0 1 0 0,1 0 0 0 0,1 0 0 0 0,-1-1-1 0 0,0 1 1 0 0,4 1 0 0 0,-1-1-11 0 0,0-1 0 0 0,1-1 0 0 0,-1 1 0 0 0,0-1 1 0 0,0 0-1 0 0,1 0 0 0 0,-1-1 0 0 0,1 0 0 0 0,-1 0 1 0 0,0 0-1 0 0,1-1 0 0 0,-1 0 0 0 0,0 0 0 0 0,0-1 1 0 0,1 0-1 0 0,-1 0 0 0 0,8-4 0 0 0,-5 2-20 0 0,0 0 0 0 0,0-1-1 0 0,0 0 1 0 0,-1 0 0 0 0,0-1 0 0 0,0 0-1 0 0,0 0 1 0 0,-1-1 0 0 0,0 0-1 0 0,10-14 1 0 0,-13 15 35 0 0,0 0-1 0 0,0-1 1 0 0,-1 1-1 0 0,0-1 1 0 0,0 0 0 0 0,-1 0-1 0 0,0 0 1 0 0,0 0-1 0 0,0 0 1 0 0,-1-1 0 0 0,0 1-1 0 0,-1 0 1 0 0,1-1-1 0 0,-2-11 1 0 0,-1 13-32 0 0,1 0 0 0 0,-1 0 0 0 0,1 0 0 0 0,-2 0 1 0 0,1 1-1 0 0,-1-1 0 0 0,1 1 0 0 0,-2-1 0 0 0,1 1 0 0 0,0 0 1 0 0,-1 0-1 0 0,0 1 0 0 0,0-1 0 0 0,-1 1 0 0 0,1 0 0 0 0,-1 0 1 0 0,0 0-1 0 0,-6-3 0 0 0,3 3-90 0 0,-1 0 0 0 0,1 0 0 0 0,0 1 0 0 0,-1 1 0 0 0,0-1 0 0 0,0 2 0 0 0,1-1 0 0 0,-1 1 0 0 0,0 0 0 0 0,0 1 0 0 0,0 0 0 0 0,0 0 0 0 0,0 1 0 0 0,0 0 0 0 0,0 1-1 0 0,0 0 1 0 0,0 0 0 0 0,1 1 0 0 0,-1 0 0 0 0,1 1 0 0 0,0-1 0 0 0,0 2 0 0 0,0-1 0 0 0,1 1 0 0 0,-1 0 0 0 0,1 1 0 0 0,0 0 0 0 0,-7 8 0 0 0,12-11-127 0 0,0-1 1 0 0,1 1-1 0 0,-1-1 0 0 0,1 1 0 0 0,0 0 0 0 0,0 0 1 0 0,0 0-1 0 0,0-1 0 0 0,0 6 0 0 0,3 15-6539 0 0,7-12-537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9277 0 0,'0'0'11642'0'0,"8"8"-11498"0"0,-3-4-130 0 0,-1 0 1 0 0,1 0 0 0 0,1 0 0 0 0,-1 0-1 0 0,0-1 1 0 0,1 0 0 0 0,0 0 0 0 0,0-1-1 0 0,-1 1 1 0 0,2-1 0 0 0,-1 0 0 0 0,0-1-1 0 0,0 1 1 0 0,0-1 0 0 0,1-1 0 0 0,6 1-1 0 0,-3-1-6 0 0,0-1 0 0 0,0 0 0 0 0,0-1-1 0 0,15-4 1 0 0,-22 5 1 0 0,1 0 0 0 0,0 0 0 0 0,0-1 1 0 0,0 1-1 0 0,-1-1 0 0 0,1 0 0 0 0,-1 0 0 0 0,1-1 0 0 0,-1 1 0 0 0,0-1 1 0 0,0 1-1 0 0,0-1 0 0 0,4-6 0 0 0,-6 9 124 0 0,-4 34-212 0 0,-7 253 415 0 0,12-188-392 0 0,-2 67 1866 0 0,-1-162-1791 0 0,0 0 1 0 0,0-1-1 0 0,0 1 0 0 0,-1-1 1 0 0,1 1-1 0 0,-1-1 0 0 0,0 0 1 0 0,0 1-1 0 0,0-1 0 0 0,0 0 1 0 0,-1 0-1 0 0,1-1 0 0 0,-1 1 1 0 0,0 0-1 0 0,1-1 0 0 0,-1 0 1 0 0,0 1-1 0 0,-1-1 0 0 0,1 0 1 0 0,0-1-1 0 0,-1 1 0 0 0,1-1 1 0 0,-1 1-1 0 0,1-1 0 0 0,-1 0 1 0 0,0 0-1 0 0,1-1 0 0 0,-7 1 1 0 0,6 0-78 0 0,0 0 0 0 0,0 0-1 0 0,-1-1 1 0 0,1 1 0 0 0,0-1 0 0 0,-1 0 0 0 0,1-1 0 0 0,0 1 0 0 0,0-1 0 0 0,-1 0 0 0 0,1 0 0 0 0,0 0-1 0 0,0 0 1 0 0,0-1 0 0 0,0 1 0 0 0,0-1 0 0 0,0 0 0 0 0,1-1 0 0 0,-1 1 0 0 0,1-1 0 0 0,-1 1-1 0 0,1-1 1 0 0,0 0 0 0 0,-6-7 0 0 0,9 9-72 0 0,-1 0 0 0 0,1 0 0 0 0,-1 0 0 0 0,1-1 0 0 0,-1 1-1 0 0,1 0 1 0 0,0 0 0 0 0,0-1 0 0 0,0 1 0 0 0,0 0 0 0 0,-1 0 0 0 0,2-1 0 0 0,-1 1-1 0 0,0 0 1 0 0,0-1 0 0 0,0 1 0 0 0,1 0 0 0 0,-1-2 0 0 0,10-13-5589 0 0,4-1-1769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2828 0 0,'0'0'17910'0'0,"74"6"-17618"0"0,-63-6-192 0 0,-1 0-100 0 0,5-6-196 0 0,-7 2-560 0 0,-3-2-324 0 0,0 0-448 0 0,-5 0-3049 0 0,0-6-5264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3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10845 0 0,'0'0'11137'0'0,"3"73"-10021"0"0,-1-47-284 0 0,6 2-348 0 0,0-2-292 0 0,-1-4-192 0 0,1-1-352 0 0,0-3-748 0 0,-3-8-816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2612 0 0,'0'0'12554'0'0,"-5"12"-11870"0"0,-1 3-311 0 0,1 1 0 0 0,1 0 0 0 0,0 1-1 0 0,1-1 1 0 0,-1 29 0 0 0,4-15 142 0 0,-2-8-286 0 0,2 1-1 0 0,0-1 1 0 0,2 1-1 0 0,0-1 1 0 0,2 0-1 0 0,0 0 1 0 0,1 0-1 0 0,16 39 1 0 0,-21-61-223 0 0,0 0 1 0 0,0 1-1 0 0,0-1 1 0 0,0 1-1 0 0,0-1 1 0 0,1 0-1 0 0,-1 1 1 0 0,0-1-1 0 0,0 0 1 0 0,1 0 0 0 0,-1 1-1 0 0,0-1 1 0 0,0 0-1 0 0,1 0 1 0 0,-1 1-1 0 0,0-1 1 0 0,0 0-1 0 0,1 0 1 0 0,-1 0-1 0 0,0 1 1 0 0,1-1 0 0 0,-1 0-1 0 0,1 0 1 0 0,-1 0-1 0 0,0 0 1 0 0,1 0-1 0 0,-1 0 1 0 0,0 0-1 0 0,1 0 1 0 0,-1 0 0 0 0,0 0-1 0 0,1 0 1 0 0,-1 0-1 0 0,1 0 1 0 0,0 0-1 0 0,12-13 127 0 0,14-35-55 0 0,-16 27-70 0 0,-7 13-27 0 0,53-72-102 0 0,-52 74 109 0 0,-1 1-1 0 0,0 1 0 0 0,1-1 0 0 0,0 1 0 0 0,0-1 0 0 0,1 1 1 0 0,-1 1-1 0 0,1-1 0 0 0,0 1 0 0 0,0 0 0 0 0,0 0 0 0 0,8-2 1 0 0,-12 5 10 0 0,0 0-1 0 0,0 0 1 0 0,1 0 0 0 0,-1 0 0 0 0,0 1 0 0 0,0-1 0 0 0,0 1 0 0 0,-1-1 0 0 0,1 1 0 0 0,0 0 0 0 0,0-1 0 0 0,0 1 0 0 0,0 0 0 0 0,-1 0 0 0 0,1 1 0 0 0,0-1-1 0 0,-1 0 1 0 0,1 0 0 0 0,-1 1 0 0 0,1-1 0 0 0,-1 1 0 0 0,0-1 0 0 0,0 1 0 0 0,1 0 0 0 0,-1 0 0 0 0,0-1 0 0 0,-1 1 0 0 0,1 0 0 0 0,1 3 0 0 0,4 9 59 0 0,-1 0 1 0 0,7 28 0 0 0,-9-30-5 0 0,37 189 1800 0 0,-40-201-1883 0 0,1 1 0 0 0,-1-1 0 0 0,0 0 0 0 0,0 1 0 0 0,0-1 0 0 0,0 1 0 0 0,0-1 0 0 0,0 1 0 0 0,1-1 0 0 0,-1 0 0 0 0,0 1 0 0 0,0-1 0 0 0,1 0 0 0 0,-1 1 0 0 0,0-1 0 0 0,1 0 0 0 0,-1 1 0 0 0,0-1 0 0 0,1 0 0 0 0,-1 0 0 0 0,0 1 0 0 0,1-1 0 0 0,-1 0 0 0 0,1 0 0 0 0,-1 0 0 0 0,0 1 0 0 0,1-1 0 0 0,-1 0 0 0 0,1 0 0 0 0,-1 0 0 0 0,1 0 0 0 0,-1 0 0 0 0,0 0 0 0 0,1 0 0 0 0,-1 0 0 0 0,1 0 0 0 0,-1 0 0 0 0,1 0 0 0 0,-1 0 0 0 0,0 0 0 0 0,1-1 0 0 0,-1 1 0 0 0,1 0 0 0 0,-1 0 0 0 0,0 0 0 0 0,1-1 0 0 0,1 0-408 0 0,0 0 1 0 0,0-1 0 0 0,-1 1 0 0 0,1 0 0 0 0,-1-1 0 0 0,1 1 0 0 0,-1-1 0 0 0,0 0-1 0 0,0 1 1 0 0,0-1 0 0 0,2-2 0 0 0,8-21-6958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14 5396 0 0,'0'0'13129'0'0,"-11"-3"-13004"0"0,-2 0-116 0 0,1 0 1 0 0,-1 1-1 0 0,1 1 0 0 0,-1 0 0 0 0,1 0 0 0 0,-1 2 0 0 0,0-1 0 0 0,1 2 0 0 0,-1-1 0 0 0,-13 5 0 0 0,11-2 135 0 0,1 4 521 0 0,20 15-299 0 0,-1-8-221 0 0,-1 1 0 0 0,0-1 0 0 0,-2 1 0 0 0,0 0 0 0 0,0 0 0 0 0,-2 27 0 0 0,1 3 234 0 0,9 70 141 0 0,3 87 28 0 0,-12-201-580 0 0,-1-1 1 0 0,0 1 0 0 0,0-1 0 0 0,1 0 0 0 0,-1 1-1 0 0,-1-1 1 0 0,1 1 0 0 0,0-1 0 0 0,0 1-1 0 0,0-1 1 0 0,-1 1 0 0 0,1-1 0 0 0,-1 0-1 0 0,1 1 1 0 0,-1-1 0 0 0,1 0 0 0 0,-1 1-1 0 0,0-1 1 0 0,0 0 0 0 0,1 0 0 0 0,-1 0-1 0 0,0 1 1 0 0,0-1 0 0 0,0 0 0 0 0,-1 0 0 0 0,1 0-1 0 0,0-1 1 0 0,0 1 0 0 0,0 0 0 0 0,-1 0-1 0 0,1-1 1 0 0,0 1 0 0 0,-2 0 0 0 0,107-16 733 0 0,-28 3-1086 0 0,-70 11-648 0 0,1-1 0 0 0,-1-1 0 0 0,0 1 0 0 0,0-1 0 0 0,9-6 0 0 0,-5 1-5490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5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8385 0 0,'0'0'8798'0'0,"5"-7"-8785"0"0,1 0 46 0 0,1 1 0 0 0,-1-1-1 0 0,1 1 1 0 0,1 0 0 0 0,-1 1-1 0 0,1 0 1 0 0,0 0 0 0 0,0 0-1 0 0,0 1 1 0 0,1 0 0 0 0,0 1-1 0 0,-1 0 1 0 0,1 0 0 0 0,0 1-1 0 0,19-2 1 0 0,-27 3-52 0 0,1 1-1 0 0,-1 0 1 0 0,1 0-1 0 0,0 0 1 0 0,-1 1-1 0 0,1-1 1 0 0,0 0-1 0 0,-1 1 1 0 0,1-1-1 0 0,-1 1 1 0 0,1-1 0 0 0,-1 1-1 0 0,1 0 1 0 0,-1-1-1 0 0,1 1 1 0 0,-1 0-1 0 0,1 0 1 0 0,-1 0-1 0 0,0 0 1 0 0,0 0-1 0 0,0 1 1 0 0,0-1-1 0 0,0 0 1 0 0,0 0 0 0 0,0 1-1 0 0,0-1 1 0 0,1 3-1 0 0,-1 0 5 0 0,0-1-1 0 0,0 1 1 0 0,-1 0-1 0 0,1 0 1 0 0,-1 0 0 0 0,0 0-1 0 0,0 0 1 0 0,-1 0-1 0 0,1 0 1 0 0,-1 0-1 0 0,-1 4 1 0 0,-4 12 163 0 0,0-1 0 0 0,-1 0 1 0 0,-16 28-1 0 0,-50 82 4221 0 0,73-128-4380 0 0,-1-1 0 0 0,1 1-1 0 0,-1 0 1 0 0,1 0-1 0 0,0 0 1 0 0,0-1 0 0 0,-1 1-1 0 0,1 0 1 0 0,0 0-1 0 0,0 0 1 0 0,0-1 0 0 0,0 1-1 0 0,0 0 1 0 0,0 0-1 0 0,0 0 1 0 0,0 0-1 0 0,0-1 1 0 0,0 1 0 0 0,1 0-1 0 0,-1 0 1 0 0,0 0-1 0 0,1-1 1 0 0,-1 1 0 0 0,0 0-1 0 0,1-1 1 0 0,-1 1-1 0 0,1 0 1 0 0,-1-1-1 0 0,1 1 1 0 0,-1 0 0 0 0,2 0-1 0 0,0 1 1 0 0,1-1-1 0 0,-1 1 0 0 0,1-1 1 0 0,0 0-1 0 0,-1 0 0 0 0,1 0 1 0 0,0 0-1 0 0,0-1 1 0 0,4 1-1 0 0,3 0-94 0 0,-1 0 0 0 0,1-1 1 0 0,-1 0-1 0 0,1-1 0 0 0,12-2 0 0 0,16-13-1435 0 0,-16-4-5906 0 0,-14 11-551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5320 0 0,'0'0'14506'0'0,"8"0"-14179"0"0,6 0-256 0 0,0 0 0 0 0,0-1 0 0 0,0 0 0 0 0,0-1-1 0 0,0-1 1 0 0,-1 0 0 0 0,26-10 0 0 0,-20 1-21 0 0,1 0-109 0 0,-20 12 61 0 0,-1 0 0 0 0,1 0 0 0 0,0 0 0 0 0,0 0 0 0 0,0 1 0 0 0,0-1 1 0 0,0 0-1 0 0,-1 0 0 0 0,1 0 0 0 0,0 0 0 0 0,0 0 0 0 0,0 1 0 0 0,0-1 0 0 0,0 0 1 0 0,0 0-1 0 0,0 0 0 0 0,0 0 0 0 0,0 1 0 0 0,0-1 0 0 0,0 0 0 0 0,0 0 0 0 0,0 0 1 0 0,0 0-1 0 0,0 1 0 0 0,0-1 0 0 0,0 0 0 0 0,0 0 0 0 0,0 0 0 0 0,0 1 1 0 0,0-1-1 0 0,0 0 0 0 0,0 0 0 0 0,0 0 0 0 0,0 0 0 0 0,0 1 0 0 0,0-1 0 0 0,0 0 1 0 0,0 0-1 0 0,0 0 0 0 0,1 0 0 0 0,-1 0 0 0 0,0 1 0 0 0,0-1 0 0 0,0 0 0 0 0,0 0 1 0 0,0 0-1 0 0,1 0 0 0 0,-1 0 0 0 0,0 0 0 0 0,0 0 0 0 0,0 0 0 0 0,0 1 0 0 0,1-1 1 0 0,-1 0-1 0 0,0 0 0 0 0,0 0 0 0 0,0 0 0 0 0,0 0 0 0 0,1 0 0 0 0,-1 0 0 0 0,0 0 1 0 0,0 0-1 0 0,0 0 0 0 0,1 0 0 0 0,-1 0 0 0 0,0 0 0 0 0,-3 13 32 0 0,0 0-1 0 0,1 0 1 0 0,1 0-1 0 0,0 1 0 0 0,0-1 1 0 0,3 22-1 0 0,-1 2-39 0 0,1-2 10 0 0,2 0 0 0 0,1 0 0 0 0,13 42 0 0 0,-11-48 3 0 0,0 0 0 0 0,-2 0 0 0 0,-1 1 1 0 0,-1-1-1 0 0,-2 35 0 0 0,-1-62-1 0 0,-1 0 1 0 0,1 0-1 0 0,-1 0 0 0 0,1 0 1 0 0,-1 0-1 0 0,1 0 0 0 0,-1 0 1 0 0,0-1-1 0 0,0 1 0 0 0,0 0 1 0 0,0-1-1 0 0,0 1 0 0 0,-1-1 1 0 0,1 1-1 0 0,0-1 0 0 0,-1 1 1 0 0,1-1-1 0 0,-1 0 0 0 0,1 0 1 0 0,-3 2-1 0 0,0-1 42 0 0,0 0 1 0 0,-1 0-1 0 0,1-1 1 0 0,0 1-1 0 0,-1-1 1 0 0,1 0-1 0 0,-1 0 0 0 0,-8 0 1 0 0,7 0-123 0 0,1-1 0 0 0,-1 0 1 0 0,0 0-1 0 0,0-1 0 0 0,1 0 1 0 0,-1 0-1 0 0,1 0 0 0 0,-1 0 0 0 0,1-1 1 0 0,-1 0-1 0 0,1 0 0 0 0,0-1 1 0 0,0 1-1 0 0,-9-7 0 0 0,0-15-5595 0 0,9 4-3728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25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2648 0 0,'0'0'11991'0'0,"-6"7"-11345"0"0,3-3-404 0 0,-1 1 0 0 0,1 0 0 0 0,0 0 0 0 0,1 0 0 0 0,-1 0 0 0 0,1 1 0 0 0,0-1 0 0 0,0 1 0 0 0,0-1 0 0 0,1 1 0 0 0,0 0 0 0 0,0 9 0 0 0,-11 71-745 0 0,-1-29-7924 0 0,7-37 1554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6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7105 0 0,'0'0'10641'0'0,"13"-10"-9669"0"0,217-138 1623 0 0,-224 144-2838 0 0,30-18 78 0 0,-24 7-4488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6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10485 0 0,'0'0'9736'0'0,"13"10"-8599"0"0,168 133 1206 0 0,-129-104-2905 0 0,-35-25-1946 0 0,-1-2-3460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2 4612 0 0,'0'0'14318'0'0,"-7"-1"-14002"0"0,-6 0-225 0 0,1 2 1 0 0,-1-1-1 0 0,1 1 1 0 0,-1 1-1 0 0,1 0 1 0 0,-20 6-1 0 0,10-5 1017 0 0,4 1-749 0 0,17-3-358 0 0,1 0 1 0 0,-1 1 0 0 0,1-1 0 0 0,-1 0 0 0 0,1 1-1 0 0,-1-1 1 0 0,1 0 0 0 0,0 1 0 0 0,0-1 0 0 0,0 1 0 0 0,0-1-1 0 0,0 1 1 0 0,0-1 0 0 0,0 1 0 0 0,0-1 0 0 0,0 1-1 0 0,1 0 1 0 0,22 122 843 0 0,-14-84-533 0 0,-2 1-1 0 0,5 78 0 0 0,-13-98-355 0 0,0 0 1 0 0,-1-1-1 0 0,-1 1 0 0 0,-1-1 0 0 0,-8 21 0 0 0,1 8-235 0 0,11-49 238 0 0,39 0 865 0 0,44 2-131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15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5128 0 0,'0'0'13369'0'0,"0"0"-13316"0"0,0 0 0 0 0,0-1 0 0 0,0 1 0 0 0,0 0 1 0 0,0-1-1 0 0,0 1 0 0 0,0 0 0 0 0,0 0 0 0 0,0-1 0 0 0,0 1 0 0 0,0 0 0 0 0,0-1 1 0 0,0 1-1 0 0,0 0 0 0 0,1 0 0 0 0,-1-1 0 0 0,0 1 0 0 0,0 0 0 0 0,0 0 0 0 0,1-1 0 0 0,-1 1 1 0 0,0 0-1 0 0,0 0 0 0 0,0-1 0 0 0,1 1 0 0 0,-1 0 0 0 0,0 0 0 0 0,0 0 0 0 0,1 0 0 0 0,-1 0 1 0 0,0-1-1 0 0,1 1 0 0 0,159-14 3322 0 0,-160 14-3672 0 0,-3 15-5576 0 0,-4-8-241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15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41 211 4028 0 0,'0'0'8792'0'0,"-7"9"-7603"0"0,-20 26-6 0 0,20-26-162 0 0,9-14-841 0 0,-1 1-1 0 0,1-1 0 0 0,0 1 0 0 0,0 0 0 0 0,0 0 0 0 0,1 0 0 0 0,-1 0 1 0 0,5-4-1 0 0,4-9 7 0 0,26-46 423 0 0,-25 44-225 0 0,0-1 1 0 0,-1-1-1 0 0,0 0 0 0 0,12-40 1 0 0,-28 140 948 0 0,2-9-660 0 0,-4 23-152 0 0,-6 44-867 0 0,13-136 111 0 0,-3 7-1108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1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9097 0 0,'0'0'10347'0'0,"7"7"-9860"0"0,-4-5-433 0 0,-1 1 0 0 0,1-1-1 0 0,-1 1 1 0 0,1-1 0 0 0,0 0 0 0 0,0 0-1 0 0,0 0 1 0 0,0-1 0 0 0,1 1 0 0 0,-1-1-1 0 0,0 0 1 0 0,1 0 0 0 0,-1 0 0 0 0,1 0-1 0 0,-1 0 1 0 0,1-1 0 0 0,-1 0 0 0 0,1 1-1 0 0,-1-1 1 0 0,1-1 0 0 0,-1 1 0 0 0,1 0-1 0 0,-1-1 1 0 0,1 0 0 0 0,4-1 0 0 0,40-16 548 0 0,27-5-348 0 0,-75 23-249 0 0,1-1 0 0 0,0 1 0 0 0,-1 0 0 0 0,1 0 0 0 0,0 0 0 0 0,-1 0 0 0 0,1 0 0 0 0,0 0 0 0 0,0 1 0 0 0,-1-1 0 0 0,1 0-1 0 0,0 0 1 0 0,-1 0 0 0 0,1 1 0 0 0,0-1 0 0 0,-1 0 0 0 0,1 0 0 0 0,-1 1 0 0 0,1-1 0 0 0,0 1 0 0 0,-1-1 0 0 0,1 1 0 0 0,-1-1 0 0 0,1 1-1 0 0,-1-1 1 0 0,0 1 0 0 0,1-1 0 0 0,-1 1 0 0 0,1-1 0 0 0,-1 2 0 0 0,5 27 140 0 0,-14 46 47 0 0,6-55-179 0 0,-16 176 355 0 0,19-164-358 0 0,0 1-1 0 0,3 0 0 0 0,0-1 0 0 0,9 33 1 0 0,-9-53 4 0 0,-1-5 1 0 0,1 1-1 0 0,-2-1 1 0 0,1 1 0 0 0,-1 0-1 0 0,0 0 1 0 0,0-1-1 0 0,-1 1 1 0 0,0 0-1 0 0,-2 12 1 0 0,0-18 53 0 0,0 0 1 0 0,0 0 0 0 0,0-1-1 0 0,0 1 1 0 0,-1-1 0 0 0,1 0-1 0 0,0 1 1 0 0,-1-1 0 0 0,1 0 0 0 0,-1 0-1 0 0,1 0 1 0 0,-1-1 0 0 0,1 1-1 0 0,-1-1 1 0 0,1 1 0 0 0,-1-1-1 0 0,0 0 1 0 0,1 0 0 0 0,-6-1-1 0 0,-52-3-80 0 0,56 3-41 0 0,1 1-1 0 0,-1-1 0 0 0,1 0 1 0 0,0 0-1 0 0,-1 0 1 0 0,1-1-1 0 0,0 1 1 0 0,0-1-1 0 0,0 0 0 0 0,0 0 1 0 0,0 0-1 0 0,0 0 1 0 0,0 0-1 0 0,1-1 0 0 0,-1 1 1 0 0,1-1-1 0 0,-1 1 1 0 0,1-1-1 0 0,-2-4 0 0 0,2 2-527 0 0,0 0-1 0 0,0 0 0 0 0,0 0 1 0 0,1 0-1 0 0,-1 0 0 0 0,1 0 0 0 0,1 0 1 0 0,-1-9-1 0 0,0-21-5966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16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4136 0 0,'0'0'17508'0'0,"11"1"-16957"0"0,7 2-444 0 0,0-2 1 0 0,0 0-1 0 0,1-1 0 0 0,-1-1 0 0 0,20-4 0 0 0,-28 3-677 0 0,-1 0 0 0 0,1-1 1 0 0,-1 0-1 0 0,12-5 0 0 0,-13 3-2485 0 0,-6-3-3382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1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10213 0 0,'0'0'12673'0'0,"-5"73"-11577"0"0,5-49-312 0 0,0 6-264 0 0,0 4-184 0 0,2 1-132 0 0,1 1-128 0 0,5-4-76 0 0,-1-2-232 0 0,6-7-476 0 0,0-1-416 0 0,0-10-448 0 0,-3-4-2176 0 0,0-4-3817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1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14053 0 0,'0'0'10581'0'0,"61"-10"-11649"0"0,-48 8-192 0 0,-5-2-844 0 0</inkml:trace>
  <inkml:trace contextRef="#ctx0" brushRef="#br0" timeOffset="1">515 3 13301 0 0,'0'0'9269'0'0,"28"-2"-25742"0"0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17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4620 0 0,'0'0'19486'0'0,"5"-10"-26946"0"0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25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5737 0 0,'0'0'12319'0'0,"-3"14"-11718"0"0,-6 36-437 0 0,-4 96 0 0 0,13-127-1007 0 0,-1 29-4824 0 0,-3-23-1159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1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2700 0 0,'1'-3'16098'0'0,"37"-43"-15264"0"0,3 1 0 0 0,1 3 0 0 0,57-46 0 0 0,-6 5-119 0 0,-64 58-456 0 0,-28 25-242 0 0,-14 19-1671 0 0,-2 5-134 0 0,-2 4-5487 0 0,3-16 508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19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3300 0 0,'0'0'14520'0'0,"10"-17"-10943"0"0,104 89-594 0 0,-14-7-2273 0 0,-81-55-610 0 0,-4-3 27 0 0,-1 1 0 0 0,0 0 0 0 0,-1 1 0 0 0,0 0 1 0 0,0 1-1 0 0,-1 1 0 0 0,0 0 0 0 0,16 18 0 0 0,-28-28-153 0 0,0-1 0 0 0,0 0-1 0 0,0 0 1 0 0,1 1-1 0 0,-1-1 1 0 0,0 0 0 0 0,0 1-1 0 0,0-1 1 0 0,0 0-1 0 0,1 0 1 0 0,-1 1 0 0 0,0-1-1 0 0,0 0 1 0 0,0 1 0 0 0,0-1-1 0 0,0 0 1 0 0,0 1-1 0 0,0-1 1 0 0,0 0 0 0 0,0 1-1 0 0,0-1 1 0 0,0 0-1 0 0,0 1 1 0 0,0-1 0 0 0,0 0-1 0 0,0 1 1 0 0,-1-1-1 0 0,1 0 1 0 0,0 1 0 0 0,0-1-1 0 0,0 0 1 0 0,0 0-1 0 0,-1 1 1 0 0,1-1 0 0 0,0 0-1 0 0,0 0 1 0 0,0 1 0 0 0,-1-1-1 0 0,1 0 1 0 0,0 0-1 0 0,-1 0 1 0 0,1 1 0 0 0,0-1-1 0 0,-20-1-7741 0 0,8-4 228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2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11 6261 0 0,'0'0'12112'0'0,"-10"-2"-11785"0"0,0-1-233 0 0,0 1 1 0 0,1 1 0 0 0,-1-1 0 0 0,0 2-1 0 0,-1-1 1 0 0,1 1 0 0 0,0 1 0 0 0,0 0-1 0 0,0 0 1 0 0,-15 5 0 0 0,11-2 93 0 0,8-3-108 0 0,1 0 0 0 0,-1 1 1 0 0,1 0-1 0 0,0 0 1 0 0,0 0-1 0 0,-7 4 1 0 0,12-5 175 0 0,23 31 10 0 0,-17-17-61 0 0,-1 0 0 0 0,-1 0 0 0 0,0 0 0 0 0,-1 1 0 0 0,0-1 0 0 0,0 19 0 0 0,-4 101-224 0 0,-1-62-18 0 0,5 57-38 0 0,-3-130 76 0 0,0 1 1 0 0,0 0-1 0 0,0 0 1 0 0,1 0-1 0 0,-1 0 1 0 0,0 0-1 0 0,1 0 1 0 0,-1-1-1 0 0,1 1 1 0 0,-1 0-1 0 0,1 0 1 0 0,-1-1-1 0 0,1 1 1 0 0,0 0-1 0 0,-1-1 1 0 0,1 1-1 0 0,0 0 1 0 0,-1-1-1 0 0,1 1 1 0 0,0-1-1 0 0,0 0 1 0 0,0 1-1 0 0,-1-1 1 0 0,3 1-1 0 0,32 8 173 0 0,37-5 1 0 0,-65-4-648 0 0,23 0 709 0 0,-17-5-2608 0 0,-5-5-4119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2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8233 0 0,'0'0'13234'0'0,"42"0"-12234"0"0,-34 0-1034 0 0,25-1-930 0 0,-14-8-3777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2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10949 0 0,'0'0'10428'0'0,"11"-11"-10243"0"0,-8 7-171 0 0,7-5 21 0 0,-1-1-1 0 0,0 0 1 0 0,0 0-1 0 0,-1-1 1 0 0,-1 0 0 0 0,0 0-1 0 0,0-1 1 0 0,4-12-1 0 0,48-195-66 0 0,-62 314 656 0 0,1-9 489 0 0,-8 211-645 0 0,10-296-884 0 0,0-23-4310 0 0,0 12-1785 0 0,0-5-4904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21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8869 0 0,'0'0'11841'0'0,"29"0"-10700"0"0,-10 0-905 0 0,0-1-1 0 0,0-1 0 0 0,37-7 0 0 0,-53 82-128 0 0,12 187-72 0 0,1 1 253 0 0,-16-260-237 0 0,0 1-1 0 0,0-1 1 0 0,0 1 0 0 0,-1 0-1 0 0,1-1 1 0 0,0 1 0 0 0,-1 0 0 0 0,1-1-1 0 0,-1 1 1 0 0,0-1 0 0 0,1 1-1 0 0,-1-1 1 0 0,0 1 0 0 0,0-1-1 0 0,0 0 1 0 0,0 1 0 0 0,0-1-1 0 0,0 0 1 0 0,0 0 0 0 0,-1 0-1 0 0,1 0 1 0 0,0 0 0 0 0,-2 1-1 0 0,-1 0 13 0 0,1 0 0 0 0,-1-1 0 0 0,0 0 0 0 0,0 0 0 0 0,1 0 0 0 0,-1 0 0 0 0,0 0 0 0 0,0-1 0 0 0,-7 0 0 0 0,2 0-68 0 0,0-1 0 0 0,1 1 0 0 0,-1-2 0 0 0,0 0 0 0 0,1 0 0 0 0,-1 0 1 0 0,1-1-1 0 0,-12-5 0 0 0,8-3-1949 0 0,8 0-4861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19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4576 0 0,'0'0'6541'0'0,"43"6"-10489"0"0,-33-6-1221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1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0 123 116 0 0,'0'0'16229'0'0,"71"-14"-16229"0"0,-53 20-284 0 0,0 0-508 0 0,5-4-68 0 0,-5 4-220 0 0,-3-2-956 0 0,10 0-2680 0 0</inkml:trace>
  <inkml:trace contextRef="#ctx0" brushRef="#br0" timeOffset="1">527 0 9097 0 0,'0'0'8781'0'0,"-5"79"-9885"0"0,3-65-1317 0 0,-9 2-6443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30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2 243 3132 0 0,'-2'2'16296'0'0,"5"-5"-15840"0"0,33-31 564 0 0,2 1-1 0 0,2 2 1 0 0,43-26 0 0 0,40-30-771 0 0,-126 90-1977 0 0,-31 33-5681 0 0,15-21 1227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31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6677 0 0,'0'0'13502'0'0,"8"1"-12665"0"0,6 3-405 0 0,0 0 0 0 0,-1 1 0 0 0,0 0 0 0 0,0 1 0 0 0,0 1 0 0 0,-1 0 0 0 0,18 13 0 0 0,190 142 1432 0 0,-198-141-2138 0 0,-24-18-1897 0 0,-14-9-2476 0 0,7-1-1748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26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6413 0 0,'0'0'8896'0'0,"-25"89"-7699"0"0,15-65-277 0 0,5 2-176 0 0,-3 0-288 0 0,5 0-332 0 0,3 0-124 0 0,0-1-364 0 0,0 1-824 0 0,6-12-961 0 0,1 6-4283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32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3 4744 0 0,'0'0'14076'0'0,"8"-3"-12236"0"0,-9 7-1754 0 0,0-1 0 0 0,0 0 0 0 0,0 0 0 0 0,0 0 0 0 0,-1 0 0 0 0,1 0 0 0 0,-1 0 0 0 0,0 0 0 0 0,0 0 0 0 0,0-1 0 0 0,0 1 0 0 0,-1-1 0 0 0,1 1 0 0 0,0-1 0 0 0,-1 0 0 0 0,0 0 0 0 0,0 0 0 0 0,1 0 0 0 0,-1-1 0 0 0,-6 4 0 0 0,1-2-73 0 0,1 1-1 0 0,0-1 0 0 0,-1 0 0 0 0,1-1 0 0 0,-1 1 1 0 0,0-2-1 0 0,-15 3 0 0 0,18-4 30 0 0,-22 0-13 0 0,26 0-26 0 0,1 1 0 0 0,-1-1 0 0 0,0 0 0 0 0,1 0-1 0 0,-1 0 1 0 0,0 0 0 0 0,1 0 0 0 0,-1-1 0 0 0,0 1 0 0 0,1 0 0 0 0,-1 0 0 0 0,0 0 0 0 0,1-1 0 0 0,-1 1-1 0 0,0 0 1 0 0,1 0 0 0 0,-1-1 0 0 0,1 1 0 0 0,-1-1 0 0 0,1 1 0 0 0,-1-1 0 0 0,1 1 0 0 0,-1 0-1 0 0,1-1 1 0 0,-1 0 0 0 0,1 1 0 0 0,-1-2 0 0 0,1 2 14 0 0,5 23-618 0 0,6 29 732 0 0,-3 0 0 0 0,4 89 0 0 0,-9-84-75 0 0,3 0-1 0 0,13 55 1 0 0,-19-111-51 0 0,15 41 144 0 0,-15-41-129 0 0,1 0-1 0 0,0 0 1 0 0,0 0 0 0 0,-1 0 0 0 0,1 0 0 0 0,0-1 0 0 0,0 1 0 0 0,0 0 0 0 0,0 0-1 0 0,0-1 1 0 0,0 1 0 0 0,0 0 0 0 0,0-1 0 0 0,0 1 0 0 0,1-1 0 0 0,-1 0-1 0 0,0 1 1 0 0,0-1 0 0 0,0 0 0 0 0,1 0 0 0 0,-1 1 0 0 0,0-1 0 0 0,0 0 0 0 0,0 0-1 0 0,1-1 1 0 0,-1 1 0 0 0,0 0 0 0 0,0 0 0 0 0,1-1 0 0 0,-1 1 0 0 0,2-1-1 0 0,3-1 37 0 0,1 1 0 0 0,0 1-1 0 0,-1-1 1 0 0,1 1 0 0 0,0 0-1 0 0,0 0 1 0 0,-1 1 0 0 0,1 0-1 0 0,-1 0 1 0 0,13 4 0 0 0,-12-2-417 0 0,-1-2 0 0 0,0 1 0 0 0,1-1 1 0 0,-1 0-1 0 0,0 0 0 0 0,1-1 1 0 0,-1 0-1 0 0,1 0 0 0 0,-1-1 1 0 0,1 1-1 0 0,7-3 0 0 0,-4-3-3507 0 0,-2-4-2244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3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10893 0 0,'0'0'10609'0'0,"46"0"-10549"0"0,-31 0-60 0 0,3-6-40 0 0,-5 0-396 0 0,4-1-604 0 0,1-3-640 0 0,-8 4-2561 0 0,1-2-4428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3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3 106 484 0 0,'0'0'13909'0'0,"3"-12"-13153"0"0,10-36-94 0 0,-12 45-575 0 0,0 0 0 0 0,0 1 0 0 0,0-1 0 0 0,1 1 0 0 0,-1-1 1 0 0,1 1-1 0 0,0 0 0 0 0,0-1 0 0 0,0 1 0 0 0,0 0 0 0 0,0 0 0 0 0,0 0 0 0 0,0 0 1 0 0,1 1-1 0 0,-1-1 0 0 0,0 1 0 0 0,1-1 0 0 0,0 1 0 0 0,-1 0 0 0 0,1 0 1 0 0,0 0-1 0 0,0 0 0 0 0,-1 1 0 0 0,1-1 0 0 0,0 1 0 0 0,0 0 0 0 0,0-1 0 0 0,4 2 1 0 0,-3-1-15 0 0,-1 0 0 0 0,1 0 0 0 0,0 0 1 0 0,-1 1-1 0 0,1 0 0 0 0,0 0 0 0 0,-1 0 1 0 0,1 0-1 0 0,-1 0 0 0 0,0 1 1 0 0,1 0-1 0 0,-1 0 0 0 0,0-1 0 0 0,0 2 1 0 0,0-1-1 0 0,0 0 0 0 0,0 1 1 0 0,4 5-1 0 0,-4-2-25 0 0,0 1 0 0 0,0 0 0 0 0,0-1 0 0 0,-1 1 1 0 0,-1 0-1 0 0,1 1 0 0 0,-1-1 0 0 0,0 0 0 0 0,0 0 0 0 0,-1 1 0 0 0,0-1 1 0 0,-1 0-1 0 0,1 0 0 0 0,-1 1 0 0 0,-1-1 0 0 0,1 0 0 0 0,-1 0 0 0 0,-1 0 1 0 0,-3 8-1 0 0,-2 4-20 0 0,0-2 0 0 0,-1 1 0 0 0,-1-1 0 0 0,-1-1 0 0 0,-25 31 0 0 0,23-33-21 0 0,-29 34 888 0 0,40-44-817 0 0,-1-1 1 0 0,1 1-1 0 0,0-1 0 0 0,0 1 0 0 0,0 0 0 0 0,0 0 0 0 0,0 0 0 0 0,1 0 0 0 0,0 0 0 0 0,0 0 1 0 0,-1 7-1 0 0,3-10-78 0 0,-1 0 1 0 0,0 0 0 0 0,1 0-1 0 0,-1 0 1 0 0,1 0 0 0 0,-1 0-1 0 0,1 0 1 0 0,0 0 0 0 0,-1 0-1 0 0,1-1 1 0 0,0 1 0 0 0,0 0-1 0 0,-1 0 1 0 0,1 0 0 0 0,0-1 0 0 0,0 1-1 0 0,0-1 1 0 0,0 1 0 0 0,0-1-1 0 0,0 1 1 0 0,0-1 0 0 0,0 1-1 0 0,0-1 1 0 0,0 0 0 0 0,0 1-1 0 0,0-1 1 0 0,1 0 0 0 0,-1 0-1 0 0,0 0 1 0 0,2 0 0 0 0,42 1 184 0 0,-36-1-111 0 0,32 0 425 0 0,1 1-1058 0 0,73-9-1 0 0,-107 4-2850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8:34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8625 0 0,'0'0'12068'0'0,"9"-1"-11554"0"0,145-4 390 0 0,-153 6-893 0 0,0-1-1 0 0,-1 1 1 0 0,1-1 0 0 0,0 1 0 0 0,0-1 0 0 0,-1 1 0 0 0,1 0 0 0 0,0-1 0 0 0,-1 1 0 0 0,1 0 0 0 0,-1 0-1 0 0,1 0 1 0 0,-1-1 0 0 0,1 1 0 0 0,-1 0 0 0 0,0 0 0 0 0,1 0 0 0 0,-1 0 0 0 0,0 0 0 0 0,0 0-1 0 0,0 0 1 0 0,0 0 0 0 0,1 0 0 0 0,-1 0 0 0 0,0-1 0 0 0,-1 1 0 0 0,1 0 0 0 0,0 0 0 0 0,0 0 0 0 0,0 0-1 0 0,-1 2 1 0 0,-4 49-3 0 0,3-33-6 0 0,3 17-27 0 0,2 0 0 0 0,1 0-1 0 0,1 0 1 0 0,2-1 0 0 0,19 55-1 0 0,-15-52 358 0 0,0 1 1 0 0,-3-1-1 0 0,-1 1 1 0 0,2 53-1 0 0,-9-91-301 0 0,0 1 0 0 0,0-1 0 0 0,-1 0 0 0 0,1 1 0 0 0,0-1 0 0 0,0 0 0 0 0,-1 1-1 0 0,1-1 1 0 0,-1 0 0 0 0,1 1 0 0 0,-1-1 0 0 0,1 0 0 0 0,-1 0 0 0 0,0 0 0 0 0,0 0 0 0 0,0 1 0 0 0,0-1 0 0 0,1 0 0 0 0,-1 0 0 0 0,-1-1 0 0 0,1 1 0 0 0,0 0 0 0 0,0 0 0 0 0,-2 1 0 0 0,-1-1 14 0 0,1 1 0 0 0,-1-1 1 0 0,1 0-1 0 0,-1-1 0 0 0,0 1 1 0 0,1 0-1 0 0,-1-1 0 0 0,0 0 1 0 0,-5 0-1 0 0,2-1-40 0 0,-1 1 1 0 0,0-1-1 0 0,1-1 1 0 0,0 1-1 0 0,-1-1 1 0 0,1-1-1 0 0,0 0 0 0 0,0 1 1 0 0,-7-5-1 0 0,10 4-176 0 0,0 0-1 0 0,0 0 0 0 0,0-1 0 0 0,0 1 1 0 0,1-1-1 0 0,0 1 0 0 0,-1-1 0 0 0,1 0 1 0 0,1-1-1 0 0,-4-3 0 0 0,0-11-3523 0 0,4-4-4299 0 0,2 8-1296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20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5765 0 0,'0'0'8720'0'0,"56"0"-10924"0"0,-43-2-528 0 0,15-8-2045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20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8413 0 0,'0'0'10513'0'0,"48"6"-11473"0"0,-25-6 400 0 0,-2 0-460 0 0,-1 0-1353 0 0,-7 0-5087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2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6201 0 0,'0'0'4564'0'0,"71"-6"-5160"0"0,-58 6-1720 0 0,2-2-3961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21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5396 0 0,'0'0'5117'0'0,"69"4"-5249"0"0,-54-4 80 0 0,1-4-400 0 0,-1 0-1140 0 0,0 0-2401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45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34 628 0 0,'0'0'13363'0'0,"-1"-5"-12668"0"0,-5-24 3271 0 0,3 47-1067 0 0,3 34-2950 0 0,0-41 306 0 0,-1 5-248 0 0,1 0 0 0 0,1-1-1 0 0,0 1 1 0 0,1 0 0 0 0,0-1-1 0 0,2 1 1 0 0,0-1 0 0 0,0 0-1 0 0,12 26 1 0 0,-15-41 10 0 0,-1 1 0 0 0,1 0 0 0 0,-1-1 0 0 0,1 1 0 0 0,-1-1 0 0 0,1 1 0 0 0,-1-1 0 0 0,1 1 0 0 0,0-1 0 0 0,-1 1 1 0 0,1-1-1 0 0,0 0 0 0 0,-1 1 0 0 0,1-1 0 0 0,0 0 0 0 0,-1 0 0 0 0,1 1 0 0 0,0-1 0 0 0,0 0 0 0 0,-1 0 0 0 0,1 0 0 0 0,0 0 0 0 0,0 0 0 0 0,0 0 0 0 0,-1 0 0 0 0,1 0 0 0 0,0 0 0 0 0,0 0 0 0 0,-1-1 0 0 0,1 1 0 0 0,0 0 0 0 0,0-1 1 0 0,31-20 632 0 0,20-37-193 0 0,-51 58-463 0 0,3-5 40 0 0,0 1 0 0 0,0-1-1 0 0,0 0 1 0 0,-1 0 0 0 0,1-1 0 0 0,-1 1 0 0 0,0-1-1 0 0,-1 0 1 0 0,1 0 0 0 0,-1 1 0 0 0,-1-1-1 0 0,1-1 1 0 0,-1 1 0 0 0,0 0 0 0 0,0 0-1 0 0,0-9 1 0 0,2 43 35 0 0,1 0 0 0 0,1 0 0 0 0,2 0 1 0 0,18 46-1 0 0,-22-64-69 0 0,53 120 124 0 0,-36-88 454 0 0,22 68 0 0 0,-42-109-567 0 0,1 0 1 0 0,-1 0-1 0 0,1 0 0 0 0,-1 0 0 0 0,1 1 0 0 0,-1-1 0 0 0,0 0 0 0 0,0 0 0 0 0,1 0 0 0 0,-1 1 0 0 0,0-1 0 0 0,0 0 0 0 0,0 0 0 0 0,0 1 0 0 0,-1-1 1 0 0,1 0-1 0 0,0 0 0 0 0,0 0 0 0 0,-1 1 0 0 0,1-1 0 0 0,-1 0 0 0 0,1 0 0 0 0,-1 0 0 0 0,1 0 0 0 0,-1 0 0 0 0,0 0 0 0 0,1 0 0 0 0,-1 0 0 0 0,0 0 1 0 0,0 0-1 0 0,0 0 0 0 0,0 0 0 0 0,0-1 0 0 0,0 1 0 0 0,0 0 0 0 0,0-1 0 0 0,0 1 0 0 0,0-1 0 0 0,0 1 0 0 0,0-1 0 0 0,-1 1 0 0 0,0-1 0 0 0,-6 1 23 0 0,1 0 0 0 0,-1-1 0 0 0,1 0 0 0 0,-1 0 0 0 0,-12-3 0 0 0,18 2-36 0 0,-37-6 68 0 0,2-3-1 0 0,-1-1 1 0 0,-48-21-1 0 0,-16-6-35 0 0,102 38-42 0 0,0 0 0 0 0,0 0 0 0 0,0 0-1 0 0,0 0 1 0 0,0 0 0 0 0,-1 0 0 0 0,1 0-1 0 0,0 0 1 0 0,0 0 0 0 0,0 0-1 0 0,0 0 1 0 0,0 0 0 0 0,0 0 0 0 0,-1 0-1 0 0,1 0 1 0 0,0 0 0 0 0,0 0 0 0 0,0 0-1 0 0,0 0 1 0 0,0 0 0 0 0,0 0-1 0 0,0-1 1 0 0,0 1 0 0 0,-1 0 0 0 0,1 0-1 0 0,0 0 1 0 0,0 0 0 0 0,0 0 0 0 0,0 0-1 0 0,0 0 1 0 0,0-1 0 0 0,0 1 0 0 0,0 0-1 0 0,0 0 1 0 0,0 0 0 0 0,0 0-1 0 0,0 0 1 0 0,0-1 0 0 0,0 1 0 0 0,0 0-1 0 0,0 0 1 0 0,0 0 0 0 0,0 0 0 0 0,0 0-1 0 0,0 0 1 0 0,0-1 0 0 0,0 1-1 0 0,0 0 1 0 0,0 0 0 0 0,0 0 0 0 0,0 0-1 0 0,0 0 1 0 0,0 0 0 0 0,1 0 0 0 0,-1-1-1 0 0,0 1 1 0 0,0 0 0 0 0,0 0-1 0 0,0 0 1 0 0,12-7-566 0 0,14-3-654 0 0,16 0-2611 0 0,-11 2-1643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46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7293 0 0,'0'0'13306'0'0,"12"9"-10601"0"0,-21-5-2586 0 0,0-1 0 0 0,-1 0-1 0 0,0 0 1 0 0,0-1 0 0 0,0-1 0 0 0,0 1-1 0 0,0-1 1 0 0,-18-1 0 0 0,-32 4 16 0 0,59-3-124 0 0,1-1-1 0 0,-1 0 1 0 0,0 1 0 0 0,1-1-1 0 0,-1 0 1 0 0,1 1-1 0 0,-1-1 1 0 0,1 1 0 0 0,-1-1-1 0 0,1 1 1 0 0,-1-1-1 0 0,1 1 1 0 0,-1 0 0 0 0,1-1-1 0 0,0 1 1 0 0,-1-1-1 0 0,1 1 1 0 0,0 0-1 0 0,-1-1 1 0 0,1 1 0 0 0,0 0-1 0 0,0 0 1 0 0,0-1-1 0 0,0 1 1 0 0,0 0 0 0 0,0-1-1 0 0,0 1 1 0 0,0 0-1 0 0,0 0 1 0 0,0-1 0 0 0,0 1-1 0 0,0 0 1 0 0,0-1-1 0 0,1 1 1 0 0,-1 0-1 0 0,1 0 1 0 0,12 39 459 0 0,-6-19 148 0 0,5 28-576 0 0,-3 0 0 0 0,-1 1 0 0 0,-3 0 0 0 0,-2 0 0 0 0,-2 1 0 0 0,-8 66 0 0 0,4-18-124 0 0,3-99 81 0 0,0 1 0 0 0,1-1 0 0 0,-1 0 0 0 0,0 1 0 0 0,0-1 0 0 0,1 1 0 0 0,-1-1 0 0 0,0 0 0 0 0,1 1 0 0 0,-1-1 0 0 0,1 0 0 0 0,-1 1 0 0 0,0-1 0 0 0,1 0 0 0 0,-1 0 0 0 0,1 1 0 0 0,-1-1 0 0 0,1 0 0 0 0,-1 0 0 0 0,1 0 0 0 0,-1 0 0 0 0,1 1 0 0 0,-1-1 0 0 0,1 0 0 0 0,-1 0 0 0 0,1 0 0 0 0,-1 0 0 0 0,1 0 0 0 0,-1 0 0 0 0,1 0 1 0 0,-1-1-1 0 0,1 1 0 0 0,-1 0 0 0 0,1 0 0 0 0,-1 0 0 0 0,1 0 0 0 0,-1-1 0 0 0,1 1 0 0 0,-1 0 0 0 0,1-1 0 0 0,30-10 245 0 0,-21 8-156 0 0,0 0-2 0 0,0 1-1 0 0,0 0 0 0 0,0 0 0 0 0,0 1 0 0 0,1 1 0 0 0,-1 0 0 0 0,0 0 0 0 0,0 1 0 0 0,1 0 0 0 0,-1 1 0 0 0,0 0 0 0 0,0 1 0 0 0,0 0 0 0 0,10 4 1 0 0,-8-4-487 0 0,-13-15-7985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27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6109 0 0,'0'0'10305'0'0,"-15"77"-9173"0"0,7-43-352 0 0,-2 2-324 0 0,2 2-232 0 0,3 3-116 0 0,3-1-108 0 0,2-4-60 0 0,0 4-1048 0 0,0-15-1433 0 0,0 5-7111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48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4152 0 0,'0'0'11984'0'0,"1"-11"-11370"0"0,1-32-130 0 0,-2 43-437 0 0,0 0 0 0 0,1 0 0 0 0,-1 1 0 0 0,0-1 0 0 0,0 0 0 0 0,1 0 0 0 0,-1 1 1 0 0,0-1-1 0 0,0 0 0 0 0,1 0 0 0 0,-1 0 0 0 0,0 0 0 0 0,0 0 0 0 0,1 1 0 0 0,-1-1 0 0 0,0 0 1 0 0,1 0-1 0 0,-1 0 0 0 0,0 0 0 0 0,1 0 0 0 0,-1 0 0 0 0,0 0 0 0 0,1 0 0 0 0,-1 0 1 0 0,0 0-1 0 0,1 0 0 0 0,-1 0 0 0 0,0 0 0 0 0,1 0 0 0 0,-1 0 0 0 0,0-1 0 0 0,0 1 0 0 0,1 0 1 0 0,-1 0-1 0 0,0 0 0 0 0,1 0 0 0 0,-1-1 0 0 0,0 1 0 0 0,0 0 0 0 0,1 0 0 0 0,-1 0 1 0 0,0-1-1 0 0,0 1 0 0 0,0 0 0 0 0,1 0 0 0 0,-1-1 0 0 0,0 1 0 0 0,0 0 0 0 0,0-1 0 0 0,0 1 1 0 0,0 0-1 0 0,0 0 0 0 0,0-1 0 0 0,1 1 0 0 0,-1 0 0 0 0,0-1 0 0 0,0 1 0 0 0,0 0 1 0 0,0-1-1 0 0,0 1 0 0 0,0 0 0 0 0,-1-1 0 0 0,13 19 945 0 0,-6-6-593 0 0,-1 1-1 0 0,0 1 1 0 0,0-1-1 0 0,-2 1 1 0 0,0-1 0 0 0,2 17-1 0 0,-3-16-310 0 0,0 0 0 0 0,1 0-1 0 0,1 0 1 0 0,1 0 0 0 0,8 19-1 0 0,-14-41 111 0 0,-1-1 0 0 0,2 0-1 0 0,-1 1 1 0 0,1-1 0 0 0,0 0-1 0 0,1 0 1 0 0,0 1 0 0 0,4-15-1 0 0,1-10-127 0 0,19-54-1 0 0,-24 85-64 0 0,1-1-1 0 0,0 1 1 0 0,0 0-1 0 0,0 1 1 0 0,0-1-1 0 0,0 0 1 0 0,0 0-1 0 0,0 1 1 0 0,0 0-1 0 0,1-1 0 0 0,-1 1 1 0 0,1 0-1 0 0,-1 0 1 0 0,1 0-1 0 0,-1 0 1 0 0,1 1-1 0 0,0-1 1 0 0,-1 1-1 0 0,1-1 1 0 0,4 1-1 0 0,-1-1 6 0 0,0 1-1 0 0,0-1 1 0 0,0 1-1 0 0,0 1 1 0 0,0-1 0 0 0,0 1-1 0 0,0 0 1 0 0,9 3-1 0 0,-12-2 34 0 0,0 0-1 0 0,1 0 1 0 0,-1 1-1 0 0,0 0 1 0 0,0-1-1 0 0,-1 1 1 0 0,1 0-1 0 0,-1 1 1 0 0,1-1-1 0 0,-1 0 1 0 0,0 1-1 0 0,0-1 1 0 0,0 1-1 0 0,-1 0 1 0 0,0-1-1 0 0,1 1 1 0 0,-1 0-1 0 0,0 0 1 0 0,-1 0-1 0 0,1 7 0 0 0,2 13 171 0 0,-1 0 0 0 0,-3 31 0 0 0,1-29-310 0 0,0-25-253 0 0,-1 21 1402 0 0,-1-14-2403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49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6413 0 0,'0'0'14631'0'0,"4"0"-13954"0"0,155 7 2143 0 0,-158-7-2828 0 0,0 0-1 0 0,1 0 1 0 0,-1 1 0 0 0,0-1 0 0 0,0 1 0 0 0,1-1-1 0 0,-1 1 1 0 0,0 0 0 0 0,0-1 0 0 0,0 1 0 0 0,0 0-1 0 0,0 0 1 0 0,0-1 0 0 0,0 1 0 0 0,0 0-1 0 0,0 0 1 0 0,-1 0 0 0 0,1 0 0 0 0,0 1 0 0 0,0-1-1 0 0,-1 0 1 0 0,1 0 0 0 0,-1 0 0 0 0,1 0-1 0 0,-1 1 1 0 0,0-1 0 0 0,1 0 0 0 0,-1 0 0 0 0,0 1-1 0 0,0-1 1 0 0,0 3 0 0 0,-2 54-71 0 0,0-28 67 0 0,5 9 6 0 0,2-1 1 0 0,2 0-1 0 0,1 0 1 0 0,17 47-1 0 0,-10-32-11 0 0,-12-42-24 0 0,2 3 101 0 0,-1 1-1 0 0,0 0 1 0 0,-1 0 0 0 0,-1 0 0 0 0,0 30 0 0 0,-2-42-9 0 0,0 0 1 0 0,-1 0 0 0 0,1 0 0 0 0,-1 0 0 0 0,0 0 0 0 0,0 0 0 0 0,0 0-1 0 0,0 0 1 0 0,-1-1 0 0 0,1 1 0 0 0,-1 0 0 0 0,0-1 0 0 0,0 1 0 0 0,0-1-1 0 0,0 1 1 0 0,0-1 0 0 0,0 0 0 0 0,0 0 0 0 0,-1 0 0 0 0,1 0 0 0 0,-1-1-1 0 0,0 1 1 0 0,1 0 0 0 0,-1-1 0 0 0,0 0 0 0 0,0 0 0 0 0,0 0 0 0 0,0 0-1 0 0,0 0 1 0 0,0-1 0 0 0,0 1 0 0 0,0-1 0 0 0,0 0 0 0 0,0 0 0 0 0,-6 0-1 0 0,-4 0 18 0 0,0 0-1 0 0,0-1 1 0 0,0 0-1 0 0,0-1 1 0 0,-14-4-1 0 0,24 5-164 0 0,-1 0 1 0 0,1 0-1 0 0,-1-1 1 0 0,1 1-1 0 0,0-1 1 0 0,0 0-1 0 0,-1 0 1 0 0,1 0-1 0 0,0 0 1 0 0,-4-5-1 0 0,6 6-109 0 0,0-1 0 0 0,0 0 0 0 0,0 1 0 0 0,0-1 0 0 0,0 0 0 0 0,0 0 0 0 0,1 1-1 0 0,-1-1 1 0 0,0 0 0 0 0,1 0 0 0 0,0 0 0 0 0,-1 0 0 0 0,1 0 0 0 0,0 0 0 0 0,0 0 0 0 0,0 0-1 0 0,0 0 1 0 0,0 0 0 0 0,0 0 0 0 0,1 0 0 0 0,0-2 0 0 0,5-14-4856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7129 0 0,'0'0'11323'0'0,"12"-6"-9908"0"0,6-3-838 0 0,0 2-1 0 0,0 0 1 0 0,1 1-1 0 0,0 0 1 0 0,0 2-1 0 0,23-3 1 0 0,52 6-362 0 0,-53 1-2922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0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4576 0 0,'0'0'20846'0'0,"84"4"-20690"0"0,-56 0-156 0 0,7-2-196 0 0,1-2-408 0 0,0 0-372 0 0,-1 0-488 0 0,-9 0-2860 0 0,-8-4-7601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1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3664 0 0,'0'0'12297'0'0,"2"-5"-11741"0"0,11-20 907 0 0,0 52 740 0 0,-3 24-1262 0 0,4 96 1 0 0,-1-4-985 0 0,3-24 65 0 0,-17-132 13 0 0,0 0 1 0 0,1 0-1 0 0,0 0 0 0 0,1 0 0 0 0,0 0 0 0 0,1 0 0 0 0,1 0 0 0 0,0 1 0 0 0,6-17 0 0 0,0 5-42 0 0,1 0 1 0 0,0 1-1 0 0,28-44 0 0 0,-38 66 4 0 0,1 0 0 0 0,-1 0 0 0 0,1-1 0 0 0,0 1 0 0 0,0 0 0 0 0,0 0 0 0 0,-1 0 0 0 0,1 0 0 0 0,0 0 0 0 0,0 0-1 0 0,1 0 1 0 0,-1 0 0 0 0,0 0 0 0 0,0 1 0 0 0,0-1 0 0 0,1 0 0 0 0,-1 1 0 0 0,0-1 0 0 0,0 1 0 0 0,1-1 0 0 0,-1 1-1 0 0,1 0 1 0 0,-1 0 0 0 0,3-1 0 0 0,-3 2 4 0 0,1-1 1 0 0,-1 1-1 0 0,1 0 0 0 0,-1 0 0 0 0,0 0 0 0 0,1 0 0 0 0,-1 0 0 0 0,0 0 1 0 0,0 0-1 0 0,0 0 0 0 0,0 1 0 0 0,0-1 0 0 0,0 0 0 0 0,0 1 1 0 0,0-1-1 0 0,0 0 0 0 0,1 3 0 0 0,4 11 68 0 0,-1 0 0 0 0,0 1 0 0 0,3 20 0 0 0,-6-27-4 0 0,10 39 191 0 0,-5-21-149 0 0,0 0 1 0 0,-2 0-1 0 0,2 44 1 0 0,-14-78-3092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38 4104 0 0,'0'0'14244'0'0,"-9"-6"-13481"0"0,-29-18-53 0 0,35 23-568 0 0,0-1 1 0 0,-1 1-1 0 0,1 0 0 0 0,-1 1 1 0 0,1-1-1 0 0,-1 0 0 0 0,1 1 1 0 0,-1 0-1 0 0,1 0 0 0 0,-1 0 0 0 0,0 0 1 0 0,1 1-1 0 0,-1-1 0 0 0,1 1 1 0 0,-1 0-1 0 0,1 0 0 0 0,-4 2 1 0 0,-9 1 194 0 0,-51 12-83 0 0,67-16-223 0 0,20 137 544 0 0,-20-87-571 0 0,2 8-15 0 0,-3 0 0 0 0,-2 0 1 0 0,-3 0-1 0 0,-21 94 0 0 0,26-134 7 0 0,11-17-5 0 0,29-27-13 0 0,-8 5 17 0 0,-22 18 36 0 0,0 0 0 0 0,0 0 0 0 0,0 1-1 0 0,13-2 1 0 0,7 8-1280 0 0,-28-3 1033 0 0,0-1-1 0 0,1 1 0 0 0,-1 0 1 0 0,0 0-1 0 0,0 0 1 0 0,0 0-1 0 0,0 0 0 0 0,-1 0 1 0 0,1 0-1 0 0,0 0 1 0 0,0 0-1 0 0,-1 0 1 0 0,1 0-1 0 0,0 0 0 0 0,-1 1 1 0 0,1-1-1 0 0,-1 0 1 0 0,0 0-1 0 0,1 1 1 0 0,-1 0-1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2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97 1108 0 0,'0'0'17268'0'0,"-11"10"-16452"0"0,-36 29-154 0 0,45-35-561 0 0,-1 0-1 0 0,1 0 1 0 0,0 0 0 0 0,0 0 0 0 0,0 0-1 0 0,1 0 1 0 0,0 1 0 0 0,-1-1 0 0 0,1 0-1 0 0,1 1 1 0 0,-1-1 0 0 0,1 1 0 0 0,0-1-1 0 0,0 1 1 0 0,0-1 0 0 0,0 1 0 0 0,1-1-1 0 0,1 7 1 0 0,-1-3 81 0 0,-1-4-143 0 0,1-1-1 0 0,0 1 1 0 0,0 0-1 0 0,0 0 1 0 0,0-1 0 0 0,0 1-1 0 0,1 0 1 0 0,-1-1-1 0 0,1 0 1 0 0,0 1-1 0 0,0-1 1 0 0,0 0 0 0 0,1 0-1 0 0,-1 0 1 0 0,1 0-1 0 0,0 0 1 0 0,-1-1 0 0 0,1 1-1 0 0,0-1 1 0 0,1 0-1 0 0,-1 0 1 0 0,0 0 0 0 0,1 0-1 0 0,-1-1 1 0 0,1 1-1 0 0,-1-1 1 0 0,1 0-1 0 0,0 0 1 0 0,0 0 0 0 0,-1 0-1 0 0,1-1 1 0 0,5 1-1 0 0,-1-1 14 0 0,0 0-1 0 0,1 0 1 0 0,-1-1-1 0 0,0 0 1 0 0,0 0-1 0 0,0-1 0 0 0,0 0 1 0 0,0-1-1 0 0,0 0 1 0 0,-1 0-1 0 0,1 0 1 0 0,-1-1-1 0 0,0 0 0 0 0,7-6 1 0 0,-6 3 28 0 0,0 0 0 0 0,0-1-1 0 0,-1 0 1 0 0,-1-1 0 0 0,1 1 0 0 0,-1-1 0 0 0,-1-1-1 0 0,0 1 1 0 0,0-1 0 0 0,-1 0 0 0 0,0 0 0 0 0,-1 0 0 0 0,0 0-1 0 0,3-19 1 0 0,-5 25-55 0 0,0-1-1 0 0,-1 0 1 0 0,0 1-1 0 0,0-1 1 0 0,0 0-1 0 0,0 0 0 0 0,-1 1 1 0 0,0-1-1 0 0,0 0 1 0 0,0 1-1 0 0,0-1 1 0 0,-1 1-1 0 0,0-1 1 0 0,0 1-1 0 0,0 0 1 0 0,0 0-1 0 0,-1 0 1 0 0,1 0-1 0 0,-1 0 1 0 0,0 0-1 0 0,0 1 0 0 0,-1-1 1 0 0,1 1-1 0 0,-1 0 1 0 0,0 0-1 0 0,1 0 1 0 0,-1 1-1 0 0,0-1 1 0 0,-1 1-1 0 0,1 0 1 0 0,0 0-1 0 0,-1 1 1 0 0,1-1-1 0 0,-1 1 1 0 0,-5-1-1 0 0,1 0-28 0 0,0 1 0 0 0,-1 0 0 0 0,1 1 0 0 0,-1 0 0 0 0,1 1 0 0 0,0-1 0 0 0,-1 2 0 0 0,1-1 0 0 0,0 2 0 0 0,-15 4 0 0 0,19-5-95 0 0,1-1 0 0 0,-1 1 0 0 0,1 0 0 0 0,0 0 0 0 0,-1 1 0 0 0,1-1 0 0 0,1 1 0 0 0,-1 0 0 0 0,0 0 0 0 0,1 0 0 0 0,-1 0 0 0 0,1 1 0 0 0,0-1 0 0 0,0 1 0 0 0,0 0 0 0 0,1 0 0 0 0,-1 0 0 0 0,1 0 0 0 0,0 1 0 0 0,0-1 0 0 0,1 0 0 0 0,-1 1 0 0 0,0 4 1 0 0,2-7-99 0 0,-1-1 1 0 0,1 1-1 0 0,0 0 1 0 0,0 0-1 0 0,0-1 1 0 0,0 1-1 0 0,1 0 1 0 0,-1-1-1 0 0,0 1 1 0 0,1 0 0 0 0,-1-1-1 0 0,1 1 1 0 0,1 2-1 0 0,12 8-6215 0 0,3-5-1986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1788 0 0,'0'0'18581'0'0,"4"0"-17735"0"0,9 1-313 0 0,1 0 1 0 0,-1 2 0 0 0,15 3 0 0 0,-13-2-424 0 0,0-1 0 0 0,1 0 0 0 0,19 0 0 0 0,43-9 426 0 0,-79 6-536 0 0,0 1 0 0 0,0-1-1 0 0,-1 0 1 0 0,1 1 0 0 0,0-1-1 0 0,0 1 1 0 0,0-1 0 0 0,0 1-1 0 0,0 0 1 0 0,0 0 0 0 0,0-1-1 0 0,0 1 1 0 0,0 0 0 0 0,0 0-1 0 0,1 0 1 0 0,-1 0 0 0 0,0 0-1 0 0,0 0 1 0 0,1 0 0 0 0,-1 0 0 0 0,1 0-1 0 0,-1 0 1 0 0,1 1 0 0 0,-1-1-1 0 0,1 0 1 0 0,0 0 0 0 0,0 0-1 0 0,-1 1 1 0 0,1-1 0 0 0,0 2-1 0 0,-2 48-10 0 0,2-36 14 0 0,-2 38-32 0 0,2-1 0 0 0,3 0 0 0 0,2 1 0 0 0,2-1 0 0 0,18 62 0 0 0,-23-106 41 0 0,0 0 0 0 0,0 0 0 0 0,-1 0 0 0 0,0 0 0 0 0,-1 0 0 0 0,1 0 0 0 0,-2 9 0 0 0,1-15 24 0 0,-1 0 1 0 0,1 0 0 0 0,-1 0 0 0 0,1 0 0 0 0,-1-1-1 0 0,0 1 1 0 0,0 0 0 0 0,1 0 0 0 0,-1-1-1 0 0,-1 1 1 0 0,1 0 0 0 0,0-1 0 0 0,0 1 0 0 0,0-1-1 0 0,-1 0 1 0 0,1 1 0 0 0,-1-1 0 0 0,1 0 0 0 0,-1 0-1 0 0,0 0 1 0 0,1 0 0 0 0,-1 0 0 0 0,0 0-1 0 0,0 0 1 0 0,0-1 0 0 0,1 1 0 0 0,-1-1 0 0 0,0 1-1 0 0,0-1 1 0 0,0 0 0 0 0,0 1 0 0 0,0-1 0 0 0,-2-1-1 0 0,-115-1 623 0 0,31-1-3533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28 520 0 0,'0'0'15242'0'0,"-1"-5"-14538"0"0,-7-15 258 0 0,2 22 15 0 0,-1 14-326 0 0,6-14-587 0 0,0-1 0 0 0,1 1 0 0 0,-1 0 0 0 0,1 0 0 0 0,0 0 0 0 0,-1 0 0 0 0,1 0 0 0 0,0 0 0 0 0,0 0 0 0 0,0 0 0 0 0,1 0 0 0 0,-1-1 0 0 0,0 1 0 0 0,1 0 0 0 0,-1 0 0 0 0,1 0 0 0 0,0 0 0 0 0,-1-1 0 0 0,1 1 0 0 0,0 0 0 0 0,1 1 0 0 0,-1-2-33 0 0,1 0 1 0 0,-1 0-1 0 0,0 0 1 0 0,0 0 0 0 0,1 0-1 0 0,-1 0 1 0 0,0 0-1 0 0,1-1 1 0 0,-1 1 0 0 0,1-1-1 0 0,-1 1 1 0 0,1-1-1 0 0,-1 0 1 0 0,1 1-1 0 0,-1-1 1 0 0,1 0 0 0 0,0 0-1 0 0,-1 0 1 0 0,1 0-1 0 0,1 0 1 0 0,-1-1-3 0 0,0 1 0 0 0,0 0 1 0 0,1-1-1 0 0,-1 1 0 0 0,0-1 0 0 0,0 0 0 0 0,0 0 1 0 0,0 0-1 0 0,0 0 0 0 0,0 0 0 0 0,0 0 1 0 0,-1 0-1 0 0,1 0 0 0 0,0-1 0 0 0,-1 1 0 0 0,1-1 1 0 0,-1 1-1 0 0,1-1 0 0 0,-1 0 0 0 0,0 0 0 0 0,0 0 1 0 0,1 1-1 0 0,-1-1 0 0 0,0 0 0 0 0,-1 0 0 0 0,1 0 1 0 0,0 0-1 0 0,-1-1 0 0 0,1 1 0 0 0,-1 0 0 0 0,0 0 1 0 0,1 0-1 0 0,-1 0 0 0 0,-1-5 0 0 0,1 6-14 0 0,-1 0 0 0 0,1 0 0 0 0,-1 0-1 0 0,1 0 1 0 0,-1 0 0 0 0,0 0 0 0 0,0 0 0 0 0,0 0-1 0 0,0 0 1 0 0,1 0 0 0 0,-1 1 0 0 0,0-1-1 0 0,0 0 1 0 0,0 1 0 0 0,-1-1 0 0 0,1 0 0 0 0,0 1-1 0 0,0-1 1 0 0,0 1 0 0 0,0 0 0 0 0,0-1-1 0 0,-1 1 1 0 0,1 0 0 0 0,0 0 0 0 0,0 0 0 0 0,0 0-1 0 0,-1 0 1 0 0,1 0 0 0 0,0 0 0 0 0,0 0-1 0 0,-1 0 1 0 0,1 1 0 0 0,-1 0 0 0 0,-2-1-3 0 0,0 0 0 0 0,1 1 0 0 0,-1 0 1 0 0,1 0-1 0 0,-1 0 0 0 0,1 0 0 0 0,0 0 0 0 0,-1 1 1 0 0,1 0-1 0 0,-6 3 0 0 0,7-3-11 0 0,1 0 0 0 0,-1-1 0 0 0,0 1 0 0 0,0 0 0 0 0,1 1 0 0 0,-1-1 0 0 0,1 0 0 0 0,-1 0 0 0 0,1 0 0 0 0,0 1 0 0 0,0-1 0 0 0,0 1 0 0 0,0-1 0 0 0,1 1 0 0 0,-2 4 0 0 0,2-6-4 0 0,1-1 1 0 0,-1 1 0 0 0,0 0 0 0 0,0-1 0 0 0,0 1 0 0 0,1 0 0 0 0,-1-1 0 0 0,0 1 0 0 0,0-1 0 0 0,1 1 0 0 0,-1-1-1 0 0,1 1 1 0 0,-1-1 0 0 0,0 1 0 0 0,1-1 0 0 0,-1 1 0 0 0,1-1 0 0 0,-1 1 0 0 0,1-1 0 0 0,0 0 0 0 0,-1 1-1 0 0,1-1 1 0 0,0 1 0 0 0,28 2-83 0 0,16-10-662 0 0,1 0-4584 0 0,-31 7-2004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0 311 7221 0 0,'0'0'10291'0'0,"11"-11"-9073"0"0,37-33 91 0 0,3 2 0 0 0,86-56 0 0 0,-135 97-1317 0 0,161-108-2024 0 0,-162 109 1776 0 0,4-5-1327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2:46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16 352 0 0,'0'0'15291'0'0,"6"-7"-10091"0"0,15 10-4437 0 0,1 0-1 0 0,0-1 0 0 0,0-1 0 0 0,31-3 1 0 0,-3 0 14 0 0,-45 2-722 0 0,14 0-151 0 0,-19 0 44 0 0,0 0-1 0 0,0 0 1 0 0,0 0 0 0 0,0 0-1 0 0,0-1 1 0 0,0 1 0 0 0,-1 0-1 0 0,1 0 1 0 0,0 0-1 0 0,0 0 1 0 0,0 0 0 0 0,0 0-1 0 0,0 0 1 0 0,0 0 0 0 0,0-1-1 0 0,-1 1 1 0 0,1 0-1 0 0,0 0 1 0 0,0 0 0 0 0,0 0-1 0 0,0 0 1 0 0,0 0 0 0 0,0-1-1 0 0,0 1 1 0 0,0 0-1 0 0,0 0 1 0 0,0 0 0 0 0,0 0-1 0 0,0 0 1 0 0,0-1 0 0 0,0 1-1 0 0,0 0 1 0 0,0 0-1 0 0,0 0 1 0 0,0 0 0 0 0,0-1-1 0 0,0 1 1 0 0,0 0 0 0 0,0 0-1 0 0,0 0 1 0 0,0 0-1 0 0,0 0 1 0 0,1 0 0 0 0,-1-1-1 0 0,0 1 1 0 0,0 0 0 0 0,0 0-1 0 0,0 0 1 0 0,0 0 0 0 0,0 0-1 0 0,0 0 1 0 0,1 0-1 0 0,-11-8-4864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2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2796 0 0,'0'0'9156'0'0,"5"2"-8691"0"0,0 0-381 0 0,-4-2-54 0 0,0 1 0 0 0,1 0 0 0 0,-1 0 1 0 0,1-1-1 0 0,0 1 0 0 0,-1-1 0 0 0,1 1 0 0 0,-1-1 1 0 0,1 0-1 0 0,0 0 0 0 0,-1 0 0 0 0,1 0 0 0 0,0 0 1 0 0,-1 0-1 0 0,1 0 0 0 0,-1 0 0 0 0,1-1 0 0 0,0 1 0 0 0,-1 0 1 0 0,1-1-1 0 0,-1 0 0 0 0,3 0 0 0 0,-2 0-1979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5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9897 0 0,'0'0'10961'0'0,"89"72"-10085"0"0,-61-50-248 0 0,-3-1-276 0 0,3 1-244 0 0,3 0-108 0 0,-6-4-48 0 0,1-4-436 0 0,-6-2-316 0 0,1-2-284 0 0,-9-10-608 0 0,-4 2-2981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5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4680 0 0,'0'0'17073'0'0,"-28"8"-16323"0"0,6-3-651 0 0,4-1-94 0 0,0 1 0 0 0,1 0 0 0 0,-1 1 0 0 0,1 0 0 0 0,1 2 0 0 0,-28 16 0 0 0,44-23 21 0 0,0 1 0 0 0,0-1-1 0 0,1 1 1 0 0,-1 0 0 0 0,0-1-1 0 0,1 1 1 0 0,-1-1-1 0 0,1 1 1 0 0,0-1 0 0 0,-1 0-1 0 0,1 1 1 0 0,0-1 0 0 0,0 0-1 0 0,0 1 1 0 0,0-1-1 0 0,0 0 1 0 0,0 0 0 0 0,3 2-1 0 0,3 7 119 0 0,0 5 21 0 0,-2 1 0 0 0,0-1 1 0 0,0 1-1 0 0,-2 0 0 0 0,0 0 0 0 0,2 22 0 0 0,-3 101-65 0 0,-3-84-45 0 0,-1 11-58 0 0,0-40-34 0 0,2 1 1 0 0,0 0 0 0 0,2 0 0 0 0,5 27-1 0 0,-7-53 52 0 0,1 0 0 0 0,-1 0 0 0 0,1 0 0 0 0,0 0 0 0 0,-1 0 0 0 0,1 0 0 0 0,0 0 1 0 0,0 0-1 0 0,-1 0 0 0 0,1 0 0 0 0,0 0 0 0 0,0-1 0 0 0,0 1 0 0 0,0 0 0 0 0,0-1 0 0 0,0 1 0 0 0,0 0 0 0 0,1-1 0 0 0,-1 1 0 0 0,0-1 0 0 0,0 0 0 0 0,0 1 0 0 0,0-1 0 0 0,1 0 0 0 0,-1 0 0 0 0,0 0 0 0 0,0 0 0 0 0,0 0 0 0 0,1 0 0 0 0,-1 0 0 0 0,0 0 0 0 0,0 0 0 0 0,1-1 0 0 0,-1 1 1 0 0,0 0-1 0 0,0-1 0 0 0,2 0 0 0 0,58-23 773 0 0,-36 14-570 0 0,9 3-307 0 0,-33 7-3 0 0,-1 0-1 0 0,1 0 0 0 0,0 0 0 0 0,-1 0 0 0 0,1 0 0 0 0,-1 0 0 0 0,1 1 0 0 0,0-1 0 0 0,-1 0 1 0 0,1 0-1 0 0,-1 1 0 0 0,1-1 0 0 0,-1 0 0 0 0,1 1 0 0 0,-1-1 0 0 0,1 1 0 0 0,-1-1 0 0 0,1 0 1 0 0,-1 1-1 0 0,1-1 0 0 0,-1 1 0 0 0,0-1 0 0 0,1 1 0 0 0,-1-1 0 0 0,0 1 0 0 0,0 0 0 0 0,1-1 1 0 0,-1 1-1 0 0,0-1 0 0 0,0 1 0 0 0,0 0 0 0 0,0-1 0 0 0,1 1 0 0 0,-1 0 0 0 0,0-1 1 0 0,0 1-1 0 0,0-1 0 0 0,-1 1 0 0 0,1 0 0 0 0,0-1 0 0 0,0 1 0 0 0,0-1 0 0 0,0 1 0 0 0,-1 0 1 0 0,1 0-1 0 0,-5 5-4001 0 0,-8 1-3334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52 0 0,'0'0'14983'0'0,"1"-5"-14278"0"0,3-17 25 0 0,-2 53 3344 0 0,12 36-3189 0 0,-9-44-322 0 0,10 25-145 0 0,-11-38-360 0 0,-1 1 0 0 0,0-1 0 0 0,0 1 0 0 0,-1-1 0 0 0,1 13 0 0 0,-3-24-31 0 0,0-21 51 0 0,1 1 0 0 0,1-1 0 0 0,8-37 0 0 0,-6 43-115 0 0,1 0-1 0 0,14-27 0 0 0,-18 40 32 0 0,1 0 0 0 0,-1 0 0 0 0,1 0 1 0 0,-1 0-1 0 0,1 1 0 0 0,0-1 0 0 0,0 1 0 0 0,0-1 1 0 0,0 1-1 0 0,1 0 0 0 0,-1 0 0 0 0,1 0 1 0 0,-1 0-1 0 0,1 0 0 0 0,0 0 0 0 0,0 1 0 0 0,-1-1 1 0 0,1 1-1 0 0,0 0 0 0 0,0 0 0 0 0,0 0 1 0 0,5 0-1 0 0,-5 1 26 0 0,0 1 0 0 0,0 0 0 0 0,0 0 0 0 0,-1 0 0 0 0,1 1 0 0 0,0-1 0 0 0,0 1 0 0 0,-1 0 0 0 0,1-1 1 0 0,-1 1-1 0 0,0 0 0 0 0,1 0 0 0 0,-1 1 0 0 0,0-1 0 0 0,0 0 0 0 0,0 1 0 0 0,-1-1 0 0 0,1 1 0 0 0,-1 0 0 0 0,1-1 0 0 0,0 5 0 0 0,26 61 1338 0 0,-23-47-1222 0 0,-1 0-1 0 0,-1 1 1 0 0,0-1 0 0 0,-2 42-1 0 0,-1-63-381 0 0,-1-1-433 0 0,1 0 410 0 0,0 0-1 0 0,-1-1 0 0 0,1 1 1 0 0,0 0-1 0 0,0 0 0 0 0,0-1 0 0 0,0 1 1 0 0,0 0-1 0 0,1-1 0 0 0,-1 1 1 0 0,0 0-1 0 0,0 0 0 0 0,1 0 1 0 0,0-3-1 0 0,2-7-6654 0 0,-2-6-3854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8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6493 0 0,'0'0'14976'0'0,"9"2"-14366"0"0,-8-2-646 0 0,66 8 1248 0 0,-60-7-1593 0 0,0-1-1 0 0,0 0 1 0 0,0-1 0 0 0,0 1-1 0 0,0-1 1 0 0,-1-1-1 0 0,1 1 1 0 0,0-1 0 0 0,9-4-1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8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36 3452 0 0,'0'0'15407'0'0,"-12"6"-14578"0"0,-37 24-95 0 0,46-26-620 0 0,-1 0 0 0 0,1 0 1 0 0,-1 0-1 0 0,1 0 0 0 0,1 1 1 0 0,-1-1-1 0 0,0 1 0 0 0,1 0 0 0 0,0 0 1 0 0,0 0-1 0 0,1 0 0 0 0,-1 0 1 0 0,1 0-1 0 0,0 0 0 0 0,1 0 0 0 0,-1 0 1 0 0,1 1-1 0 0,0-1 0 0 0,1 10 1 0 0,-1-8-44 0 0,0 0-42 0 0,0-1-1 0 0,1 0 1 0 0,0 0 0 0 0,0 1-1 0 0,0-1 1 0 0,1 0 0 0 0,0 0 0 0 0,0 0-1 0 0,0 0 1 0 0,1-1 0 0 0,0 1 0 0 0,0-1-1 0 0,0 1 1 0 0,1-1 0 0 0,0 0 0 0 0,0 0-1 0 0,0-1 1 0 0,0 1 0 0 0,1-1 0 0 0,0 0-1 0 0,0 0 1 0 0,0 0 0 0 0,0-1 0 0 0,11 5-1 0 0,-11-6-20 0 0,1 0 0 0 0,-1 0-1 0 0,0-1 1 0 0,1 1 0 0 0,0-2-1 0 0,-1 1 1 0 0,1 0-1 0 0,-1-1 1 0 0,1 0 0 0 0,0-1-1 0 0,-1 1 1 0 0,1-1 0 0 0,-1 0-1 0 0,1 0 1 0 0,-1-1 0 0 0,1 0-1 0 0,-1 1 1 0 0,0-2 0 0 0,0 1-1 0 0,0-1 1 0 0,0 0 0 0 0,0 0-1 0 0,-1 0 1 0 0,1 0 0 0 0,-1-1-1 0 0,0 0 1 0 0,7-8 0 0 0,-6 6 23 0 0,0-1 1 0 0,0 0 0 0 0,-1 1 0 0 0,0-2 0 0 0,0 1 0 0 0,0 0 0 0 0,-1-1-1 0 0,0 0 1 0 0,-1 1 0 0 0,0-1 0 0 0,0 0 0 0 0,-1 0 0 0 0,0-1 0 0 0,0 1-1 0 0,-1 0 1 0 0,0 0 0 0 0,0 0 0 0 0,-1-1 0 0 0,0 1 0 0 0,0 0 0 0 0,-1 0 0 0 0,-3-9-1 0 0,3 12-8 0 0,0-1 0 0 0,-1 0 0 0 0,0 1 0 0 0,0 0 0 0 0,0 0 0 0 0,-1 0 0 0 0,1 0-1 0 0,-1 0 1 0 0,0 1 0 0 0,-1-1 0 0 0,1 1 0 0 0,-1 0 0 0 0,0 1 0 0 0,0-1 0 0 0,0 1-1 0 0,0 0 1 0 0,0 0 0 0 0,-1 0 0 0 0,0 1 0 0 0,1 0 0 0 0,-1 0 0 0 0,0 1 0 0 0,0-1-1 0 0,0 1 1 0 0,0 0 0 0 0,0 1 0 0 0,0 0 0 0 0,0 0 0 0 0,0 0 0 0 0,-8 2 0 0 0,7-1-44 0 0,0 0 0 0 0,1 1 1 0 0,-1 1-1 0 0,0-1 0 0 0,1 1 1 0 0,0 0-1 0 0,-1 0 1 0 0,1 1-1 0 0,0 0 0 0 0,-7 6 1 0 0,10-7-169 0 0,0 0 0 0 0,0 0 1 0 0,0 0-1 0 0,0 0 1 0 0,1 0-1 0 0,0 0 1 0 0,-1 1-1 0 0,-2 6 0 0 0,4-8-102 0 0,1 0 0 0 0,-1 0 0 0 0,1 0-1 0 0,-1 0 1 0 0,1 0 0 0 0,0 0 0 0 0,-1 0-1 0 0,1 0 1 0 0,0 0 0 0 0,0 0 0 0 0,1 0-1 0 0,-1 0 1 0 0,0 1 0 0 0,1-1 0 0 0,-1 0-1 0 0,1 0 1 0 0,1 2 0 0 0,5 4-6113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8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8537 0 0,'0'0'12388'0'0,"7"4"-12083"0"0,0 0-264 0 0,0-1 0 0 0,0 0 0 0 0,0 0-1 0 0,1 0 1 0 0,-1-1 0 0 0,1-1 0 0 0,0 1 0 0 0,-1-1 0 0 0,1 0 0 0 0,0-1-1 0 0,0 0 1 0 0,0 0 0 0 0,0 0 0 0 0,-1-1 0 0 0,1-1 0 0 0,0 1 0 0 0,0-1-1 0 0,-1 0 1 0 0,1-1 0 0 0,-1 0 0 0 0,0 0 0 0 0,0-1 0 0 0,9-5 0 0 0,-21 34 246 0 0,0 0 0 0 0,-1 39 1 0 0,-3 18-202 0 0,2-9 35 0 0,2 90 0 0 0,-1 25 1241 0 0,6-182-1333 0 0,-1-1 0 0 0,0 0 0 0 0,0 1-1 0 0,0-1 1 0 0,0 0 0 0 0,-1 0 0 0 0,0 0 0 0 0,0 0 0 0 0,0-1 0 0 0,-1 1 0 0 0,0 0-1 0 0,0-1 1 0 0,-4 6 0 0 0,5-9-57 0 0,0 1 0 0 0,1-1 0 0 0,-1 0 0 0 0,0 0-1 0 0,0 0 1 0 0,0 0 0 0 0,-1 0 0 0 0,1 0 0 0 0,0 0 0 0 0,0-1 0 0 0,0 1-1 0 0,-1-1 1 0 0,1 0 0 0 0,0 1 0 0 0,0-1 0 0 0,-1 0 0 0 0,1 0 0 0 0,0-1-1 0 0,0 1 1 0 0,-1 0 0 0 0,1-1 0 0 0,0 1 0 0 0,0-1 0 0 0,0 0 0 0 0,-1 0-1 0 0,1 0 1 0 0,0 0 0 0 0,0 0 0 0 0,1 0 0 0 0,-1 0 0 0 0,0-1 0 0 0,0 1-1 0 0,-1-3 1 0 0,-1 1-270 0 0,0 0-1 0 0,0 0 1 0 0,1 0-1 0 0,0 0 1 0 0,0-1-1 0 0,0 0 0 0 0,0 0 1 0 0,0 0-1 0 0,-3-6 1 0 0,-2-14-5296 0 0,3-1-3244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9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9773 0 0,'0'0'12221'0'0,"12"1"-11316"0"0,5 0-691 0 0,30 2 173 0 0,54-4-1 0 0,-88-3-1079 0 0,-9 0-1712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49:5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3148 0 0,'0'0'18586'0'0,"0"71"-17086"0"0,5-47-304 0 0,1 2-328 0 0,-1 4-300 0 0,5-1-304 0 0,-5-3-180 0 0,0 0-84 0 0,-2-2-304 0 0,-1-6-504 0 0,1-2-472 0 0,-1-2-996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0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1736 0 0,'0'0'13301'0'0,"5"19"-10606"0"0,17 117 882 0 0,7 68-2423 0 0,-25-171-1049 0 0,2 0 0 0 0,17 61 0 0 0,-19-93 96 0 0,0-9-83 0 0,5-21-9 0 0,-4 12-17 0 0,5-7-88 0 0,0 0 0 0 0,2 0 0 0 0,0 1 0 0 0,2 0 0 0 0,0 1 0 0 0,1 1 0 0 0,36-38-1 0 0,-50 58-7 0 0,-1 0 0 0 0,1 1-1 0 0,0-1 1 0 0,0 0-1 0 0,0 0 1 0 0,0 1 0 0 0,0-1-1 0 0,0 0 1 0 0,0 1-1 0 0,1-1 1 0 0,-1 1 0 0 0,0-1-1 0 0,0 1 1 0 0,0 0-1 0 0,0 0 1 0 0,1-1-1 0 0,-1 1 1 0 0,0 0 0 0 0,0 0-1 0 0,1 0 1 0 0,-1 0-1 0 0,0 0 1 0 0,0 1 0 0 0,0-1-1 0 0,1 0 1 0 0,-1 0-1 0 0,2 2 1 0 0,-1-1 3 0 0,0 1-1 0 0,0-1 1 0 0,0 1 0 0 0,-1 0-1 0 0,1 0 1 0 0,0 0-1 0 0,-1 0 1 0 0,1 0 0 0 0,-1 0-1 0 0,0 1 1 0 0,1-1 0 0 0,0 4-1 0 0,4 11 23 0 0,-1 0-1 0 0,-1 0 0 0 0,2 20 0 0 0,-4-27-13 0 0,13 109 310 0 0,-13-67-2708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4608 0 0,'0'0'17855'0'0,"0"2"-17795"0"0,0 0-1 0 0,0 0 0 0 0,0 1 1 0 0,-1-1-1 0 0,1 0 0 0 0,-1 0 1 0 0,1 0-1 0 0,-1 0 0 0 0,0 0 1 0 0,-1 3-1 0 0,-8 1-55 0 0,0-1 1 0 0,0 0-1 0 0,-1 0 0 0 0,0-1 0 0 0,0 0 0 0 0,0-1 1 0 0,0 0-1 0 0,0-1 0 0 0,-19 1 0 0 0,30-3-58 0 0,-13 304 368 0 0,9-247-201 0 0,1-17-86 0 0,-1-1-1 0 0,-2 1 1 0 0,-12 39 0 0 0,18-78-26 0 0,1-1 0 0 0,-1 1 0 0 0,0-1 0 0 0,1 1 0 0 0,-1-1 0 0 0,1 1 1 0 0,-1-1-1 0 0,1 1 0 0 0,-1-1 0 0 0,1 1 0 0 0,0-1 0 0 0,-1 0 0 0 0,1 1 0 0 0,-1-1 0 0 0,1 0 0 0 0,0 0 0 0 0,-1 0 0 0 0,1 1 0 0 0,0-1 0 0 0,-1 0 0 0 0,1 0 0 0 0,0 0 0 0 0,-1 0 0 0 0,1 0 0 0 0,0 0 0 0 0,-1 0 1 0 0,1 0-1 0 0,0 0 0 0 0,-1-1 0 0 0,1 1 0 0 0,1-1 0 0 0,35-1 213 0 0,-28 1-185 0 0,62 0 3 0 0,-34 2-3052 0 0,-31-2 92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3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6689 0 0,'0'0'4291'0'0,"7"4"-5431"0"0,-7-4 1133 0 0,51 27-1664 0 0,-46-25 1096 0 0,1 0 1 0 0,-1-1 0 0 0,0 0 0 0 0,1 0 0 0 0,-1 0 0 0 0,8 0 0 0 0,15-1-2286 0 0,-11 0 1577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1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0 374 11609 0 0,'0'0'10028'0'0,"13"-12"-9900"0"0,-1 2-117 0 0,0-1-1 0 0,-1-1 0 0 0,-1 0 0 0 0,0-1 1 0 0,0 0-1 0 0,-2 0 0 0 0,13-25 0 0 0,-8-1 179 0 0,-2-1-1 0 0,-2 0 0 0 0,9-80 0 0 0,-28 224 589 0 0,-5 122-816 0 0,15-214-511 0 0,1 22-411 0 0,-6-18-3368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3040 0 0,'0'0'16434'0'0,"4"2"-15741"0"0,1 1-596 0 0,0 0 0 0 0,0 0 0 0 0,0-1 0 0 0,1 0 0 0 0,-1 0 0 0 0,1 0 0 0 0,-1-1 0 0 0,1 0 0 0 0,0 0 0 0 0,-1 0 0 0 0,1-1 0 0 0,0 0 0 0 0,0 0 0 0 0,-1 0 1 0 0,1-1-1 0 0,0 0 0 0 0,0 0 0 0 0,-1-1 0 0 0,1 1 0 0 0,-1-1 0 0 0,1 0 0 0 0,8-5 603 0 0,-29 116 530 0 0,7 372-978 0 0,8-445-184 0 0,0-36-61 0 0,0 1 0 0 0,0-1 0 0 0,0 1 0 0 0,0-1-1 0 0,0 0 1 0 0,0 1 0 0 0,0-1 0 0 0,0 1 0 0 0,0-1 0 0 0,0 0-1 0 0,-1 1 1 0 0,1-1 0 0 0,0 0 0 0 0,0 1 0 0 0,0-1-1 0 0,-1 1 1 0 0,1-1 0 0 0,0 0 0 0 0,0 0 0 0 0,-1 1 0 0 0,1-1-1 0 0,0 0 1 0 0,-1 1 0 0 0,1-1 0 0 0,-1 0 0 0 0,1 0 0 0 0,0 0-1 0 0,-1 1 1 0 0,1-1 0 0 0,0 0 0 0 0,-1 0 0 0 0,1 0 0 0 0,-1 0-1 0 0,0 0 1 0 0,-19-2 143 0 0,-22-14 378 0 0,41 15-477 0 0,-39-11 97 0 0,33 10-250 0 0,0 0 0 0 0,-1 0 1 0 0,1-1-1 0 0,0 1 0 0 0,0-1 0 0 0,-10-7 1 0 0,16-2-2799 0 0,3 4-2025 0 0,9 0-2045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33 1488 0 0,'0'0'20404'0'0,"7"24"-19480"0"0,-6-24-915 0 0,0 1-1 0 0,0-1 1 0 0,0 1 0 0 0,0-1-1 0 0,1 0 1 0 0,-1 0-1 0 0,0 1 1 0 0,0-1 0 0 0,0 0-1 0 0,0 0 1 0 0,0 0 0 0 0,0 0-1 0 0,0 0 1 0 0,1-1-1 0 0,-1 1 1 0 0,0 0 0 0 0,0 0-1 0 0,0-1 1 0 0,0 1 0 0 0,0-1-1 0 0,0 1 1 0 0,0-1 0 0 0,0 1-1 0 0,0-1 1 0 0,0 1-1 0 0,0-1 1 0 0,-1 0 0 0 0,1 0-1 0 0,0 1 1 0 0,0-1 0 0 0,0 0-1 0 0,-1 0 1 0 0,1 0-1 0 0,0-1 1 0 0,0 0 15 0 0,1 0 1 0 0,-1 1-1 0 0,0-1 1 0 0,0 0-1 0 0,0 0 1 0 0,0-1-1 0 0,-1 1 1 0 0,1 0-1 0 0,0 0 0 0 0,-1 0 1 0 0,1 0-1 0 0,-1-1 1 0 0,0 1-1 0 0,0 0 1 0 0,0 0-1 0 0,0-3 0 0 0,-1 4 14 0 0,1 0-1 0 0,-1 1 0 0 0,0-1 1 0 0,1 1-1 0 0,-1-1 0 0 0,0 1 0 0 0,1-1 1 0 0,-1 1-1 0 0,0-1 0 0 0,0 1 1 0 0,0 0-1 0 0,1-1 0 0 0,-1 1 0 0 0,0 0 1 0 0,0 0-1 0 0,0-1 0 0 0,0 1 0 0 0,1 0 1 0 0,-1 0-1 0 0,0 0 0 0 0,0 0 1 0 0,0 0-1 0 0,0 0 0 0 0,0 1 0 0 0,1-1 1 0 0,-1 0-1 0 0,0 0 0 0 0,0 0 1 0 0,0 1-1 0 0,-1 0 0 0 0,-26 10 18 0 0,0 11-92 0 0,27-20-66 0 0,-1-1-1 0 0,1 0 1 0 0,0 0-1 0 0,0 1 1 0 0,0-1-1 0 0,0 1 1 0 0,0-1 0 0 0,0 1-1 0 0,0-1 1 0 0,1 1-1 0 0,-1 0 1 0 0,1-1-1 0 0,-1 1 1 0 0,1 0-1 0 0,-1-1 1 0 0,1 1-1 0 0,0 0 1 0 0,0 2-1 0 0,0-3-55 0 0,1-1 0 0 0,-1 1 0 0 0,0-1 1 0 0,1 1-1 0 0,-1-1 0 0 0,1 0 0 0 0,-1 1 0 0 0,1-1 0 0 0,-1 1 0 0 0,1-1 0 0 0,0 0 0 0 0,-1 0 0 0 0,1 1 0 0 0,-1-1 0 0 0,1 0 0 0 0,0 0 0 0 0,-1 0 0 0 0,1 0 0 0 0,-1 1 0 0 0,1-1 0 0 0,0 0 0 0 0,-1 0 0 0 0,1 0 0 0 0,0-1 0 0 0,-1 1 0 0 0,1 0 0 0 0,0 0 0 0 0,0 0 0 0 0,8-2-4794 0 0,8-5-5045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0 318 5989 0 0,'0'0'14662'0'0,"10"-12"-13610"0"0,196-192 2721 0 0,-182 183-3624 0 0,-10 10-225 0 0,-1-1 0 0 0,0 0-1 0 0,-1-1 1 0 0,14-19 0 0 0,-39 32-4669 0 0,4 2 331 0 0,-12 7-4070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9157 0 0,'0'0'13986'0'0,"8"12"-13221"0"0,22 37-269 0 0,2-1-1 0 0,75 84 0 0 0,-104-129-804 0 0,0 0 0 0 0,0-1 0 0 0,1 1 0 0 0,-1-1 1 0 0,1 1-1 0 0,-1-1 0 0 0,8 3 0 0 0,5-6-8805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3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21 6201 0 0,'0'0'15834'0'0,"-6"-4"-15574"0"0,5 2-250 0 0,-1 0 1 0 0,0 1 0 0 0,0 0-1 0 0,0-1 1 0 0,0 1 0 0 0,0 0-1 0 0,-1 0 1 0 0,1 0 0 0 0,0 0-1 0 0,-1 0 1 0 0,1 1 0 0 0,0-1-1 0 0,-1 1 1 0 0,1-1 0 0 0,0 1-1 0 0,-1 0 1 0 0,1 0 0 0 0,-1 0-1 0 0,1 0 1 0 0,-1 1 0 0 0,1-1-1 0 0,0 0 1 0 0,-1 1 0 0 0,1 0-1 0 0,0 0 1 0 0,-1 0 0 0 0,-2 1-1 0 0,-16 7 10 0 0,10-5 35 0 0,-1 1 0 0 0,1 0 1 0 0,0 1-1 0 0,-18 12 0 0 0,49 22 210 0 0,-14-10-227 0 0,-1 1-1 0 0,-1 0 0 0 0,-2 0 1 0 0,-1 0-1 0 0,-2 0 1 0 0,-5 43-1 0 0,0 14 2 0 0,3 188 513 0 0,3-275-529 0 0,1 1-1 0 0,-1-1 1 0 0,0 0 0 0 0,0 0 0 0 0,1 0 0 0 0,-1 0 0 0 0,1 0-1 0 0,-1 0 1 0 0,1 0 0 0 0,-1 0 0 0 0,1 0 0 0 0,0 0-1 0 0,-1-1 1 0 0,1 1 0 0 0,0 0 0 0 0,0 0 0 0 0,0-1 0 0 0,0 1-1 0 0,-1 0 1 0 0,1-1 0 0 0,0 1 0 0 0,0-1 0 0 0,0 1-1 0 0,0-1 1 0 0,0 1 0 0 0,1-1 0 0 0,-1 0 0 0 0,0 0 0 0 0,0 1-1 0 0,0-1 1 0 0,0 0 0 0 0,0 0 0 0 0,0 0 0 0 0,0 0-1 0 0,0 0 1 0 0,1 0 0 0 0,-1-1 0 0 0,0 1 0 0 0,1-1 0 0 0,60-10 5 0 0,-36 5-6 0 0,45-5-1734 0 0,-66 1-5877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22 496 0 0,'0'0'19673'0'0,"4"11"-19007"0"0,15 61 166 0 0,-12-36-400 0 0,3 0 1 0 0,17 44-1 0 0,-27-80-429 0 0,0 1 0 0 0,0-1 0 0 0,0 0 0 0 0,1 1 0 0 0,-1-1 0 0 0,0 1 0 0 0,0-1 0 0 0,0 0 0 0 0,1 1 0 0 0,-1-1 0 0 0,0 0 0 0 0,0 0 0 0 0,1 1-1 0 0,-1-1 1 0 0,0 0 0 0 0,0 1 0 0 0,1-1 0 0 0,-1 0 0 0 0,0 0 0 0 0,1 0 0 0 0,-1 1 0 0 0,0-1 0 0 0,1 0 0 0 0,-1 0 0 0 0,1 0 0 0 0,-1 0 0 0 0,0 0 0 0 0,1 0 0 0 0,-1 0 0 0 0,0 0 0 0 0,1 0 0 0 0,-1 0 0 0 0,1 0 0 0 0,-1 0 0 0 0,0 0 0 0 0,1 0 0 0 0,-1 0-1 0 0,1 0 1 0 0,-1 0 0 0 0,1-1 0 0 0,14-15 73 0 0,7-30-49 0 0,-21 44-34 0 0,10-25-78 0 0,2 1-1 0 0,17-26 0 0 0,-24 42 75 0 0,1 1 0 0 0,0 0-1 0 0,1 0 1 0 0,0 0 0 0 0,0 1 0 0 0,1 0 0 0 0,0 0 0 0 0,10-6-1 0 0,-18 13 34 0 0,0 0 0 0 0,1 0 0 0 0,-1 0-1 0 0,0 1 1 0 0,1-1 0 0 0,-1 0-1 0 0,1 0 1 0 0,-1 1 0 0 0,1-1 0 0 0,-1 1-1 0 0,1 0 1 0 0,-1-1 0 0 0,1 1-1 0 0,-1 0 1 0 0,1 0 0 0 0,0 0-1 0 0,-1 0 1 0 0,1 0 0 0 0,-1 0 0 0 0,1 0-1 0 0,0 0 1 0 0,-1 1 0 0 0,1-1-1 0 0,-1 1 1 0 0,1-1 0 0 0,-1 1 0 0 0,0 0-1 0 0,1-1 1 0 0,1 2 0 0 0,-1 1 44 0 0,0-1 0 0 0,0 1 0 0 0,0 0 0 0 0,-1 0 0 0 0,1 0 0 0 0,-1 0 0 0 0,1 0 0 0 0,-1 0 0 0 0,0 0 0 0 0,0 0 0 0 0,0 1 0 0 0,-1-1 0 0 0,1 4 0 0 0,1 13 121 0 0,-1 1 1 0 0,0-1-1 0 0,-4 28 0 0 0,2-37-401 0 0,1 0 1 0 0,-2 0-1 0 0,1 0 0 0 0,-2-1 0 0 0,1 1 0 0 0,-2-1 0 0 0,1 1 0 0 0,-9 16 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 1684 0 0,'0'0'16781'0'0,"51"8"-12212"0"0,55-22-2911 0 0,-105 14-1552 0 0,-30 4-149 0 0,-26 4-461 0 0,40-7 455 0 0,-1 1 0 0 0,1 0 0 0 0,-28 10 1 0 0,62-16 554 0 0,0 0 1 0 0,0 2 0 0 0,0 0-1 0 0,1 1 1 0 0,29 3 0 0 0,-13-2 58 0 0,-35 0-559 0 0,0 0 1 0 0,-1 0 0 0 0,1 0 0 0 0,-1-1 0 0 0,1 1 0 0 0,0 0 0 0 0,-1 0-1 0 0,1 0 1 0 0,0 0 0 0 0,-1 0 0 0 0,1 0 0 0 0,0 1 0 0 0,-1-1 0 0 0,1 0-1 0 0,0 0 1 0 0,-1 0 0 0 0,1 1 0 0 0,0-1 0 0 0,-1 0 0 0 0,1 1 0 0 0,-1-1-1 0 0,1 0 1 0 0,-1 1 0 0 0,1-1 0 0 0,-1 1 0 0 0,1-1 0 0 0,-1 0 0 0 0,1 1-1 0 0,-1 0 1 0 0,1 0 0 0 0,-13 14 124 0 0,-31 11-638 0 0,22-21-1249 0 0,47-17-13444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5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3892 0 0,'0'0'13648'0'0,"2"-12"-13123"0"0,47-205 2590 0 0,-39 306-2206 0 0,1 24-699 0 0,1 26-380 0 0,-1-163-4752 0 0,2-2-1635 0 0,1-4-2149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6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8493 0 0,'0'0'12855'0'0,"11"9"-12537"0"0,40 28-90 0 0,-45-34-191 0 0,1-1 0 0 0,0 1 0 0 0,1-1 0 0 0,-1-1 0 0 0,0 1 1 0 0,1-1-1 0 0,-1 0 0 0 0,1-1 0 0 0,-1 0 0 0 0,0 0 0 0 0,1-1 0 0 0,-1 1 0 0 0,1-2 0 0 0,7-1 0 0 0,1 0 26 0 0,75-15 35 0 0,-120 91 149 0 0,19-34-220 0 0,1 1 0 0 0,2-1 0 0 0,2 1-1 0 0,1 0 1 0 0,3 52 0 0 0,-7 73 425 0 0,7-160-370 0 0,-1 0 0 0 0,1-1-1 0 0,-1 1 1 0 0,1 0-1 0 0,-1 0 1 0 0,-1-1-1 0 0,1 1 1 0 0,-1-1-1 0 0,0 0 1 0 0,0 0-1 0 0,0 0 1 0 0,0 0-1 0 0,-1-1 1 0 0,-7 7-1 0 0,9-7-100 0 0,-1-1 0 0 0,-1 0 0 0 0,1 0 0 0 0,0 0 0 0 0,0 0 0 0 0,-1 0 0 0 0,1 0 0 0 0,-1-1 0 0 0,1 0-1 0 0,-1 0 1 0 0,0 0 0 0 0,0 0 0 0 0,1-1 0 0 0,-1 1 0 0 0,0-1 0 0 0,0 0 0 0 0,0 0 0 0 0,1 0 0 0 0,-1 0 0 0 0,-6-2 0 0 0,10 1-31 0 0,-1 1 0 0 0,1 0 0 0 0,-1 0 0 0 0,1-1 0 0 0,0 1 0 0 0,-1-1 0 0 0,1 1 0 0 0,-1 0 0 0 0,1-1 0 0 0,0 1 0 0 0,-1-1 0 0 0,1 1 0 0 0,0-1 0 0 0,0 1 0 0 0,-1-1 0 0 0,1 1 0 0 0,0-1 0 0 0,0 1 0 0 0,0-1 0 0 0,0 1 0 0 0,0-1 0 0 0,0 1 1 0 0,0-1-1 0 0,0 1 0 0 0,0-1 0 0 0,0 1 0 0 0,0-1 0 0 0,0 0 0 0 0,0 1 0 0 0,0-1 0 0 0,0 1 0 0 0,0-1 0 0 0,1 1 0 0 0,-1-1 0 0 0,0 1 0 0 0,0-1 0 0 0,1 0 0 0 0,13-23-4316 0 0,6-1-1742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3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1 560 0 0,'0'0'5911'0'0,"12"4"-4963"0"0,12 4-191 0 0,0-1 0 0 0,1-1 0 0 0,33 5 0 0 0,-48-11-1301 0 0,0 1 0 0 0,0-1-1 0 0,0 0 1 0 0,14-3-1 0 0,26-8-3298 0 0,-21 4 821 0 0</inkml:trace>
  <inkml:trace contextRef="#ctx0" brushRef="#br0" timeOffset="1">815 87 628 0 0,'0'0'1628'0'0,"72"-6"-1528"0"0,-55 6-100 0 0,1 0-52 0 0,5 0-40 0 0,-2 2-780 0 0,-6 2-468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7585 0 0,'0'0'14033'0'0,"77"22"-13257"0"0,-52-22-276 0 0,6 0-296 0 0,-1 0-144 0 0,-4-2-60 0 0,2-2-316 0 0,-11-2-360 0 0,4 2-284 0 0,-11-2-320 0 0,-7 0-2465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6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12345 0 0,'0'0'10285'0'0,"0"70"-9125"0"0,0-40-340 0 0,0 5-372 0 0,0 1-232 0 0,2-2-168 0 0,1 2-48 0 0,2-2-104 0 0,0-1-332 0 0,2-7-372 0 0,4-2-400 0 0,-6-10-880 0 0,2-4-4321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7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6309 0 0,'0'0'12962'0'0,"7"4"-12086"0"0,-4-1-786 0 0,1 0 0 0 0,-1 0 0 0 0,0 0 0 0 0,0 1 1 0 0,0-1-1 0 0,0 1 0 0 0,0-1 0 0 0,-1 1 0 0 0,0 0 1 0 0,0 0-1 0 0,0 0 0 0 0,0 0 0 0 0,0 1 1 0 0,-1-1-1 0 0,0 0 0 0 0,0 1 0 0 0,0-1 0 0 0,0 1 1 0 0,-1-1-1 0 0,0 1 0 0 0,0 5 0 0 0,6 312 939 0 0,-7-195-855 0 0,1-122-201 0 0,0 1 0 0 0,0-1 0 0 0,1 0 0 0 0,0 1 0 0 0,0-1 0 0 0,3 9 0 0 0,-4-13 23 0 0,0-1 0 0 0,0 0 0 0 0,0 0 0 0 0,0 1 0 0 0,0-1 0 0 0,1 0 0 0 0,-1 1 1 0 0,0-1-1 0 0,0 0 0 0 0,0 0 0 0 0,1 1 0 0 0,-1-1 0 0 0,0 0 0 0 0,0 0 0 0 0,1 1 0 0 0,-1-1 0 0 0,0 0 1 0 0,0 0-1 0 0,1 0 0 0 0,-1 0 0 0 0,0 1 0 0 0,1-1 0 0 0,-1 0 0 0 0,0 0 0 0 0,0 0 0 0 0,1 0 0 0 0,-1 0 1 0 0,0 0-1 0 0,1 0 0 0 0,-1 0 0 0 0,0 0 0 0 0,1 0 0 0 0,-1 0 0 0 0,0 0 0 0 0,1 0 0 0 0,-1 0 0 0 0,1 0 1 0 0,15-21-103 0 0,4-21-187 0 0,-7 14 154 0 0,2 0 0 0 0,0 1-1 0 0,27-34 1 0 0,-41 59 133 0 0,0 0-1 0 0,1 0 1 0 0,0 0-1 0 0,-1 1 0 0 0,1-1 1 0 0,0 1-1 0 0,0-1 1 0 0,0 1-1 0 0,0 0 1 0 0,0-1-1 0 0,0 1 0 0 0,0 0 1 0 0,0 0-1 0 0,0 1 1 0 0,3-2-1 0 0,-3 2 6 0 0,-1 0 0 0 0,0 0 0 0 0,1 0 0 0 0,-1 0-1 0 0,1 1 1 0 0,-1-1 0 0 0,0 0 0 0 0,1 0 0 0 0,-1 1 0 0 0,0-1 0 0 0,1 1-1 0 0,-1 0 1 0 0,0-1 0 0 0,1 1 0 0 0,-1 0 0 0 0,0 0 0 0 0,0-1-1 0 0,2 3 1 0 0,0 1 6 0 0,1 0 0 0 0,-1 1-1 0 0,0-1 1 0 0,-1 1 0 0 0,1-1-1 0 0,-1 1 1 0 0,0 0-1 0 0,0 0 1 0 0,0 0 0 0 0,-1 0-1 0 0,2 9 1 0 0,3 39 179 0 0,-2 85 1 0 0,-4-123-181 0 0,-4-3-532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7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22 5765 0 0,'0'0'15358'0'0,"3"-4"-14525"0"0,4-9-211 0 0,-14 8 52 0 0,-32 13-241 0 0,-30 20-441 0 0,-20 6-29 0 0,92-33 53 0 0,-1 1-1 0 0,0-1 1 0 0,0 1 0 0 0,0 0-1 0 0,0-1 1 0 0,-1 1 0 0 0,1 0-1 0 0,-1 0 1 0 0,1 0-1 0 0,-1 0 1 0 0,1 1 0 0 0,-1-1-1 0 0,2 4 1 0 0,18 42 159 0 0,-16-19-150 0 0,-2 1 0 0 0,0 0 1 0 0,-4 55-1 0 0,-17 89-46 0 0,3-98 39 0 0,53-89 880 0 0,-30 10-868 0 0,-1 1 1 0 0,1-1 0 0 0,0 2-1 0 0,0-1 1 0 0,0 1-1 0 0,0 0 1 0 0,1 1 0 0 0,-1 0-1 0 0,0 0 1 0 0,0 1 0 0 0,0 0-1 0 0,0 0 1 0 0,0 1-1 0 0,0 0 1 0 0,12 4 0 0 0,-20-6-75 0 0,1 0 1 0 0,-1 0-1 0 0,0 1 1 0 0,0-1-1 0 0,1 0 0 0 0,-1 0 1 0 0,0 0-1 0 0,0 0 1 0 0,1 0-1 0 0,-1 0 1 0 0,0 0-1 0 0,0 0 1 0 0,0 1-1 0 0,1-1 1 0 0,-1 0-1 0 0,0 0 0 0 0,0 0 1 0 0,0 0-1 0 0,0 1 1 0 0,1-1-1 0 0,-1 0 1 0 0,0 0-1 0 0,0 0 1 0 0,0 1-1 0 0,0-1 1 0 0,0 0-1 0 0,0 0 1 0 0,0 1-1 0 0,1-1 0 0 0,-1 0 1 0 0,0 0-1 0 0,0 0 1 0 0,0 1-1 0 0,0-1 1 0 0,0 0-1 0 0,0 0 1 0 0,0 1-1 0 0,0-1 1 0 0,0 0-1 0 0,0 0 0 0 0,-1 1 1 0 0,1-1-1 0 0,0 0 1 0 0,0 0-1 0 0,0 1 1 0 0,0-1-1 0 0,0 0 1 0 0,-13 4-8870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1436 0 0,'0'0'15001'0'0,"1"-40"-11448"0"0,6 33-3398 0 0,0 1 0 0 0,0 0 0 0 0,1 0 0 0 0,-1 1 0 0 0,1 0 0 0 0,1 0 1 0 0,-1 1-1 0 0,1 0 0 0 0,9-3 0 0 0,-16 6-142 0 0,0 0 0 0 0,0 0 0 0 0,0 1 0 0 0,0-1-1 0 0,0 1 1 0 0,0-1 0 0 0,0 1 0 0 0,0 0 0 0 0,0 0 0 0 0,0 0 0 0 0,1 0 0 0 0,-1 0 0 0 0,0 1 0 0 0,0-1 0 0 0,0 0 0 0 0,0 1 0 0 0,0 0-1 0 0,0-1 1 0 0,0 1 0 0 0,-1 0 0 0 0,1 0 0 0 0,0 0 0 0 0,0 0 0 0 0,-1 0 0 0 0,1 1 0 0 0,0-1 0 0 0,-1 0 0 0 0,1 1 0 0 0,-1-1 0 0 0,0 1-1 0 0,1 0 1 0 0,-1-1 0 0 0,0 1 0 0 0,0 0 0 0 0,0 0 0 0 0,0 0 0 0 0,0-1 0 0 0,-1 1 0 0 0,1 0 0 0 0,-1 0 0 0 0,1 0 0 0 0,-1 0 0 0 0,0 0-1 0 0,1 1 1 0 0,-1-1 0 0 0,0 0 0 0 0,0 0 0 0 0,-1 2 0 0 0,1 14 23 0 0,-1-1 0 0 0,0 1 0 0 0,-1-1 0 0 0,-1 1 0 0 0,-1-1 0 0 0,-1 0 0 0 0,0 0 0 0 0,-1 0-1 0 0,-8 15 1 0 0,-14 23 107 0 0,-42 61 0 0 0,67-111-113 0 0,3-4-10 0 0,0-1 0 0 0,0 0 0 0 0,0 0 1 0 0,0 1-1 0 0,-1-1 0 0 0,1 0 0 0 0,0 0 1 0 0,0 1-1 0 0,0-1 0 0 0,0 0 0 0 0,0 1 0 0 0,0-1 1 0 0,0 0-1 0 0,0 0 0 0 0,0 1 0 0 0,0-1 1 0 0,0 0-1 0 0,0 1 0 0 0,0-1 0 0 0,0 0 1 0 0,0 1-1 0 0,0-1 0 0 0,0 0 0 0 0,0 0 0 0 0,0 1 1 0 0,0-1-1 0 0,1 0 0 0 0,-1 1 0 0 0,0-1 1 0 0,0 0-1 0 0,0 0 0 0 0,0 1 0 0 0,1-1 0 0 0,-1 0 1 0 0,0 0-1 0 0,0 0 0 0 0,1 1 0 0 0,-1-1 1 0 0,0 0-1 0 0,1 0 0 0 0,18 5 606 0 0,32-4-120 0 0,-43-1-578 0 0,45 5 38 0 0,11 1-1444 0 0,-25-13-3888 0 0,-21-3-2917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09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8201 0 0,'0'0'9229'0'0,"11"0"-8321"0"0,0 0-784 0 0,14 0 555 0 0,0 0 0 0 0,-1-2 0 0 0,33-6-1 0 0,-57 8-642 0 0,1 0 0 0 0,-1 1 0 0 0,1-1 0 0 0,-1 0-1 0 0,0 0 1 0 0,1 0 0 0 0,-1 1 0 0 0,0-1 0 0 0,1 0 0 0 0,-1 1-1 0 0,0-1 1 0 0,1 0 0 0 0,-1 1 0 0 0,0-1 0 0 0,0 1-1 0 0,1-1 1 0 0,-1 0 0 0 0,0 1 0 0 0,0-1 0 0 0,0 1 0 0 0,0-1-1 0 0,1 0 1 0 0,-1 1 0 0 0,0-1 0 0 0,0 1 0 0 0,0-1-1 0 0,0 1 1 0 0,0-1 0 0 0,0 1 0 0 0,0-1 0 0 0,0 0 0 0 0,0 1-1 0 0,-1-1 1 0 0,1 1 0 0 0,0-1 0 0 0,0 1 0 0 0,0 0 0 0 0,-4 30 918 0 0,2-13-857 0 0,3-5 14 0 0,0 0 0 0 0,1 0 0 0 0,6 18 0 0 0,3 26 534 0 0,6 64 256 0 0,-8-76-815 0 0,-3 0-1 0 0,-1 0 1 0 0,-2 0-1 0 0,-6 74 1 0 0,3-116-73 0 0,-1-1 0 0 0,1 1 1 0 0,0-1-1 0 0,-1 0 1 0 0,0 0-1 0 0,1 1 0 0 0,-1-1 1 0 0,0 0-1 0 0,0 0 0 0 0,0 0 1 0 0,-1 0-1 0 0,1 0 1 0 0,0 0-1 0 0,-1 0 0 0 0,1 0 1 0 0,-1 0-1 0 0,0-1 0 0 0,0 1 1 0 0,1-1-1 0 0,-1 1 1 0 0,0-1-1 0 0,0 0 0 0 0,0 1 1 0 0,-1-1-1 0 0,1 0 0 0 0,0 0 1 0 0,0-1-1 0 0,-1 1 0 0 0,1 0 1 0 0,0-1-1 0 0,-1 0 1 0 0,1 1-1 0 0,0-1 0 0 0,-1 0 1 0 0,1 0-1 0 0,0 0 0 0 0,-1-1 1 0 0,1 1-1 0 0,-3-1 1 0 0,-3-1 19 0 0,0 1 1 0 0,0-2-1 0 0,0 1 1 0 0,1-1 0 0 0,-1 0-1 0 0,1-1 1 0 0,0 0 0 0 0,0 0-1 0 0,0 0 1 0 0,-10-10-1 0 0,15 13-107 0 0,1 0-1 0 0,0 0 0 0 0,0 0 1 0 0,0 0-1 0 0,0 0 0 0 0,1-1 1 0 0,-1 1-1 0 0,0 0 0 0 0,0-1 1 0 0,1 1-1 0 0,-1 0 0 0 0,1-1 1 0 0,-1 1-1 0 0,1-1 0 0 0,0 1 1 0 0,-1-1-1 0 0,1 1 0 0 0,0-1 1 0 0,0 1-1 0 0,0-1 0 0 0,0 1 1 0 0,0-1-1 0 0,1 1 0 0 0,-1-1 1 0 0,0 1-1 0 0,2-3 0 0 0,8-16-2807 0 0,6 3-3727 0 0,2-2-3804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0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16 9713 0 0,'0'0'11251'0'0,"3"6"-11132"0"0,-2-5-116 0 0,0 1 0 0 0,0 0 0 0 0,0 0 1 0 0,0 0-1 0 0,0-1 0 0 0,1 1 0 0 0,-1 0 0 0 0,0-1 0 0 0,1 1 0 0 0,0-1 0 0 0,-1 0 0 0 0,1 1 0 0 0,0-1 0 0 0,0 0 0 0 0,-1 0 0 0 0,1 0 0 0 0,0 0 0 0 0,0-1 0 0 0,0 1 0 0 0,0 0 1 0 0,0-1-1 0 0,0 1 0 0 0,0-1 0 0 0,1 0 0 0 0,-1 0 0 0 0,0 0 0 0 0,0 0 0 0 0,0 0 0 0 0,0 0 0 0 0,0 0 0 0 0,0-1 0 0 0,0 1 0 0 0,0-1 0 0 0,0 0 0 0 0,0 1 0 0 0,0-1 1 0 0,0 0-1 0 0,0 0 0 0 0,0 0 0 0 0,0 0 0 0 0,-1-1 0 0 0,1 1 0 0 0,2-3 0 0 0,-3 4 2 0 0,0-1 0 0 0,-1 1 1 0 0,1-1-1 0 0,-1 1 0 0 0,1-1 0 0 0,-1 1 1 0 0,1-1-1 0 0,-1 1 0 0 0,1-1 0 0 0,-1 0 1 0 0,1 1-1 0 0,-1-1 0 0 0,0 0 1 0 0,1 1-1 0 0,-1-1 0 0 0,0 0 0 0 0,1 1 1 0 0,-1-1-1 0 0,0 0 0 0 0,0 0 0 0 0,0 1 1 0 0,0-1-1 0 0,0 0 0 0 0,0 0 0 0 0,0 0 1 0 0,0 1-1 0 0,0-1 0 0 0,0 0 0 0 0,0 0 1 0 0,0 1-1 0 0,-1-1 0 0 0,1 0 0 0 0,0 1 1 0 0,-1-2-1 0 0,-1 1 7 0 0,0-1-1 0 0,1 1 1 0 0,-1 0 0 0 0,0 0-1 0 0,0 1 1 0 0,1-1 0 0 0,-1 0-1 0 0,0 1 1 0 0,0-1-1 0 0,0 1 1 0 0,0-1 0 0 0,-4 1-1 0 0,-4-1 5 0 0,0 0 0 0 0,1 2 0 0 0,-1-1 0 0 0,-16 3 0 0 0,25-2-65 0 0,-1-1-27 0 0,-1 0 0 0 0,1 1 0 0 0,0-1 0 0 0,0 1-1 0 0,0 0 1 0 0,0-1 0 0 0,-1 1 0 0 0,1 0-1 0 0,0 1 1 0 0,1-1 0 0 0,-1 0 0 0 0,0 0 0 0 0,0 1-1 0 0,0-1 1 0 0,1 1 0 0 0,-1 0 0 0 0,-1 1 0 0 0,31-3-8491 0 0,-5-5 513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0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1 271 7037 0 0,'0'0'14328'0'0,"12"-9"-13618"0"0,296-236 2251 0 0,-298 234-3418 0 0,-10 5-1166 0 0,-27 13-6947 0 0,7 3 1137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0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8505 0 0,'0'0'14882'0'0,"5"12"-14152"0"0,1 1-507 0 0,0 0 1 0 0,1 0 0 0 0,0-1-1 0 0,1 0 1 0 0,17 20-1 0 0,3-2-66 0 0,-1 2-1 0 0,24 37 1 0 0,-39-50-1259 0 0,0 0 1 0 0,16 42-1 0 0,-21-47-3559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6565 0 0,'0'0'16042'0'0,"-8"4"-15800"0"0,-30 9 216 0 0,-73 16 1 0 0,75-23-151 0 0,36 30-491 0 0,-23 492-105 0 0,21-511 304 0 0,1-8 22 0 0,0 0 0 0 0,0 0 0 0 0,1 0 0 0 0,1 1 0 0 0,-1-1 0 0 0,4 15 0 0 0,-4-23-9 0 0,1 0 0 0 0,0 0-1 0 0,0 0 1 0 0,-1 0 0 0 0,1 0 0 0 0,0 0 0 0 0,0 0-1 0 0,0-1 1 0 0,0 1 0 0 0,0 0 0 0 0,0-1 0 0 0,0 1 0 0 0,0 0-1 0 0,0-1 1 0 0,0 1 0 0 0,0-1 0 0 0,0 0 0 0 0,1 1-1 0 0,-1-1 1 0 0,0 0 0 0 0,0 0 0 0 0,0 0 0 0 0,1 0 0 0 0,0 0-1 0 0,41 0 632 0 0,-13 0-641 0 0,-1 10-59 0 0,5 3-1040 0 0,-14-13-4320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3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1 612 0 0,'0'0'2084'0'0,"11"6"-1867"0"0,25 9 129 0 0,0 0 0 0 0,0-3 0 0 0,1-1 0 0 0,48 8 0 0 0,25 1-1678 0 0,-89-15-287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35 4772 0 0,'0'0'16333'0'0,"-5"18"-15592"0"0,1 5-335 0 0,2 1-1 0 0,0 31 1 0 0,2-45-380 0 0,0 0 1 0 0,1 0-1 0 0,1 0 1 0 0,-1 0-1 0 0,2-1 1 0 0,-1 1-1 0 0,1-1 1 0 0,6 12-1 0 0,-9-20-24 0 0,0-1 0 0 0,0 1 0 0 0,1 0 0 0 0,-1 0 0 0 0,1 0 0 0 0,-1 0 0 0 0,1-1 0 0 0,-1 1 0 0 0,1 0 0 0 0,-1-1 0 0 0,1 1 0 0 0,0 0-1 0 0,-1-1 1 0 0,1 1 0 0 0,0 0 0 0 0,-1-1 0 0 0,1 1 0 0 0,0-1 0 0 0,0 0 0 0 0,0 1 0 0 0,0-1 0 0 0,-1 0 0 0 0,1 1 0 0 0,0-1 0 0 0,0 0-1 0 0,0 0 1 0 0,0 0 0 0 0,0 1 0 0 0,0-1 0 0 0,0 0 0 0 0,0 0 0 0 0,-1-1 0 0 0,1 1 0 0 0,0 0 0 0 0,0 0 0 0 0,0 0 0 0 0,0-1 0 0 0,0 1-1 0 0,0 0 1 0 0,0-1 0 0 0,-1 1 0 0 0,1-1 0 0 0,0 1 0 0 0,0-1 0 0 0,-1 1 0 0 0,1-1 0 0 0,0 1 0 0 0,-1-1 0 0 0,1 0 0 0 0,0 1-1 0 0,-1-1 1 0 0,1 0 0 0 0,-1 0 0 0 0,1 0 0 0 0,-1 1 0 0 0,1-3 0 0 0,30-53 45 0 0,-28 49-72 0 0,15-36-163 0 0,21-38-143 0 0,-36 74 317 0 0,2 1 1 0 0,-1-1-1 0 0,1 1 1 0 0,0 0-1 0 0,0 1 1 0 0,0 0-1 0 0,1-1 1 0 0,0 2-1 0 0,9-7 1 0 0,-14 10 14 0 0,-1 1 1 0 0,1-1 0 0 0,0 1-1 0 0,0-1 1 0 0,-1 1 0 0 0,1 0-1 0 0,0-1 1 0 0,0 1-1 0 0,-1 0 1 0 0,1 0 0 0 0,0-1-1 0 0,0 1 1 0 0,0 0 0 0 0,-1 0-1 0 0,1 0 1 0 0,0 0 0 0 0,0 0-1 0 0,0 0 1 0 0,-1 0-1 0 0,1 1 1 0 0,0-1 0 0 0,0 0-1 0 0,0 0 1 0 0,-1 0 0 0 0,1 1-1 0 0,0-1 1 0 0,0 1 0 0 0,-1-1-1 0 0,2 1 1 0 0,-1 1 6 0 0,0-1 1 0 0,0 1 0 0 0,1-1-1 0 0,-1 1 1 0 0,-1 0-1 0 0,1 0 1 0 0,0-1-1 0 0,0 1 1 0 0,-1 0 0 0 0,1 0-1 0 0,0 4 1 0 0,3 61 137 0 0,-5-59-158 0 0,2 18-471 0 0,-2 41 173 0 0,-9-28-9088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13225 0 0,'0'0'9253'0'0,"69"-2"-8781"0"0,-51 6-292 0 0,-3 0-120 0 0,-2 0-60 0 0,2 0 0 0 0,-5 0-400 0 0,-2 0-556 0 0,-3 0-408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9369 0 0,'0'0'9749'0'0,"11"0"-9627"0"0,10 1 50 0 0,0 0 1 0 0,1 1-1 0 0,-1 2 1 0 0,0 0-1 0 0,-1 1 0 0 0,24 9 1 0 0,-40-13-136 0 0,0 1 0 0 0,0-1 0 0 0,0 1 0 0 0,0 0 0 0 0,-1 0 0 0 0,1 1 0 0 0,0-1 0 0 0,-1 1 1 0 0,0 0-1 0 0,1 0 0 0 0,-1 0 0 0 0,0 0 0 0 0,-1 0 0 0 0,1 1 0 0 0,-1-1 0 0 0,1 1 0 0 0,-1 0 0 0 0,0 0 0 0 0,0 0 0 0 0,-1 0 1 0 0,1 0-1 0 0,-1 0 0 0 0,0 0 0 0 0,0 0 0 0 0,0 1 0 0 0,-1-1 0 0 0,1 0 0 0 0,-1 1 0 0 0,0-1 0 0 0,0 0 0 0 0,-1 1 0 0 0,1-1 0 0 0,-1 0 1 0 0,0 1-1 0 0,0-1 0 0 0,0 0 0 0 0,-1 0 0 0 0,0 0 0 0 0,-3 6 0 0 0,-6 11 4 0 0,0 0 0 0 0,-2-1 0 0 0,0 0 0 0 0,-1-1 1 0 0,-21 21-1 0 0,-24 34 1566 0 0,58-73-1597 0 0,1-1 1 0 0,-1 1-1 0 0,1-1 0 0 0,0 1 0 0 0,-1-1 0 0 0,1 1 1 0 0,0-1-1 0 0,0 1 0 0 0,0-1 0 0 0,-1 1 0 0 0,1 0 1 0 0,0-1-1 0 0,0 1 0 0 0,0-1 0 0 0,0 1 0 0 0,0 0 1 0 0,0-1-1 0 0,0 1 0 0 0,0-1 0 0 0,0 1 0 0 0,0 0 1 0 0,0-1-1 0 0,1 1 0 0 0,-1-1 0 0 0,0 1 0 0 0,0 0 1 0 0,1-1-1 0 0,-1 1 0 0 0,0-1 0 0 0,1 1 1 0 0,-1-1-1 0 0,0 1 0 0 0,1-1 0 0 0,-1 0 0 0 0,1 1 1 0 0,27 13 120 0 0,36-3-180 0 0,-63-11 49 0 0,4 0-207 0 0,68 5-1068 0 0,-67-5 694 0 0,0 0 0 0 0,1 0-1 0 0,-1-1 1 0 0,0 0 0 0 0,0 0 0 0 0,0-1 0 0 0,0 1 0 0 0,0-1-1 0 0,7-4 1 0 0,1-5-5174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2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7417 0 0,'0'0'12641'0'0,"13"-2"-12036"0"0,117-8 209 0 0,-115 10-793 0 0,-11 0-25 0 0,0-1 1 0 0,0 1 0 0 0,0 0 0 0 0,0 1 0 0 0,0-1 0 0 0,-1 1 0 0 0,1-1 0 0 0,4 3 0 0 0,-7-3 6 0 0,0 1 0 0 0,0 0 0 0 0,0-1 1 0 0,0 1-1 0 0,0 0 0 0 0,0 0 0 0 0,-1 0 0 0 0,1 0 1 0 0,0 0-1 0 0,-1 0 0 0 0,1 0 0 0 0,0 0 1 0 0,-1 0-1 0 0,1 0 0 0 0,-1 1 0 0 0,0-1 0 0 0,1 0 1 0 0,-1 0-1 0 0,0 0 0 0 0,0 0 0 0 0,0 1 0 0 0,0-1 1 0 0,0 0-1 0 0,0 0 0 0 0,0 1 0 0 0,0-1 0 0 0,0 0 1 0 0,0 0-1 0 0,-1 0 0 0 0,0 3 0 0 0,-6 29 180 0 0,2 2 0 0 0,1-1 0 0 0,2 0 0 0 0,1 1 0 0 0,2-1 0 0 0,1 1 0 0 0,2-1 0 0 0,1 0 0 0 0,2 0 0 0 0,12 38-1 0 0,-11-51-78 0 0,-5-12-62 0 0,1 0-1 0 0,-1 1 1 0 0,-1-1-1 0 0,0 0 1 0 0,0 1-1 0 0,1 17 0 0 0,-4-24-39 0 0,1 0 0 0 0,0-1-1 0 0,-1 1 1 0 0,0-1-1 0 0,0 1 1 0 0,0-1-1 0 0,0 1 1 0 0,0-1-1 0 0,0 1 1 0 0,-1-1-1 0 0,1 0 1 0 0,-1 0-1 0 0,1 0 1 0 0,-1 0-1 0 0,0 0 1 0 0,0 0 0 0 0,0 0-1 0 0,0-1 1 0 0,0 1-1 0 0,-1-1 1 0 0,1 1-1 0 0,0-1 1 0 0,-1 0-1 0 0,1 0 1 0 0,0 0-1 0 0,-1 0 1 0 0,0 0-1 0 0,1-1 1 0 0,-5 1 0 0 0,-75 16-129 0 0,76-16 122 0 0,-1-1 0 0 0,0 1 0 0 0,1-1 0 0 0,-1 0 0 0 0,1-1 0 0 0,-1 0 0 0 0,1 0 0 0 0,-1 0 0 0 0,1-1 0 0 0,-10-3 0 0 0,15 4-35 0 0,0 1 0 0 0,-1-1 0 0 0,1 0 0 0 0,0 0-1 0 0,0 1 1 0 0,0-1 0 0 0,0 0 0 0 0,0 0 0 0 0,0-1 0 0 0,0 1 0 0 0,0 0-1 0 0,0 0 1 0 0,0 0 0 0 0,0-1 0 0 0,1 1 0 0 0,-1 0 0 0 0,1-1 0 0 0,-1 1-1 0 0,1 0 1 0 0,-1-1 0 0 0,1 1 0 0 0,0-1 0 0 0,0 1 0 0 0,-1-1-1 0 0,1 1 1 0 0,0 0 0 0 0,1-1 0 0 0,-1-2 0 0 0,15-42-5292 0 0,-11 37 2469 0 0,6-15-7882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3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6 248 0 0,'0'0'19677'0'0,"27"24"-15152"0"0,-28-23-4526 0 0,0-1 1 0 0,0 1 0 0 0,0-1-1 0 0,1 1 1 0 0,-1 0 0 0 0,0-1-1 0 0,0 1 1 0 0,1 0 0 0 0,-1 0-1 0 0,0 0 1 0 0,1 0-1 0 0,-1-1 1 0 0,1 1 0 0 0,-1 0-1 0 0,1 0 1 0 0,-1 0 0 0 0,1 0-1 0 0,0 0 1 0 0,-1 0 0 0 0,1 0-1 0 0,0 0 1 0 0,0 0 0 0 0,0 0-1 0 0,0 0 1 0 0,0 1 0 0 0,0 0-1 0 0,-1 0 1 0 0,1 1-1 0 0,0-1 0 0 0,0 0 0 0 0,0 1 0 0 0,0-1 0 0 0,0 0 0 0 0,1 1 1 0 0,-1-1-1 0 0,1 0 0 0 0,-1 1 0 0 0,2 3 0 0 0,-1-5 0 0 0,1 0 0 0 0,-1 0 0 0 0,0 0 0 0 0,1 1 0 0 0,-1-1-1 0 0,0 0 1 0 0,1-1 0 0 0,-1 1 0 0 0,1 0 0 0 0,-1 0 0 0 0,1-1 0 0 0,0 1-1 0 0,-1-1 1 0 0,1 1 0 0 0,0-1 0 0 0,-1 0 0 0 0,1 0 0 0 0,0 1 0 0 0,0-1-1 0 0,-1 0 1 0 0,1-1 0 0 0,0 1 0 0 0,-1 0 0 0 0,4-1 0 0 0,-1 0-5 0 0,-1 0 1 0 0,0-1 0 0 0,1 1 0 0 0,-1-1-1 0 0,0 0 1 0 0,0 1 0 0 0,0-2-1 0 0,0 1 1 0 0,-1 0 0 0 0,1 0-1 0 0,4-6 1 0 0,-6 7 3 0 0,1 0 0 0 0,-1 0 0 0 0,0 0 0 0 0,0 0 0 0 0,0-1 0 0 0,0 1 1 0 0,0-1-1 0 0,0 1 0 0 0,0-1 0 0 0,0 1 0 0 0,-1-1 0 0 0,1 1 0 0 0,0-1 0 0 0,-1 1 0 0 0,0-1 1 0 0,1 0-1 0 0,-1 1 0 0 0,0-1 0 0 0,0 0 0 0 0,0 1 0 0 0,0-1 0 0 0,0 0 0 0 0,0 0 0 0 0,0 1 0 0 0,0-1 1 0 0,-1 0-1 0 0,1 1 0 0 0,-1-1 0 0 0,1 1 0 0 0,-1-1 0 0 0,0 1 0 0 0,0-1 0 0 0,0 1 0 0 0,1-1 0 0 0,-1 1 1 0 0,0 0-1 0 0,-1-1 0 0 0,1 1 0 0 0,0 0 0 0 0,0 0 0 0 0,-1 0 0 0 0,1 0 0 0 0,0 0 0 0 0,-1 0 0 0 0,1 0 1 0 0,-1 0-1 0 0,1 0 0 0 0,-1 1 0 0 0,0-1 0 0 0,1 1 0 0 0,-1-1 0 0 0,1 1 0 0 0,-1 0 0 0 0,0 0 0 0 0,-2-1 1 0 0,-1 0-14 0 0,0 1 0 0 0,0-1 1 0 0,-1 1-1 0 0,1 0 0 0 0,0 0 0 0 0,-1 1 1 0 0,1-1-1 0 0,-6 3 0 0 0,9-3 5 0 0,-1 1-1 0 0,1-1 0 0 0,-1 1 0 0 0,1 0 1 0 0,0 0-1 0 0,0 0 0 0 0,-1 1 0 0 0,1-1 1 0 0,0 0-1 0 0,0 1 0 0 0,0-1 0 0 0,0 1 1 0 0,1 0-1 0 0,-1-1 0 0 0,0 1 0 0 0,1 0 0 0 0,-1 0 1 0 0,1 0-1 0 0,-2 3 0 0 0,4-4-16 0 0,-1-1-1 0 0,0 1 1 0 0,1-1 0 0 0,-1 1-1 0 0,1-1 1 0 0,-1 1 0 0 0,1-1-1 0 0,0 1 1 0 0,-1-1-1 0 0,1 0 1 0 0,-1 1 0 0 0,1-1-1 0 0,0 0 1 0 0,-1 1 0 0 0,1-1-1 0 0,0 0 1 0 0,-1 0-1 0 0,1 0 1 0 0,0 1 0 0 0,0-1-1 0 0,-1 0 1 0 0,1 0 0 0 0,0 0-1 0 0,-1 0 1 0 0,1 0-1 0 0,0-1 1 0 0,0 1 0 0 0,-1 0-1 0 0,1 0 1 0 0,0 0 0 0 0,1-1-1 0 0,27-2-1692 0 0,-23 3 1057 0 0,6-1-498 0 0,-8-1-2446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14 2752 0 0,'0'0'13579'0'0,"-7"0"-12877"0"0,-15 5 262 0 0,44-10 2034 0 0,-9 1-2545 0 0,1 1 0 0 0,0 0-1 0 0,-1 2 1 0 0,1-1 0 0 0,0 2-1 0 0,23 1 1 0 0,86 17 848 0 0,-89-11-1243 0 0,1-1-1 0 0,44 1 1 0 0,-87-15-2313 0 0,-11 0 115 0 0,3 5-1886 0 0,-6 0-2470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4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10769 0 0,'0'0'11584'0'0,"-1"13"-10708"0"0,-1 3-657 0 0,-8 122 1663 0 0,9-118-1798 0 0,1 0 1 0 0,1 0-1 0 0,0 0 0 0 0,2 0 1 0 0,6 25-1 0 0,-8-42-180 0 0,1 0 0 0 0,-1 0 0 0 0,0 0 0 0 0,1 0-1 0 0,0 0 1 0 0,-1 0 0 0 0,1-1 0 0 0,0 1 0 0 0,1-1-1 0 0,2 4 1 0 0,-4-5-101 0 0,0 0-1 0 0,0-1 0 0 0,0 1 0 0 0,0-1 1 0 0,0 1-1 0 0,1-1 0 0 0,-1 1 1 0 0,0-1-1 0 0,0 1 0 0 0,0-1 1 0 0,0 0-1 0 0,0 0 0 0 0,1 1 0 0 0,-1-1 1 0 0,0 0-1 0 0,0 0 0 0 0,1 0 1 0 0,-1 0-1 0 0,0-1 0 0 0,2 1 1 0 0,7-5-5093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4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7749 0 0,'0'0'13012'0'0,"11"5"-12648"0"0,-7-3-359 0 0,58 18 898 0 0,-60-19-876 0 0,0 0 1 0 0,0-1-1 0 0,0 1 1 0 0,0-1-1 0 0,0 0 1 0 0,0 0-1 0 0,0 1 1 0 0,1-1-1 0 0,-1-1 1 0 0,0 1-1 0 0,0 0 1 0 0,0 0-1 0 0,0-1 1 0 0,0 1-1 0 0,0-1 1 0 0,0 0-1 0 0,0 0 1 0 0,0 1-1 0 0,0-1 1 0 0,0-1-1 0 0,0 1 1 0 0,0 0-1 0 0,-1 0 1 0 0,1-1-1 0 0,0 1 1 0 0,-1-1-1 0 0,0 1 1 0 0,1-1-1 0 0,-1 0 1 0 0,2-2-1 0 0,-3 4-16 0 0,0 0-1 0 0,0 0 0 0 0,0-1 1 0 0,0 1-1 0 0,0 0 0 0 0,0-1 1 0 0,0 1-1 0 0,0 0 0 0 0,0-1 1 0 0,0 1-1 0 0,0 0 0 0 0,0-1 1 0 0,0 1-1 0 0,0 0 0 0 0,0-1 1 0 0,0 1-1 0 0,0 0 0 0 0,0 0 1 0 0,-1-1-1 0 0,1 1 0 0 0,0 0 1 0 0,0-1-1 0 0,0 1 0 0 0,0 0 1 0 0,-1 0-1 0 0,1 0 0 0 0,0-1 1 0 0,0 1-1 0 0,-1 0 0 0 0,1 0 1 0 0,0 0-1 0 0,0-1 0 0 0,-1 1 1 0 0,1 0-1 0 0,0 0 0 0 0,-1 0 0 0 0,1 0 1 0 0,0 0-1 0 0,-1 0 0 0 0,1 0 1 0 0,0 0-1 0 0,-1-1 0 0 0,-23-1 450 0 0,-23 9-63 0 0,26 4-129 0 0,15-5-1608 0 0,14-3-4435 0 0,8-3-431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4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11509 0 0,'0'0'11688'0'0,"1"6"-11432"0"0,-1-4-229 0 0,0 0 1 0 0,0 0-1 0 0,1 0 0 0 0,-1 0 0 0 0,1-1 0 0 0,0 1 0 0 0,-1 0 0 0 0,1 0 0 0 0,0-1 0 0 0,0 1 0 0 0,0 0 0 0 0,0-1 0 0 0,0 1 0 0 0,1-1 0 0 0,-1 1 0 0 0,0-1 0 0 0,1 0 0 0 0,2 2 0 0 0,-1-1-11 0 0,0-1 1 0 0,0 0 0 0 0,0 0 0 0 0,0 0 0 0 0,0 0 0 0 0,0-1-1 0 0,0 1 1 0 0,1-1 0 0 0,-1 0 0 0 0,0 0 0 0 0,0 0 0 0 0,0 0-1 0 0,6-1 1 0 0,-8 1-19 0 0,0 0 0 0 0,0 0-1 0 0,0 0 1 0 0,1 0 0 0 0,-1 0 0 0 0,0 0-1 0 0,0-1 1 0 0,0 1 0 0 0,1 0 0 0 0,-1-1-1 0 0,0 1 1 0 0,0-1 0 0 0,0 1 0 0 0,0-1-1 0 0,0 1 1 0 0,0-1 0 0 0,0 0 0 0 0,0 1-1 0 0,0-1 1 0 0,0 0 0 0 0,0 0 0 0 0,-1 0-1 0 0,1 0 1 0 0,0 0 0 0 0,0 0 0 0 0,0-1-1 0 0,-2 1-11 0 0,0 0-1 0 0,1 1 1 0 0,-1-1-1 0 0,0 0 0 0 0,0 1 1 0 0,0-1-1 0 0,0 1 0 0 0,0-1 1 0 0,0 1-1 0 0,0-1 0 0 0,0 1 1 0 0,0 0-1 0 0,0-1 0 0 0,0 1 1 0 0,0 0-1 0 0,0 0 1 0 0,0 0-1 0 0,0 0 0 0 0,0 0 1 0 0,0 0-1 0 0,0 0 0 0 0,0 0 1 0 0,0 0-1 0 0,0 1 0 0 0,0-1 1 0 0,0 0-1 0 0,0 1 0 0 0,0-1 1 0 0,-2 2-1 0 0,-6 0-575 0 0,-10 2-159 0 0,7-3-7285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1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17 11789 0 0,'0'0'17020'0'0,"-2"7"-16618"0"0,2-5-370 0 0,-1 0 0 0 0,1 0 0 0 0,-1 0 0 0 0,1 0 1 0 0,0 0-1 0 0,-1 0 0 0 0,1 0 0 0 0,0 0 0 0 0,1 0 1 0 0,-1 0-1 0 0,0 0 0 0 0,0 0 0 0 0,2 3 0 0 0,-1-3-16 0 0,0-1 0 0 0,0 0 0 0 0,0 0 0 0 0,1 0 0 0 0,-1 0 0 0 0,0 0-1 0 0,1 0 1 0 0,-1 0 0 0 0,0 0 0 0 0,1 0 0 0 0,-1-1 0 0 0,1 1 0 0 0,0-1-1 0 0,-1 1 1 0 0,1-1 0 0 0,-1 1 0 0 0,1-1 0 0 0,0 0 0 0 0,-1 0 0 0 0,1 0-1 0 0,0 0 1 0 0,-1 0 0 0 0,3-1 0 0 0,-2 1-114 0 0,-1-1 0 0 0,0 1 0 0 0,0-1-1 0 0,0 1 1 0 0,0-1 0 0 0,1 0 0 0 0,-1 0 0 0 0,0 1-1 0 0,0-1 1 0 0,0 0 0 0 0,0 0 0 0 0,-1 0 0 0 0,1 0-1 0 0,0 0 1 0 0,0-1 0 0 0,0 1 0 0 0,-1 0 0 0 0,1 0 0 0 0,-1 0-1 0 0,1-1 1 0 0,-1 1 0 0 0,1 0 0 0 0,-1-1 0 0 0,0 1-1 0 0,0 0 1 0 0,0-1 0 0 0,0 1 0 0 0,1 0 0 0 0,-2-1 0 0 0,1 1-1 0 0,0 0 1 0 0,0-1 0 0 0,-1-1 0 0 0,-1-27-3932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4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1200 0 0,'0'0'3428'0'0,"71"44"-3036"0"0,-53-34-80 0 0,0-2-312 0 0,-3 0-76 0 0,3-4-1164 0 0,-5 2-808 0 0,5-2 80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38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2088 0 0,'0'-9'19625'0'0,"0"29"-19573"0"0,0 1-69 0 0,0 0 1 0 0,1-1 0 0 0,1 1-1 0 0,0 0 1 0 0,7 21 0 0 0,-8-38 22 0 0,0 0 1 0 0,1 0 0 0 0,-1-1-1 0 0,1 1 1 0 0,0 0 0 0 0,0 0-1 0 0,0-1 1 0 0,0 0 0 0 0,1 1-1 0 0,-1-1 1 0 0,1 0 0 0 0,0 0-1 0 0,0 0 1 0 0,0 0 0 0 0,0-1-1 0 0,1 1 1 0 0,-1-1 0 0 0,1 0-1 0 0,-1 0 1 0 0,1 0 0 0 0,0-1-1 0 0,0 1 1 0 0,0-1 0 0 0,0 0-1 0 0,0 0 1 0 0,0 0 0 0 0,0 0-1 0 0,0-1 1 0 0,0 0 0 0 0,0 0-1 0 0,0 0 1 0 0,5-1 0 0 0,-6 1 53 0 0,1-1 0 0 0,-1 0 0 0 0,0-1 0 0 0,0 1 0 0 0,1 0 0 0 0,-1-1 0 0 0,0 0 0 0 0,0 0 0 0 0,0 0 0 0 0,-1 0 0 0 0,1 0 0 0 0,0 0 0 0 0,-1-1 0 0 0,1 1 0 0 0,-1-1 1 0 0,0 0-1 0 0,0 0 0 0 0,0 0 0 0 0,0 0 0 0 0,-1 0 0 0 0,1 0 0 0 0,-1 0 0 0 0,0-1 0 0 0,1-3 0 0 0,2-5 79 0 0,0 1 1 0 0,-1-1-1 0 0,-1 0 0 0 0,0 0 1 0 0,0-21-1 0 0,60 257-72 0 0,-18-116-92 0 0,-26-66 21 0 0,23 77 0 0 0,-41-118 41 0 0,0 1 0 0 0,0 0 0 0 0,-1 0 0 0 0,1-1 0 0 0,-1 1 0 0 0,1 0 0 0 0,-1-1 0 0 0,1 1 0 0 0,-1-1 0 0 0,0 1 0 0 0,0 0 0 0 0,0-1 0 0 0,0 0 0 0 0,0 1 0 0 0,0-1 0 0 0,0 0 0 0 0,-1 1 0 0 0,1-1 0 0 0,0 0 0 0 0,-1 0 0 0 0,1 0 0 0 0,-1 0 0 0 0,1 0 0 0 0,-3 0 0 0 0,-44 25 671 0 0,41-23-621 0 0,-7 4 9 0 0,1-1-1 0 0,-1-1 1 0 0,0 0-1 0 0,-1 0 0 0 0,-26 3 1 0 0,38-7-122 0 0,0-1 1 0 0,0 0-1 0 0,1 0 0 0 0,-1 0 1 0 0,0 0-1 0 0,0 0 1 0 0,0-1-1 0 0,0 1 1 0 0,0-1-1 0 0,1 0 1 0 0,-1 1-1 0 0,0-2 0 0 0,1 1 1 0 0,-1 0-1 0 0,0 0 1 0 0,1-1-1 0 0,0 1 1 0 0,-1-1-1 0 0,1 0 0 0 0,0 0 1 0 0,0 0-1 0 0,0 0 1 0 0,0 0-1 0 0,0 0 1 0 0,0-1-1 0 0,1 1 1 0 0,-1 0-1 0 0,1-1 0 0 0,-1 0 1 0 0,1 1-1 0 0,0-1 1 0 0,0 0-1 0 0,0 1 1 0 0,1-1-1 0 0,-1 0 1 0 0,0-5-1 0 0,-4-52-2288 0 0,5 33-4039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38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9 6341 0 0,'0'0'14814'0'0,"-16"-6"-12863"0"0,-18 5-1597 0 0,22 0-277 0 0,0 0 0 0 0,0 1 0 0 0,0 1 0 0 0,0 0 0 0 0,0 0 0 0 0,-23 7 0 0 0,34-8-83 0 0,6 25-8 0 0,0-4 53 0 0,0 0 1 0 0,-1 1-1 0 0,-2 0 0 0 0,0-1 1 0 0,-1 1-1 0 0,-3 32 0 0 0,1 20-23 0 0,16 214-1455 0 0,-15-288 1318 0 0,32-1 578 0 0,-18 0-403 0 0,0 1-1 0 0,1 0 0 0 0,-1 1 0 0 0,0 0 1 0 0,0 1-1 0 0,26 8 0 0 0,-33-4-957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38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3420 0 0,'0'0'11031'0'0,"0"-4"-10245"0"0,20 63 4464 0 0,9 51-4980 0 0,-26-110 1050 0 0,2-13-623 0 0,8-39-504 0 0,14-42-329 0 0,-25 90 138 0 0,-1 0 0 0 0,1 0 0 0 0,0 0 0 0 0,1 0 0 0 0,-1 0 0 0 0,1 0 0 0 0,0 0 0 0 0,0 1 0 0 0,0 0 0 0 0,0-1 0 0 0,0 1 0 0 0,1 0 0 0 0,-1 1 0 0 0,1-1 0 0 0,0 1 0 0 0,7-4 0 0 0,-9 5 4 0 0,0 1-1 0 0,0-1 0 0 0,-1 1 1 0 0,1 0-1 0 0,0-1 1 0 0,0 1-1 0 0,0 0 1 0 0,0 0-1 0 0,0 0 1 0 0,-1 1-1 0 0,1-1 1 0 0,0 0-1 0 0,0 1 1 0 0,0-1-1 0 0,-1 1 1 0 0,1 0-1 0 0,2 0 1 0 0,-1 1 14 0 0,0 0 0 0 0,-1 0 0 0 0,1 1 1 0 0,-1-1-1 0 0,1 0 0 0 0,-1 1 0 0 0,0-1 0 0 0,0 1 0 0 0,0 0 1 0 0,0 0-1 0 0,0 0 0 0 0,1 4 0 0 0,2 8 92 0 0,-1-1 0 0 0,0 1 1 0 0,-1 0-1 0 0,-1-1 0 0 0,0 1 0 0 0,-1 0 0 0 0,-1 1 1 0 0,0-1-1 0 0,-1 0 0 0 0,-4 18 0 0 0,0 42-226 0 0,3-71-1458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39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13 1748 0 0,'0'0'16259'0'0,"-10"-12"-14059"0"0,20 15-1982 0 0,-1 0 0 0 0,1 0 0 0 0,1-1 1 0 0,-1 0-1 0 0,0 0 0 0 0,0-1 0 0 0,1-1 1 0 0,-1 0-1 0 0,0 0 0 0 0,18-3 1 0 0,31 0-157 0 0,-56 9 25 0 0,-2 0 0 0 0,1 0 0 0 0,0 0 0 0 0,-1 0-1 0 0,0 0 1 0 0,-1 8 0 0 0,0-14-83 0 0,36 239 956 0 0,-14-108-971 0 0,-13-80-4 0 0,-4-26 11 0 0,-1 0 1 0 0,2 35-1 0 0,-7-58 17 0 0,1-1 1 0 0,-1 1-1 0 0,1-1 1 0 0,-1 1-1 0 0,1-1 1 0 0,-1 1-1 0 0,0-1 0 0 0,1 0 1 0 0,-1 1-1 0 0,0-1 1 0 0,0 0-1 0 0,0 1 1 0 0,0-1-1 0 0,0 0 0 0 0,-1 0 1 0 0,1 0-1 0 0,0 0 1 0 0,0 0-1 0 0,-1-1 1 0 0,1 1-1 0 0,-1 0 1 0 0,1 0-1 0 0,0-1 0 0 0,-1 1 1 0 0,1-1-1 0 0,-1 1 1 0 0,1-1-1 0 0,-1 0 1 0 0,0 0-1 0 0,1 0 0 0 0,-1 0 1 0 0,-1 0-1 0 0,-57 1 620 0 0,55-2-434 0 0,-79-4 358 0 0,83 4-630 0 0,1 1 0 0 0,0 0 0 0 0,0-1 0 0 0,0 1 0 0 0,0-1 0 0 0,0 1 0 0 0,0 0 0 0 0,0-1 0 0 0,0 1 0 0 0,0-1-1 0 0,0 1 1 0 0,0-1 0 0 0,0 1 0 0 0,0 0 0 0 0,0-1 0 0 0,0 1 0 0 0,0-1 0 0 0,0 1 0 0 0,1 0 0 0 0,-1-1 0 0 0,0 1 0 0 0,0 0 0 0 0,1-1 0 0 0,-1 1 0 0 0,0 0 0 0 0,0-1 0 0 0,1 1 0 0 0,-1 0-1 0 0,0-1 1 0 0,1 1 0 0 0,-1 0 0 0 0,0 0 0 0 0,1 0 0 0 0,-1-1 0 0 0,0 1 0 0 0,1 0 0 0 0,-1 0 0 0 0,1 0 0 0 0,0-1 0 0 0,18-16-2855 0 0,-18 16 2278 0 0,13-10-5343 0 0,3-3-4231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39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9565 0 0,'0'0'14639'0'0,"9"2"-14351"0"0,17 3-421 0 0,30 7 546 0 0,-18-9-6139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0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11837 0 0,'0'0'12601'0'0,"81"-6"-13677"0"0,-65 10-84 0 0,-9-2-640 0 0,6 2-3969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1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0 719 1448 0 0,'0'0'14134'0'0,"0"10"-8116"0"0,91-245-3738 0 0,-57 156-1922 0 0,26-57 283 0 0,17-41-102 0 0,-29 78-247 0 0,-47 97-296 0 0,-1 1-34 0 0,38 28-23 0 0,-31-18 97 0 0,-2 0 0 0 0,1 0 0 0 0,-1 1 0 0 0,0-1 0 0 0,-1 1 0 0 0,0 1 0 0 0,-1-1 0 0 0,0 0 0 0 0,2 14 0 0 0,11 34-39 0 0,34 86 451 0 0,25 62 246 0 0,-65-176-621 0 0,8 16-5767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1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1096 0 0,'0'0'18466'0'0,"5"0"-17519"0"0,161-3 3600 0 0,-59-1-5667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8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1488 0 0,'0'0'11233'0'0,"74"-10"-12721"0"0,-64 10-1228 0 0,3-2-3389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8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8141 0 0,'0'0'6828'0'0,"69"-8"-11620"0"0,-54 4-421 0 0</inkml:trace>
  <inkml:trace contextRef="#ctx0" brushRef="#br0" timeOffset="1">232 1 4152 0 0,'0'0'12462'0'0,"71"10"-12462"0"0,-58-6-401 0 0,0 2-291 0 0,-3 2-368 0 0,-2-2-1364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4.4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0 196 0 0,'0'0'40'0'0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58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4256 0 0,'0'0'11874'0'0,"-5"3"-11725"0"0,3-2-156 0 0,-14 11 317 0 0,16-12-279 0 0,1 1-1 0 0,0-1 0 0 0,-1 1 0 0 0,1-1 0 0 0,0 1 0 0 0,0-1 0 0 0,0 1 0 0 0,-1-1 0 0 0,1 1 1 0 0,0-1-1 0 0,0 0 0 0 0,0 0 0 0 0,0 1 0 0 0,0-1 0 0 0,0 0 0 0 0,-1 0 0 0 0,1 0 1 0 0,0 0-1 0 0,0 0 0 0 0,0 0 0 0 0,0 0 0 0 0,0 0 0 0 0,0-1 0 0 0,0 1 0 0 0,1-1 1 0 0,55-3-384 0 0,-25 1-4572 0 0,-19 2-1366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58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3332 0 0,'0'0'14070'0'0,"44"16"-31364"0"0</inkml:trace>
  <inkml:trace contextRef="#ctx0" brushRef="#br0" timeOffset="1">260 18 10665 0 0,'0'0'11637'0'0,"49"31"-15201"0"0,-44-27-753 0 0,5-2-2583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2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15 3636 0 0,'0'0'15428'0'0,"-8"-3"-14820"0"0,3 1-484 0 0,0 0-1 0 0,0 0 0 0 0,0 1 0 0 0,0 0 0 0 0,0 0 0 0 0,-1 0 0 0 0,1 0 1 0 0,0 1-1 0 0,-1 0 0 0 0,1 0 0 0 0,-1 0 0 0 0,1 1 0 0 0,0 0 0 0 0,-1 0 1 0 0,1 0-1 0 0,0 1 0 0 0,0 0 0 0 0,0 0 0 0 0,-8 4 0 0 0,-1 2 49 0 0,0 0 0 0 0,1 1 0 0 0,0 1 0 0 0,0 0 0 0 0,-14 15 0 0 0,23-21-161 0 0,1 0 1 0 0,-1 0-1 0 0,1 0 1 0 0,0 1-1 0 0,0-1 0 0 0,0 1 1 0 0,0 0-1 0 0,1 0 0 0 0,0 0 1 0 0,0 0-1 0 0,1 0 1 0 0,-1 0-1 0 0,1 0 0 0 0,0 1 1 0 0,0-1-1 0 0,1 1 1 0 0,-1-1-1 0 0,1 0 0 0 0,1 8 1 0 0,0-10-15 0 0,1 1 0 0 0,-1-1 0 0 0,0 1 0 0 0,1-1 0 0 0,0 0 0 0 0,0 0 0 0 0,0 0 0 0 0,0 0 0 0 0,0 0 0 0 0,1-1 0 0 0,-1 1 0 0 0,1-1 0 0 0,-1 1 0 0 0,1-1 0 0 0,0 0 0 0 0,0 0 0 0 0,0 0 0 0 0,1 0 0 0 0,-1-1 0 0 0,0 1 0 0 0,1-1 0 0 0,-1 0 0 0 0,0 0 0 0 0,1 0 0 0 0,6 0 0 0 0,7 2-57 0 0,0-1 1 0 0,0 0-1 0 0,0-2 1 0 0,18-1-1 0 0,1-4-1781 0 0,-16-3-4560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3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2 8493 0 0,'0'0'7359'0'0,"-11"0"-6933"0"0,11 0-434 0 0,-11-1 420 0 0,0 1 1 0 0,-1 0-1 0 0,1 0 1 0 0,-1 1-1 0 0,-16 4 1 0 0,25-4-308 0 0,1 0 0 0 0,-1 0 0 0 0,0 0 0 0 0,0 0 0 0 0,0 0 0 0 0,0 0 0 0 0,1 1 0 0 0,-1 0 0 0 0,1-1 0 0 0,-1 1 0 0 0,1 0 0 0 0,0 0 0 0 0,-1 0 0 0 0,1 0 0 0 0,0 1 1 0 0,0-1-1 0 0,1 1 0 0 0,-1-1 0 0 0,1 1 0 0 0,-1 0 0 0 0,1-1 0 0 0,0 1 0 0 0,0 0 0 0 0,0 0 0 0 0,0 0 0 0 0,0 0 0 0 0,1 0 0 0 0,-1 0 0 0 0,1 0 0 0 0,0 5 0 0 0,-1-3-106 0 0,1 1-1 0 0,1-1 0 0 0,-1 0 1 0 0,1 0-1 0 0,0 0 1 0 0,0 1-1 0 0,0-1 0 0 0,1 0 1 0 0,-1 0-1 0 0,1 0 0 0 0,1-1 1 0 0,-1 1-1 0 0,6 8 1 0 0,-5-10-3 0 0,0 0 1 0 0,0 0 0 0 0,1-1 0 0 0,-1 1 0 0 0,0-1 0 0 0,1 0 0 0 0,0 0-1 0 0,-1 0 1 0 0,1-1 0 0 0,0 1 0 0 0,0-1 0 0 0,0 0 0 0 0,0 0-1 0 0,0 0 1 0 0,0-1 0 0 0,0 1 0 0 0,1-1 0 0 0,5 0 0 0 0,-2-1 11 0 0,0 0 0 0 0,0 0 1 0 0,-1 0-1 0 0,1-1 0 0 0,0 0 0 0 0,-1 0 1 0 0,0-1-1 0 0,1 0 0 0 0,-1-1 1 0 0,7-4-1 0 0,-10 6 22 0 0,-1 0 0 0 0,1 0 0 0 0,-1-1 1 0 0,0 1-1 0 0,0-1 0 0 0,0 0 0 0 0,0 0 0 0 0,0 0 1 0 0,-1 0-1 0 0,1-1 0 0 0,-1 1 0 0 0,0 0 0 0 0,0-1 1 0 0,0 0-1 0 0,-1 0 0 0 0,1 1 0 0 0,-1-1 0 0 0,0 0 0 0 0,0 0 1 0 0,0 0-1 0 0,0-6 0 0 0,-1 8 18 0 0,-1-1 1 0 0,1 1-1 0 0,-1-1 0 0 0,0 0 0 0 0,0 1 0 0 0,0 0 1 0 0,0-1-1 0 0,0 1 0 0 0,-1-1 0 0 0,1 1 0 0 0,-1 0 1 0 0,1 0-1 0 0,-1 0 0 0 0,0 0 0 0 0,0 0 0 0 0,0 0 1 0 0,0 1-1 0 0,0-1 0 0 0,0 1 0 0 0,0-1 1 0 0,-1 1-1 0 0,1 0 0 0 0,0 0 0 0 0,-1 0 0 0 0,1 0 1 0 0,-1 0-1 0 0,0 0 0 0 0,1 1 0 0 0,-1-1 0 0 0,1 1 1 0 0,-1 0-1 0 0,-4 0 0 0 0,1-1-85 0 0,0 0 0 0 0,0 1-1 0 0,0 0 1 0 0,0 0 0 0 0,0 1 0 0 0,1 0 0 0 0,-1 0-1 0 0,0 0 1 0 0,0 0 0 0 0,0 1 0 0 0,1 0 0 0 0,-1 0-1 0 0,-9 6 1 0 0,13-6-411 0 0,-18 15 108 0 0,13-6-1858 0 0,9-2-4343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3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0 10033 0 0,'0'0'9563'0'0,"-11"6"-9470"0"0,7-4-97 0 0,-46 31 143 0 0,47-30-110 0 0,0-1 0 0 0,0 1 0 0 0,1-1 0 0 0,-1 1 0 0 0,1 0 0 0 0,0 0 0 0 0,0 0 0 0 0,0 0 0 0 0,0 1 0 0 0,0-1 0 0 0,1 0 0 0 0,-1 1-1 0 0,1-1 1 0 0,0 1 0 0 0,0 0 0 0 0,0-1 0 0 0,0 7 0 0 0,2-9-34 0 0,0 0-1 0 0,-1 0 1 0 0,1 0 0 0 0,0 0-1 0 0,0 0 1 0 0,0 0-1 0 0,0-1 1 0 0,0 1-1 0 0,0 0 1 0 0,0 0 0 0 0,0-1-1 0 0,1 1 1 0 0,-1-1-1 0 0,0 1 1 0 0,0-1 0 0 0,0 0-1 0 0,1 1 1 0 0,-1-1-1 0 0,0 0 1 0 0,0 0 0 0 0,1 0-1 0 0,-1 0 1 0 0,3 0-1 0 0,33 2 67 0 0,-36-2-63 0 0,5 0 68 0 0,0 0 1 0 0,0 1-1 0 0,1 0 1 0 0,-1 0-1 0 0,0 0 1 0 0,0 1-1 0 0,0 0 1 0 0,-1 0-1 0 0,1 0 1 0 0,0 1-1 0 0,-1 0 0 0 0,1 0 1 0 0,-1 0-1 0 0,0 1 1 0 0,0 0-1 0 0,5 5 1 0 0,-8-7 20 0 0,0 0 0 0 0,0 1 0 0 0,0-1 0 0 0,-1 1 0 0 0,1 0 0 0 0,-1-1-1 0 0,0 1 1 0 0,0 0 0 0 0,0 0 0 0 0,0 0 0 0 0,0 0 0 0 0,0 0 0 0 0,-1 0 0 0 0,0 0 0 0 0,1 0 0 0 0,-1 0 0 0 0,0 0 0 0 0,-1 0 0 0 0,1 1 0 0 0,0-1 0 0 0,-1 0 0 0 0,0 0 0 0 0,0 0 0 0 0,1-1 0 0 0,-2 1 0 0 0,1 0 0 0 0,0 0 0 0 0,-1 0-1 0 0,1-1 1 0 0,-1 1 0 0 0,0-1 0 0 0,0 1 0 0 0,-4 3 0 0 0,1 0-35 0 0,-1-1 0 0 0,0 0 0 0 0,0 0-1 0 0,-1 0 1 0 0,1-1 0 0 0,-1 0 0 0 0,0 0-1 0 0,0-1 1 0 0,-13 5 0 0 0,15-6-247 0 0,-1 0 0 0 0,0 0 0 0 0,0-1-1 0 0,1 0 1 0 0,-1 0 0 0 0,0 0 0 0 0,0-1 0 0 0,0 0 0 0 0,0 0 0 0 0,0 0-1 0 0,0-1 1 0 0,0 0 0 0 0,-8-2 0 0 0,0-9-5683 0 0,2 1-1509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4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0 5108 0 0,'0'0'12971'0'0,"-7"5"-12530"0"0,2-3-264 0 0,1 1 0 0 0,-1 0 0 0 0,1 0 0 0 0,0 1 1 0 0,0-1-1 0 0,1 1 0 0 0,-1 0 0 0 0,1 0 0 0 0,0 0 1 0 0,-1 0-1 0 0,2 0 0 0 0,-1 1 0 0 0,1 0 0 0 0,-1-1 0 0 0,-1 8 1 0 0,-6 20 231 0 0,1 1 0 0 0,1 0 0 0 0,2 0 0 0 0,2 0 0 0 0,1 1 0 0 0,1 0 0 0 0,4 51 0 0 0,1-61-383 0 0,1-1 0 0 0,0 1 0 0 0,2-1 0 0 0,0 0 0 0 0,2-1 0 0 0,1 1 0 0 0,0-2 0 0 0,2 1 0 0 0,0-1 0 0 0,1-1 0 0 0,21 26 0 0 0,-25-35-302 0 0,22 24-92 0 0,-29-34-20 0 0,0 0 0 0 0,1 0 0 0 0,-1 0 0 0 0,1 0 0 0 0,-1 0 0 0 0,1 0 0 0 0,-1-1 0 0 0,1 1 0 0 0,-1 0 0 0 0,1-1 0 0 0,0 0 0 0 0,-1 1-1 0 0,4-1 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4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0 481 6521 0 0,'0'0'13699'0'0,"9"-2"-13284"0"0,39-9 581 0 0,70-7-1 0 0,-96 16-895 0 0,5 0-11 0 0,0-1 0 0 0,28-7 0 0 0,-55 9-79 0 0,0 1 0 0 0,1 0-1 0 0,-1 0 1 0 0,0 0-1 0 0,1-1 1 0 0,-1 1-1 0 0,0 0 1 0 0,0-1 0 0 0,1 1-1 0 0,-1 0 1 0 0,0-1-1 0 0,0 1 1 0 0,1 0-1 0 0,-1-1 1 0 0,0 1-1 0 0,0 0 1 0 0,0-1 0 0 0,0 1-1 0 0,0 0 1 0 0,0-1-1 0 0,1 1 1 0 0,-1-1-1 0 0,0 1 1 0 0,0 0 0 0 0,0-1-1 0 0,0 1 1 0 0,0-1-1 0 0,-1 1 1 0 0,1 0-1 0 0,0-1 1 0 0,0 1-1 0 0,0 0 1 0 0,0-1 0 0 0,0 1-1 0 0,0-1 1 0 0,-1 1-1 0 0,1 0 1 0 0,0-1-1 0 0,0 1 1 0 0,0 0-1 0 0,-1 0 1 0 0,1-1 0 0 0,0 1-1 0 0,-1 0 1 0 0,1-1-1 0 0,0 1 1 0 0,0 0-1 0 0,-1 0 1 0 0,1 0 0 0 0,-1-1-1 0 0,1 1 1 0 0,0 0-1 0 0,-1 0 1 0 0,1 0-1 0 0,-18-15 105 0 0,3 7-217 0 0,0-1-1 0 0,1 0 0 0 0,0-1 0 0 0,0-1 0 0 0,2 0 0 0 0,-1-1 0 0 0,-19-23 0 0 0,29 31 73 0 0,0-1 1 0 0,0 0-1 0 0,0 1 0 0 0,1-1 0 0 0,-1 0 0 0 0,1-1 0 0 0,0 1 0 0 0,1 0 0 0 0,-1 0 0 0 0,1-1 1 0 0,0 1-1 0 0,0-1 0 0 0,1 1 0 0 0,0-1 0 0 0,0 0 0 0 0,0 1 0 0 0,0-1 0 0 0,1 1 1 0 0,0-1-1 0 0,0 1 0 0 0,1 0 0 0 0,-1-1 0 0 0,1 1 0 0 0,0 0 0 0 0,1 0 0 0 0,-1 0 0 0 0,1 0 1 0 0,4-4-1 0 0,2-5 60 0 0,0 2-1 0 0,2-1 1 0 0,-1 1 0 0 0,2 1 0 0 0,0 0 0 0 0,0 1 0 0 0,16-11 0 0 0,-21 17-29 0 0,0-1 1 0 0,1 1 0 0 0,-1 0 0 0 0,1 0 0 0 0,0 1 0 0 0,0 0 0 0 0,0 1 0 0 0,1 0 0 0 0,-1 0 0 0 0,1 1 0 0 0,-1 0-1 0 0,1 0 1 0 0,-1 1 0 0 0,1 0 0 0 0,10 2 0 0 0,-17-2 26 0 0,0 1-1 0 0,1-1 1 0 0,-1 1-1 0 0,0 0 1 0 0,0 0 0 0 0,0 0-1 0 0,0 0 1 0 0,0 0-1 0 0,-1 0 1 0 0,1 0 0 0 0,0 1-1 0 0,0-1 1 0 0,-1 1-1 0 0,1-1 1 0 0,-1 1 0 0 0,1 0-1 0 0,-1-1 1 0 0,0 1-1 0 0,1 2 1 0 0,1 1 20 0 0,-1 0 0 0 0,0 0 0 0 0,-1 0 0 0 0,1 0 1 0 0,-1 0-1 0 0,0 0 0 0 0,1 10 0 0 0,-2-2-5 0 0,0 0 1 0 0,-1 0-1 0 0,0 0 1 0 0,-1-1-1 0 0,0 1 1 0 0,-5 13-1 0 0,-31 64 17 0 0,26-65-15 0 0,1 0 1 0 0,-11 37-1 0 0,22-62-30 0 0,0 1 0 0 0,0 0 0 0 0,0-1 0 0 0,1 1 0 0 0,-1 0 0 0 0,0-1 0 0 0,0 1 0 0 0,0 0 0 0 0,1-1 1 0 0,-1 1-1 0 0,0-1 0 0 0,0 1 0 0 0,1 0 0 0 0,-1-1 0 0 0,1 1 0 0 0,-1-1 0 0 0,0 1 0 0 0,1-1 0 0 0,-1 1 0 0 0,1-1 0 0 0,-1 0 0 0 0,1 1 0 0 0,0-1 0 0 0,-1 0 0 0 0,1 1 0 0 0,-1-1 0 0 0,1 0 0 0 0,0 1 0 0 0,-1-1 0 0 0,1 0 0 0 0,0 0 0 0 0,-1 0 0 0 0,1 0 0 0 0,1 0 0 0 0,27 5 293 0 0,-23-4-134 0 0,0 0-14 0 0,34 5-259 0 0,61 3 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5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1800 0 0,'0'0'15696'0'0,"2"3"-14810"0"0,17 36 125 0 0,-2 0 0 0 0,-2 2 0 0 0,13 52 1 0 0,-28-100-935 0 0,0 1 0 0 0,0-1 0 0 0,1 1 1 0 0,0 0-1 0 0,0-1 0 0 0,0 1 0 0 0,1 0 1 0 0,0 0-1 0 0,0 0 0 0 0,0 0 0 0 0,1 0 1 0 0,0 0-1 0 0,0 1 0 0 0,1-1 0 0 0,5-6 1 0 0,9-14-147 0 0,42-45 0 0 0,-54 65 122 0 0,0 0 0 0 0,1 0 0 0 0,-1 1-1 0 0,1-1 1 0 0,0 1 0 0 0,0 1 0 0 0,1 0-1 0 0,7-4 1 0 0,-13 7-35 0 0,-1 1 1 0 0,1-1-1 0 0,-1 1 0 0 0,1 0 0 0 0,0-1 1 0 0,-1 1-1 0 0,1 0 0 0 0,-1 0 1 0 0,1 0-1 0 0,-1 0 0 0 0,1 0 0 0 0,0 0 1 0 0,-1 1-1 0 0,1-1 0 0 0,-1 1 1 0 0,1-1-1 0 0,-1 1 0 0 0,1-1 0 0 0,1 2 1 0 0,-1 0-2 0 0,0 0 1 0 0,0 0-1 0 0,-1-1 1 0 0,1 2 0 0 0,0-1-1 0 0,-1 0 1 0 0,0 0-1 0 0,0 0 1 0 0,1 1-1 0 0,-1-1 1 0 0,-1 0-1 0 0,1 1 1 0 0,0-1 0 0 0,0 1-1 0 0,-1-1 1 0 0,1 4-1 0 0,1 18 165 0 0,0 0 0 0 0,-2 0 0 0 0,-4 48-1 0 0,0-31-2515 0 0,3 0-3841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5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6021 0 0,'0'0'13750'0'0,"12"0"-12932"0"0,151-4 536 0 0,-146 4-1963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6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10305 0 0,'0'0'10366'0'0,"-2"13"-9236"0"0,2-7-1071 0 0,-2 5 118 0 0,0 0 1 0 0,1 0-1 0 0,1 0 1 0 0,0-1 0 0 0,0 1-1 0 0,1 0 1 0 0,0 0-1 0 0,1 0 1 0 0,0-1-1 0 0,1 1 1 0 0,5 13-1 0 0,-1-10-265 0 0,-1-1 1 0 0,0 1-1 0 0,-1 0 0 0 0,5 23 0 0 0,-3 28-5998 0 0,-7-50-722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4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1016 0 0,'0'0'6089'0'0,"69"62"-5985"0"0,-59-54-16 0 0,5 2 4 0 0,-5-2-92 0 0,6 1-624 0 0,-1-1-745 0 0,-5-2-571 0 0</inkml:trace>
  <inkml:trace contextRef="#ctx0" brushRef="#br0" timeOffset="1">554 297 104 0 0,'0'0'5280'0'0,"56"68"-4315"0"0,-44-54-93 0 0,1-2-444 0 0,0 3-284 0 0,2-3-80 0 0,-5 0 12 0 0,3 0-76 0 0,2-2-220 0 0,-2-2-624 0 0,0 4-416 0 0,-1-4-789 0 0,4 6-807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6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23 3696 0 0,'0'0'13712'0'0,"-6"-2"-13233"0"0,4 1-406 0 0,0 1 0 0 0,-1 0 1 0 0,1-1-1 0 0,0 1 0 0 0,-1 0 0 0 0,1 0 0 0 0,0 0 1 0 0,-1 0-1 0 0,1 1 0 0 0,0-1 0 0 0,-1 1 0 0 0,1-1 1 0 0,0 1-1 0 0,0 0 0 0 0,-1 0 0 0 0,1 0 0 0 0,0 0 1 0 0,-3 2-1 0 0,0 1 112 0 0,1-1 0 0 0,0 1 0 0 0,0 0-1 0 0,0 0 1 0 0,0 0 0 0 0,0 0 0 0 0,1 1 0 0 0,-5 7 0 0 0,4-6-140 0 0,1 0 0 0 0,0 0 0 0 0,1 0 0 0 0,-1 1 0 0 0,1-1-1 0 0,0 1 1 0 0,1-1 0 0 0,-1 1 0 0 0,1-1 0 0 0,1 1 0 0 0,-1 0 0 0 0,1 0 0 0 0,0-1 0 0 0,1 1 0 0 0,1 8 0 0 0,-1-11-38 0 0,0 0 1 0 0,0-1-1 0 0,1 1 1 0 0,0-1-1 0 0,-1 1 1 0 0,1-1-1 0 0,1 0 1 0 0,-1 1-1 0 0,0-1 1 0 0,1 0-1 0 0,-1-1 1 0 0,1 1-1 0 0,0 0 1 0 0,0-1-1 0 0,0 1 1 0 0,0-1-1 0 0,1 0 1 0 0,-1 0-1 0 0,1 0 1 0 0,-1-1-1 0 0,1 1 1 0 0,-1-1-1 0 0,1 0 1 0 0,0 0-1 0 0,0 0 1 0 0,-1-1-1 0 0,6 1 1 0 0,6 0 4 0 0,0 0 0 0 0,1-1 0 0 0,-1-1 0 0 0,0 0 0 0 0,0-1 0 0 0,0-1 0 0 0,0 0 0 0 0,-1-2 0 0 0,1 1 0 0 0,-1-1 0 0 0,18-10 0 0 0,-26 12 5 0 0,0 0 0 0 0,0 0 0 0 0,-1 0 0 0 0,1-1 0 0 0,-1 0-1 0 0,1 0 1 0 0,-1-1 0 0 0,0 1 0 0 0,-1-1 0 0 0,1 0 0 0 0,-1-1 0 0 0,0 1 0 0 0,0-1 0 0 0,-1 1 0 0 0,0-1 0 0 0,0 0 0 0 0,0-1 0 0 0,0 1-1 0 0,-1 0 1 0 0,0-1 0 0 0,-1 1 0 0 0,0-1 0 0 0,1 0 0 0 0,-2 1 0 0 0,1-1 0 0 0,-1 0 0 0 0,-1-10 0 0 0,1 15-24 0 0,-1-1 0 0 0,1 1 1 0 0,-1-1-1 0 0,1 1 0 0 0,-1-1 1 0 0,0 1-1 0 0,0 0 0 0 0,0-1 1 0 0,0 1-1 0 0,0 0 0 0 0,0 0 1 0 0,-1 0-1 0 0,1 0 0 0 0,-1 0 1 0 0,0 0-1 0 0,1 0 0 0 0,-1 0 0 0 0,0 1 1 0 0,0-1-1 0 0,0 1 0 0 0,0-1 1 0 0,-1 1-1 0 0,1 0 0 0 0,0 0 1 0 0,0 0-1 0 0,-1 0 0 0 0,1 0 1 0 0,-1 0-1 0 0,1 1 0 0 0,0-1 1 0 0,-1 1-1 0 0,1 0 0 0 0,-1-1 1 0 0,0 1-1 0 0,1 0 0 0 0,-1 1 1 0 0,1-1-1 0 0,-1 0 0 0 0,1 1 0 0 0,-1-1 1 0 0,1 1-1 0 0,0 0 0 0 0,-1 0 1 0 0,1 0-1 0 0,0 0 0 0 0,0 0 1 0 0,-1 1-1 0 0,1-1 0 0 0,-2 3 1 0 0,-15 12 38 0 0,15-13 79 0 0,-1 1-1 0 0,1 0 1 0 0,0 0-1 0 0,0 0 1 0 0,0 0-1 0 0,0 1 1 0 0,1 0 0 0 0,-5 8-1 0 0,-21 55 514 0 0,4 0 0 0 0,2 2 0 0 0,-15 86-1 0 0,34-138-643 0 0,-7 26 82 0 0,9-39-3277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47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0 6225 0 0,'0'0'13105'0'0,"13"1"-7089"0"0,2 21-5029 0 0,-4-6-818 0 0,-1 0 0 0 0,-1 1 1 0 0,0 0-1 0 0,-1 0 1 0 0,-1 1-1 0 0,5 18 1 0 0,-4-5 22 0 0,-2 0 1 0 0,-1 1 0 0 0,-2 0 0 0 0,-1-1 0 0 0,-1 1-1 0 0,-2 0 1 0 0,-5 33 0 0 0,3-46-191 0 0,-1 1 0 0 0,-1-1 0 0 0,0 0 0 0 0,-1 0 1 0 0,-2-1-1 0 0,0 0 0 0 0,0 0 0 0 0,-2-1 0 0 0,0 0 0 0 0,-1 0 0 0 0,-1-1 1 0 0,-20 22-1 0 0,18-26-36 0 0,2 0 1 0 0,-1 2-1 0 0,2-1 1 0 0,0 2-1 0 0,0-1 1 0 0,2 1-1 0 0,-1 1 1 0 0,2 0 0 0 0,0 0-1 0 0,-7 24 1 0 0,17-38-1975 0 0,4-7 1135 0 0,1-8-1857 0 0,-5 2-1917 0 0,-2-2-3267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50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2504 0 0,'0'0'6145'0'0,"58"-14"-6689"0"0,-48 8-264 0 0,-2 4-400 0 0,0 2-1177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50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5613 0 0,'0'0'12381'0'0,"66"-28"-13597"0"0,-59 30-117 0 0,1 2-783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50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7889 0 0,'0'0'10497'0'0,"67"-6"-10425"0"0,-65 6-72 0 0,1 0-68 0 0,-1 0-404 0 0,-2 2-720 0 0,0 2-1161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59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4348 0 0,'0'0'5389'0'0,"69"-14"-5385"0"0,-52 14 48 0 0,1 0-52 0 0,-5 0-1684 0 0,2 0-2373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0:59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6521 0 0,'0'0'8428'0'0,"79"-36"-7196"0"0,-59 34-827 0 0,-2 2-293 0 0,-3 4-64 0 0,-2 6-48 0 0,-3 6-72 0 0,-2 0-661 0 0,2 2-827 0 0,-7-3-3124 0 0,2 1-3573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05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729 599 5505 0 0,'0'0'11733'0'0,"-5"0"-8848"0"0,-19 0-1716 0 0,15-1-933 0 0,1 0 1 0 0,-1 0 0 0 0,1-1-1 0 0,-1 0 1 0 0,1-1-1 0 0,0 0 1 0 0,0 0-1 0 0,0 0 1 0 0,-14-10-1 0 0,-70-51 878 0 0,41 25-711 0 0,24 21-354 0 0,-1 1 29 0 0,2-1-1 0 0,0-1 1 0 0,1-2 0 0 0,0 0-1 0 0,2-2 1 0 0,-20-25-1 0 0,-15-24 63 0 0,-75-72 0 0 0,90 82-1062 0 0,41 61-719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07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2916 0 0,'0'0'13547'0'0,"13"41"-9350"0"0,30 176-898 0 0,-61-518-3248 0 0,17 280-9 0 0,1 7-105 0 0,17 30 32 0 0,-9-7 39 0 0,1 0 0 0 0,0 0-1 0 0,1-1 1 0 0,-1 0 0 0 0,2-1-1 0 0,-1 0 1 0 0,1-1 0 0 0,0 0-1 0 0,0 0 1 0 0,15 4 0 0 0,-8-4 31 0 0,0 0 0 0 0,0-2 1 0 0,1 0-1 0 0,0-1 0 0 0,0 0 1 0 0,19-1-1 0 0,-41 1-2 0 0,0-1 0 0 0,0 1 0 0 0,0 1 0 0 0,1-1-1 0 0,-1 0 1 0 0,1 1 0 0 0,-4 6 0 0 0,0-1-49 0 0,-156 187-149 0 0,162-196 158 0 0,0-1 1 0 0,0 1 0 0 0,0 0-1 0 0,0 0 1 0 0,0 0 0 0 0,0 0-1 0 0,0 0 1 0 0,0 0-1 0 0,-1 0 1 0 0,1 0 0 0 0,0 0-1 0 0,0 0 1 0 0,0 0 0 0 0,0 0-1 0 0,0-1 1 0 0,0 1 0 0 0,0 0-1 0 0,0 0 1 0 0,-1 0 0 0 0,1 0-1 0 0,0 0 1 0 0,0 0 0 0 0,0 0-1 0 0,0 0 1 0 0,0 0 0 0 0,0 0-1 0 0,-1 0 1 0 0,1 0 0 0 0,0 0-1 0 0,0 0 1 0 0,0 0 0 0 0,0 0-1 0 0,0 1 1 0 0,0-1 0 0 0,0 0-1 0 0,-1 0 1 0 0,1 0 0 0 0,0 0-1 0 0,0 0 1 0 0,0 0 0 0 0,0 0-1 0 0,0 0 1 0 0,7-22-78 0 0,18-31 109 0 0,-15 40-10 0 0,-6 10-5 0 0,-1 0 1 0 0,0-1-1 0 0,0 0 1 0 0,-1 1 0 0 0,1-1-1 0 0,-1 0 1 0 0,0-1-1 0 0,0 1 1 0 0,2-5-1 0 0,-4 8 74 0 0,-2 2-70 0 0,0-1 0 0 0,1 1 0 0 0,-1-1 0 0 0,0 1 0 0 0,1-1 1 0 0,-1 1-1 0 0,0 0 0 0 0,1 0 0 0 0,-1 0 0 0 0,1 0 0 0 0,-1 0 0 0 0,1 0 0 0 0,-2 2 0 0 0,1-1-7 0 0,-20 18-166 0 0,18-15 137 0 0,-1-1 0 0 0,0 1 0 0 0,1-1 0 0 0,-1 0 1 0 0,-1-1-1 0 0,1 1 0 0 0,-7 3 0 0 0,11-14 6 0 0,-1 1 1 0 0,1 0 0 0 0,0 0 0 0 0,0-1-1 0 0,1 1 1 0 0,0-1 0 0 0,1-10 0 0 0,2-7-122 0 0,-2 10 1682 0 0,-15 34-847 0 0,3-4-838 0 0,13-26-73 0 0,4-15 280 0 0,-4-5 286 0 0,-3 26-135 0 0,-2 20-925 0 0,5-3-2124 0 0,6-9-3425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08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0 392 4500 0 0,'0'0'9908'0'0,"15"-19"-7912"0"0,-8-12-1073 0 0,-2-1 0 0 0,-1 0 0 0 0,-1-62 0 0 0,-2 37-259 0 0,-1 5-264 0 0,0-9-94 0 0,2 47-158 0 0,2 22 22 0 0,2 7-173 0 0,0 1 0 0 0,2-1 1 0 0,0 0-1 0 0,0-1 0 0 0,1 0 0 0 0,1 0 1 0 0,1-1-1 0 0,-1 0 0 0 0,2-1 0 0 0,0 0 1 0 0,21 15-1 0 0,2 6-35 0 0,-29-28-488 0 0,18 22-975 0 0,-23-25 869 0 0,0-1-1 0 0,-1 0 1 0 0,1 1-1 0 0,0-1 1 0 0,-1 0-1 0 0,0 1 1 0 0,1-1-1 0 0,-1 1 1 0 0,0-1-1 0 0,0 0 1 0 0,1 1-1 0 0,-1-1 1 0 0,-1 4-1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5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1 664 0 0,'0'0'3269'0'0,"7"12"-2776"0"0,9 16-308 0 0,53 84 810 0 0,-61-101-1233 0 0,0 0 1 0 0,0-1 0 0 0,1 0-1 0 0,0-1 1 0 0,1 1-1 0 0,0-2 1 0 0,0 0-1 0 0,13 8 1 0 0,-9-9-974 0 0,7 3-531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09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4852 0 0,'0'0'11037'0'0,"29"32"-7169"0"0,-12-8-2367 0 0,22 40-1 0 0,-29-44-1347 0 0,2-1-1 0 0,0 0 1 0 0,1-1-1 0 0,21 23 1 0 0,30 30 92 0 0,-53-56-254 0 0,1-1 1 0 0,1 0-1 0 0,0 0 1 0 0,1-1-1 0 0,0-1 1 0 0,1-1-1 0 0,0 0 1 0 0,1 0-1 0 0,31 14 1 0 0,26 5 346 0 0,1-3 0 0 0,1-3 1 0 0,0-3-1 0 0,130 17 0 0 0,-187-37-321 0 0,-9-1 0 0 0,1 0 0 0 0,-1 1 1 0 0,0 0-1 0 0,0 1 0 0 0,1 0 0 0 0,-1 1 0 0 0,0-1 0 0 0,-1 2 0 0 0,1-1 1 0 0,8 6-1 0 0,-15-6-1419 0 0,-11-2-1989 0 0,3-1 1653 0 0,-21 0-6068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11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38 5048 0 0,'0'0'10927'0'0,"-9"-6"-10446"0"0,-28-18-64 0 0,34 22-375 0 0,1 1-1 0 0,-1 0 1 0 0,0 0 0 0 0,0 1-1 0 0,0-1 1 0 0,0 1 0 0 0,0-1-1 0 0,0 1 1 0 0,1 0-1 0 0,-1 0 1 0 0,0 0 0 0 0,0 0-1 0 0,0 1 1 0 0,0-1 0 0 0,0 1-1 0 0,0 0 1 0 0,0 0 0 0 0,1 0-1 0 0,-1 0 1 0 0,0 0 0 0 0,1 0-1 0 0,-1 1 1 0 0,-4 3 0 0 0,0 0-9 0 0,0 0 0 0 0,0 1 1 0 0,1 0-1 0 0,0 0 0 0 0,0 1 0 0 0,-5 7 1 0 0,8-9-28 0 0,-1 0-1 0 0,1 0 1 0 0,0 1 0 0 0,0-1 0 0 0,1 1 0 0 0,-1-1 0 0 0,2 1 0 0 0,-1 0 0 0 0,0 0 0 0 0,1 0 0 0 0,0 0 0 0 0,1 1 0 0 0,-1-1-1 0 0,1 8 1 0 0,1-10-6 0 0,0-1-1 0 0,-1 1 0 0 0,1-1 0 0 0,0 0 1 0 0,1 0-1 0 0,-1 0 0 0 0,1 0 0 0 0,-1 0 1 0 0,1 0-1 0 0,0 0 0 0 0,0 0 0 0 0,0-1 1 0 0,0 1-1 0 0,1-1 0 0 0,-1 1 1 0 0,1-1-1 0 0,0 0 0 0 0,-1 0 0 0 0,1 0 1 0 0,0 0-1 0 0,0-1 0 0 0,0 1 0 0 0,0-1 1 0 0,1 1-1 0 0,-1-1 0 0 0,0 0 0 0 0,4 0 1 0 0,10 3-75 0 0,1-1 1 0 0,-1-1 0 0 0,1-1 0 0 0,-1 0 0 0 0,1-2 0 0 0,-1 0-1 0 0,32-6 1 0 0,-19 1-2748 0 0,53-18 0 0 0,-46 9-2081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11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2 3664 0 0,'0'0'7911'0'0,"-13"11"-6629"0"0,5-3-1114 0 0,-3 0 141 0 0,1 1 1 0 0,1 1 0 0 0,-1-1-1 0 0,1 2 1 0 0,1-1 0 0 0,0 1-1 0 0,1 1 1 0 0,0-1 0 0 0,-7 16-1 0 0,13-25-278 0 0,0 0-1 0 0,0 1 1 0 0,0-1-1 0 0,0 0 1 0 0,1 1-1 0 0,-1-1 1 0 0,1 1-1 0 0,-1-1 1 0 0,1 1-1 0 0,0-1 1 0 0,0 1-1 0 0,0-1 0 0 0,0 0 1 0 0,1 1-1 0 0,-1-1 1 0 0,1 1-1 0 0,-1-1 1 0 0,1 1-1 0 0,0-1 1 0 0,0 0-1 0 0,0 0 1 0 0,0 1-1 0 0,0-1 1 0 0,1 0-1 0 0,-1 0 1 0 0,1 0-1 0 0,-1 0 0 0 0,1 0 1 0 0,0-1-1 0 0,-1 1 1 0 0,1 0-1 0 0,0-1 1 0 0,0 0-1 0 0,3 2 1 0 0,0-1 52 0 0,0-1-1 0 0,0 1 1 0 0,0-1 0 0 0,0 0 0 0 0,0-1 0 0 0,0 1-1 0 0,0-1 1 0 0,0 0 0 0 0,1 0 0 0 0,-1-1 0 0 0,0 1 0 0 0,0-1-1 0 0,0 0 1 0 0,0-1 0 0 0,0 1 0 0 0,6-4 0 0 0,11-4 182 0 0,0-1 0 0 0,-1-1 1 0 0,0-1-1 0 0,-1-1 0 0 0,0-1 0 0 0,-1 0 1 0 0,32-33-1 0 0,-49 45-209 0 0,0 1 1 0 0,-1-1-1 0 0,1 0 1 0 0,-1 0 0 0 0,1 0-1 0 0,-1 0 1 0 0,0 0-1 0 0,1 0 1 0 0,-1 0-1 0 0,0 0 1 0 0,0 0-1 0 0,-1-1 1 0 0,1 1-1 0 0,0 0 1 0 0,-1 0-1 0 0,0-1 1 0 0,1 1-1 0 0,-1-1 1 0 0,0-3 0 0 0,-1 4-20 0 0,1 1 0 0 0,-1-1 0 0 0,0 1 0 0 0,0-1 0 0 0,0 0 1 0 0,0 1-1 0 0,0 0 0 0 0,0-1 0 0 0,0 1 0 0 0,0 0 0 0 0,0-1 1 0 0,-1 1-1 0 0,1 0 0 0 0,-1 0 0 0 0,1 0 0 0 0,-1 0 1 0 0,1 0-1 0 0,-1 0 0 0 0,1 1 0 0 0,-3-2 0 0 0,-2 0-34 0 0,-1 0 0 0 0,0 1 0 0 0,1-1-1 0 0,-1 1 1 0 0,0 0 0 0 0,0 1 0 0 0,0 0-1 0 0,0 0 1 0 0,1 0 0 0 0,-1 1 0 0 0,0 0 0 0 0,-7 2-1 0 0,2 1-139 0 0,1 1-1 0 0,0 0 0 0 0,-16 10 0 0 0,0 8-1359 0 0,26-22 1153 0 0,0 1-1 0 0,0-1 0 0 0,0 0 0 0 0,0 1 0 0 0,0-1 1 0 0,0 1-1 0 0,0-1 0 0 0,0 1 0 0 0,1 0 0 0 0,-1-1 1 0 0,1 1-1 0 0,-1 0 0 0 0,1-1 0 0 0,0 3 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11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 11073 0 0,'0'0'4634'0'0,"-12"3"-3010"0"0,-5 1-1086 0 0,0 2 0 0 0,-30 13 1 0 0,41-16-467 0 0,0-1 0 0 0,0 1 0 0 0,1 1 1 0 0,-1-1-1 0 0,1 1 0 0 0,0 0 0 0 0,0 0 1 0 0,1 0-1 0 0,-1 1 0 0 0,1-1 0 0 0,0 1 1 0 0,0 0-1 0 0,-6 12 0 0 0,10-16-83 0 0,-1 0-1 0 0,1-1 1 0 0,0 1 0 0 0,0 0-1 0 0,0 0 1 0 0,0 0 0 0 0,0 0-1 0 0,0 1 1 0 0,0-2 0 0 0,0 1-1 0 0,0 0 1 0 0,1 0 0 0 0,-1 0-1 0 0,0 0 1 0 0,1 0 0 0 0,-1 0-1 0 0,0 0 1 0 0,1 0 0 0 0,-1 0-1 0 0,1 0 1 0 0,0-1 0 0 0,-1 1-1 0 0,1 0 1 0 0,0 0 0 0 0,-1-1-1 0 0,1 1 1 0 0,0 0 0 0 0,0-1-1 0 0,0 1 1 0 0,-1-1 0 0 0,1 1-1 0 0,0-1 1 0 0,0 1-1 0 0,0-1 1 0 0,0 0 0 0 0,0 1-1 0 0,0-1 1 0 0,0 0 0 0 0,0 0-1 0 0,0 0 1 0 0,0 0 0 0 0,0 0-1 0 0,0 0 1 0 0,0 0 0 0 0,1 0-1 0 0,61 1 17 0 0,-47-1-14 0 0,-6 0 63 0 0,1 0-1 0 0,-1 1 1 0 0,1 1 0 0 0,-1-1-1 0 0,1 2 1 0 0,-1 0-1 0 0,0 0 1 0 0,0 0 0 0 0,0 1-1 0 0,9 6 1 0 0,-16-8 22 0 0,0 0 1 0 0,0 0-1 0 0,0 0 1 0 0,0 0 0 0 0,0 1-1 0 0,-1 0 1 0 0,1-1-1 0 0,-1 1 1 0 0,0 0 0 0 0,0 0-1 0 0,0 0 1 0 0,0 0-1 0 0,0 0 1 0 0,-1 1 0 0 0,0-1-1 0 0,1 1 1 0 0,-1-1-1 0 0,0 1 1 0 0,0-1-1 0 0,-1 1 1 0 0,1-1 0 0 0,-1 1-1 0 0,0 0 1 0 0,0-1-1 0 0,0 1 1 0 0,-1 0 0 0 0,1-1-1 0 0,-1 1 1 0 0,1-1-1 0 0,-1 1 1 0 0,-1-1 0 0 0,-2 7-1 0 0,2-5-11 0 0,0-1 1 0 0,0 0-1 0 0,-1 0 1 0 0,0 0-1 0 0,0 0 1 0 0,0-1-1 0 0,0 1 0 0 0,0-1 1 0 0,-1 0-1 0 0,0 0 1 0 0,1 0-1 0 0,-1 0 1 0 0,0-1-1 0 0,-1 1 0 0 0,1-1 1 0 0,-8 3-1 0 0,5-3-73 0 0,0 1-1 0 0,0-1 1 0 0,-1 0-1 0 0,1-1 1 0 0,0 0-1 0 0,-1 0 0 0 0,1-1 1 0 0,0 1-1 0 0,-15-3 1 0 0,20 2-61 0 0,1 0 0 0 0,0-1 0 0 0,0 1 0 0 0,-1 0 0 0 0,1-1 0 0 0,0 1 0 0 0,0-1 0 0 0,-1 1 0 0 0,1-1 0 0 0,0 0 0 0 0,0 0 0 0 0,0 1 0 0 0,0-1 0 0 0,0 0 0 0 0,0 0 0 0 0,0 0 0 0 0,0 0 0 0 0,0 0 0 0 0,1 0 0 0 0,-1-1 0 0 0,0 1 0 0 0,0-2 0 0 0,-5-31-5423 0 0,5 10-1903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12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0 341 1420 0 0,'0'0'16094'0'0,"5"3"-15507"0"0,2 1-310 0 0,1 0 1 0 0,0 0-1 0 0,0-1 0 0 0,0 0 1 0 0,1 0-1 0 0,-1-1 0 0 0,1 0 1 0 0,-1-1-1 0 0,1 1 1 0 0,0-2-1 0 0,8 1 0 0 0,114-8 946 0 0,-67 2-1018 0 0,-58 5-213 0 0,-2 0 36 0 0,1 0 0 0 0,0-1-1 0 0,0 1 1 0 0,0-1 0 0 0,0 0 0 0 0,0 0 0 0 0,9-3-1 0 0,-13 3-6 0 0,0 0 0 0 0,0 0-1 0 0,0 0 1 0 0,0 0 0 0 0,0 0 0 0 0,0-1-1 0 0,0 1 1 0 0,-1 0 0 0 0,1 0-1 0 0,0 0 1 0 0,-1-1 0 0 0,1 1 0 0 0,-1 0-1 0 0,1-1 1 0 0,-1 1 0 0 0,1-1-1 0 0,-1 1 1 0 0,0 0 0 0 0,0-1 0 0 0,0 1-1 0 0,0-1 1 0 0,0 1 0 0 0,0-1-1 0 0,0 1 1 0 0,0 0 0 0 0,-1-1 0 0 0,1 1-1 0 0,0-1 1 0 0,-1 1 0 0 0,1 0-1 0 0,-2-2 1 0 0,-6-21 24 0 0,-2 1 1 0 0,0 0-1 0 0,-14-22 0 0 0,10 21-274 0 0,2 0 0 0 0,-12-36 0 0 0,22 56 181 0 0,-6-34-44 0 0,7 37 90 0 0,1 0 0 0 0,0 0 0 0 0,0 0 1 0 0,0 1-1 0 0,0-1 0 0 0,0 0 0 0 0,0 0 0 0 0,1 0 0 0 0,-1 0 0 0 0,0 0 0 0 0,0 0 1 0 0,1 0-1 0 0,-1 0 0 0 0,0 0 0 0 0,1 1 0 0 0,-1-1 0 0 0,1 0 0 0 0,-1 0 1 0 0,1 0-1 0 0,0 1 0 0 0,-1-1 0 0 0,1 0 0 0 0,0 1 0 0 0,-1-1 0 0 0,1 1 1 0 0,0-1-1 0 0,0 0 0 0 0,0 1 0 0 0,-1 0 0 0 0,1-1 0 0 0,0 1 0 0 0,0-1 0 0 0,0 1 1 0 0,1 0-1 0 0,26-6 66 0 0,0 1 1 0 0,0 1-1 0 0,0 1 1 0 0,1 2-1 0 0,43 3 0 0 0,-69-2-48 0 0,0 1-1 0 0,0-1 0 0 0,1 1 1 0 0,-1 0-1 0 0,0 0 0 0 0,0 0 1 0 0,0 0-1 0 0,0 0 0 0 0,0 1 1 0 0,0-1-1 0 0,0 1 0 0 0,0 0 1 0 0,0 0-1 0 0,-1 0 0 0 0,1 0 1 0 0,-1 0-1 0 0,0 1 0 0 0,1-1 0 0 0,-1 1 1 0 0,0 0-1 0 0,0-1 0 0 0,-1 1 1 0 0,1 0-1 0 0,-1 0 0 0 0,1 0 1 0 0,-1 0-1 0 0,0 0 0 0 0,0 1 1 0 0,0-1-1 0 0,-1 0 0 0 0,1 0 1 0 0,-1 1-1 0 0,0-1 0 0 0,1 0 0 0 0,-2 1 1 0 0,1-1-1 0 0,0 0 0 0 0,-2 5 1 0 0,-2 13 18 0 0,-1 0 1 0 0,-1-1 0 0 0,-1 1-1 0 0,-17 35 1 0 0,12-30-93 0 0,2-3 19 0 0,4-10 82 0 0,0 1 0 0 0,0 0 0 0 0,1 0 1 0 0,1 0-1 0 0,1 0 0 0 0,0 1 0 0 0,-2 18 0 0 0,6-32-48 0 0,-1 0 1 0 0,1 0-1 0 0,-1 0 0 0 0,1-1 0 0 0,0 1 0 0 0,-1 0 1 0 0,1-1-1 0 0,0 1 0 0 0,-1 0 0 0 0,1-1 0 0 0,0 1 1 0 0,0-1-1 0 0,0 1 0 0 0,-1-1 0 0 0,1 0 0 0 0,0 1 1 0 0,0-1-1 0 0,0 0 0 0 0,0 0 0 0 0,0 1 0 0 0,0-1 1 0 0,0 0-1 0 0,0 0 0 0 0,0 0 0 0 0,0 0 0 0 0,0 0 1 0 0,1-1-1 0 0,33 1 67 0 0,-32 0-64 0 0,34-2-249 0 0,45-3 527 0 0,-26 4-4695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13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9029 0 0,'0'0'11667'0'0,"2"12"-11461"0"0,0 2-221 0 0,-2-1 175 0 0,2 1 0 0 0,0-1-1 0 0,1 0 1 0 0,0 0-1 0 0,1 0 1 0 0,0 0 0 0 0,1-1-1 0 0,12 23 1 0 0,-16-34-154 0 0,0 0 1 0 0,-1 0-1 0 0,1 0 0 0 0,0-1 1 0 0,0 1-1 0 0,0 0 0 0 0,0-1 1 0 0,0 1-1 0 0,0-1 0 0 0,0 1 1 0 0,0-1-1 0 0,0 1 0 0 0,0-1 1 0 0,0 0-1 0 0,0 0 0 0 0,0 1 1 0 0,0-1-1 0 0,0 0 0 0 0,0 0 1 0 0,0 0-1 0 0,1 0 1 0 0,-1 0-1 0 0,0 0 0 0 0,0-1 1 0 0,0 1-1 0 0,0 0 0 0 0,0 0 1 0 0,0-1-1 0 0,0 1 0 0 0,0-1 1 0 0,0 1-1 0 0,0-1 0 0 0,0 1 1 0 0,0-1-1 0 0,0 0 0 0 0,0 1 1 0 0,-1-1-1 0 0,1 0 0 0 0,1-1 1 0 0,35-42 207 0 0,-25 26-232 0 0,-9 15 24 0 0,18-20-13 0 0,31-29 1 0 0,-46 47 52 0 0,1-1 0 0 0,-1 2 0 0 0,1-1 0 0 0,0 1 1 0 0,0 0-1 0 0,1 0 0 0 0,-1 1 0 0 0,1 0 0 0 0,-1 0 1 0 0,14-2-1 0 0,-19 5-13 0 0,0-1 1 0 0,-1 1 0 0 0,1 0-1 0 0,0 0 1 0 0,-1 0 0 0 0,1 0-1 0 0,0 1 1 0 0,0-1 0 0 0,-1 0-1 0 0,1 1 1 0 0,0-1 0 0 0,-1 1-1 0 0,1-1 1 0 0,-1 1 0 0 0,1 0-1 0 0,-1 0 1 0 0,1 0 0 0 0,-1 0-1 0 0,1 0 1 0 0,-1 0 0 0 0,0 0-1 0 0,1 0 1 0 0,0 2 0 0 0,0 0-7 0 0,0 1-1 0 0,0-1 1 0 0,0 1 0 0 0,0 0 0 0 0,-1-1 0 0 0,1 1 0 0 0,-1 0 0 0 0,0 0-1 0 0,1 7 1 0 0,-1 1-42 0 0,-1 0 0 0 0,1 0 0 0 0,-2 0 0 0 0,0 0 0 0 0,0 0 0 0 0,-3 12 0 0 0,0-12-332 0 0,0 0 0 0 0,0 0 0 0 0,-1 0 0 0 0,-11 18-1 0 0,12-24-1073 0 0,0 0-1 0 0,-1 0 0 0 0,1-1 0 0 0,-1 1 1 0 0,-10 7-1 0 0,-9 2-9042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13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0 4896 0 0,'0'0'12965'0'0,"-7"11"-12460"0"0,-5 9-41 0 0,0 1 0 0 0,2 0 0 0 0,0 1 1 0 0,2 1-1 0 0,0-1 0 0 0,1 1 0 0 0,-6 44 0 0 0,13-44-349 0 0,1-1-1 0 0,1 1 1 0 0,0 0 0 0 0,2-1 0 0 0,1 1 0 0 0,1-1-1 0 0,0-1 1 0 0,2 1 0 0 0,1-1 0 0 0,0 0 0 0 0,1-1-1 0 0,2 0 1 0 0,0-1 0 0 0,19 25 0 0 0,-16-27-367 0 0,0 0 0 0 0,1 0-1 0 0,0-2 1 0 0,1 0 0 0 0,1-1 0 0 0,26 17 0 0 0,-29-23-617 0 0,-1 0 0 0 0,1-1 0 0 0,1-1 0 0 0,-1 0 0 0 0,1-1 0 0 0,0 0 0 0 0,0-2 0 0 0,1 0 0 0 0,17 1 1 0 0,5-2-7711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14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13 9005 0 0,'0'0'11027'0'0,"11"-3"-10444"0"0,34-7-57 0 0,-44 10-492 0 0,1 0 0 0 0,-1 1 0 0 0,1-1 0 0 0,-1 0 0 0 0,1 0-1 0 0,-1 1 1 0 0,1-1 0 0 0,-1 1 0 0 0,1 0 0 0 0,-1-1 0 0 0,0 1 0 0 0,1 0-1 0 0,-1 0 1 0 0,0 0 0 0 0,0-1 0 0 0,0 1 0 0 0,1 1 0 0 0,-1-1 0 0 0,0 0 0 0 0,0 0-1 0 0,1 2 1 0 0,15 31 507 0 0,-13-24-372 0 0,6 14-5 0 0,-1 1 0 0 0,-2 0 1 0 0,0 0-1 0 0,-2 1 0 0 0,-1 0 0 0 0,2 39 0 0 0,-7 156 13 0 0,-2-178-221 0 0,-1 1-1 0 0,-3-1 1 0 0,-21 78-1 0 0,20-95-135 0 0,-1-1 0 0 0,-2 0 0 0 0,0 0 0 0 0,-2-1 0 0 0,0-1 0 0 0,-2 0 0 0 0,-25 30 0 0 0,33-44-147 0 0,-2 0 0 0 0,1-1 0 0 0,-1 0 0 0 0,0 0 0 0 0,-1-1 0 0 0,0 0 0 0 0,0 0 0 0 0,-1-1 0 0 0,-14 6 0 0 0,-40 14-4254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17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1 655 4972 0 0,'7'-3'20705'0'0,"-4"-1"-21048"0"0,100-250 1197 0 0,-66 173-798 0 0,39-126 0 0 0,-62 170 27 0 0,-10 30-8 0 0,-1-1 1 0 0,0 1-1 0 0,-1-1 0 0 0,1 0 0 0 0,-2 0 1 0 0,3-14-1 0 0,23 72 27 0 0,-13-11 43 0 0,-2 0-1 0 0,11 64 0 0 0,3 14-44 0 0,-12-77-104 0 0,31 65 0 0 0,-25-62 135 0 0,14 45 0 0 0,-32-78-32 0 0,-10-11-1667 0 0,-9-2-4116 0 0,3 3-589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18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4180 0 0,'0'0'15439'0'0,"16"-8"-11330"0"0,14 6-3070 0 0,0-1 0 0 0,50-11 0 0 0,-50 7-653 0 0,0 2 1 0 0,52-2 0 0 0,-72 13-411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5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64 0 0,'0'0'4684'0'0,"64"56"-4648"0"0,-57-50 32 0 0,1 0-68 0 0,5 0 8 0 0,-6 1 0 0 0,1-1-8 0 0,2 0-352 0 0,0-2-364 0 0,-2 0-132 0 0,-3 0-340 0 0,0 0-180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19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44 4576 0 0,'0'0'13208'0'0,"2"-6"-12401"0"0,3-16-90 0 0,-4 16-47 0 0,-14 2 2826 0 0,11 3-3428 0 0,-1 0-1 0 0,1 0 1 0 0,-1 0 0 0 0,1 1 0 0 0,-1-1 0 0 0,0 1 0 0 0,1-1 0 0 0,-1 1 0 0 0,0 0-1 0 0,-4 0 1 0 0,-5 3-28 0 0,1 1-1 0 0,-1-1 1 0 0,1 2-1 0 0,0-1 1 0 0,1 2-1 0 0,-1-1 1 0 0,1 1-1 0 0,0 1 1 0 0,0 0 0 0 0,1 1-1 0 0,-15 14 1 0 0,20-18-8 0 0,0 0 1 0 0,0-1-1 0 0,1 1 1 0 0,0 0-1 0 0,0 1 1 0 0,0-1-1 0 0,1 1 1 0 0,-1-1-1 0 0,1 1 1 0 0,0 0-1 0 0,0 0 1 0 0,1 0-1 0 0,-1 0 1 0 0,1 0-1 0 0,0 0 1 0 0,0 0 0 0 0,1 0-1 0 0,0 0 1 0 0,0 1-1 0 0,0-1 1 0 0,0 0-1 0 0,1 0 1 0 0,0 0-1 0 0,0 0 1 0 0,0 1-1 0 0,1-1 1 0 0,0-1-1 0 0,0 1 1 0 0,3 6-1 0 0,-2-6-18 0 0,0-1 1 0 0,0 0-1 0 0,1 0 0 0 0,-1 0 0 0 0,1 0 0 0 0,0 0 0 0 0,0-1 0 0 0,1 1 0 0 0,-1-1 1 0 0,1 0-1 0 0,-1 0 0 0 0,1-1 0 0 0,0 0 0 0 0,8 3 0 0 0,-4-2 22 0 0,0-1 0 0 0,1 0 0 0 0,0 0 0 0 0,0-1 0 0 0,-1-1 0 0 0,1 0 0 0 0,16-1 0 0 0,-11-1-154 0 0,1 0 0 0 0,-1-1 0 0 0,0-1 0 0 0,-1-1 0 0 0,1 0 0 0 0,-1 0 0 0 0,0-2 0 0 0,0 0 0 0 0,-1 0 0 0 0,15-11 0 0 0,-15 3-1389 0 0,-8 2-3793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19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34 6385 0 0,'0'0'8996'0'0,"-12"0"-7994"0"0,-37-1-94 0 0,46 1-771 0 0,1 0 0 0 0,-1 0 0 0 0,1 0 1 0 0,0 0-1 0 0,-1 1 0 0 0,1-1 0 0 0,-1 1 0 0 0,1-1 0 0 0,0 1 1 0 0,-1 0-1 0 0,1 0 0 0 0,0 0 0 0 0,0 0 0 0 0,0 1 0 0 0,0-1 0 0 0,0 1 1 0 0,0-1-1 0 0,0 1 0 0 0,0 0 0 0 0,1-1 0 0 0,-1 1 0 0 0,0 0 1 0 0,1 0-1 0 0,0 0 0 0 0,-1 0 0 0 0,1 0 0 0 0,0 1 0 0 0,0-1 1 0 0,0 0-1 0 0,1 1 0 0 0,-1-1 0 0 0,0 0 0 0 0,1 1 0 0 0,-1 2 1 0 0,1-1-38 0 0,-1 0 0 0 0,1 1 1 0 0,0-1-1 0 0,0 0 0 0 0,1 0 1 0 0,-1 0-1 0 0,1 1 1 0 0,0-1-1 0 0,0 0 0 0 0,0 0 1 0 0,1 0-1 0 0,0 0 1 0 0,-1-1-1 0 0,1 1 0 0 0,0 0 1 0 0,5 5-1 0 0,-1-3-74 0 0,1 0 0 0 0,0-1-1 0 0,0 0 1 0 0,0-1 0 0 0,0 0 0 0 0,1 0-1 0 0,0 0 1 0 0,-1-1 0 0 0,1 0 0 0 0,1-1-1 0 0,-1 1 1 0 0,0-2 0 0 0,1 1 0 0 0,-1-1-1 0 0,1 0 1 0 0,-1-1 0 0 0,10-1 0 0 0,-12 1-13 0 0,1 0 1 0 0,-1-1 0 0 0,0 0 0 0 0,1 0 0 0 0,-1-1 0 0 0,0 0 0 0 0,0 0-1 0 0,0 0 1 0 0,0-1 0 0 0,-1 0 0 0 0,1 0 0 0 0,-1 0 0 0 0,1-1 0 0 0,-1 0-1 0 0,0 0 1 0 0,-1 0 0 0 0,1 0 0 0 0,-1-1 0 0 0,1 0 0 0 0,-1 0 0 0 0,-1 0 0 0 0,1 0-1 0 0,3-8 1 0 0,-6 9 44 0 0,1 1 0 0 0,-1-1 1 0 0,0 0-1 0 0,0 1 0 0 0,0-1 0 0 0,-1 0 0 0 0,1 0 0 0 0,-1 0 0 0 0,0 1 0 0 0,0-1 1 0 0,0 0-1 0 0,-1 0 0 0 0,1 0 0 0 0,-1 0 0 0 0,0 1 0 0 0,0-1 0 0 0,0 0 0 0 0,-1 1 1 0 0,1-1-1 0 0,-1 1 0 0 0,0 0 0 0 0,0-1 0 0 0,0 1 0 0 0,0 0 0 0 0,-1 0 0 0 0,1 0 1 0 0,-1 0-1 0 0,0 1 0 0 0,-5-5 0 0 0,5 5-47 0 0,0-1 0 0 0,-1 1-1 0 0,1 0 1 0 0,-1 0 0 0 0,0 0 0 0 0,0 0 0 0 0,1 1 0 0 0,-1 0-1 0 0,0 0 1 0 0,0 0 0 0 0,0 0 0 0 0,-1 0 0 0 0,1 1 0 0 0,0 0-1 0 0,0 0 1 0 0,0 0 0 0 0,0 0 0 0 0,0 1 0 0 0,0-1-1 0 0,0 1 1 0 0,0 0 0 0 0,0 0 0 0 0,0 1 0 0 0,0-1 0 0 0,0 1-1 0 0,0 0 1 0 0,-3 2 0 0 0,0 1-67 0 0,0 0 0 0 0,1 0 0 0 0,0 0-1 0 0,0 0 1 0 0,1 1 0 0 0,0 0 0 0 0,0 0 0 0 0,0 1 0 0 0,1-1-1 0 0,-1 1 1 0 0,2 0 0 0 0,-5 10 0 0 0,5-8-1141 0 0,0 0 1 0 0,1 0-1 0 0,1 0 1 0 0,-1 0 0 0 0,1 0-1 0 0,1 13 1 0 0,0-8-5643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20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5 5308 0 0,'0'0'16517'0'0,"0"-1"-16478"0"0,0 1-1 0 0,-1 0 0 0 0,1-1 0 0 0,0 1 0 0 0,0 0 1 0 0,-1 0-1 0 0,1-1 0 0 0,0 1 0 0 0,-1 0 0 0 0,1 0 1 0 0,0 0-1 0 0,-1-1 0 0 0,1 1 0 0 0,-1 0 1 0 0,1 0-1 0 0,0 0 0 0 0,-1 0 0 0 0,1 0 0 0 0,-1 0 1 0 0,1 0-1 0 0,0 0 0 0 0,-1 0 0 0 0,1 0 0 0 0,-1 0 1 0 0,1 0-1 0 0,0 0 0 0 0,-1 0 0 0 0,1 0 1 0 0,-1 0-1 0 0,1 1 0 0 0,0-1 0 0 0,-1 0 0 0 0,1 0 1 0 0,-1 1-1 0 0,-6 10 301 0 0,2-5-280 0 0,1 0 0 0 0,0 0 0 0 0,1 0 0 0 0,0 0 0 0 0,0 1 0 0 0,0-1 0 0 0,0 1 0 0 0,1-1-1 0 0,1 1 1 0 0,-1 0 0 0 0,1 0 0 0 0,-1 7 0 0 0,5-12-68 0 0,0 0 0 0 0,0-1 0 0 0,1 0-1 0 0,-1 1 1 0 0,0-1 0 0 0,0 0 0 0 0,1-1-1 0 0,-1 1 1 0 0,1-1 0 0 0,-1 1 0 0 0,0-1-1 0 0,7 0 1 0 0,2 1 3 0 0,5 2 17 0 0,-1 1-1 0 0,0 1 0 0 0,30 14 0 0 0,-42-18 62 0 0,-1 0 0 0 0,1 1 0 0 0,-1 0 0 0 0,0 0 1 0 0,0 0-1 0 0,1 0 0 0 0,-1 0 0 0 0,-1 1 0 0 0,1-1 0 0 0,0 1 0 0 0,0 0 0 0 0,-1 0 0 0 0,0 0 0 0 0,0 0 0 0 0,0 0 0 0 0,0 1 0 0 0,0-1 0 0 0,0 1 0 0 0,-1-1 0 0 0,0 1 0 0 0,1 0 0 0 0,-1-1 0 0 0,0 6 0 0 0,-2-5-3 0 0,1-1 1 0 0,-1 0 0 0 0,0 1-1 0 0,-1-1 1 0 0,1 0-1 0 0,-1 0 1 0 0,1 0 0 0 0,-1 0-1 0 0,0 0 1 0 0,0 0 0 0 0,0 0-1 0 0,0-1 1 0 0,-1 1-1 0 0,1-1 1 0 0,-1 0 0 0 0,0 1-1 0 0,1-1 1 0 0,-1 0 0 0 0,0-1-1 0 0,0 1 1 0 0,0 0-1 0 0,-6 1 1 0 0,-4 3 12 0 0,-1 0 0 0 0,0-1 0 0 0,-27 6 0 0 0,38-10-133 0 0,0-1 0 0 0,0 1 0 0 0,0-1 0 0 0,-1 1 0 0 0,1-1 0 0 0,0 0 0 0 0,0 0 0 0 0,-1 0 0 0 0,1-1 1 0 0,0 1-1 0 0,0-1 0 0 0,0 1 0 0 0,0-1 0 0 0,-1 0 0 0 0,1-1 0 0 0,0 1 0 0 0,1 0 0 0 0,-1-1 0 0 0,0 0 0 0 0,0 1 0 0 0,1-1 0 0 0,-1 0 0 0 0,1 0 0 0 0,-1-1 0 0 0,1 1 0 0 0,0-1 0 0 0,0 1 0 0 0,0-1 0 0 0,-2-3 0 0 0,-3-14-4207 0 0,4-5-3579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20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9 2916 0 0,'0'0'16175'0'0,"-19"-8"-14075"0"0,13 17-1646 0 0,0 1-1 0 0,1 0 1 0 0,0 0-1 0 0,0 1 1 0 0,1-1-1 0 0,1 1 1 0 0,-1 0-1 0 0,-1 14 1 0 0,-9 97 140 0 0,11-77-205 0 0,1-21-347 0 0,0 0 0 0 0,2 1 0 0 0,1-1 0 0 0,1 0-1 0 0,1 0 1 0 0,2 0 0 0 0,0 0 0 0 0,12 33-1 0 0,-14-48-35 0 0,1 0-1 0 0,0 0 1 0 0,0-1-1 0 0,1 0 1 0 0,0 0-1 0 0,0 0 1 0 0,1 0-1 0 0,0-1 1 0 0,0 0-1 0 0,1 0 1 0 0,0-1-1 0 0,0 0 1 0 0,1 0-1 0 0,0-1 1 0 0,0 1-1 0 0,0-2 1 0 0,0 1-1 0 0,1-1 1 0 0,-1-1-1 0 0,1 1 1 0 0,0-1-1 0 0,1-1 1 0 0,-1 0-1 0 0,14 2 1 0 0,-21-4-62 0 0,-1 0 1 0 0,0 0 0 0 0,0 0-1 0 0,1 0 1 0 0,-1 0 0 0 0,0 0-1 0 0,0 0 1 0 0,0 0 0 0 0,1-1-1 0 0,-1 1 1 0 0,0 0 0 0 0,0-1-1 0 0,0 1 1 0 0,0-1 0 0 0,0 0-1 0 0,1 1 1 0 0,-1-1 0 0 0,0 0-1 0 0,0 1 1 0 0,-1-1 0 0 0,1 0-1 0 0,0 0 1 0 0,0 0 0 0 0,0 0-1 0 0,0 0 1 0 0,-1 0 0 0 0,1 0-1 0 0,0 0 1 0 0,-1 0 0 0 0,1 0-1 0 0,-1-2 1 0 0,1 1-474 0 0,0 0 0 0 0,-1-1 1 0 0,1 1-1 0 0,-1-1 0 0 0,0 1 0 0 0,0 0 0 0 0,0-1 1 0 0,0 1-1 0 0,0-1 0 0 0,-2-3 0 0 0,-2-8-6180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21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23 394 5777 0 0,'0'0'14672'0'0,"-5"-1"-14069"0"0,-12-6-116 0 0,27 0 177 0 0,43-2 296 0 0,-51 8-949 0 0,27-1 190 0 0,0 0 0 0 0,-1 2 0 0 0,47 6-1 0 0,24 1-11 0 0,-112-24 293 0 0,0 1 0 0 0,-27-27 0 0 0,30 33-359 0 0,-5-6-142 0 0,0-1 1 0 0,2 0-1 0 0,0-1 0 0 0,-14-24 0 0 0,23 33 0 0 0,0 1-1 0 0,0-1 1 0 0,0 0-1 0 0,1 0 1 0 0,1-1-1 0 0,0 1 0 0 0,0 0 1 0 0,1-1-1 0 0,0 1 1 0 0,0-1-1 0 0,1 0 1 0 0,2-13-1 0 0,-2 20 9 0 0,1 1-1 0 0,0 0 1 0 0,0-1 0 0 0,0 1-1 0 0,1 0 1 0 0,-1 0 0 0 0,1 0-1 0 0,-1 0 1 0 0,1 0 0 0 0,0 0 0 0 0,-1 0-1 0 0,1 0 1 0 0,0 1 0 0 0,0-1-1 0 0,0 1 1 0 0,0-1 0 0 0,1 1-1 0 0,-1 0 1 0 0,0 0 0 0 0,1 0-1 0 0,-1 0 1 0 0,0 0 0 0 0,1 1-1 0 0,-1-1 1 0 0,1 1 0 0 0,4-1-1 0 0,11-2-16 0 0,0 2-1 0 0,30 0 0 0 0,-36 1 30 0 0,3 1 46 0 0,0 0-1 0 0,0 1 1 0 0,0 1 0 0 0,-1 0 0 0 0,1 1 0 0 0,-1 1 0 0 0,23 10 0 0 0,-28-11 22 0 0,-1 0 1 0 0,0 1-1 0 0,0 0 0 0 0,0 0 0 0 0,0 0 1 0 0,-1 1-1 0 0,0 0 0 0 0,0 1 0 0 0,-1 0 0 0 0,0 0 1 0 0,0 0-1 0 0,0 1 0 0 0,6 11 0 0 0,-11-15-32 0 0,1 0-1 0 0,-1 1 1 0 0,0-1 0 0 0,0 1-1 0 0,0-1 1 0 0,-1 1-1 0 0,0-1 1 0 0,0 1-1 0 0,0 0 1 0 0,0-1-1 0 0,0 1 1 0 0,-1-1-1 0 0,0 1 1 0 0,0-1-1 0 0,-1 1 1 0 0,1-1-1 0 0,-1 0 1 0 0,0 0-1 0 0,0 1 1 0 0,0-1-1 0 0,0-1 1 0 0,-6 8 0 0 0,-6 7-10 0 0,-1-1 1 0 0,0-1 0 0 0,-26 22 0 0 0,14-15-53 0 0,27-22 22 0 0,-1-1-1 0 0,1 0 0 0 0,0 0 1 0 0,0 0-1 0 0,0 0 1 0 0,-1 1-1 0 0,1-1 1 0 0,0 0-1 0 0,0 0 0 0 0,-1 0 1 0 0,1 1-1 0 0,0-1 1 0 0,0 0-1 0 0,0 0 1 0 0,0 1-1 0 0,0-1 0 0 0,0 0 1 0 0,-1 1-1 0 0,1-1 1 0 0,0 0-1 0 0,0 0 1 0 0,0 1-1 0 0,0-1 0 0 0,0 0 1 0 0,0 1-1 0 0,0-1 1 0 0,0 0-1 0 0,0 1 1 0 0,0-1-1 0 0,0 0 0 0 0,0 0 1 0 0,0 1-1 0 0,1-1 1 0 0,-1 0-1 0 0,0 1 0 0 0,0-1 1 0 0,0 0-1 0 0,0 0 1 0 0,0 1-1 0 0,1-1 1 0 0,-1 0-1 0 0,0 0 0 0 0,0 1 1 0 0,18 5 29 0 0,30-1 190 0 0,-43-5-199 0 0,93 9 928 0 0,-58-5-1727 0 0,-35-2-1263 0 0,-13-1-1613 0 0,-5-3-3284 0 0,-5-4-6877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22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3524 0 0,'0'0'15602'0'0,"1"-4"-14911"0"0,4-7-117 0 0,-1 12 539 0 0,1 24 1243 0 0,0 4-2180 0 0,5 7 98 0 0,31 88 310 0 0,-36-131-420 0 0,0 0 0 0 0,-1 0 1 0 0,0-1-1 0 0,-1 1 0 0 0,0-1 0 0 0,3-10 0 0 0,43-117-29 0 0,-48 132-124 0 0,0 0 0 0 0,0 0-1 0 0,1 1 1 0 0,-1-1-1 0 0,1 0 1 0 0,-1 1-1 0 0,1-1 1 0 0,0 1-1 0 0,0 0 1 0 0,0 0 0 0 0,0 0-1 0 0,0 0 1 0 0,1 0-1 0 0,-1 0 1 0 0,1 0-1 0 0,-1 1 1 0 0,1-1 0 0 0,-1 1-1 0 0,1 0 1 0 0,0 0-1 0 0,0 0 1 0 0,0 0-1 0 0,0 0 1 0 0,0 0 0 0 0,0 1-1 0 0,0 0 1 0 0,0-1-1 0 0,0 1 1 0 0,0 0-1 0 0,0 0 1 0 0,0 1 0 0 0,0-1-1 0 0,0 1 1 0 0,-1 0-1 0 0,1-1 1 0 0,0 1-1 0 0,0 0 1 0 0,0 1-1 0 0,-1-1 1 0 0,1 0 0 0 0,0 1-1 0 0,-1 0 1 0 0,1-1-1 0 0,-1 1 1 0 0,0 0-1 0 0,0 0 1 0 0,1 0 0 0 0,-1 1-1 0 0,-1-1 1 0 0,1 0-1 0 0,0 1 1 0 0,1 3-1 0 0,3 3 118 0 0,0 0 0 0 0,0 0 0 0 0,-1 1 0 0 0,-1 0 0 0 0,0 0-1 0 0,0 0 1 0 0,-1 0 0 0 0,0 1 0 0 0,-1-1 0 0 0,2 17 0 0 0,0 65 262 0 0,-4-91-396 0 0,-12-13-3705 0 0,0-1-6085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23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4092 0 0,'0'0'18349'0'0,"31"-2"-15960"0"0,-11 1-1861 0 0,-1-1 1 0 0,34-8 0 0 0,-32 6-397 0 0,0 0 1 0 0,40-1 0 0 0,-60 5-205 0 0,-4 3-654 0 0,1 0 0 0 0,-1 0 0 0 0,0 0 0 0 0,0 0 0 0 0,0 0 0 0 0,0 0 0 0 0,-5 2 0 0 0,1-2-4256 0 0,-4-2-3269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23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10265 0 0,'0'0'13267'0'0,"3"5"-12437"0"0,4 12-305 0 0,-1 0-1 0 0,-1 1 1 0 0,0 0-1 0 0,-1 0 1 0 0,-1 0-1 0 0,1 36 1 0 0,9 42-472 0 0,-3-78-118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25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84 1956 0 0,'0'0'10301'0'0,"-4"-2"-9343"0"0,-9-2-62 0 0,12 3-329 0 0,-1 1-1 0 0,0-1 1 0 0,0 1-1 0 0,0-1 0 0 0,0 1 1 0 0,0 0-1 0 0,0 0 1 0 0,0 0-1 0 0,1 0 1 0 0,-1 1-1 0 0,0-1 0 0 0,0 0 1 0 0,0 1-1 0 0,0-1 1 0 0,-3 2-1 0 0,4-1-564 0 0,0 0-1 0 0,-1 0 0 0 0,1 0 1 0 0,0 0-1 0 0,0 0 1 0 0,0 0-1 0 0,0 0 1 0 0,0 1-1 0 0,0-1 0 0 0,0 0 1 0 0,0 1-1 0 0,0-1 1 0 0,0 3-1 0 0,-2 2 49 0 0,-3 9 224 0 0,0-1 1 0 0,1 0-1 0 0,-5 27 1 0 0,9-37-247 0 0,0 0-1 0 0,1 0 1 0 0,0 0 0 0 0,0 0 0 0 0,0 0-1 0 0,0 0 1 0 0,1-1 0 0 0,-1 1-1 0 0,1 0 1 0 0,0 0 0 0 0,0 0 0 0 0,1-1-1 0 0,-1 1 1 0 0,1 0 0 0 0,-1-1-1 0 0,1 1 1 0 0,0-1 0 0 0,1 0 0 0 0,4 6-1 0 0,-1-4 29 0 0,0 0 1 0 0,1-1-1 0 0,0 1 0 0 0,0-1 0 0 0,0-1 0 0 0,1 1 0 0 0,-1-1 0 0 0,1 0 0 0 0,-1-1 1 0 0,1 0-1 0 0,0 0 0 0 0,0-1 0 0 0,0 0 0 0 0,0 0 0 0 0,1-1 0 0 0,-1 0 1 0 0,0-1-1 0 0,0 1 0 0 0,0-1 0 0 0,0-1 0 0 0,0 0 0 0 0,0 0 0 0 0,-1 0 0 0 0,1-1 1 0 0,-1 0-1 0 0,1-1 0 0 0,-1 0 0 0 0,0 0 0 0 0,0 0 0 0 0,9-8 0 0 0,-6 1-36 0 0,0 1-1 0 0,-1-1 0 0 0,-1-1 0 0 0,0 0 1 0 0,0 0-1 0 0,-1-1 0 0 0,0 1 0 0 0,-2-2 0 0 0,1 1 1 0 0,-1 0-1 0 0,-1-1 0 0 0,-1 0 0 0 0,0 0 0 0 0,0 0 1 0 0,-2-1-1 0 0,1-19 0 0 0,-2 33-23 0 0,0 0 0 0 0,0 0 1 0 0,0 0-1 0 0,0-1 0 0 0,0 1 0 0 0,0 0 0 0 0,-1 0 0 0 0,1 0 1 0 0,0 0-1 0 0,0 0 0 0 0,-1-1 0 0 0,1 1 0 0 0,-1 0 0 0 0,1 0 1 0 0,-1 0-1 0 0,0 0 0 0 0,1 0 0 0 0,-1 0 0 0 0,0 0 0 0 0,0 1 1 0 0,0-1-1 0 0,1 0 0 0 0,-1 0 0 0 0,0 0 0 0 0,0 1 0 0 0,0-1 1 0 0,0 1-1 0 0,0-1 0 0 0,-1 1 0 0 0,1-1 0 0 0,0 1 0 0 0,0-1 0 0 0,0 1 1 0 0,0 0-1 0 0,0 0 0 0 0,-1-1 0 0 0,1 1 0 0 0,0 0 0 0 0,0 0 1 0 0,0 0-1 0 0,-1 1 0 0 0,1-1 0 0 0,0 0 0 0 0,0 0 0 0 0,0 1 1 0 0,-2 0-1 0 0,0-1-2 0 0,-1 1-1 0 0,1 0 1 0 0,0 1 0 0 0,0-1 0 0 0,-1 1 0 0 0,1-1-1 0 0,0 1 1 0 0,0 0 0 0 0,1 0 0 0 0,-1 0 0 0 0,0 1 0 0 0,1-1-1 0 0,-1 1 1 0 0,1-1 0 0 0,-3 5 0 0 0,-11 25 150 0 0,1 0 0 0 0,-15 50 0 0 0,7-5-48 0 0,4 1-1 0 0,-13 103 0 0 0,25-80-62 0 0,7-101-5 0 0,1 1-733 0 0,0-1 162 0 0,0 0 0 0 0,0 1 1 0 0,0-1-1 0 0,0 0 0 0 0,0 0 1 0 0,0 0-1 0 0,0 0 0 0 0,0 0 1 0 0,0 0-1 0 0,0 0 0 0 0,0 0 1 0 0,0-1-1 0 0,0 1 0 0 0,2-1 1 0 0,9-11-5919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26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9 156 0 0,'13'-9'25090'0'0,"-13"9"-24886"0"0,28 45 1296 0 0,-4-10-1066 0 0,-1 1 0 0 0,-3 1 0 0 0,32 76 0 0 0,-44-92-341 0 0,-1-1-1 0 0,-2 1 1 0 0,0 0-1 0 0,-1 1 1 0 0,-1-1-1 0 0,-1 1 0 0 0,-1 0 1 0 0,-1-1-1 0 0,-4 36 1 0 0,1-46-49 0 0,1 0-1 0 0,-2 0 1 0 0,1 0 0 0 0,-1 0 0 0 0,-1-1 0 0 0,0 0 0 0 0,-1 0-1 0 0,0 0 1 0 0,0 0 0 0 0,-15 16 0 0 0,-2-2-46 0 0,-1-1 0 0 0,-37 28 0 0 0,94-69-7234 0 0,-20 8 895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8.0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1812 0 0,'0'0'8285'0'0,"35"42"-7741"0"0,-30-36-108 0 0,0 0-176 0 0,1 2-260 0 0,-1 1-440 0 0,2-1-1512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27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29 548 0 0,'8'-11'24572'0'0,"70"7"-22767"0"0,-52 1-1586 0 0,0 1-1 0 0,37 3 1 0 0,-46 2-60 0 0,-19-1 174 0 0,-11-4-3799 0 0,-5-5-7773 0 0,6 1 1999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28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0 380 0 0,'0'0'16890'0'0,"-3"1"-16046"0"0,-7 2 7194 0 0,11-3-7820 0 0,4 2-63 0 0,1-1-1 0 0,-1 0 0 0 0,1 0 0 0 0,0 0 0 0 0,-1-1 0 0 0,1 0 1 0 0,0 0-1 0 0,0 0 0 0 0,6-2 0 0 0,28 1 139 0 0,34 12 1 0 0,-43-6-162 0 0,54 2 1 0 0,-79-7-50 0 0,-10-3-154 0 0,-5 1-1750 0 0,2 1-3347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29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1696 0 0,'0'0'15384'0'0,"0"-14"-10528"0"0,4 75-3923 0 0,2-1 0 0 0,17 75 0 0 0,-5-33-596 0 0,-6-53-317 0 0,-9-36 39 0 0,1-1 0 0 0,-2 1 0 0 0,3 25 370 0 0,3-70 137 0 0,-2 16-585 0 0,0 0 0 0 0,1 0 0 0 0,1 1 0 0 0,1 0 0 0 0,0 1 0 0 0,1 0 0 0 0,0 0 0 0 0,23-22 0 0 0,-32 35 10 0 0,1-1 0 0 0,-1 1 0 0 0,0 0 0 0 0,1 0 0 0 0,-1 0 0 0 0,1 0 0 0 0,-1 1 0 0 0,1-1 0 0 0,-1 0 0 0 0,1 1 0 0 0,0-1 0 0 0,-1 1 0 0 0,1-1 0 0 0,0 1 0 0 0,-1 0 0 0 0,1 0 0 0 0,0 0 0 0 0,-1 0 0 0 0,1 0 0 0 0,0 0 0 0 0,-1 0 0 0 0,1 0 0 0 0,2 1 0 0 0,0 1 10 0 0,-1-1 0 0 0,0 1 0 0 0,1 0 0 0 0,-1 0 0 0 0,0 0 0 0 0,0 1 0 0 0,-1-1 0 0 0,1 0 0 0 0,0 1 0 0 0,3 4 1 0 0,0 2 29 0 0,0-1 1 0 0,0 1 0 0 0,-1 0-1 0 0,0 1 1 0 0,-1-1 0 0 0,7 20-1 0 0,-5 4-69 0 0,-1 0 0 0 0,-2 0 0 0 0,-1 45 0 0 0,-4-69-1015 0 0,-1-11-1331 0 0,2 1 1785 0 0,1 0-1 0 0,0 0 0 0 0,0 0 0 0 0,-1-1 0 0 0,1 1 0 0 0,0 0 0 0 0,0-1 1 0 0,0 1-1 0 0,0 0 0 0 0,0 0 0 0 0,1-1 0 0 0,-1 1 0 0 0,0 0 1 0 0,1 0-1 0 0,0-3 0 0 0,8-17-7680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29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1 8809 0 0,'0'0'13092'0'0,"0"1"-12960"0"0,1 0-1 0 0,0 1 0 0 0,-1-1 1 0 0,1 1-1 0 0,-1-1 0 0 0,1 1 0 0 0,-1-1 1 0 0,0 1-1 0 0,0-1 0 0 0,0 1 1 0 0,1 0-1 0 0,-2-1 0 0 0,1 1 1 0 0,0 1-1 0 0,-12 7-68 0 0,-1 0 0 0 0,0-2 0 0 0,0 1 0 0 0,-1-2 1 0 0,0 0-1 0 0,0 0 0 0 0,-1-1 0 0 0,0-1 0 0 0,-29 6 0 0 0,43-11-51 0 0,1 1 0 0 0,-1 0 0 0 0,0-1 0 0 0,0 1 0 0 0,1 0 0 0 0,-1 0 0 0 0,1-1 0 0 0,-1 1 0 0 0,1 0 0 0 0,-1 0 0 0 0,1 0 0 0 0,-1 0 0 0 0,1 0 0 0 0,0 0 0 0 0,-1-1 0 0 0,1 1 0 0 0,0 0 0 0 0,0 0 0 0 0,0 0 0 0 0,0 0 0 0 0,0 0 0 0 0,0 0 0 0 0,0 0-1 0 0,0 0 1 0 0,0 0 0 0 0,1 1 0 0 0,4 38 44 0 0,-2-25 9 0 0,5 58 232 0 0,-3-1 0 0 0,-3 1 0 0 0,-11 107 0 0 0,8-177-311 0 0,0 2-22 0 0,0 1-1 0 0,0 0 0 0 0,1-1 0 0 0,0 1 0 0 0,0-1 0 0 0,0 1 0 0 0,1 7 0 0 0,10-19 69 0 0,0 1 0 0 0,0 0-1 0 0,1 1 1 0 0,-1 1 0 0 0,13-3 0 0 0,28-10-1630 0 0,-39 7-1064 0 0,-7 1-2298 0 0,-2-5-2891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30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52 8041 0 0,'0'0'11543'0'0,"-9"3"-11068"0"0,9-3-471 0 0,-4 2 95 0 0,0-1 0 0 0,0 1 0 0 0,0-1-1 0 0,0 1 1 0 0,1 0 0 0 0,-1 1 0 0 0,1-1 0 0 0,-1 1-1 0 0,1-1 1 0 0,0 1 0 0 0,0 0 0 0 0,0 0-1 0 0,1 0 1 0 0,-1 1 0 0 0,1-1 0 0 0,-1 1-1 0 0,1-1 1 0 0,0 1 0 0 0,1 0 0 0 0,-2 4-1 0 0,0 1 15 0 0,1 1-1 0 0,1-1 1 0 0,-1 1-1 0 0,2 0 0 0 0,-1 0 1 0 0,1-1-1 0 0,1 1 1 0 0,0 0-1 0 0,0-1 0 0 0,1 1 1 0 0,0 0-1 0 0,1-1 1 0 0,6 16-1 0 0,-8-21-103 0 0,1-1 0 0 0,-1 1-1 0 0,1-1 1 0 0,0 1 0 0 0,0-1 0 0 0,0 0 0 0 0,0 1-1 0 0,1-1 1 0 0,-1 0 0 0 0,1-1 0 0 0,0 1 0 0 0,-1 0-1 0 0,1-1 1 0 0,1 1 0 0 0,-1-1 0 0 0,0 0 0 0 0,0 0-1 0 0,1-1 1 0 0,-1 1 0 0 0,1 0 0 0 0,0-1 0 0 0,-1 0-1 0 0,1 0 1 0 0,0 0 0 0 0,0-1 0 0 0,0 1 0 0 0,0-1-1 0 0,-1 0 1 0 0,1 0 0 0 0,0 0 0 0 0,0 0 0 0 0,0-1-1 0 0,0 0 1 0 0,-1 0 0 0 0,1 0 0 0 0,0 0 0 0 0,3-2 0 0 0,3-2 29 0 0,-1 0 1 0 0,-1-1 0 0 0,1 0-1 0 0,-1 0 1 0 0,0-1 0 0 0,0 0-1 0 0,-1-1 1 0 0,0 1 0 0 0,0-1-1 0 0,-1-1 1 0 0,0 1 0 0 0,-1-1-1 0 0,0 0 1 0 0,0-1 0 0 0,6-16-1 0 0,-8 19 32 0 0,-1-1 0 0 0,0 0 0 0 0,0 0 0 0 0,0 0-1 0 0,-1 0 1 0 0,0 0 0 0 0,-1 0 0 0 0,0 0 0 0 0,-1-12 0 0 0,0 15-48 0 0,0 0 0 0 0,0 1 0 0 0,-1-1 0 0 0,1 0 0 0 0,-1 1 0 0 0,0 0 0 0 0,0-1 0 0 0,-1 1-1 0 0,1 0 1 0 0,-1 0 0 0 0,0 0 0 0 0,0 0 0 0 0,0 0 0 0 0,-1 1 0 0 0,1 0 0 0 0,-6-5 0 0 0,4 5-16 0 0,0 1 0 0 0,1-1 1 0 0,-1 1-1 0 0,0 0 0 0 0,0 0 0 0 0,0 1 0 0 0,-1 0 0 0 0,1 0 0 0 0,0 0 0 0 0,-1 0 0 0 0,1 1 0 0 0,0 0 0 0 0,-1 0 0 0 0,1 0 0 0 0,0 1 0 0 0,-1-1 0 0 0,1 1 0 0 0,0 1 0 0 0,0-1 1 0 0,0 1-1 0 0,0 0 0 0 0,0 0 0 0 0,-6 4 0 0 0,0-1-104 0 0,1 1 0 0 0,0 0 0 0 0,0 1 0 0 0,0 0 1 0 0,1 1-1 0 0,0 0 0 0 0,1 0 0 0 0,0 1 0 0 0,-12 15 1 0 0,8 8-1482 0 0,12-31 1235 0 0,0 0 1 0 0,0 0-1 0 0,0 0 1 0 0,0 0 0 0 0,0 0-1 0 0,0 0 1 0 0,0 0 0 0 0,0 0-1 0 0,0 0 1 0 0,1 0-1 0 0,-1-1 1 0 0,0 1 0 0 0,1 0-1 0 0,-1 0 1 0 0,0 0-1 0 0,1 0 1 0 0,-1 0 0 0 0,1 0-1 0 0,1 1 1 0 0,9 4-6909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30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12 6689 0 0,'0'0'14810'0'0,"-4"-2"-14373"0"0,-8-7 54 0 0,31 12 722 0 0,23 3-521 0 0,91-6-8 0 0,-152 49 576 0 0,15-27-1267 0 0,2 0 0 0 0,0 0-1 0 0,2 0 1 0 0,3 33-1 0 0,-1-22 3 0 0,19 148-18 0 0,-12-121 250 0 0,3 94-1 0 0,-45-160 1109 0 0,-20-9-1257 0 0,38 10-57 0 0,-1 1 0 0 0,1 0 0 0 0,-1 1 0 0 0,-27-2 1 0 0,57-7-1917 0 0,7-3-1593 0 0,-10 9-1350 0 0,-1 3-3095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32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40 1212 0 0,'0'0'11474'0'0,"-1"0"-10998"0"0,0-1 1 0 0,0 1-1 0 0,0-1 0 0 0,-1 1 1 0 0,1-1-1 0 0,0 1 0 0 0,0 0 1 0 0,0 0-1 0 0,0 0 0 0 0,-1 0 1 0 0,1 0-1 0 0,0 0 0 0 0,0 0 1 0 0,-3 0-1 0 0,5-2-438 0 0,1-1 0 0 0,-1 1 0 0 0,0 0 0 0 0,1 0 0 0 0,-1 0 0 0 0,1 0 0 0 0,0 0 0 0 0,-1 0 0 0 0,1 0 0 0 0,0 0 0 0 0,0 1 0 0 0,0-1 0 0 0,0 1 0 0 0,1-1-1 0 0,-1 1 1 0 0,0 0 0 0 0,1 0 0 0 0,-1 0 0 0 0,1 0 0 0 0,-1 1 0 0 0,1-1 0 0 0,-1 0 0 0 0,1 1 0 0 0,-1 0 0 0 0,1 0 0 0 0,0 0 0 0 0,-1 0 0 0 0,1 0 0 0 0,-1 0 0 0 0,1 1 0 0 0,-1-1 0 0 0,1 1 0 0 0,-1-1 0 0 0,1 1 0 0 0,-1 0-1 0 0,1 0 1 0 0,-1 0 0 0 0,0 1 0 0 0,1-1 0 0 0,-1 0 0 0 0,0 1 0 0 0,0 0 0 0 0,0-1 0 0 0,0 1 0 0 0,-1 0 0 0 0,1 0 0 0 0,0 0 0 0 0,-1 0 0 0 0,1 0 0 0 0,-1 1 0 0 0,0-1 0 0 0,0 0 0 0 0,0 1 0 0 0,0-1 0 0 0,0 0 0 0 0,0 1 0 0 0,0 0-1 0 0,-1-1 1 0 0,0 1 0 0 0,1-1 0 0 0,-1 1 0 0 0,0-1 0 0 0,0 1 0 0 0,0 0 0 0 0,-1-1 0 0 0,0 4 0 0 0,2-7-32 0 0,0-1 1 0 0,-1 0-1 0 0,1 0 0 0 0,-1 0 0 0 0,0 0 1 0 0,0 0-1 0 0,1 0 0 0 0,-1 0 0 0 0,0 0 1 0 0,-1 0-1 0 0,1 0 0 0 0,0 0 1 0 0,0 0-1 0 0,-1 0 0 0 0,0 0 0 0 0,1 0 1 0 0,-1 0-1 0 0,0 0 0 0 0,0 1 0 0 0,0-1 1 0 0,0 0-1 0 0,0 0 0 0 0,0 1 0 0 0,0-1 1 0 0,-1 1-1 0 0,1-1 0 0 0,0 1 0 0 0,-1 0 1 0 0,0-1-1 0 0,1 1 0 0 0,-1 0 1 0 0,0 0-1 0 0,1 0 0 0 0,-1 0 0 0 0,0 0 1 0 0,0 1-1 0 0,0-1 0 0 0,0 0 0 0 0,0 1 1 0 0,0 0-1 0 0,0-1 0 0 0,0 1 0 0 0,0 0 1 0 0,0 0-1 0 0,-2 0 0 0 0,2 0-3 0 0,-1 0-1 0 0,1 0 0 0 0,0 1 1 0 0,0-1-1 0 0,0 0 0 0 0,0 1 1 0 0,-1 0-1 0 0,1-1 0 0 0,0 1 1 0 0,0 0-1 0 0,0 0 0 0 0,0 0 1 0 0,0 0-1 0 0,1 1 0 0 0,-1-1 1 0 0,0 0-1 0 0,0 1 0 0 0,1-1 0 0 0,-1 1 1 0 0,1 0-1 0 0,-1-1 0 0 0,1 1 1 0 0,0 0-1 0 0,0 0 0 0 0,0 0 1 0 0,0 0-1 0 0,0 0 0 0 0,0 0 1 0 0,0 0-1 0 0,1 0 0 0 0,-1 1 1 0 0,1-1-1 0 0,0 0 0 0 0,-1 0 1 0 0,1 0-1 0 0,0 1 0 0 0,0-1 1 0 0,1 0-1 0 0,-1 0 0 0 0,0 0 1 0 0,1 3-1 0 0,0-4 0 0 0,-1 0-1 0 0,1 1 0 0 0,0-1 1 0 0,-1 0-1 0 0,1 0 1 0 0,0 1-1 0 0,0-1 1 0 0,0 0-1 0 0,0 0 0 0 0,0 0 1 0 0,0 0-1 0 0,0 0 1 0 0,1 0-1 0 0,-1-1 1 0 0,0 1-1 0 0,0 0 0 0 0,1-1 1 0 0,-1 1-1 0 0,0 0 1 0 0,1-1-1 0 0,-1 0 1 0 0,0 1-1 0 0,1-1 0 0 0,-1 0 1 0 0,1 0-1 0 0,-1 0 1 0 0,1 0-1 0 0,-1 0 1 0 0,1 0-1 0 0,-1 0 1 0 0,0 0-1 0 0,1 0 0 0 0,-1-1 1 0 0,1 1-1 0 0,-1-1 1 0 0,0 1-1 0 0,3-2 1 0 0,4 0 33 0 0,-1 0 1 0 0,1-1 0 0 0,-1 0 0 0 0,1-1 0 0 0,8-5 0 0 0,-15 8-12 0 0,0 1-1 0 0,0-1 0 0 0,1 0 1 0 0,-1 0-1 0 0,0 0 1 0 0,0 0-1 0 0,0 0 1 0 0,0 0-1 0 0,0 0 1 0 0,0-1-1 0 0,0 1 1 0 0,-1 0-1 0 0,1 0 0 0 0,0-1 1 0 0,-1 1-1 0 0,1-1 1 0 0,0-1-1 0 0,-1 2 12 0 0,0 0-1 0 0,0 0 1 0 0,0 0-1 0 0,0 0 1 0 0,-1 0 0 0 0,1 1-1 0 0,0-1 1 0 0,0 0-1 0 0,-1 0 1 0 0,1 0-1 0 0,0 1 1 0 0,-1-1-1 0 0,1 0 1 0 0,-1 0 0 0 0,1 1-1 0 0,-1-1 1 0 0,1 1-1 0 0,-1-1 1 0 0,0 0-1 0 0,1 1 1 0 0,-1-1-1 0 0,-1 0 1 0 0,0 0-13 0 0,0-1 0 0 0,-1 1-1 0 0,1 0 1 0 0,-1 0 0 0 0,1 0 0 0 0,-1 1 0 0 0,1-1 0 0 0,-1 1-1 0 0,0-1 1 0 0,1 1 0 0 0,-1 0 0 0 0,0 0 0 0 0,1 0-1 0 0,-1 0 1 0 0,0 0 0 0 0,1 1 0 0 0,-1-1 0 0 0,-4 2 0 0 0,5-1-20 0 0,0 0 1 0 0,0-1 0 0 0,0 1 0 0 0,0 0-1 0 0,0 0 1 0 0,0 0 0 0 0,1 0-1 0 0,-1 0 1 0 0,0 1 0 0 0,1-1 0 0 0,-1 1-1 0 0,1-1 1 0 0,-1 1 0 0 0,1-1 0 0 0,0 1-1 0 0,0 0 1 0 0,0-1 0 0 0,0 1-1 0 0,0 0 1 0 0,0 0 0 0 0,0 0 0 0 0,0 0-1 0 0,0 3 1 0 0,1-4-76 0 0,0-1 1 0 0,0 1-1 0 0,0 0 0 0 0,0 0 1 0 0,1 0-1 0 0,-1 0 0 0 0,0 0 0 0 0,0 0 1 0 0,1 0-1 0 0,-1 0 0 0 0,1-1 1 0 0,-1 1-1 0 0,1 0 0 0 0,-1 0 1 0 0,1-1-1 0 0,-1 1 0 0 0,1 0 1 0 0,0-1-1 0 0,1 2 0 0 0,0 0-375 0 0,0-1 0 0 0,0 0 0 0 0,0 0 0 0 0,0 0 0 0 0,0 0 0 0 0,0 0 0 0 0,1-1 1 0 0,-1 1-1 0 0,0-1 0 0 0,5 1 0 0 0,1 0-6177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2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73 2128 0 0,'0'0'13238'0'0,"4"-6"-12260"0"0,25-34 1430 0 0,-29 40-2313 0 0,1-1 0 0 0,-1 1 0 0 0,1 0 1 0 0,-1-1-1 0 0,0 1 0 0 0,1-1 0 0 0,-1 1 1 0 0,1-1-1 0 0,-1 1 0 0 0,0-1 0 0 0,0 1 1 0 0,1-1-1 0 0,-1 0 0 0 0,0 1 0 0 0,0-1 0 0 0,0 1 1 0 0,1-1-1 0 0,-1 0 0 0 0,0 1 0 0 0,0-1 1 0 0,0 1-1 0 0,0-1 0 0 0,0 0 0 0 0,0 1 1 0 0,0-1-1 0 0,-1 0 0 0 0,1 1 0 0 0,0-1 1 0 0,0 1-1 0 0,0-1 0 0 0,-1 1 0 0 0,1-2 0 0 0,-20-6 797 0 0,-29 10-783 0 0,42-1-85 0 0,-1 2 0 0 0,1-1 0 0 0,0 1 0 0 0,0 0 0 0 0,0 1 0 0 0,0-1 0 0 0,1 1 0 0 0,-1 1 0 0 0,1-1 0 0 0,0 1 0 0 0,0 0 0 0 0,1 1 0 0 0,0-1 0 0 0,-8 11 0 0 0,10-12-2 0 0,0 1 1 0 0,0-1 0 0 0,1 0 0 0 0,-1 1 0 0 0,1-1-1 0 0,0 1 1 0 0,1 0 0 0 0,-1 0 0 0 0,1-1 0 0 0,0 1 0 0 0,0 0-1 0 0,0 0 1 0 0,1 0 0 0 0,0 0 0 0 0,0 0 0 0 0,0 0-1 0 0,0 0 1 0 0,1 0 0 0 0,0 0 0 0 0,0 0 0 0 0,0 0 0 0 0,1 0-1 0 0,3 8 1 0 0,-3-11 15 0 0,-1 1 1 0 0,1 0-1 0 0,0 0 0 0 0,0-1 1 0 0,0 1-1 0 0,1-1 0 0 0,-1 1 1 0 0,1-1-1 0 0,-1 0 0 0 0,1 0 1 0 0,0 0-1 0 0,-1-1 0 0 0,1 1 0 0 0,0-1 1 0 0,0 1-1 0 0,4 0 0 0 0,0 0 5 0 0,0 0-1 0 0,0-1 1 0 0,0 0-1 0 0,0 0 1 0 0,1 0-1 0 0,-1-1 1 0 0,8-1-1 0 0,4-1-148 0 0,1-1 0 0 0,-1-1 0 0 0,0-1 1 0 0,29-11-1 0 0,-35 11-685 0 0,2 0-1405 0 0,-5 0-3656 0 0,-1-2-1532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2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19 6473 0 0,'0'0'9129'0'0,"-11"1"-8439"0"0,-35 3-32 0 0,44-3-532 0 0,-1-1 0 0 0,1 1-1 0 0,-1-1 1 0 0,1 1-1 0 0,0 0 1 0 0,-1 0 0 0 0,1 0-1 0 0,0 0 1 0 0,-1 0 0 0 0,1 0-1 0 0,0 1 1 0 0,0-1 0 0 0,0 1-1 0 0,0-1 1 0 0,0 1 0 0 0,1 0-1 0 0,-1 0 1 0 0,0 0 0 0 0,1 0-1 0 0,-1 0 1 0 0,1 0-1 0 0,0 0 1 0 0,0 1 0 0 0,0-1-1 0 0,0 0 1 0 0,0 1 0 0 0,0-1-1 0 0,1 0 1 0 0,-1 1 0 0 0,1-1-1 0 0,0 1 1 0 0,-1 2 0 0 0,1-2-96 0 0,0 0 0 0 0,0 0-1 0 0,0 0 1 0 0,1 0 0 0 0,-1 0 0 0 0,1 0 0 0 0,-1 0 0 0 0,1 0 0 0 0,0 0 0 0 0,0 0 0 0 0,0 0 0 0 0,1 0 0 0 0,-1-1 0 0 0,1 1 0 0 0,-1 0 0 0 0,1-1 0 0 0,0 1 0 0 0,0-1 0 0 0,0 0 0 0 0,0 0 0 0 0,1 0 0 0 0,3 3 0 0 0,0-2 28 0 0,1-1 1 0 0,-1 1-1 0 0,0-1 1 0 0,1-1-1 0 0,-1 1 1 0 0,1-1-1 0 0,0-1 1 0 0,-1 1-1 0 0,1-1 1 0 0,0 0-1 0 0,-1 0 0 0 0,1-1 1 0 0,0 0-1 0 0,-1 0 1 0 0,1-1-1 0 0,10-3 1 0 0,-4 0 26 0 0,0-1 0 0 0,-1 0 0 0 0,0-1 1 0 0,0 0-1 0 0,0-1 0 0 0,20-18 0 0 0,-31 25-71 0 0,1 0 1 0 0,-1 0-1 0 0,0 0 0 0 0,0 0 1 0 0,0 0-1 0 0,0 0 0 0 0,0 0 1 0 0,0 0-1 0 0,0 0 0 0 0,-1 0 0 0 0,1-1 1 0 0,0 1-1 0 0,-1 0 0 0 0,1-1 1 0 0,-1 1-1 0 0,1 0 0 0 0,-1-1 0 0 0,1 1 1 0 0,-1-1-1 0 0,0 1 0 0 0,0-1 1 0 0,0 1-1 0 0,0 0 0 0 0,0-1 1 0 0,0 1-1 0 0,-1-4 0 0 0,0 3 13 0 0,0 0 1 0 0,-1 0-1 0 0,1 0 0 0 0,-1 0 1 0 0,1 0-1 0 0,-1 0 0 0 0,0 0 0 0 0,0 1 1 0 0,0-1-1 0 0,0 1 0 0 0,0-1 1 0 0,0 1-1 0 0,0 0 0 0 0,-3-2 0 0 0,-4-1 19 0 0,0 0-1 0 0,0 1 0 0 0,-1 0 0 0 0,0 0 0 0 0,1 1 0 0 0,-19-1 1 0 0,21 3-23 0 0,-1 1 0 0 0,1 0 1 0 0,0 1-1 0 0,0 0 1 0 0,0 0-1 0 0,1 0 1 0 0,-1 1-1 0 0,0 0 1 0 0,-6 4-1 0 0,11-6-170 0 0,0 0-1 0 0,0 0 1 0 0,1 0 0 0 0,-1 0 0 0 0,0 0-1 0 0,0 0 1 0 0,1 0 0 0 0,-1 1-1 0 0,1-1 1 0 0,-1 1 0 0 0,1-1-1 0 0,-1 1 1 0 0,1 0 0 0 0,0 0 0 0 0,0-1-1 0 0,0 1 1 0 0,0 0 0 0 0,0 0-1 0 0,0 0 1 0 0,1 0 0 0 0,-1 0-1 0 0,1 0 1 0 0,-1 0 0 0 0,1 0 0 0 0,0 0-1 0 0,0 1 1 0 0,0-1 0 0 0,0 0-1 0 0,0 0 1 0 0,0 0 0 0 0,0 0-1 0 0,1 0 1 0 0,-1 0 0 0 0,2 3-1 0 0,4 1-3792 0 0,5 0-1937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3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0 7037 0 0,'0'0'9392'0'0,"-12"4"-8743"0"0,-37 16-55 0 0,48-20-531 0 0,0 0 0 0 0,-1 1-1 0 0,1-1 1 0 0,0 1 0 0 0,0 0-1 0 0,0-1 1 0 0,-1 1 0 0 0,1 0-1 0 0,0 0 1 0 0,0-1 0 0 0,0 1-1 0 0,0 0 1 0 0,0 0 0 0 0,1 0-1 0 0,-1 1 1 0 0,0-1 0 0 0,0 0-1 0 0,1 0 1 0 0,-1 0 0 0 0,0 2-1 0 0,1-2-20 0 0,0 0 0 0 0,0-1 0 0 0,0 1 0 0 0,1 0 0 0 0,-1 0 0 0 0,0-1 0 0 0,1 1 0 0 0,-1 0 0 0 0,0 0 0 0 0,1-1 0 0 0,-1 1 0 0 0,1 0 0 0 0,-1-1 0 0 0,1 1 0 0 0,0-1 0 0 0,-1 1 0 0 0,1 0-1 0 0,-1-1 1 0 0,1 0 0 0 0,0 1 0 0 0,-1-1 0 0 0,3 1 0 0 0,41 15 1074 0 0,-44-15-1098 0 0,19 3 53 0 0,-1 2 1 0 0,0 0-1 0 0,0 1 0 0 0,31 17 0 0 0,-44-21-26 0 0,0 0-1 0 0,0 1 1 0 0,-1-1-1 0 0,1 1 1 0 0,-1 0-1 0 0,0 1 1 0 0,0-1-1 0 0,0 1 1 0 0,2 5-1 0 0,-4-8 46 0 0,-1 1 0 0 0,1 0 0 0 0,-1 0 0 0 0,0 0-1 0 0,0 0 1 0 0,0 0 0 0 0,-1 0 0 0 0,1 1 0 0 0,-1-1 0 0 0,0 0 0 0 0,1 0-1 0 0,-2 0 1 0 0,1 0 0 0 0,0 1 0 0 0,0-1 0 0 0,-1 0 0 0 0,-1 6-1 0 0,0-7-55 0 0,1 1-1 0 0,-1 0 1 0 0,0-1-1 0 0,0 1 1 0 0,0-1-1 0 0,0 0 0 0 0,0 0 1 0 0,0 0-1 0 0,0 0 1 0 0,-1 0-1 0 0,1 0 1 0 0,-1 0-1 0 0,1-1 0 0 0,-1 1 1 0 0,0-1-1 0 0,0 0 1 0 0,0 0-1 0 0,0 0 0 0 0,0 0 1 0 0,0 0-1 0 0,0-1 1 0 0,-4 1-1 0 0,-12 2 229 0 0,1-2-1 0 0,-28 0 0 0 0,35-1-233 0 0,8 0-334 0 0,-1 0-1 0 0,0 0 1 0 0,1 0-1 0 0,-1-1 1 0 0,0 1-1 0 0,1-1 0 0 0,-1 0 1 0 0,1 0-1 0 0,-1 0 1 0 0,1-1-1 0 0,-4-1 1 0 0,5 2-68 0 0,1-1 1 0 0,-1 1 0 0 0,1 0-1 0 0,0-1 1 0 0,-1 1 0 0 0,1-1-1 0 0,0 0 1 0 0,0 1 0 0 0,0-1-1 0 0,0 0 1 0 0,0 0 0 0 0,0 0-1 0 0,1 1 1 0 0,-1-1 0 0 0,1 0-1 0 0,-1 0 1 0 0,1 0 0 0 0,0 0 0 0 0,0 0-1 0 0,-1 0 1 0 0,2-4 0 0 0,-1-11-10782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2:47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3100 0 0,'0'0'13830'0'0,"44"0"-9789"0"0,68-6-131 0 0,-59 2-8277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8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2904 0 0,'0'0'2100'0'0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4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7 408 704 0 0,'-7'6'21982'0'0,"371"-16"-19728"0"0,-364 10-2092 0 0,-1-5-72 0 0,1 1 1 0 0,-1-1-1 0 0,0 1 0 0 0,0-1 0 0 0,-1 1 0 0 0,1 0 0 0 0,-1 0 1 0 0,0-1-1 0 0,0 1 0 0 0,0 0 0 0 0,-1 1 0 0 0,-3-5 0 0 0,-42-47-190 0 0,16 20 26 0 0,26 28 26 0 0,0-1 1 0 0,1 1-1 0 0,0-1 0 0 0,0 0 0 0 0,1 0 0 0 0,0-1 0 0 0,0 1 0 0 0,1-1 0 0 0,0 0 0 0 0,1 0 0 0 0,0 0 0 0 0,0 0 0 0 0,0-11 0 0 0,2 14 38 0 0,1 1-1 0 0,-1 0 0 0 0,1 0 0 0 0,0 0 1 0 0,1 0-1 0 0,-1 0 0 0 0,1 0 1 0 0,0 1-1 0 0,0-1 0 0 0,1 0 1 0 0,-1 1-1 0 0,1 0 0 0 0,0-1 0 0 0,0 1 1 0 0,0 0-1 0 0,1 0 0 0 0,0 1 1 0 0,-1-1-1 0 0,1 1 0 0 0,0 0 1 0 0,1 0-1 0 0,-1 0 0 0 0,0 1 0 0 0,1-1 1 0 0,5-1-1 0 0,-4 1 22 0 0,1 0 0 0 0,0 0 0 0 0,0 1 0 0 0,-1 0 0 0 0,1 0 1 0 0,1 1-1 0 0,-1 0 0 0 0,0 0 0 0 0,0 1 0 0 0,0-1 0 0 0,1 2 0 0 0,-1-1 0 0 0,0 1 0 0 0,0 0 0 0 0,0 0 1 0 0,0 1-1 0 0,0 0 0 0 0,0 0 0 0 0,0 1 0 0 0,-1 0 0 0 0,1 0 0 0 0,-1 1 0 0 0,0-1 0 0 0,0 1 1 0 0,0 1-1 0 0,0-1 0 0 0,-1 1 0 0 0,0 0 0 0 0,0 0 0 0 0,0 1 0 0 0,0-1 0 0 0,-1 1 0 0 0,0 0 0 0 0,0 0 1 0 0,-1 1-1 0 0,0-1 0 0 0,0 1 0 0 0,0 0 0 0 0,-1-1 0 0 0,0 1 0 0 0,0 0 0 0 0,1 14 0 0 0,-3-7 43 0 0,0 1-1 0 0,0 0 0 0 0,-2 0 1 0 0,0-1-1 0 0,0 1 0 0 0,-2-1 1 0 0,-7 22-1 0 0,-1-4-53 0 0,-2-1 0 0 0,-19 32-1 0 0,32-62-6 0 0,1-1 0 0 0,0 1-1 0 0,-1-1 1 0 0,1 0-1 0 0,0 1 1 0 0,0-1-1 0 0,-1 1 1 0 0,1-1-1 0 0,0 1 1 0 0,0-1-1 0 0,0 1 1 0 0,0-1 0 0 0,0 1-1 0 0,0-1 1 0 0,-1 1-1 0 0,1-1 1 0 0,0 1-1 0 0,1-1 1 0 0,-1 1-1 0 0,0-1 1 0 0,0 1 0 0 0,0 0-1 0 0,0-1 1 0 0,0 1-1 0 0,0-1 1 0 0,1 0-1 0 0,-1 1 1 0 0,0-1-1 0 0,0 1 1 0 0,1-1 0 0 0,-1 1-1 0 0,0-1 1 0 0,1 1-1 0 0,-1-1 1 0 0,1 1-1 0 0,24 4 139 0 0,50-13 554 0 0,-44 4-515 0 0,54 4 342 0 0,-84 0-826 0 0,-23 14-7662 0 0,8-10 1207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9 5765 0 0,'0'0'11171'0'0,"5"-8"-7754"0"0,-6 13-3072 0 0,0 0-1 0 0,-1 0 1 0 0,1 0 0 0 0,-1 0-1 0 0,0-1 1 0 0,-1 1 0 0 0,-4 7-1 0 0,-5 12 212 0 0,6-5-456 0 0,1-1-1 0 0,0 1 1 0 0,2 0-1 0 0,0 0 0 0 0,2 1 1 0 0,0-1-1 0 0,1 0 1 0 0,1 1-1 0 0,0-1 1 0 0,6 25-1 0 0,0-9 112 0 0,2-1-1 0 0,1 0 1 0 0,2 0-1 0 0,27 54 1 0 0,-32-74-167 0 0,2 0 0 0 0,-1-1 0 0 0,1 0 0 0 0,1-1 1 0 0,0 0-1 0 0,1-1 0 0 0,21 18 0 0 0,-25-23-50 0 0,0-1 0 0 0,0 0 0 0 0,1 0 0 0 0,0-1 0 0 0,0 0 0 0 0,0-1 0 0 0,1 1 0 0 0,-1-1 0 0 0,1-1 0 0 0,0 0 0 0 0,-1 0 0 0 0,1-1 0 0 0,0 0 0 0 0,18 0 0 0 0,-24-2-130 0 0,1 0 0 0 0,-1 1 0 0 0,0-2 0 0 0,0 1 0 0 0,0 0 0 0 0,0-1 0 0 0,0 1 0 0 0,0-1 0 0 0,4-3 0 0 0,3-5-2765 0 0,-5-1-3577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5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6521 0 0,'0'0'12597'0'0,"3"5"-11767"0"0,1 5-513 0 0,0 0-1 0 0,-1 0 0 0 0,0 0 0 0 0,0 0 0 0 0,1 13 0 0 0,-3-13-184 0 0,0-1 0 0 0,1 1 1 0 0,1-1-1 0 0,-1 1 0 0 0,1-1 0 0 0,1 0 0 0 0,0 0 0 0 0,0-1 0 0 0,7 10 0 0 0,-11-18-128 0 0,1 1 1 0 0,0-1-1 0 0,-1 1 0 0 0,1-1 1 0 0,0 0-1 0 0,-1 1 0 0 0,1-1 0 0 0,0 0 1 0 0,0 0-1 0 0,0 1 0 0 0,-1-1 0 0 0,1 0 1 0 0,0 0-1 0 0,0 0 0 0 0,0 0 1 0 0,-1 0-1 0 0,1 0 0 0 0,0 0 0 0 0,0 0 1 0 0,0-1-1 0 0,-1 1 0 0 0,1 0 1 0 0,0 0-1 0 0,0-1 0 0 0,-1 1 0 0 0,1 0 1 0 0,0-1-1 0 0,-1 1 0 0 0,1-1 0 0 0,0 1 1 0 0,-1-1-1 0 0,1 1 0 0 0,0-1 1 0 0,-1 1-1 0 0,1-1 0 0 0,-1 0 0 0 0,1 1 1 0 0,0-2-1 0 0,25-32 121 0 0,-21 28-150 0 0,13-20-51 0 0,-8 11 30 0 0,0 0-1 0 0,2 1 1 0 0,-1 0 0 0 0,2 0-1 0 0,22-18 1 0 0,-35 32 48 0 0,1-1 1 0 0,0 0-1 0 0,0 1 0 0 0,0-1 1 0 0,-1 1-1 0 0,1-1 1 0 0,0 1-1 0 0,0-1 0 0 0,0 1 1 0 0,0 0-1 0 0,0-1 1 0 0,0 1-1 0 0,0 0 1 0 0,0 0-1 0 0,0 0 0 0 0,0-1 1 0 0,0 1-1 0 0,0 0 1 0 0,0 0-1 0 0,0 1 0 0 0,0-1 1 0 0,0 0-1 0 0,0 0 1 0 0,0 0-1 0 0,0 1 0 0 0,0-1 1 0 0,0 0-1 0 0,0 1 1 0 0,-1-1-1 0 0,2 2 1 0 0,0-1 19 0 0,0 1 0 0 0,-1 0 1 0 0,1 0-1 0 0,-1 1 1 0 0,0-1-1 0 0,0 0 0 0 0,0 0 1 0 0,0 1-1 0 0,0-1 1 0 0,0 0-1 0 0,0 1 0 0 0,0 2 1 0 0,1 12 129 0 0,0 0-1 0 0,0 30 1 0 0,-2-43-160 0 0,0-2-48 0 0,-3 46 329 0 0,3-45-459 0 0,0 0 1 0 0,-1 0 0 0 0,0 0-1 0 0,1-1 1 0 0,-1 1 0 0 0,0 0-1 0 0,0 0 1 0 0,0-1 0 0 0,0 1-1 0 0,-1-1 1 0 0,1 1 0 0 0,-1-1-1 0 0,0 0 1 0 0,-2 3 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6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6689 0 0,'0'0'13728'0'0,"5"0"-12978"0"0,0 0-570 0 0,0 0 0 0 0,1 1-1 0 0,-1-1 1 0 0,0 1 0 0 0,0 1 0 0 0,0-1-1 0 0,0 1 1 0 0,0 0 0 0 0,0 0-1 0 0,0 0 1 0 0,0 1 0 0 0,-1-1 0 0 0,0 1-1 0 0,1 0 1 0 0,3 5 0 0 0,-1-2 30 0 0,0 2 0 0 0,-1-1 0 0 0,0 1 0 0 0,0 0 1 0 0,-1 0-1 0 0,0 0 0 0 0,7 17 0 0 0,-3-1-7 0 0,-1 0 0 0 0,-1 1 0 0 0,-1 0 0 0 0,-1 1 0 0 0,2 40 0 0 0,-5-31-133 0 0,-2 0 0 0 0,-1 1-1 0 0,-10 61 1 0 0,8-80-231 0 0,-1-1 0 0 0,0 0-1 0 0,-1 0 1 0 0,-1-1 0 0 0,-1 0 0 0 0,0 0 0 0 0,-1 0 0 0 0,0-1 0 0 0,-1 0-1 0 0,-14 16 1 0 0,22-29-38 0 0,-8 7-1076 0 0,0-7-3101 0 0,-3-1-2373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6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27 980 0 0,'0'0'17098'0'0,"-4"-6"-15855"0"0,152 1 3468 0 0,-2 0-4417 0 0,-145 5-600 0 0,-8-3-5669 0 0,-9-4-6686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7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5717 0 0,'0'0'14648'0'0,"3"32"-13069"0"0,6 43-447 0 0,-6-42-1513 0 0,1 0 1 0 0,2-1-1 0 0,15 50 0 0 0,-14-74-1159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7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4432 0 0,'0'0'13053'0'0,"6"-6"-11416"0"0,4 29-922 0 0,-1 0 0 0 0,-1 0 1 0 0,-1 1-1 0 0,-1 0 0 0 0,5 38 0 0 0,3 127-779 0 0,-12-124 297 0 0,-4-12 180 0 0,1-48 5 0 0,1-7-43 0 0,5-28-85 0 0,-2 16-310 0 0,0-1 1 0 0,2 1 0 0 0,0 0-1 0 0,0 0 1 0 0,1 0-1 0 0,1 1 1 0 0,0 0 0 0 0,10-13-1 0 0,-1 4-37 0 0,1 1 0 0 0,1 1 0 0 0,32-29-1 0 0,-49 48 48 0 0,0 0 0 0 0,0 0-1 0 0,0 0 1 0 0,0 0 0 0 0,1 0 0 0 0,-1 0-1 0 0,0 0 1 0 0,0 1 0 0 0,1-1-1 0 0,-1 0 1 0 0,1 1 0 0 0,-1-1-1 0 0,1 1 1 0 0,-1 0 0 0 0,1-1 0 0 0,-1 1-1 0 0,1 0 1 0 0,-1 0 0 0 0,1 0-1 0 0,-1 0 1 0 0,1 0 0 0 0,-1 0 0 0 0,1 0-1 0 0,-1 1 1 0 0,3 0 0 0 0,-2 0 6 0 0,0 1 1 0 0,1-1-1 0 0,-1 1 0 0 0,0 0 1 0 0,0 0-1 0 0,0 0 1 0 0,0 0-1 0 0,-1 0 0 0 0,1 0 1 0 0,-1 0-1 0 0,1 0 1 0 0,-1 1-1 0 0,2 2 0 0 0,3 9 38 0 0,-1 0-1 0 0,-1 1 1 0 0,6 27-1 0 0,18 155-1044 0 0,-24-190-925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8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23 6597 0 0,'0'0'15396'0'0,"2"-5"-14924"0"0,-1 4-450 0 0,-1 1 0 0 0,1 0-1 0 0,-1-1 1 0 0,1 1-1 0 0,-1-1 1 0 0,1 1-1 0 0,-1-1 1 0 0,0 1-1 0 0,1 0 1 0 0,-1-1 0 0 0,0 0-1 0 0,1 1 1 0 0,-1-1-1 0 0,0 1 1 0 0,0-1-1 0 0,0 1 1 0 0,1-1 0 0 0,-1 1-1 0 0,0-1 1 0 0,0 0-1 0 0,0 1 1 0 0,0-1-1 0 0,0 1 1 0 0,0-1 0 0 0,0 0-1 0 0,0 1 1 0 0,0-1-1 0 0,-1 1 1 0 0,1-1-1 0 0,0 1 1 0 0,0-2 0 0 0,-20 10 944 0 0,-28 9-762 0 0,25-13-173 0 0,-55 6 350 0 0,85 32-533 0 0,-7 13 163 0 0,-2 0-1 0 0,-3 0 1 0 0,-2-1 0 0 0,-20 74-1 0 0,11-50-23 0 0,15-76 7 0 0,0 1 0 0 0,0 0 0 0 0,1 0-1 0 0,-1-1 1 0 0,1 1 0 0 0,0 0 0 0 0,0 0-1 0 0,0 0 1 0 0,0 0 0 0 0,1 0 0 0 0,-1-1-1 0 0,2 4 1 0 0,-1-5 10 0 0,0 1-1 0 0,0-1 1 0 0,0 0-1 0 0,0-1 1 0 0,0 1-1 0 0,1 0 1 0 0,-1 0-1 0 0,0 0 1 0 0,1-1-1 0 0,-1 1 1 0 0,1-1 0 0 0,-1 1-1 0 0,1-1 1 0 0,-1 0-1 0 0,1 1 1 0 0,-1-1-1 0 0,1 0 1 0 0,-1 0-1 0 0,1 0 1 0 0,-1 0-1 0 0,1 0 1 0 0,1-1-1 0 0,137 1 211 0 0,-139 0-308 0 0,1 0 0 0 0,-1 0 0 0 0,0-1 0 0 0,0 1 0 0 0,0 0 0 0 0,0-1 1 0 0,0 1-1 0 0,0-1 0 0 0,0 1 0 0 0,0-1 0 0 0,0 1 0 0 0,0-1 0 0 0,0 0 1 0 0,0 0-1 0 0,-1 1 0 0 0,1-1 0 0 0,0 0 0 0 0,0 0 0 0 0,-1 0 0 0 0,1 0 0 0 0,-1 0 1 0 0,2-2-1 0 0,4-16-7364 0 0,-6 4-1728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8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4 376 9381 0 0,'0'0'12376'0'0,"-3"3"-11878"0"0,3-4-91 0 0,27-40-74 0 0,-2 0 0 0 0,-1-2 0 0 0,-3 0 0 0 0,30-87 0 0 0,-29 71-181 0 0,-12 39-126 0 0,-11 20-26 0 0,1 0 1 0 0,0 0 0 0 0,0 0-1 0 0,0 0 1 0 0,0 0 0 0 0,0 0-1 0 0,0 0 1 0 0,0 1 0 0 0,0-1-1 0 0,0 0 1 0 0,0 0-1 0 0,0 0 1 0 0,0 0 0 0 0,0 0-1 0 0,0 0 1 0 0,0 0 0 0 0,0 0-1 0 0,0 1 1 0 0,0-1 0 0 0,0 0-1 0 0,0 0 1 0 0,0 0 0 0 0,0 0-1 0 0,0 0 1 0 0,0 0-1 0 0,0 0 1 0 0,0 0 0 0 0,0 1-1 0 0,0-1 1 0 0,1 0 0 0 0,-1 0-1 0 0,0 0 1 0 0,0 0 0 0 0,0 0-1 0 0,0 0 1 0 0,0 0-1 0 0,0 0 1 0 0,0 0 0 0 0,0 0-1 0 0,0 0 1 0 0,0 0 0 0 0,1 0-1 0 0,-1 0 1 0 0,0 1 0 0 0,0-1-1 0 0,0 0 1 0 0,0 0-1 0 0,0 0 1 0 0,0 0 0 0 0,0 0-1 0 0,0 0 1 0 0,1 0 0 0 0,-1 0-1 0 0,0 0 1 0 0,0 0 0 0 0,0 0-1 0 0,0 0 1 0 0,0 0 0 0 0,0-1-1 0 0,0 1 1 0 0,0 0-1 0 0,1 0 1 0 0,-1 0 0 0 0,0 0-1 0 0,0 0 1 0 0,0 0 0 0 0,0 0-1 0 0,0 0 1 0 0,-2 40 80 0 0,0-19-75 0 0,-10 131 152 0 0,-2 61-318 0 0,14-205 316 0 0,0-1-3934 0 0,-3-23-10225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9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16 2492 0 0,'0'0'15943'0'0,"-3"2"-15486"0"0,2-2-420 0 0,1 0 0 0 0,-1 0 0 0 0,1 0 0 0 0,-1 1 0 0 0,1-1 0 0 0,0 0 0 0 0,-1 0 0 0 0,1 0 0 0 0,-1 0-1 0 0,1 0 1 0 0,0 1 0 0 0,-1-1 0 0 0,1 0 0 0 0,-1 0 0 0 0,1 1 0 0 0,0-1 0 0 0,-1 0 0 0 0,1 1 0 0 0,0-1-1 0 0,-1 0 1 0 0,1 1 0 0 0,0-1 0 0 0,0 0 0 0 0,-1 1 0 0 0,1-1 0 0 0,0 1 0 0 0,0-1 0 0 0,0 0 0 0 0,0 1-1 0 0,-1-1 1 0 0,1 1 0 0 0,0-1 0 0 0,0 1 0 0 0,0-1 0 0 0,0 1 0 0 0,0-1 0 0 0,0 0 0 0 0,0 1 0 0 0,0-1 0 0 0,0 1-1 0 0,1 0 1 0 0,21 3 1180 0 0,41-12-91 0 0,-37-3-859 0 0,-21 8-235 0 0,0 1 1 0 0,-1 0-1 0 0,1 0 0 0 0,0 0 1 0 0,0 0-1 0 0,0 1 0 0 0,10-2 1 0 0,-12 41 1160 0 0,-8 157-832 0 0,1 63-380 0 0,6-237 31 0 0,0 0-1 0 0,11 38 0 0 0,-8-40 58 0 0,0-1-1 0 0,-2 1 1 0 0,2 31-1 0 0,-5-49-44 0 0,-1 0 0 0 0,1 0-1 0 0,-1-1 1 0 0,1 1 0 0 0,-1 0 0 0 0,1-1-1 0 0,-1 1 1 0 0,1 0 0 0 0,-1-1 0 0 0,0 1-1 0 0,1-1 1 0 0,-1 1 0 0 0,0-1-1 0 0,1 1 1 0 0,-1-1 0 0 0,0 1 0 0 0,0-1-1 0 0,0 0 1 0 0,1 1 0 0 0,-1-1-1 0 0,0 0 1 0 0,0 0 0 0 0,0 1 0 0 0,0-1-1 0 0,1 0 1 0 0,-1 0 0 0 0,0 0 0 0 0,0 0-1 0 0,0 0 1 0 0,0-1 0 0 0,0 1-1 0 0,0 0 1 0 0,-32-3 460 0 0,32 3-495 0 0,-10-3-57 0 0,-1 0 0 0 0,2-1 0 0 0,-1 0-1 0 0,0 0 1 0 0,1-1 0 0 0,0-1 0 0 0,0 0-1 0 0,0 0 1 0 0,1-1 0 0 0,0 0 0 0 0,0-1-1 0 0,-14-16 1 0 0,21 22-217 0 0,1 0 0 0 0,1 0 0 0 0,-1-1 1 0 0,0 1-1 0 0,0 0 0 0 0,1-1 0 0 0,0 1 0 0 0,-1 0 0 0 0,1-1 0 0 0,0 1 0 0 0,0-1 1 0 0,1-3-1 0 0,-1-5-3371 0 0,0-6-2299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8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1 744 0 0,'0'0'4616'0'0,"66"60"-4435"0"0,-53-48-101 0 0,-3 0-68 0 0,-2-2 52 0 0,0 2-60 0 0,-1-3-4 0 0,3 1-493 0 0,-2-2-367 0 0,-3 0-692 0 0,0 0-260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49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8269 0 0,'0'0'12195'0'0,"-8"12"-11742"0"0,-21 37-76 0 0,28-47-344 0 0,0-1 0 0 0,0 1 0 0 0,0 0 1 0 0,0 0-1 0 0,0 0 0 0 0,1 0 0 0 0,-1 0 0 0 0,1 0 0 0 0,-1 0 0 0 0,1 0 0 0 0,0 1 1 0 0,-1-1-1 0 0,1 0 0 0 0,0 0 0 0 0,1 3 0 0 0,-1-4-19 0 0,0-1 0 0 0,1 1 0 0 0,-1-1 0 0 0,1 1 0 0 0,-1-1-1 0 0,1 1 1 0 0,-1-1 0 0 0,1 1 0 0 0,-1-1 0 0 0,1 1 0 0 0,-1-1 0 0 0,1 1 0 0 0,-1-1 0 0 0,1 0-1 0 0,0 1 1 0 0,-1-1 0 0 0,1 0 0 0 0,0 0 0 0 0,-1 1 0 0 0,1-1 0 0 0,0 0 0 0 0,-1 0 0 0 0,1 0-1 0 0,0 0 1 0 0,0 0 0 0 0,-1 0 0 0 0,2 0 0 0 0,3-1 80 0 0,-1 1-1 0 0,1-1 1 0 0,0 0-1 0 0,-1-1 1 0 0,0 1 0 0 0,1-1-1 0 0,-1 0 1 0 0,8-4-1 0 0,-9 4-21 0 0,0 0-1 0 0,-1-1 0 0 0,1 1 0 0 0,-1-1 1 0 0,1 0-1 0 0,-1 0 0 0 0,0 0 0 0 0,0 0 1 0 0,2-4-1 0 0,-4 6-29 0 0,0 0 0 0 0,1 1 0 0 0,-1-1 0 0 0,0 1 0 0 0,0-1 0 0 0,1 0 0 0 0,-1 1 0 0 0,0-1 0 0 0,0 0 0 0 0,0 1 0 0 0,0-1 0 0 0,0 0 0 0 0,0 1 0 0 0,0-1 0 0 0,0 1 0 0 0,0-1 0 0 0,-1 0 1 0 0,1 1-1 0 0,0-1 0 0 0,0 0 0 0 0,-1 1 0 0 0,1-1 0 0 0,0 1 0 0 0,0-1 0 0 0,-1 1 0 0 0,1-1 0 0 0,-1 1 0 0 0,1-1 0 0 0,-1 1 0 0 0,1-1 0 0 0,-1 1 0 0 0,1-1 0 0 0,-1 1 0 0 0,1 0 0 0 0,-1-1 0 0 0,1 1 0 0 0,-1 0 0 0 0,1-1 0 0 0,-1 1 0 0 0,0 0 0 0 0,1 0 0 0 0,-1 0 0 0 0,0-1 0 0 0,1 1 0 0 0,-1 0 0 0 0,0 0 0 0 0,1 0 1 0 0,-1 0-1 0 0,1 0 0 0 0,-1 0 0 0 0,0 0 0 0 0,1 1 0 0 0,-1-1 0 0 0,-1 0 0 0 0,1 0-12 0 0,-1 0 0 0 0,0 0 0 0 0,1 0 0 0 0,-1 0 0 0 0,1 1 0 0 0,-1-1 0 0 0,1 0 0 0 0,-1 1 0 0 0,1-1 0 0 0,-1 1-1 0 0,1 0 1 0 0,-1-1 0 0 0,1 1 0 0 0,0 0 0 0 0,-1 0 0 0 0,1 0 0 0 0,0 0 0 0 0,0 0 0 0 0,0 0 0 0 0,-1 0 0 0 0,0 2 0 0 0,-10 30-1794 0 0,6-11-2422 0 0,2-15-1001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50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299 26 2540 0 0,'0'0'14888'0'0,"-13"-4"-14154"0"0,-38-14-39 0 0,44 17-498 0 0,1 0 1 0 0,0 0-1 0 0,0 1 0 0 0,-1 0 0 0 0,1 0 1 0 0,0 1-1 0 0,0-1 0 0 0,0 1 0 0 0,-1 0 1 0 0,1 1-1 0 0,0 0 0 0 0,0 0 0 0 0,-10 5 1 0 0,9-4 130 0 0,-4 1-100 0 0,0 1 0 0 0,1 0 1 0 0,0 1-1 0 0,0 0 0 0 0,0 1 0 0 0,1-1 1 0 0,-9 10-1 0 0,14-13-200 0 0,0 2 0 0 0,0-1-1 0 0,1 0 1 0 0,0 1 0 0 0,0-1 0 0 0,0 1 0 0 0,0 0 0 0 0,1 0-1 0 0,-1 0 1 0 0,1 0 0 0 0,0 1 0 0 0,1-1 0 0 0,0 1 0 0 0,0-1 0 0 0,0 1-1 0 0,0 9 1 0 0,1-13-23 0 0,0 1 0 0 0,0 0 0 0 0,1-1 0 0 0,-1 1 0 0 0,1-1 0 0 0,-1 1 0 0 0,1-1 0 0 0,0 1 0 0 0,0-1 0 0 0,0 0 0 0 0,1 1 0 0 0,-1-1 1 0 0,0 0-1 0 0,1 0 0 0 0,0 0 0 0 0,-1 0 0 0 0,1 0 0 0 0,2 2 0 0 0,1 0 7 0 0,0-1 1 0 0,0 1-1 0 0,1-1 1 0 0,-1 0 0 0 0,1-1-1 0 0,-1 1 1 0 0,11 2-1 0 0,1-1 1 0 0,1 0 0 0 0,1-1-1 0 0,-1-1 1 0 0,24 0 0 0 0,-27-3-88 0 0,-1 0 0 0 0,1-1 0 0 0,0 0 0 0 0,-1-1 1 0 0,0-1-1 0 0,26-10 0 0 0,-34 12-21 0 0,0-1 0 0 0,0 0 0 0 0,0 0 0 0 0,0 0 0 0 0,-1-1 0 0 0,1 0 0 0 0,-1 0-1 0 0,0 0 1 0 0,0-1 0 0 0,0 1 0 0 0,-1-1 0 0 0,0 0 0 0 0,0-1 0 0 0,0 1 0 0 0,0-1 0 0 0,-1 0 0 0 0,4-8 0 0 0,-6 13 92 0 0,-1 0-1 0 0,1 0 1 0 0,-1 0 0 0 0,1-1 0 0 0,-1 1 0 0 0,1 0 0 0 0,-1 0 0 0 0,0 0 0 0 0,0-1-1 0 0,1 1 1 0 0,-1 0 0 0 0,0 0 0 0 0,0-1 0 0 0,0 1 0 0 0,0 0 0 0 0,0 0 0 0 0,-1 0-1 0 0,1-1 1 0 0,0 1 0 0 0,-1 0 0 0 0,1 0 0 0 0,0 0 0 0 0,-1-1 0 0 0,1 1 0 0 0,-1 0 0 0 0,0 0-1 0 0,1 0 1 0 0,-1 0 0 0 0,0 0 0 0 0,0 0 0 0 0,0 0 0 0 0,0 1 0 0 0,1-1 0 0 0,-1 0-1 0 0,0 0 1 0 0,0 1 0 0 0,-1-1 0 0 0,1 0 0 0 0,-1 0 0 0 0,0 1 2 0 0,0 0 0 0 0,0 0 0 0 0,0 1 0 0 0,1-1 0 0 0,-1 0 1 0 0,0 1-1 0 0,0-1 0 0 0,1 1 0 0 0,-1-1 0 0 0,0 1 0 0 0,0 0 0 0 0,1 0 0 0 0,-1 0 1 0 0,1 0-1 0 0,-1 0 0 0 0,1 0 0 0 0,-1 0 0 0 0,1 0 0 0 0,0 1 0 0 0,0-1 1 0 0,-1 1-1 0 0,1-1 0 0 0,0 1 0 0 0,0-1 0 0 0,0 1 0 0 0,0 2 0 0 0,-2-1 18 0 0,1 1 0 0 0,1 0-1 0 0,-1 0 1 0 0,0 0-1 0 0,1 0 1 0 0,0 0-1 0 0,0 0 1 0 0,0 0 0 0 0,1 0-1 0 0,-1 0 1 0 0,1 0-1 0 0,0 1 1 0 0,0-1-1 0 0,0 0 1 0 0,1 0 0 0 0,-1 0-1 0 0,1 1 1 0 0,3 6-1 0 0,-3-8 9 0 0,1 0 1 0 0,0 0-1 0 0,0-1 0 0 0,0 1 0 0 0,1-1 0 0 0,-1 1 0 0 0,0-1 1 0 0,1 0-1 0 0,0 0 0 0 0,-1 0 0 0 0,1 0 0 0 0,0 0 0 0 0,0-1 1 0 0,0 1-1 0 0,0-1 0 0 0,0 0 0 0 0,1 0 0 0 0,-1 0 0 0 0,0 0 1 0 0,1-1-1 0 0,-1 1 0 0 0,0-1 0 0 0,1 0 0 0 0,3 0 0 0 0,9 1 148 0 0,0-2 0 0 0,1 0 0 0 0,-1-1 0 0 0,30-7 0 0 0,-39 8-148 0 0,-1-1 0 0 0,0 0 1 0 0,0 0-1 0 0,0-1 0 0 0,0 0 0 0 0,0 0 0 0 0,0 0 1 0 0,-1 0-1 0 0,1-1 0 0 0,-1 0 0 0 0,0 0 0 0 0,-1-1 1 0 0,1 0-1 0 0,-1 1 0 0 0,6-9 0 0 0,-9 11-6 0 0,1-1-1 0 0,-1 1 1 0 0,0-1-1 0 0,-1 1 1 0 0,1-1-1 0 0,0 0 1 0 0,-1 1-1 0 0,1-1 1 0 0,-1 0-1 0 0,0 1 1 0 0,0-1-1 0 0,0 0 1 0 0,0 1-1 0 0,-1-1 1 0 0,1 0-1 0 0,-1 1 1 0 0,1-1-1 0 0,-1 0 1 0 0,0 1-1 0 0,0-1 1 0 0,0 1-1 0 0,0 0 1 0 0,-1-1-1 0 0,1 1 1 0 0,-1 0-1 0 0,1 0 0 0 0,-1-1 1 0 0,0 1-1 0 0,0 1 1 0 0,0-1-1 0 0,0 0 1 0 0,0 0-1 0 0,0 1 1 0 0,-3-2-1 0 0,-2-2 42 0 0,0 0 0 0 0,0 1 0 0 0,0 0 0 0 0,-1 1 0 0 0,1-1 0 0 0,-1 1 0 0 0,0 1 0 0 0,0 0 0 0 0,0 0-1 0 0,-9-1 1 0 0,10 2-91 0 0,0 0 0 0 0,0 1 0 0 0,1 0-1 0 0,-1 0 1 0 0,0 1 0 0 0,0 0 0 0 0,0 0-1 0 0,1 0 1 0 0,-1 1 0 0 0,0 0-1 0 0,1 0 1 0 0,0 1 0 0 0,-1 0 0 0 0,1 0-1 0 0,0 0 1 0 0,1 1 0 0 0,-1 0 0 0 0,0 0-1 0 0,1 1 1 0 0,-6 6 0 0 0,10-11-101 0 0,0 1 0 0 0,1 0 0 0 0,-1 0 0 0 0,1 0 0 0 0,-1 0 0 0 0,1 0 0 0 0,-1 0-1 0 0,1 0 1 0 0,0 0 0 0 0,-1 0 0 0 0,1 1 0 0 0,0-1 0 0 0,0 0 0 0 0,0 0 0 0 0,0 0 0 0 0,0 0 0 0 0,0 0 0 0 0,0 0 0 0 0,0 0 0 0 0,0 1 0 0 0,1 0 0 0 0,-1-1-284 0 0,1 0 1 0 0,-1-1-1 0 0,1 1 1 0 0,-1-1-1 0 0,1 1 1 0 0,-1-1-1 0 0,1 1 1 0 0,-1 0-1 0 0,1-1 1 0 0,-1 0-1 0 0,1 1 1 0 0,0-1 0 0 0,-1 1-1 0 0,1-1 1 0 0,0 0-1 0 0,-1 0 1 0 0,1 1-1 0 0,0-1 1 0 0,0 0-1 0 0,-1 0 1 0 0,1 0-1 0 0,0 0 1 0 0,0 0-1 0 0,13 1-10099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51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 7037 0 0,'0'0'12907'0'0,"-11"10"-12669"0"0,6-6-199 0 0,-7 6 175 0 0,1 0 1 0 0,0 0 0 0 0,1 1-1 0 0,0 0 1 0 0,1 1 0 0 0,0 0-1 0 0,-12 23 1 0 0,21-35-208 0 0,0 1 0 0 0,0 0 0 0 0,-1-1 1 0 0,1 1-1 0 0,0 0 0 0 0,0 0 0 0 0,0-1 0 0 0,0 1 0 0 0,0 0 0 0 0,0-1 1 0 0,0 1-1 0 0,0 0 0 0 0,0 0 0 0 0,0-1 0 0 0,0 1 0 0 0,1 0 1 0 0,-1-1-1 0 0,0 1 0 0 0,0 0 0 0 0,1-1 0 0 0,-1 1 0 0 0,0 0 0 0 0,1-1 1 0 0,-1 1-1 0 0,1-1 0 0 0,-1 1 0 0 0,1-1 0 0 0,-1 1 0 0 0,1-1 0 0 0,-1 1 1 0 0,1-1-1 0 0,-1 1 0 0 0,1-1 0 0 0,0 0 0 0 0,-1 1 0 0 0,1-1 0 0 0,0 0 1 0 0,-1 0-1 0 0,1 1 0 0 0,0-1 0 0 0,-1 0 0 0 0,1 0 0 0 0,0 0 1 0 0,0 0-1 0 0,-1 0 0 0 0,1 0 0 0 0,0 0 0 0 0,45 1 184 0 0,-35-1-98 0 0,11 0-7 0 0,0 0 0 0 0,33 7 0 0 0,-49-6-55 0 0,-1 0 1 0 0,0 0-1 0 0,0 1 1 0 0,0-1-1 0 0,0 1 0 0 0,0 0 1 0 0,0 0-1 0 0,0 1 1 0 0,-1 0-1 0 0,1 0 0 0 0,-1 0 1 0 0,0 0-1 0 0,0 0 1 0 0,0 1-1 0 0,0 0 0 0 0,4 5 1 0 0,-7-7 29 0 0,1 1 0 0 0,-1-1 0 0 0,0 0 1 0 0,0 1-1 0 0,0 0 0 0 0,0-1 0 0 0,0 1 0 0 0,0 0 1 0 0,-1-1-1 0 0,0 1 0 0 0,1 0 0 0 0,-1-1 0 0 0,0 1 1 0 0,0 0-1 0 0,0 0 0 0 0,-1-1 0 0 0,1 1 0 0 0,-1 0 1 0 0,1 0-1 0 0,-1-1 0 0 0,0 1 0 0 0,0-1 0 0 0,0 1 1 0 0,0-1-1 0 0,-1 1 0 0 0,1-1 0 0 0,-1 0 0 0 0,1 1 1 0 0,-1-1-1 0 0,0 0 0 0 0,0 0 0 0 0,0 0 0 0 0,0-1 1 0 0,0 1-1 0 0,0 0 0 0 0,-1-1 0 0 0,1 1 0 0 0,-5 1 0 0 0,-2 2-39 0 0,0 0-1 0 0,0-1 0 0 0,0 0 0 0 0,-1-1 0 0 0,1 0 0 0 0,-1 0 0 0 0,1-1 0 0 0,-1-1 0 0 0,-14 2 0 0 0,19-3-77 0 0,0-1 1 0 0,0 1 0 0 0,0-1 0 0 0,0 0-1 0 0,0 0 1 0 0,0-1 0 0 0,0 0 0 0 0,1 0-1 0 0,-1 0 1 0 0,1 0 0 0 0,-1 0-1 0 0,1-1 1 0 0,0 0 0 0 0,-1 0 0 0 0,-3-5-1 0 0,5 6-469 0 0,0-1 0 0 0,1 0-1 0 0,-1 0 1 0 0,1-1-1 0 0,0 1 1 0 0,0 0-1 0 0,0-1 1 0 0,0 0 0 0 0,1 1-1 0 0,-1-1 1 0 0,1 0-1 0 0,0 0 1 0 0,-1-3 0 0 0,2-14-6760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51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0 4728 0 0,'0'0'13890'0'0,"-7"4"-13316"0"0,1 1-348 0 0,0-1 1 0 0,0 1-1 0 0,0 1 1 0 0,1-1-1 0 0,0 1 1 0 0,0 0-1 0 0,0 0 1 0 0,1 1-1 0 0,0-1 1 0 0,0 1-1 0 0,1 0 1 0 0,-1 0-1 0 0,2 0 1 0 0,-3 8-1 0 0,-4 14 173 0 0,2-1-1 0 0,1 1 1 0 0,1 0-1 0 0,2 0 0 0 0,1 0 1 0 0,2 51-1 0 0,2-61-390 0 0,0 0 1 0 0,1 0-1 0 0,0-1 0 0 0,2 1 1 0 0,0-1-1 0 0,1 0 0 0 0,1 0 0 0 0,1 0 1 0 0,0-1-1 0 0,1 0 0 0 0,16 20 1 0 0,-21-33-42 0 0,0 0 0 0 0,1 0 1 0 0,0 0-1 0 0,-1-1 0 0 0,1 0 1 0 0,1 0-1 0 0,8 4 0 0 0,14-2-1821 0 0,-28-6 1648 0 0,1 1-1 0 0,0 0 1 0 0,0 0-1 0 0,-1-1 0 0 0,1 1 1 0 0,0 0-1 0 0,0-1 1 0 0,-1 1-1 0 0,1-1 0 0 0,-1 1 1 0 0,1-1-1 0 0,0 1 1 0 0,-1-1-1 0 0,1 0 0 0 0,-1 1 1 0 0,1-1-1 0 0,-1 0 1 0 0,0 1-1 0 0,1-1 0 0 0,-1 0 1 0 0,1 0-1 0 0,-1 1 1 0 0,0-1-1 0 0,0 0 0 0 0,0 0 1 0 0,1 1-1 0 0,-1-1 1 0 0,0-2-1 0 0,0-10-6783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52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4 366 7085 0 0,'0'0'12229'0'0,"-1"3"-11773"0"0,0-2-424 0 0,1-1 0 0 0,0 1 1 0 0,-1-1-1 0 0,1 1 0 0 0,0-1 0 0 0,0 1 1 0 0,0-1-1 0 0,0 1 0 0 0,-1-1 0 0 0,1 1 1 0 0,0-1-1 0 0,0 1 0 0 0,0-1 0 0 0,0 1 1 0 0,0-1-1 0 0,0 1 0 0 0,0-1 0 0 0,0 1 1 0 0,1 0-1 0 0,-1-1 0 0 0,0 1 0 0 0,0-1 1 0 0,0 1-1 0 0,0-1 0 0 0,1 1 0 0 0,-1-1 1 0 0,0 0-1 0 0,1 1 0 0 0,-1-1 0 0 0,0 1 1 0 0,1-1-1 0 0,-1 1 0 0 0,0-1 0 0 0,1 0 1 0 0,-1 1-1 0 0,1-1 0 0 0,-1 0 0 0 0,1 0 1 0 0,-1 1-1 0 0,1-1 0 0 0,-1 0 1 0 0,1 0-1 0 0,-1 0 0 0 0,1 1 0 0 0,-1-1 1 0 0,1 0-1 0 0,37 3 1448 0 0,-35-3-1520 0 0,44 0 840 0 0,-13 1-589 0 0,-1-1-1 0 0,0-2 1 0 0,47-8 0 0 0,-79 10-203 0 0,-1 0-1 0 0,1 0 1 0 0,-1 0 0 0 0,1 0 0 0 0,0 0-1 0 0,-1 0 1 0 0,1 0 0 0 0,-1 0 0 0 0,1 0-1 0 0,0 0 1 0 0,-1-1 0 0 0,1 1 0 0 0,-1 0-1 0 0,1 0 1 0 0,-1-1 0 0 0,1 1-1 0 0,0 0 1 0 0,-1-1 0 0 0,1 1 0 0 0,-1 0-1 0 0,0-1 1 0 0,1 1 0 0 0,-1-1 0 0 0,1 1-1 0 0,-1-1 1 0 0,0 1 0 0 0,1-1 0 0 0,-1 1-1 0 0,0-1 1 0 0,1 1 0 0 0,-1-1 0 0 0,0 1-1 0 0,0-1 1 0 0,0 0 0 0 0,0 1 0 0 0,1-1-1 0 0,-1 1 1 0 0,0-1 0 0 0,0 0-1 0 0,0 1 1 0 0,0-1 0 0 0,0 1 0 0 0,0-1-1 0 0,-1 0 1 0 0,1 1 0 0 0,0-1 0 0 0,0 1-1 0 0,0-1 1 0 0,0 0 0 0 0,-1 1 0 0 0,1-1-1 0 0,0 1 1 0 0,-1-1 0 0 0,1 1 0 0 0,0-1-1 0 0,-1 1 1 0 0,1-1 0 0 0,-1 1 0 0 0,1 0-1 0 0,-1-1 1 0 0,1 1 0 0 0,-1-1 0 0 0,1 1-1 0 0,-1 0 1 0 0,1-1 0 0 0,-1 1-1 0 0,0 0 1 0 0,-47-32 738 0 0,35 25-649 0 0,2-1-180 0 0,0 0-1 0 0,1-1 0 0 0,0 0 0 0 0,0 0 1 0 0,-14-20-1 0 0,20 24 53 0 0,1 0 1 0 0,-1 0-1 0 0,1-1 1 0 0,1 1-1 0 0,-1-1 1 0 0,1 1-1 0 0,0-1 1 0 0,0 0-1 0 0,0 0 1 0 0,1 0-1 0 0,0 0 1 0 0,0 0-1 0 0,1 0 1 0 0,0-1-1 0 0,0-5 1 0 0,1 8 40 0 0,1 0 0 0 0,-1 0 0 0 0,1 1 1 0 0,0-1-1 0 0,-1 0 0 0 0,2 1 0 0 0,-1 0 1 0 0,0-1-1 0 0,1 1 0 0 0,-1 0 0 0 0,1 0 1 0 0,0 0-1 0 0,0 1 0 0 0,0-1 0 0 0,0 1 1 0 0,7-4-1 0 0,61-33 63 0 0,-65 36-70 0 0,17-7 23 0 0,43-15 1 0 0,-58 23-24 0 0,1 0-1 0 0,-1 0 1 0 0,1 1-1 0 0,-1 0 1 0 0,1 0 0 0 0,-1 1-1 0 0,1 0 1 0 0,-1 0-1 0 0,13 3 1 0 0,-18-2 13 0 0,-1 1 0 0 0,1-1 0 0 0,0 0 0 0 0,-1 1 0 0 0,1 0 1 0 0,-1 0-1 0 0,0 0 0 0 0,0 0 0 0 0,1 0 0 0 0,-1 0 0 0 0,-1 0 0 0 0,1 1 0 0 0,0-1 0 0 0,0 1 0 0 0,-1-1 0 0 0,0 1 1 0 0,1 0-1 0 0,-1-1 0 0 0,0 1 0 0 0,0 0 0 0 0,0 0 0 0 0,-1 0 0 0 0,1 0 0 0 0,-1 0 0 0 0,0 0 0 0 0,0 0 0 0 0,0 4 1 0 0,1 2 38 0 0,-1 0 0 0 0,-1-1 0 0 0,1 1 0 0 0,-1 0 1 0 0,-1 0-1 0 0,0-1 0 0 0,0 1 0 0 0,-5 11 0 0 0,-10 13-50 0 0,-28 39 0 0 0,-9 18 253 0 0,54-90-256 0 0,0 1-1 0 0,0-1 1 0 0,0 0-1 0 0,0 1 1 0 0,0-1-1 0 0,-1 0 1 0 0,1 1-1 0 0,0-1 1 0 0,0 0-1 0 0,0 0 1 0 0,0 1-1 0 0,0-1 1 0 0,0 0-1 0 0,0 1 1 0 0,0-1-1 0 0,0 0 1 0 0,0 1-1 0 0,0-1 1 0 0,0 0-1 0 0,1 1 1 0 0,-1-1-1 0 0,0 0 1 0 0,0 0-1 0 0,0 1 1 0 0,0-1-1 0 0,0 0 1 0 0,1 1-1 0 0,-1-1 1 0 0,0 0-1 0 0,0 0 1 0 0,0 0-1 0 0,1 1 1 0 0,-1-1-1 0 0,0 0 1 0 0,1 0-1 0 0,-1 1 1 0 0,17 4 152 0 0,22-4 466 0 0,-36-1-428 0 0,17-1-7 0 0,0 1 0 0 0,0 1 0 0 0,0 1 0 0 0,0 1 0 0 0,28 7 0 0 0,-34-5-298 0 0,-11-4-2123 0 0,-11-2-2632 0 0,-1 0 1528 0 0,-16-2-9363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55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64 0 0,'0'0'17164'0'0,"10"-16"-12522"0"0,5 169-2597 0 0,-12-84-1766 0 0,20-112 525 0 0,-9 17-778 0 0,0 0-1 0 0,1 1 0 0 0,2 0 0 0 0,1 2 0 0 0,25-28 1 0 0,-42 50-17 0 0,0 1 1 0 0,0-1-1 0 0,0 1 1 0 0,0-1 0 0 0,0 1-1 0 0,0 0 1 0 0,0-1-1 0 0,0 1 1 0 0,0 0 0 0 0,0 0-1 0 0,0 0 1 0 0,0-1-1 0 0,0 1 1 0 0,0 0 0 0 0,0 1-1 0 0,0-1 1 0 0,0 0-1 0 0,0 0 1 0 0,0 0-1 0 0,0 1 1 0 0,0-1 0 0 0,0 0-1 0 0,0 1 1 0 0,0-1-1 0 0,0 1 1 0 0,0-1 0 0 0,0 1-1 0 0,-1-1 1 0 0,1 1-1 0 0,0 0 1 0 0,0-1 0 0 0,-1 1-1 0 0,1 0 1 0 0,0 0-1 0 0,-1 0 1 0 0,1-1 0 0 0,0 1-1 0 0,-1 0 1 0 0,0 0-1 0 0,1 1 1 0 0,30 47 272 0 0,-26-40-217 0 0,4 10 607 0 0,-1 1 1 0 0,9 37 0 0 0,-7-20-2530 0 0,-6-23-6168 0 0,4-21 1668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55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5685 0 0,'0'0'15907'0'0,"10"-8"-14405"0"0,90 4 1379 0 0,-52 2-3706 0 0,-1 0-4683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56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0 324 1408 0 0,'0'0'16502'0'0,"0"5"-15712"0"0,1-4-720 0 0,-1 1-1 0 0,0 0 1 0 0,0-1-1 0 0,0 1 1 0 0,1-1-1 0 0,-1 1 1 0 0,1-1-1 0 0,-1 1 1 0 0,1-1-1 0 0,0 1 1 0 0,-1-1-1 0 0,1 1 1 0 0,0-1-1 0 0,0 0 1 0 0,0 0-1 0 0,0 1 1 0 0,0-1-1 0 0,0 0 1 0 0,1 0-1 0 0,-1 0 1 0 0,0 0-1 0 0,0 0 1 0 0,1 0-1 0 0,-1-1 1 0 0,3 2-1 0 0,1 0 127 0 0,1 0 0 0 0,0 0 0 0 0,0-1-1 0 0,-1 1 1 0 0,1-2 0 0 0,0 1 0 0 0,7 0-1 0 0,11-1 172 0 0,-1 0 0 0 0,0-2 0 0 0,32-5 0 0 0,-43 5-289 0 0,-1-1 0 0 0,0 0 1 0 0,1-1-1 0 0,-2 0 1 0 0,1-1-1 0 0,0 0 0 0 0,-1-1 1 0 0,16-11-1 0 0,-24 16-39 0 0,-1 0-1 0 0,0-1 0 0 0,0 1 1 0 0,0 0-1 0 0,0 0 0 0 0,0 0 1 0 0,0-1-1 0 0,0 1 0 0 0,-1-1 1 0 0,1 1-1 0 0,0 0 0 0 0,-1-1 1 0 0,1 1-1 0 0,-1-1 0 0 0,0 0 1 0 0,1 1-1 0 0,-1-1 0 0 0,0 1 1 0 0,0-1-1 0 0,0 1 0 0 0,0-1 1 0 0,0 0-1 0 0,0 1 0 0 0,0-1 1 0 0,-1 1-1 0 0,1-1 0 0 0,-1 1 1 0 0,1-1-1 0 0,-1 1 1 0 0,1-1-1 0 0,-1 1 0 0 0,0-1 1 0 0,0 1-1 0 0,0 0 0 0 0,0-1 1 0 0,0 1-1 0 0,0 0 0 0 0,-2-2 1 0 0,-7-8-128 0 0,0 1 1 0 0,-1 0 0 0 0,-18-13-1 0 0,10 7-9 0 0,13 12 15 0 0,1-1 0 0 0,0 0 0 0 0,0-1 0 0 0,1 1 0 0 0,-1-1 0 0 0,1 0 0 0 0,1 0 0 0 0,-1 0 0 0 0,1-1 0 0 0,0 1 0 0 0,0-1 0 0 0,1 1 0 0 0,-3-13 0 0 0,5 16 67 0 0,0 0 1 0 0,0-1-1 0 0,0 1 1 0 0,0 0-1 0 0,1 0 1 0 0,-1-1-1 0 0,1 1 0 0 0,0 0 1 0 0,0 0-1 0 0,0 0 1 0 0,0 0-1 0 0,1 0 1 0 0,-1 0-1 0 0,1 0 1 0 0,0 0-1 0 0,0 1 0 0 0,0-1 1 0 0,0 1-1 0 0,0-1 1 0 0,0 1-1 0 0,1 0 1 0 0,-1 0-1 0 0,1 0 1 0 0,0 0-1 0 0,-1 0 0 0 0,1 1 1 0 0,0-1-1 0 0,0 1 1 0 0,0 0-1 0 0,0 0 1 0 0,5-2-1 0 0,4 0 68 0 0,0 0 1 0 0,0 0-1 0 0,0 1 0 0 0,0 1 0 0 0,0 0 0 0 0,0 0 1 0 0,0 1-1 0 0,0 1 0 0 0,0 0 0 0 0,0 1 0 0 0,0 0 1 0 0,0 0-1 0 0,16 7 0 0 0,-22-7-25 0 0,-1-1 0 0 0,0 2 0 0 0,0-1 0 0 0,0 0 0 0 0,0 1 0 0 0,0 0 0 0 0,-1 0 0 0 0,1 0 0 0 0,-1 1 0 0 0,0 0 0 0 0,0-1 0 0 0,0 1 0 0 0,0 1 0 0 0,-1-1 0 0 0,0 1 0 0 0,0-1 0 0 0,0 1 0 0 0,0 0 0 0 0,-1 0 0 0 0,0 0 0 0 0,0 0 0 0 0,0 0 0 0 0,0 1 0 0 0,-1-1 0 0 0,0 1 0 0 0,0-1 0 0 0,-1 1 0 0 0,1-1 0 0 0,-1 1 0 0 0,-1 10 0 0 0,-1-10-11 0 0,0 1 0 0 0,0-1 0 0 0,0 1-1 0 0,-1-1 1 0 0,0 0 0 0 0,0 0 0 0 0,0 0 0 0 0,-1 0-1 0 0,0 0 1 0 0,-9 9 0 0 0,-56 53-13 0 0,42-44 13 0 0,27-24-23 0 0,0 0 1 0 0,0 0-1 0 0,0 0 1 0 0,0 0-1 0 0,-1 1 1 0 0,1-1-1 0 0,0 0 0 0 0,0 0 1 0 0,0 0-1 0 0,0 0 1 0 0,0 1-1 0 0,0-1 1 0 0,0 0-1 0 0,-1 0 0 0 0,1 0 1 0 0,0 1-1 0 0,0-1 1 0 0,0 0-1 0 0,0 0 0 0 0,0 0 1 0 0,0 1-1 0 0,0-1 1 0 0,0 0-1 0 0,0 0 1 0 0,0 1-1 0 0,0-1 0 0 0,0 0 1 0 0,0 0-1 0 0,0 0 1 0 0,0 1-1 0 0,1-1 1 0 0,-1 0-1 0 0,0 0 0 0 0,0 0 1 0 0,0 0-1 0 0,0 1 1 0 0,0-1-1 0 0,0 0 1 0 0,0 0-1 0 0,1 0 0 0 0,-1 0 1 0 0,0 1-1 0 0,0-1 1 0 0,0 0-1 0 0,0 0 1 0 0,1 0-1 0 0,-1 0 0 0 0,0 0 1 0 0,0 0-1 0 0,0 0 1 0 0,1 0-1 0 0,-1 1 0 0 0,0-1 1 0 0,0 0-1 0 0,0 0 1 0 0,1 0-1 0 0,-1 0 1 0 0,24 4 30 0 0,26-4 328 0 0,2-5-156 0 0,24-2 133 0 0,-24 6-4317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56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1 6249 0 0,'0'0'15886'0'0,"9"15"-14984"0"0,12 18-287 0 0,-2 1-1 0 0,-2 0 0 0 0,-1 2 0 0 0,-1 0 0 0 0,15 60 0 0 0,-27-74-566 0 0,0 0 0 0 0,-1 0 0 0 0,-1 1-1 0 0,-2-1 1 0 0,0 1 0 0 0,-1-1 0 0 0,-1 0-1 0 0,-7 26 1 0 0,7-37-172 0 0,-1 0-1 0 0,0 0 1 0 0,-1-1-1 0 0,0 1 1 0 0,-1-1-1 0 0,0 0 1 0 0,0-1-1 0 0,-1 1 1 0 0,0-1-1 0 0,-1 0 1 0 0,0-1-1 0 0,-1 0 1 0 0,1 0 0 0 0,-1-1-1 0 0,-1 0 1 0 0,0-1-1 0 0,-15 8 1 0 0,15-9-356 0 0,-18 9-1794 0 0,5-7-2688 0 0,-15-4-6585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57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6505 0 0,'0'0'11895'0'0,"13"-3"-10735"0"0,24-5-430 0 0,1 1-1 0 0,0 2 1 0 0,53 1-1 0 0,-73 4-1269 0 0,1 1 0 0 0,-1 1 0 0 0,19 4 0 0 0,-17-4-6959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9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1 744 0 0,'0'0'5841'0'0</inkml:trace>
  <inkml:trace contextRef="#ctx0" brushRef="#br0" timeOffset="1">253 130 928 0 0,'0'0'3400'0'0,"69"0"-3400"0"0,-54 0-492 0 0,0 2-892 0 0,-4 2-220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58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6837 0 0,'0'0'13937'0'0,"-13"77"-13401"0"0,13-51-256 0 0,0 8-208 0 0,2-4-72 0 0,6 0-60 0 0,5 3-268 0 0,0-7-512 0 0,7-2-444 0 0,-10-8-808 0 0,8-2-3605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58.5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0 432 0 0,'0'0'17937'0'0,"5"12"-17025"0"0,6 19-384 0 0,-1 0-1 0 0,-2 0 1 0 0,7 47-1 0 0,-6 17-340 0 0,-5-37-282 0 0,21 95 0 0 0,-25-153 95 0 0,0 0 1 0 0,0 0-1 0 0,0 1 1 0 0,0-1-1 0 0,0 0 1 0 0,0 0 0 0 0,0 0-1 0 0,0 1 1 0 0,0-1-1 0 0,0 0 1 0 0,0 0-1 0 0,0 0 1 0 0,0 0-1 0 0,1 1 1 0 0,-1-1-1 0 0,0 0 1 0 0,0 0-1 0 0,0 0 1 0 0,0 0-1 0 0,0 0 1 0 0,0 0-1 0 0,1 1 1 0 0,-1-1-1 0 0,0 0 1 0 0,0 0-1 0 0,0 0 1 0 0,0 0-1 0 0,0 0 1 0 0,1 0-1 0 0,-1 0 1 0 0,0 0-1 0 0,0 0 1 0 0,0 0-1 0 0,1 0 1 0 0,-1 0-1 0 0,0 0 1 0 0,0 0-1 0 0,0 0 1 0 0,0 0-1 0 0,1 0 1 0 0,-1 0-1 0 0,0 0 1 0 0,0 0-1 0 0,0 0 1 0 0,1 0-1 0 0,-1 0 1 0 0,0 0-1 0 0,0 0 1 0 0,0 0-1 0 0,0 0 1 0 0,1 0-1 0 0,-1-1 1 0 0,12-12 81 0 0,16-33 92 0 0,-16 25-170 0 0,73-92 27 0 0,-74 100-49 0 0,0 1 1 0 0,0 1-1 0 0,1 0 1 0 0,1 1 0 0 0,0 0-1 0 0,23-13 1 0 0,-34 22 11 0 0,-1 0 0 0 0,0 0 0 0 0,1 0 1 0 0,-1 1-1 0 0,1-1 0 0 0,0 0 0 0 0,-1 1 0 0 0,1 0 0 0 0,-1-1 1 0 0,1 1-1 0 0,0 0 0 0 0,-1 0 0 0 0,1 0 0 0 0,0 0 0 0 0,-1 0 0 0 0,1 0 1 0 0,0 0-1 0 0,-1 1 0 0 0,1-1 0 0 0,0 0 0 0 0,-1 1 0 0 0,1 0 1 0 0,-1-1-1 0 0,3 2 0 0 0,-2 0 12 0 0,0 0 1 0 0,0 0-1 0 0,-1 0 1 0 0,1 0-1 0 0,-1 0 0 0 0,1 1 1 0 0,-1-1-1 0 0,0 1 1 0 0,1-1-1 0 0,-1 1 1 0 0,0-1-1 0 0,-1 1 1 0 0,2 4-1 0 0,1 12 69 0 0,-1-1 1 0 0,-1 1 0 0 0,-1 30-1 0 0,-1-32-81 0 0,0 0 57 0 0,-1 1 0 0 0,-1-1 0 0 0,0 0 0 0 0,-1 0 0 0 0,-8 21 0 0 0,-8 32-3751 0 0,19-65-151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58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1668 0 0,'0'0'15476'0'0,"5"-4"-15109"0"0,2 0-85 0 0,1 0 1 0 0,0 0-1 0 0,1 1 0 0 0,-1 0 1 0 0,1 0-1 0 0,-1 1 0 0 0,1 0 1 0 0,0 0-1 0 0,0 1 1 0 0,13 0-1 0 0,-19 1-248 0 0,0 0-1 0 0,-1 0 1 0 0,1 0 0 0 0,0 0-1 0 0,0 1 1 0 0,0-1 0 0 0,0 1-1 0 0,-1 0 1 0 0,1 0 0 0 0,0 0-1 0 0,-1 0 1 0 0,1 0 0 0 0,0 0 0 0 0,-1 1-1 0 0,0-1 1 0 0,1 1 0 0 0,-1 0-1 0 0,0 0 1 0 0,0-1 0 0 0,0 1-1 0 0,0 1 1 0 0,0-1 0 0 0,0 0-1 0 0,-1 0 1 0 0,1 1 0 0 0,-1-1-1 0 0,1 1 1 0 0,-1 0 0 0 0,0-1-1 0 0,0 1 1 0 0,0 0 0 0 0,-1-1 0 0 0,1 1-1 0 0,-1 0 1 0 0,1 0 0 0 0,-1 0-1 0 0,0 0 1 0 0,0 3 0 0 0,0 0 24 0 0,-1 1 0 0 0,0-1 0 0 0,0 1 0 0 0,0-1 1 0 0,-1 1-1 0 0,0-1 0 0 0,0 0 0 0 0,-1 0 0 0 0,0 0 0 0 0,0 0 1 0 0,0-1-1 0 0,-6 8 0 0 0,-15 32 240 0 0,23-45-300 0 0,1 1 0 0 0,0-1 0 0 0,0 1 0 0 0,0-1 0 0 0,0 1 0 0 0,0-1 0 0 0,0 0 0 0 0,-1 1 0 0 0,1-1 1 0 0,0 1-1 0 0,0-1 0 0 0,0 1 0 0 0,0-1 0 0 0,1 1 0 0 0,-1-1 0 0 0,0 0 0 0 0,0 1 0 0 0,0-1 0 0 0,0 1 0 0 0,0-1 0 0 0,0 1 1 0 0,1-1-1 0 0,-1 0 0 0 0,0 1 0 0 0,0-1 0 0 0,1 0 0 0 0,-1 1 0 0 0,0-1 0 0 0,1 0 0 0 0,-1 1 0 0 0,0-1 0 0 0,1 1 0 0 0,19 5-24 0 0,22-5 20 0 0,-40-2 4 0 0,9 0-75 0 0,1 0-1 0 0,-1-1 0 0 0,0-1 0 0 0,0 1 0 0 0,0-2 0 0 0,-1 0 0 0 0,12-6 0 0 0,-13 6-1493 0 0,1-2 1 0 0,-2 1-1 0 0,1-1 0 0 0,12-11 0 0 0,-6 0-4806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1:59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26 7265 0 0,'0'0'9138'0'0,"6"-4"-8913"0"0,20-13 43 0 0,-20 12 531 0 0,-42 17 1379 0 0,31-12-2146 0 0,1 0-23 0 0,0 1 0 0 0,0-1 0 0 0,-1 1 0 0 0,1 0 0 0 0,0 0 0 0 0,0 0 0 0 0,-5 2-1 0 0,9-3-67 0 0,-1 24 197 0 0,-9 45 0 0 0,1-12-111 0 0,-22 544 1811 0 0,34-478-1845 0 0,-3-122-2 0 0,1-1 1 0 0,0 1-1 0 0,-1 0 0 0 0,1-1 0 0 0,0 1 0 0 0,0-1 0 0 0,-1 1 0 0 0,1-1 1 0 0,0 1-1 0 0,0-1 0 0 0,0 1 0 0 0,0-1 0 0 0,0 0 0 0 0,-1 0 0 0 0,1 1 0 0 0,0-1 1 0 0,0 0-1 0 0,0 0 0 0 0,0 0 0 0 0,0 0 0 0 0,0 0 0 0 0,2 0 0 0 0,28 0 32 0 0,-26 0-35 0 0,19 0-167 0 0,0-1 1 0 0,43-7-1 0 0,-57 6-1217 0 0,-1-1 1 0 0,1 0-1 0 0,-1 0 0 0 0,0-1 0 0 0,16-9 0 0 0,-7 0-7031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0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9 102 6129 0 0,'0'0'11489'0'0,"11"-10"-10923"0"0,35-33 96 0 0,-41 39-520 0 0,1 0-1 0 0,0 0 1 0 0,1 1-1 0 0,-1 0 1 0 0,1 0-1 0 0,0 0 1 0 0,-1 1-1 0 0,1 0 1 0 0,0 0-1 0 0,0 1 1 0 0,0 0-1 0 0,0 0 1 0 0,1 1-1 0 0,-1 0 1 0 0,0 0-1 0 0,0 1 1 0 0,11 1-1 0 0,-15-1-107 0 0,1 0-1 0 0,0 0 0 0 0,-1 1 1 0 0,1-1-1 0 0,-1 1 0 0 0,0 0 0 0 0,1 0 1 0 0,-1 0-1 0 0,0 0 0 0 0,0 0 1 0 0,0 1-1 0 0,0-1 0 0 0,-1 1 1 0 0,1 0-1 0 0,-1 0 0 0 0,1 0 0 0 0,-1 0 1 0 0,0 0-1 0 0,0 1 0 0 0,-1-1 1 0 0,1 1-1 0 0,-1-1 0 0 0,0 1 1 0 0,1-1-1 0 0,-1 1 0 0 0,-1 0 1 0 0,1 0-1 0 0,-1-1 0 0 0,1 1 0 0 0,-1 0 1 0 0,0 0-1 0 0,-1 4 0 0 0,0 10 87 0 0,-1 0-1 0 0,0 0 1 0 0,-1-1-1 0 0,-1 1 0 0 0,-10 24 1 0 0,6-18-120 0 0,-1-1 0 0 0,-2 0 0 0 0,0-1 0 0 0,-2-1 0 0 0,0 0-1 0 0,-1 0 1 0 0,-1-1 0 0 0,-1-1 0 0 0,-1-1 0 0 0,0 0 0 0 0,-36 27 0 0 0,33-36 88 0 0,11-5 812 0 0,23-4-582 0 0,431-18 1474 0 0,-426 17-1711 0 0,-24 1 141 0 0,-30 5-203 0 0,-39 6-565 0 0,0-4-1 0 0,-136-2 0 0 0,150-6 307 0 0,56 1 239 0 0,-26-3 43 0 0,30 2-38 0 0,1 0 0 0 0,-1 1 0 0 0,0-1 0 0 0,0 0-1 0 0,0 0 1 0 0,0 0 0 0 0,1 0 0 0 0,-1 0 0 0 0,0 0 0 0 0,1 0-1 0 0,-1 0 1 0 0,1 1 0 0 0,-1-1 0 0 0,1 0 0 0 0,-1 0 0 0 0,1 1 0 0 0,0-1-1 0 0,-1 0 1 0 0,1 1 0 0 0,0-1 0 0 0,0 0 0 0 0,-1 1 0 0 0,1-1-1 0 0,0 1 1 0 0,0-1 0 0 0,1 1 0 0 0,18-16 161 0 0,0 1-1 0 0,29-16 1 0 0,-35 24-102 0 0,0-2 1 0 0,0 1 0 0 0,-1-2-1 0 0,-1 0 1 0 0,1 0 0 0 0,-1-1-1 0 0,-1-1 1 0 0,15-19 0 0 0,-18 18-25 0 0,-1 1 0 0 0,-1-1 0 0 0,0-1 0 0 0,0 1 0 0 0,-2-1 0 0 0,0 0 0 0 0,0 0-1 0 0,-1 0 1 0 0,-1 0 0 0 0,0-1 0 0 0,-1-23 0 0 0,-1 31-38 0 0,0-1-1 0 0,-1 1 1 0 0,0 0-1 0 0,0-1 1 0 0,-1 1-1 0 0,0 0 0 0 0,0-1 1 0 0,0 1-1 0 0,-1 0 1 0 0,0 1-1 0 0,-1-1 1 0 0,1 1-1 0 0,-1-1 1 0 0,-1 1-1 0 0,1 0 0 0 0,-1 0 1 0 0,0 1-1 0 0,0-1 1 0 0,-1 1-1 0 0,0 1 1 0 0,0-1-1 0 0,0 1 1 0 0,0 0-1 0 0,-8-4 0 0 0,11 7-20 0 0,1 0 0 0 0,-1 1-1 0 0,0-1 1 0 0,0 1 0 0 0,0 0-1 0 0,0 0 1 0 0,0 0 0 0 0,0 0-1 0 0,0 0 1 0 0,0 1 0 0 0,0-1-1 0 0,0 1 1 0 0,0 0 0 0 0,0 0 0 0 0,0 0-1 0 0,1 0 1 0 0,-1 0 0 0 0,0 1-1 0 0,1-1 1 0 0,-1 1 0 0 0,1-1-1 0 0,-4 4 1 0 0,-8 6-27 0 0,0 1 0 0 0,-18 21 0 0 0,19-20 39 0 0,4-5-43 0 0,5-6 3 0 0,1 1 0 0 0,0 0-1 0 0,0-1 1 0 0,0 1 0 0 0,0 0 0 0 0,0 0 0 0 0,0 1 0 0 0,1-1 0 0 0,0 0 0 0 0,-2 5 0 0 0,47-29-86 0 0,-32 15 133 0 0,0 1 0 0 0,1 1-1 0 0,0 0 1 0 0,0 1 0 0 0,0 0-1 0 0,0 0 1 0 0,0 1 0 0 0,0 1-1 0 0,1 0 1 0 0,23 2-1 0 0,-32-1 10 0 0,1 1-1 0 0,-1-1 1 0 0,1 1-1 0 0,-1 0 1 0 0,0 0-1 0 0,1 0 1 0 0,-1 1-1 0 0,0 0 1 0 0,0 0-1 0 0,0 0 1 0 0,0 0-1 0 0,0 0 0 0 0,0 1 1 0 0,-1 0-1 0 0,1 0 1 0 0,-1 0-1 0 0,0 0 1 0 0,1 0-1 0 0,-2 1 1 0 0,1-1-1 0 0,0 1 1 0 0,-1 0-1 0 0,1 0 1 0 0,-1 0-1 0 0,0 0 1 0 0,-1 0-1 0 0,1 0 0 0 0,-1 1 1 0 0,0-1-1 0 0,0 0 1 0 0,1 9-1 0 0,-1-2 16 0 0,-1 1 0 0 0,0 0 0 0 0,0-1-1 0 0,-2 1 1 0 0,1-1 0 0 0,-2 1 0 0 0,1-1 0 0 0,-1 0-1 0 0,-1 0 1 0 0,0 0 0 0 0,-1-1 0 0 0,0 1 0 0 0,0-1-1 0 0,-1 0 1 0 0,-11 14 0 0 0,-9 6-45 0 0,0 0 1 0 0,-3-2-1 0 0,-36 29 1 0 0,-1 3 10 0 0,65-60 0 0 0,1 0 1 0 0,-1 0-1 0 0,1 0 0 0 0,0 1 0 0 0,-1-1 0 0 0,1 0 0 0 0,0 0 0 0 0,0 1 0 0 0,-1-1 1 0 0,1 0-1 0 0,0 1 0 0 0,0-1 0 0 0,-1 0 0 0 0,1 1 0 0 0,0-1 0 0 0,0 0 0 0 0,0 1 0 0 0,-1-1 1 0 0,1 1-1 0 0,0-1 0 0 0,0 0 0 0 0,0 1 0 0 0,0-1 0 0 0,0 1 0 0 0,0-1 0 0 0,0 0 1 0 0,0 1-1 0 0,0-1 0 0 0,0 1 0 0 0,0-1 0 0 0,0 0 0 0 0,0 1 0 0 0,1-1 0 0 0,-1 1 0 0 0,0-1 1 0 0,0 0-1 0 0,0 1 0 0 0,0-1 0 0 0,1 1 0 0 0,19 6-66 0 0,33-4 298 0 0,-48-3-212 0 0,44 0 146 0 0,-14 2-438 0 0,70-8-1 0 0,-89 1-1479 0 0,-9-2-2832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1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5957 0 0,'0'0'14604'0'0,"3"5"-14167"0"0,-1-2-361 0 0,0 0-1 0 0,1 0 1 0 0,-1-1 0 0 0,1 1-1 0 0,0-1 1 0 0,0 1 0 0 0,0-1 0 0 0,0 0-1 0 0,1 0 1 0 0,-1 0 0 0 0,1 0-1 0 0,-1-1 1 0 0,1 1 0 0 0,-1-1-1 0 0,1 0 1 0 0,0 0 0 0 0,0-1 0 0 0,-1 1-1 0 0,1-1 1 0 0,0 1 0 0 0,0-1-1 0 0,0-1 1 0 0,7 0 0 0 0,5 0-4 0 0,1 0 1 0 0,0-2-1 0 0,-1 0 1 0 0,0-1-1 0 0,0 0 1 0 0,0-1-1 0 0,19-10 1 0 0,-34 17-53 0 0,0 0 0 0 0,-1 0 1 0 0,0-1-1 0 0,1 1 0 0 0,-1 0 1 0 0,0 0-1 0 0,0-1 0 0 0,0 1 0 0 0,0 0 1 0 0,0 0-1 0 0,0 0 0 0 0,0-1 1 0 0,-1 1-1 0 0,1 0 0 0 0,-2 3 1 0 0,-7 41 70 0 0,9-45-94 0 0,-6 48 106 0 0,2-1 0 0 0,2 1 0 0 0,2-1-1 0 0,8 63 1 0 0,15 26-250 0 0,-15-99 546 0 0,-2 0 0 0 0,3 63 0 0 0,-9-100-383 0 0,0 0 0 0 0,-1 0-1 0 0,1 0 1 0 0,-1 0 0 0 0,1 0-1 0 0,-1 0 1 0 0,1 0 0 0 0,-1 0-1 0 0,0-1 1 0 0,1 1 0 0 0,-1 0-1 0 0,0 0 1 0 0,0-1 0 0 0,1 1-1 0 0,-1-1 1 0 0,0 1 0 0 0,0 0-1 0 0,0-1 1 0 0,0 0 0 0 0,0 1-1 0 0,0-1 1 0 0,0 0 0 0 0,0 1-1 0 0,0-1 1 0 0,0 0-1 0 0,0 0 1 0 0,0 0 0 0 0,-2 0-1 0 0,-37 3-9 0 0,33-3 36 0 0,-16 2-78 0 0,-5 0-82 0 0,0-1 0 0 0,1-2 0 0 0,-51-6 0 0 0,77 7 77 0 0,1 0-1 0 0,-1 0 0 0 0,1 0 0 0 0,-1-1 1 0 0,1 1-1 0 0,-1 0 0 0 0,1 0 1 0 0,-1 0-1 0 0,1 0 0 0 0,0-1 0 0 0,-1 1 1 0 0,1 0-1 0 0,-1-1 0 0 0,1 1 1 0 0,0 0-1 0 0,-1 0 0 0 0,1-1 1 0 0,0 1-1 0 0,-1-1 0 0 0,1 1 0 0 0,0 0 1 0 0,0-1-1 0 0,-1 1 0 0 0,1-1 1 0 0,0 1-1 0 0,0 0 0 0 0,0-1 0 0 0,0 1 1 0 0,0-1-1 0 0,-1 1 0 0 0,1-1 1 0 0,0 1-1 0 0,0-1 0 0 0,0 1 0 0 0,0-1 1 0 0,0 1-1 0 0,0 0 0 0 0,1-1 1 0 0,-1 1-1 0 0,0-1 0 0 0,0 1 0 0 0,0-1 1 0 0,0 1-1 0 0,0-1 0 0 0,1 0 1 0 0,12-18-5819 0 0,-3 6-107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3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46 4152 0 0,'0'0'9806'0'0,"2"-4"-8700"0"0,-1 3-780 0 0,0-1 0 0 0,1 1-1 0 0,-2-1 1 0 0,1 1 0 0 0,0-1 0 0 0,0 0-1 0 0,0 0 1 0 0,-1 1 0 0 0,1-1 0 0 0,-1 0-1 0 0,1 0 1 0 0,-1 0 0 0 0,0 0 0 0 0,0-2-1 0 0,0 3-232 0 0,-1 0-1 0 0,1 0 1 0 0,0 0-1 0 0,-1 1 1 0 0,1-1-1 0 0,-1 0 1 0 0,0 1-1 0 0,1-1 1 0 0,-1 0-1 0 0,0 1 1 0 0,1-1-1 0 0,-1 1 1 0 0,0-1-1 0 0,1 1 1 0 0,-1-1-1 0 0,0 1 1 0 0,0-1-1 0 0,0 1 1 0 0,0 0-1 0 0,1-1 1 0 0,-1 1-1 0 0,0 0 1 0 0,0 0-1 0 0,0 0 1 0 0,0 0-1 0 0,0 0 1 0 0,0 0-1 0 0,0 0 1 0 0,1 0-1 0 0,-1 0 1 0 0,0 0-1 0 0,0 0 1 0 0,0 1-1 0 0,0-1 1 0 0,0 0-1 0 0,0 1 1 0 0,1-1-1 0 0,-1 0 1 0 0,-1 2-1 0 0,-4 0-72 0 0,0 1 0 0 0,0-1 0 0 0,1 2 0 0 0,-1-1 0 0 0,1 1 0 0 0,0 0 0 0 0,0 0 0 0 0,0 0 0 0 0,1 0 0 0 0,-1 1 0 0 0,1 0 1 0 0,0 0-1 0 0,0 0 0 0 0,1 1 0 0 0,-1-1 0 0 0,-3 11 0 0 0,2-6-38 0 0,0-1 0 0 0,2 1 0 0 0,-1 0-1 0 0,1 0 1 0 0,0 0 0 0 0,1 0 0 0 0,0 1 0 0 0,1-1 0 0 0,0 19 0 0 0,1-26 15 0 0,0 0 0 0 0,0-1-1 0 0,1 1 1 0 0,-1 0 0 0 0,1-1-1 0 0,0 1 1 0 0,-1-1 0 0 0,1 1-1 0 0,0-1 1 0 0,1 1 0 0 0,-1-1-1 0 0,0 0 1 0 0,1 1 0 0 0,-1-1-1 0 0,1 0 1 0 0,0 0 0 0 0,0 0-1 0 0,0 0 1 0 0,0-1 0 0 0,0 1-1 0 0,0 0 1 0 0,3 1 0 0 0,-1-1 10 0 0,1-1-1 0 0,0 1 1 0 0,-1-1 0 0 0,1 0 0 0 0,0 0 0 0 0,0 0 0 0 0,-1-1 0 0 0,1 0-1 0 0,0 0 1 0 0,0 0 0 0 0,7-1 0 0 0,6-2 25 0 0,0-1 1 0 0,0-1-1 0 0,-1-1 1 0 0,0 0-1 0 0,27-14 1 0 0,-16 5-13 0 0,2 0 24 0 0,0-1 0 0 0,34-26-1 0 0,-62 37 292 0 0,-11 5-371 0 0,6 1 18 0 0,1 0 1 0 0,0-1-1 0 0,0 1 1 0 0,0 0-1 0 0,0 0 1 0 0,0 0-1 0 0,0 0 0 0 0,0 1 1 0 0,0-1-1 0 0,1 0 1 0 0,-3 3-1 0 0,1-1 11 0 0,1-1 0 0 0,0 1 1 0 0,0 0-1 0 0,1-1 0 0 0,-1 1 0 0 0,1 0 0 0 0,-1 0 0 0 0,1 0 0 0 0,0 1 0 0 0,0-1 1 0 0,0 0-1 0 0,0 0 0 0 0,1 1 0 0 0,-1-1 0 0 0,1 0 0 0 0,0 0 0 0 0,0 1 1 0 0,0-1-1 0 0,2 7 0 0 0,-1-8 16 0 0,0 1-1 0 0,0-1 1 0 0,1 0 0 0 0,-1 0 0 0 0,1 0-1 0 0,0 0 1 0 0,0 0 0 0 0,0 0-1 0 0,0 0 1 0 0,0 0 0 0 0,0-1 0 0 0,0 1-1 0 0,0-1 1 0 0,0 0 0 0 0,1 1 0 0 0,-1-1-1 0 0,1 0 1 0 0,-1 0 0 0 0,1-1 0 0 0,-1 1-1 0 0,1-1 1 0 0,0 1 0 0 0,-1-1 0 0 0,1 0-1 0 0,3 0 1 0 0,7 1 125 0 0,0-1 0 0 0,0-1 0 0 0,0 0-1 0 0,0-1 1 0 0,0-1 0 0 0,0 0 0 0 0,0 0-1 0 0,15-8 1 0 0,-6 2 9 0 0,-1-1-1 0 0,0 0 1 0 0,35-25-1 0 0,-55 34-130 0 0,1 0 0 0 0,0 0 0 0 0,-1 0-1 0 0,0 0 1 0 0,1-1 0 0 0,-1 1 0 0 0,1 0 0 0 0,-1-1-1 0 0,0 1 1 0 0,0-1 0 0 0,0 1 0 0 0,0-1-1 0 0,0 1 1 0 0,0-1 0 0 0,-1 0 0 0 0,1 0 0 0 0,0 1-1 0 0,-1-1 1 0 0,1 0 0 0 0,-1 0 0 0 0,0 0-1 0 0,1 1 1 0 0,-1-1 0 0 0,0 0 0 0 0,0 0-1 0 0,-1 0 1 0 0,1 0 0 0 0,0 0 0 0 0,0 1 0 0 0,-1-1-1 0 0,0-2 1 0 0,-1 1 24 0 0,1 1-1 0 0,-1-1 1 0 0,1 1-1 0 0,-1-1 0 0 0,0 1 1 0 0,0 0-1 0 0,0 0 1 0 0,0 0-1 0 0,-1 0 1 0 0,1 1-1 0 0,0-1 1 0 0,-1 0-1 0 0,1 1 1 0 0,-1 0-1 0 0,1-1 1 0 0,-1 1-1 0 0,0 0 1 0 0,0 1-1 0 0,-2-2 0 0 0,-20-2-175 0 0,1 1-1 0 0,0 2 0 0 0,-1 0 0 0 0,0 1 0 0 0,1 2 0 0 0,0 0 0 0 0,-1 2 0 0 0,1 0 0 0 0,-30 11 0 0 0,54-15 64 0 0,0 0 1 0 0,1 0-1 0 0,-1 0 1 0 0,0 0-1 0 0,1 0 1 0 0,-1 0-1 0 0,0 1 1 0 0,1-1-1 0 0,-1 0 1 0 0,0 0-1 0 0,1 0 1 0 0,-1 0-1 0 0,0 1 0 0 0,0-1 1 0 0,1 0-1 0 0,-1 0 1 0 0,0 1-1 0 0,0-1 1 0 0,0 0-1 0 0,1 1 1 0 0,-1-1-1 0 0,0 0 1 0 0,0 0-1 0 0,0 1 1 0 0,0-1-1 0 0,0 0 0 0 0,1 1 1 0 0,-1-1-1 0 0,0 0 1 0 0,0 1-1 0 0,0-1 1 0 0,0 0-1 0 0,0 1 1 0 0,0-1-1 0 0,0 1 1 0 0,0-1-1 0 0,0 0 0 0 0,0 1 1 0 0,-1-1-1 0 0,1 0 1 0 0,0 1-1 0 0,0-1 1 0 0,0 0-1 0 0,0 0 1 0 0,0 1-1 0 0,-1-1 1 0 0,1 0-1 0 0,0 1 1 0 0,0-1-1 0 0,0 0 0 0 0,-1 0 1 0 0,1 1-1 0 0,0-1 1 0 0,-1 0-1 0 0,1 0 1 0 0,0 0-1 0 0,0 1 1 0 0,-1-1-1 0 0,1 0 1 0 0,0 0-1 0 0,-1 0 1 0 0,30 10-10224 0 0,-11-7 290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3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0 9001 0 0,'0'0'10988'0'0,"-8"12"-10878"0"0,-23 35 31 0 0,30-47-133 0 0,1 1 1 0 0,-1 0-1 0 0,1-1 1 0 0,0 1-1 0 0,-1 0 1 0 0,1 0-1 0 0,0-1 1 0 0,-1 1-1 0 0,1 0 0 0 0,0 0 1 0 0,0 0-1 0 0,0 0 1 0 0,0-1-1 0 0,0 1 1 0 0,0 0-1 0 0,0 0 1 0 0,0 0-1 0 0,0-1 1 0 0,0 1-1 0 0,0 0 1 0 0,1 0-1 0 0,-1 0 0 0 0,0-1 1 0 0,1 1-1 0 0,-1 0 1 0 0,0 0-1 0 0,1-1 1 0 0,-1 1-1 0 0,1 0 1 0 0,-1-1-1 0 0,1 1 1 0 0,0 0-1 0 0,23 12 208 0 0,-18-10-57 0 0,8 4 152 0 0,0 0 0 0 0,-1 1 0 0 0,-1 1 0 0 0,23 19 0 0 0,-33-26-251 0 0,1 0 0 0 0,-1 1-1 0 0,0-1 1 0 0,0 0 0 0 0,-1 0 0 0 0,1 1 0 0 0,0-1 0 0 0,-1 1 0 0 0,1 0 0 0 0,-1-1 0 0 0,0 1 0 0 0,0 0 0 0 0,0 0 0 0 0,0 0 0 0 0,0-1 0 0 0,-1 1-1 0 0,1 0 1 0 0,-1 0 0 0 0,0 0 0 0 0,0 0 0 0 0,0 0 0 0 0,0 0 0 0 0,-1 0 0 0 0,1 0 0 0 0,-1 0 0 0 0,0 0 0 0 0,0 0 0 0 0,0 0 0 0 0,0 0-1 0 0,0-1 1 0 0,0 1 0 0 0,-3 3 0 0 0,-1 2-38 0 0,-1-1-1 0 0,0 0 0 0 0,0-1 1 0 0,-1 1-1 0 0,1-1 1 0 0,-2-1-1 0 0,1 1 0 0 0,0-1 1 0 0,-1 0-1 0 0,0-1 1 0 0,0 0-1 0 0,0 0 0 0 0,-1-1 1 0 0,1 0-1 0 0,-1 0 1 0 0,0-1-1 0 0,0 0 0 0 0,0-1 1 0 0,0 0-1 0 0,-17 0 1 0 0,25-1-177 0 0,0-1 1 0 0,0 1-1 0 0,1-1 1 0 0,-1 1-1 0 0,1-1 1 0 0,-1 0-1 0 0,0 1 1 0 0,1-1-1 0 0,-1 0 1 0 0,1 0-1 0 0,-1 1 1 0 0,1-1-1 0 0,0 0 1 0 0,-1 0-1 0 0,1 1 1 0 0,0-1-1 0 0,-1 0 1 0 0,1 0-1 0 0,0 0 1 0 0,0 0-1 0 0,0 0 1 0 0,0 1-1 0 0,0-1 1 0 0,0 0-1 0 0,0 0 1 0 0,0 0-1 0 0,0 0 1 0 0,0 0-1 0 0,1 1 1 0 0,-1-2-1 0 0,1-5-2545 0 0,-1-10-3517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3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12 1200 0 0,'0'0'17212'0'0,"-11"-3"-16318"0"0,-40-5-160 0 0,48 8-669 0 0,1 1 0 0 0,-1-1 0 0 0,0 1 0 0 0,1 0 0 0 0,-1 0 0 0 0,1 0 0 0 0,-1 0-1 0 0,1 0 1 0 0,-1 0 0 0 0,1 1 0 0 0,0-1 0 0 0,0 1 0 0 0,0 0 0 0 0,0 0 0 0 0,0 0 0 0 0,0 0 0 0 0,-2 2 0 0 0,-26 40 840 0 0,26-37-729 0 0,-7 13 45 0 0,1 0-1 0 0,0 1 1 0 0,2 0-1 0 0,1 0 1 0 0,0 1-1 0 0,2 0 1 0 0,-6 42-1 0 0,9-46-302 0 0,1 0 0 0 0,1 0 0 0 0,0 0 0 0 0,1 0 0 0 0,1 0 0 0 0,1 0 0 0 0,1 0 0 0 0,0-1 0 0 0,1 0 0 0 0,11 25 0 0 0,-14-38-85 0 0,0 0-1 0 0,0-1 1 0 0,1 1 0 0 0,-1-1-1 0 0,1 0 1 0 0,0 0 0 0 0,0 0-1 0 0,0 0 1 0 0,5 4 0 0 0,22 4-4713 0 0,-13-10-1486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4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1 339 6777 0 0,'0'0'11556'0'0,"4"4"-10751"0"0,1 0-669 0 0,1 1-1 0 0,0-1 0 0 0,0-1 1 0 0,1 1-1 0 0,-1-1 1 0 0,1 0-1 0 0,0 0 0 0 0,0-1 1 0 0,0 0-1 0 0,0 0 0 0 0,0-1 1 0 0,0 0-1 0 0,0 0 0 0 0,0 0 1 0 0,1-1-1 0 0,6-1 0 0 0,10 0 93 0 0,-1-1 0 0 0,0 0 0 0 0,0-2 0 0 0,24-7 0 0 0,-42 9-142 0 0,1 0-1 0 0,-1 0 0 0 0,0-1 1 0 0,0 1-1 0 0,0-1 0 0 0,0 0 1 0 0,8-7-1 0 0,-12 9-53 0 0,0 0 1 0 0,0 0-1 0 0,0 1 1 0 0,0-1-1 0 0,0 0 1 0 0,-1 0-1 0 0,1 0 0 0 0,0 0 1 0 0,-1 0-1 0 0,1 0 1 0 0,0 0-1 0 0,-1 0 0 0 0,1 0 1 0 0,-1 0-1 0 0,0 0 1 0 0,1 0-1 0 0,-1-1 1 0 0,0 1-1 0 0,0 0 0 0 0,1 0 1 0 0,-1 0-1 0 0,0 0 1 0 0,0-1-1 0 0,0 1 1 0 0,-1 0-1 0 0,1 0 0 0 0,0 0 1 0 0,0 0-1 0 0,-1-1 1 0 0,1 1-1 0 0,0 0 1 0 0,-1 0-1 0 0,1 0 0 0 0,-1 0 1 0 0,0 0-1 0 0,1 0 1 0 0,-1 0-1 0 0,0 0 1 0 0,1 0-1 0 0,-1 0 0 0 0,0 1 1 0 0,-2-3-1 0 0,-72-52-47 0 0,58 45-76 0 0,1-1 0 0 0,0-1 1 0 0,1-1-1 0 0,0 0 0 0 0,-12-15 0 0 0,25 26 80 0 0,1 1 1 0 0,-1-1-1 0 0,1 0 0 0 0,0 0 0 0 0,-1 0 1 0 0,1 0-1 0 0,0 0 0 0 0,1 0 0 0 0,-1 0 1 0 0,0 0-1 0 0,1-1 0 0 0,-1 1 0 0 0,1 0 1 0 0,-1 0-1 0 0,1 0 0 0 0,0-1 0 0 0,0 1 1 0 0,0 0-1 0 0,0-1 0 0 0,1 1 1 0 0,-1 0-1 0 0,0 0 0 0 0,1 0 0 0 0,0-1 1 0 0,0 1-1 0 0,-1 0 0 0 0,1 0 0 0 0,0 0 1 0 0,1 0-1 0 0,-1 0 0 0 0,0 0 0 0 0,0 1 1 0 0,1-1-1 0 0,-1 0 0 0 0,1 1 0 0 0,0-1 1 0 0,-1 1-1 0 0,1-1 0 0 0,0 1 0 0 0,0 0 1 0 0,0-1-1 0 0,2 0 0 0 0,9-5 21 0 0,1-1-1 0 0,-1 2 1 0 0,1 0 0 0 0,27-8-1 0 0,-21 8 32 0 0,1 1 1 0 0,-1 1-1 0 0,1 1 0 0 0,0 1 1 0 0,0 1-1 0 0,34 2 0 0 0,-48 0-17 0 0,-1 0 0 0 0,1 0-1 0 0,0 1 1 0 0,-1 0 0 0 0,1 0-1 0 0,-1 0 1 0 0,1 1 0 0 0,-1 0-1 0 0,0 0 1 0 0,9 7 0 0 0,-11-7 14 0 0,-1 1 0 0 0,0-1 1 0 0,0 0-1 0 0,0 1 1 0 0,0-1-1 0 0,-1 1 1 0 0,1 0-1 0 0,-1 0 1 0 0,0 0-1 0 0,0 0 0 0 0,-1 1 1 0 0,1-1-1 0 0,-1 0 1 0 0,0 1-1 0 0,0-1 1 0 0,0 1-1 0 0,0 7 1 0 0,-1-4 37 0 0,-1 1 1 0 0,0-1-1 0 0,0 0 1 0 0,0 0-1 0 0,-1 0 1 0 0,0 0-1 0 0,-1-1 1 0 0,0 1 0 0 0,0 0-1 0 0,-7 11 1 0 0,-8 10 98 0 0,-27 35 0 0 0,6-9-17 0 0,39-55-161 0 0,-1 1-1 0 0,1-1 1 0 0,0 1-1 0 0,-1 0 1 0 0,1-1-1 0 0,0 1 1 0 0,-1-1-1 0 0,1 1 1 0 0,0 0-1 0 0,0-1 1 0 0,0 1-1 0 0,0 0 1 0 0,-1-1-1 0 0,1 1 1 0 0,0 0-1 0 0,0-1 1 0 0,0 1-1 0 0,0 0 1 0 0,0 0-1 0 0,1-1 1 0 0,-1 1-1 0 0,0 0 1 0 0,0-1-1 0 0,0 1 1 0 0,1-1-1 0 0,-1 1 1 0 0,0 0-1 0 0,1-1 1 0 0,0 2-1 0 0,20 9 55 0 0,42-4 109 0 0,-48-7-206 0 0,17 8-1408 0 0,-18-1-7235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9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2520 0 0,'0'0'6261'0'0,"74"46"-5973"0"0,-61-38-120 0 0,-3 2-168 0 0,0-2-272 0 0,0 2-352 0 0,6-2-140 0 0,-4 0-304 0 0,4 0-221 0 0,-4-1-495 0 0,6-1-1192 0 0</inkml:trace>
  <inkml:trace contextRef="#ctx0" brushRef="#br0" timeOffset="1">415 248 1056 0 0,'0'0'4304'0'0,"49"33"-8008"0"0,-32-31 2152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5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 2632 0 0,'0'0'15582'0'0,"0"0"-15524"0"0,1 0-1 0 0,-1 0 1 0 0,0 0 0 0 0,1 0-1 0 0,-1 1 1 0 0,1-1-1 0 0,-1 0 1 0 0,0 0-1 0 0,1 0 1 0 0,-1 1 0 0 0,0-1-1 0 0,1 0 1 0 0,-1 1-1 0 0,0-1 1 0 0,0 0-1 0 0,1 1 1 0 0,-1-1 0 0 0,0 0-1 0 0,0 1 1 0 0,0-1-1 0 0,1 0 1 0 0,-1 1-1 0 0,0-1 1 0 0,0 1 0 0 0,0-1-1 0 0,0 0 1 0 0,0 1-1 0 0,0 0 1 0 0,0 19 741 0 0,-1 12-267 0 0,2 0 0 0 0,1 0 0 0 0,1 0 0 0 0,10 41 0 0 0,-13-72-525 0 0,0-1 0 0 0,0 0 0 0 0,0 1-1 0 0,0-1 1 0 0,0 1 0 0 0,0-1-1 0 0,1 0 1 0 0,-1 1 0 0 0,0-1-1 0 0,0 0 1 0 0,0 1 0 0 0,0-1-1 0 0,1 0 1 0 0,-1 1 0 0 0,0-1 0 0 0,0 0-1 0 0,0 1 1 0 0,1-1 0 0 0,-1 0-1 0 0,0 0 1 0 0,1 1 0 0 0,-1-1-1 0 0,0 0 1 0 0,0 0 0 0 0,1 0-1 0 0,-1 1 1 0 0,0-1 0 0 0,1 0 0 0 0,-1 0-1 0 0,1 0 1 0 0,-1 0 0 0 0,0 0-1 0 0,1 0 1 0 0,10-10 158 0 0,10-31-3 0 0,-15 28-158 0 0,65-100-2 0 0,-63 101-23 0 0,1 0 1 0 0,1 1-1 0 0,0 1 0 0 0,0 0 1 0 0,1 0-1 0 0,0 1 0 0 0,14-9 1 0 0,-24 17 17 0 0,0 0 1 0 0,1 0 0 0 0,-1 1-1 0 0,0-1 1 0 0,1 0 0 0 0,-1 1-1 0 0,1-1 1 0 0,-1 0 0 0 0,1 1-1 0 0,-1 0 1 0 0,1-1-1 0 0,-1 1 1 0 0,1 0 0 0 0,0 0-1 0 0,-1 0 1 0 0,1 0 0 0 0,-1 0-1 0 0,1 0 1 0 0,-1 0-1 0 0,1 1 1 0 0,0-1 0 0 0,-1 1-1 0 0,1-1 1 0 0,-1 1 0 0 0,3 1-1 0 0,-2-1 24 0 0,0 1-1 0 0,0 0 1 0 0,0 0-1 0 0,-1 1 1 0 0,1-1 0 0 0,-1 0-1 0 0,1 1 1 0 0,-1-1-1 0 0,0 1 1 0 0,0-1-1 0 0,0 1 1 0 0,0-1-1 0 0,1 5 1 0 0,1 12 174 0 0,-1-1 0 0 0,0 1-1 0 0,-2 27 1 0 0,0-37-136 0 0,-9 54 707 0 0,1-1-3086 0 0,15-65-2311 0 0,1-8-1038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6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3240 0 0,'0'0'20375'0'0,"11"-2"-19624"0"0,122-8 732 0 0,-132 12-2655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6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87 820 0 0,'0'0'17782'0'0,"14"-12"-17272"0"0,48-36-98 0 0,-55 44-331 0 0,1 0 0 0 0,-1 1 0 0 0,1 0 0 0 0,-1 0-1 0 0,1 1 1 0 0,0-1 0 0 0,0 2 0 0 0,0-1 0 0 0,1 1-1 0 0,-1 1 1 0 0,0-1 0 0 0,0 1 0 0 0,0 1 0 0 0,0-1-1 0 0,16 4 1 0 0,-22-3-69 0 0,1-1-1 0 0,-1 0 0 0 0,0 1 1 0 0,1-1-1 0 0,-1 1 0 0 0,0 0 1 0 0,0-1-1 0 0,0 1 1 0 0,0 0-1 0 0,0 0 0 0 0,0 1 1 0 0,0-1-1 0 0,0 0 0 0 0,0 1 1 0 0,0-1-1 0 0,-1 1 0 0 0,1 0 1 0 0,-1-1-1 0 0,1 1 1 0 0,-1 0-1 0 0,1 0 0 0 0,-1 0 1 0 0,0 0-1 0 0,0 0 0 0 0,0 0 1 0 0,0 0-1 0 0,-1 0 0 0 0,1 1 1 0 0,0-1-1 0 0,-1 0 1 0 0,0 0-1 0 0,1 1 0 0 0,-1-1 1 0 0,0 0-1 0 0,0 1 0 0 0,0-1 1 0 0,-1 0-1 0 0,1 1 0 0 0,0-1 1 0 0,-1 0-1 0 0,1 0 1 0 0,-1 0-1 0 0,-2 5 0 0 0,-1 5 18 0 0,-1-1 1 0 0,-1 1-1 0 0,0 0 0 0 0,0-1 0 0 0,-1 0 0 0 0,-12 14 0 0 0,-4-1-43 0 0,0 0-1 0 0,-43 31 0 0 0,-6 7 1679 0 0,71-62-1658 0 0,1 1 0 0 0,0-1 0 0 0,-1 0-1 0 0,1 1 1 0 0,-1-1 0 0 0,1 0 0 0 0,0 1-1 0 0,-1-1 1 0 0,1 0 0 0 0,0 1-1 0 0,-1-1 1 0 0,1 1 0 0 0,0-1 0 0 0,0 1-1 0 0,-1-1 1 0 0,1 1 0 0 0,0-1 0 0 0,0 0-1 0 0,0 1 1 0 0,0-1 0 0 0,0 1-1 0 0,0-1 1 0 0,0 1 0 0 0,0 0 0 0 0,0-1-1 0 0,0 1 1 0 0,0-1 0 0 0,0 1 0 0 0,0-1-1 0 0,0 1 1 0 0,0-1 0 0 0,0 1-1 0 0,1-1 1 0 0,-1 0 0 0 0,0 2 0 0 0,20 8 67 0 0,29-3-54 0 0,-47-7-13 0 0,107 2-587 0 0,-59-3-3920 0 0,-37 0-911 0 0,-2-4-3736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7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1 357 3544 0 0,'0'0'16933'0'0,"4"0"-16783"0"0,24 3 185 0 0,-1-2 0 0 0,1-2-1 0 0,-1 0 1 0 0,1-1 0 0 0,-1-2-1 0 0,48-13 1 0 0,-75 17-321 0 0,0-1 1 0 0,0 1-1 0 0,0 0 0 0 0,0-1 0 0 0,1 1 1 0 0,-1-1-1 0 0,0 1 0 0 0,0 0 0 0 0,0-1 1 0 0,0 1-1 0 0,0-1 0 0 0,0 1 1 0 0,0 0-1 0 0,0-1 0 0 0,0 1 0 0 0,0-1 1 0 0,0 1-1 0 0,0 0 0 0 0,-1-1 0 0 0,1 1 1 0 0,0 0-1 0 0,0-1 0 0 0,0 1 0 0 0,0-1 1 0 0,-1 1-1 0 0,1 0 0 0 0,0-1 1 0 0,0 1-1 0 0,-1 0 0 0 0,1 0 0 0 0,0-1 1 0 0,-1 1-1 0 0,1 0 0 0 0,0 0 0 0 0,-1-1 1 0 0,1 1-1 0 0,0 0 0 0 0,-1 0 0 0 0,1 0 1 0 0,0 0-1 0 0,-1-1 0 0 0,0 1 0 0 0,-24-21-41 0 0,16 14 50 0 0,0-1-65 0 0,0 0 0 0 0,1 0 0 0 0,0-1 0 0 0,0 0 0 0 0,1-1 0 0 0,0 1 0 0 0,1-2 0 0 0,0 1-1 0 0,0 0 1 0 0,1-1 0 0 0,1 0 0 0 0,0 0 0 0 0,0-1 0 0 0,1 1 0 0 0,1-1 0 0 0,0 0 0 0 0,0 1 0 0 0,1-1 0 0 0,1-16 0 0 0,1 24 33 0 0,-1 1 1 0 0,1 0-1 0 0,1 0 1 0 0,-1 0-1 0 0,0 0 0 0 0,1 0 1 0 0,0 0-1 0 0,-1 0 0 0 0,1 0 1 0 0,0 0-1 0 0,1 1 1 0 0,-1-1-1 0 0,0 1 0 0 0,1 0 1 0 0,-1-1-1 0 0,1 1 0 0 0,0 0 1 0 0,0 1-1 0 0,-1-1 1 0 0,1 0-1 0 0,1 1 0 0 0,-1 0 1 0 0,0 0-1 0 0,0 0 0 0 0,0 0 1 0 0,1 0-1 0 0,6 0 1 0 0,10-3 61 0 0,1 1 1 0 0,0 2 0 0 0,25 0-1 0 0,-37 1-36 0 0,1 1 30 0 0,-1-1 0 0 0,0 2 1 0 0,0-1-1 0 0,0 1 0 0 0,0 1 0 0 0,0-1 0 0 0,0 1 0 0 0,0 1 1 0 0,-1 0-1 0 0,0 0 0 0 0,1 1 0 0 0,-2 0 0 0 0,1 0 0 0 0,12 12 1 0 0,-17-14-21 0 0,1 0 1 0 0,-1 0 0 0 0,0 1-1 0 0,-1-1 1 0 0,1 1 0 0 0,0 0 0 0 0,-1-1-1 0 0,0 1 1 0 0,0 0 0 0 0,0 1-1 0 0,-1-1 1 0 0,1 0 0 0 0,-1 0 0 0 0,0 1-1 0 0,0-1 1 0 0,-1 1 0 0 0,1-1-1 0 0,-1 1 1 0 0,0-1 0 0 0,0 1-1 0 0,0-1 1 0 0,-1 1 0 0 0,1-1 0 0 0,-1 0-1 0 0,0 1 1 0 0,-1-1 0 0 0,1 0-1 0 0,-1 0 1 0 0,0 1 0 0 0,0-1 0 0 0,-4 7-1 0 0,-43 53 147 0 0,36-49 93 0 0,1 1-1 0 0,0 0 1 0 0,1 1-1 0 0,-10 22 0 0 0,20-39-266 0 0,1 1 1 0 0,0-1-1 0 0,0 1 0 0 0,-1-1 0 0 0,1 1 0 0 0,0-1 0 0 0,0 1 0 0 0,0 0 0 0 0,0-1 1 0 0,0 1-1 0 0,0-1 0 0 0,0 1 0 0 0,0 0 0 0 0,0-1 0 0 0,0 1 0 0 0,0-1 0 0 0,0 1 0 0 0,1-1 1 0 0,-1 1-1 0 0,0 0 0 0 0,0-1 0 0 0,0 1 0 0 0,1-1 0 0 0,-1 1 0 0 0,0-1 0 0 0,1 1 0 0 0,-1-1 1 0 0,1 1-1 0 0,-1-1 0 0 0,0 0 0 0 0,1 1 0 0 0,-1-1 0 0 0,1 0 0 0 0,-1 1 0 0 0,1-1 1 0 0,28 8 57 0 0,30-11 18 0 0,-5-9-502 0 0,-22-3-3489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4560 0 0,'0'0'13290'0'0,"33"13"-11237"0"0,-24-9-1848 0 0,0 1-1 0 0,0 0 1 0 0,-1 0 0 0 0,0 1-1 0 0,0 0 1 0 0,0 1 0 0 0,-1 0-1 0 0,0 0 1 0 0,-1 0-1 0 0,1 1 1 0 0,-1 0 0 0 0,-1 0-1 0 0,1 1 1 0 0,-1-1 0 0 0,-1 1-1 0 0,0 0 1 0 0,0 1-1 0 0,-1-1 1 0 0,0 1 0 0 0,0-1-1 0 0,-1 1 1 0 0,0 0 0 0 0,0 17-1 0 0,-2-3-79 0 0,0-1 0 0 0,-1 0 0 0 0,-2 0-1 0 0,0 0 1 0 0,-2-1 0 0 0,0 1 0 0 0,-2-1 0 0 0,0 0 0 0 0,-14 28-1 0 0,10-27-58 0 0,-33 67 8 0 0,39-82-76 0 0,-1 1 1 0 0,1-1-1 0 0,-1 0 1 0 0,-1-1 0 0 0,1 0-1 0 0,-1 0 1 0 0,-15 11-1 0 0,22-18-63 0 0,0 1-1 0 0,-1-1 0 0 0,1 0 0 0 0,0 1 0 0 0,-1-1 0 0 0,1 1 0 0 0,-1-1 0 0 0,1 0 0 0 0,-1 0 1 0 0,1 1-1 0 0,-1-1 0 0 0,1 0 0 0 0,-1 0 0 0 0,1 1 0 0 0,-1-1 0 0 0,1 0 0 0 0,-1 0 1 0 0,1 0-1 0 0,-1 0 0 0 0,0 0 0 0 0,1 0 0 0 0,-1 0 0 0 0,1 0 0 0 0,-1 0 0 0 0,1 0 0 0 0,-1 0 1 0 0,1 0-1 0 0,-1-1 0 0 0,1 1 0 0 0,-1 0 0 0 0,1 0 0 0 0,-1 0 0 0 0,1-1 0 0 0,-1 1 1 0 0,0-1-1 0 0,0-22-10768 0 0,5 6-935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8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10061 0 0,'0'0'9582'0'0,"12"0"-8619"0"0,51 0 2 0 0,114-4 843 0 0,-164 1-2685 0 0,-10-2-1936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8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9401 0 0,'0'0'12160'0'0,"-1"15"-11200"0"0,6 187 1589 0 0,0-135-2663 0 0,-4-23-7630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8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11729 0 0,'0'0'12405'0'0,"63"8"-12405"0"0,-55-8-292 0 0,2-2-588 0 0,1-2-648 0 0,-4 2-2252 0 0,1-8-4677 0 0</inkml:trace>
  <inkml:trace contextRef="#ctx0" brushRef="#br0" timeOffset="1">475 22 13729 0 0,'0'0'11061'0'0,"45"2"-12629"0"0,-24-2-32 0 0,-6-4-3176 0 0,10-8-8270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09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17022 0 0,'0'0'9272'0'0,"49"-10"-19545"0"0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1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1120 0 0,'0'0'4316'0'0,"74"-4"-7764"0"0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39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0 692 0 0,'0'0'2100'0'0,"73"22"-3600"0"0,-65-20 248 0 0</inkml:trace>
  <inkml:trace contextRef="#ctx0" brushRef="#br0" timeOffset="1">385 111 468 0 0,'0'0'4512'0'0,"49"16"-8032"0"0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1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2720 0 0,'0'0'4897'0'0,"64"-22"-4569"0"0,-31 16-276 0 0,3 0-52 0 0,-6 2-1548 0 0,21-6-1477 0 0</inkml:trace>
  <inkml:trace contextRef="#ctx0" brushRef="#br0" timeOffset="1">492 67 6321 0 0,'0'0'6720'0'0,"79"-63"-6720"0"0,-67 61-40 0 0,11 0-1048 0 0,-10 2-764 0 0,18 0-2480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14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6657 0 0,'0'0'4108'0'0,"69"-30"-5360"0"0,-57 26-956 0 0,11-2-2165 0 0</inkml:trace>
  <inkml:trace contextRef="#ctx0" brushRef="#br0" timeOffset="1">487 49 5308 0 0,'0'0'4917'0'0,"77"-43"-4981"0"0,-52 43-116 0 0,1-4-648 0 0,7 4-444 0 0,-10 0-652 0 0,25-2-2089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1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4652 0 0,'0'0'4989'0'0,"76"-49"-4433"0"0,-53 37-284 0 0,0 6-208 0 0,7-2-64 0 0,1 4-1240 0 0,-6 2-992 0 0,21-4-2257 0 0</inkml:trace>
  <inkml:trace contextRef="#ctx0" brushRef="#br0" timeOffset="1">976 24 4272 0 0,'0'0'2929'0'0,"76"-12"-2929"0"0,-55 12-1128 0 0,-11 0-933 0 0</inkml:trace>
  <inkml:trace contextRef="#ctx0" brushRef="#br0" timeOffset="2">1406 89 4044 0 0,'0'0'2285'0'0,"79"-29"-2285"0"0,-51 21-288 0 0,0 4-401 0 0,-2 0-471 0 0,-1 2-352 0 0,3 0-1168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14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0 600 0 0,'0'0'2868'0'0,"74"0"-2644"0"0,-41 0-224 0 0,-5 0-300 0 0,20 0-992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2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52 2508 0 0,'0'0'10666'0'0,"9"-35"-3687"0"0,-10 34-6868 0 0,-1-1 1 0 0,1 1-1 0 0,-1-1 0 0 0,1 1 0 0 0,-1 0 1 0 0,0 0-1 0 0,0 0 0 0 0,0 0 0 0 0,1 0 1 0 0,-1 0-1 0 0,0 0 0 0 0,0 1 0 0 0,0-1 1 0 0,0 1-1 0 0,-1-1 0 0 0,1 1 0 0 0,0 0 1 0 0,0 0-1 0 0,0 0 0 0 0,0 0 0 0 0,0 0 1 0 0,-4 1-1 0 0,-1-1-20 0 0,0 1-1 0 0,1 0 1 0 0,-1 0 0 0 0,0 1-1 0 0,1-1 1 0 0,-8 4 0 0 0,9-1-79 0 0,0 0-1 0 0,0 0 1 0 0,0 0 0 0 0,1 1 0 0 0,-1-1 0 0 0,1 1 0 0 0,1 0 0 0 0,-1 0-1 0 0,0 0 1 0 0,1 1 0 0 0,0 0 0 0 0,1-1 0 0 0,-1 1 0 0 0,1 0-1 0 0,0 0 1 0 0,1 0 0 0 0,-1 0 0 0 0,1 0 0 0 0,0 1 0 0 0,0 10-1 0 0,1-12-19 0 0,-1-1 0 0 0,1 0 0 0 0,0 1-1 0 0,1-1 1 0 0,-1 0 0 0 0,1 0 0 0 0,-1 1-1 0 0,1-1 1 0 0,0 0 0 0 0,1 0-1 0 0,-1 0 1 0 0,1 0 0 0 0,0 0 0 0 0,0 0-1 0 0,0-1 1 0 0,0 1 0 0 0,1-1-1 0 0,-1 1 1 0 0,1-1 0 0 0,0 0 0 0 0,0 0-1 0 0,0 0 1 0 0,1 0 0 0 0,-1-1-1 0 0,1 1 1 0 0,-1-1 0 0 0,1 0 0 0 0,0 0-1 0 0,0 0 1 0 0,7 2 0 0 0,0-1-59 0 0,1-1 1 0 0,0-1-1 0 0,-1 0 1 0 0,1-1 0 0 0,0 0-1 0 0,0 0 1 0 0,0-1-1 0 0,17-4 1 0 0,20-13-3924 0 0,-42 14-1802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2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10 4012 0 0,'0'0'13733'0'0,"-5"0"-13126"0"0,3 0-468 0 0,0 1-1 0 0,0-1 1 0 0,0 0-1 0 0,0 1 1 0 0,0-1-1 0 0,0 1 1 0 0,0 0-1 0 0,1 0 1 0 0,-1 0-1 0 0,0 0 1 0 0,0 0-1 0 0,1 0 1 0 0,-1 0-1 0 0,0 0 1 0 0,1 1-1 0 0,-1-1 1 0 0,-1 3-1 0 0,0 0 46 0 0,1 0-1 0 0,-1 0 1 0 0,1 0-1 0 0,0 0 1 0 0,1 1 0 0 0,-1-1-1 0 0,1 0 1 0 0,-2 10-1 0 0,2-10-171 0 0,0 0 1 0 0,0 0-1 0 0,0 0 0 0 0,1 1 0 0 0,0-1 0 0 0,0 0 0 0 0,0 1 0 0 0,0-1 0 0 0,1 0 0 0 0,-1 0 0 0 0,1 0 0 0 0,0 1 0 0 0,0-1 0 0 0,1 0 0 0 0,-1 0 0 0 0,1 0 0 0 0,0-1 0 0 0,0 1 0 0 0,0 0 0 0 0,1-1 1 0 0,-1 1-1 0 0,1-1 0 0 0,0 0 0 0 0,0 0 0 0 0,0 0 0 0 0,0 0 0 0 0,1 0 0 0 0,-1-1 0 0 0,1 1 0 0 0,-1-1 0 0 0,1 0 0 0 0,0 0 0 0 0,0-1 0 0 0,0 1 0 0 0,0-1 0 0 0,0 0 0 0 0,0 0 0 0 0,1 0 0 0 0,-1 0 0 0 0,0-1 1 0 0,0 1-1 0 0,1-1 0 0 0,-1-1 0 0 0,0 1 0 0 0,1 0 0 0 0,-1-1 0 0 0,0 0 0 0 0,0 0 0 0 0,0 0 0 0 0,4-2 0 0 0,5-2 51 0 0,0-1 1 0 0,0 0-1 0 0,-1 0 0 0 0,1-1 0 0 0,20-17 0 0 0,-30 22 1 0 0,1 0-1 0 0,-1-1 1 0 0,0 1-1 0 0,0-1 1 0 0,0 0-1 0 0,0 0 1 0 0,0 0-1 0 0,-1 0 1 0 0,1-1-1 0 0,-1 1 1 0 0,0 0-1 0 0,0-1 1 0 0,-1 0-1 0 0,1 0 1 0 0,0 1-1 0 0,-1-1 1 0 0,0 0-1 0 0,0 0 0 0 0,0 0 1 0 0,-1 0-1 0 0,0 0 1 0 0,1-1-1 0 0,-1 1 1 0 0,-1-6-1 0 0,0 8-33 0 0,-1-1-1 0 0,1 0 1 0 0,-1 0-1 0 0,0 1 1 0 0,0-1-1 0 0,0 1 1 0 0,0-1-1 0 0,-1 1 1 0 0,1 0-1 0 0,0 0 1 0 0,-1 0 0 0 0,0 0-1 0 0,1 0 1 0 0,-1 1-1 0 0,0-1 1 0 0,0 1-1 0 0,0-1 1 0 0,0 1-1 0 0,0 0 1 0 0,0 1-1 0 0,0-1 1 0 0,-4 0-1 0 0,0-1-43 0 0,0 1 0 0 0,-1 0 0 0 0,1 0 0 0 0,-1 1 0 0 0,1 0 0 0 0,-1 1 0 0 0,1-1-1 0 0,-11 3 1 0 0,12-1-11 0 0,0 0-1 0 0,0 1 1 0 0,0-1-1 0 0,1 1 0 0 0,-1 1 1 0 0,1-1-1 0 0,-1 1 1 0 0,1 0-1 0 0,0 0 0 0 0,-6 7 1 0 0,9-8-168 0 0,-1 0 1 0 0,1 0-1 0 0,0 0 0 0 0,0 0 1 0 0,0 1-1 0 0,0-1 1 0 0,1 1-1 0 0,-2 3 0 0 0,2-4-244 0 0,0 0 0 0 0,1-1-1 0 0,0 1 1 0 0,-1 0 0 0 0,1 0-1 0 0,0 0 1 0 0,0 0-1 0 0,0-1 1 0 0,1 1 0 0 0,-1 0-1 0 0,2 5 1 0 0,4 2-6040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2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6049 0 0,'0'0'12709'0'0,"-11"10"-12262"0"0,-94 94 2568 0 0,106-103-3003 0 0,-1-1 0 0 0,0 1 0 0 0,1-1 0 0 0,-1 1 0 0 0,1-1 0 0 0,-1 1 0 0 0,1-1 0 0 0,-1 0 0 0 0,1 1 0 0 0,-1-1 0 0 0,1 0 0 0 0,0 1 0 0 0,-1-1 0 0 0,1 0 0 0 0,-1 0 0 0 0,1 0 0 0 0,0 1 0 0 0,-1-1 0 0 0,1 0 0 0 0,0 0 0 0 0,-1 0 0 0 0,1 0 0 0 0,0 0 0 0 0,-1 0 0 0 0,1 0 0 0 0,0 0 0 0 0,-1-1 0 0 0,1 1 0 0 0,0 0 0 0 0,0-1 0 0 0,27 1 23 0 0,-15-3-48 0 0,-1 2 1 0 0,1 0-1 0 0,-1 0 0 0 0,1 2 0 0 0,-1-1 0 0 0,1 1 0 0 0,-1 1 0 0 0,14 4 0 0 0,-22-6 42 0 0,-1 1 0 0 0,1 0 0 0 0,-1 1 0 0 0,1-1 0 0 0,-1 1 0 0 0,0 0 0 0 0,0-1 0 0 0,0 1 0 0 0,0 0 0 0 0,0 1 0 0 0,0-1 0 0 0,-1 1 0 0 0,1-1 0 0 0,-1 1 0 0 0,0 0 0 0 0,0 0 0 0 0,0-1 0 0 0,0 2 0 0 0,0-1 0 0 0,0 0 0 0 0,-1 0 0 0 0,1 1 0 0 0,-1-1 0 0 0,0 0 0 0 0,0 1 0 0 0,-1-1 0 0 0,1 1 0 0 0,-1 0 0 0 0,1-1 0 0 0,-1 1-1 0 0,0-1 1 0 0,-1 6 0 0 0,0-5 37 0 0,0 0-1 0 0,0-1 0 0 0,0 1 0 0 0,-1 0 0 0 0,1-1 0 0 0,-1 1 0 0 0,0-1 0 0 0,0 1 0 0 0,0-1 0 0 0,0 0 0 0 0,-1 0 0 0 0,1 0 0 0 0,-1 0 0 0 0,0-1 0 0 0,0 1 0 0 0,0-1 0 0 0,0 1 0 0 0,0-1 0 0 0,-1 0 0 0 0,1 0 0 0 0,-1-1 0 0 0,1 1 0 0 0,-7 1 0 0 0,-1 1-34 0 0,-1 0 0 0 0,0-1 0 0 0,1 0 0 0 0,-1-1 0 0 0,0-1-1 0 0,-16 1 1 0 0,25-2-68 0 0,1 0-1 0 0,0 0 1 0 0,-1 0 0 0 0,1 0-1 0 0,0 0 1 0 0,0-1-1 0 0,-1 1 1 0 0,1-1-1 0 0,0 0 1 0 0,0 1 0 0 0,0-1-1 0 0,0 0 1 0 0,0 0-1 0 0,0-1 1 0 0,0 1-1 0 0,0 0 1 0 0,0-1 0 0 0,0 1-1 0 0,-2-4 1 0 0,2 2-481 0 0,0-1 1 0 0,0 1 0 0 0,0-1 0 0 0,1 1 0 0 0,0-1-1 0 0,-1 0 1 0 0,1 0 0 0 0,1 0 0 0 0,-1 0-1 0 0,1 1 1 0 0,-1-8 0 0 0,-1-19-6651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2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6837 0 0,'0'0'12621'0'0,"-7"5"-12297"0"0,0 0-144 0 0,1 1 0 0 0,-1 1 1 0 0,1-1-1 0 0,0 1 0 0 0,1 0 0 0 0,0 0 1 0 0,0 1-1 0 0,0-1 0 0 0,1 1 1 0 0,0 0-1 0 0,1 1 0 0 0,-5 15 0 0 0,1-4-6 0 0,1 1 0 0 0,2 0 0 0 0,0 1 0 0 0,1-1 0 0 0,1 0 0 0 0,1 1 0 0 0,1 0 0 0 0,0-1 0 0 0,2 1 0 0 0,1-1 0 0 0,1 0 0 0 0,0 0 0 0 0,2 0 0 0 0,0 0 0 0 0,18 38 0 0 0,-21-54-247 0 0,-1-1-1 0 0,1 1 1 0 0,1-1 0 0 0,-1 0 0 0 0,0 0-1 0 0,1 0 1 0 0,0-1 0 0 0,0 1 0 0 0,6 3 0 0 0,-7-5-413 0 0,0 0 1 0 0,0-1 0 0 0,0 1-1 0 0,1-1 1 0 0,-1 0 0 0 0,1 0 0 0 0,-1 0-1 0 0,1 0 1 0 0,3 0 0 0 0,5-1-4794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2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5593 0 0,'0'0'15556'0'0,"4"13"-14815"0"0,5 37 7 0 0,-2 1 0 0 0,1 85 0 0 0,-10-11-3161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2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67 7425 0 0,'0'0'11886'0'0,"-2"-24"-11126"0"0,6 20-602 0 0,1 0 0 0 0,0 0 0 0 0,1 0 1 0 0,-1 1-1 0 0,1 0 0 0 0,-1 0 0 0 0,1 0 1 0 0,0 1-1 0 0,0 0 0 0 0,0 0 0 0 0,0 0 1 0 0,1 1-1 0 0,11-2 0 0 0,-6 2-84 0 0,0 0-1 0 0,1 0 1 0 0,-1 2-1 0 0,0-1 1 0 0,1 1-1 0 0,15 4 1 0 0,-25-4-16 0 0,1-1 1 0 0,-1 1-1 0 0,0 0 1 0 0,0 0 0 0 0,1 0-1 0 0,-1 1 1 0 0,0-1-1 0 0,0 1 1 0 0,0 0 0 0 0,0 0-1 0 0,0 0 1 0 0,-1 0-1 0 0,1 0 1 0 0,0 0-1 0 0,-1 1 1 0 0,0 0 0 0 0,0-1-1 0 0,0 1 1 0 0,0 0-1 0 0,0 0 1 0 0,0 0-1 0 0,-1 0 1 0 0,1 0 0 0 0,-1 0-1 0 0,0 1 1 0 0,0-1-1 0 0,0 0 1 0 0,0 1-1 0 0,-1-1 1 0 0,1 0 0 0 0,-1 1-1 0 0,0-1 1 0 0,0 1-1 0 0,-1 5 1 0 0,0-3-8 0 0,-1 0 0 0 0,1 0 0 0 0,-1-1 1 0 0,-1 1-1 0 0,1-1 0 0 0,-1 0 0 0 0,0 0 0 0 0,0 0 0 0 0,0 0 0 0 0,-1 0 0 0 0,0-1 1 0 0,0 1-1 0 0,0-1 0 0 0,0 0 0 0 0,-1 0 0 0 0,1 0 0 0 0,-1-1 0 0 0,0 0 1 0 0,-9 5-1 0 0,-2-1-11 0 0,-1-1 0 0 0,-33 9 1 0 0,45-13-78 0 0,0-1 0 0 0,-1 0 0 0 0,1 0 1 0 0,-1-1-1 0 0,1 0 0 0 0,-1 0 0 0 0,1 0 1 0 0,-1 0-1 0 0,1-1 0 0 0,0 0 1 0 0,-1 0-1 0 0,1 0 0 0 0,-9-4 0 0 0,13 4-68 0 0,-1 0 0 0 0,1 0 0 0 0,0 0-1 0 0,-1 0 1 0 0,1-1 0 0 0,0 1-1 0 0,0 0 1 0 0,0-1 0 0 0,0 1 0 0 0,0-1-1 0 0,0 1 1 0 0,0-1 0 0 0,0 1 0 0 0,1-1-1 0 0,-1 0 1 0 0,1 1 0 0 0,-1-1 0 0 0,1 0-1 0 0,0 1 1 0 0,-1-1 0 0 0,1-3 0 0 0,1-25-4548 0 0,-1 25 3195 0 0,2-19-5191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40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0 860 0 0,'0'0'3300'0'0,"71"24"-3288"0"0,-53-18 4 0 0,-3 0-16 0 0,3 0-340 0 0,-3 0-716 0 0,3 2-224 0 0,-5-1 132 0 0</inkml:trace>
  <inkml:trace contextRef="#ctx0" brushRef="#br0" timeOffset="1">625 169 1984 0 0,'0'0'6237'0'0,"79"4"-6237"0"0,-61-4-116 0 0,2 0-848 0 0,-2 0-100 0 0,2 6-57 0 0,-7-4-703 0 0,7 2-812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2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6949 0 0,'0'0'13577'0'0,"5"0"-12852"0"0,-1 1-580 0 0,0 0 0 0 0,1 0 0 0 0,-1 1 0 0 0,0-1 1 0 0,0 1-1 0 0,0 0 0 0 0,0 0 0 0 0,-1 1 0 0 0,1-1 0 0 0,-1 1 0 0 0,1 0 0 0 0,-1-1 0 0 0,0 2 0 0 0,0-1 0 0 0,0 0 0 0 0,0 1 0 0 0,-1-1 0 0 0,1 1 0 0 0,-1 0 0 0 0,0-1 0 0 0,2 8 0 0 0,10 18 525 0 0,19 55-1 0 0,-27-66-434 0 0,0 1-132 0 0,-1 0 1 0 0,0 1 0 0 0,-1-1 0 0 0,-1 1 0 0 0,-1 0-1 0 0,-1-1 1 0 0,-1 1 0 0 0,-1 0 0 0 0,0 0-1 0 0,-8 38 1 0 0,6-45-253 0 0,-1 0 0 0 0,0-1 0 0 0,-1 0 0 0 0,0 0 0 0 0,-1 0-1 0 0,0 0 1 0 0,-1-1 0 0 0,0 0 0 0 0,-1-1 0 0 0,0 1 0 0 0,0-1 0 0 0,-1-1 0 0 0,-1 0-1 0 0,1 0 1 0 0,-2-1 0 0 0,1 0 0 0 0,-17 9 0 0 0,-8-3-3332 0 0,-15-4-5198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2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2644 0 0,'0'0'20998'0'0,"10"-1"-16814"0"0,39-2-3361 0 0,-46 3-798 0 0,33-1 76 0 0,0 2 0 0 0,0 2 1 0 0,53 10-1 0 0,-89-13-105 0 0,1 0 1 0 0,0 1-1 0 0,1-1 1 0 0,-1 1-1 0 0,0-1 1 0 0,0 0-1 0 0,0 0 1 0 0,0 0-1 0 0,0 0 1 0 0,0 0-1 0 0,0 0 1 0 0,0 0-1 0 0,0 0 1 0 0,0 0-1 0 0,0 0 1 0 0,0 0-1 0 0,1-1 1 0 0,-1 1-1 0 0,0 0 1 0 0,1-2-1 0 0,-2 2-24 0 0,0-1-1 0 0,0 0 1 0 0,0 0-1 0 0,0 1 1 0 0,0-1-1 0 0,0 0 1 0 0,0 1-1 0 0,0-1 1 0 0,0 0-1 0 0,-1 1 0 0 0,1-1 1 0 0,0 1-1 0 0,-1-1 1 0 0,1 0-1 0 0,0 1 1 0 0,-1-1-1 0 0,1 1 1 0 0,0-1-1 0 0,-1 1 1 0 0,1-1-1 0 0,-1 1 1 0 0,-1-2-1 0 0,-1-1-363 0 0,-1 0-1 0 0,1-1 1 0 0,-1 1 0 0 0,0 0-1 0 0,0 1 1 0 0,0-1-1 0 0,-1 1 1 0 0,-6-3 0 0 0,-3 3-2145 0 0,-1 1-4308 0 0,-6-2-3375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2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9985 0 0,'0'0'16799'0'0,"1"-4"-16551"0"0,0 2-202 0 0,0 1 0 0 0,-1 0-1 0 0,1 0 1 0 0,0-1-1 0 0,0 1 1 0 0,0 0 0 0 0,0 0-1 0 0,0 0 1 0 0,0 0-1 0 0,0 0 1 0 0,0 0 0 0 0,0 0-1 0 0,1 1 1 0 0,-1-1-1 0 0,0 0 1 0 0,0 1 0 0 0,1-1-1 0 0,-1 1 1 0 0,1-1-1 0 0,-1 1 1 0 0,0 0 0 0 0,3-1-1 0 0,46-3 450 0 0,4-1-365 0 0,102-50-1962 0 0,-148 54-768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37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19 2936 0 0,'0'0'13069'0'0,"-10"-18"-9412"0"0,5 17-3486 0 0,-1 1 0 0 0,1 0 0 0 0,-1 1 0 0 0,1-1 0 0 0,-1 1 0 0 0,1 0 0 0 0,-1 0 0 0 0,1 1-1 0 0,0 0 1 0 0,0 0 0 0 0,0 0 0 0 0,0 0 0 0 0,0 1 0 0 0,0 0 0 0 0,1 0 0 0 0,-1 0 0 0 0,1 0 0 0 0,0 1 0 0 0,0 0 0 0 0,0 0 0 0 0,0 0 0 0 0,1 0 0 0 0,-4 6 0 0 0,4-8-172 0 0,1 1-1 0 0,0 0 1 0 0,0 0 0 0 0,0 0 0 0 0,1 0 0 0 0,-1 1-1 0 0,1-1 1 0 0,-1 0 0 0 0,1 1 0 0 0,0-1 0 0 0,0 1-1 0 0,1-1 1 0 0,-1 1 0 0 0,1 0 0 0 0,0-1 0 0 0,-1 1-1 0 0,2 0 1 0 0,-1-1 0 0 0,0 1 0 0 0,1-1 0 0 0,0 1-1 0 0,-1-1 1 0 0,2 1 0 0 0,-1-1 0 0 0,0 1 0 0 0,1-1-1 0 0,-1 0 1 0 0,1 0 0 0 0,0 0 0 0 0,0 0 0 0 0,0 0-1 0 0,0 0 1 0 0,1 0 0 0 0,-1-1 0 0 0,4 4 0 0 0,0-2 10 0 0,1-1 0 0 0,-1 1 0 0 0,1-1 1 0 0,-1 0-1 0 0,1-1 0 0 0,0 0 1 0 0,0 0-1 0 0,0 0 0 0 0,1-1 1 0 0,-1 0-1 0 0,0 0 0 0 0,0-1 1 0 0,1 0-1 0 0,-1 0 0 0 0,0-1 1 0 0,11-2-1 0 0,7-1 84 0 0,0-2 0 0 0,-1-1 0 0 0,32-13 0 0 0,-41 14-82 0 0,0 0 0 0 0,-1-1 0 0 0,19-12 0 0 0,-30 17-1 0 0,1-1 0 0 0,-1 0 0 0 0,1 0 0 0 0,-1 0 0 0 0,0 0 0 0 0,0 0 0 0 0,0 0 0 0 0,-1-1 0 0 0,1 1 0 0 0,-1-1 0 0 0,0 0 0 0 0,0 0 0 0 0,0 0 0 0 0,0 0 0 0 0,-1 0 0 0 0,2-8 0 0 0,-3 11-9 0 0,1 0 0 0 0,-1 0 1 0 0,0 0-1 0 0,0 0 0 0 0,0 0 0 0 0,0 0 0 0 0,-1 0 0 0 0,1 0 0 0 0,0 0 0 0 0,0 0 0 0 0,0 0 0 0 0,-1 0 1 0 0,1 0-1 0 0,-1 1 0 0 0,1-1 0 0 0,0 0 0 0 0,-1 0 0 0 0,0 0 0 0 0,1 1 0 0 0,-1-1 0 0 0,1 0 0 0 0,-1 0 1 0 0,0 1-1 0 0,0-1 0 0 0,1 1 0 0 0,-1-1 0 0 0,0 1 0 0 0,0-1 0 0 0,0 1 0 0 0,1-1 0 0 0,-1 1 0 0 0,0 0 1 0 0,0-1-1 0 0,0 1 0 0 0,0 0 0 0 0,0 0 0 0 0,0-1 0 0 0,0 1 0 0 0,0 0 0 0 0,-1 0 0 0 0,0 0-12 0 0,0 0-1 0 0,0 0 1 0 0,0 0-1 0 0,0 0 1 0 0,0 1-1 0 0,0-1 1 0 0,0 0-1 0 0,0 1 1 0 0,0-1-1 0 0,0 1 1 0 0,0 0-1 0 0,0 0 1 0 0,0 0-1 0 0,0 0 1 0 0,1 0-1 0 0,-1 0 1 0 0,-2 2-1 0 0,1 0 9 0 0,1 0 0 0 0,0-1 0 0 0,-1 1-1 0 0,1 0 1 0 0,1 0 0 0 0,-1 0 0 0 0,0 0 0 0 0,1 1-1 0 0,-1-1 1 0 0,1 0 0 0 0,0 1 0 0 0,0-1 0 0 0,1 0 0 0 0,-1 1-1 0 0,1-1 1 0 0,-1 1 0 0 0,1-1 0 0 0,0 1 0 0 0,0-1-1 0 0,1 1 1 0 0,-1-1 0 0 0,1 1 0 0 0,1 4 0 0 0,0-5 3 0 0,0 0 1 0 0,0 1-1 0 0,0-1 1 0 0,0 0 0 0 0,1-1-1 0 0,-1 1 1 0 0,1 0-1 0 0,0-1 1 0 0,-1 1 0 0 0,1-1-1 0 0,1 0 1 0 0,-1 0-1 0 0,0 0 1 0 0,0 0 0 0 0,1-1-1 0 0,-1 1 1 0 0,1-1-1 0 0,-1 0 1 0 0,1 0 0 0 0,0 0-1 0 0,-1 0 1 0 0,5-1 0 0 0,6 2 42 0 0,-1-1 1 0 0,1-1-1 0 0,-1-1 1 0 0,1 0-1 0 0,-1 0 1 0 0,1-1-1 0 0,-1-1 1 0 0,16-5-1 0 0,-23 6-17 0 0,-1 0 0 0 0,1 0 0 0 0,0 0-1 0 0,-1-1 1 0 0,1 1 0 0 0,-1-2 0 0 0,0 1-1 0 0,0 0 1 0 0,0-1 0 0 0,0 0 0 0 0,-1 0-1 0 0,1-1 1 0 0,-1 1 0 0 0,0-1 0 0 0,-1 0 0 0 0,1 0-1 0 0,-1 0 1 0 0,0 0 0 0 0,0-1 0 0 0,3-8-1 0 0,-5 12 10 0 0,-1 0-1 0 0,1 0 0 0 0,-1 0 1 0 0,1 0-1 0 0,-1 0 0 0 0,0-1 0 0 0,0 1 1 0 0,0 0-1 0 0,0 0 0 0 0,0 0 1 0 0,0 0-1 0 0,-1 0 0 0 0,1 0 1 0 0,-1-1-1 0 0,1 1 0 0 0,-1 0 1 0 0,0 0-1 0 0,0 0 0 0 0,0 1 0 0 0,0-1 1 0 0,0 0-1 0 0,0 0 0 0 0,-3-2 1 0 0,1 1-19 0 0,0 1 0 0 0,0 0 1 0 0,0 0-1 0 0,-1 0 0 0 0,1 1 0 0 0,0-1 1 0 0,-1 1-1 0 0,1-1 0 0 0,-1 1 1 0 0,0 0-1 0 0,1 1 0 0 0,-7-2 0 0 0,0 2-20 0 0,0-1-1 0 0,0 1 0 0 0,0 0 0 0 0,0 1 1 0 0,1 0-1 0 0,-1 1 0 0 0,0 0 0 0 0,0 1 0 0 0,-15 6 1 0 0,11-3-22 0 0,1 2 0 0 0,-22 16 0 0 0,32-22-73 0 0,1 0 1 0 0,-1 0-1 0 0,1 0 1 0 0,0 0-1 0 0,0 0 1 0 0,0 0-1 0 0,0 1 1 0 0,0-1-1 0 0,0 1 1 0 0,1-1-1 0 0,-1 1 1 0 0,1 0-1 0 0,0-1 0 0 0,0 1 1 0 0,0 0-1 0 0,0 0 1 0 0,0 0-1 0 0,1 0 1 0 0,-1 0-1 0 0,1 0 1 0 0,0 4-1 0 0,0-6-193 0 0,1 0 0 0 0,0 1 1 0 0,-1-1-1 0 0,1 0 0 0 0,0 0 0 0 0,0-1 0 0 0,-1 1 0 0 0,1 0 0 0 0,0 0 0 0 0,0 0 1 0 0,0 0-1 0 0,0-1 0 0 0,0 1 0 0 0,0-1 0 0 0,0 1 0 0 0,0 0 0 0 0,1-1 0 0 0,-1 0 1 0 0,0 1-1 0 0,0-1 0 0 0,0 0 0 0 0,1 0 0 0 0,-1 1 0 0 0,0-1 0 0 0,2 0 0 0 0,15 0-5534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3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5092 0 0,'0'0'16758'0'0,"-6"3"-16581"0"0,-5 4-7 0 0,1 1-1 0 0,0-1 1 0 0,0 2-1 0 0,1-1 1 0 0,0 2-1 0 0,0-1 1 0 0,1 1-1 0 0,-7 11 1 0 0,56-19-149 0 0,-30-3 0 0 0,0 1 0 0 0,0 0 0 0 0,0 0 0 0 0,0 1 0 0 0,0 1-1 0 0,0 0 1 0 0,21 6 0 0 0,-27-6 32 0 0,0 1 0 0 0,-1-1 1 0 0,1 1-1 0 0,-1 0 0 0 0,1 0 0 0 0,-1 1 0 0 0,0-1 0 0 0,0 1 0 0 0,-1 0 1 0 0,1 0-1 0 0,-1 0 0 0 0,0 0 0 0 0,0 1 0 0 0,0 0 0 0 0,-1-1 0 0 0,1 1 1 0 0,-1 0-1 0 0,3 9 0 0 0,-5-12 2 0 0,1 0 0 0 0,0 1-1 0 0,0-1 1 0 0,-1 0 0 0 0,1 1 0 0 0,-1-1 0 0 0,0 0 0 0 0,0 1 0 0 0,0-1-1 0 0,0 0 1 0 0,0 1 0 0 0,0-1 0 0 0,-1 0 0 0 0,1 1 0 0 0,-1-1-1 0 0,1 0 1 0 0,-1 0 0 0 0,0 1 0 0 0,0-1 0 0 0,0 0 0 0 0,0 0-1 0 0,-2 3 1 0 0,0-2-2 0 0,0-1-1 0 0,0 1 0 0 0,0-1 1 0 0,0 0-1 0 0,-1 0 1 0 0,1 0-1 0 0,0 0 0 0 0,-1 0 1 0 0,0-1-1 0 0,1 0 0 0 0,-1 1 1 0 0,-6 0-1 0 0,-6 1-23 0 0,-1-1 0 0 0,0-1-1 0 0,0-1 1 0 0,0 0-1 0 0,-21-3 1 0 0,33 2-84 0 0,1 0 0 0 0,-1 0 0 0 0,1 0-1 0 0,-1 0 1 0 0,1-1 0 0 0,-1 0 0 0 0,1 0 0 0 0,0 0-1 0 0,0 0 1 0 0,0-1 0 0 0,0 0 0 0 0,0 0-1 0 0,-4-4 1 0 0,7 6-145 0 0,-1-1-1 0 0,1 1 1 0 0,0-1-1 0 0,0 1 1 0 0,0-1-1 0 0,0 0 1 0 0,0 1-1 0 0,1-1 0 0 0,-1 0 1 0 0,1 0-1 0 0,-1 1 1 0 0,1-1-1 0 0,-1 0 1 0 0,1 0-1 0 0,0-2 1 0 0,0 1-407 0 0,0 1 1 0 0,1-1 0 0 0,-1 1 0 0 0,1 0-1 0 0,0-1 1 0 0,0 1 0 0 0,0 0-1 0 0,0 0 1 0 0,0 0 0 0 0,0-1-1 0 0,0 1 1 0 0,1 0 0 0 0,-1 1 0 0 0,4-5-1 0 0,13-11-8262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3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72 4224 0 0,'0'0'14785'0'0,"-9"0"-14085"0"0,-29 4-86 0 0,36-4-532 0 0,0 0 0 0 0,0 0 1 0 0,0 1-1 0 0,0-1 0 0 0,0 1 0 0 0,0 0 0 0 0,1 0 0 0 0,-1-1 0 0 0,0 1 1 0 0,0 0-1 0 0,1 0 0 0 0,-1 1 0 0 0,1-1 0 0 0,-1 0 0 0 0,1 0 0 0 0,-1 1 1 0 0,1-1-1 0 0,0 1 0 0 0,0-1 0 0 0,0 1 0 0 0,0 0 0 0 0,0-1 0 0 0,0 1 1 0 0,0 0-1 0 0,0 0 0 0 0,1 0 0 0 0,-1 0 0 0 0,1-1 0 0 0,-1 1 0 0 0,1 0 0 0 0,0 0 1 0 0,0 0-1 0 0,-1 0 0 0 0,2 0 0 0 0,-1 0 0 0 0,0 0 0 0 0,1 3 0 0 0,-1-1-49 0 0,1 1-1 0 0,0 0 0 0 0,0-1 0 0 0,0 1 0 0 0,1 0 0 0 0,-1-1 0 0 0,1 0 1 0 0,0 1-1 0 0,1-1 0 0 0,-1 0 0 0 0,1 0 0 0 0,4 6 0 0 0,-2-7-27 0 0,-1 0 0 0 0,1-1 0 0 0,0 1 0 0 0,-1-1 0 0 0,1 0 0 0 0,0-1 0 0 0,0 1 0 0 0,1-1 0 0 0,-1 0 0 0 0,0 0 0 0 0,0 0 0 0 0,0-1 0 0 0,1 1 0 0 0,-1-2 0 0 0,0 1 0 0 0,1 0 0 0 0,-1-1 0 0 0,0 0 0 0 0,0 0 0 0 0,0-1 0 0 0,0 1 0 0 0,0-1 0 0 0,0 0 0 0 0,0 0 0 0 0,0-1 0 0 0,-1 0 0 0 0,5-3 0 0 0,-5 4 35 0 0,-1 0-1 0 0,0 0 1 0 0,0 0 0 0 0,0 0 0 0 0,0-1-1 0 0,0 1 1 0 0,-1-1 0 0 0,1 0 0 0 0,-1 0-1 0 0,1 0 1 0 0,-1 0 0 0 0,0 0 0 0 0,0 0-1 0 0,-1 0 1 0 0,1-1 0 0 0,-1 1 0 0 0,0-1-1 0 0,1 0 1 0 0,-1 1 0 0 0,-1-1 0 0 0,1 0-1 0 0,-1 1 1 0 0,1-1 0 0 0,-1 0 0 0 0,0 0-1 0 0,0 1 1 0 0,-1-1 0 0 0,1 0 0 0 0,-1 0-1 0 0,0 1 1 0 0,0-1 0 0 0,0 1 0 0 0,0-1-1 0 0,-1 1 1 0 0,1-1 0 0 0,-1 1 0 0 0,-4-6-1 0 0,0 2-51 0 0,0 2-1 0 0,0-1 1 0 0,-1 1-1 0 0,1 0 1 0 0,-1 0-1 0 0,0 1 0 0 0,-1 0 1 0 0,1 0-1 0 0,-1 1 1 0 0,0 0-1 0 0,0 0 1 0 0,0 0-1 0 0,0 1 0 0 0,0 1 1 0 0,0-1-1 0 0,-1 2 1 0 0,1-1-1 0 0,-13 1 1 0 0,21 0 10 0 0,0 0 1 0 0,-1 0-1 0 0,1 0 1 0 0,0 0-1 0 0,0 0 0 0 0,0 0 1 0 0,0 0-1 0 0,-1 0 1 0 0,1 0-1 0 0,0 0 1 0 0,0 1-1 0 0,0-1 1 0 0,0 0-1 0 0,-1 0 1 0 0,1 0-1 0 0,0 0 1 0 0,0 0-1 0 0,0 0 1 0 0,0 0-1 0 0,0 0 1 0 0,0 1-1 0 0,0-1 1 0 0,-1 0-1 0 0,1 0 1 0 0,0 0-1 0 0,0 0 0 0 0,0 0 1 0 0,0 1-1 0 0,0-1 1 0 0,0 0-1 0 0,0 0 1 0 0,0 0-1 0 0,0 0 1 0 0,0 1-1 0 0,0-1 1 0 0,0 0-1 0 0,0 0 1 0 0,0 0-1 0 0,0 0 1 0 0,0 1-1 0 0,0-1 1 0 0,0 0-1 0 0,0 0 1 0 0,0 0-1 0 0,0 0 0 0 0,0 1 1 0 0,0-1-1 0 0,0 0 1 0 0,1 0-1 0 0,5 14 63 0 0,11 8 131 0 0,5-3-53 0 0,0-2 0 0 0,1 0 0 0 0,1-1 0 0 0,1-2-1 0 0,0-1 1 0 0,34 14 0 0 0,-13-5 27 0 0,-31-17-381 0 0,11 6 937 0 0,-19-7-2440 0 0,-24 3-9142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3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20 5717 0 0,'0'0'15406'0'0,"-4"4"-14923"0"0,1-2-447 0 0,-8 12 439 0 0,14-9 60 0 0,13-5 272 0 0,-11-1-740 0 0,-1 0 0 0 0,1 0 0 0 0,-1-1 0 0 0,0 0 0 0 0,1 1 0 0 0,-1-2 0 0 0,0 1 0 0 0,0 0 0 0 0,-1-1 0 0 0,1 0 0 0 0,-1 0-1 0 0,1 0 1 0 0,5-7 0 0 0,-9 10-50 0 0,0 0 0 0 0,0 0 0 0 0,0 0 1 0 0,0 0-1 0 0,0 0 0 0 0,0-1 0 0 0,1 1 0 0 0,-1 0 0 0 0,0 0 0 0 0,0 0 0 0 0,0 0 0 0 0,0 0 0 0 0,0 0 0 0 0,0-1 1 0 0,0 1-1 0 0,0 0 0 0 0,0 0 0 0 0,0 0 0 0 0,0 0 0 0 0,0 0 0 0 0,0 0 0 0 0,0-1 0 0 0,0 1 0 0 0,0 0 0 0 0,0 0 1 0 0,0 0-1 0 0,0 0 0 0 0,0 0 0 0 0,0-1 0 0 0,0 1 0 0 0,-1 0 0 0 0,1 0 0 0 0,0 0 0 0 0,0 0 0 0 0,0 0 0 0 0,0 0 0 0 0,0 0 1 0 0,0 0-1 0 0,0-1 0 0 0,0 1 0 0 0,-1 0 0 0 0,1 0 0 0 0,0 0 0 0 0,0 0 0 0 0,0 0 0 0 0,0 0 0 0 0,0 0 0 0 0,0 0 1 0 0,-1 0-1 0 0,1 0 0 0 0,0 0 0 0 0,0 0 0 0 0,0 0 0 0 0,0 0 0 0 0,-15-3 355 0 0,-13 4-192 0 0,-1 16-57 0 0,28-17-148 0 0,0 1 0 0 0,0-1 0 0 0,0 1-1 0 0,0 0 1 0 0,0-1 0 0 0,0 1 0 0 0,1 0 0 0 0,-1-1 0 0 0,0 1 0 0 0,0 0 0 0 0,0 0-1 0 0,1 0 1 0 0,-1 0 0 0 0,1 0 0 0 0,-1 0 0 0 0,0 0 0 0 0,1 0 0 0 0,0 0 0 0 0,-1 0 0 0 0,1 0-1 0 0,0 0 1 0 0,-1 0 0 0 0,1 0 0 0 0,0 0 0 0 0,0 0 0 0 0,0 0 0 0 0,0 2 0 0 0,1-3-258 0 0,1 1 1 0 0,0-1 0 0 0,-1 1 0 0 0,1-1 0 0 0,-1 0-1 0 0,1 0 1 0 0,0 0 0 0 0,-1 0 0 0 0,1 0-1 0 0,0 0 1 0 0,-1 0 0 0 0,1 0 0 0 0,0-1-1 0 0,-1 1 1 0 0,1-1 0 0 0,-1 1 0 0 0,1-1 0 0 0,-1 1-1 0 0,3-3 1 0 0,15-7-5652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3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30 2780 0 0,'0'0'12775'0'0,"-10"-22"-8557"0"0,5 20-3989 0 0,1 1 0 0 0,0 0 0 0 0,0 0 0 0 0,-1 0 0 0 0,1 0 0 0 0,-1 1 0 0 0,1-1 0 0 0,-1 1 0 0 0,1 1-1 0 0,-1-1 1 0 0,1 0 0 0 0,-1 1 0 0 0,-4 1 0 0 0,4 0-181 0 0,0 0-1 0 0,0 0 0 0 0,0 1 1 0 0,1-1-1 0 0,-1 1 1 0 0,0 0-1 0 0,1 0 0 0 0,0 1 1 0 0,0-1-1 0 0,0 1 1 0 0,0 0-1 0 0,1 0 0 0 0,-1 0 1 0 0,1 1-1 0 0,0-1 1 0 0,0 1-1 0 0,1-1 0 0 0,-1 1 1 0 0,1 0-1 0 0,0 0 1 0 0,1 0-1 0 0,-1 1 1 0 0,1-1-1 0 0,0 0 0 0 0,0 0 1 0 0,0 1-1 0 0,1 6 1 0 0,0-6 10 0 0,1-1 0 0 0,-1 0 0 0 0,1 0 0 0 0,1 0 0 0 0,-1 0 0 0 0,1 0 0 0 0,0-1 0 0 0,0 1 0 0 0,0 0 0 0 0,0-1 0 0 0,1 1 0 0 0,0-1 0 0 0,0 0 0 0 0,0 0 0 0 0,0 0 0 0 0,1 0 0 0 0,0-1 0 0 0,-1 1 1 0 0,1-1-1 0 0,0 0 0 0 0,1 0 0 0 0,-1-1 0 0 0,1 1 0 0 0,-1-1 0 0 0,1 0 0 0 0,0 0 0 0 0,8 2 0 0 0,-7-2-236 0 0,0-1 0 0 0,-1 0-1 0 0,1 0 1 0 0,0 0 0 0 0,0-1 0 0 0,0 0-1 0 0,-1 0 1 0 0,1-1 0 0 0,0 1 0 0 0,0-1 0 0 0,5-2-1 0 0,-6 1-618 0 0,-1 1 0 0 0,1-1-1 0 0,-1 0 1 0 0,0 0 0 0 0,0-1-1 0 0,0 1 1 0 0,0-1-1 0 0,0 0 1 0 0,0 0 0 0 0,-1 0-1 0 0,0 0 1 0 0,1-1 0 0 0,-1 1-1 0 0,4-8 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4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31 4848 0 0,'0'0'14108'0'0,"-4"0"-13237"0"0,1 0-772 0 0,1 1 0 0 0,0 0 0 0 0,0 0 0 0 0,0-1 0 0 0,0 1 0 0 0,0 0 0 0 0,0 1 0 0 0,0-1 0 0 0,0 0 0 0 0,0 0 0 0 0,0 1 0 0 0,1-1 0 0 0,-1 1 0 0 0,0 0 0 0 0,1 0 0 0 0,-1-1 0 0 0,1 1 0 0 0,0 0 0 0 0,0 0 0 0 0,0 0 0 0 0,0 0 0 0 0,0 0 0 0 0,0 1 0 0 0,0-1 0 0 0,1 0 0 0 0,-1 0 0 0 0,1 0 0 0 0,0 1 0 0 0,-1-1 0 0 0,1 0 0 0 0,0 1 0 0 0,0-1 0 0 0,1 4 0 0 0,-1-2-84 0 0,0 1-1 0 0,0-1 0 0 0,0 0 0 0 0,1 1 0 0 0,0-1 1 0 0,0 0-1 0 0,0 1 0 0 0,0-1 0 0 0,1 0 0 0 0,-1 0 0 0 0,1 0 1 0 0,0 0-1 0 0,1 0 0 0 0,-1-1 0 0 0,0 1 0 0 0,1-1 1 0 0,0 1-1 0 0,0-1 0 0 0,0 0 0 0 0,0 0 0 0 0,1 0 0 0 0,-1 0 1 0 0,1-1-1 0 0,-1 0 0 0 0,1 1 0 0 0,0-1 0 0 0,0-1 1 0 0,0 1-1 0 0,0 0 0 0 0,0-1 0 0 0,6 1 0 0 0,-3 0 45 0 0,0-2-1 0 0,0 1 0 0 0,1-1 0 0 0,-1 0 1 0 0,0 0-1 0 0,0 0 0 0 0,1-1 1 0 0,-1-1-1 0 0,0 1 0 0 0,0-1 1 0 0,0 0-1 0 0,0-1 0 0 0,-1 1 0 0 0,1-1 1 0 0,-1-1-1 0 0,1 1 0 0 0,-1-1 1 0 0,9-7-1 0 0,-11 7-33 0 0,1 0 0 0 0,-1 0 0 0 0,1-1-1 0 0,-1 1 1 0 0,-1-1 0 0 0,1 1 0 0 0,-1-1 0 0 0,1-1 0 0 0,-1 1 0 0 0,-1 0 0 0 0,1-1-1 0 0,3-10 1 0 0,-6 13-13 0 0,0 0 1 0 0,0 1-1 0 0,0-1 0 0 0,0 0 0 0 0,0 0 0 0 0,-1 0 0 0 0,1 0 0 0 0,-1 0 1 0 0,0 1-1 0 0,0-1 0 0 0,0 0 0 0 0,0 1 0 0 0,0-1 0 0 0,-1 1 0 0 0,1-1 0 0 0,-1 1 1 0 0,0-1-1 0 0,1 1 0 0 0,-1 0 0 0 0,0 0 0 0 0,0 0 0 0 0,-1 0 0 0 0,1 0 1 0 0,0 1-1 0 0,-1-1 0 0 0,1 0 0 0 0,-1 1 0 0 0,-4-2 0 0 0,0 0-38 0 0,0 0-1 0 0,0 0 0 0 0,-1 1 0 0 0,1 0 1 0 0,-1 0-1 0 0,1 1 0 0 0,-1 0 0 0 0,0 0 1 0 0,1 1-1 0 0,-1 0 0 0 0,0 0 0 0 0,1 1 1 0 0,-1 0-1 0 0,0 0 0 0 0,1 1 1 0 0,-1 0-1 0 0,1 0 0 0 0,0 1 0 0 0,0 0 1 0 0,0 0-1 0 0,0 1 0 0 0,0 0 0 0 0,1 0 1 0 0,-1 0-1 0 0,1 1 0 0 0,0 0 0 0 0,0 0 1 0 0,-6 8-1 0 0,11-11-143 0 0,0 0-1 0 0,0 0 1 0 0,0 0-1 0 0,0 0 1 0 0,0 0 0 0 0,0 0-1 0 0,1 0 1 0 0,-1 1-1 0 0,1-1 1 0 0,-1 0 0 0 0,1 0-1 0 0,0 3 1 0 0,6 14-6535 0 0,1-11 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4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5032 0 0,'0'0'15729'0'0,"-28"19"-14395"0"0,28-19-1327 0 0,-2 3 107 0 0,-1 0-1 0 0,0-1 1 0 0,1 1 0 0 0,0 0-1 0 0,0 1 1 0 0,0-1 0 0 0,0 0-1 0 0,0 1 1 0 0,-1 4-1 0 0,3-8-105 0 0,0 1 0 0 0,0-1-1 0 0,0 1 1 0 0,0-1 0 0 0,0 0 0 0 0,0 1-1 0 0,0-1 1 0 0,1 1 0 0 0,-1-1-1 0 0,0 0 1 0 0,0 1 0 0 0,0-1-1 0 0,1 0 1 0 0,-1 1 0 0 0,0-1-1 0 0,1 0 1 0 0,-1 1 0 0 0,0-1 0 0 0,0 0-1 0 0,1 1 1 0 0,-1-1 0 0 0,1 0-1 0 0,-1 0 1 0 0,0 0 0 0 0,1 1-1 0 0,-1-1 1 0 0,0 0 0 0 0,1 0-1 0 0,26 5-27 0 0,25-5 113 0 0,-32-1-55 0 0,0 1 0 0 0,-1 0 0 0 0,1 2 0 0 0,-1 1 0 0 0,22 5 0 0 0,-37-7 41 0 0,0 0 1 0 0,0 0 0 0 0,-1 1 0 0 0,1-1 0 0 0,0 1 0 0 0,-1 0-1 0 0,1 1 1 0 0,-1-1 0 0 0,0 0 0 0 0,0 1 0 0 0,0 0-1 0 0,0 0 1 0 0,0 0 0 0 0,0 0 0 0 0,-1 0 0 0 0,0 0-1 0 0,1 1 1 0 0,-1-1 0 0 0,0 1 0 0 0,-1-1 0 0 0,1 1-1 0 0,-1 0 1 0 0,0 0 0 0 0,1 0 0 0 0,-2 0 0 0 0,1 0 0 0 0,0 0-1 0 0,-1 0 1 0 0,0 0 0 0 0,0 5 0 0 0,-1-6-44 0 0,1 1 0 0 0,-1 0 0 0 0,0 0 1 0 0,0-1-1 0 0,0 1 0 0 0,-1-1 0 0 0,1 1 1 0 0,-1-1-1 0 0,0 1 0 0 0,0-1 0 0 0,0 0 1 0 0,-1 0-1 0 0,1 0 0 0 0,-1 0 0 0 0,1-1 1 0 0,-1 1-1 0 0,0-1 0 0 0,0 1 0 0 0,0-1 1 0 0,0 0-1 0 0,-1 0 0 0 0,1 0 0 0 0,-1-1 0 0 0,1 1 1 0 0,-1-1-1 0 0,1 0 0 0 0,-5 1 0 0 0,3 0-73 0 0,-1 0 0 0 0,1-1 0 0 0,-1 0 0 0 0,0 0-1 0 0,0 0 1 0 0,1-1 0 0 0,-1 1 0 0 0,0-1-1 0 0,0-1 1 0 0,0 1 0 0 0,1-1 0 0 0,-1 0 0 0 0,0 0-1 0 0,1-1 1 0 0,-1 0 0 0 0,1 0 0 0 0,-6-3-1 0 0,7 3-316 0 0,1 0-1 0 0,0-1 1 0 0,-1 0-1 0 0,1 1 1 0 0,1-1-1 0 0,-1 0 1 0 0,0 0-1 0 0,1-1 1 0 0,-1 1-1 0 0,1 0 1 0 0,0-1 0 0 0,-2-4-1 0 0,-8-19-5864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40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1788 0 0,'0'0'7509'0'0,"69"28"-6825"0"0,-54-26-372 0 0,5 0-224 0 0,1-2-88 0 0,2 2-440 0 0,-1-2-216 0 0,6 0-448 0 0,-5 0-312 0 0,-5 0-797 0 0,3 0-2019 0 0</inkml:trace>
  <inkml:trace contextRef="#ctx0" brushRef="#br0" timeOffset="1">515 105 340 0 0,'0'0'4484'0'0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4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1552 0 0,'8'-7'18977'0'0,"-7"8"-17879"0"0,34 252 541 0 0,-26-165-1465 0 0,-9-88-145 0 0,0 1-1 0 0,0-1 1 0 0,0 1 0 0 0,0-1-1 0 0,-1 1 1 0 0,1-1 0 0 0,0 1-1 0 0,0-1 1 0 0,0 1 0 0 0,0-1-1 0 0,0 1 1 0 0,0-1 0 0 0,0 0-1 0 0,1 1 1 0 0,-1-1 0 0 0,0 1-1 0 0,0-1 1 0 0,0 1 0 0 0,0-1-1 0 0,0 1 1 0 0,1-1 0 0 0,-1 0-1 0 0,0 1 1 0 0,0-1-1 0 0,1 1 1 0 0,-1-1 0 0 0,0 0-1 0 0,1 1 1 0 0,-1-1 0 0 0,0 0-1 0 0,1 1 1 0 0,-1-1 0 0 0,1 0-1 0 0,-1 0 1 0 0,0 1 0 0 0,2-1-1 0 0,7-16 391 0 0,3-5-458 0 0,-9 18 125 0 0,0-1 0 0 0,-1 1 0 0 0,1-1 0 0 0,-1 1 1 0 0,1-1-1 0 0,-1 0 0 0 0,-1 0 0 0 0,1 0 0 0 0,0 0 1 0 0,0-6-1 0 0,6 5-110 0 0,0 0 1 0 0,0 0-1 0 0,0 1 1 0 0,11-4-1 0 0,-11 6 18 0 0,0 1-1 0 0,0 0 0 0 0,0 0 1 0 0,0 1-1 0 0,0 0 1 0 0,0 0-1 0 0,0 1 0 0 0,0 0 1 0 0,0 0-1 0 0,0 1 1 0 0,-1 0-1 0 0,1 1 0 0 0,-1-1 1 0 0,10 6-1 0 0,-9-4 41 0 0,0 1 1 0 0,0 0-1 0 0,-1 0 1 0 0,0 0-1 0 0,9 9 1 0 0,-13-11-11 0 0,-1 0-1 0 0,0 0 1 0 0,1 0 0 0 0,-1 0 0 0 0,0 0 0 0 0,0 0 0 0 0,-1 1-1 0 0,1-1 1 0 0,-1 0 0 0 0,0 1 0 0 0,1 0 0 0 0,-2-1 0 0 0,1 1-1 0 0,0-1 1 0 0,0 8 0 0 0,-1 1 260 0 0,0-7-188 0 0,0 0 1 0 0,0 0-1 0 0,0 0 1 0 0,-1 0-1 0 0,1-1 1 0 0,-1 1-1 0 0,-1 0 1 0 0,-2 7-1 0 0,3-8-75 0 0,-2 0 0 0 0,1 0 0 0 0,0-1 0 0 0,-1 0 0 0 0,0 1 0 0 0,1-1 0 0 0,-7 5 0 0 0,-14 18 43 0 0,21-25-47 0 0,0 1 0 0 0,-1-1 0 0 0,1 1 1 0 0,0-1-1 0 0,-1 0 0 0 0,1 1 1 0 0,-1-1-1 0 0,1-1 0 0 0,-1 1 0 0 0,0 0 1 0 0,0-1-1 0 0,1 1 0 0 0,-5-1 1 0 0,-39 4 64 0 0,35-4 80 0 0,-1 0 0 0 0,1-1 1 0 0,0 0-1 0 0,-20-5 0 0 0,27 5-135 0 0,-1-1-1 0 0,1 0 0 0 0,0 0 1 0 0,0 0-1 0 0,1 0 0 0 0,-1-1 0 0 0,0 1 1 0 0,1-1-1 0 0,-1 0 0 0 0,1 0 0 0 0,0 0 1 0 0,0 0-1 0 0,0-1 0 0 0,0 0 0 0 0,-1-3 1 0 0,2 4-118 0 0,0 0 1 0 0,0 0-1 0 0,1 0 1 0 0,0-1-1 0 0,-1 1 1 0 0,1 0-1 0 0,1-1 1 0 0,-1 1-1 0 0,0-1 1 0 0,1 1-1 0 0,-1-1 1 0 0,1 1-1 0 0,0-1 1 0 0,1-3-1 0 0,-1 2-625 0 0,-5 6-2998 0 0,-8 2-1975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4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85 1604 0 0,'0'0'13662'0'0,"-8"-12"-9508"0"0,7 33-3092 0 0,0-13-883 0 0,0 1-1 0 0,1-1 1 0 0,0 1-1 0 0,1 0 1 0 0,0-1-1 0 0,2 11 1 0 0,-2-18-171 0 0,-1 1 1 0 0,1-1-1 0 0,-1 0 1 0 0,1 0 0 0 0,-1 0-1 0 0,1 0 1 0 0,0 0-1 0 0,-1 0 1 0 0,1 0-1 0 0,0 0 1 0 0,0 0-1 0 0,0 0 1 0 0,0 0 0 0 0,0 0-1 0 0,0 0 1 0 0,0-1-1 0 0,0 1 1 0 0,0 0-1 0 0,2 0 1 0 0,0-1 6 0 0,-1 1 0 0 0,0-1-1 0 0,1 0 1 0 0,-1 0 0 0 0,0 0 0 0 0,1 0 0 0 0,-1 0 0 0 0,0-1-1 0 0,1 1 1 0 0,-1-1 0 0 0,0 0 0 0 0,0 1 0 0 0,1-1 0 0 0,2-2-1 0 0,0 0 83 0 0,0 0 0 0 0,0-1 0 0 0,-1 1 0 0 0,1-1 0 0 0,-1 0 0 0 0,0 0 0 0 0,0 0 0 0 0,0 0 0 0 0,-1-1 0 0 0,0 1 0 0 0,1-1 0 0 0,-2 0 0 0 0,5-8 0 0 0,-5 9-20 0 0,-1 0 1 0 0,1-1-1 0 0,0 1 0 0 0,-1 0 0 0 0,0-1 1 0 0,0 1-1 0 0,0-1 0 0 0,-1 1 0 0 0,0-1 1 0 0,1 1-1 0 0,-2-1 0 0 0,1 1 0 0 0,0-1 1 0 0,-1 1-1 0 0,0-1 0 0 0,0 1 0 0 0,-2-7 1 0 0,2 10-60 0 0,0-1-1 0 0,0 0 1 0 0,0 0 0 0 0,-1 1 0 0 0,1-1 0 0 0,0 1 0 0 0,-1-1 0 0 0,1 1 0 0 0,-1-1 0 0 0,0 1 0 0 0,1 0 0 0 0,-1 0 0 0 0,0 0 0 0 0,0 0 0 0 0,1 0 0 0 0,-1 0 0 0 0,0 0 0 0 0,0 1-1 0 0,0-1 1 0 0,0 1 0 0 0,0-1 0 0 0,0 1 0 0 0,0 0 0 0 0,0 0 0 0 0,0 0 0 0 0,0 0 0 0 0,-1 0 0 0 0,1 0 0 0 0,0 1 0 0 0,0-1 0 0 0,0 1 0 0 0,0-1 0 0 0,0 1 0 0 0,1 0 0 0 0,-1 0-1 0 0,-2 1 1 0 0,-2 0-22 0 0,-1 2-1 0 0,1-1 0 0 0,1 0 1 0 0,-1 1-1 0 0,0 0 0 0 0,1 1 0 0 0,0-1 1 0 0,0 1-1 0 0,-6 7 0 0 0,7-6-11 0 0,0 0 0 0 0,0 0 0 0 0,1 0-1 0 0,0 0 1 0 0,0 1 0 0 0,0-1 0 0 0,1 1-1 0 0,0 0 1 0 0,-1 9 0 0 0,2-14-2 0 0,1-1 0 0 0,0 1 1 0 0,0 0-1 0 0,0-1 0 0 0,0 1 0 0 0,0 0 0 0 0,1 0 1 0 0,-1-1-1 0 0,0 1 0 0 0,1 0 0 0 0,-1-1 1 0 0,1 1-1 0 0,0-1 0 0 0,-1 1 0 0 0,1-1 0 0 0,0 1 1 0 0,0-1-1 0 0,0 1 0 0 0,0-1 0 0 0,0 0 0 0 0,0 1 1 0 0,1-1-1 0 0,-1 0 0 0 0,0 0 0 0 0,1 0 0 0 0,-1 0 1 0 0,0 0-1 0 0,1 0 0 0 0,-1 0 0 0 0,1-1 1 0 0,0 1-1 0 0,-1-1 0 0 0,1 1 0 0 0,0-1 0 0 0,-1 1 1 0 0,1-1-1 0 0,0 0 0 0 0,-1 0 0 0 0,1 0 0 0 0,0 0 1 0 0,2 0-1 0 0,17 0-1061 0 0,1-1 1 0 0,-1-1 0 0 0,29-7-1 0 0,-34 7-1022 0 0,8-4-3512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4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 7053 0 0,'0'0'15159'0'0,"-4"0"-14810"0"0,-10 1-152 0 0,25 5 213 0 0,33 5 522 0 0,-30-11-751 0 0,1 0 1 0 0,0-2 0 0 0,-1 1 0 0 0,26-8-1 0 0,-23 6-120 0 0,0-1 0 0 0,33-1-1 0 0,-50 5 16 0 0,-34 0 678 0 0,-181 11-526 0 0,438 15-534 0 0,-217-24 58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4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9277 0 0,'0'0'14550'0'0,"-10"8"-14277"0"0,5-4-263 0 0,-39 29 276 0 0,42-30-282 0 0,-1-1 1 0 0,0 0-1 0 0,1 1 0 0 0,0-1 0 0 0,0 1 0 0 0,0 0 0 0 0,0 0 0 0 0,0 0 0 0 0,0 0 0 0 0,1 0 1 0 0,-1 0-1 0 0,1 0 0 0 0,0 0 0 0 0,0 1 0 0 0,-1 4 0 0 0,5-7-17 0 0,1 0 0 0 0,-1 0 0 0 0,0 0 0 0 0,0-1-1 0 0,0 1 1 0 0,1-1 0 0 0,-1 0 0 0 0,0 0 0 0 0,6-1 0 0 0,-8 1 5 0 0,65-4 17 0 0,-48 2-28 0 0,0 0-1 0 0,1 1 1 0 0,24 3-1 0 0,-41-2 25 0 0,-1 0 0 0 0,0 0 0 0 0,0 1 1 0 0,1-1-1 0 0,-1 0 0 0 0,0 1 0 0 0,0-1 0 0 0,0 1 0 0 0,0-1 0 0 0,1 1 0 0 0,-1 0 0 0 0,0-1 0 0 0,0 1 0 0 0,0 0 0 0 0,0 0 0 0 0,0 0 1 0 0,-1-1-1 0 0,1 1 0 0 0,0 0 0 0 0,0 0 0 0 0,0 0 0 0 0,-1 1 0 0 0,1-1 0 0 0,-1 0 0 0 0,1 0 0 0 0,-1 0 0 0 0,1 0 0 0 0,-1 1 0 0 0,0-1 1 0 0,1 0-1 0 0,-1 0 0 0 0,0 1 0 0 0,0-1 0 0 0,0 0 0 0 0,0 0 0 0 0,0 1 0 0 0,0-1 0 0 0,0 0 0 0 0,0 0 0 0 0,-1 1 0 0 0,1-1 0 0 0,-1 0 1 0 0,1 0-1 0 0,0 0 0 0 0,-1 1 0 0 0,0-1 0 0 0,0 1 0 0 0,-2 5 65 0 0,0 0 0 0 0,-1-1 0 0 0,1 0 0 0 0,-1 0 0 0 0,-1 0 0 0 0,-8 10 0 0 0,7-10-55 0 0,0-1-1 0 0,0 1 1 0 0,-1-1-1 0 0,0 0 0 0 0,0-1 1 0 0,0 0-1 0 0,-1 0 1 0 0,0 0-1 0 0,1-1 0 0 0,-1 0 1 0 0,0-1-1 0 0,0 0 1 0 0,-1 0-1 0 0,1-1 0 0 0,0 0 1 0 0,-1 0-1 0 0,-13-1 1 0 0,21 0-178 0 0,0 0 1 0 0,1-1-1 0 0,-1 1 1 0 0,0 0 0 0 0,1 0-1 0 0,-1-1 1 0 0,0 1-1 0 0,1-1 1 0 0,-1 1 0 0 0,1-1-1 0 0,-1 1 1 0 0,0-1 0 0 0,1 1-1 0 0,-1-1 1 0 0,1 1-1 0 0,0-1 1 0 0,-1 0 0 0 0,1 1-1 0 0,-1-1 1 0 0,1 0-1 0 0,0 1 1 0 0,0-1 0 0 0,-1 0-1 0 0,1 0 1 0 0,0 1-1 0 0,0-1 1 0 0,0 0 0 0 0,0 0-1 0 0,0 1 1 0 0,0-1-1 0 0,0 0 1 0 0,0 0 0 0 0,0 1-1 0 0,0-2 1 0 0,2-15-6613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4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34 222 9049 0 0,'0'0'15698'0'0,"-4"13"-15523"0"0,1-7-245 0 0,-19 64 359 0 0,21-67-356 0 0,0 0 1 0 0,0 0-1 0 0,1 0 1 0 0,-1 1-1 0 0,1-1 0 0 0,0 0 1 0 0,0 0-1 0 0,0 0 1 0 0,0 1-1 0 0,0-1 1 0 0,1 0-1 0 0,0 0 0 0 0,-1 0 1 0 0,1 0-1 0 0,0 0 1 0 0,1 0-1 0 0,-1 0 0 0 0,0 0 1 0 0,1 0-1 0 0,0-1 1 0 0,0 1-1 0 0,3 3 1 0 0,14 0-2568 0 0,-5-10-3303 0 0,-2-11-2921 0 0</inkml:trace>
  <inkml:trace contextRef="#ctx0" brushRef="#br0" timeOffset="1">50 1 14841 0 0,'0'0'10109'0'0,"30"64"-12561"0"0,-17-56-20 0 0,-5 2-4841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4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6105 0 0,'0'0'12816'0'0,"6"4"-12103"0"0,-3-2-608 0 0,0 1 1 0 0,-1-1-1 0 0,1 1 0 0 0,-1-1 1 0 0,1 1-1 0 0,-1 0 0 0 0,0 0 1 0 0,0 0-1 0 0,0 0 0 0 0,-1 1 1 0 0,1-1-1 0 0,1 4 0 0 0,10 52 1125 0 0,-13-59-1230 0 0,2 17 215 0 0,-2-16-189 0 0,0 1-1 0 0,0 0 1 0 0,1 0-1 0 0,-1-1 1 0 0,0 1-1 0 0,0 0 1 0 0,1 0-1 0 0,-1-1 1 0 0,1 1 0 0 0,0 0-1 0 0,0-1 1 0 0,-1 1-1 0 0,1-1 1 0 0,2 3-1 0 0,-1-4-17 0 0,-1 0-1 0 0,1 0 1 0 0,0-1-1 0 0,-1 1 0 0 0,1 0 1 0 0,0-1-1 0 0,-1 1 1 0 0,1-1-1 0 0,-1 0 0 0 0,1 1 1 0 0,-1-1-1 0 0,1 0 1 0 0,-1 0-1 0 0,0 0 0 0 0,1 0 1 0 0,-1 0-1 0 0,0 0 1 0 0,0 0-1 0 0,1-2 0 0 0,97-68 2 0 0,-87 64-22 0 0,0 1 0 0 0,0 0-1 0 0,0 0 1 0 0,1 1 0 0 0,0 1 0 0 0,24-5 0 0 0,-35 9 31 0 0,-1-1 1 0 0,1 1-1 0 0,-1 0 1 0 0,1 0-1 0 0,-1 0 0 0 0,1 0 1 0 0,0 0-1 0 0,-1 0 0 0 0,1 0 1 0 0,-1 1-1 0 0,1-1 1 0 0,-1 1-1 0 0,1-1 0 0 0,-1 1 1 0 0,1-1-1 0 0,-1 1 0 0 0,0 0 1 0 0,1 0-1 0 0,-1-1 1 0 0,0 1-1 0 0,0 0 0 0 0,0 0 1 0 0,1 1-1 0 0,-1-1 0 0 0,1 2 1 0 0,0 0 59 0 0,-1 0 0 0 0,1 0 1 0 0,-1 0-1 0 0,0 1 0 0 0,0-1 1 0 0,0 0-1 0 0,0 1 0 0 0,-1-1 0 0 0,1 1 1 0 0,-1-1-1 0 0,0 5 0 0 0,0 1 7 0 0,0-1 0 0 0,-1 1 0 0 0,0-1 0 0 0,-1 1 0 0 0,0-1 0 0 0,0 1 0 0 0,-1-1 0 0 0,-6 14 0 0 0,4-13-333 0 0,-12 18-490 0 0,5-17-4411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5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42 928 0 0,'0'0'14252'0'0,"-4"-4"-13553"0"0,3 3-632 0 0,0 0-1 0 0,-1 0 1 0 0,1 0-1 0 0,0 0 0 0 0,-1 0 1 0 0,1 1-1 0 0,-1-1 0 0 0,0 0 1 0 0,1 1-1 0 0,-1-1 0 0 0,1 1 1 0 0,-1-1-1 0 0,0 1 1 0 0,0 0-1 0 0,1 0 0 0 0,-1 0 1 0 0,0 0-1 0 0,1 0 0 0 0,-1 0 1 0 0,0 0-1 0 0,1 0 0 0 0,-4 2 1 0 0,2-1 13 0 0,0 0 1 0 0,0 1-1 0 0,0-1 0 0 0,0 1 1 0 0,1 0-1 0 0,-1 0 1 0 0,0 0-1 0 0,1 1 1 0 0,-1-1-1 0 0,1 0 0 0 0,0 1 1 0 0,0 0-1 0 0,-2 3 1 0 0,2-4-25 0 0,0 0-1 0 0,0 1 1 0 0,1-1 0 0 0,-1 1 0 0 0,1-1 0 0 0,-1 1 0 0 0,1-1 0 0 0,0 1 0 0 0,0 0 0 0 0,0 0 0 0 0,0 0-1 0 0,1 0 1 0 0,-1 0 0 0 0,1 0 0 0 0,0 0 0 0 0,0-1 0 0 0,0 1 0 0 0,0 0 0 0 0,0 0 0 0 0,1 0 0 0 0,0 0-1 0 0,-1 0 1 0 0,1 0 0 0 0,0 0 0 0 0,0-1 0 0 0,0 1 0 0 0,1 0 0 0 0,-1-1 0 0 0,3 4 0 0 0,-1-3-14 0 0,0 1 0 0 0,1-1 1 0 0,0 0-1 0 0,-1-1 0 0 0,1 1 1 0 0,0-1-1 0 0,0 0 0 0 0,1 0 1 0 0,-1 0-1 0 0,0 0 0 0 0,1-1 1 0 0,-1 1-1 0 0,1-1 0 0 0,-1-1 1 0 0,1 1-1 0 0,-1 0 0 0 0,10-1 1 0 0,-4-1 54 0 0,-1 0 0 0 0,0 0 1 0 0,1-1-1 0 0,-1 0 0 0 0,0 0 1 0 0,0-1-1 0 0,0 0 0 0 0,0-1 1 0 0,14-8-1 0 0,-20 10-84 0 0,0 1-1 0 0,-1-1 1 0 0,1 0-1 0 0,0 1 1 0 0,-1-2-1 0 0,1 1 1 0 0,-1 0-1 0 0,0 0 1 0 0,0-1-1 0 0,1 1 1 0 0,-2-1-1 0 0,1 1 1 0 0,0-1-1 0 0,0 0 1 0 0,-1 0-1 0 0,0 0 1 0 0,0 0-1 0 0,1 0 1 0 0,-2 0-1 0 0,1 0 1 0 0,0-1-1 0 0,-1 1 1 0 0,1 0-1 0 0,-1 0 1 0 0,0 0-1 0 0,0-1 1 0 0,0 1-1 0 0,-1 0 1 0 0,1 0-1 0 0,-1-1 1 0 0,-1-4-1 0 0,0 4-25 0 0,0 0 1 0 0,-1 1-1 0 0,0-1 0 0 0,1 1 1 0 0,-1-1-1 0 0,0 1 0 0 0,0 0 1 0 0,-1 0-1 0 0,1 0 0 0 0,-1 1 1 0 0,1-1-1 0 0,-1 1 0 0 0,0 0 0 0 0,-7-3 1 0 0,8 4-6 0 0,0-1 1 0 0,0 1-1 0 0,-1 0 1 0 0,1 0-1 0 0,0 0 0 0 0,-1 0 1 0 0,1 0-1 0 0,-1 1 1 0 0,1-1-1 0 0,-1 1 1 0 0,1 0-1 0 0,0 0 1 0 0,-1 1-1 0 0,1-1 0 0 0,-1 1 1 0 0,1-1-1 0 0,0 1 1 0 0,-1 0-1 0 0,-5 3 1 0 0,9-4 18 0 0,-1 1 1 0 0,0-1 0 0 0,1 0-1 0 0,-1 1 1 0 0,0-1-1 0 0,1 1 1 0 0,-1-1 0 0 0,0 1-1 0 0,1-1 1 0 0,-1 1 0 0 0,1-1-1 0 0,-1 1 1 0 0,1 0-1 0 0,-1-1 1 0 0,1 1 0 0 0,-1 0-1 0 0,1 0 1 0 0,0-1 0 0 0,0 1-1 0 0,-1 0 1 0 0,1 0-1 0 0,0-1 1 0 0,0 1 0 0 0,0 0-1 0 0,0 0 1 0 0,0 0 0 0 0,0-1-1 0 0,0 1 1 0 0,0 0-1 0 0,0 0 1 0 0,0 0 0 0 0,0 1-1 0 0,2 0 23 0 0,-1 0-1 0 0,0 0 1 0 0,1 0 0 0 0,-1-1-1 0 0,1 1 1 0 0,0 0-1 0 0,-1-1 1 0 0,1 1 0 0 0,0-1-1 0 0,0 0 1 0 0,3 2-1 0 0,55 22 1197 0 0,-21-15-411 0 0,42 5 1 0 0,38 10-507 0 0,-107-17-963 0 0,-11-4-2170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5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 6065 0 0,'0'0'11068'0'0,"-2"12"-10614"0"0,-4 37-109 0 0,6-48-332 0 0,0 0 0 0 0,0 0-1 0 0,0 0 1 0 0,1 0 0 0 0,-1 0 0 0 0,0 0-1 0 0,1 0 1 0 0,-1 0 0 0 0,0-1 0 0 0,1 1-1 0 0,0 0 1 0 0,-1 0 0 0 0,1 0-1 0 0,-1-1 1 0 0,1 1 0 0 0,0 0 0 0 0,0-1-1 0 0,-1 1 1 0 0,1 0 0 0 0,0-1 0 0 0,0 1-1 0 0,0-1 1 0 0,0 1 0 0 0,-1-1-1 0 0,1 0 1 0 0,0 1 0 0 0,0-1 0 0 0,0 0-1 0 0,0 0 1 0 0,0 1 0 0 0,0-1 0 0 0,0 0-1 0 0,0 0 1 0 0,0 0 0 0 0,1 0-1 0 0,32-3 403 0 0,-30 2-310 0 0,1-1 1 0 0,-1 1-1 0 0,1-1 0 0 0,-1 0 1 0 0,0 0-1 0 0,0-1 0 0 0,0 1 1 0 0,7-6-1 0 0,-9 6-41 0 0,0 1 1 0 0,-1-1-1 0 0,1 1 1 0 0,-1-1-1 0 0,1 1 0 0 0,-1-1 1 0 0,0 0-1 0 0,0 1 0 0 0,0-1 1 0 0,0 0-1 0 0,0 0 1 0 0,0 0-1 0 0,0 0 0 0 0,0 0 1 0 0,-1 0-1 0 0,1 0 0 0 0,-1 0 1 0 0,0 0-1 0 0,1-1 1 0 0,-1 1-1 0 0,0-3 0 0 0,-1 4-39 0 0,1-1-1 0 0,-1 1 0 0 0,0 0 0 0 0,0-1 1 0 0,0 1-1 0 0,0 0 0 0 0,0 0 0 0 0,0 0 1 0 0,0-1-1 0 0,0 1 0 0 0,0 0 0 0 0,0 0 1 0 0,0 1-1 0 0,-1-1 0 0 0,1 0 1 0 0,0 0-1 0 0,-1 0 0 0 0,1 1 0 0 0,-1-1 1 0 0,1 1-1 0 0,-1-1 0 0 0,1 1 0 0 0,-1 0 1 0 0,1 0-1 0 0,-3-1 0 0 0,0 1-49 0 0,-1-1 0 0 0,1 1 0 0 0,-1-1 0 0 0,1 1 0 0 0,-1 1 0 0 0,1-1 0 0 0,-9 2 0 0 0,9 0 7 0 0,0 0-1 0 0,0 0 1 0 0,1 0-1 0 0,-1 0 1 0 0,0 0 0 0 0,1 1-1 0 0,0 0 1 0 0,-5 5 0 0 0,6-7 23 0 0,1 0 1 0 0,-1 1-1 0 0,1-1 1 0 0,0 1-1 0 0,0-1 1 0 0,0 1-1 0 0,0 0 1 0 0,0 0-1 0 0,0-1 1 0 0,0 1-1 0 0,1 0 1 0 0,-1 0-1 0 0,0 0 1 0 0,1-1-1 0 0,0 1 1 0 0,-1 0-1 0 0,1 0 1 0 0,0 0-1 0 0,0 0 1 0 0,0 0-1 0 0,1 3 1 0 0,2-3-77 0 0,0 0 0 0 0,1 0 0 0 0,-1 0 0 0 0,0 0 0 0 0,1-1 0 0 0,0 0-1 0 0,-1 0 1 0 0,1 0 0 0 0,0 0 0 0 0,0 0 0 0 0,-1-1 0 0 0,1 0 0 0 0,8 0 0 0 0,-4 1-546 0 0,9 2-516 0 0,-2-1-1454 0 0,-3-1-2335 0 0,2 1-3544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5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7113 0 0,'0'0'10833'0'0,"-11"9"-10080"0"0,-37 31-112 0 0,45-36-583 0 0,-1-1-1 0 0,0 1 1 0 0,1 0-1 0 0,0 0 1 0 0,0 0-1 0 0,0 0 0 0 0,1 0 1 0 0,0 1-1 0 0,-1-1 1 0 0,-1 8-1 0 0,3-11-62 0 0,1 0 0 0 0,-1 0 0 0 0,1 0-1 0 0,0 0 1 0 0,0 0 0 0 0,0 0 0 0 0,-1 0 0 0 0,1 0-1 0 0,0 0 1 0 0,0 0 0 0 0,0-1 0 0 0,1 1-1 0 0,-1 0 1 0 0,0 0 0 0 0,0 0 0 0 0,0 0 0 0 0,1 0-1 0 0,-1 0 1 0 0,0 0 0 0 0,1 0 0 0 0,-1-1 0 0 0,1 1-1 0 0,-1 0 1 0 0,1 0 0 0 0,-1 0 0 0 0,1-1-1 0 0,-1 1 1 0 0,1 0 0 0 0,0-1 0 0 0,0 1 0 0 0,-1-1-1 0 0,1 1 1 0 0,0 0 0 0 0,0-1 0 0 0,0 0 0 0 0,-1 1-1 0 0,1-1 1 0 0,0 1 0 0 0,0-1 0 0 0,0 0 0 0 0,0 0-1 0 0,0 0 1 0 0,0 1 0 0 0,0-1 0 0 0,1 0-1 0 0,67-6 49 0 0,-58 4-51 0 0,0 0 0 0 0,-1 1 1 0 0,1 0-1 0 0,0 1 0 0 0,0 0 0 0 0,14 3 0 0 0,-24-3 24 0 0,-1 0-1 0 0,1 0 0 0 0,-1 0 0 0 0,1 0 0 0 0,-1 0 0 0 0,0 0 0 0 0,1 0 0 0 0,-1 0 0 0 0,1 1 1 0 0,-1-1-1 0 0,0 0 0 0 0,1 0 0 0 0,-1 1 0 0 0,1-1 0 0 0,-1 0 0 0 0,0 0 0 0 0,1 1 0 0 0,-1-1 0 0 0,0 0 1 0 0,0 1-1 0 0,1-1 0 0 0,-1 1 0 0 0,0-1 0 0 0,0 0 0 0 0,0 1 0 0 0,1-1 0 0 0,-1 1 0 0 0,0-1 1 0 0,0 0-1 0 0,0 1 0 0 0,0-1 0 0 0,0 1 0 0 0,0-1 0 0 0,0 1 0 0 0,0-1 0 0 0,0 1 0 0 0,-10 19 993 0 0,-21 12 230 0 0,14-16-1283 0 0,-1-2-1 0 0,0 0 0 0 0,-1-1 1 0 0,-1 0-1 0 0,-23 10 0 0 0,51-42-10012 0 0,8-2 521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5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28 186 8597 0 0,'0'0'11921'0'0,"-28"80"-11153"0"0,28-62-328 0 0,0-2-248 0 0,8-2-148 0 0,-1-2-44 0 0,1-1-484 0 0,2-7-600 0 0,0-4-560 0 0,-2 0-2421 0 0,0-15-4547 0 0</inkml:trace>
  <inkml:trace contextRef="#ctx0" brushRef="#br0" timeOffset="1">5 0 10393 0 0,'0'0'12037'0'0,"31"65"-12925"0"0,-16-53-392 0 0,0-2-980 0 0,1 6-3629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40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4956 0 0,'0'0'3353'0'0,"79"-21"-3961"0"0,-67 19-392 0 0,9 2 88 0 0,-3 0 519 0 0,-1 0-1259 0 0,1 0-176 0 0,0-2 56 0 0</inkml:trace>
  <inkml:trace contextRef="#ctx0" brushRef="#br0" timeOffset="1">423 0 1564 0 0,'0'0'8569'0'0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5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10485 0 0,'0'0'9292'0'0,"0"12"-8442"0"0,-2 55-51 0 0,2-66-796 0 0,0 0 0 0 0,0 0 0 0 0,0-1 0 0 0,0 1 0 0 0,0 0 0 0 0,0 0 0 0 0,0 0 0 0 0,0 0 0 0 0,1 0 0 0 0,-1 0 0 0 0,0 0 0 0 0,1 0 0 0 0,-1-1 0 0 0,1 1 0 0 0,-1 0 0 0 0,1 0 0 0 0,-1 0 0 0 0,1-1 0 0 0,0 1 0 0 0,-1 0 0 0 0,1-1 0 0 0,0 1 0 0 0,0 0 0 0 0,-1-1 0 0 0,1 1 0 0 0,0-1 0 0 0,0 0 0 0 0,1 1 0 0 0,1 0-4 0 0,0 0 0 0 0,0-1 0 0 0,0 1-1 0 0,0-1 1 0 0,-1 0 0 0 0,1 0 0 0 0,0 0 0 0 0,0-1-1 0 0,5 0 1 0 0,2-2-88 0 0,0 1 0 0 0,-1-2 0 0 0,1 1 0 0 0,14-9 1 0 0,-8 1-99 0 0,-12 7 158 0 0,0 1 1 0 0,0 0-1 0 0,-1 0 1 0 0,2 1-1 0 0,-1-1 0 0 0,0 1 1 0 0,0 0-1 0 0,1 0 1 0 0,-1 0-1 0 0,1 0 1 0 0,0 1-1 0 0,0 0 0 0 0,4-1 1 0 0,-8 43 917 0 0,-14 10-175 0 0,3-15-1904 0 0,8-14-3522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2:53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6353 0 0,'0'0'13604'0'0,"2"26"-11488"0"0,1 348 1 0 0,2-377-2106 0 0,-1 0 0 0 0,1 0 0 0 0,-1-1 0 0 0,1 1 0 0 0,-1-1 0 0 0,4-5 0 0 0,7-7-142 0 0,0 1 0 0 0,0 1 0 0 0,2 0 0 0 0,0 1 1 0 0,0 0-1 0 0,32-15 0 0 0,-48 27 127 0 0,0 0 0 0 0,0 0 0 0 0,0 1 0 0 0,0-1 0 0 0,0 1 0 0 0,0-1 0 0 0,1 1 0 0 0,-1-1 0 0 0,0 1-1 0 0,0 0 1 0 0,1-1 0 0 0,-1 1 0 0 0,0 0 0 0 0,1 0 0 0 0,-1 0 0 0 0,0 0 0 0 0,0 0 0 0 0,1 1 0 0 0,-1-1 0 0 0,0 0 0 0 0,0 0 0 0 0,1 1 0 0 0,-1-1 0 0 0,0 1 0 0 0,0-1 0 0 0,0 1 0 0 0,1 0 0 0 0,0 0 0 0 0,-1 1 21 0 0,0 0 0 0 0,0 0 0 0 0,0 0 0 0 0,0 0 0 0 0,0 0 0 0 0,0 0 0 0 0,-1 0-1 0 0,1 0 1 0 0,0 0 0 0 0,-1 0 0 0 0,0 0 0 0 0,0 1 0 0 0,1-1 0 0 0,-2 4 0 0 0,1 6 143 0 0,-1 0-1 0 0,-1 0 1 0 0,0 0 0 0 0,-7 21-1 0 0,2-16 96 0 0,-1 1-1 0 0,-1-1 1 0 0,0-1 0 0 0,-21 29-1 0 0,24-37-175 0 0,-1 1-1 0 0,0-1 0 0 0,-1-1 1 0 0,0 1-1 0 0,0-2 0 0 0,0 1 1 0 0,-1-1-1 0 0,0 0 0 0 0,0-1 1 0 0,-11 5-1 0 0,17-8-105 0 0,0-1 1 0 0,0 0-1 0 0,0 0 1 0 0,0-1-1 0 0,-1 1 0 0 0,1-1 1 0 0,0 1-1 0 0,0-1 1 0 0,0 0-1 0 0,-1 0 0 0 0,1-1 1 0 0,0 1-1 0 0,0 0 0 0 0,0-1 1 0 0,0 0-1 0 0,0 0 1 0 0,-5-2-1 0 0,-17-14-2419 0 0,4-10-4484 0 0,2-2-5744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0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56 125 4320 0 0,'0'0'8867'0'0,"-1"-5"-8313"0"0,-12-28 2419 0 0,13 32-2875 0 0,0 1-1 0 0,-1-1 0 0 0,1 1 0 0 0,0 0 0 0 0,-1-1 0 0 0,1 1 1 0 0,0-1-1 0 0,0 1 0 0 0,-1 0 0 0 0,1-1 0 0 0,-1 1 0 0 0,1 0 1 0 0,0 0-1 0 0,-1-1 0 0 0,1 1 0 0 0,-1 0 0 0 0,1 0 1 0 0,-1 0-1 0 0,1-1 0 0 0,0 1 0 0 0,-1 0 0 0 0,1 0 0 0 0,-1 0 1 0 0,1 0-1 0 0,-1 0 0 0 0,1 0 0 0 0,-1 0 0 0 0,0 0 0 0 0,0 1-81 0 0,0 0 0 0 0,0 0 0 0 0,0-1 0 0 0,0 1 0 0 0,0 0-1 0 0,0 0 1 0 0,0 1 0 0 0,0-1 0 0 0,0 0 0 0 0,0 0 0 0 0,1 0-1 0 0,-1 1 1 0 0,0-1 0 0 0,1 0 0 0 0,-2 3 0 0 0,-1 4-26 0 0,1 1 1 0 0,-1 0-1 0 0,1 0 1 0 0,1 0-1 0 0,-1 0 1 0 0,1 0-1 0 0,1 0 1 0 0,0 0-1 0 0,0 0 1 0 0,3 11-1 0 0,-3-17 30 0 0,0-1 0 0 0,0 1 0 0 0,1 0 0 0 0,0-1-1 0 0,-1 1 1 0 0,1-1 0 0 0,0 1 0 0 0,0-1 0 0 0,1 1 0 0 0,-1-1 0 0 0,0 0 0 0 0,1 0-1 0 0,-1 1 1 0 0,1-1 0 0 0,0 0 0 0 0,0 0 0 0 0,0-1 0 0 0,0 1 0 0 0,0 0-1 0 0,0-1 1 0 0,0 1 0 0 0,1-1 0 0 0,-1 1 0 0 0,0-1 0 0 0,1 0 0 0 0,-1 0-1 0 0,1 0 1 0 0,0-1 0 0 0,-1 1 0 0 0,1 0 0 0 0,-1-1 0 0 0,1 0 0 0 0,0 0 0 0 0,0 0-1 0 0,-1 0 1 0 0,1 0 0 0 0,0 0 0 0 0,2-1 0 0 0,0-1 43 0 0,-1 1 0 0 0,1-1 1 0 0,-1 0-1 0 0,0 0 0 0 0,1-1 0 0 0,-1 1 0 0 0,0-1 1 0 0,0 0-1 0 0,-1 0 0 0 0,1-1 0 0 0,-1 1 1 0 0,1 0-1 0 0,-1-1 0 0 0,0 0 0 0 0,3-6 1 0 0,-1 3-81 0 0,0-1 1 0 0,-1 1 0 0 0,0-1 0 0 0,-1 0 0 0 0,1 0 0 0 0,-1 0 0 0 0,3-15 0 0 0,-6 16-22 0 0,1 0 0 0 0,-1 0 0 0 0,0 0 0 0 0,-1 0 0 0 0,1 0 1 0 0,-1 1-1 0 0,-1-1 0 0 0,1 0 0 0 0,-1 1 0 0 0,-1-1 0 0 0,-3-8 1 0 0,5 12 45 0 0,-1 0 0 0 0,0 0 0 0 0,0 0 0 0 0,1 0 1 0 0,-2 0-1 0 0,1 1 0 0 0,0-1 0 0 0,0 1 0 0 0,-1-1 0 0 0,1 1 1 0 0,-1 0-1 0 0,0 0 0 0 0,0 0 0 0 0,0 1 0 0 0,0-1 1 0 0,0 0-1 0 0,0 1 0 0 0,0 0 0 0 0,0 0 0 0 0,-1 0 1 0 0,1 0-1 0 0,0 1 0 0 0,-1-1 0 0 0,-3 1 0 0 0,6 0-7 0 0,0 0 0 0 0,0 1-1 0 0,1-1 1 0 0,-1 1-1 0 0,0 0 1 0 0,1-1 0 0 0,-1 1-1 0 0,0-1 1 0 0,1 1 0 0 0,-1 0-1 0 0,1-1 1 0 0,-1 1 0 0 0,1 0-1 0 0,-1 0 1 0 0,1 0 0 0 0,0-1-1 0 0,-1 1 1 0 0,1 0 0 0 0,0 0-1 0 0,0 0 1 0 0,0 0-1 0 0,-1-1 1 0 0,1 1 0 0 0,0 0-1 0 0,0 0 1 0 0,0 0 0 0 0,0 0-1 0 0,1 0 1 0 0,-1 0 0 0 0,0-1-1 0 0,0 1 1 0 0,0 0 0 0 0,1 0-1 0 0,-1 0 1 0 0,0 0-1 0 0,1 0 1 0 0,9 33 92 0 0,37 67 1269 0 0,16 27-299 0 0,-61-125-1046 0 0,0-1-1 0 0,0 1 1 0 0,0 0 0 0 0,0 0-1 0 0,1-1 1 0 0,-1 1 0 0 0,1-1 0 0 0,-1 0-1 0 0,1 0 1 0 0,0 0 0 0 0,0 0-1 0 0,0 0 1 0 0,0-1 0 0 0,5 3 0 0 0,-7-4-119 0 0,0 0 1 0 0,0 1-1 0 0,1-1 1 0 0,-1 0 0 0 0,0 0-1 0 0,0 0 1 0 0,0 0 0 0 0,1 0-1 0 0,-1 0 1 0 0,0-1 0 0 0,0 1-1 0 0,1 0 1 0 0,-1 0-1 0 0,0-1 1 0 0,0 1 0 0 0,0-1-1 0 0,2 0 1 0 0,-2 0-378 0 0,1-1 0 0 0,-1 1 1 0 0,1-1-1 0 0,-1 1 0 0 0,0-1 0 0 0,1 1 0 0 0,-1-1 0 0 0,0 1 1 0 0,0-1-1 0 0,0 0 0 0 0,0 0 0 0 0,-1 0 0 0 0,1 0 1 0 0,0-1-1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0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5945 0 0,'0'0'14642'0'0,"7"1"-13951"0"0,16-1 47 0 0,-1 0 0 0 0,1-2 0 0 0,36-7 1 0 0,-29 4-239 0 0,50-2 1 0 0,-79 7-193 0 0,-19-2 392 0 0,-131 2-530 0 0,139 3-34 0 0,19 4-129 0 0,20 5 92 0 0,-13-8 117 0 0,1-2 0 0 0,0 0-1 0 0,-1 0 1 0 0,1-2 0 0 0,32-2 0 0 0,-28-10-165 0 0,-21 12-129 0 0,1 0 1 0 0,-1 0 0 0 0,0 0 0 0 0,1 0-1 0 0,-1-1 1 0 0,0 1 0 0 0,1 0 0 0 0,-1 0-1 0 0,0 0 1 0 0,1-1 0 0 0,-1 1-1 0 0,0 0 1 0 0,1 0 0 0 0,-1-1 0 0 0,0 1-1 0 0,0 0 1 0 0,1-1 0 0 0,-1 1 0 0 0,0 0-1 0 0,0-1 1 0 0,0 1 0 0 0,1 0 0 0 0,-1-1-1 0 0,0 1 1 0 0,0 0 0 0 0,0-1-1 0 0,0 1 1 0 0,0 0 0 0 0,0-1 0 0 0,0 1-1 0 0,0-1 1 0 0,0 1 0 0 0,0 0 0 0 0,0-1-1 0 0,0 1 1 0 0,0-1 0 0 0,0 1-1 0 0,0 0 1 0 0,0-1 0 0 0,0 1 0 0 0,-1 0-1 0 0,1-1 1 0 0,0 1 0 0 0,0 0 0 0 0,0-1-1 0 0,-1 1 1 0 0,1 0 0 0 0,0-1-1 0 0,-1 0 1 0 0,-9-1-4903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0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2828 0 0,'0'0'9244'0'0,"2"-7"-8329"0"0,-1 1-500 0 0,6-20 199 0 0,3 11 7142 0 0,-10 62-6515 0 0,-2-12-958 0 0,3 0-1 0 0,0 0 0 0 0,12 62 0 0 0,0-182 1200 0 0,-14 45-1445 0 0,-4-42 0 0 0,3 70 142 0 0,0 0 0 0 0,0 0-1 0 0,-2 0 1 0 0,1 0 0 0 0,-2 0 0 0 0,1 0 0 0 0,-12-19-1 0 0,23 94 21 0 0,4 13 117 0 0,-1 139 0 0 0,-10-214-302 0 0,19-33-214 0 0,-12 22 22 0 0,-6 8-362 0 0,7-13 1128 0 0,-7 7-2414 0 0,-29 6-16570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1 655 4972 0 0,'7'-3'20705'0'0,"-4"-1"-21048"0"0,100-250 1197 0 0,-66 173-798 0 0,39-126 0 0 0,-62 170 27 0 0,-10 30-8 0 0,-1-1 1 0 0,0 1-1 0 0,-1-1 0 0 0,1 0 0 0 0,-2 0 1 0 0,3-14-1 0 0,23 72 27 0 0,-13-11 43 0 0,-2 0-1 0 0,11 64 0 0 0,3 14-44 0 0,-12-77-104 0 0,31 65 0 0 0,-25-62 135 0 0,14 45 0 0 0,-32-78-32 0 0,-10-11-1667 0 0,-9-2-4116 0 0,3 3-589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4180 0 0,'0'0'15439'0'0,"16"-8"-11330"0"0,14 6-3070 0 0,0-1 0 0 0,50-11 0 0 0,-50 7-653 0 0,0 2 1 0 0,52-2 0 0 0,-72 13-411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44 4576 0 0,'0'0'13208'0'0,"2"-6"-12401"0"0,3-16-90 0 0,-4 16-47 0 0,-14 2 2826 0 0,11 3-3428 0 0,-1 0-1 0 0,1 0 1 0 0,-1 0 0 0 0,1 1 0 0 0,-1-1 0 0 0,0 1 0 0 0,1-1 0 0 0,-1 1 0 0 0,0 0-1 0 0,-4 0 1 0 0,-5 3-28 0 0,1 1-1 0 0,-1-1 1 0 0,1 2-1 0 0,0-1 1 0 0,1 2-1 0 0,-1-1 1 0 0,1 1-1 0 0,0 1 1 0 0,0 0 0 0 0,1 1-1 0 0,-15 14 1 0 0,20-18-8 0 0,0 0 1 0 0,0-1-1 0 0,1 1 1 0 0,0 0-1 0 0,0 1 1 0 0,0-1-1 0 0,1 1 1 0 0,-1-1-1 0 0,1 1 1 0 0,0 0-1 0 0,0 0 1 0 0,1 0-1 0 0,-1 0 1 0 0,1 0-1 0 0,0 0 1 0 0,0 0 0 0 0,1 0-1 0 0,0 0 1 0 0,0 1-1 0 0,0-1 1 0 0,0 0-1 0 0,1 0 1 0 0,0 0-1 0 0,0 0 1 0 0,0 1-1 0 0,1-1 1 0 0,0-1-1 0 0,0 1 1 0 0,3 6-1 0 0,-2-6-18 0 0,0-1 1 0 0,0 0-1 0 0,1 0 0 0 0,-1 0 0 0 0,1 0 0 0 0,0 0 0 0 0,0-1 0 0 0,1 1 0 0 0,-1-1 1 0 0,1 0-1 0 0,-1 0 0 0 0,1-1 0 0 0,0 0 0 0 0,8 3 0 0 0,-4-2 22 0 0,0-1 0 0 0,1 0 0 0 0,0 0 0 0 0,0-1 0 0 0,-1-1 0 0 0,1 0 0 0 0,16-1 0 0 0,-11-1-154 0 0,1 0 0 0 0,-1-1 0 0 0,0-1 0 0 0,-1-1 0 0 0,1 0 0 0 0,-1 0 0 0 0,0-2 0 0 0,0 0 0 0 0,-1 0 0 0 0,15-11 0 0 0,-15 3-1389 0 0,-8 2-3793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34 6385 0 0,'0'0'8996'0'0,"-12"0"-7994"0"0,-37-1-94 0 0,46 1-771 0 0,1 0 0 0 0,-1 0 0 0 0,1 0 1 0 0,0 0-1 0 0,-1 1 0 0 0,1-1 0 0 0,-1 1 0 0 0,1-1 0 0 0,0 1 1 0 0,-1 0-1 0 0,1 0 0 0 0,0 0 0 0 0,0 0 0 0 0,0 1 0 0 0,0-1 0 0 0,0 1 1 0 0,0-1-1 0 0,0 1 0 0 0,0 0 0 0 0,1-1 0 0 0,-1 1 0 0 0,0 0 1 0 0,1 0-1 0 0,0 0 0 0 0,-1 0 0 0 0,1 0 0 0 0,0 1 0 0 0,0-1 1 0 0,0 0-1 0 0,1 1 0 0 0,-1-1 0 0 0,0 0 0 0 0,1 1 0 0 0,-1 2 1 0 0,1-1-38 0 0,-1 0 0 0 0,1 1 1 0 0,0-1-1 0 0,0 0 0 0 0,1 0 1 0 0,-1 0-1 0 0,1 1 1 0 0,0-1-1 0 0,0 0 0 0 0,0 0 1 0 0,1 0-1 0 0,0 0 1 0 0,-1-1-1 0 0,1 1 0 0 0,0 0 1 0 0,5 5-1 0 0,-1-3-74 0 0,1 0 0 0 0,0-1-1 0 0,0 0 1 0 0,0-1 0 0 0,0 0 0 0 0,1 0-1 0 0,0 0 1 0 0,-1-1 0 0 0,1 0 0 0 0,1-1-1 0 0,-1 1 1 0 0,0-2 0 0 0,1 1 0 0 0,-1-1-1 0 0,1 0 1 0 0,-1-1 0 0 0,10-1 0 0 0,-12 1-13 0 0,1 0 1 0 0,-1-1 0 0 0,0 0 0 0 0,1 0 0 0 0,-1-1 0 0 0,0 0 0 0 0,0 0-1 0 0,0 0 1 0 0,0-1 0 0 0,-1 0 0 0 0,1 0 0 0 0,-1 0 0 0 0,1-1 0 0 0,-1 0-1 0 0,0 0 1 0 0,-1 0 0 0 0,1 0 0 0 0,-1-1 0 0 0,1 0 0 0 0,-1 0 0 0 0,-1 0 0 0 0,1 0-1 0 0,3-8 1 0 0,-6 9 44 0 0,1 1 0 0 0,-1-1 1 0 0,0 0-1 0 0,0 1 0 0 0,0-1 0 0 0,-1 0 0 0 0,1 0 0 0 0,-1 0 0 0 0,0 1 0 0 0,0-1 1 0 0,0 0-1 0 0,-1 0 0 0 0,1 0 0 0 0,-1 0 0 0 0,0 1 0 0 0,0-1 0 0 0,0 0 0 0 0,-1 1 1 0 0,1-1-1 0 0,-1 1 0 0 0,0 0 0 0 0,0-1 0 0 0,0 1 0 0 0,0 0 0 0 0,-1 0 0 0 0,1 0 1 0 0,-1 0-1 0 0,0 1 0 0 0,-5-5 0 0 0,5 5-47 0 0,0-1 0 0 0,-1 1-1 0 0,1 0 1 0 0,-1 0 0 0 0,0 0 0 0 0,0 0 0 0 0,1 1 0 0 0,-1 0-1 0 0,0 0 1 0 0,0 0 0 0 0,0 0 0 0 0,-1 0 0 0 0,1 1 0 0 0,0 0-1 0 0,0 0 1 0 0,0 0 0 0 0,0 0 0 0 0,0 1 0 0 0,0-1-1 0 0,0 1 1 0 0,0 0 0 0 0,0 0 0 0 0,0 1 0 0 0,0-1 0 0 0,0 1-1 0 0,0 0 1 0 0,-3 2 0 0 0,0 1-67 0 0,0 0 0 0 0,1 0 0 0 0,0 0-1 0 0,0 0 1 0 0,1 1 0 0 0,0 0 0 0 0,0 0 0 0 0,0 1 0 0 0,1-1-1 0 0,-1 1 1 0 0,2 0 0 0 0,-5 10 0 0 0,5-8-1141 0 0,0 0 1 0 0,1 0-1 0 0,1 0 1 0 0,-1 0 0 0 0,1 0-1 0 0,1 13 1 0 0,0-8-5643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5 5308 0 0,'0'0'16517'0'0,"0"-1"-16478"0"0,0 1-1 0 0,-1 0 0 0 0,1-1 0 0 0,0 1 0 0 0,0 0 1 0 0,-1 0-1 0 0,1-1 0 0 0,0 1 0 0 0,-1 0 0 0 0,1 0 1 0 0,0 0-1 0 0,-1-1 0 0 0,1 1 0 0 0,-1 0 1 0 0,1 0-1 0 0,0 0 0 0 0,-1 0 0 0 0,1 0 0 0 0,-1 0 1 0 0,1 0-1 0 0,0 0 0 0 0,-1 0 0 0 0,1 0 0 0 0,-1 0 1 0 0,1 0-1 0 0,0 0 0 0 0,-1 0 0 0 0,1 0 1 0 0,-1 0-1 0 0,1 1 0 0 0,0-1 0 0 0,-1 0 0 0 0,1 0 1 0 0,-1 1-1 0 0,-6 10 301 0 0,2-5-280 0 0,1 0 0 0 0,0 0 0 0 0,1 0 0 0 0,0 0 0 0 0,0 1 0 0 0,0-1 0 0 0,0 1 0 0 0,1-1-1 0 0,1 1 1 0 0,-1 0 0 0 0,1 0 0 0 0,-1 7 0 0 0,5-12-68 0 0,0 0 0 0 0,0-1 0 0 0,1 0-1 0 0,-1 1 1 0 0,0-1 0 0 0,0 0 0 0 0,1-1-1 0 0,-1 1 1 0 0,1-1 0 0 0,-1 1 0 0 0,0-1-1 0 0,7 0 1 0 0,2 1 3 0 0,5 2 17 0 0,-1 1-1 0 0,0 1 0 0 0,30 14 0 0 0,-42-18 62 0 0,-1 0 0 0 0,1 1 0 0 0,-1 0 0 0 0,0 0 1 0 0,0 0-1 0 0,1 0 0 0 0,-1 0 0 0 0,-1 1 0 0 0,1-1 0 0 0,0 1 0 0 0,0 0 0 0 0,-1 0 0 0 0,0 0 0 0 0,0 0 0 0 0,0 0 0 0 0,0 1 0 0 0,0-1 0 0 0,0 1 0 0 0,-1-1 0 0 0,0 1 0 0 0,1 0 0 0 0,-1-1 0 0 0,0 6 0 0 0,-2-5-3 0 0,1-1 1 0 0,-1 0 0 0 0,0 1-1 0 0,-1-1 1 0 0,1 0-1 0 0,-1 0 1 0 0,1 0 0 0 0,-1 0-1 0 0,0 0 1 0 0,0 0 0 0 0,0 0-1 0 0,0-1 1 0 0,-1 1-1 0 0,1-1 1 0 0,-1 0 0 0 0,0 1-1 0 0,1-1 1 0 0,-1 0 0 0 0,0-1-1 0 0,0 1 1 0 0,0 0-1 0 0,-6 1 1 0 0,-4 3 12 0 0,-1 0 0 0 0,0-1 0 0 0,-27 6 0 0 0,38-10-133 0 0,0-1 0 0 0,0 1 0 0 0,0-1 0 0 0,-1 1 0 0 0,1-1 0 0 0,0 0 0 0 0,0 0 0 0 0,-1 0 0 0 0,1-1 1 0 0,0 1-1 0 0,0-1 0 0 0,0 1 0 0 0,0-1 0 0 0,-1 0 0 0 0,1-1 0 0 0,0 1 0 0 0,1 0 0 0 0,-1-1 0 0 0,0 0 0 0 0,0 1 0 0 0,1-1 0 0 0,-1 0 0 0 0,1 0 0 0 0,-1-1 0 0 0,1 1 0 0 0,0-1 0 0 0,0 1 0 0 0,0-1 0 0 0,-2-3 0 0 0,-3-14-4207 0 0,4-5-3579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41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7433 0 0,'0'0'3920'0'0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9 2916 0 0,'0'0'16175'0'0,"-19"-8"-14075"0"0,13 17-1646 0 0,0 1-1 0 0,1 0 1 0 0,0 0-1 0 0,0 1 1 0 0,1-1-1 0 0,1 1 1 0 0,-1 0-1 0 0,-1 14 1 0 0,-9 97 140 0 0,11-77-205 0 0,1-21-347 0 0,0 0 0 0 0,2 1 0 0 0,1-1 0 0 0,1 0-1 0 0,1 0 1 0 0,2 0 0 0 0,0 0 0 0 0,12 33-1 0 0,-14-48-35 0 0,1 0-1 0 0,0 0 1 0 0,0-1-1 0 0,1 0 1 0 0,0 0-1 0 0,0 0 1 0 0,1 0-1 0 0,0-1 1 0 0,0 0-1 0 0,1 0 1 0 0,0-1-1 0 0,0 0 1 0 0,1 0-1 0 0,0-1 1 0 0,0 1-1 0 0,0-2 1 0 0,0 1-1 0 0,1-1 1 0 0,-1-1-1 0 0,1 1 1 0 0,0-1-1 0 0,1-1 1 0 0,-1 0-1 0 0,14 2 1 0 0,-21-4-62 0 0,-1 0 1 0 0,0 0 0 0 0,0 0-1 0 0,1 0 1 0 0,-1 0 0 0 0,0 0-1 0 0,0 0 1 0 0,0 0 0 0 0,1-1-1 0 0,-1 1 1 0 0,0 0 0 0 0,0-1-1 0 0,0 1 1 0 0,0-1 0 0 0,0 0-1 0 0,1 1 1 0 0,-1-1 0 0 0,0 0-1 0 0,0 1 1 0 0,-1-1 0 0 0,1 0-1 0 0,0 0 1 0 0,0 0 0 0 0,0 0-1 0 0,0 0 1 0 0,-1 0 0 0 0,1 0-1 0 0,0 0 1 0 0,-1 0 0 0 0,1 0-1 0 0,-1-2 1 0 0,1 1-474 0 0,0 0 0 0 0,-1-1 1 0 0,1 1-1 0 0,-1-1 0 0 0,0 1 0 0 0,0 0 0 0 0,0-1 1 0 0,0 1-1 0 0,0-1 0 0 0,-2-3 0 0 0,-2-8-6180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23 394 5777 0 0,'0'0'14672'0'0,"-5"-1"-14069"0"0,-12-6-116 0 0,27 0 177 0 0,43-2 296 0 0,-51 8-949 0 0,27-1 190 0 0,0 0 0 0 0,-1 2 0 0 0,47 6-1 0 0,24 1-11 0 0,-112-24 293 0 0,0 1 0 0 0,-27-27 0 0 0,30 33-359 0 0,-5-6-142 0 0,0-1 1 0 0,2 0-1 0 0,0-1 0 0 0,-14-24 0 0 0,23 33 0 0 0,0 1-1 0 0,0-1 1 0 0,0 0-1 0 0,1 0 1 0 0,1-1-1 0 0,0 1 0 0 0,0 0 1 0 0,1-1-1 0 0,0 1 1 0 0,0-1-1 0 0,1 0 1 0 0,2-13-1 0 0,-2 20 9 0 0,1 1-1 0 0,0 0 1 0 0,0-1 0 0 0,0 1-1 0 0,1 0 1 0 0,-1 0 0 0 0,1 0-1 0 0,-1 0 1 0 0,1 0 0 0 0,0 0 0 0 0,-1 0-1 0 0,1 0 1 0 0,0 1 0 0 0,0-1-1 0 0,0 1 1 0 0,0-1 0 0 0,1 1-1 0 0,-1 0 1 0 0,0 0 0 0 0,1 0-1 0 0,-1 0 1 0 0,0 0 0 0 0,1 1-1 0 0,-1-1 1 0 0,1 1 0 0 0,4-1-1 0 0,11-2-16 0 0,0 2-1 0 0,30 0 0 0 0,-36 1 30 0 0,3 1 46 0 0,0 0-1 0 0,0 1 1 0 0,0 1 0 0 0,-1 0 0 0 0,1 1 0 0 0,-1 1 0 0 0,23 10 0 0 0,-28-11 22 0 0,-1 0 1 0 0,0 1-1 0 0,0 0 0 0 0,0 0 0 0 0,0 0 1 0 0,-1 1-1 0 0,0 0 0 0 0,0 1 0 0 0,-1 0 0 0 0,0 0 1 0 0,0 0-1 0 0,0 1 0 0 0,6 11 0 0 0,-11-15-32 0 0,1 0-1 0 0,-1 1 1 0 0,0-1 0 0 0,0 1-1 0 0,0-1 1 0 0,-1 1-1 0 0,0-1 1 0 0,0 1-1 0 0,0 0 1 0 0,0-1-1 0 0,0 1 1 0 0,-1-1-1 0 0,0 1 1 0 0,0-1-1 0 0,-1 1 1 0 0,1-1-1 0 0,-1 0 1 0 0,0 0-1 0 0,0 1 1 0 0,0-1-1 0 0,0-1 1 0 0,-6 8 0 0 0,-6 7-10 0 0,-1-1 1 0 0,0-1 0 0 0,-26 22 0 0 0,14-15-53 0 0,27-22 22 0 0,-1-1-1 0 0,1 0 0 0 0,0 0 1 0 0,0 0-1 0 0,0 0 1 0 0,-1 1-1 0 0,1-1 1 0 0,0 0-1 0 0,0 0 0 0 0,-1 0 1 0 0,1 1-1 0 0,0-1 1 0 0,0 0-1 0 0,0 0 1 0 0,0 1-1 0 0,0-1 0 0 0,0 0 1 0 0,-1 1-1 0 0,1-1 1 0 0,0 0-1 0 0,0 0 1 0 0,0 1-1 0 0,0-1 0 0 0,0 0 1 0 0,0 1-1 0 0,0-1 1 0 0,0 0-1 0 0,0 1 1 0 0,0-1-1 0 0,0 0 0 0 0,0 0 1 0 0,0 1-1 0 0,1-1 1 0 0,-1 0-1 0 0,0 1 0 0 0,0-1 1 0 0,0 0-1 0 0,0 0 1 0 0,0 1-1 0 0,1-1 1 0 0,-1 0-1 0 0,0 0 0 0 0,0 1 1 0 0,18 5 29 0 0,30-1 190 0 0,-43-5-199 0 0,93 9 928 0 0,-58-5-1727 0 0,-35-2-1263 0 0,-13-1-1613 0 0,-5-3-3284 0 0,-5-4-6877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3524 0 0,'0'0'15602'0'0,"1"-4"-14911"0"0,4-7-117 0 0,-1 12 539 0 0,1 24 1243 0 0,0 4-2180 0 0,5 7 98 0 0,31 88 310 0 0,-36-131-420 0 0,0 0 0 0 0,-1 0 1 0 0,0-1-1 0 0,-1 1 0 0 0,0-1 0 0 0,3-10 0 0 0,43-117-29 0 0,-48 132-124 0 0,0 0 0 0 0,0 0-1 0 0,1 1 1 0 0,-1-1-1 0 0,1 0 1 0 0,-1 1-1 0 0,1-1 1 0 0,0 1-1 0 0,0 0 1 0 0,0 0 0 0 0,0 0-1 0 0,0 0 1 0 0,1 0-1 0 0,-1 0 1 0 0,1 0-1 0 0,-1 1 1 0 0,1-1 0 0 0,-1 1-1 0 0,1 0 1 0 0,0 0-1 0 0,0 0 1 0 0,0 0-1 0 0,0 0 1 0 0,0 0 0 0 0,0 1-1 0 0,0 0 1 0 0,0-1-1 0 0,0 1 1 0 0,0 0-1 0 0,0 0 1 0 0,0 1 0 0 0,0-1-1 0 0,0 1 1 0 0,-1 0-1 0 0,1-1 1 0 0,0 1-1 0 0,0 0 1 0 0,0 1-1 0 0,-1-1 1 0 0,1 0 0 0 0,0 1-1 0 0,-1 0 1 0 0,1-1-1 0 0,-1 1 1 0 0,0 0-1 0 0,0 0 1 0 0,1 0 0 0 0,-1 1-1 0 0,-1-1 1 0 0,1 0-1 0 0,0 1 1 0 0,1 3-1 0 0,3 3 118 0 0,0 0 0 0 0,0 0 0 0 0,-1 1 0 0 0,-1 0 0 0 0,0 0-1 0 0,0 0 1 0 0,-1 0 0 0 0,0 1 0 0 0,-1-1 0 0 0,2 17 0 0 0,0 65 262 0 0,-4-91-396 0 0,-12-13-3705 0 0,0-1-6085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4092 0 0,'0'0'18349'0'0,"31"-2"-15960"0"0,-11 1-1861 0 0,-1-1 1 0 0,34-8 0 0 0,-32 6-397 0 0,0 0 1 0 0,40-1 0 0 0,-60 5-205 0 0,-4 3-654 0 0,1 0 0 0 0,-1 0 0 0 0,0 0 0 0 0,0 0 0 0 0,0 0 0 0 0,0 0 0 0 0,-5 2 0 0 0,1-2-4256 0 0,-4-2-3269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10265 0 0,'0'0'13267'0'0,"3"5"-12437"0"0,4 12-305 0 0,-1 0-1 0 0,-1 1 1 0 0,0 0-1 0 0,-1 0 1 0 0,-1 0-1 0 0,1 36 1 0 0,9 42-472 0 0,-3-78-118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84 1956 0 0,'0'0'10301'0'0,"-4"-2"-9343"0"0,-9-2-62 0 0,12 3-329 0 0,-1 1-1 0 0,0-1 1 0 0,0 1-1 0 0,0-1 0 0 0,0 1 1 0 0,0 0-1 0 0,0 0 1 0 0,0 0-1 0 0,1 0 1 0 0,-1 1-1 0 0,0-1 0 0 0,0 0 1 0 0,0 1-1 0 0,0-1 1 0 0,-3 2-1 0 0,4-1-564 0 0,0 0-1 0 0,-1 0 0 0 0,1 0 1 0 0,0 0-1 0 0,0 0 1 0 0,0 0-1 0 0,0 0 1 0 0,0 1-1 0 0,0-1 0 0 0,0 0 1 0 0,0 1-1 0 0,0-1 1 0 0,0 3-1 0 0,-2 2 49 0 0,-3 9 224 0 0,0-1 1 0 0,1 0-1 0 0,-5 27 1 0 0,9-37-247 0 0,0 0-1 0 0,1 0 1 0 0,0 0 0 0 0,0 0 0 0 0,0 0-1 0 0,0 0 1 0 0,1-1 0 0 0,-1 1-1 0 0,1 0 1 0 0,0 0 0 0 0,0 0 0 0 0,1-1-1 0 0,-1 1 1 0 0,1 0 0 0 0,-1-1-1 0 0,1 1 1 0 0,0-1 0 0 0,1 0 0 0 0,4 6-1 0 0,-1-4 29 0 0,0 0 1 0 0,1-1-1 0 0,0 1 0 0 0,0-1 0 0 0,0-1 0 0 0,1 1 0 0 0,-1-1 0 0 0,1 0 0 0 0,-1-1 1 0 0,1 0-1 0 0,0 0 0 0 0,0-1 0 0 0,0 0 0 0 0,0 0 0 0 0,1-1 0 0 0,-1 0 1 0 0,0-1-1 0 0,0 1 0 0 0,0-1 0 0 0,0-1 0 0 0,0 0 0 0 0,0 0 0 0 0,-1 0 0 0 0,1-1 1 0 0,-1 0-1 0 0,1-1 0 0 0,-1 0 0 0 0,0 0 0 0 0,0 0 0 0 0,9-8 0 0 0,-6 1-36 0 0,0 1-1 0 0,-1-1 0 0 0,-1-1 0 0 0,0 0 1 0 0,0 0-1 0 0,-1-1 0 0 0,0 1 0 0 0,-2-2 0 0 0,1 1 1 0 0,-1 0-1 0 0,-1-1 0 0 0,-1 0 0 0 0,0 0 0 0 0,0 0 1 0 0,-2-1-1 0 0,1-19 0 0 0,-2 33-23 0 0,0 0 0 0 0,0 0 1 0 0,0 0-1 0 0,0-1 0 0 0,0 1 0 0 0,0 0 0 0 0,-1 0 0 0 0,1 0 1 0 0,0 0-1 0 0,0 0 0 0 0,-1-1 0 0 0,1 1 0 0 0,-1 0 0 0 0,1 0 1 0 0,-1 0-1 0 0,0 0 0 0 0,1 0 0 0 0,-1 0 0 0 0,0 0 0 0 0,0 1 1 0 0,0-1-1 0 0,1 0 0 0 0,-1 0 0 0 0,0 0 0 0 0,0 1 0 0 0,0-1 1 0 0,0 1-1 0 0,0-1 0 0 0,-1 1 0 0 0,1-1 0 0 0,0 1 0 0 0,0-1 0 0 0,0 1 1 0 0,0 0-1 0 0,0 0 0 0 0,-1-1 0 0 0,1 1 0 0 0,0 0 0 0 0,0 0 1 0 0,0 0-1 0 0,-1 1 0 0 0,1-1 0 0 0,0 0 0 0 0,0 0 0 0 0,0 1 1 0 0,-2 0-1 0 0,0-1-2 0 0,-1 1-1 0 0,1 0 1 0 0,0 1 0 0 0,0-1 0 0 0,-1 1 0 0 0,1-1-1 0 0,0 1 1 0 0,0 0 0 0 0,1 0 0 0 0,-1 0 0 0 0,0 1 0 0 0,1-1-1 0 0,-1 1 1 0 0,1-1 0 0 0,-3 5 0 0 0,-11 25 150 0 0,1 0 0 0 0,-15 50 0 0 0,7-5-48 0 0,4 1-1 0 0,-13 103 0 0 0,25-80-62 0 0,7-101-5 0 0,1 1-733 0 0,0-1 162 0 0,0 0 0 0 0,0 1 1 0 0,0-1-1 0 0,0 0 0 0 0,0 0 1 0 0,0 0-1 0 0,0 0 0 0 0,0 0 1 0 0,0 0-1 0 0,0 0 0 0 0,0 0 1 0 0,0-1-1 0 0,0 1 0 0 0,2-1 1 0 0,9-11-5919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9 156 0 0,'13'-9'25090'0'0,"-13"9"-24886"0"0,28 45 1296 0 0,-4-10-1066 0 0,-1 1 0 0 0,-3 1 0 0 0,32 76 0 0 0,-44-92-341 0 0,-1-1-1 0 0,-2 1 1 0 0,0 0-1 0 0,-1 1 1 0 0,-1-1-1 0 0,-1 1 0 0 0,-1 0 1 0 0,-1-1-1 0 0,-4 36 1 0 0,1-46-49 0 0,1 0-1 0 0,-2 0 1 0 0,1 0 0 0 0,-1 0 0 0 0,-1-1 0 0 0,0 0 0 0 0,-1 0-1 0 0,0 0 1 0 0,0 0 0 0 0,-15 16 0 0 0,-2-2-46 0 0,-1-1 0 0 0,-37 28 0 0 0,94-69-7234 0 0,-20 8 895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29 548 0 0,'8'-11'24572'0'0,"70"7"-22767"0"0,-52 1-1586 0 0,0 1-1 0 0,37 3 1 0 0,-46 2-60 0 0,-19-1 174 0 0,-11-4-3799 0 0,-5-5-7773 0 0,6 1 1999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0 380 0 0,'0'0'16890'0'0,"-3"1"-16046"0"0,-7 2 7194 0 0,11-3-7820 0 0,4 2-63 0 0,1-1-1 0 0,-1 0 0 0 0,1 0 0 0 0,0 0 0 0 0,-1-1 0 0 0,1 0 1 0 0,0 0-1 0 0,0 0 0 0 0,6-2 0 0 0,28 1 139 0 0,34 12 1 0 0,-43-6-162 0 0,54 2 1 0 0,-79-7-50 0 0,-10-3-154 0 0,-5 1-1750 0 0,2 1-3347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1696 0 0,'0'0'15384'0'0,"0"-14"-10528"0"0,4 75-3923 0 0,2-1 0 0 0,17 75 0 0 0,-5-33-596 0 0,-6-53-317 0 0,-9-36 39 0 0,1-1 0 0 0,-2 1 0 0 0,3 25 370 0 0,3-70 137 0 0,-2 16-585 0 0,0 0 0 0 0,1 0 0 0 0,1 1 0 0 0,1 0 0 0 0,0 1 0 0 0,1 0 0 0 0,0 0 0 0 0,23-22 0 0 0,-32 35 10 0 0,1-1 0 0 0,-1 1 0 0 0,0 0 0 0 0,1 0 0 0 0,-1 0 0 0 0,1 0 0 0 0,-1 1 0 0 0,1-1 0 0 0,-1 0 0 0 0,1 1 0 0 0,0-1 0 0 0,-1 1 0 0 0,1-1 0 0 0,0 1 0 0 0,-1 0 0 0 0,1 0 0 0 0,0 0 0 0 0,-1 0 0 0 0,1 0 0 0 0,0 0 0 0 0,-1 0 0 0 0,1 0 0 0 0,2 1 0 0 0,0 1 10 0 0,-1-1 0 0 0,0 1 0 0 0,1 0 0 0 0,-1 0 0 0 0,0 0 0 0 0,0 1 0 0 0,-1-1 0 0 0,1 0 0 0 0,0 1 0 0 0,3 4 1 0 0,0 2 29 0 0,0-1 1 0 0,0 1 0 0 0,-1 0-1 0 0,0 1 1 0 0,-1-1 0 0 0,7 20-1 0 0,-5 4-69 0 0,-1 0 0 0 0,-2 0 0 0 0,-1 45 0 0 0,-4-69-1015 0 0,-1-11-1331 0 0,2 1 1785 0 0,1 0-1 0 0,0 0 0 0 0,0 0 0 0 0,-1-1 0 0 0,1 1 0 0 0,0 0 0 0 0,0-1 1 0 0,0 1-1 0 0,0 0 0 0 0,0 0 0 0 0,1-1 0 0 0,-1 1 0 0 0,0 0 1 0 0,1 0-1 0 0,0-3 0 0 0,8-17-7680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43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2460 0 0,'0'0'5249'0'0,"33"2"-5201"0"0,-25-2-48 0 0,5 0-584 0 0,-1 0-692 0 0,4-2-937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1 8809 0 0,'0'0'13092'0'0,"0"1"-12960"0"0,1 0-1 0 0,0 1 0 0 0,-1-1 1 0 0,1 1-1 0 0,-1-1 0 0 0,1 1 0 0 0,-1-1 1 0 0,0 1-1 0 0,0-1 0 0 0,0 1 1 0 0,1 0-1 0 0,-2-1 0 0 0,1 1 1 0 0,0 1-1 0 0,-12 7-68 0 0,-1 0 0 0 0,0-2 0 0 0,0 1 0 0 0,-1-2 1 0 0,0 0-1 0 0,0 0 0 0 0,-1-1 0 0 0,0-1 0 0 0,-29 6 0 0 0,43-11-51 0 0,1 1 0 0 0,-1 0 0 0 0,0-1 0 0 0,0 1 0 0 0,1 0 0 0 0,-1 0 0 0 0,1-1 0 0 0,-1 1 0 0 0,1 0 0 0 0,-1 0 0 0 0,1 0 0 0 0,-1 0 0 0 0,1 0 0 0 0,0 0 0 0 0,-1-1 0 0 0,1 1 0 0 0,0 0 0 0 0,0 0 0 0 0,0 0 0 0 0,0 0 0 0 0,0 0 0 0 0,0 0 0 0 0,0 0-1 0 0,0 0 1 0 0,0 0 0 0 0,1 1 0 0 0,4 38 44 0 0,-2-25 9 0 0,5 58 232 0 0,-3-1 0 0 0,-3 1 0 0 0,-11 107 0 0 0,8-177-311 0 0,0 2-22 0 0,0 1-1 0 0,0 0 0 0 0,1-1 0 0 0,0 1 0 0 0,0-1 0 0 0,0 1 0 0 0,1 7 0 0 0,10-19 69 0 0,0 1 0 0 0,0 0-1 0 0,1 1 1 0 0,-1 1 0 0 0,13-3 0 0 0,28-10-1630 0 0,-39 7-1064 0 0,-7 1-2298 0 0,-2-5-2891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52 8041 0 0,'0'0'11543'0'0,"-9"3"-11068"0"0,9-3-471 0 0,-4 2 95 0 0,0-1 0 0 0,0 1 0 0 0,0-1-1 0 0,0 1 1 0 0,1 0 0 0 0,-1 1 0 0 0,1-1 0 0 0,-1 1-1 0 0,1-1 1 0 0,0 1 0 0 0,0 0 0 0 0,0 0-1 0 0,1 0 1 0 0,-1 1 0 0 0,1-1 0 0 0,-1 1-1 0 0,1-1 1 0 0,0 1 0 0 0,1 0 0 0 0,-2 4-1 0 0,0 1 15 0 0,1 1-1 0 0,1-1 1 0 0,-1 1-1 0 0,2 0 0 0 0,-1 0 1 0 0,1-1-1 0 0,1 1 1 0 0,0 0-1 0 0,0-1 0 0 0,1 1 1 0 0,0 0-1 0 0,1-1 1 0 0,6 16-1 0 0,-8-21-103 0 0,1-1 0 0 0,-1 1-1 0 0,1-1 1 0 0,0 1 0 0 0,0-1 0 0 0,0 0 0 0 0,0 1-1 0 0,1-1 1 0 0,-1 0 0 0 0,1-1 0 0 0,0 1 0 0 0,-1 0-1 0 0,1-1 1 0 0,1 1 0 0 0,-1-1 0 0 0,0 0 0 0 0,0 0-1 0 0,1-1 1 0 0,-1 1 0 0 0,1 0 0 0 0,0-1 0 0 0,-1 0-1 0 0,1 0 1 0 0,0 0 0 0 0,0-1 0 0 0,0 1 0 0 0,0-1-1 0 0,-1 0 1 0 0,1 0 0 0 0,0 0 0 0 0,0 0 0 0 0,0-1-1 0 0,0 0 1 0 0,-1 0 0 0 0,1 0 0 0 0,0 0 0 0 0,3-2 0 0 0,3-2 29 0 0,-1 0 1 0 0,-1-1 0 0 0,1 0-1 0 0,-1 0 1 0 0,0-1 0 0 0,0 0-1 0 0,-1-1 1 0 0,0 1 0 0 0,0-1-1 0 0,-1-1 1 0 0,0 1 0 0 0,-1-1-1 0 0,0 0 1 0 0,0-1 0 0 0,6-16-1 0 0,-8 19 32 0 0,-1-1 0 0 0,0 0 0 0 0,0 0 0 0 0,0 0-1 0 0,-1 0 1 0 0,0 0 0 0 0,-1 0 0 0 0,0 0 0 0 0,-1-12 0 0 0,0 15-48 0 0,0 0 0 0 0,0 1 0 0 0,-1-1 0 0 0,1 0 0 0 0,-1 1 0 0 0,0 0 0 0 0,0-1 0 0 0,-1 1-1 0 0,1 0 1 0 0,-1 0 0 0 0,0 0 0 0 0,0 0 0 0 0,0 0 0 0 0,-1 1 0 0 0,1 0 0 0 0,-6-5 0 0 0,4 5-16 0 0,0 1 0 0 0,1-1 1 0 0,-1 1-1 0 0,0 0 0 0 0,0 0 0 0 0,0 1 0 0 0,-1 0 0 0 0,1 0 0 0 0,0 0 0 0 0,-1 0 0 0 0,1 1 0 0 0,0 0 0 0 0,-1 0 0 0 0,1 0 0 0 0,0 1 0 0 0,-1-1 0 0 0,1 1 0 0 0,0 1 0 0 0,0-1 1 0 0,0 1-1 0 0,0 0 0 0 0,0 0 0 0 0,-6 4 0 0 0,0-1-104 0 0,1 1 0 0 0,0 0 0 0 0,0 1 0 0 0,0 0 1 0 0,1 1-1 0 0,0 0 0 0 0,1 0 0 0 0,0 1 0 0 0,-12 15 1 0 0,8 8-1482 0 0,12-31 1235 0 0,0 0 1 0 0,0 0-1 0 0,0 0 1 0 0,0 0 0 0 0,0 0-1 0 0,0 0 1 0 0,0 0 0 0 0,0 0-1 0 0,0 0 1 0 0,1 0-1 0 0,-1-1 1 0 0,0 1 0 0 0,1 0-1 0 0,-1 0 1 0 0,0 0-1 0 0,1 0 1 0 0,-1 0 0 0 0,1 0-1 0 0,1 1 1 0 0,9 4-6909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12 6689 0 0,'0'0'14810'0'0,"-4"-2"-14373"0"0,-8-7 54 0 0,31 12 722 0 0,23 3-521 0 0,91-6-8 0 0,-152 49 576 0 0,15-27-1267 0 0,2 0 0 0 0,0 0-1 0 0,2 0 1 0 0,3 33-1 0 0,-1-22 3 0 0,19 148-18 0 0,-12-121 250 0 0,3 94-1 0 0,-45-160 1109 0 0,-20-9-1257 0 0,38 10-57 0 0,-1 1 0 0 0,1 0 0 0 0,-1 1 0 0 0,-27-2 1 0 0,57-7-1917 0 0,7-3-1593 0 0,-10 9-1350 0 0,-1 3-3095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40 1212 0 0,'0'0'11474'0'0,"-1"0"-10998"0"0,0-1 1 0 0,0 1-1 0 0,0-1 0 0 0,-1 1 1 0 0,1-1-1 0 0,0 1 0 0 0,0 0 1 0 0,0 0-1 0 0,0 0 0 0 0,-1 0 1 0 0,1 0-1 0 0,0 0 0 0 0,0 0 1 0 0,-3 0-1 0 0,5-2-438 0 0,1-1 0 0 0,-1 1 0 0 0,0 0 0 0 0,1 0 0 0 0,-1 0 0 0 0,1 0 0 0 0,0 0 0 0 0,-1 0 0 0 0,1 0 0 0 0,0 0 0 0 0,0 1 0 0 0,0-1 0 0 0,0 1 0 0 0,1-1-1 0 0,-1 1 1 0 0,0 0 0 0 0,1 0 0 0 0,-1 0 0 0 0,1 0 0 0 0,-1 1 0 0 0,1-1 0 0 0,-1 0 0 0 0,1 1 0 0 0,-1 0 0 0 0,1 0 0 0 0,0 0 0 0 0,-1 0 0 0 0,1 0 0 0 0,-1 0 0 0 0,1 1 0 0 0,-1-1 0 0 0,1 1 0 0 0,-1-1 0 0 0,1 1 0 0 0,-1 0-1 0 0,1 0 1 0 0,-1 0 0 0 0,0 1 0 0 0,1-1 0 0 0,-1 0 0 0 0,0 1 0 0 0,0 0 0 0 0,0-1 0 0 0,0 1 0 0 0,-1 0 0 0 0,1 0 0 0 0,0 0 0 0 0,-1 0 0 0 0,1 0 0 0 0,-1 1 0 0 0,0-1 0 0 0,0 0 0 0 0,0 1 0 0 0,0-1 0 0 0,0 0 0 0 0,0 1 0 0 0,0 0-1 0 0,-1-1 1 0 0,0 1 0 0 0,1-1 0 0 0,-1 1 0 0 0,0-1 0 0 0,0 1 0 0 0,0 0 0 0 0,-1-1 0 0 0,0 4 0 0 0,2-7-32 0 0,0-1 1 0 0,-1 0-1 0 0,1 0 0 0 0,-1 0 0 0 0,0 0 1 0 0,0 0-1 0 0,1 0 0 0 0,-1 0 0 0 0,0 0 1 0 0,-1 0-1 0 0,1 0 0 0 0,0 0 1 0 0,0 0-1 0 0,-1 0 0 0 0,0 0 0 0 0,1 0 1 0 0,-1 0-1 0 0,0 0 0 0 0,0 1 0 0 0,0-1 1 0 0,0 0-1 0 0,0 0 0 0 0,0 1 0 0 0,0-1 1 0 0,-1 1-1 0 0,1-1 0 0 0,0 1 0 0 0,-1 0 1 0 0,0-1-1 0 0,1 1 0 0 0,-1 0 1 0 0,0 0-1 0 0,1 0 0 0 0,-1 0 0 0 0,0 0 1 0 0,0 1-1 0 0,0-1 0 0 0,0 0 0 0 0,0 1 1 0 0,0 0-1 0 0,0-1 0 0 0,0 1 0 0 0,0 0 1 0 0,0 0-1 0 0,-2 0 0 0 0,2 0-3 0 0,-1 0-1 0 0,1 0 0 0 0,0 1 1 0 0,0-1-1 0 0,0 0 0 0 0,0 1 1 0 0,-1 0-1 0 0,1-1 0 0 0,0 1 1 0 0,0 0-1 0 0,0 0 0 0 0,0 0 1 0 0,0 0-1 0 0,1 1 0 0 0,-1-1 1 0 0,0 0-1 0 0,0 1 0 0 0,1-1 0 0 0,-1 1 1 0 0,1 0-1 0 0,-1-1 0 0 0,1 1 1 0 0,0 0-1 0 0,0 0 0 0 0,0 0 1 0 0,0 0-1 0 0,0 0 0 0 0,0 0 1 0 0,0 0-1 0 0,1 0 0 0 0,-1 1 1 0 0,1-1-1 0 0,0 0 0 0 0,-1 0 1 0 0,1 0-1 0 0,0 1 0 0 0,0-1 1 0 0,1 0-1 0 0,-1 0 0 0 0,0 0 1 0 0,1 3-1 0 0,0-4 0 0 0,-1 0-1 0 0,1 1 0 0 0,0-1 1 0 0,-1 0-1 0 0,1 0 1 0 0,0 1-1 0 0,0-1 1 0 0,0 0-1 0 0,0 0 0 0 0,0 0 1 0 0,0 0-1 0 0,0 0 1 0 0,1 0-1 0 0,-1-1 1 0 0,0 1-1 0 0,0 0 0 0 0,1-1 1 0 0,-1 1-1 0 0,0 0 1 0 0,1-1-1 0 0,-1 0 1 0 0,0 1-1 0 0,1-1 0 0 0,-1 0 1 0 0,1 0-1 0 0,-1 0 1 0 0,1 0-1 0 0,-1 0 1 0 0,1 0-1 0 0,-1 0 1 0 0,0 0-1 0 0,1 0 0 0 0,-1-1 1 0 0,1 1-1 0 0,-1-1 1 0 0,0 1-1 0 0,3-2 1 0 0,4 0 33 0 0,-1 0 1 0 0,1-1 0 0 0,-1 0 0 0 0,1-1 0 0 0,8-5 0 0 0,-15 8-12 0 0,0 1-1 0 0,0-1 0 0 0,1 0 1 0 0,-1 0-1 0 0,0 0 1 0 0,0 0-1 0 0,0 0 1 0 0,0 0-1 0 0,0 0 1 0 0,0-1-1 0 0,0 1 1 0 0,-1 0-1 0 0,1 0 0 0 0,0-1 1 0 0,-1 1-1 0 0,1-1 1 0 0,0-1-1 0 0,-1 2 12 0 0,0 0-1 0 0,0 0 1 0 0,0 0-1 0 0,0 0 1 0 0,-1 0 0 0 0,1 1-1 0 0,0-1 1 0 0,0 0-1 0 0,-1 0 1 0 0,1 0-1 0 0,0 1 1 0 0,-1-1-1 0 0,1 0 1 0 0,-1 0 0 0 0,1 1-1 0 0,-1-1 1 0 0,1 1-1 0 0,-1-1 1 0 0,0 0-1 0 0,1 1 1 0 0,-1-1-1 0 0,-1 0 1 0 0,0 0-13 0 0,0-1 0 0 0,-1 1-1 0 0,1 0 1 0 0,-1 0 0 0 0,1 0 0 0 0,-1 1 0 0 0,1-1 0 0 0,-1 1-1 0 0,0-1 1 0 0,1 1 0 0 0,-1 0 0 0 0,0 0 0 0 0,1 0-1 0 0,-1 0 1 0 0,0 0 0 0 0,1 1 0 0 0,-1-1 0 0 0,-4 2 0 0 0,5-1-20 0 0,0 0 1 0 0,0-1 0 0 0,0 1 0 0 0,0 0-1 0 0,0 0 1 0 0,0 0 0 0 0,1 0-1 0 0,-1 0 1 0 0,0 1 0 0 0,1-1 0 0 0,-1 1-1 0 0,1-1 1 0 0,-1 1 0 0 0,1-1 0 0 0,0 1-1 0 0,0 0 1 0 0,0-1 0 0 0,0 1-1 0 0,0 0 1 0 0,0 0 0 0 0,0 0 0 0 0,0 0-1 0 0,0 3 1 0 0,1-4-76 0 0,0-1 1 0 0,0 1-1 0 0,0 0 0 0 0,0 0 1 0 0,1 0-1 0 0,-1 0 0 0 0,0 0 0 0 0,0 0 1 0 0,1 0-1 0 0,-1 0 0 0 0,1-1 1 0 0,-1 1-1 0 0,1 0 0 0 0,-1 0 1 0 0,1-1-1 0 0,-1 1 0 0 0,1 0 1 0 0,0-1-1 0 0,1 2 0 0 0,0 0-375 0 0,0-1 0 0 0,0 0 0 0 0,0 0 0 0 0,0 0 0 0 0,0 0 0 0 0,0 0 0 0 0,1-1 1 0 0,-1 1-1 0 0,0-1 0 0 0,5 1 0 0 0,1 0-6177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73 2128 0 0,'0'0'13238'0'0,"4"-6"-12260"0"0,25-34 1430 0 0,-29 40-2313 0 0,1-1 0 0 0,-1 1 0 0 0,1 0 1 0 0,-1-1-1 0 0,0 1 0 0 0,1-1 0 0 0,-1 1 1 0 0,1-1-1 0 0,-1 1 0 0 0,0-1 0 0 0,0 1 1 0 0,1-1-1 0 0,-1 0 0 0 0,0 1 0 0 0,0-1 0 0 0,0 1 1 0 0,1-1-1 0 0,-1 0 0 0 0,0 1 0 0 0,0-1 1 0 0,0 1-1 0 0,0-1 0 0 0,0 0 0 0 0,0 1 1 0 0,0-1-1 0 0,-1 0 0 0 0,1 1 0 0 0,0-1 1 0 0,0 1-1 0 0,0-1 0 0 0,-1 1 0 0 0,1-2 0 0 0,-20-6 797 0 0,-29 10-783 0 0,42-1-85 0 0,-1 2 0 0 0,1-1 0 0 0,0 1 0 0 0,0 0 0 0 0,0 1 0 0 0,0-1 0 0 0,1 1 0 0 0,-1 1 0 0 0,1-1 0 0 0,0 1 0 0 0,0 0 0 0 0,1 1 0 0 0,0-1 0 0 0,-8 11 0 0 0,10-12-2 0 0,0 1 1 0 0,0-1 0 0 0,1 0 0 0 0,-1 1 0 0 0,1-1-1 0 0,0 1 1 0 0,1 0 0 0 0,-1 0 0 0 0,1-1 0 0 0,0 1 0 0 0,0 0-1 0 0,0 0 1 0 0,1 0 0 0 0,0 0 0 0 0,0 0 0 0 0,0 0-1 0 0,0 0 1 0 0,1 0 0 0 0,0 0 0 0 0,0 0 0 0 0,0 0 0 0 0,1 0-1 0 0,3 8 1 0 0,-3-11 15 0 0,-1 1 1 0 0,1 0-1 0 0,0 0 0 0 0,0-1 1 0 0,0 1-1 0 0,1-1 0 0 0,-1 1 1 0 0,1-1-1 0 0,-1 0 0 0 0,1 0 1 0 0,0 0-1 0 0,-1-1 0 0 0,1 1 0 0 0,0-1 1 0 0,0 1-1 0 0,4 0 0 0 0,0 0 5 0 0,0 0-1 0 0,0-1 1 0 0,0 0-1 0 0,0 0 1 0 0,1 0-1 0 0,-1-1 1 0 0,8-1-1 0 0,4-1-148 0 0,1-1 0 0 0,-1-1 0 0 0,0-1 1 0 0,29-11-1 0 0,-35 11-685 0 0,2 0-1405 0 0,-5 0-3656 0 0,-1-2-1532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19 6473 0 0,'0'0'9129'0'0,"-11"1"-8439"0"0,-35 3-32 0 0,44-3-532 0 0,-1-1 0 0 0,1 1-1 0 0,-1-1 1 0 0,1 1-1 0 0,0 0 1 0 0,-1 0 0 0 0,1 0-1 0 0,0 0 1 0 0,-1 0 0 0 0,1 0-1 0 0,0 1 1 0 0,0-1 0 0 0,0 1-1 0 0,0-1 1 0 0,0 1 0 0 0,1 0-1 0 0,-1 0 1 0 0,0 0 0 0 0,1 0-1 0 0,-1 0 1 0 0,1 0-1 0 0,0 0 1 0 0,0 1 0 0 0,0-1-1 0 0,0 0 1 0 0,0 1 0 0 0,0-1-1 0 0,1 0 1 0 0,-1 1 0 0 0,1-1-1 0 0,0 1 1 0 0,-1 2 0 0 0,1-2-96 0 0,0 0 0 0 0,0 0-1 0 0,0 0 1 0 0,1 0 0 0 0,-1 0 0 0 0,1 0 0 0 0,-1 0 0 0 0,1 0 0 0 0,0 0 0 0 0,0 0 0 0 0,0 0 0 0 0,1 0 0 0 0,-1-1 0 0 0,1 1 0 0 0,-1 0 0 0 0,1-1 0 0 0,0 1 0 0 0,0-1 0 0 0,0 0 0 0 0,0 0 0 0 0,1 0 0 0 0,3 3 0 0 0,0-2 28 0 0,1-1 1 0 0,-1 1-1 0 0,0-1 1 0 0,1-1-1 0 0,-1 1 1 0 0,1-1-1 0 0,0-1 1 0 0,-1 1-1 0 0,1-1 1 0 0,0 0-1 0 0,-1 0 0 0 0,1-1 1 0 0,0 0-1 0 0,-1 0 1 0 0,1-1-1 0 0,10-3 1 0 0,-4 0 26 0 0,0-1 0 0 0,-1 0 0 0 0,0-1 1 0 0,0 0-1 0 0,0-1 0 0 0,20-18 0 0 0,-31 25-71 0 0,1 0 1 0 0,-1 0-1 0 0,0 0 0 0 0,0 0 1 0 0,0 0-1 0 0,0 0 0 0 0,0 0 1 0 0,0 0-1 0 0,0 0 0 0 0,-1 0 0 0 0,1-1 1 0 0,0 1-1 0 0,-1 0 0 0 0,1-1 1 0 0,-1 1-1 0 0,1 0 0 0 0,-1-1 0 0 0,1 1 1 0 0,-1-1-1 0 0,0 1 0 0 0,0-1 1 0 0,0 1-1 0 0,0 0 0 0 0,0-1 1 0 0,0 1-1 0 0,-1-4 0 0 0,0 3 13 0 0,0 0 1 0 0,-1 0-1 0 0,1 0 0 0 0,-1 0 1 0 0,1 0-1 0 0,-1 0 0 0 0,0 0 0 0 0,0 1 1 0 0,0-1-1 0 0,0 1 0 0 0,0-1 1 0 0,0 1-1 0 0,0 0 0 0 0,-3-2 0 0 0,-4-1 19 0 0,0 0-1 0 0,0 1 0 0 0,-1 0 0 0 0,0 0 0 0 0,1 1 0 0 0,-19-1 1 0 0,21 3-23 0 0,-1 1 0 0 0,1 0 1 0 0,0 1-1 0 0,0 0 1 0 0,0 0-1 0 0,1 0 1 0 0,-1 1-1 0 0,0 0 1 0 0,-6 4-1 0 0,11-6-170 0 0,0 0-1 0 0,0 0 1 0 0,1 0 0 0 0,-1 0 0 0 0,0 0-1 0 0,0 0 1 0 0,1 0 0 0 0,-1 1-1 0 0,1-1 1 0 0,-1 1 0 0 0,1-1-1 0 0,-1 1 1 0 0,1 0 0 0 0,0 0 0 0 0,0-1-1 0 0,0 1 1 0 0,0 0 0 0 0,0 0-1 0 0,0 0 1 0 0,1 0 0 0 0,-1 0-1 0 0,1 0 1 0 0,-1 0 0 0 0,1 0 0 0 0,0 0-1 0 0,0 1 1 0 0,0-1 0 0 0,0 0-1 0 0,0 0 1 0 0,0 0 0 0 0,0 0-1 0 0,1 0 1 0 0,-1 0 0 0 0,2 3-1 0 0,4 1-3792 0 0,5 0-1937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0 7037 0 0,'0'0'9392'0'0,"-12"4"-8743"0"0,-37 16-55 0 0,48-20-531 0 0,0 0 0 0 0,-1 1-1 0 0,1-1 1 0 0,0 1 0 0 0,0 0-1 0 0,0-1 1 0 0,-1 1 0 0 0,1 0-1 0 0,0 0 1 0 0,0-1 0 0 0,0 1-1 0 0,0 0 1 0 0,0 0 0 0 0,1 0-1 0 0,-1 1 1 0 0,0-1 0 0 0,0 0-1 0 0,1 0 1 0 0,-1 0 0 0 0,0 2-1 0 0,1-2-20 0 0,0 0 0 0 0,0-1 0 0 0,0 1 0 0 0,1 0 0 0 0,-1 0 0 0 0,0-1 0 0 0,1 1 0 0 0,-1 0 0 0 0,0 0 0 0 0,1-1 0 0 0,-1 1 0 0 0,1 0 0 0 0,-1-1 0 0 0,1 1 0 0 0,0-1 0 0 0,-1 1 0 0 0,1 0-1 0 0,-1-1 1 0 0,1 0 0 0 0,0 1 0 0 0,-1-1 0 0 0,3 1 0 0 0,41 15 1074 0 0,-44-15-1098 0 0,19 3 53 0 0,-1 2 1 0 0,0 0-1 0 0,0 1 0 0 0,31 17 0 0 0,-44-21-26 0 0,0 0-1 0 0,0 1 1 0 0,-1-1-1 0 0,1 1 1 0 0,-1 0-1 0 0,0 1 1 0 0,0-1-1 0 0,0 1 1 0 0,2 5-1 0 0,-4-8 46 0 0,-1 1 0 0 0,1 0 0 0 0,-1 0 0 0 0,0 0-1 0 0,0 0 1 0 0,0 0 0 0 0,-1 0 0 0 0,1 1 0 0 0,-1-1 0 0 0,0 0 0 0 0,1 0-1 0 0,-2 0 1 0 0,1 0 0 0 0,0 1 0 0 0,0-1 0 0 0,-1 0 0 0 0,-1 6-1 0 0,0-7-55 0 0,1 1-1 0 0,-1 0 1 0 0,0-1-1 0 0,0 1 1 0 0,0-1-1 0 0,0 0 0 0 0,0 0 1 0 0,0 0-1 0 0,0 0 1 0 0,-1 0-1 0 0,1 0 1 0 0,-1 0-1 0 0,1-1 0 0 0,-1 1 1 0 0,0-1-1 0 0,0 0 1 0 0,0 0-1 0 0,0 0 0 0 0,0 0 1 0 0,0 0-1 0 0,0-1 1 0 0,-4 1-1 0 0,-12 2 229 0 0,1-2-1 0 0,-28 0 0 0 0,35-1-233 0 0,8 0-334 0 0,-1 0-1 0 0,0 0 1 0 0,1 0-1 0 0,-1-1 1 0 0,0 1-1 0 0,1-1 0 0 0,-1 0 1 0 0,1 0-1 0 0,-1 0 1 0 0,1-1-1 0 0,-4-1 1 0 0,5 2-68 0 0,1-1 1 0 0,-1 1 0 0 0,1 0-1 0 0,0-1 1 0 0,-1 1 0 0 0,1-1-1 0 0,0 0 1 0 0,0 1 0 0 0,0-1-1 0 0,0 0 1 0 0,0 0 0 0 0,0 0-1 0 0,1 1 1 0 0,-1-1 0 0 0,1 0-1 0 0,-1 0 1 0 0,1 0 0 0 0,0 0 0 0 0,0 0-1 0 0,-1 0 1 0 0,2-4 0 0 0,-1-11-10782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7 408 704 0 0,'-7'6'21982'0'0,"371"-16"-19728"0"0,-364 10-2092 0 0,-1-5-72 0 0,1 1 1 0 0,-1-1-1 0 0,0 1 0 0 0,0-1 0 0 0,-1 1 0 0 0,1 0 0 0 0,-1 0 1 0 0,0-1-1 0 0,0 1 0 0 0,0 0 0 0 0,-1 1 0 0 0,-3-5 0 0 0,-42-47-190 0 0,16 20 26 0 0,26 28 26 0 0,0-1 1 0 0,1 1-1 0 0,0-1 0 0 0,0 0 0 0 0,1 0 0 0 0,0-1 0 0 0,0 1 0 0 0,1-1 0 0 0,0 0 0 0 0,1 0 0 0 0,0 0 0 0 0,0 0 0 0 0,0-11 0 0 0,2 14 38 0 0,1 1-1 0 0,-1 0 0 0 0,1 0 0 0 0,0 0 1 0 0,1 0-1 0 0,-1 0 0 0 0,1 0 1 0 0,0 1-1 0 0,0-1 0 0 0,1 0 1 0 0,-1 1-1 0 0,1 0 0 0 0,0-1 0 0 0,0 1 1 0 0,0 0-1 0 0,1 0 0 0 0,0 1 1 0 0,-1-1-1 0 0,1 1 0 0 0,0 0 1 0 0,1 0-1 0 0,-1 0 0 0 0,0 1 0 0 0,1-1 1 0 0,5-1-1 0 0,-4 1 22 0 0,1 0 0 0 0,0 0 0 0 0,0 1 0 0 0,-1 0 0 0 0,1 0 1 0 0,1 1-1 0 0,-1 0 0 0 0,0 0 0 0 0,0 1 0 0 0,0-1 0 0 0,1 2 0 0 0,-1-1 0 0 0,0 1 0 0 0,0 0 0 0 0,0 0 1 0 0,0 1-1 0 0,0 0 0 0 0,0 0 0 0 0,0 1 0 0 0,-1 0 0 0 0,1 0 0 0 0,-1 1 0 0 0,0-1 0 0 0,0 1 1 0 0,0 1-1 0 0,0-1 0 0 0,-1 1 0 0 0,0 0 0 0 0,0 0 0 0 0,0 1 0 0 0,0-1 0 0 0,-1 1 0 0 0,0 0 0 0 0,0 0 1 0 0,-1 1-1 0 0,0-1 0 0 0,0 1 0 0 0,0 0 0 0 0,-1-1 0 0 0,0 1 0 0 0,0 0 0 0 0,1 14 0 0 0,-3-7 43 0 0,0 1-1 0 0,0 0 0 0 0,-2 0 1 0 0,0-1-1 0 0,0 1 0 0 0,-2-1 1 0 0,-7 22-1 0 0,-1-4-53 0 0,-2-1 0 0 0,-19 32-1 0 0,32-62-6 0 0,1-1 0 0 0,0 1-1 0 0,-1-1 1 0 0,1 0-1 0 0,0 1 1 0 0,0-1-1 0 0,-1 1 1 0 0,1-1-1 0 0,0 1 1 0 0,0-1-1 0 0,0 1 1 0 0,0-1 0 0 0,0 1-1 0 0,0-1 1 0 0,-1 1-1 0 0,1-1 1 0 0,0 1-1 0 0,1-1 1 0 0,-1 1-1 0 0,0-1 1 0 0,0 1 0 0 0,0 0-1 0 0,0-1 1 0 0,0 1-1 0 0,0-1 1 0 0,1 0-1 0 0,-1 1 1 0 0,0-1-1 0 0,0 1 1 0 0,1-1 0 0 0,-1 1-1 0 0,0-1 1 0 0,1 1-1 0 0,-1-1 1 0 0,1 1-1 0 0,24 4 139 0 0,50-13 554 0 0,-44 4-515 0 0,54 4 342 0 0,-84 0-826 0 0,-23 14-7662 0 0,8-10 1207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9 5765 0 0,'0'0'11171'0'0,"5"-8"-7754"0"0,-6 13-3072 0 0,0 0-1 0 0,-1 0 1 0 0,1 0 0 0 0,-1 0-1 0 0,0-1 1 0 0,-1 1 0 0 0,-4 7-1 0 0,-5 12 212 0 0,6-5-456 0 0,1-1-1 0 0,0 1 1 0 0,2 0-1 0 0,0 0 0 0 0,2 1 1 0 0,0-1-1 0 0,1 0 1 0 0,1 1-1 0 0,0-1 1 0 0,6 25-1 0 0,0-9 112 0 0,2-1-1 0 0,1 0 1 0 0,2 0-1 0 0,27 54 1 0 0,-32-74-167 0 0,2 0 0 0 0,-1-1 0 0 0,1 0 0 0 0,1-1 1 0 0,0 0-1 0 0,1-1 0 0 0,21 18 0 0 0,-25-23-50 0 0,0-1 0 0 0,0 0 0 0 0,1 0 0 0 0,0-1 0 0 0,0 0 0 0 0,0-1 0 0 0,1 1 0 0 0,-1-1 0 0 0,1-1 0 0 0,0 0 0 0 0,-1 0 0 0 0,1-1 0 0 0,0 0 0 0 0,18 0 0 0 0,-24-2-130 0 0,1 0 0 0 0,-1 1 0 0 0,0-2 0 0 0,0 1 0 0 0,0 0 0 0 0,0-1 0 0 0,0 1 0 0 0,0-1 0 0 0,4-3 0 0 0,3-5-2765 0 0,-5-1-3577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6521 0 0,'0'0'12597'0'0,"3"5"-11767"0"0,1 5-513 0 0,0 0-1 0 0,-1 0 0 0 0,0 0 0 0 0,0 0 0 0 0,1 13 0 0 0,-3-13-184 0 0,0-1 0 0 0,1 1 1 0 0,1-1-1 0 0,-1 1 0 0 0,1-1 0 0 0,1 0 0 0 0,0 0 0 0 0,0-1 0 0 0,7 10 0 0 0,-11-18-128 0 0,1 1 1 0 0,0-1-1 0 0,-1 1 0 0 0,1-1 1 0 0,0 0-1 0 0,-1 1 0 0 0,1-1 0 0 0,0 0 1 0 0,0 0-1 0 0,0 1 0 0 0,-1-1 0 0 0,1 0 1 0 0,0 0-1 0 0,0 0 0 0 0,0 0 1 0 0,-1 0-1 0 0,1 0 0 0 0,0 0 0 0 0,0 0 1 0 0,0-1-1 0 0,-1 1 0 0 0,1 0 1 0 0,0 0-1 0 0,0-1 0 0 0,-1 1 0 0 0,1 0 1 0 0,0-1-1 0 0,-1 1 0 0 0,1-1 0 0 0,0 1 1 0 0,-1-1-1 0 0,1 1 0 0 0,0-1 1 0 0,-1 1-1 0 0,1-1 0 0 0,-1 0 0 0 0,1 1 1 0 0,0-2-1 0 0,25-32 121 0 0,-21 28-150 0 0,13-20-51 0 0,-8 11 30 0 0,0 0-1 0 0,2 1 1 0 0,-1 0 0 0 0,2 0-1 0 0,22-18 1 0 0,-35 32 48 0 0,1-1 1 0 0,0 0-1 0 0,0 1 0 0 0,0-1 1 0 0,-1 1-1 0 0,1-1 1 0 0,0 1-1 0 0,0-1 0 0 0,0 1 1 0 0,0 0-1 0 0,0-1 1 0 0,0 1-1 0 0,0 0 1 0 0,0 0-1 0 0,0 0 0 0 0,0-1 1 0 0,0 1-1 0 0,0 0 1 0 0,0 0-1 0 0,0 1 0 0 0,0-1 1 0 0,0 0-1 0 0,0 0 1 0 0,0 0-1 0 0,0 1 0 0 0,0-1 1 0 0,0 0-1 0 0,0 1 1 0 0,-1-1-1 0 0,2 2 1 0 0,0-1 19 0 0,0 1 0 0 0,-1 0 1 0 0,1 0-1 0 0,-1 1 1 0 0,0-1-1 0 0,0 0 0 0 0,0 0 1 0 0,0 1-1 0 0,0-1 1 0 0,0 0-1 0 0,0 1 0 0 0,0 2 1 0 0,1 12 129 0 0,0 0-1 0 0,0 30 1 0 0,-2-43-160 0 0,0-2-48 0 0,-3 46 329 0 0,3-45-459 0 0,0 0 1 0 0,-1 0 0 0 0,0 0-1 0 0,1-1 1 0 0,-1 1 0 0 0,0 0-1 0 0,0 0 1 0 0,0-1 0 0 0,0 1-1 0 0,-1-1 1 0 0,1 1 0 0 0,-1-1-1 0 0,0 0 1 0 0,-2 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2:47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15 4668 0 0,'0'0'12512'0'0,"-13"-14"-10291"0"0,0 13-1629 0 0,0 1 0 0 0,1 1 0 0 0,-1 0-1 0 0,-19 5 1 0 0,25-3-490 0 0,1-1-1 0 0,-1 1 1 0 0,1 0-1 0 0,0 1 1 0 0,0-1-1 0 0,0 1 0 0 0,0 0 1 0 0,1 1-1 0 0,-10 10 1 0 0,6-6-49 0 0,1 0 1 0 0,1 1-1 0 0,-1 0 1 0 0,1 0-1 0 0,1 1 0 0 0,-10 22 1 0 0,13-26-38 0 0,1 0 0 0 0,-1 0 0 0 0,1 0-1 0 0,1 1 1 0 0,0-1 0 0 0,0 0 0 0 0,0 1 0 0 0,1-1 0 0 0,-1 0 0 0 0,2 1 0 0 0,-1-1 0 0 0,1 1 0 0 0,2 7 0 0 0,-1-12 1 0 0,0 0 1 0 0,0 1-1 0 0,0-1 1 0 0,0 0-1 0 0,0-1 1 0 0,1 1 0 0 0,-1 0-1 0 0,1-1 1 0 0,0 1-1 0 0,0-1 1 0 0,0 0 0 0 0,0 0-1 0 0,0 0 1 0 0,0 0-1 0 0,0 0 1 0 0,1-1 0 0 0,-1 0-1 0 0,1 1 1 0 0,-1-1-1 0 0,1-1 1 0 0,-1 1-1 0 0,1 0 1 0 0,0-1 0 0 0,-1 0-1 0 0,8 0 1 0 0,3 1 54 0 0,1-1 0 0 0,0-1 1 0 0,0 0-1 0 0,0-1 0 0 0,15-5 0 0 0,-15 4-244 0 0,44-15 310 0 0,-55 17-524 0 0,0-1-1 0 0,0 1 1 0 0,-1-1-1 0 0,1 0 1 0 0,-1 0-1 0 0,1-1 1 0 0,-1 1-1 0 0,0-1 0 0 0,0 0 1 0 0,0 1-1 0 0,5-7 1 0 0,-6 3-3862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43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0 127 6109 0 0,'0'0'3584'0'0,"77"-18"-5584"0"0,-65 16-357 0 0,14-8-2283 0 0</inkml:trace>
  <inkml:trace contextRef="#ctx0" brushRef="#br0" timeOffset="1">464 17 484 0 0,'0'0'6813'0'0,"58"0"-7901"0"0,-48-4-877 0 0,8-9-2279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6689 0 0,'0'0'13728'0'0,"5"0"-12978"0"0,0 0-570 0 0,0 0 0 0 0,1 1-1 0 0,-1-1 1 0 0,0 1 0 0 0,0 1 0 0 0,0-1-1 0 0,0 1 1 0 0,0 0 0 0 0,0 0-1 0 0,0 0 1 0 0,0 1 0 0 0,-1-1 0 0 0,0 1-1 0 0,1 0 1 0 0,3 5 0 0 0,-1-2 30 0 0,0 2 0 0 0,-1-1 0 0 0,0 1 0 0 0,0 0 1 0 0,-1 0-1 0 0,0 0 0 0 0,7 17 0 0 0,-3-1-7 0 0,-1 0 0 0 0,-1 1 0 0 0,-1 0 0 0 0,-1 1 0 0 0,2 40 0 0 0,-5-31-133 0 0,-2 0 0 0 0,-1 1-1 0 0,-10 61 1 0 0,8-80-231 0 0,-1-1 0 0 0,0 0-1 0 0,-1 0 1 0 0,-1-1 0 0 0,-1 0 0 0 0,0 0 0 0 0,-1 0 0 0 0,0-1 0 0 0,-1 0-1 0 0,-14 16 1 0 0,22-29-38 0 0,-8 7-1076 0 0,0-7-3101 0 0,-3-1-2373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27 980 0 0,'0'0'17098'0'0,"-4"-6"-15855"0"0,152 1 3468 0 0,-2 0-4417 0 0,-145 5-600 0 0,-8-3-5669 0 0,-9-4-6686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5717 0 0,'0'0'14648'0'0,"3"32"-13069"0"0,6 43-447 0 0,-6-42-1513 0 0,1 0 1 0 0,2-1-1 0 0,15 50 0 0 0,-14-74-1159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4432 0 0,'0'0'13053'0'0,"6"-6"-11416"0"0,4 29-922 0 0,-1 0 0 0 0,-1 0 1 0 0,-1 1-1 0 0,-1 0 0 0 0,5 38 0 0 0,3 127-779 0 0,-12-124 297 0 0,-4-12 180 0 0,1-48 5 0 0,1-7-43 0 0,5-28-85 0 0,-2 16-310 0 0,0-1 1 0 0,2 1 0 0 0,0 0-1 0 0,0 0 1 0 0,1 0-1 0 0,1 1 1 0 0,0 0 0 0 0,10-13-1 0 0,-1 4-37 0 0,1 1 0 0 0,1 1 0 0 0,32-29-1 0 0,-49 48 48 0 0,0 0 0 0 0,0 0-1 0 0,0 0 1 0 0,0 0 0 0 0,1 0 0 0 0,-1 0-1 0 0,0 0 1 0 0,0 1 0 0 0,1-1-1 0 0,-1 0 1 0 0,1 1 0 0 0,-1-1-1 0 0,1 1 1 0 0,-1 0 0 0 0,1-1 0 0 0,-1 1-1 0 0,1 0 1 0 0,-1 0 0 0 0,1 0-1 0 0,-1 0 1 0 0,1 0 0 0 0,-1 0 0 0 0,1 0-1 0 0,-1 1 1 0 0,3 0 0 0 0,-2 0 6 0 0,0 1 1 0 0,1-1-1 0 0,-1 1 0 0 0,0 0 1 0 0,0 0-1 0 0,0 0 1 0 0,0 0-1 0 0,-1 0 0 0 0,1 0 1 0 0,-1 0-1 0 0,1 0 1 0 0,-1 1-1 0 0,2 2 0 0 0,3 9 38 0 0,-1 0-1 0 0,-1 1 1 0 0,6 27-1 0 0,18 155-1044 0 0,-24-190-925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23 6597 0 0,'0'0'15396'0'0,"2"-5"-14924"0"0,-1 4-450 0 0,-1 1 0 0 0,1 0-1 0 0,-1-1 1 0 0,1 1-1 0 0,-1-1 1 0 0,1 1-1 0 0,-1-1 1 0 0,0 1-1 0 0,1 0 1 0 0,-1-1 0 0 0,0 0-1 0 0,1 1 1 0 0,-1-1-1 0 0,0 1 1 0 0,0-1-1 0 0,0 1 1 0 0,1-1 0 0 0,-1 1-1 0 0,0-1 1 0 0,0 0-1 0 0,0 1 1 0 0,0-1-1 0 0,0 1 1 0 0,0-1 0 0 0,0 0-1 0 0,0 1 1 0 0,0-1-1 0 0,-1 1 1 0 0,1-1-1 0 0,0 1 1 0 0,0-2 0 0 0,-20 10 944 0 0,-28 9-762 0 0,25-13-173 0 0,-55 6 350 0 0,85 32-533 0 0,-7 13 163 0 0,-2 0-1 0 0,-3 0 1 0 0,-2-1 0 0 0,-20 74-1 0 0,11-50-23 0 0,15-76 7 0 0,0 1 0 0 0,0 0 0 0 0,1 0-1 0 0,-1-1 1 0 0,1 1 0 0 0,0 0 0 0 0,0 0-1 0 0,0 0 1 0 0,0 0 0 0 0,1 0 0 0 0,-1-1-1 0 0,2 4 1 0 0,-1-5 10 0 0,0 1-1 0 0,0-1 1 0 0,0 0-1 0 0,0-1 1 0 0,0 1-1 0 0,1 0 1 0 0,-1 0-1 0 0,0 0 1 0 0,1-1-1 0 0,-1 1 1 0 0,1-1 0 0 0,-1 1-1 0 0,1-1 1 0 0,-1 0-1 0 0,1 1 1 0 0,-1-1-1 0 0,1 0 1 0 0,-1 0-1 0 0,1 0 1 0 0,-1 0-1 0 0,1 0 1 0 0,1-1-1 0 0,137 1 211 0 0,-139 0-308 0 0,1 0 0 0 0,-1 0 0 0 0,0-1 0 0 0,0 1 0 0 0,0 0 0 0 0,0-1 1 0 0,0 1-1 0 0,0-1 0 0 0,0 1 0 0 0,0-1 0 0 0,0 1 0 0 0,0-1 0 0 0,0 0 1 0 0,0 0-1 0 0,-1 1 0 0 0,1-1 0 0 0,0 0 0 0 0,0 0 0 0 0,-1 0 0 0 0,1 0 0 0 0,-1 0 1 0 0,2-2-1 0 0,4-16-7364 0 0,-6 4-1728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4 376 9381 0 0,'0'0'12376'0'0,"-3"3"-11878"0"0,3-4-91 0 0,27-40-74 0 0,-2 0 0 0 0,-1-2 0 0 0,-3 0 0 0 0,30-87 0 0 0,-29 71-181 0 0,-12 39-126 0 0,-11 20-26 0 0,1 0 1 0 0,0 0 0 0 0,0 0-1 0 0,0 0 1 0 0,0 0 0 0 0,0 0-1 0 0,0 0 1 0 0,0 1 0 0 0,0-1-1 0 0,0 0 1 0 0,0 0-1 0 0,0 0 1 0 0,0 0 0 0 0,0 0-1 0 0,0 0 1 0 0,0 0 0 0 0,0 0-1 0 0,0 1 1 0 0,0-1 0 0 0,0 0-1 0 0,0 0 1 0 0,0 0 0 0 0,0 0-1 0 0,0 0 1 0 0,0 0-1 0 0,0 0 1 0 0,0 0 0 0 0,0 1-1 0 0,0-1 1 0 0,1 0 0 0 0,-1 0-1 0 0,0 0 1 0 0,0 0 0 0 0,0 0-1 0 0,0 0 1 0 0,0 0-1 0 0,0 0 1 0 0,0 0 0 0 0,0 0-1 0 0,0 0 1 0 0,0 0 0 0 0,1 0-1 0 0,-1 0 1 0 0,0 1 0 0 0,0-1-1 0 0,0 0 1 0 0,0 0-1 0 0,0 0 1 0 0,0 0 0 0 0,0 0-1 0 0,0 0 1 0 0,1 0 0 0 0,-1 0-1 0 0,0 0 1 0 0,0 0 0 0 0,0 0-1 0 0,0 0 1 0 0,0 0 0 0 0,0-1-1 0 0,0 1 1 0 0,0 0-1 0 0,1 0 1 0 0,-1 0 0 0 0,0 0-1 0 0,0 0 1 0 0,0 0 0 0 0,0 0-1 0 0,0 0 1 0 0,-2 40 80 0 0,0-19-75 0 0,-10 131 152 0 0,-2 61-318 0 0,14-205 316 0 0,0-1-3934 0 0,-3-23-10225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16 2492 0 0,'0'0'15943'0'0,"-3"2"-15486"0"0,2-2-420 0 0,1 0 0 0 0,-1 0 0 0 0,1 0 0 0 0,-1 1 0 0 0,1-1 0 0 0,0 0 0 0 0,-1 0 0 0 0,1 0 0 0 0,-1 0-1 0 0,1 0 1 0 0,0 1 0 0 0,-1-1 0 0 0,1 0 0 0 0,-1 0 0 0 0,1 1 0 0 0,0-1 0 0 0,-1 0 0 0 0,1 1 0 0 0,0-1-1 0 0,-1 0 1 0 0,1 1 0 0 0,0-1 0 0 0,0 0 0 0 0,-1 1 0 0 0,1-1 0 0 0,0 1 0 0 0,0-1 0 0 0,0 0 0 0 0,0 1-1 0 0,-1-1 1 0 0,1 1 0 0 0,0-1 0 0 0,0 1 0 0 0,0-1 0 0 0,0 1 0 0 0,0-1 0 0 0,0 0 0 0 0,0 1 0 0 0,0-1 0 0 0,0 1-1 0 0,1 0 1 0 0,21 3 1180 0 0,41-12-91 0 0,-37-3-859 0 0,-21 8-235 0 0,0 1 1 0 0,-1 0-1 0 0,1 0 0 0 0,0 0 1 0 0,0 0-1 0 0,0 1 0 0 0,10-2 1 0 0,-12 41 1160 0 0,-8 157-832 0 0,1 63-380 0 0,6-237 31 0 0,0 0-1 0 0,11 38 0 0 0,-8-40 58 0 0,0-1-1 0 0,-2 1 1 0 0,2 31-1 0 0,-5-49-44 0 0,-1 0 0 0 0,1 0-1 0 0,-1-1 1 0 0,1 1 0 0 0,-1 0 0 0 0,1-1-1 0 0,-1 1 1 0 0,1 0 0 0 0,-1-1 0 0 0,0 1-1 0 0,1-1 1 0 0,-1 1 0 0 0,0-1-1 0 0,1 1 1 0 0,-1-1 0 0 0,0 1 0 0 0,0-1-1 0 0,0 0 1 0 0,1 1 0 0 0,-1-1-1 0 0,0 0 1 0 0,0 0 0 0 0,0 1 0 0 0,0-1-1 0 0,1 0 1 0 0,-1 0 0 0 0,0 0 0 0 0,0 0-1 0 0,0 0 1 0 0,0-1 0 0 0,0 1-1 0 0,0 0 1 0 0,-32-3 460 0 0,32 3-495 0 0,-10-3-57 0 0,-1 0 0 0 0,2-1 0 0 0,-1 0-1 0 0,0 0 1 0 0,1-1 0 0 0,0-1 0 0 0,0 0-1 0 0,0 0 1 0 0,1-1 0 0 0,0 0 0 0 0,0-1-1 0 0,-14-16 1 0 0,21 22-217 0 0,1 0 0 0 0,1 0 0 0 0,-1-1 1 0 0,0 1-1 0 0,0 0 0 0 0,1-1 0 0 0,0 1 0 0 0,-1 0 0 0 0,1-1 0 0 0,0 1 0 0 0,0-1 1 0 0,1-3-1 0 0,-1-5-3371 0 0,0-6-2299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8269 0 0,'0'0'12195'0'0,"-8"12"-11742"0"0,-21 37-76 0 0,28-47-344 0 0,0-1 0 0 0,0 1 0 0 0,0 0 1 0 0,0 0-1 0 0,0 0 0 0 0,1 0 0 0 0,-1 0 0 0 0,1 0 0 0 0,-1 0 0 0 0,1 0 0 0 0,0 1 1 0 0,-1-1-1 0 0,1 0 0 0 0,0 0 0 0 0,1 3 0 0 0,-1-4-19 0 0,0-1 0 0 0,1 1 0 0 0,-1-1 0 0 0,1 1 0 0 0,-1-1-1 0 0,1 1 1 0 0,-1-1 0 0 0,1 1 0 0 0,-1-1 0 0 0,1 1 0 0 0,-1-1 0 0 0,1 1 0 0 0,-1-1 0 0 0,1 0-1 0 0,0 1 1 0 0,-1-1 0 0 0,1 0 0 0 0,0 0 0 0 0,-1 1 0 0 0,1-1 0 0 0,0 0 0 0 0,-1 0 0 0 0,1 0-1 0 0,0 0 1 0 0,0 0 0 0 0,-1 0 0 0 0,2 0 0 0 0,3-1 80 0 0,-1 1-1 0 0,1-1 1 0 0,0 0-1 0 0,-1-1 1 0 0,0 1 0 0 0,1-1-1 0 0,-1 0 1 0 0,8-4-1 0 0,-9 4-21 0 0,0 0-1 0 0,-1-1 0 0 0,1 1 0 0 0,-1-1 1 0 0,1 0-1 0 0,-1 0 0 0 0,0 0 0 0 0,0 0 1 0 0,2-4-1 0 0,-4 6-29 0 0,0 0 0 0 0,1 1 0 0 0,-1-1 0 0 0,0 1 0 0 0,0-1 0 0 0,1 0 0 0 0,-1 1 0 0 0,0-1 0 0 0,0 0 0 0 0,0 1 0 0 0,0-1 0 0 0,0 0 0 0 0,0 1 0 0 0,0-1 0 0 0,0 1 0 0 0,0-1 0 0 0,-1 0 1 0 0,1 1-1 0 0,0-1 0 0 0,0 0 0 0 0,-1 1 0 0 0,1-1 0 0 0,0 1 0 0 0,0-1 0 0 0,-1 1 0 0 0,1-1 0 0 0,-1 1 0 0 0,1-1 0 0 0,-1 1 0 0 0,1-1 0 0 0,-1 1 0 0 0,1-1 0 0 0,-1 1 0 0 0,1 0 0 0 0,-1-1 0 0 0,1 1 0 0 0,-1 0 0 0 0,1-1 0 0 0,-1 1 0 0 0,0 0 0 0 0,1 0 0 0 0,-1 0 0 0 0,0-1 0 0 0,1 1 0 0 0,-1 0 0 0 0,0 0 0 0 0,1 0 1 0 0,-1 0-1 0 0,1 0 0 0 0,-1 0 0 0 0,0 0 0 0 0,1 1 0 0 0,-1-1 0 0 0,-1 0 0 0 0,1 0-12 0 0,-1 0 0 0 0,0 0 0 0 0,1 0 0 0 0,-1 0 0 0 0,1 1 0 0 0,-1-1 0 0 0,1 0 0 0 0,-1 1 0 0 0,1-1 0 0 0,-1 1-1 0 0,1 0 1 0 0,-1-1 0 0 0,1 1 0 0 0,0 0 0 0 0,-1 0 0 0 0,1 0 0 0 0,0 0 0 0 0,0 0 0 0 0,0 0 0 0 0,-1 0 0 0 0,0 2 0 0 0,-10 30-1794 0 0,6-11-2422 0 0,2-15-1001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52 2508 0 0,'0'0'10666'0'0,"9"-35"-3687"0"0,-10 34-6868 0 0,-1-1 1 0 0,1 1-1 0 0,-1-1 0 0 0,1 1 0 0 0,-1 0 1 0 0,0 0-1 0 0,0 0 0 0 0,0 0 0 0 0,1 0 1 0 0,-1 0-1 0 0,0 0 0 0 0,0 1 0 0 0,0-1 1 0 0,0 1-1 0 0,-1-1 0 0 0,1 1 0 0 0,0 0 1 0 0,0 0-1 0 0,0 0 0 0 0,0 0 0 0 0,0 0 1 0 0,-4 1-1 0 0,-1-1-20 0 0,0 1-1 0 0,1 0 1 0 0,-1 0 0 0 0,0 1-1 0 0,1-1 1 0 0,-8 4 0 0 0,9-1-79 0 0,0 0-1 0 0,0 0 1 0 0,0 0 0 0 0,1 1 0 0 0,-1-1 0 0 0,1 1 0 0 0,1 0 0 0 0,-1 0-1 0 0,0 0 1 0 0,1 1 0 0 0,0 0 0 0 0,1-1 0 0 0,-1 1 0 0 0,1 0-1 0 0,0 0 1 0 0,1 0 0 0 0,-1 0 0 0 0,1 0 0 0 0,0 1 0 0 0,0 10-1 0 0,1-12-19 0 0,-1-1 0 0 0,1 0 0 0 0,0 1-1 0 0,1-1 1 0 0,-1 0 0 0 0,1 0 0 0 0,-1 1-1 0 0,1-1 1 0 0,0 0 0 0 0,1 0-1 0 0,-1 0 1 0 0,1 0 0 0 0,0 0 0 0 0,0 0-1 0 0,0-1 1 0 0,0 1 0 0 0,1-1-1 0 0,-1 1 1 0 0,1-1 0 0 0,0 0 0 0 0,0 0-1 0 0,0 0 1 0 0,1 0 0 0 0,-1-1-1 0 0,1 1 1 0 0,-1-1 0 0 0,1 0 0 0 0,0 0-1 0 0,0 0 1 0 0,7 2 0 0 0,0-1-59 0 0,1-1 1 0 0,0-1-1 0 0,-1 0 1 0 0,1-1 0 0 0,0 0-1 0 0,0 0 1 0 0,0-1-1 0 0,17-4 1 0 0,20-13-3924 0 0,-42 14-1802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10 4012 0 0,'0'0'13733'0'0,"-5"0"-13126"0"0,3 0-468 0 0,0 1-1 0 0,0-1 1 0 0,0 0-1 0 0,0 1 1 0 0,0-1-1 0 0,0 1 1 0 0,0 0-1 0 0,1 0 1 0 0,-1 0-1 0 0,0 0 1 0 0,0 0-1 0 0,1 0 1 0 0,-1 0-1 0 0,0 0 1 0 0,1 1-1 0 0,-1-1 1 0 0,-1 3-1 0 0,0 0 46 0 0,1 0-1 0 0,-1 0 1 0 0,1 0-1 0 0,0 0 1 0 0,1 1 0 0 0,-1-1-1 0 0,1 0 1 0 0,-2 10-1 0 0,2-10-171 0 0,0 0 1 0 0,0 0-1 0 0,0 0 0 0 0,1 1 0 0 0,0-1 0 0 0,0 0 0 0 0,0 1 0 0 0,0-1 0 0 0,1 0 0 0 0,-1 0 0 0 0,1 0 0 0 0,0 1 0 0 0,0-1 0 0 0,1 0 0 0 0,-1 0 0 0 0,1 0 0 0 0,0-1 0 0 0,0 1 0 0 0,0 0 0 0 0,1-1 1 0 0,-1 1-1 0 0,1-1 0 0 0,0 0 0 0 0,0 0 0 0 0,0 0 0 0 0,0 0 0 0 0,1 0 0 0 0,-1-1 0 0 0,1 1 0 0 0,-1-1 0 0 0,1 0 0 0 0,0 0 0 0 0,0-1 0 0 0,0 1 0 0 0,0-1 0 0 0,0 0 0 0 0,0 0 0 0 0,1 0 0 0 0,-1 0 0 0 0,0-1 1 0 0,0 1-1 0 0,1-1 0 0 0,-1-1 0 0 0,0 1 0 0 0,1 0 0 0 0,-1-1 0 0 0,0 0 0 0 0,0 0 0 0 0,0 0 0 0 0,4-2 0 0 0,5-2 51 0 0,0-1 1 0 0,0 0-1 0 0,-1 0 0 0 0,1-1 0 0 0,20-17 0 0 0,-30 22 1 0 0,1 0-1 0 0,-1-1 1 0 0,0 1-1 0 0,0-1 1 0 0,0 0-1 0 0,0 0 1 0 0,0 0-1 0 0,-1 0 1 0 0,1-1-1 0 0,-1 1 1 0 0,0 0-1 0 0,0-1 1 0 0,-1 0-1 0 0,1 0 1 0 0,0 1-1 0 0,-1-1 1 0 0,0 0-1 0 0,0 0 0 0 0,0 0 1 0 0,-1 0-1 0 0,0 0 1 0 0,1-1-1 0 0,-1 1 1 0 0,-1-6-1 0 0,0 8-33 0 0,-1-1-1 0 0,1 0 1 0 0,-1 0-1 0 0,0 1 1 0 0,0-1-1 0 0,0 1 1 0 0,0-1-1 0 0,-1 1 1 0 0,1 0-1 0 0,0 0 1 0 0,-1 0 0 0 0,0 0-1 0 0,1 0 1 0 0,-1 1-1 0 0,0-1 1 0 0,0 1-1 0 0,0-1 1 0 0,0 1-1 0 0,0 0 1 0 0,0 1-1 0 0,0-1 1 0 0,-4 0-1 0 0,0-1-43 0 0,0 1 0 0 0,-1 0 0 0 0,1 0 0 0 0,-1 1 0 0 0,1 0 0 0 0,-1 1 0 0 0,1-1-1 0 0,-11 3 1 0 0,12-1-11 0 0,0 0-1 0 0,0 1 1 0 0,0-1-1 0 0,1 1 0 0 0,-1 1 1 0 0,1-1-1 0 0,-1 1 1 0 0,1 0-1 0 0,0 0 0 0 0,-6 7 1 0 0,9-8-168 0 0,-1 0 1 0 0,1 0-1 0 0,0 0 0 0 0,0 0 1 0 0,0 1-1 0 0,0-1 1 0 0,1 1-1 0 0,-2 3 0 0 0,2-4-244 0 0,0 0 0 0 0,1-1-1 0 0,0 1 1 0 0,-1 0 0 0 0,1 0-1 0 0,0 0 1 0 0,0 0-1 0 0,0-1 1 0 0,1 1 0 0 0,-1 0-1 0 0,2 5 1 0 0,4 2-6040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44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3452 0 0,'0'0'2413'0'0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6049 0 0,'0'0'12709'0'0,"-11"10"-12262"0"0,-94 94 2568 0 0,106-103-3003 0 0,-1-1 0 0 0,0 1 0 0 0,1-1 0 0 0,-1 1 0 0 0,1-1 0 0 0,-1 1 0 0 0,1-1 0 0 0,-1 0 0 0 0,1 1 0 0 0,-1-1 0 0 0,1 0 0 0 0,0 1 0 0 0,-1-1 0 0 0,1 0 0 0 0,-1 0 0 0 0,1 0 0 0 0,0 1 0 0 0,-1-1 0 0 0,1 0 0 0 0,0 0 0 0 0,-1 0 0 0 0,1 0 0 0 0,0 0 0 0 0,-1 0 0 0 0,1 0 0 0 0,0 0 0 0 0,-1-1 0 0 0,1 1 0 0 0,0 0 0 0 0,0-1 0 0 0,27 1 23 0 0,-15-3-48 0 0,-1 2 1 0 0,1 0-1 0 0,-1 0 0 0 0,1 2 0 0 0,-1-1 0 0 0,1 1 0 0 0,-1 1 0 0 0,14 4 0 0 0,-22-6 42 0 0,-1 1 0 0 0,1 0 0 0 0,-1 1 0 0 0,1-1 0 0 0,-1 1 0 0 0,0 0 0 0 0,0-1 0 0 0,0 1 0 0 0,0 0 0 0 0,0 1 0 0 0,0-1 0 0 0,-1 1 0 0 0,1-1 0 0 0,-1 1 0 0 0,0 0 0 0 0,0 0 0 0 0,0-1 0 0 0,0 2 0 0 0,0-1 0 0 0,0 0 0 0 0,-1 0 0 0 0,1 1 0 0 0,-1-1 0 0 0,0 0 0 0 0,0 1 0 0 0,-1-1 0 0 0,1 1 0 0 0,-1 0 0 0 0,1-1 0 0 0,-1 1-1 0 0,0-1 1 0 0,-1 6 0 0 0,0-5 37 0 0,0 0-1 0 0,0-1 0 0 0,0 1 0 0 0,-1 0 0 0 0,1-1 0 0 0,-1 1 0 0 0,0-1 0 0 0,0 1 0 0 0,0-1 0 0 0,0 0 0 0 0,-1 0 0 0 0,1 0 0 0 0,-1 0 0 0 0,0-1 0 0 0,0 1 0 0 0,0-1 0 0 0,0 1 0 0 0,0-1 0 0 0,-1 0 0 0 0,1 0 0 0 0,-1-1 0 0 0,1 1 0 0 0,-7 1 0 0 0,-1 1-34 0 0,-1 0 0 0 0,0-1 0 0 0,1 0 0 0 0,-1-1 0 0 0,0-1-1 0 0,-16 1 1 0 0,25-2-68 0 0,1 0-1 0 0,0 0 1 0 0,-1 0 0 0 0,1 0-1 0 0,0 0 1 0 0,0-1-1 0 0,-1 1 1 0 0,1-1-1 0 0,0 0 1 0 0,0 1 0 0 0,0-1-1 0 0,0 0 1 0 0,0 0-1 0 0,0-1 1 0 0,0 1-1 0 0,0 0 1 0 0,0-1 0 0 0,0 1-1 0 0,-2-4 1 0 0,2 2-481 0 0,0-1 1 0 0,0 1 0 0 0,0-1 0 0 0,1 1 0 0 0,0-1-1 0 0,-1 0 1 0 0,1 0 0 0 0,1 0 0 0 0,-1 0-1 0 0,1 1 1 0 0,-1-8 0 0 0,-1-19-6651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6837 0 0,'0'0'12621'0'0,"-7"5"-12297"0"0,0 0-144 0 0,1 1 0 0 0,-1 1 1 0 0,1-1-1 0 0,0 1 0 0 0,1 0 0 0 0,0 0 1 0 0,0 1-1 0 0,0-1 0 0 0,1 1 1 0 0,0 0-1 0 0,1 1 0 0 0,-5 15 0 0 0,1-4-6 0 0,1 1 0 0 0,2 0 0 0 0,0 1 0 0 0,1-1 0 0 0,1 0 0 0 0,1 1 0 0 0,1 0 0 0 0,0-1 0 0 0,2 1 0 0 0,1-1 0 0 0,1 0 0 0 0,0 0 0 0 0,2 0 0 0 0,0 0 0 0 0,18 38 0 0 0,-21-54-247 0 0,-1-1-1 0 0,1 1 1 0 0,1-1 0 0 0,-1 0 0 0 0,0 0-1 0 0,1 0 1 0 0,0-1 0 0 0,0 1 0 0 0,6 3 0 0 0,-7-5-413 0 0,0 0 1 0 0,0-1 0 0 0,0 1-1 0 0,1-1 1 0 0,-1 0 0 0 0,1 0 0 0 0,-1 0-1 0 0,1 0 1 0 0,3 0 0 0 0,5-1-4794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5593 0 0,'0'0'15556'0'0,"4"13"-14815"0"0,5 37 7 0 0,-2 1 0 0 0,1 85 0 0 0,-10-11-3161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67 7425 0 0,'0'0'11886'0'0,"-2"-24"-11126"0"0,6 20-602 0 0,1 0 0 0 0,0 0 0 0 0,1 0 1 0 0,-1 1-1 0 0,1 0 0 0 0,-1 0 0 0 0,1 0 1 0 0,0 1-1 0 0,0 0 0 0 0,0 0 0 0 0,0 0 1 0 0,1 1-1 0 0,11-2 0 0 0,-6 2-84 0 0,0 0-1 0 0,1 0 1 0 0,-1 2-1 0 0,0-1 1 0 0,1 1-1 0 0,15 4 1 0 0,-25-4-16 0 0,1-1 1 0 0,-1 1-1 0 0,0 0 1 0 0,0 0 0 0 0,1 0-1 0 0,-1 1 1 0 0,0-1-1 0 0,0 1 1 0 0,0 0 0 0 0,0 0-1 0 0,0 0 1 0 0,-1 0-1 0 0,1 0 1 0 0,0 0-1 0 0,-1 1 1 0 0,0 0 0 0 0,0-1-1 0 0,0 1 1 0 0,0 0-1 0 0,0 0 1 0 0,0 0-1 0 0,-1 0 1 0 0,1 0 0 0 0,-1 0-1 0 0,0 1 1 0 0,0-1-1 0 0,0 0 1 0 0,0 1-1 0 0,-1-1 1 0 0,1 0 0 0 0,-1 1-1 0 0,0-1 1 0 0,0 1-1 0 0,-1 5 1 0 0,0-3-8 0 0,-1 0 0 0 0,1 0 0 0 0,-1-1 1 0 0,-1 1-1 0 0,1-1 0 0 0,-1 0 0 0 0,0 0 0 0 0,0 0 0 0 0,0 0 0 0 0,-1 0 0 0 0,0-1 1 0 0,0 1-1 0 0,0-1 0 0 0,0 0 0 0 0,-1 0 0 0 0,1 0 0 0 0,-1-1 0 0 0,0 0 1 0 0,-9 5-1 0 0,-2-1-11 0 0,-1-1 0 0 0,-33 9 1 0 0,45-13-78 0 0,0-1 0 0 0,-1 0 0 0 0,1 0 1 0 0,-1-1-1 0 0,1 0 0 0 0,-1 0 0 0 0,1 0 1 0 0,-1 0-1 0 0,1-1 0 0 0,0 0 1 0 0,-1 0-1 0 0,1 0 0 0 0,-9-4 0 0 0,13 4-68 0 0,-1 0 0 0 0,1 0 0 0 0,0 0-1 0 0,-1 0 1 0 0,1-1 0 0 0,0 1-1 0 0,0 0 1 0 0,0-1 0 0 0,0 1 0 0 0,0-1-1 0 0,0 1 1 0 0,0-1 0 0 0,0 1 0 0 0,1-1-1 0 0,-1 0 1 0 0,1 1 0 0 0,-1-1 0 0 0,1 0-1 0 0,0 1 1 0 0,-1-1 0 0 0,1-3 0 0 0,1-25-4548 0 0,-1 25 3195 0 0,2-19-5191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6949 0 0,'0'0'13577'0'0,"5"0"-12852"0"0,-1 1-580 0 0,0 0 0 0 0,1 0 0 0 0,-1 1 0 0 0,0-1 1 0 0,0 1-1 0 0,0 0 0 0 0,0 0 0 0 0,-1 1 0 0 0,1-1 0 0 0,-1 1 0 0 0,1 0 0 0 0,-1-1 0 0 0,0 2 0 0 0,0-1 0 0 0,0 0 0 0 0,0 1 0 0 0,-1-1 0 0 0,1 1 0 0 0,-1 0 0 0 0,0-1 0 0 0,2 8 0 0 0,10 18 525 0 0,19 55-1 0 0,-27-66-434 0 0,0 1-132 0 0,-1 0 1 0 0,0 1 0 0 0,-1-1 0 0 0,-1 1 0 0 0,-1 0-1 0 0,-1-1 1 0 0,-1 1 0 0 0,-1 0 0 0 0,0 0-1 0 0,-8 38 1 0 0,6-45-253 0 0,-1 0 0 0 0,0-1 0 0 0,-1 0 0 0 0,0 0 0 0 0,-1 0-1 0 0,0 0 1 0 0,-1-1 0 0 0,0 0 0 0 0,-1-1 0 0 0,0 1 0 0 0,0-1 0 0 0,-1-1 0 0 0,-1 0-1 0 0,1 0 1 0 0,-2-1 0 0 0,1 0 0 0 0,-17 9 0 0 0,-8-3-3332 0 0,-15-4-5198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2644 0 0,'0'0'20998'0'0,"10"-1"-16814"0"0,39-2-3361 0 0,-46 3-798 0 0,33-1 76 0 0,0 2 0 0 0,0 2 1 0 0,53 10-1 0 0,-89-13-105 0 0,1 0 1 0 0,0 1-1 0 0,1-1 1 0 0,-1 1-1 0 0,0-1 1 0 0,0 0-1 0 0,0 0 1 0 0,0 0-1 0 0,0 0 1 0 0,0 0-1 0 0,0 0 1 0 0,0 0-1 0 0,0 0 1 0 0,0 0-1 0 0,0 0 1 0 0,0 0-1 0 0,1-1 1 0 0,-1 1-1 0 0,0 0 1 0 0,1-2-1 0 0,-2 2-24 0 0,0-1-1 0 0,0 0 1 0 0,0 0-1 0 0,0 1 1 0 0,0-1-1 0 0,0 0 1 0 0,0 1-1 0 0,0-1 1 0 0,0 0-1 0 0,-1 1 0 0 0,1-1 1 0 0,0 1-1 0 0,-1-1 1 0 0,1 0-1 0 0,0 1 1 0 0,-1-1-1 0 0,1 1 1 0 0,0-1-1 0 0,-1 1 1 0 0,1-1-1 0 0,-1 1 1 0 0,-1-2-1 0 0,-1-1-363 0 0,-1 0-1 0 0,1-1 1 0 0,-1 1 0 0 0,0 0-1 0 0,0 1 1 0 0,0-1-1 0 0,-1 1 1 0 0,-6-3 0 0 0,-3 3-2145 0 0,-1 1-4308 0 0,-6-2-3375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9985 0 0,'0'0'16799'0'0,"1"-4"-16551"0"0,0 2-202 0 0,0 1 0 0 0,-1 0-1 0 0,1 0 1 0 0,0-1-1 0 0,0 1 1 0 0,0 0 0 0 0,0 0-1 0 0,0 0 1 0 0,0 0-1 0 0,0 0 1 0 0,0 0 0 0 0,0 0-1 0 0,1 1 1 0 0,-1-1-1 0 0,0 0 1 0 0,0 1 0 0 0,1-1-1 0 0,-1 1 1 0 0,1-1-1 0 0,-1 1 1 0 0,0 0 0 0 0,3-1-1 0 0,46-3 450 0 0,4-1-365 0 0,102-50-1962 0 0,-148 54-768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19 2936 0 0,'0'0'13069'0'0,"-10"-18"-9412"0"0,5 17-3486 0 0,-1 1 0 0 0,1 0 0 0 0,-1 1 0 0 0,1-1 0 0 0,-1 1 0 0 0,1 0 0 0 0,-1 0 0 0 0,1 1-1 0 0,0 0 1 0 0,0 0 0 0 0,0 0 0 0 0,0 0 0 0 0,0 1 0 0 0,0 0 0 0 0,1 0 0 0 0,-1 0 0 0 0,1 0 0 0 0,0 1 0 0 0,0 0 0 0 0,0 0 0 0 0,0 0 0 0 0,1 0 0 0 0,-4 6 0 0 0,4-8-172 0 0,1 1-1 0 0,0 0 1 0 0,0 0 0 0 0,0 0 0 0 0,1 0 0 0 0,-1 1-1 0 0,1-1 1 0 0,-1 0 0 0 0,1 1 0 0 0,0-1 0 0 0,0 1-1 0 0,1-1 1 0 0,-1 1 0 0 0,1 0 0 0 0,0-1 0 0 0,-1 1-1 0 0,2 0 1 0 0,-1-1 0 0 0,0 1 0 0 0,1-1 0 0 0,0 1-1 0 0,-1-1 1 0 0,2 1 0 0 0,-1-1 0 0 0,0 1 0 0 0,1-1-1 0 0,-1 0 1 0 0,1 0 0 0 0,0 0 0 0 0,0 0 0 0 0,0 0-1 0 0,0 0 1 0 0,1 0 0 0 0,-1-1 0 0 0,4 4 0 0 0,0-2 10 0 0,1-1 0 0 0,-1 1 0 0 0,1-1 1 0 0,-1 0-1 0 0,1-1 0 0 0,0 0 1 0 0,0 0-1 0 0,0 0 0 0 0,1-1 1 0 0,-1 0-1 0 0,0 0 0 0 0,0-1 1 0 0,1 0-1 0 0,-1 0 0 0 0,0-1 1 0 0,11-2-1 0 0,7-1 84 0 0,0-2 0 0 0,-1-1 0 0 0,32-13 0 0 0,-41 14-82 0 0,0 0 0 0 0,-1-1 0 0 0,19-12 0 0 0,-30 17-1 0 0,1-1 0 0 0,-1 0 0 0 0,1 0 0 0 0,-1 0 0 0 0,0 0 0 0 0,0 0 0 0 0,0 0 0 0 0,-1-1 0 0 0,1 1 0 0 0,-1-1 0 0 0,0 0 0 0 0,0 0 0 0 0,0 0 0 0 0,0 0 0 0 0,-1 0 0 0 0,2-8 0 0 0,-3 11-9 0 0,1 0 0 0 0,-1 0 1 0 0,0 0-1 0 0,0 0 0 0 0,0 0 0 0 0,0 0 0 0 0,-1 0 0 0 0,1 0 0 0 0,0 0 0 0 0,0 0 0 0 0,0 0 0 0 0,-1 0 1 0 0,1 0-1 0 0,-1 1 0 0 0,1-1 0 0 0,0 0 0 0 0,-1 0 0 0 0,0 0 0 0 0,1 1 0 0 0,-1-1 0 0 0,1 0 0 0 0,-1 0 1 0 0,0 1-1 0 0,0-1 0 0 0,1 1 0 0 0,-1-1 0 0 0,0 1 0 0 0,0-1 0 0 0,0 1 0 0 0,1-1 0 0 0,-1 1 0 0 0,0 0 1 0 0,0-1-1 0 0,0 1 0 0 0,0 0 0 0 0,0 0 0 0 0,0-1 0 0 0,0 1 0 0 0,0 0 0 0 0,-1 0 0 0 0,0 0-12 0 0,0 0-1 0 0,0 0 1 0 0,0 0-1 0 0,0 0 1 0 0,0 1-1 0 0,0-1 1 0 0,0 0-1 0 0,0 1 1 0 0,0-1-1 0 0,0 1 1 0 0,0 0-1 0 0,0 0 1 0 0,0 0-1 0 0,0 0 1 0 0,1 0-1 0 0,-1 0 1 0 0,-2 2-1 0 0,1 0 9 0 0,1 0 0 0 0,0-1 0 0 0,-1 1-1 0 0,1 0 1 0 0,1 0 0 0 0,-1 0 0 0 0,0 0 0 0 0,1 1-1 0 0,-1-1 1 0 0,1 0 0 0 0,0 1 0 0 0,0-1 0 0 0,1 0 0 0 0,-1 1-1 0 0,1-1 1 0 0,-1 1 0 0 0,1-1 0 0 0,0 1 0 0 0,0-1-1 0 0,1 1 1 0 0,-1-1 0 0 0,1 1 0 0 0,1 4 0 0 0,0-5 3 0 0,0 0 1 0 0,0 1-1 0 0,0-1 1 0 0,0 0 0 0 0,1-1-1 0 0,-1 1 1 0 0,1 0-1 0 0,0-1 1 0 0,-1 1 0 0 0,1-1-1 0 0,1 0 1 0 0,-1 0-1 0 0,0 0 1 0 0,0 0 0 0 0,1-1-1 0 0,-1 1 1 0 0,1-1-1 0 0,-1 0 1 0 0,1 0 0 0 0,0 0-1 0 0,-1 0 1 0 0,5-1 0 0 0,6 2 42 0 0,-1-1 1 0 0,1-1-1 0 0,-1-1 1 0 0,1 0-1 0 0,-1 0 1 0 0,1-1-1 0 0,-1-1 1 0 0,16-5-1 0 0,-23 6-17 0 0,-1 0 0 0 0,1 0 0 0 0,0 0-1 0 0,-1-1 1 0 0,1 1 0 0 0,-1-2 0 0 0,0 1-1 0 0,0 0 1 0 0,0-1 0 0 0,0 0 0 0 0,-1 0-1 0 0,1-1 1 0 0,-1 1 0 0 0,0-1 0 0 0,-1 0 0 0 0,1 0-1 0 0,-1 0 1 0 0,0 0 0 0 0,0-1 0 0 0,3-8-1 0 0,-5 12 10 0 0,-1 0-1 0 0,1 0 0 0 0,-1 0 1 0 0,1 0-1 0 0,-1 0 0 0 0,0-1 0 0 0,0 1 1 0 0,0 0-1 0 0,0 0 0 0 0,0 0 1 0 0,0 0-1 0 0,-1 0 0 0 0,1 0 1 0 0,-1-1-1 0 0,1 1 0 0 0,-1 0 1 0 0,0 0-1 0 0,0 0 0 0 0,0 1 0 0 0,0-1 1 0 0,0 0-1 0 0,0 0 0 0 0,-3-2 1 0 0,1 1-19 0 0,0 1 0 0 0,0 0 1 0 0,0 0-1 0 0,-1 0 0 0 0,1 1 0 0 0,0-1 1 0 0,-1 1-1 0 0,1-1 0 0 0,-1 1 1 0 0,0 0-1 0 0,1 1 0 0 0,-7-2 0 0 0,0 2-20 0 0,0-1-1 0 0,0 1 0 0 0,0 0 0 0 0,0 1 1 0 0,1 0-1 0 0,-1 1 0 0 0,0 0 0 0 0,0 1 0 0 0,-15 6 1 0 0,11-3-22 0 0,1 2 0 0 0,-22 16 0 0 0,32-22-73 0 0,1 0 1 0 0,-1 0-1 0 0,1 0 1 0 0,0 0-1 0 0,0 0 1 0 0,0 0-1 0 0,0 1 1 0 0,0-1-1 0 0,0 1 1 0 0,1-1-1 0 0,-1 1 1 0 0,1 0-1 0 0,0-1 0 0 0,0 1 1 0 0,0 0-1 0 0,0 0 1 0 0,0 0-1 0 0,1 0 1 0 0,-1 0-1 0 0,1 0 1 0 0,0 4-1 0 0,0-6-193 0 0,1 0 0 0 0,0 1 1 0 0,-1-1-1 0 0,1 0 0 0 0,0 0 0 0 0,0-1 0 0 0,-1 1 0 0 0,1 0 0 0 0,0 0 0 0 0,0 0 1 0 0,0 0-1 0 0,0-1 0 0 0,0 1 0 0 0,0-1 0 0 0,0 1 0 0 0,0 0 0 0 0,1-1 0 0 0,-1 0 1 0 0,0 1-1 0 0,0-1 0 0 0,0 0 0 0 0,1 0 0 0 0,-1 1 0 0 0,0-1 0 0 0,2 0 0 0 0,15 0-5534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5092 0 0,'0'0'16758'0'0,"-6"3"-16581"0"0,-5 4-7 0 0,1 1-1 0 0,0-1 1 0 0,0 2-1 0 0,1-1 1 0 0,0 2-1 0 0,0-1 1 0 0,1 1-1 0 0,-7 11 1 0 0,56-19-149 0 0,-30-3 0 0 0,0 1 0 0 0,0 0 0 0 0,0 0 0 0 0,0 1 0 0 0,0 1-1 0 0,0 0 1 0 0,21 6 0 0 0,-27-6 32 0 0,0 1 0 0 0,-1-1 1 0 0,1 1-1 0 0,-1 0 0 0 0,1 0 0 0 0,-1 1 0 0 0,0-1 0 0 0,0 1 0 0 0,-1 0 1 0 0,1 0-1 0 0,-1 0 0 0 0,0 0 0 0 0,0 1 0 0 0,0 0 0 0 0,-1-1 0 0 0,1 1 1 0 0,-1 0-1 0 0,3 9 0 0 0,-5-12 2 0 0,1 0 0 0 0,0 1-1 0 0,0-1 1 0 0,-1 0 0 0 0,1 1 0 0 0,-1-1 0 0 0,0 0 0 0 0,0 1 0 0 0,0-1-1 0 0,0 0 1 0 0,0 1 0 0 0,0-1 0 0 0,-1 0 0 0 0,1 1 0 0 0,-1-1-1 0 0,1 0 1 0 0,-1 0 0 0 0,0 1 0 0 0,0-1 0 0 0,0 0 0 0 0,0 0-1 0 0,-2 3 1 0 0,0-2-2 0 0,0-1-1 0 0,0 1 0 0 0,0-1 1 0 0,0 0-1 0 0,-1 0 1 0 0,1 0-1 0 0,0 0 0 0 0,-1 0 1 0 0,0-1-1 0 0,1 0 0 0 0,-1 1 1 0 0,-6 0-1 0 0,-6 1-23 0 0,-1-1 0 0 0,0-1-1 0 0,0-1 1 0 0,0 0-1 0 0,-21-3 1 0 0,33 2-84 0 0,1 0 0 0 0,-1 0 0 0 0,1 0-1 0 0,-1 0 1 0 0,1-1 0 0 0,-1 0 0 0 0,1 0 0 0 0,0 0-1 0 0,0 0 1 0 0,0-1 0 0 0,0 0 0 0 0,0 0-1 0 0,-4-4 1 0 0,7 6-145 0 0,-1-1-1 0 0,1 1 1 0 0,0-1-1 0 0,0 1 1 0 0,0-1-1 0 0,0 0 1 0 0,0 1-1 0 0,1-1 0 0 0,-1 0 1 0 0,1 0-1 0 0,-1 1 1 0 0,1-1-1 0 0,-1 0 1 0 0,1 0-1 0 0,0-2 1 0 0,0 1-407 0 0,0 1 1 0 0,1-1 0 0 0,-1 1 0 0 0,1 0-1 0 0,0-1 1 0 0,0 1 0 0 0,0 0-1 0 0,0 0 1 0 0,0 0 0 0 0,0-1-1 0 0,0 1 1 0 0,1 0 0 0 0,-1 1 0 0 0,4-5-1 0 0,13-11-8262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72 4224 0 0,'0'0'14785'0'0,"-9"0"-14085"0"0,-29 4-86 0 0,36-4-532 0 0,0 0 0 0 0,0 0 1 0 0,0 1-1 0 0,0-1 0 0 0,0 1 0 0 0,0 0 0 0 0,1 0 0 0 0,-1-1 0 0 0,0 1 1 0 0,0 0-1 0 0,1 0 0 0 0,-1 1 0 0 0,1-1 0 0 0,-1 0 0 0 0,1 0 0 0 0,-1 1 1 0 0,1-1-1 0 0,0 1 0 0 0,0-1 0 0 0,0 1 0 0 0,0 0 0 0 0,0-1 0 0 0,0 1 1 0 0,0 0-1 0 0,0 0 0 0 0,1 0 0 0 0,-1 0 0 0 0,1-1 0 0 0,-1 1 0 0 0,1 0 0 0 0,0 0 1 0 0,0 0-1 0 0,-1 0 0 0 0,2 0 0 0 0,-1 0 0 0 0,0 0 0 0 0,1 3 0 0 0,-1-1-49 0 0,1 1-1 0 0,0 0 0 0 0,0-1 0 0 0,0 1 0 0 0,1 0 0 0 0,-1-1 0 0 0,1 0 1 0 0,0 1-1 0 0,1-1 0 0 0,-1 0 0 0 0,1 0 0 0 0,4 6 0 0 0,-2-7-27 0 0,-1 0 0 0 0,1-1 0 0 0,0 1 0 0 0,-1-1 0 0 0,1 0 0 0 0,0-1 0 0 0,0 1 0 0 0,1-1 0 0 0,-1 0 0 0 0,0 0 0 0 0,0 0 0 0 0,0-1 0 0 0,1 1 0 0 0,-1-2 0 0 0,0 1 0 0 0,1 0 0 0 0,-1-1 0 0 0,0 0 0 0 0,0 0 0 0 0,0-1 0 0 0,0 1 0 0 0,0-1 0 0 0,0 0 0 0 0,0 0 0 0 0,0-1 0 0 0,-1 0 0 0 0,5-3 0 0 0,-5 4 35 0 0,-1 0-1 0 0,0 0 1 0 0,0 0 0 0 0,0 0 0 0 0,0-1-1 0 0,0 1 1 0 0,-1-1 0 0 0,1 0 0 0 0,-1 0-1 0 0,1 0 1 0 0,-1 0 0 0 0,0 0 0 0 0,0 0-1 0 0,-1 0 1 0 0,1-1 0 0 0,-1 1 0 0 0,0-1-1 0 0,1 0 1 0 0,-1 1 0 0 0,-1-1 0 0 0,1 0-1 0 0,-1 1 1 0 0,1-1 0 0 0,-1 0 0 0 0,0 0-1 0 0,0 1 1 0 0,-1-1 0 0 0,1 0 0 0 0,-1 0-1 0 0,0 1 1 0 0,0-1 0 0 0,0 1 0 0 0,0-1-1 0 0,-1 1 1 0 0,1-1 0 0 0,-1 1 0 0 0,-4-6-1 0 0,0 2-51 0 0,0 2-1 0 0,0-1 1 0 0,-1 1-1 0 0,1 0 1 0 0,-1 0-1 0 0,0 1 0 0 0,-1 0 1 0 0,1 0-1 0 0,-1 1 1 0 0,0 0-1 0 0,0 0 1 0 0,0 0-1 0 0,0 1 0 0 0,0 1 1 0 0,0-1-1 0 0,-1 2 1 0 0,1-1-1 0 0,-13 1 1 0 0,21 0 10 0 0,0 0 1 0 0,-1 0-1 0 0,1 0 1 0 0,0 0-1 0 0,0 0 0 0 0,0 0 1 0 0,0 0-1 0 0,-1 0 1 0 0,1 0-1 0 0,0 0 1 0 0,0 1-1 0 0,0-1 1 0 0,0 0-1 0 0,-1 0 1 0 0,1 0-1 0 0,0 0 1 0 0,0 0-1 0 0,0 0 1 0 0,0 0-1 0 0,0 0 1 0 0,0 1-1 0 0,0-1 1 0 0,-1 0-1 0 0,1 0 1 0 0,0 0-1 0 0,0 0 0 0 0,0 0 1 0 0,0 1-1 0 0,0-1 1 0 0,0 0-1 0 0,0 0 1 0 0,0 0-1 0 0,0 0 1 0 0,0 1-1 0 0,0-1 1 0 0,0 0-1 0 0,0 0 1 0 0,0 0-1 0 0,0 0 1 0 0,0 1-1 0 0,0-1 1 0 0,0 0-1 0 0,0 0 1 0 0,0 0-1 0 0,0 0 0 0 0,0 1 1 0 0,0-1-1 0 0,0 0 1 0 0,1 0-1 0 0,5 14 63 0 0,11 8 131 0 0,5-3-53 0 0,0-2 0 0 0,1 0 0 0 0,1-1 0 0 0,1-2-1 0 0,0-1 1 0 0,34 14 0 0 0,-13-5 27 0 0,-31-17-381 0 0,11 6 937 0 0,-19-7-2440 0 0,-24 3-9142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45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1864 0 0,'0'0'3296'0'0,"71"4"-6548"0"0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20 5717 0 0,'0'0'15406'0'0,"-4"4"-14923"0"0,1-2-447 0 0,-8 12 439 0 0,14-9 60 0 0,13-5 272 0 0,-11-1-740 0 0,-1 0 0 0 0,1 0 0 0 0,-1-1 0 0 0,0 0 0 0 0,1 1 0 0 0,-1-2 0 0 0,0 1 0 0 0,0 0 0 0 0,-1-1 0 0 0,1 0 0 0 0,-1 0-1 0 0,1 0 1 0 0,5-7 0 0 0,-9 10-50 0 0,0 0 0 0 0,0 0 0 0 0,0 0 1 0 0,0 0-1 0 0,0 0 0 0 0,0-1 0 0 0,1 1 0 0 0,-1 0 0 0 0,0 0 0 0 0,0 0 0 0 0,0 0 0 0 0,0 0 0 0 0,0 0 0 0 0,0-1 1 0 0,0 1-1 0 0,0 0 0 0 0,0 0 0 0 0,0 0 0 0 0,0 0 0 0 0,0 0 0 0 0,0 0 0 0 0,0-1 0 0 0,0 1 0 0 0,0 0 0 0 0,0 0 1 0 0,0 0-1 0 0,0 0 0 0 0,0 0 0 0 0,0-1 0 0 0,0 1 0 0 0,-1 0 0 0 0,1 0 0 0 0,0 0 0 0 0,0 0 0 0 0,0 0 0 0 0,0 0 0 0 0,0 0 1 0 0,0 0-1 0 0,0-1 0 0 0,0 1 0 0 0,-1 0 0 0 0,1 0 0 0 0,0 0 0 0 0,0 0 0 0 0,0 0 0 0 0,0 0 0 0 0,0 0 0 0 0,0 0 1 0 0,-1 0-1 0 0,1 0 0 0 0,0 0 0 0 0,0 0 0 0 0,0 0 0 0 0,0 0 0 0 0,-15-3 355 0 0,-13 4-192 0 0,-1 16-57 0 0,28-17-148 0 0,0 1 0 0 0,0-1 0 0 0,0 1-1 0 0,0 0 1 0 0,0-1 0 0 0,0 1 0 0 0,1 0 0 0 0,-1-1 0 0 0,0 1 0 0 0,0 0 0 0 0,0 0-1 0 0,1 0 1 0 0,-1 0 0 0 0,1 0 0 0 0,-1 0 0 0 0,0 0 0 0 0,1 0 0 0 0,0 0 0 0 0,-1 0 0 0 0,1 0-1 0 0,0 0 1 0 0,-1 0 0 0 0,1 0 0 0 0,0 0 0 0 0,0 0 0 0 0,0 0 0 0 0,0 2 0 0 0,1-3-258 0 0,1 1 1 0 0,0-1 0 0 0,-1 1 0 0 0,1-1 0 0 0,-1 0-1 0 0,1 0 1 0 0,0 0 0 0 0,-1 0 0 0 0,1 0-1 0 0,0 0 1 0 0,-1 0 0 0 0,1 0 0 0 0,0-1-1 0 0,-1 1 1 0 0,1-1 0 0 0,-1 1 0 0 0,1-1 0 0 0,-1 1-1 0 0,3-3 1 0 0,15-7-5652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30 2780 0 0,'0'0'12775'0'0,"-10"-22"-8557"0"0,5 20-3989 0 0,1 1 0 0 0,0 0 0 0 0,0 0 0 0 0,-1 0 0 0 0,1 0 0 0 0,-1 1 0 0 0,1-1 0 0 0,-1 1 0 0 0,1 1-1 0 0,-1-1 1 0 0,1 0 0 0 0,-1 1 0 0 0,-4 1 0 0 0,4 0-181 0 0,0 0-1 0 0,0 0 0 0 0,0 1 1 0 0,1-1-1 0 0,-1 1 1 0 0,0 0-1 0 0,1 0 0 0 0,0 1 1 0 0,0-1-1 0 0,0 1 1 0 0,0 0-1 0 0,1 0 0 0 0,-1 0 1 0 0,1 1-1 0 0,0-1 1 0 0,0 1-1 0 0,1-1 0 0 0,-1 1 1 0 0,1 0-1 0 0,0 0 1 0 0,1 0-1 0 0,-1 1 1 0 0,1-1-1 0 0,0 0 0 0 0,0 0 1 0 0,0 1-1 0 0,1 6 1 0 0,0-6 10 0 0,1-1 0 0 0,-1 0 0 0 0,1 0 0 0 0,1 0 0 0 0,-1 0 0 0 0,1 0 0 0 0,0-1 0 0 0,0 1 0 0 0,0 0 0 0 0,0-1 0 0 0,1 1 0 0 0,0-1 0 0 0,0 0 0 0 0,0 0 0 0 0,0 0 0 0 0,1 0 0 0 0,0-1 0 0 0,-1 1 1 0 0,1-1-1 0 0,0 0 0 0 0,1 0 0 0 0,-1-1 0 0 0,1 1 0 0 0,-1-1 0 0 0,1 0 0 0 0,0 0 0 0 0,8 2 0 0 0,-7-2-236 0 0,0-1 0 0 0,-1 0-1 0 0,1 0 1 0 0,0 0 0 0 0,0-1 0 0 0,0 0-1 0 0,-1 0 1 0 0,1-1 0 0 0,0 1 0 0 0,0-1 0 0 0,5-2-1 0 0,-6 1-618 0 0,-1 1 0 0 0,1-1-1 0 0,-1 0 1 0 0,0 0 0 0 0,0-1-1 0 0,0 1 1 0 0,0-1-1 0 0,0 0 1 0 0,0 0 0 0 0,-1 0-1 0 0,0 0 1 0 0,1-1 0 0 0,-1 1-1 0 0,4-8 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31 4848 0 0,'0'0'14108'0'0,"-4"0"-13237"0"0,1 0-772 0 0,1 1 0 0 0,0 0 0 0 0,0 0 0 0 0,0-1 0 0 0,0 1 0 0 0,0 0 0 0 0,0 1 0 0 0,0-1 0 0 0,0 0 0 0 0,0 0 0 0 0,0 1 0 0 0,1-1 0 0 0,-1 1 0 0 0,0 0 0 0 0,1 0 0 0 0,-1-1 0 0 0,1 1 0 0 0,0 0 0 0 0,0 0 0 0 0,0 0 0 0 0,0 0 0 0 0,0 0 0 0 0,0 1 0 0 0,0-1 0 0 0,1 0 0 0 0,-1 0 0 0 0,1 0 0 0 0,0 1 0 0 0,-1-1 0 0 0,1 0 0 0 0,0 1 0 0 0,0-1 0 0 0,1 4 0 0 0,-1-2-84 0 0,0 1-1 0 0,0-1 0 0 0,0 0 0 0 0,1 1 0 0 0,0-1 1 0 0,0 0-1 0 0,0 1 0 0 0,0-1 0 0 0,1 0 0 0 0,-1 0 0 0 0,1 0 1 0 0,0 0-1 0 0,1 0 0 0 0,-1-1 0 0 0,0 1 0 0 0,1-1 1 0 0,0 1-1 0 0,0-1 0 0 0,0 0 0 0 0,0 0 0 0 0,1 0 0 0 0,-1 0 1 0 0,1-1-1 0 0,-1 0 0 0 0,1 1 0 0 0,0-1 0 0 0,0-1 1 0 0,0 1-1 0 0,0 0 0 0 0,0-1 0 0 0,6 1 0 0 0,-3 0 45 0 0,0-2-1 0 0,0 1 0 0 0,1-1 0 0 0,-1 0 1 0 0,0 0-1 0 0,0 0 0 0 0,1-1 1 0 0,-1-1-1 0 0,0 1 0 0 0,0-1 1 0 0,0 0-1 0 0,0-1 0 0 0,-1 1 0 0 0,1-1 1 0 0,-1-1-1 0 0,1 1 0 0 0,-1-1 1 0 0,9-7-1 0 0,-11 7-33 0 0,1 0 0 0 0,-1 0 0 0 0,1-1-1 0 0,-1 1 1 0 0,-1-1 0 0 0,1 1 0 0 0,-1-1 0 0 0,1-1 0 0 0,-1 1 0 0 0,-1 0 0 0 0,1-1-1 0 0,3-10 1 0 0,-6 13-13 0 0,0 0 1 0 0,0 1-1 0 0,0-1 0 0 0,0 0 0 0 0,0 0 0 0 0,-1 0 0 0 0,1 0 0 0 0,-1 0 1 0 0,0 1-1 0 0,0-1 0 0 0,0 0 0 0 0,0 1 0 0 0,0-1 0 0 0,-1 1 0 0 0,1-1 0 0 0,-1 1 1 0 0,0-1-1 0 0,1 1 0 0 0,-1 0 0 0 0,0 0 0 0 0,0 0 0 0 0,-1 0 0 0 0,1 0 1 0 0,0 1-1 0 0,-1-1 0 0 0,1 0 0 0 0,-1 1 0 0 0,-4-2 0 0 0,0 0-38 0 0,0 0-1 0 0,0 0 0 0 0,-1 1 0 0 0,1 0 1 0 0,-1 0-1 0 0,1 1 0 0 0,-1 0 0 0 0,0 0 1 0 0,1 1-1 0 0,-1 0 0 0 0,0 0 0 0 0,1 1 1 0 0,-1 0-1 0 0,0 0 0 0 0,1 1 1 0 0,-1 0-1 0 0,1 0 0 0 0,0 1 0 0 0,0 0 1 0 0,0 0-1 0 0,0 1 0 0 0,0 0 0 0 0,1 0 1 0 0,-1 0-1 0 0,1 1 0 0 0,0 0 0 0 0,0 0 1 0 0,-6 8-1 0 0,11-11-143 0 0,0 0-1 0 0,0 0 1 0 0,0 0-1 0 0,0 0 1 0 0,0 0 0 0 0,0 0-1 0 0,1 0 1 0 0,-1 1-1 0 0,1-1 1 0 0,-1 0 0 0 0,1 0-1 0 0,0 3 1 0 0,6 14-6535 0 0,1-11 3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5032 0 0,'0'0'15729'0'0,"-28"19"-14395"0"0,28-19-1327 0 0,-2 3 107 0 0,-1 0-1 0 0,0-1 1 0 0,1 1 0 0 0,0 0-1 0 0,0 1 1 0 0,0-1 0 0 0,0 0-1 0 0,0 1 1 0 0,-1 4-1 0 0,3-8-105 0 0,0 1 0 0 0,0-1-1 0 0,0 1 1 0 0,0-1 0 0 0,0 0 0 0 0,0 1-1 0 0,0-1 1 0 0,1 1 0 0 0,-1-1-1 0 0,0 0 1 0 0,0 1 0 0 0,0-1-1 0 0,1 0 1 0 0,-1 1 0 0 0,0-1-1 0 0,1 0 1 0 0,-1 1 0 0 0,0-1 0 0 0,0 0-1 0 0,1 1 1 0 0,-1-1 0 0 0,1 0-1 0 0,-1 0 1 0 0,0 0 0 0 0,1 1-1 0 0,-1-1 1 0 0,0 0 0 0 0,1 0-1 0 0,26 5-27 0 0,25-5 113 0 0,-32-1-55 0 0,0 1 0 0 0,-1 0 0 0 0,1 2 0 0 0,-1 1 0 0 0,22 5 0 0 0,-37-7 41 0 0,0 0 1 0 0,0 0 0 0 0,-1 1 0 0 0,1-1 0 0 0,0 1 0 0 0,-1 0-1 0 0,1 1 1 0 0,-1-1 0 0 0,0 0 0 0 0,0 1 0 0 0,0 0-1 0 0,0 0 1 0 0,0 0 0 0 0,0 0 0 0 0,-1 0 0 0 0,0 0-1 0 0,1 1 1 0 0,-1-1 0 0 0,0 1 0 0 0,-1-1 0 0 0,1 1-1 0 0,-1 0 1 0 0,0 0 0 0 0,1 0 0 0 0,-2 0 0 0 0,1 0 0 0 0,0 0-1 0 0,-1 0 1 0 0,0 0 0 0 0,0 5 0 0 0,-1-6-44 0 0,1 1 0 0 0,-1 0 0 0 0,0 0 1 0 0,0-1-1 0 0,0 1 0 0 0,-1-1 0 0 0,1 1 1 0 0,-1-1-1 0 0,0 1 0 0 0,0-1 0 0 0,0 0 1 0 0,-1 0-1 0 0,1 0 0 0 0,-1 0 0 0 0,1-1 1 0 0,-1 1-1 0 0,0-1 0 0 0,0 1 0 0 0,0-1 1 0 0,0 0-1 0 0,-1 0 0 0 0,1 0 0 0 0,-1-1 0 0 0,1 1 1 0 0,-1-1-1 0 0,1 0 0 0 0,-5 1 0 0 0,3 0-73 0 0,-1 0 0 0 0,1-1 0 0 0,-1 0 0 0 0,0 0-1 0 0,0 0 1 0 0,1-1 0 0 0,-1 1 0 0 0,0-1-1 0 0,0-1 1 0 0,0 1 0 0 0,1-1 0 0 0,-1 0 0 0 0,0 0-1 0 0,1-1 1 0 0,-1 0 0 0 0,1 0 0 0 0,-6-3-1 0 0,7 3-316 0 0,1 0-1 0 0,0-1 1 0 0,-1 0-1 0 0,1 1 1 0 0,1-1-1 0 0,-1 0 1 0 0,0 0-1 0 0,1-1 1 0 0,-1 1-1 0 0,1 0 1 0 0,0-1 0 0 0,-2-4-1 0 0,-8-19-5864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1552 0 0,'8'-7'18977'0'0,"-7"8"-17879"0"0,34 252 541 0 0,-26-165-1465 0 0,-9-88-145 0 0,0 1-1 0 0,0-1 1 0 0,0 1 0 0 0,0-1-1 0 0,-1 1 1 0 0,1-1 0 0 0,0 1-1 0 0,0-1 1 0 0,0 1 0 0 0,0-1-1 0 0,0 1 1 0 0,0-1 0 0 0,0 0-1 0 0,1 1 1 0 0,-1-1 0 0 0,0 1-1 0 0,0-1 1 0 0,0 1 0 0 0,0-1-1 0 0,0 1 1 0 0,1-1 0 0 0,-1 0-1 0 0,0 1 1 0 0,0-1-1 0 0,1 1 1 0 0,-1-1 0 0 0,0 0-1 0 0,1 1 1 0 0,-1-1 0 0 0,0 0-1 0 0,1 1 1 0 0,-1-1 0 0 0,1 0-1 0 0,-1 0 1 0 0,0 1 0 0 0,2-1-1 0 0,7-16 391 0 0,3-5-458 0 0,-9 18 125 0 0,0-1 0 0 0,-1 1 0 0 0,1-1 0 0 0,-1 1 1 0 0,1-1-1 0 0,-1 0 0 0 0,-1 0 0 0 0,1 0 0 0 0,0 0 1 0 0,0-6-1 0 0,6 5-110 0 0,0 0 1 0 0,0 0-1 0 0,0 1 1 0 0,11-4-1 0 0,-11 6 18 0 0,0 1-1 0 0,0 0 0 0 0,0 0 1 0 0,0 1-1 0 0,0 0 1 0 0,0 0-1 0 0,0 1 0 0 0,0 0 1 0 0,0 0-1 0 0,0 1 1 0 0,-1 0-1 0 0,1 1 0 0 0,-1-1 1 0 0,10 6-1 0 0,-9-4 41 0 0,0 1 1 0 0,0 0-1 0 0,-1 0 1 0 0,0 0-1 0 0,9 9 1 0 0,-13-11-11 0 0,-1 0-1 0 0,0 0 1 0 0,1 0 0 0 0,-1 0 0 0 0,0 0 0 0 0,0 0 0 0 0,-1 1-1 0 0,1-1 1 0 0,-1 0 0 0 0,0 1 0 0 0,1 0 0 0 0,-2-1 0 0 0,1 1-1 0 0,0-1 1 0 0,0 8 0 0 0,-1 1 260 0 0,0-7-188 0 0,0 0 1 0 0,0 0-1 0 0,0 0 1 0 0,-1 0-1 0 0,1-1 1 0 0,-1 1-1 0 0,-1 0 1 0 0,-2 7-1 0 0,3-8-75 0 0,-2 0 0 0 0,1 0 0 0 0,0-1 0 0 0,-1 0 0 0 0,0 1 0 0 0,1-1 0 0 0,-7 5 0 0 0,-14 18 43 0 0,21-25-47 0 0,0 1 0 0 0,-1-1 0 0 0,1 1 1 0 0,0-1-1 0 0,-1 0 0 0 0,1 1 1 0 0,-1-1-1 0 0,1-1 0 0 0,-1 1 0 0 0,0 0 1 0 0,0-1-1 0 0,1 1 0 0 0,-5-1 1 0 0,-39 4 64 0 0,35-4 80 0 0,-1 0 0 0 0,1-1 1 0 0,0 0-1 0 0,-20-5 0 0 0,27 5-135 0 0,-1-1-1 0 0,1 0 0 0 0,0 0 1 0 0,0 0-1 0 0,1 0 0 0 0,-1-1 0 0 0,0 1 1 0 0,1-1-1 0 0,-1 0 0 0 0,1 0 0 0 0,0 0 1 0 0,0 0-1 0 0,0-1 0 0 0,0 0 0 0 0,-1-3 1 0 0,2 4-118 0 0,0 0 1 0 0,0 0-1 0 0,1 0 1 0 0,0-1-1 0 0,-1 1 1 0 0,1 0-1 0 0,1-1 1 0 0,-1 1-1 0 0,0-1 1 0 0,1 1-1 0 0,-1-1 1 0 0,1 1-1 0 0,0-1 1 0 0,1-3-1 0 0,-1 2-625 0 0,-5 6-2998 0 0,-8 2-1975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85 1604 0 0,'0'0'13662'0'0,"-8"-12"-9508"0"0,7 33-3092 0 0,0-13-883 0 0,0 1-1 0 0,1-1 1 0 0,0 1-1 0 0,1 0 1 0 0,0-1-1 0 0,2 11 1 0 0,-2-18-171 0 0,-1 1 1 0 0,1-1-1 0 0,-1 0 1 0 0,1 0 0 0 0,-1 0-1 0 0,1 0 1 0 0,0 0-1 0 0,-1 0 1 0 0,1 0-1 0 0,0 0 1 0 0,0 0-1 0 0,0 0 1 0 0,0 0 0 0 0,0 0-1 0 0,0 0 1 0 0,0-1-1 0 0,0 1 1 0 0,0 0-1 0 0,2 0 1 0 0,0-1 6 0 0,-1 1 0 0 0,0-1-1 0 0,1 0 1 0 0,-1 0 0 0 0,0 0 0 0 0,1 0 0 0 0,-1 0 0 0 0,0-1-1 0 0,1 1 1 0 0,-1-1 0 0 0,0 0 0 0 0,0 1 0 0 0,1-1 0 0 0,2-2-1 0 0,0 0 83 0 0,0 0 0 0 0,0-1 0 0 0,-1 1 0 0 0,1-1 0 0 0,-1 0 0 0 0,0 0 0 0 0,0 0 0 0 0,0 0 0 0 0,-1-1 0 0 0,0 1 0 0 0,1-1 0 0 0,-2 0 0 0 0,5-8 0 0 0,-5 9-20 0 0,-1 0 1 0 0,1-1-1 0 0,0 1 0 0 0,-1 0 0 0 0,0-1 1 0 0,0 1-1 0 0,0-1 0 0 0,-1 1 0 0 0,0-1 1 0 0,1 1-1 0 0,-2-1 0 0 0,1 1 0 0 0,0-1 1 0 0,-1 1-1 0 0,0-1 0 0 0,0 1 0 0 0,-2-7 1 0 0,2 10-60 0 0,0-1-1 0 0,0 0 1 0 0,0 0 0 0 0,-1 1 0 0 0,1-1 0 0 0,0 1 0 0 0,-1-1 0 0 0,1 1 0 0 0,-1-1 0 0 0,0 1 0 0 0,1 0 0 0 0,-1 0 0 0 0,0 0 0 0 0,0 0 0 0 0,1 0 0 0 0,-1 0 0 0 0,0 0 0 0 0,0 1-1 0 0,0-1 1 0 0,0 1 0 0 0,0-1 0 0 0,0 1 0 0 0,0 0 0 0 0,0 0 0 0 0,0 0 0 0 0,0 0 0 0 0,-1 0 0 0 0,1 0 0 0 0,0 1 0 0 0,0-1 0 0 0,0 1 0 0 0,0-1 0 0 0,0 1 0 0 0,1 0 0 0 0,-1 0-1 0 0,-2 1 1 0 0,-2 0-22 0 0,-1 2-1 0 0,1-1 0 0 0,1 0 1 0 0,-1 1-1 0 0,0 0 0 0 0,1 1 0 0 0,0-1 1 0 0,0 1-1 0 0,-6 7 0 0 0,7-6-11 0 0,0 0 0 0 0,0 0 0 0 0,1 0-1 0 0,0 0 1 0 0,0 1 0 0 0,0-1 0 0 0,1 1-1 0 0,0 0 1 0 0,-1 9 0 0 0,2-14-2 0 0,1-1 0 0 0,0 1 1 0 0,0 0-1 0 0,0-1 0 0 0,0 1 0 0 0,0 0 0 0 0,1 0 1 0 0,-1-1-1 0 0,0 1 0 0 0,1 0 0 0 0,-1-1 1 0 0,1 1-1 0 0,0-1 0 0 0,-1 1 0 0 0,1-1 0 0 0,0 1 1 0 0,0-1-1 0 0,0 1 0 0 0,0-1 0 0 0,0 0 0 0 0,0 1 1 0 0,1-1-1 0 0,-1 0 0 0 0,0 0 0 0 0,1 0 0 0 0,-1 0 1 0 0,0 0-1 0 0,1 0 0 0 0,-1 0 0 0 0,1-1 1 0 0,0 1-1 0 0,-1-1 0 0 0,1 1 0 0 0,0-1 0 0 0,-1 1 1 0 0,1-1-1 0 0,0 0 0 0 0,-1 0 0 0 0,1 0 0 0 0,0 0 1 0 0,2 0-1 0 0,17 0-1061 0 0,1-1 1 0 0,-1-1 0 0 0,29-7-1 0 0,-34 7-1022 0 0,8-4-3512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 7053 0 0,'0'0'15159'0'0,"-4"0"-14810"0"0,-10 1-152 0 0,25 5 213 0 0,33 5 522 0 0,-30-11-751 0 0,1 0 1 0 0,0-2 0 0 0,-1 1 0 0 0,26-8-1 0 0,-23 6-120 0 0,0-1 0 0 0,33-1-1 0 0,-50 5 16 0 0,-34 0 678 0 0,-181 11-526 0 0,438 15-534 0 0,-217-24 58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9277 0 0,'0'0'14550'0'0,"-10"8"-14277"0"0,5-4-263 0 0,-39 29 276 0 0,42-30-282 0 0,-1-1 1 0 0,0 0-1 0 0,1 1 0 0 0,0-1 0 0 0,0 1 0 0 0,0 0 0 0 0,0 0 0 0 0,0 0 0 0 0,0 0 0 0 0,1 0 1 0 0,-1 0-1 0 0,1 0 0 0 0,0 0 0 0 0,0 1 0 0 0,-1 4 0 0 0,5-7-17 0 0,1 0 0 0 0,-1 0 0 0 0,0 0 0 0 0,0-1-1 0 0,0 1 1 0 0,1-1 0 0 0,-1 0 0 0 0,0 0 0 0 0,6-1 0 0 0,-8 1 5 0 0,65-4 17 0 0,-48 2-28 0 0,0 0-1 0 0,1 1 1 0 0,24 3-1 0 0,-41-2 25 0 0,-1 0 0 0 0,0 0 0 0 0,0 1 1 0 0,1-1-1 0 0,-1 0 0 0 0,0 1 0 0 0,0-1 0 0 0,0 1 0 0 0,0-1 0 0 0,1 1 0 0 0,-1 0 0 0 0,0-1 0 0 0,0 1 0 0 0,0 0 0 0 0,0 0 0 0 0,0 0 1 0 0,-1-1-1 0 0,1 1 0 0 0,0 0 0 0 0,0 0 0 0 0,0 0 0 0 0,-1 1 0 0 0,1-1 0 0 0,-1 0 0 0 0,1 0 0 0 0,-1 0 0 0 0,1 0 0 0 0,-1 1 0 0 0,0-1 1 0 0,1 0-1 0 0,-1 0 0 0 0,0 1 0 0 0,0-1 0 0 0,0 0 0 0 0,0 0 0 0 0,0 1 0 0 0,0-1 0 0 0,0 0 0 0 0,0 0 0 0 0,-1 1 0 0 0,1-1 0 0 0,-1 0 1 0 0,1 0-1 0 0,0 0 0 0 0,-1 1 0 0 0,0-1 0 0 0,0 1 0 0 0,-2 5 65 0 0,0 0 0 0 0,-1-1 0 0 0,1 0 0 0 0,-1 0 0 0 0,-1 0 0 0 0,-8 10 0 0 0,7-10-55 0 0,0-1-1 0 0,0 1 1 0 0,-1-1-1 0 0,0 0 0 0 0,0-1 1 0 0,0 0-1 0 0,-1 0 1 0 0,0 0-1 0 0,1-1 0 0 0,-1 0 1 0 0,0-1-1 0 0,0 0 1 0 0,-1 0-1 0 0,1-1 0 0 0,0 0 1 0 0,-1 0-1 0 0,-13-1 1 0 0,21 0-178 0 0,0 0 1 0 0,1-1-1 0 0,-1 1 1 0 0,0 0 0 0 0,1 0-1 0 0,-1-1 1 0 0,0 1-1 0 0,1-1 1 0 0,-1 1 0 0 0,1-1-1 0 0,-1 1 1 0 0,0-1 0 0 0,1 1-1 0 0,-1-1 1 0 0,1 1-1 0 0,0-1 1 0 0,-1 0 0 0 0,1 1-1 0 0,-1-1 1 0 0,1 0-1 0 0,0 1 1 0 0,0-1 0 0 0,-1 0-1 0 0,1 0 1 0 0,0 1-1 0 0,0-1 1 0 0,0 0 0 0 0,0 0-1 0 0,0 1 1 0 0,0-1-1 0 0,0 0 1 0 0,0 0 0 0 0,0 1-1 0 0,0-2 1 0 0,2-15-6613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34 222 9049 0 0,'0'0'15698'0'0,"-4"13"-15523"0"0,1-7-245 0 0,-19 64 359 0 0,21-67-356 0 0,0 0 1 0 0,0 0-1 0 0,1 0 1 0 0,-1 1-1 0 0,1-1 0 0 0,0 0 1 0 0,0 0-1 0 0,0 0 1 0 0,0 1-1 0 0,0-1 1 0 0,1 0-1 0 0,0 0 0 0 0,-1 0 1 0 0,1 0-1 0 0,0 0 1 0 0,1 0-1 0 0,-1 0 0 0 0,0 0 1 0 0,1 0-1 0 0,0-1 1 0 0,0 1-1 0 0,3 3 1 0 0,14 0-2568 0 0,-5-10-3303 0 0,-2-11-2921 0 0</inkml:trace>
  <inkml:trace contextRef="#ctx0" brushRef="#br0" timeOffset="1">50 1 14841 0 0,'0'0'10109'0'0,"30"64"-12561"0"0,-17-56-20 0 0,-5 2-4841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6105 0 0,'0'0'12816'0'0,"6"4"-12103"0"0,-3-2-608 0 0,0 1 1 0 0,-1-1-1 0 0,1 1 0 0 0,-1-1 1 0 0,1 1-1 0 0,-1 0 0 0 0,0 0 1 0 0,0 0-1 0 0,0 0 0 0 0,-1 1 1 0 0,1-1-1 0 0,1 4 0 0 0,10 52 1125 0 0,-13-59-1230 0 0,2 17 215 0 0,-2-16-189 0 0,0 1-1 0 0,0 0 1 0 0,1 0-1 0 0,-1-1 1 0 0,0 1-1 0 0,0 0 1 0 0,1 0-1 0 0,-1-1 1 0 0,1 1 0 0 0,0 0-1 0 0,0-1 1 0 0,-1 1-1 0 0,1-1 1 0 0,2 3-1 0 0,-1-4-17 0 0,-1 0-1 0 0,1 0 1 0 0,0-1-1 0 0,-1 1 0 0 0,1 0 1 0 0,0-1-1 0 0,-1 1 1 0 0,1-1-1 0 0,-1 0 0 0 0,1 1 1 0 0,-1-1-1 0 0,1 0 1 0 0,-1 0-1 0 0,0 0 0 0 0,1 0 1 0 0,-1 0-1 0 0,0 0 1 0 0,0 0-1 0 0,1-2 0 0 0,97-68 2 0 0,-87 64-22 0 0,0 1 0 0 0,0 0-1 0 0,0 0 1 0 0,1 1 0 0 0,0 1 0 0 0,24-5 0 0 0,-35 9 31 0 0,-1-1 1 0 0,1 1-1 0 0,-1 0 1 0 0,1 0-1 0 0,-1 0 0 0 0,1 0 1 0 0,0 0-1 0 0,-1 0 0 0 0,1 0 1 0 0,-1 1-1 0 0,1-1 1 0 0,-1 1-1 0 0,1-1 0 0 0,-1 1 1 0 0,1-1-1 0 0,-1 1 0 0 0,0 0 1 0 0,1 0-1 0 0,-1-1 1 0 0,0 1-1 0 0,0 0 0 0 0,0 0 1 0 0,1 1-1 0 0,-1-1 0 0 0,1 2 1 0 0,0 0 59 0 0,-1 0 0 0 0,1 0 1 0 0,-1 0-1 0 0,0 1 0 0 0,0-1 1 0 0,0 0-1 0 0,0 1 0 0 0,-1-1 0 0 0,1 1 1 0 0,-1-1-1 0 0,0 5 0 0 0,0 1 7 0 0,0-1 0 0 0,-1 1 0 0 0,0-1 0 0 0,-1 1 0 0 0,0-1 0 0 0,0 1 0 0 0,-1-1 0 0 0,-6 14 0 0 0,4-13-333 0 0,-12 18-490 0 0,5-17-4411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45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7493 0 0,'0'0'1388'0'0,"76"-23"-4208"0"0,-55 19 111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42 928 0 0,'0'0'14252'0'0,"-4"-4"-13553"0"0,3 3-632 0 0,0 0-1 0 0,-1 0 1 0 0,1 0-1 0 0,0 0 0 0 0,-1 0 1 0 0,1 1-1 0 0,-1-1 0 0 0,0 0 1 0 0,1 1-1 0 0,-1-1 0 0 0,1 1 1 0 0,-1-1-1 0 0,0 1 1 0 0,0 0-1 0 0,1 0 0 0 0,-1 0 1 0 0,0 0-1 0 0,1 0 0 0 0,-1 0 1 0 0,0 0-1 0 0,1 0 0 0 0,-4 2 1 0 0,2-1 13 0 0,0 0 1 0 0,0 1-1 0 0,0-1 0 0 0,0 1 1 0 0,1 0-1 0 0,-1 0 1 0 0,0 0-1 0 0,1 1 1 0 0,-1-1-1 0 0,1 0 0 0 0,0 1 1 0 0,0 0-1 0 0,-2 3 1 0 0,2-4-25 0 0,0 0-1 0 0,0 1 1 0 0,1-1 0 0 0,-1 1 0 0 0,1-1 0 0 0,-1 1 0 0 0,1-1 0 0 0,0 1 0 0 0,0 0 0 0 0,0 0 0 0 0,0 0-1 0 0,1 0 1 0 0,-1 0 0 0 0,1 0 0 0 0,0 0 0 0 0,0-1 0 0 0,0 1 0 0 0,0 0 0 0 0,0 0 0 0 0,1 0 0 0 0,0 0-1 0 0,-1 0 1 0 0,1 0 0 0 0,0 0 0 0 0,0-1 0 0 0,0 1 0 0 0,1 0 0 0 0,-1-1 0 0 0,3 4 0 0 0,-1-3-14 0 0,0 1 0 0 0,1-1 1 0 0,0 0-1 0 0,-1-1 0 0 0,1 1 1 0 0,0-1-1 0 0,0 0 0 0 0,1 0 1 0 0,-1 0-1 0 0,0 0 0 0 0,1-1 1 0 0,-1 1-1 0 0,1-1 0 0 0,-1-1 1 0 0,1 1-1 0 0,-1 0 0 0 0,10-1 1 0 0,-4-1 54 0 0,-1 0 0 0 0,0 0 1 0 0,1-1-1 0 0,-1 0 0 0 0,0 0 1 0 0,0-1-1 0 0,0 0 0 0 0,0-1 1 0 0,14-8-1 0 0,-20 10-84 0 0,0 1-1 0 0,-1-1 1 0 0,1 0-1 0 0,0 1 1 0 0,-1-2-1 0 0,1 1 1 0 0,-1 0-1 0 0,0 0 1 0 0,0-1-1 0 0,1 1 1 0 0,-2-1-1 0 0,1 1 1 0 0,0-1-1 0 0,0 0 1 0 0,-1 0-1 0 0,0 0 1 0 0,0 0-1 0 0,1 0 1 0 0,-2 0-1 0 0,1 0 1 0 0,0-1-1 0 0,-1 1 1 0 0,1 0-1 0 0,-1 0 1 0 0,0 0-1 0 0,0-1 1 0 0,0 1-1 0 0,-1 0 1 0 0,1 0-1 0 0,-1-1 1 0 0,-1-4-1 0 0,0 4-25 0 0,0 0 1 0 0,-1 1-1 0 0,0-1 0 0 0,1 1 1 0 0,-1-1-1 0 0,0 1 0 0 0,0 0 1 0 0,-1 0-1 0 0,1 0 0 0 0,-1 1 1 0 0,1-1-1 0 0,-1 1 0 0 0,0 0 0 0 0,-7-3 1 0 0,8 4-6 0 0,0-1 1 0 0,0 1-1 0 0,-1 0 1 0 0,1 0-1 0 0,0 0 0 0 0,-1 0 1 0 0,1 0-1 0 0,-1 1 1 0 0,1-1-1 0 0,-1 1 1 0 0,1 0-1 0 0,0 0 1 0 0,-1 1-1 0 0,1-1 0 0 0,-1 1 1 0 0,1-1-1 0 0,0 1 1 0 0,-1 0-1 0 0,-5 3 1 0 0,9-4 18 0 0,-1 1 1 0 0,0-1 0 0 0,1 0-1 0 0,-1 1 1 0 0,0-1-1 0 0,1 1 1 0 0,-1-1 0 0 0,0 1-1 0 0,1-1 1 0 0,-1 1 0 0 0,1-1-1 0 0,-1 1 1 0 0,1 0-1 0 0,-1-1 1 0 0,1 1 0 0 0,-1 0-1 0 0,1 0 1 0 0,0-1 0 0 0,0 1-1 0 0,-1 0 1 0 0,1 0-1 0 0,0-1 1 0 0,0 1 0 0 0,0 0-1 0 0,0 0 1 0 0,0 0 0 0 0,0-1-1 0 0,0 1 1 0 0,0 0-1 0 0,0 0 1 0 0,0 0 0 0 0,0 1-1 0 0,2 0 23 0 0,-1 0-1 0 0,0 0 1 0 0,1 0 0 0 0,-1-1-1 0 0,1 1 1 0 0,0 0-1 0 0,-1-1 1 0 0,1 1 0 0 0,0-1-1 0 0,0 0 1 0 0,3 2-1 0 0,55 22 1197 0 0,-21-15-411 0 0,42 5 1 0 0,38 10-507 0 0,-107-17-963 0 0,-11-4-2170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 6065 0 0,'0'0'11068'0'0,"-2"12"-10614"0"0,-4 37-109 0 0,6-48-332 0 0,0 0 0 0 0,0 0-1 0 0,0 0 1 0 0,1 0 0 0 0,-1 0 0 0 0,0 0-1 0 0,1 0 1 0 0,-1 0 0 0 0,0-1 0 0 0,1 1-1 0 0,0 0 1 0 0,-1 0 0 0 0,1 0-1 0 0,-1-1 1 0 0,1 1 0 0 0,0 0 0 0 0,0-1-1 0 0,-1 1 1 0 0,1 0 0 0 0,0-1 0 0 0,0 1-1 0 0,0-1 1 0 0,0 1 0 0 0,-1-1-1 0 0,1 0 1 0 0,0 1 0 0 0,0-1 0 0 0,0 0-1 0 0,0 0 1 0 0,0 1 0 0 0,0-1 0 0 0,0 0-1 0 0,0 0 1 0 0,0 0 0 0 0,1 0-1 0 0,32-3 403 0 0,-30 2-310 0 0,1-1 1 0 0,-1 1-1 0 0,1-1 0 0 0,-1 0 1 0 0,0 0-1 0 0,0-1 0 0 0,0 1 1 0 0,7-6-1 0 0,-9 6-41 0 0,0 1 1 0 0,-1-1-1 0 0,1 1 1 0 0,-1-1-1 0 0,1 1 0 0 0,-1-1 1 0 0,0 0-1 0 0,0 1 0 0 0,0-1 1 0 0,0 0-1 0 0,0 0 1 0 0,0 0-1 0 0,0 0 0 0 0,0 0 1 0 0,-1 0-1 0 0,1 0 0 0 0,-1 0 1 0 0,0 0-1 0 0,1-1 1 0 0,-1 1-1 0 0,0-3 0 0 0,-1 4-39 0 0,1-1-1 0 0,-1 1 0 0 0,0 0 0 0 0,0-1 1 0 0,0 1-1 0 0,0 0 0 0 0,0 0 0 0 0,0 0 1 0 0,0-1-1 0 0,0 1 0 0 0,0 0 0 0 0,0 0 1 0 0,0 1-1 0 0,-1-1 0 0 0,1 0 1 0 0,0 0-1 0 0,-1 0 0 0 0,1 1 0 0 0,-1-1 1 0 0,1 1-1 0 0,-1-1 0 0 0,1 1 0 0 0,-1 0 1 0 0,1 0-1 0 0,-3-1 0 0 0,0 1-49 0 0,-1-1 0 0 0,1 1 0 0 0,-1-1 0 0 0,1 1 0 0 0,-1 1 0 0 0,1-1 0 0 0,-9 2 0 0 0,9 0 7 0 0,0 0-1 0 0,0 0 1 0 0,1 0-1 0 0,-1 0 1 0 0,0 0 0 0 0,1 1-1 0 0,0 0 1 0 0,-5 5 0 0 0,6-7 23 0 0,1 0 1 0 0,-1 1-1 0 0,1-1 1 0 0,0 1-1 0 0,0-1 1 0 0,0 1-1 0 0,0 0 1 0 0,0 0-1 0 0,0-1 1 0 0,0 1-1 0 0,1 0 1 0 0,-1 0-1 0 0,0 0 1 0 0,1-1-1 0 0,0 1 1 0 0,-1 0-1 0 0,1 0 1 0 0,0 0-1 0 0,0 0 1 0 0,0 0-1 0 0,1 3 1 0 0,2-3-77 0 0,0 0 0 0 0,1 0 0 0 0,-1 0 0 0 0,0 0 0 0 0,1-1 0 0 0,0 0-1 0 0,-1 0 1 0 0,1 0 0 0 0,0 0 0 0 0,0 0 0 0 0,-1-1 0 0 0,1 0 0 0 0,8 0 0 0 0,-4 1-546 0 0,9 2-516 0 0,-2-1-1454 0 0,-3-1-2335 0 0,2 1-3544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7113 0 0,'0'0'10833'0'0,"-11"9"-10080"0"0,-37 31-112 0 0,45-36-583 0 0,-1-1-1 0 0,0 1 1 0 0,1 0-1 0 0,0 0 1 0 0,0 0-1 0 0,0 0 0 0 0,1 0 1 0 0,0 1-1 0 0,-1-1 1 0 0,-1 8-1 0 0,3-11-62 0 0,1 0 0 0 0,-1 0 0 0 0,1 0-1 0 0,0 0 1 0 0,0 0 0 0 0,0 0 0 0 0,-1 0 0 0 0,1 0-1 0 0,0 0 1 0 0,0 0 0 0 0,0-1 0 0 0,1 1-1 0 0,-1 0 1 0 0,0 0 0 0 0,0 0 0 0 0,0 0 0 0 0,1 0-1 0 0,-1 0 1 0 0,0 0 0 0 0,1 0 0 0 0,-1-1 0 0 0,1 1-1 0 0,-1 0 1 0 0,1 0 0 0 0,-1 0 0 0 0,1-1-1 0 0,-1 1 1 0 0,1 0 0 0 0,0-1 0 0 0,0 1 0 0 0,-1-1-1 0 0,1 1 1 0 0,0 0 0 0 0,0-1 0 0 0,0 0 0 0 0,-1 1-1 0 0,1-1 1 0 0,0 1 0 0 0,0-1 0 0 0,0 0 0 0 0,0 0-1 0 0,0 0 1 0 0,0 1 0 0 0,0-1 0 0 0,1 0-1 0 0,67-6 49 0 0,-58 4-51 0 0,0 0 0 0 0,-1 1 1 0 0,1 0-1 0 0,0 1 0 0 0,0 0 0 0 0,14 3 0 0 0,-24-3 24 0 0,-1 0-1 0 0,1 0 0 0 0,-1 0 0 0 0,1 0 0 0 0,-1 0 0 0 0,0 0 0 0 0,1 0 0 0 0,-1 0 0 0 0,1 1 1 0 0,-1-1-1 0 0,0 0 0 0 0,1 0 0 0 0,-1 1 0 0 0,1-1 0 0 0,-1 0 0 0 0,0 0 0 0 0,1 1 0 0 0,-1-1 0 0 0,0 0 1 0 0,0 1-1 0 0,1-1 0 0 0,-1 1 0 0 0,0-1 0 0 0,0 0 0 0 0,0 1 0 0 0,1-1 0 0 0,-1 1 0 0 0,0-1 1 0 0,0 0-1 0 0,0 1 0 0 0,0-1 0 0 0,0 1 0 0 0,0-1 0 0 0,0 1 0 0 0,0-1 0 0 0,0 1 0 0 0,-10 19 993 0 0,-21 12 230 0 0,14-16-1283 0 0,-1-2-1 0 0,0 0 0 0 0,-1-1 1 0 0,-1 0-1 0 0,-23 10 0 0 0,51-42-10012 0 0,8-2 521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28 186 8597 0 0,'0'0'11921'0'0,"-28"80"-11153"0"0,28-62-328 0 0,0-2-248 0 0,8-2-148 0 0,-1-2-44 0 0,1-1-484 0 0,2-7-600 0 0,0-4-560 0 0,-2 0-2421 0 0,0-15-4547 0 0</inkml:trace>
  <inkml:trace contextRef="#ctx0" brushRef="#br0" timeOffset="1">5 0 10393 0 0,'0'0'12037'0'0,"31"65"-12925"0"0,-16-53-392 0 0,0-2-980 0 0,1 6-3629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10485 0 0,'0'0'9292'0'0,"0"12"-8442"0"0,-2 55-51 0 0,2-66-796 0 0,0 0 0 0 0,0 0 0 0 0,0-1 0 0 0,0 1 0 0 0,0 0 0 0 0,0 0 0 0 0,0 0 0 0 0,0 0 0 0 0,1 0 0 0 0,-1 0 0 0 0,0 0 0 0 0,1 0 0 0 0,-1-1 0 0 0,1 1 0 0 0,-1 0 0 0 0,1 0 0 0 0,-1 0 0 0 0,1-1 0 0 0,0 1 0 0 0,-1 0 0 0 0,1-1 0 0 0,0 1 0 0 0,0 0 0 0 0,-1-1 0 0 0,1 1 0 0 0,0-1 0 0 0,0 0 0 0 0,1 1 0 0 0,1 0-4 0 0,0 0 0 0 0,0-1 0 0 0,0 1-1 0 0,0-1 1 0 0,-1 0 0 0 0,1 0 0 0 0,0 0 0 0 0,0-1-1 0 0,5 0 1 0 0,2-2-88 0 0,0 1 0 0 0,-1-2 0 0 0,1 1 0 0 0,14-9 1 0 0,-8 1-99 0 0,-12 7 158 0 0,0 1 1 0 0,0 0-1 0 0,-1 0 1 0 0,2 1-1 0 0,-1-1 0 0 0,0 1 1 0 0,0 0-1 0 0,1 0 1 0 0,-1 0-1 0 0,1 0 1 0 0,0 1-1 0 0,0 0 0 0 0,4-1 1 0 0,-8 43 917 0 0,-14 10-175 0 0,3-15-1904 0 0,8-14-3522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6353 0 0,'0'0'13604'0'0,"2"26"-11488"0"0,1 348 1 0 0,2-377-2106 0 0,-1 0 0 0 0,1 0 0 0 0,-1-1 0 0 0,1 1 0 0 0,-1-1 0 0 0,4-5 0 0 0,7-7-142 0 0,0 1 0 0 0,0 1 0 0 0,2 0 0 0 0,0 1 1 0 0,0 0-1 0 0,32-15 0 0 0,-48 27 127 0 0,0 0 0 0 0,0 0 0 0 0,0 1 0 0 0,0-1 0 0 0,0 1 0 0 0,0-1 0 0 0,1 1 0 0 0,-1-1 0 0 0,0 1-1 0 0,0 0 1 0 0,1-1 0 0 0,-1 1 0 0 0,0 0 0 0 0,1 0 0 0 0,-1 0 0 0 0,0 0 0 0 0,0 0 0 0 0,1 1 0 0 0,-1-1 0 0 0,0 0 0 0 0,0 0 0 0 0,1 1 0 0 0,-1-1 0 0 0,0 1 0 0 0,0-1 0 0 0,0 1 0 0 0,1 0 0 0 0,0 0 0 0 0,-1 1 21 0 0,0 0 0 0 0,0 0 0 0 0,0 0 0 0 0,0 0 0 0 0,0 0 0 0 0,0 0 0 0 0,-1 0-1 0 0,1 0 1 0 0,0 0 0 0 0,-1 0 0 0 0,0 0 0 0 0,0 1 0 0 0,1-1 0 0 0,-2 4 0 0 0,1 6 143 0 0,-1 0-1 0 0,-1 0 1 0 0,0 0 0 0 0,-7 21-1 0 0,2-16 96 0 0,-1 1-1 0 0,-1-1 1 0 0,0-1 0 0 0,-21 29-1 0 0,24-37-175 0 0,-1 1-1 0 0,0-1 0 0 0,-1-1 1 0 0,0 1-1 0 0,0-2 0 0 0,0 1 1 0 0,-1-1-1 0 0,0 0 0 0 0,0-1 1 0 0,-11 5-1 0 0,17-8-105 0 0,0-1 1 0 0,0 0-1 0 0,0 0 1 0 0,0-1-1 0 0,-1 1 0 0 0,1-1 1 0 0,0 1-1 0 0,0-1 1 0 0,0 0-1 0 0,-1 0 0 0 0,1-1 1 0 0,0 1-1 0 0,0 0 0 0 0,0-1 1 0 0,0 0-1 0 0,0 0 1 0 0,-5-2-1 0 0,-17-14-2419 0 0,4-10-4484 0 0,2-2-5744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56 125 4320 0 0,'0'0'8867'0'0,"-1"-5"-8313"0"0,-12-28 2419 0 0,13 32-2875 0 0,0 1-1 0 0,-1-1 0 0 0,1 1 0 0 0,0 0 0 0 0,-1-1 0 0 0,1 1 1 0 0,0-1-1 0 0,0 1 0 0 0,-1 0 0 0 0,1-1 0 0 0,-1 1 0 0 0,1 0 1 0 0,0 0-1 0 0,-1-1 0 0 0,1 1 0 0 0,-1 0 0 0 0,1 0 1 0 0,-1 0-1 0 0,1-1 0 0 0,0 1 0 0 0,-1 0 0 0 0,1 0 0 0 0,-1 0 1 0 0,1 0-1 0 0,-1 0 0 0 0,1 0 0 0 0,-1 0 0 0 0,0 0 0 0 0,0 1-81 0 0,0 0 0 0 0,0 0 0 0 0,0-1 0 0 0,0 1 0 0 0,0 0-1 0 0,0 0 1 0 0,0 1 0 0 0,0-1 0 0 0,0 0 0 0 0,0 0 0 0 0,1 0-1 0 0,-1 1 1 0 0,0-1 0 0 0,1 0 0 0 0,-2 3 0 0 0,-1 4-26 0 0,1 1 1 0 0,-1 0-1 0 0,1 0 1 0 0,1 0-1 0 0,-1 0 1 0 0,1 0-1 0 0,1 0 1 0 0,0 0-1 0 0,0 0 1 0 0,3 11-1 0 0,-3-17 30 0 0,0-1 0 0 0,0 1 0 0 0,1 0 0 0 0,0-1-1 0 0,-1 1 1 0 0,1-1 0 0 0,0 1 0 0 0,0-1 0 0 0,1 1 0 0 0,-1-1 0 0 0,0 0 0 0 0,1 0-1 0 0,-1 1 1 0 0,1-1 0 0 0,0 0 0 0 0,0 0 0 0 0,0-1 0 0 0,0 1 0 0 0,0 0-1 0 0,0-1 1 0 0,0 1 0 0 0,1-1 0 0 0,-1 1 0 0 0,0-1 0 0 0,1 0 0 0 0,-1 0-1 0 0,1 0 1 0 0,0-1 0 0 0,-1 1 0 0 0,1 0 0 0 0,-1-1 0 0 0,1 0 0 0 0,0 0 0 0 0,0 0-1 0 0,-1 0 1 0 0,1 0 0 0 0,0 0 0 0 0,2-1 0 0 0,0-1 43 0 0,-1 1 0 0 0,1-1 1 0 0,-1 0-1 0 0,0 0 0 0 0,1-1 0 0 0,-1 1 0 0 0,0-1 1 0 0,0 0-1 0 0,-1 0 0 0 0,1-1 0 0 0,-1 1 1 0 0,1 0-1 0 0,-1-1 0 0 0,0 0 0 0 0,3-6 1 0 0,-1 3-81 0 0,0-1 1 0 0,-1 1 0 0 0,0-1 0 0 0,-1 0 0 0 0,1 0 0 0 0,-1 0 0 0 0,3-15 0 0 0,-6 16-22 0 0,1 0 0 0 0,-1 0 0 0 0,0 0 0 0 0,-1 0 0 0 0,1 0 1 0 0,-1 1-1 0 0,-1-1 0 0 0,1 0 0 0 0,-1 1 0 0 0,-1-1 0 0 0,-3-8 1 0 0,5 12 45 0 0,-1 0 0 0 0,0 0 0 0 0,0 0 0 0 0,1 0 1 0 0,-2 0-1 0 0,1 1 0 0 0,0-1 0 0 0,0 1 0 0 0,-1-1 0 0 0,1 1 1 0 0,-1 0-1 0 0,0 0 0 0 0,0 0 0 0 0,0 1 0 0 0,0-1 1 0 0,0 0-1 0 0,0 1 0 0 0,0 0 0 0 0,0 0 0 0 0,-1 0 1 0 0,1 0-1 0 0,0 1 0 0 0,-1-1 0 0 0,-3 1 0 0 0,6 0-7 0 0,0 0 0 0 0,0 1-1 0 0,1-1 1 0 0,-1 1-1 0 0,0 0 1 0 0,1-1 0 0 0,-1 1-1 0 0,0-1 1 0 0,1 1 0 0 0,-1 0-1 0 0,1-1 1 0 0,-1 1 0 0 0,1 0-1 0 0,-1 0 1 0 0,1 0 0 0 0,0-1-1 0 0,-1 1 1 0 0,1 0 0 0 0,0 0-1 0 0,0 0 1 0 0,0 0-1 0 0,-1-1 1 0 0,1 1 0 0 0,0 0-1 0 0,0 0 1 0 0,0 0 0 0 0,0 0-1 0 0,1 0 1 0 0,-1 0 0 0 0,0-1-1 0 0,0 1 1 0 0,0 0 0 0 0,1 0-1 0 0,-1 0 1 0 0,0 0-1 0 0,1 0 1 0 0,9 33 92 0 0,37 67 1269 0 0,16 27-299 0 0,-61-125-1046 0 0,0-1-1 0 0,0 1 1 0 0,0 0 0 0 0,0 0-1 0 0,1-1 1 0 0,-1 1 0 0 0,1-1 0 0 0,-1 0-1 0 0,1 0 1 0 0,0 0 0 0 0,0 0-1 0 0,0 0 1 0 0,0-1 0 0 0,5 3 0 0 0,-7-4-119 0 0,0 0 1 0 0,0 1-1 0 0,1-1 1 0 0,-1 0 0 0 0,0 0-1 0 0,0 0 1 0 0,0 0 0 0 0,1 0-1 0 0,-1 0 1 0 0,0-1 0 0 0,0 1-1 0 0,1 0 1 0 0,-1 0-1 0 0,0-1 1 0 0,0 1 0 0 0,0-1-1 0 0,2 0 1 0 0,-2 0-378 0 0,1-1 0 0 0,-1 1 1 0 0,1-1-1 0 0,-1 1 0 0 0,0-1 0 0 0,1 1 0 0 0,-1-1 0 0 0,0 1 1 0 0,0-1-1 0 0,0 0 0 0 0,0 0 0 0 0,-1 0 0 0 0,1 0 1 0 0,0-1-1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5945 0 0,'0'0'14642'0'0,"7"1"-13951"0"0,16-1 47 0 0,-1 0 0 0 0,1-2 0 0 0,36-7 1 0 0,-29 4-239 0 0,50-2 1 0 0,-79 7-193 0 0,-19-2 392 0 0,-131 2-530 0 0,139 3-34 0 0,19 4-129 0 0,20 5 92 0 0,-13-8 117 0 0,1-2 0 0 0,0 0-1 0 0,-1 0 1 0 0,1-2 0 0 0,32-2 0 0 0,-28-10-165 0 0,-21 12-129 0 0,1 0 1 0 0,-1 0 0 0 0,0 0 0 0 0,1 0-1 0 0,-1-1 1 0 0,0 1 0 0 0,1 0 0 0 0,-1 0-1 0 0,0 0 1 0 0,1-1 0 0 0,-1 1-1 0 0,0 0 1 0 0,1 0 0 0 0,-1-1 0 0 0,0 1-1 0 0,0 0 1 0 0,1-1 0 0 0,-1 1 0 0 0,0 0-1 0 0,0-1 1 0 0,0 1 0 0 0,1 0 0 0 0,-1-1-1 0 0,0 1 1 0 0,0 0 0 0 0,0-1-1 0 0,0 1 1 0 0,0 0 0 0 0,0-1 0 0 0,0 1-1 0 0,0-1 1 0 0,0 1 0 0 0,0 0 0 0 0,0-1-1 0 0,0 1 1 0 0,0-1 0 0 0,0 1-1 0 0,0 0 1 0 0,0-1 0 0 0,0 1 0 0 0,-1 0-1 0 0,1-1 1 0 0,0 1 0 0 0,0 0 0 0 0,0-1-1 0 0,-1 1 1 0 0,1 0 0 0 0,0-1-1 0 0,-1 0 1 0 0,-9-1-4903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1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2828 0 0,'0'0'9244'0'0,"2"-7"-8329"0"0,-1 1-500 0 0,6-20 199 0 0,3 11 7142 0 0,-10 62-6515 0 0,-2-12-958 0 0,3 0-1 0 0,0 0 0 0 0,12 62 0 0 0,0-182 1200 0 0,-14 45-1445 0 0,-4-42 0 0 0,3 70 142 0 0,0 0 0 0 0,0 0-1 0 0,-2 0 1 0 0,1 0 0 0 0,-2 0 0 0 0,1 0 0 0 0,-12-19-1 0 0,23 94 21 0 0,4 13 117 0 0,-1 139 0 0 0,-10-214-302 0 0,19-33-214 0 0,-12 22 22 0 0,-6 8-362 0 0,7-13 1128 0 0,-7 7-2414 0 0,-29 6-16570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299 26 2540 0 0,'0'0'14888'0'0,"-13"-4"-14154"0"0,-38-14-39 0 0,44 17-498 0 0,1 0 1 0 0,0 0-1 0 0,0 1 0 0 0,-1 0 0 0 0,1 0 1 0 0,0 1-1 0 0,0-1 0 0 0,0 1 0 0 0,-1 0 1 0 0,1 1-1 0 0,0 0 0 0 0,0 0 0 0 0,-10 5 1 0 0,9-4 130 0 0,-4 1-100 0 0,0 1 0 0 0,1 0 1 0 0,0 1-1 0 0,0 0 0 0 0,0 1 0 0 0,1-1 1 0 0,-9 10-1 0 0,14-13-200 0 0,0 2 0 0 0,0-1-1 0 0,1 0 1 0 0,0 1 0 0 0,0-1 0 0 0,0 1 0 0 0,0 0 0 0 0,1 0-1 0 0,-1 0 1 0 0,1 0 0 0 0,0 1 0 0 0,1-1 0 0 0,0 1 0 0 0,0-1 0 0 0,0 1-1 0 0,0 9 1 0 0,1-13-23 0 0,0 1 0 0 0,0 0 0 0 0,1-1 0 0 0,-1 1 0 0 0,1-1 0 0 0,-1 1 0 0 0,1-1 0 0 0,0 1 0 0 0,0-1 0 0 0,0 0 0 0 0,1 1 0 0 0,-1-1 1 0 0,0 0-1 0 0,1 0 0 0 0,0 0 0 0 0,-1 0 0 0 0,1 0 0 0 0,2 2 0 0 0,1 0 7 0 0,0-1 1 0 0,0 1-1 0 0,1-1 1 0 0,-1 0 0 0 0,1-1-1 0 0,-1 1 1 0 0,11 2-1 0 0,1-1 1 0 0,1 0 0 0 0,1-1-1 0 0,-1-1 1 0 0,24 0 0 0 0,-27-3-88 0 0,-1 0 0 0 0,1-1 0 0 0,0 0 0 0 0,-1-1 1 0 0,0-1-1 0 0,26-10 0 0 0,-34 12-21 0 0,0-1 0 0 0,0 0 0 0 0,0 0 0 0 0,0 0 0 0 0,-1-1 0 0 0,1 0 0 0 0,-1 0-1 0 0,0 0 1 0 0,0-1 0 0 0,0 1 0 0 0,-1-1 0 0 0,0 0 0 0 0,0-1 0 0 0,0 1 0 0 0,0-1 0 0 0,-1 0 0 0 0,4-8 0 0 0,-6 13 92 0 0,-1 0-1 0 0,1 0 1 0 0,-1 0 0 0 0,1-1 0 0 0,-1 1 0 0 0,1 0 0 0 0,-1 0 0 0 0,0 0 0 0 0,0-1-1 0 0,1 1 1 0 0,-1 0 0 0 0,0 0 0 0 0,0-1 0 0 0,0 1 0 0 0,0 0 0 0 0,0 0 0 0 0,-1 0-1 0 0,1-1 1 0 0,0 1 0 0 0,-1 0 0 0 0,1 0 0 0 0,0 0 0 0 0,-1-1 0 0 0,1 1 0 0 0,-1 0 0 0 0,0 0-1 0 0,1 0 1 0 0,-1 0 0 0 0,0 0 0 0 0,0 0 0 0 0,0 0 0 0 0,0 1 0 0 0,1-1 0 0 0,-1 0-1 0 0,0 0 1 0 0,0 1 0 0 0,-1-1 0 0 0,1 0 0 0 0,-1 0 0 0 0,0 1 2 0 0,0 0 0 0 0,0 0 0 0 0,0 1 0 0 0,1-1 0 0 0,-1 0 1 0 0,0 1-1 0 0,0-1 0 0 0,1 1 0 0 0,-1-1 0 0 0,0 1 0 0 0,0 0 0 0 0,1 0 0 0 0,-1 0 1 0 0,1 0-1 0 0,-1 0 0 0 0,1 0 0 0 0,-1 0 0 0 0,1 0 0 0 0,0 1 0 0 0,0-1 1 0 0,-1 1-1 0 0,1-1 0 0 0,0 1 0 0 0,0-1 0 0 0,0 1 0 0 0,0 2 0 0 0,-2-1 18 0 0,1 1 0 0 0,1 0-1 0 0,-1 0 1 0 0,0 0-1 0 0,1 0 1 0 0,0 0-1 0 0,0 0 1 0 0,0 0 0 0 0,1 0-1 0 0,-1 0 1 0 0,1 0-1 0 0,0 1 1 0 0,0-1-1 0 0,0 0 1 0 0,1 0 0 0 0,-1 0-1 0 0,1 1 1 0 0,3 6-1 0 0,-3-8 9 0 0,1 0 1 0 0,0 0-1 0 0,0-1 0 0 0,0 1 0 0 0,1-1 0 0 0,-1 1 0 0 0,0-1 1 0 0,1 0-1 0 0,0 0 0 0 0,-1 0 0 0 0,1 0 0 0 0,0 0 0 0 0,0-1 1 0 0,0 1-1 0 0,0-1 0 0 0,0 0 0 0 0,1 0 0 0 0,-1 0 0 0 0,0 0 1 0 0,1-1-1 0 0,-1 1 0 0 0,0-1 0 0 0,1 0 0 0 0,3 0 0 0 0,9 1 148 0 0,0-2 0 0 0,1 0 0 0 0,-1-1 0 0 0,30-7 0 0 0,-39 8-148 0 0,-1-1 0 0 0,0 0 1 0 0,0 0-1 0 0,0-1 0 0 0,0 0 0 0 0,0 0 0 0 0,0 0 1 0 0,-1 0-1 0 0,1-1 0 0 0,-1 0 0 0 0,0 0 0 0 0,-1-1 1 0 0,1 0-1 0 0,-1 1 0 0 0,6-9 0 0 0,-9 11-6 0 0,1-1-1 0 0,-1 1 1 0 0,0-1-1 0 0,-1 1 1 0 0,1-1-1 0 0,0 0 1 0 0,-1 1-1 0 0,1-1 1 0 0,-1 0-1 0 0,0 1 1 0 0,0-1-1 0 0,0 0 1 0 0,0 1-1 0 0,-1-1 1 0 0,1 0-1 0 0,-1 1 1 0 0,1-1-1 0 0,-1 0 1 0 0,0 1-1 0 0,0-1 1 0 0,0 1-1 0 0,0 0 1 0 0,-1-1-1 0 0,1 1 1 0 0,-1 0-1 0 0,1 0 0 0 0,-1-1 1 0 0,0 1-1 0 0,0 1 1 0 0,0-1-1 0 0,0 0 1 0 0,0 0-1 0 0,0 1 1 0 0,-3-2-1 0 0,-2-2 42 0 0,0 0 0 0 0,0 1 0 0 0,0 0 0 0 0,-1 1 0 0 0,1-1 0 0 0,-1 1 0 0 0,0 1 0 0 0,0 0 0 0 0,0 0-1 0 0,-9-1 1 0 0,10 2-91 0 0,0 0 0 0 0,0 1 0 0 0,1 0-1 0 0,-1 0 1 0 0,0 1 0 0 0,0 0 0 0 0,0 0-1 0 0,1 0 1 0 0,-1 1 0 0 0,0 0-1 0 0,1 0 1 0 0,0 1 0 0 0,-1 0 0 0 0,1 0-1 0 0,0 0 1 0 0,1 1 0 0 0,-1 0 0 0 0,0 0-1 0 0,1 1 1 0 0,-6 6 0 0 0,10-11-101 0 0,0 1 0 0 0,1 0 0 0 0,-1 0 0 0 0,1 0 0 0 0,-1 0 0 0 0,1 0 0 0 0,-1 0-1 0 0,1 0 1 0 0,0 0 0 0 0,-1 0 0 0 0,1 1 0 0 0,0-1 0 0 0,0 0 0 0 0,0 0 0 0 0,0 0 0 0 0,0 0 0 0 0,0 0 0 0 0,0 0 0 0 0,0 0 0 0 0,0 1 0 0 0,1 0 0 0 0,-1-1-284 0 0,1 0 1 0 0,-1-1-1 0 0,1 1 1 0 0,-1-1-1 0 0,1 1 1 0 0,-1-1-1 0 0,1 1 1 0 0,-1 0-1 0 0,1-1 1 0 0,-1 0-1 0 0,1 1 1 0 0,0-1 0 0 0,-1 1-1 0 0,1-1 1 0 0,0 0-1 0 0,-1 0 1 0 0,1 1-1 0 0,0-1 1 0 0,0 0-1 0 0,-1 0 1 0 0,1 0-1 0 0,0 0 1 0 0,0 0-1 0 0,13 1-10099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46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1 878 1252 0 0,'0'0'8149'0'0,"79"-36"-7425"0"0,-56 28-404 0 0,0-2-320 0 0,7-2-100 0 0,6 0-444 0 0,5 0-480 0 0,-6-1-768 0 0,19-3-1357 0 0</inkml:trace>
  <inkml:trace contextRef="#ctx0" brushRef="#br0" timeOffset="1">1030 548 6885 0 0,'0'0'6504'0'0,"69"-48"-6376"0"0,-54 38-116 0 0,8 1-12 0 0,2-1-356 0 0,6-2-564 0 0,4-2-392 0 0,-4 4-1016 0 0,17-6-2941 0 0</inkml:trace>
  <inkml:trace contextRef="#ctx0" brushRef="#br0" timeOffset="2">2125 149 7789 0 0,'0'0'5056'0'0,"79"-66"-6064"0"0,-49 54 4 0 0,4 2-68 0 0,6-4-208 0 0,6-1-892 0 0,-10 5-329 0 0,20-12-591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 7037 0 0,'0'0'12907'0'0,"-11"10"-12669"0"0,6-6-199 0 0,-7 6 175 0 0,1 0 1 0 0,0 0 0 0 0,1 1-1 0 0,0 0 1 0 0,1 1 0 0 0,0 0-1 0 0,-12 23 1 0 0,21-35-208 0 0,0 1 0 0 0,0 0 0 0 0,-1-1 1 0 0,1 1-1 0 0,0 0 0 0 0,0 0 0 0 0,0-1 0 0 0,0 1 0 0 0,0 0 0 0 0,0-1 1 0 0,0 1-1 0 0,0 0 0 0 0,0 0 0 0 0,0-1 0 0 0,0 1 0 0 0,1 0 1 0 0,-1-1-1 0 0,0 1 0 0 0,0 0 0 0 0,1-1 0 0 0,-1 1 0 0 0,0 0 0 0 0,1-1 1 0 0,-1 1-1 0 0,1-1 0 0 0,-1 1 0 0 0,1-1 0 0 0,-1 1 0 0 0,1-1 0 0 0,-1 1 1 0 0,1-1-1 0 0,-1 1 0 0 0,1-1 0 0 0,0 0 0 0 0,-1 1 0 0 0,1-1 0 0 0,0 0 1 0 0,-1 0-1 0 0,1 1 0 0 0,0-1 0 0 0,-1 0 0 0 0,1 0 0 0 0,0 0 1 0 0,0 0-1 0 0,-1 0 0 0 0,1 0 0 0 0,0 0 0 0 0,45 1 184 0 0,-35-1-98 0 0,11 0-7 0 0,0 0 0 0 0,33 7 0 0 0,-49-6-55 0 0,-1 0 1 0 0,0 0-1 0 0,0 1 1 0 0,0-1-1 0 0,0 1 0 0 0,0 0 1 0 0,0 0-1 0 0,0 1 1 0 0,-1 0-1 0 0,1 0 0 0 0,-1 0 1 0 0,0 0-1 0 0,0 0 1 0 0,0 1-1 0 0,0 0 0 0 0,4 5 1 0 0,-7-7 29 0 0,1 1 0 0 0,-1-1 0 0 0,0 0 1 0 0,0 1-1 0 0,0 0 0 0 0,0-1 0 0 0,0 1 0 0 0,0 0 1 0 0,-1-1-1 0 0,0 1 0 0 0,1 0 0 0 0,-1-1 0 0 0,0 1 1 0 0,0 0-1 0 0,0 0 0 0 0,-1-1 0 0 0,1 1 0 0 0,-1 0 1 0 0,1 0-1 0 0,-1-1 0 0 0,0 1 0 0 0,0-1 0 0 0,0 1 1 0 0,0-1-1 0 0,-1 1 0 0 0,1-1 0 0 0,-1 0 0 0 0,1 1 1 0 0,-1-1-1 0 0,0 0 0 0 0,0 0 0 0 0,0 0 0 0 0,0-1 1 0 0,0 1-1 0 0,0 0 0 0 0,-1-1 0 0 0,1 1 0 0 0,-5 1 0 0 0,-2 2-39 0 0,0 0-1 0 0,0-1 0 0 0,0 0 0 0 0,-1-1 0 0 0,1 0 0 0 0,-1 0 0 0 0,1-1 0 0 0,-1-1 0 0 0,-14 2 0 0 0,19-3-77 0 0,0-1 1 0 0,0 1 0 0 0,0-1 0 0 0,0 0-1 0 0,0 0 1 0 0,0-1 0 0 0,0 0 0 0 0,1 0-1 0 0,-1 0 1 0 0,1 0 0 0 0,-1 0-1 0 0,1-1 1 0 0,0 0 0 0 0,-1 0 0 0 0,-3-5-1 0 0,5 6-469 0 0,0-1 0 0 0,1 0-1 0 0,-1 0 1 0 0,1-1-1 0 0,0 1 1 0 0,0 0-1 0 0,0-1 1 0 0,0 0 0 0 0,1 1-1 0 0,-1-1 1 0 0,1 0-1 0 0,0 0 1 0 0,-1-3 0 0 0,2-14-6760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0 4728 0 0,'0'0'13890'0'0,"-7"4"-13316"0"0,1 1-348 0 0,0-1 1 0 0,0 1-1 0 0,0 1 1 0 0,1-1-1 0 0,0 1 1 0 0,0 0-1 0 0,0 0 1 0 0,1 1-1 0 0,0-1 1 0 0,0 1-1 0 0,1 0 1 0 0,-1 0-1 0 0,2 0 1 0 0,-3 8-1 0 0,-4 14 173 0 0,2-1-1 0 0,1 1 1 0 0,1 0-1 0 0,2 0 0 0 0,1 0 1 0 0,2 51-1 0 0,2-61-390 0 0,0 0 1 0 0,1 0-1 0 0,0-1 0 0 0,2 1 1 0 0,0-1-1 0 0,1 0 0 0 0,1 0 0 0 0,1 0 1 0 0,0-1-1 0 0,1 0 0 0 0,16 20 1 0 0,-21-33-42 0 0,0 0 0 0 0,1 0 1 0 0,0 0-1 0 0,-1-1 0 0 0,1 0 1 0 0,1 0-1 0 0,8 4 0 0 0,14-2-1821 0 0,-28-6 1648 0 0,1 1-1 0 0,0 0 1 0 0,0 0-1 0 0,-1-1 0 0 0,1 1 1 0 0,0 0-1 0 0,0-1 1 0 0,-1 1-1 0 0,1-1 0 0 0,-1 1 1 0 0,1-1-1 0 0,0 1 1 0 0,-1-1-1 0 0,1 0 0 0 0,-1 1 1 0 0,1-1-1 0 0,-1 0 1 0 0,0 1-1 0 0,1-1 0 0 0,-1 0 1 0 0,1 0-1 0 0,-1 1 1 0 0,0-1-1 0 0,0 0 0 0 0,0 0 1 0 0,1 1-1 0 0,-1-1 1 0 0,0-2-1 0 0,0-10-6783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4 366 7085 0 0,'0'0'12229'0'0,"-1"3"-11773"0"0,0-2-424 0 0,1-1 0 0 0,0 1 1 0 0,-1-1-1 0 0,1 1 0 0 0,0-1 0 0 0,0 1 1 0 0,0-1-1 0 0,0 1 0 0 0,-1-1 0 0 0,1 1 1 0 0,0-1-1 0 0,0 1 0 0 0,0-1 0 0 0,0 1 1 0 0,0-1-1 0 0,0 1 0 0 0,0-1 0 0 0,0 1 1 0 0,1 0-1 0 0,-1-1 0 0 0,0 1 0 0 0,0-1 1 0 0,0 1-1 0 0,0-1 0 0 0,1 1 0 0 0,-1-1 1 0 0,0 0-1 0 0,1 1 0 0 0,-1-1 0 0 0,0 1 1 0 0,1-1-1 0 0,-1 1 0 0 0,0-1 0 0 0,1 0 1 0 0,-1 1-1 0 0,1-1 0 0 0,-1 0 0 0 0,1 0 1 0 0,-1 1-1 0 0,1-1 0 0 0,-1 0 1 0 0,1 0-1 0 0,-1 0 0 0 0,1 1 0 0 0,-1-1 1 0 0,1 0-1 0 0,37 3 1448 0 0,-35-3-1520 0 0,44 0 840 0 0,-13 1-589 0 0,-1-1-1 0 0,0-2 1 0 0,47-8 0 0 0,-79 10-203 0 0,-1 0-1 0 0,1 0 1 0 0,-1 0 0 0 0,1 0 0 0 0,0 0-1 0 0,-1 0 1 0 0,1 0 0 0 0,-1 0 0 0 0,1 0-1 0 0,0 0 1 0 0,-1-1 0 0 0,1 1 0 0 0,-1 0-1 0 0,1 0 1 0 0,-1-1 0 0 0,1 1-1 0 0,0 0 1 0 0,-1-1 0 0 0,1 1 0 0 0,-1 0-1 0 0,0-1 1 0 0,1 1 0 0 0,-1-1 0 0 0,1 1-1 0 0,-1-1 1 0 0,0 1 0 0 0,1-1 0 0 0,-1 1-1 0 0,0-1 1 0 0,1 1 0 0 0,-1-1 0 0 0,0 1-1 0 0,0-1 1 0 0,0 0 0 0 0,0 1 0 0 0,1-1-1 0 0,-1 1 1 0 0,0-1 0 0 0,0 0-1 0 0,0 1 1 0 0,0-1 0 0 0,0 1 0 0 0,0-1-1 0 0,-1 0 1 0 0,1 1 0 0 0,0-1 0 0 0,0 1-1 0 0,0-1 1 0 0,0 0 0 0 0,-1 1 0 0 0,1-1-1 0 0,0 1 1 0 0,-1-1 0 0 0,1 1 0 0 0,0-1-1 0 0,-1 1 1 0 0,1-1 0 0 0,-1 1 0 0 0,1 0-1 0 0,-1-1 1 0 0,1 1 0 0 0,-1-1 0 0 0,1 1-1 0 0,-1 0 1 0 0,1-1 0 0 0,-1 1-1 0 0,0 0 1 0 0,-47-32 738 0 0,35 25-649 0 0,2-1-180 0 0,0 0-1 0 0,1-1 0 0 0,0 0 0 0 0,0 0 1 0 0,-14-20-1 0 0,20 24 53 0 0,1 0 1 0 0,-1 0-1 0 0,1-1 1 0 0,1 1-1 0 0,-1-1 1 0 0,1 1-1 0 0,0-1 1 0 0,0 0-1 0 0,0 0 1 0 0,1 0-1 0 0,0 0 1 0 0,0 0-1 0 0,1 0 1 0 0,0-1-1 0 0,0-5 1 0 0,1 8 40 0 0,1 0 0 0 0,-1 0 0 0 0,1 1 1 0 0,0-1-1 0 0,-1 0 0 0 0,2 1 0 0 0,-1 0 1 0 0,0-1-1 0 0,1 1 0 0 0,-1 0 0 0 0,1 0 1 0 0,0 0-1 0 0,0 1 0 0 0,0-1 0 0 0,0 1 1 0 0,7-4-1 0 0,61-33 63 0 0,-65 36-70 0 0,17-7 23 0 0,43-15 1 0 0,-58 23-24 0 0,1 0-1 0 0,-1 0 1 0 0,1 1-1 0 0,-1 0 1 0 0,1 0 0 0 0,-1 1-1 0 0,1 0 1 0 0,-1 0-1 0 0,13 3 1 0 0,-18-2 13 0 0,-1 1 0 0 0,1-1 0 0 0,0 0 0 0 0,-1 1 0 0 0,1 0 1 0 0,-1 0-1 0 0,0 0 0 0 0,0 0 0 0 0,1 0 0 0 0,-1 0 0 0 0,-1 0 0 0 0,1 1 0 0 0,0-1 0 0 0,0 1 0 0 0,-1-1 0 0 0,0 1 1 0 0,1 0-1 0 0,-1-1 0 0 0,0 1 0 0 0,0 0 0 0 0,0 0 0 0 0,-1 0 0 0 0,1 0 0 0 0,-1 0 0 0 0,0 0 0 0 0,0 0 0 0 0,0 4 1 0 0,1 2 38 0 0,-1 0 0 0 0,-1-1 0 0 0,1 1 0 0 0,-1 0 1 0 0,-1 0-1 0 0,0-1 0 0 0,0 1 0 0 0,-5 11 0 0 0,-10 13-50 0 0,-28 39 0 0 0,-9 18 253 0 0,54-90-256 0 0,0 1-1 0 0,0-1 1 0 0,0 0-1 0 0,0 1 1 0 0,0-1-1 0 0,-1 0 1 0 0,1 1-1 0 0,0-1 1 0 0,0 0-1 0 0,0 0 1 0 0,0 1-1 0 0,0-1 1 0 0,0 0-1 0 0,0 1 1 0 0,0-1-1 0 0,0 0 1 0 0,0 1-1 0 0,0-1 1 0 0,0 0-1 0 0,1 1 1 0 0,-1-1-1 0 0,0 0 1 0 0,0 0-1 0 0,0 1 1 0 0,0-1-1 0 0,0 0 1 0 0,1 1-1 0 0,-1-1 1 0 0,0 0-1 0 0,0 0 1 0 0,0 0-1 0 0,1 1 1 0 0,-1-1-1 0 0,0 0 1 0 0,1 0-1 0 0,-1 1 1 0 0,17 4 152 0 0,22-4 466 0 0,-36-1-428 0 0,17-1-7 0 0,0 1 0 0 0,0 1 0 0 0,0 1 0 0 0,0 1 0 0 0,28 7 0 0 0,-34-5-298 0 0,-11-4-2123 0 0,-11-2-2632 0 0,-1 0 1528 0 0,-16-2-9363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64 0 0,'0'0'17164'0'0,"10"-16"-12522"0"0,5 169-2597 0 0,-12-84-1766 0 0,20-112 525 0 0,-9 17-778 0 0,0 0-1 0 0,1 1 0 0 0,2 0 0 0 0,1 2 0 0 0,25-28 1 0 0,-42 50-17 0 0,0 1 1 0 0,0-1-1 0 0,0 1 1 0 0,0-1 0 0 0,0 1-1 0 0,0 0 1 0 0,0-1-1 0 0,0 1 1 0 0,0 0 0 0 0,0 0-1 0 0,0 0 1 0 0,0-1-1 0 0,0 1 1 0 0,0 0 0 0 0,0 1-1 0 0,0-1 1 0 0,0 0-1 0 0,0 0 1 0 0,0 0-1 0 0,0 1 1 0 0,0-1 0 0 0,0 0-1 0 0,0 1 1 0 0,0-1-1 0 0,0 1 1 0 0,0-1 0 0 0,0 1-1 0 0,-1-1 1 0 0,1 1-1 0 0,0 0 1 0 0,0-1 0 0 0,-1 1-1 0 0,1 0 1 0 0,0 0-1 0 0,-1 0 1 0 0,1-1 0 0 0,0 1-1 0 0,-1 0 1 0 0,0 0-1 0 0,1 1 1 0 0,30 47 272 0 0,-26-40-217 0 0,4 10 607 0 0,-1 1 1 0 0,9 37 0 0 0,-7-20-2530 0 0,-6-23-6168 0 0,4-21 1668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5685 0 0,'0'0'15907'0'0,"10"-8"-14405"0"0,90 4 1379 0 0,-52 2-3706 0 0,-1 0-4683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0 324 1408 0 0,'0'0'16502'0'0,"0"5"-15712"0"0,1-4-720 0 0,-1 1-1 0 0,0 0 1 0 0,0-1-1 0 0,0 1 1 0 0,1-1-1 0 0,-1 1 1 0 0,1-1-1 0 0,-1 1 1 0 0,1-1-1 0 0,0 1 1 0 0,-1-1-1 0 0,1 1 1 0 0,0-1-1 0 0,0 0 1 0 0,0 0-1 0 0,0 1 1 0 0,0-1-1 0 0,0 0 1 0 0,1 0-1 0 0,-1 0 1 0 0,0 0-1 0 0,0 0 1 0 0,1 0-1 0 0,-1-1 1 0 0,3 2-1 0 0,1 0 127 0 0,1 0 0 0 0,0 0 0 0 0,0-1-1 0 0,-1 1 1 0 0,1-2 0 0 0,0 1 0 0 0,7 0-1 0 0,11-1 172 0 0,-1 0 0 0 0,0-2 0 0 0,32-5 0 0 0,-43 5-289 0 0,-1-1 0 0 0,0 0 1 0 0,1-1-1 0 0,-2 0 1 0 0,1-1-1 0 0,0 0 0 0 0,-1-1 1 0 0,16-11-1 0 0,-24 16-39 0 0,-1 0-1 0 0,0-1 0 0 0,0 1 1 0 0,0 0-1 0 0,0 0 0 0 0,0 0 1 0 0,0-1-1 0 0,0 1 0 0 0,-1-1 1 0 0,1 1-1 0 0,0 0 0 0 0,-1-1 1 0 0,1 1-1 0 0,-1-1 0 0 0,0 0 1 0 0,1 1-1 0 0,-1-1 0 0 0,0 1 1 0 0,0-1-1 0 0,0 1 0 0 0,0-1 1 0 0,0 0-1 0 0,0 1 0 0 0,0-1 1 0 0,-1 1-1 0 0,1-1 0 0 0,-1 1 1 0 0,1-1-1 0 0,-1 1 1 0 0,1-1-1 0 0,-1 1 0 0 0,0-1 1 0 0,0 1-1 0 0,0 0 0 0 0,0-1 1 0 0,0 1-1 0 0,0 0 0 0 0,-2-2 1 0 0,-7-8-128 0 0,0 1 1 0 0,-1 0 0 0 0,-18-13-1 0 0,10 7-9 0 0,13 12 15 0 0,1-1 0 0 0,0 0 0 0 0,0-1 0 0 0,1 1 0 0 0,-1-1 0 0 0,1 0 0 0 0,1 0 0 0 0,-1 0 0 0 0,1-1 0 0 0,0 1 0 0 0,0-1 0 0 0,1 1 0 0 0,-3-13 0 0 0,5 16 67 0 0,0 0 1 0 0,0-1-1 0 0,0 1 1 0 0,0 0-1 0 0,1 0 1 0 0,-1-1-1 0 0,1 1 0 0 0,0 0 1 0 0,0 0-1 0 0,0 0 1 0 0,0 0-1 0 0,1 0 1 0 0,-1 0-1 0 0,1 0 1 0 0,0 0-1 0 0,0 1 0 0 0,0-1 1 0 0,0 1-1 0 0,0-1 1 0 0,0 1-1 0 0,1 0 1 0 0,-1 0-1 0 0,1 0 1 0 0,0 0-1 0 0,-1 0 0 0 0,1 1 1 0 0,0-1-1 0 0,0 1 1 0 0,0 0-1 0 0,0 0 1 0 0,5-2-1 0 0,4 0 68 0 0,0 0 1 0 0,0 0-1 0 0,0 1 0 0 0,0 1 0 0 0,0 0 0 0 0,0 0 1 0 0,0 1-1 0 0,0 1 0 0 0,0 0 0 0 0,0 1 0 0 0,0 0 1 0 0,0 0-1 0 0,16 7 0 0 0,-22-7-25 0 0,-1-1 0 0 0,0 2 0 0 0,0-1 0 0 0,0 0 0 0 0,0 1 0 0 0,0 0 0 0 0,-1 0 0 0 0,1 0 0 0 0,-1 1 0 0 0,0 0 0 0 0,0-1 0 0 0,0 1 0 0 0,0 1 0 0 0,-1-1 0 0 0,0 1 0 0 0,0-1 0 0 0,0 1 0 0 0,0 0 0 0 0,-1 0 0 0 0,0 0 0 0 0,0 0 0 0 0,0 0 0 0 0,0 1 0 0 0,-1-1 0 0 0,0 1 0 0 0,0-1 0 0 0,-1 1 0 0 0,1-1 0 0 0,-1 1 0 0 0,-1 10 0 0 0,-1-10-11 0 0,0 1 0 0 0,0-1 0 0 0,0 1-1 0 0,-1-1 1 0 0,0 0 0 0 0,0 0 0 0 0,0 0 0 0 0,-1 0-1 0 0,0 0 1 0 0,-9 9 0 0 0,-56 53-13 0 0,42-44 13 0 0,27-24-23 0 0,0 0 1 0 0,0 0-1 0 0,0 0 1 0 0,0 0-1 0 0,-1 1 1 0 0,1-1-1 0 0,0 0 0 0 0,0 0 1 0 0,0 0-1 0 0,0 0 1 0 0,0 1-1 0 0,0-1 1 0 0,0 0-1 0 0,-1 0 0 0 0,1 0 1 0 0,0 1-1 0 0,0-1 1 0 0,0 0-1 0 0,0 0 0 0 0,0 0 1 0 0,0 1-1 0 0,0-1 1 0 0,0 0-1 0 0,0 0 1 0 0,0 1-1 0 0,0-1 0 0 0,0 0 1 0 0,0 0-1 0 0,0 0 1 0 0,0 1-1 0 0,1-1 1 0 0,-1 0-1 0 0,0 0 0 0 0,0 0 1 0 0,0 0-1 0 0,0 1 1 0 0,0-1-1 0 0,0 0 1 0 0,0 0-1 0 0,1 0 0 0 0,-1 0 1 0 0,0 1-1 0 0,0-1 1 0 0,0 0-1 0 0,0 0 1 0 0,1 0-1 0 0,-1 0 0 0 0,0 0 1 0 0,0 0-1 0 0,0 0 1 0 0,1 0-1 0 0,-1 1 0 0 0,0-1 1 0 0,0 0-1 0 0,0 0 1 0 0,1 0-1 0 0,-1 0 1 0 0,24 4 30 0 0,26-4 328 0 0,2-5-156 0 0,24-2 133 0 0,-24 6-4317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1 6249 0 0,'0'0'15886'0'0,"9"15"-14984"0"0,12 18-287 0 0,-2 1-1 0 0,-2 0 0 0 0,-1 2 0 0 0,-1 0 0 0 0,15 60 0 0 0,-27-74-566 0 0,0 0 0 0 0,-1 0 0 0 0,-1 1-1 0 0,-2-1 1 0 0,0 1 0 0 0,-1-1 0 0 0,-1 0-1 0 0,-7 26 1 0 0,7-37-172 0 0,-1 0-1 0 0,0 0 1 0 0,-1-1-1 0 0,0 1 1 0 0,-1-1-1 0 0,0 0 1 0 0,0-1-1 0 0,-1 1 1 0 0,0-1-1 0 0,-1 0 1 0 0,0-1-1 0 0,-1 0 1 0 0,1 0 0 0 0,-1-1-1 0 0,-1 0 1 0 0,0-1-1 0 0,-15 8 1 0 0,15-9-356 0 0,-18 9-1794 0 0,5-7-2688 0 0,-15-4-6585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6505 0 0,'0'0'11895'0'0,"13"-3"-10735"0"0,24-5-430 0 0,1 1-1 0 0,0 2 1 0 0,53 1-1 0 0,-73 4-1269 0 0,1 1 0 0 0,-1 1 0 0 0,19 4 0 0 0,-17-4-6959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6837 0 0,'0'0'13937'0'0,"-13"77"-13401"0"0,13-51-256 0 0,0 8-208 0 0,2-4-72 0 0,6 0-60 0 0,5 3-268 0 0,0-7-512 0 0,7-2-444 0 0,-10-8-808 0 0,8-2-3605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0 432 0 0,'0'0'17937'0'0,"5"12"-17025"0"0,6 19-384 0 0,-1 0-1 0 0,-2 0 1 0 0,7 47-1 0 0,-6 17-340 0 0,-5-37-282 0 0,21 95 0 0 0,-25-153 95 0 0,0 0 1 0 0,0 0-1 0 0,0 1 1 0 0,0-1-1 0 0,0 0 1 0 0,0 0 0 0 0,0 0-1 0 0,0 1 1 0 0,0-1-1 0 0,0 0 1 0 0,0 0-1 0 0,0 0 1 0 0,0 0-1 0 0,1 1 1 0 0,-1-1-1 0 0,0 0 1 0 0,0 0-1 0 0,0 0 1 0 0,0 0-1 0 0,0 0 1 0 0,0 0-1 0 0,1 1 1 0 0,-1-1-1 0 0,0 0 1 0 0,0 0-1 0 0,0 0 1 0 0,0 0-1 0 0,0 0 1 0 0,1 0-1 0 0,-1 0 1 0 0,0 0-1 0 0,0 0 1 0 0,0 0-1 0 0,1 0 1 0 0,-1 0-1 0 0,0 0 1 0 0,0 0-1 0 0,0 0 1 0 0,0 0-1 0 0,1 0 1 0 0,-1 0-1 0 0,0 0 1 0 0,0 0-1 0 0,0 0 1 0 0,1 0-1 0 0,-1 0 1 0 0,0 0-1 0 0,0 0 1 0 0,0 0-1 0 0,0 0 1 0 0,1 0-1 0 0,-1-1 1 0 0,12-12 81 0 0,16-33 92 0 0,-16 25-170 0 0,73-92 27 0 0,-74 100-49 0 0,0 1 1 0 0,0 1-1 0 0,1 0 1 0 0,1 1 0 0 0,0 0-1 0 0,23-13 1 0 0,-34 22 11 0 0,-1 0 0 0 0,0 0 0 0 0,1 0 1 0 0,-1 1-1 0 0,1-1 0 0 0,0 0 0 0 0,-1 1 0 0 0,1 0 0 0 0,-1-1 1 0 0,1 1-1 0 0,0 0 0 0 0,-1 0 0 0 0,1 0 0 0 0,0 0 0 0 0,-1 0 0 0 0,1 0 1 0 0,0 0-1 0 0,-1 1 0 0 0,1-1 0 0 0,0 0 0 0 0,-1 1 0 0 0,1 0 1 0 0,-1-1-1 0 0,3 2 0 0 0,-2 0 12 0 0,0 0 1 0 0,0 0-1 0 0,-1 0 1 0 0,1 0-1 0 0,-1 0 0 0 0,1 1 1 0 0,-1-1-1 0 0,0 1 1 0 0,1-1-1 0 0,-1 1 1 0 0,0-1-1 0 0,-1 1 1 0 0,2 4-1 0 0,1 12 69 0 0,-1-1 1 0 0,-1 1 0 0 0,-1 30-1 0 0,-1-32-81 0 0,0 0 57 0 0,-1 1 0 0 0,-1-1 0 0 0,0 0 0 0 0,-1 0 0 0 0,-8 21 0 0 0,-8 32-3751 0 0,19-65-151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46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1 562 1368 0 0,'0'0'5437'0'0,"74"-40"-3229"0"0,-51 28-492 0 0,-3-4-300 0 0,-5 2-216 0 0,1 2-232 0 0,-4-2-436 0 0,-1 2-308 0 0,1 2-172 0 0,1-3-52 0 0,2 1-52 0 0,3-2 4 0 0,0 2-672 0 0,5 0-528 0 0,-3-2-716 0 0,-4 4-2052 0 0,12-6-2721 0 0</inkml:trace>
  <inkml:trace contextRef="#ctx0" brushRef="#br0" timeOffset="1">806 105 8069 0 0,'0'0'6476'0'0,"84"-70"-7368"0"0,-64 58-500 0 0,6 0-616 0 0,-9 2-2596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1668 0 0,'0'0'15476'0'0,"5"-4"-15109"0"0,2 0-85 0 0,1 0 1 0 0,0 0-1 0 0,1 1 0 0 0,-1 0 1 0 0,1 0-1 0 0,-1 1 0 0 0,1 0 1 0 0,0 0-1 0 0,0 1 1 0 0,13 0-1 0 0,-19 1-248 0 0,0 0-1 0 0,-1 0 1 0 0,1 0 0 0 0,0 0-1 0 0,0 1 1 0 0,0-1 0 0 0,0 1-1 0 0,-1 0 1 0 0,1 0 0 0 0,0 0-1 0 0,-1 0 1 0 0,1 0 0 0 0,0 0 0 0 0,-1 1-1 0 0,0-1 1 0 0,1 1 0 0 0,-1 0-1 0 0,0 0 1 0 0,0-1 0 0 0,0 1-1 0 0,0 1 1 0 0,0-1 0 0 0,0 0-1 0 0,-1 0 1 0 0,1 1 0 0 0,-1-1-1 0 0,1 1 1 0 0,-1 0 0 0 0,0-1-1 0 0,0 1 1 0 0,0 0 0 0 0,-1-1 0 0 0,1 1-1 0 0,-1 0 1 0 0,1 0 0 0 0,-1 0-1 0 0,0 0 1 0 0,0 3 0 0 0,0 0 24 0 0,-1 1 0 0 0,0-1 0 0 0,0 1 0 0 0,0-1 1 0 0,-1 1-1 0 0,0-1 0 0 0,0 0 0 0 0,-1 0 0 0 0,0 0 0 0 0,0 0 1 0 0,0-1-1 0 0,-6 8 0 0 0,-15 32 240 0 0,23-45-300 0 0,1 1 0 0 0,0-1 0 0 0,0 1 0 0 0,0-1 0 0 0,0 1 0 0 0,0-1 0 0 0,0 0 0 0 0,-1 1 0 0 0,1-1 1 0 0,0 1-1 0 0,0-1 0 0 0,0 1 0 0 0,0-1 0 0 0,1 1 0 0 0,-1-1 0 0 0,0 0 0 0 0,0 1 0 0 0,0-1 0 0 0,0 1 0 0 0,0-1 0 0 0,0 1 1 0 0,1-1-1 0 0,-1 0 0 0 0,0 1 0 0 0,0-1 0 0 0,1 0 0 0 0,-1 1 0 0 0,0-1 0 0 0,1 0 0 0 0,-1 1 0 0 0,0-1 0 0 0,1 1 0 0 0,19 5-24 0 0,22-5 20 0 0,-40-2 4 0 0,9 0-75 0 0,1 0-1 0 0,-1-1 0 0 0,0-1 0 0 0,0 1 0 0 0,0-2 0 0 0,-1 0 0 0 0,12-6 0 0 0,-13 6-1493 0 0,1-2 1 0 0,-2 1-1 0 0,1-1 0 0 0,12-11 0 0 0,-6 0-4806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26 7265 0 0,'0'0'9138'0'0,"6"-4"-8913"0"0,20-13 43 0 0,-20 12 531 0 0,-42 17 1379 0 0,31-12-2146 0 0,1 0-23 0 0,0 1 0 0 0,0-1 0 0 0,-1 1 0 0 0,1 0 0 0 0,0 0 0 0 0,0 0 0 0 0,-5 2-1 0 0,9-3-67 0 0,-1 24 197 0 0,-9 45 0 0 0,1-12-111 0 0,-22 544 1811 0 0,34-478-1845 0 0,-3-122-2 0 0,1-1 1 0 0,0 1-1 0 0,-1 0 0 0 0,1-1 0 0 0,0 1 0 0 0,0-1 0 0 0,-1 1 0 0 0,1-1 1 0 0,0 1-1 0 0,0-1 0 0 0,0 1 0 0 0,0-1 0 0 0,0 0 0 0 0,-1 0 0 0 0,1 1 0 0 0,0-1 1 0 0,0 0-1 0 0,0 0 0 0 0,0 0 0 0 0,0 0 0 0 0,0 0 0 0 0,2 0 0 0 0,28 0 32 0 0,-26 0-35 0 0,19 0-167 0 0,0-1 1 0 0,43-7-1 0 0,-57 6-1217 0 0,-1-1 1 0 0,1 0-1 0 0,-1 0 0 0 0,0-1 0 0 0,16-9 0 0 0,-7 0-7031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9 102 6129 0 0,'0'0'11489'0'0,"11"-10"-10923"0"0,35-33 96 0 0,-41 39-520 0 0,1 0-1 0 0,0 0 1 0 0,1 1-1 0 0,-1 0 1 0 0,1 0-1 0 0,0 0 1 0 0,-1 1-1 0 0,1 0 1 0 0,0 0-1 0 0,0 1 1 0 0,0 0-1 0 0,0 0 1 0 0,1 1-1 0 0,-1 0 1 0 0,0 0-1 0 0,0 1 1 0 0,11 1-1 0 0,-15-1-107 0 0,1 0-1 0 0,0 0 0 0 0,-1 1 1 0 0,1-1-1 0 0,-1 1 0 0 0,0 0 0 0 0,1 0 1 0 0,-1 0-1 0 0,0 0 0 0 0,0 0 1 0 0,0 1-1 0 0,0-1 0 0 0,-1 1 1 0 0,1 0-1 0 0,-1 0 0 0 0,1 0 0 0 0,-1 0 1 0 0,0 0-1 0 0,0 1 0 0 0,-1-1 1 0 0,1 1-1 0 0,-1-1 0 0 0,0 1 1 0 0,1-1-1 0 0,-1 1 0 0 0,-1 0 1 0 0,1 0-1 0 0,-1-1 0 0 0,1 1 0 0 0,-1 0 1 0 0,0 0-1 0 0,-1 4 0 0 0,0 10 87 0 0,-1 0-1 0 0,0 0 1 0 0,-1-1-1 0 0,-1 1 0 0 0,-10 24 1 0 0,6-18-120 0 0,-1-1 0 0 0,-2 0 0 0 0,0-1 0 0 0,-2-1 0 0 0,0 0-1 0 0,-1 0 1 0 0,-1-1 0 0 0,-1-1 0 0 0,-1-1 0 0 0,0 0 0 0 0,-36 27 0 0 0,33-36 88 0 0,11-5 812 0 0,23-4-582 0 0,431-18 1474 0 0,-426 17-1711 0 0,-24 1 141 0 0,-30 5-203 0 0,-39 6-565 0 0,0-4-1 0 0,-136-2 0 0 0,150-6 307 0 0,56 1 239 0 0,-26-3 43 0 0,30 2-38 0 0,1 0 0 0 0,-1 1 0 0 0,0-1 0 0 0,0 0-1 0 0,0 0 1 0 0,0 0 0 0 0,1 0 0 0 0,-1 0 0 0 0,0 0 0 0 0,1 0-1 0 0,-1 0 1 0 0,1 1 0 0 0,-1-1 0 0 0,1 0 0 0 0,-1 0 0 0 0,1 1 0 0 0,0-1-1 0 0,-1 0 1 0 0,1 1 0 0 0,0-1 0 0 0,0 0 0 0 0,-1 1 0 0 0,1-1-1 0 0,0 1 1 0 0,0-1 0 0 0,1 1 0 0 0,18-16 161 0 0,0 1-1 0 0,29-16 1 0 0,-35 24-102 0 0,0-2 1 0 0,0 1 0 0 0,-1-2-1 0 0,-1 0 1 0 0,1 0 0 0 0,-1-1-1 0 0,-1-1 1 0 0,15-19 0 0 0,-18 18-25 0 0,-1 1 0 0 0,-1-1 0 0 0,0-1 0 0 0,0 1 0 0 0,-2-1 0 0 0,0 0 0 0 0,0 0-1 0 0,-1 0 1 0 0,-1 0 0 0 0,0-1 0 0 0,-1-23 0 0 0,-1 31-38 0 0,0-1-1 0 0,-1 1 1 0 0,0 0-1 0 0,0-1 1 0 0,-1 1-1 0 0,0 0 0 0 0,0-1 1 0 0,0 1-1 0 0,-1 0 1 0 0,0 1-1 0 0,-1-1 1 0 0,1 1-1 0 0,-1-1 1 0 0,-1 1-1 0 0,1 0 0 0 0,-1 0 1 0 0,0 1-1 0 0,0-1 1 0 0,-1 1-1 0 0,0 1 1 0 0,0-1-1 0 0,0 1 1 0 0,0 0-1 0 0,-8-4 0 0 0,11 7-20 0 0,1 0 0 0 0,-1 1-1 0 0,0-1 1 0 0,0 1 0 0 0,0 0-1 0 0,0 0 1 0 0,0 0 0 0 0,0 0-1 0 0,0 0 1 0 0,0 1 0 0 0,0-1-1 0 0,0 1 1 0 0,0 0 0 0 0,0 0 0 0 0,0 0-1 0 0,1 0 1 0 0,-1 0 0 0 0,0 1-1 0 0,1-1 1 0 0,-1 1 0 0 0,1-1-1 0 0,-4 4 1 0 0,-8 6-27 0 0,0 1 0 0 0,-18 21 0 0 0,19-20 39 0 0,4-5-43 0 0,5-6 3 0 0,1 1 0 0 0,0 0-1 0 0,0-1 1 0 0,0 1 0 0 0,0 0 0 0 0,0 0 0 0 0,0 1 0 0 0,1-1 0 0 0,0 0 0 0 0,-2 5 0 0 0,47-29-86 0 0,-32 15 133 0 0,0 1 0 0 0,1 1-1 0 0,0 0 1 0 0,0 1 0 0 0,0 0-1 0 0,0 0 1 0 0,0 1 0 0 0,0 1-1 0 0,1 0 1 0 0,23 2-1 0 0,-32-1 10 0 0,1 1-1 0 0,-1-1 1 0 0,1 1-1 0 0,-1 0 1 0 0,0 0-1 0 0,1 0 1 0 0,-1 1-1 0 0,0 0 1 0 0,0 0-1 0 0,0 0 1 0 0,0 0-1 0 0,0 0 0 0 0,0 1 1 0 0,-1 0-1 0 0,1 0 1 0 0,-1 0-1 0 0,0 0 1 0 0,1 0-1 0 0,-2 1 1 0 0,1-1-1 0 0,0 1 1 0 0,-1 0-1 0 0,1 0 1 0 0,-1 0-1 0 0,0 0 1 0 0,-1 0-1 0 0,1 0 0 0 0,-1 1 1 0 0,0-1-1 0 0,0 0 1 0 0,1 9-1 0 0,-1-2 16 0 0,-1 1 0 0 0,0 0 0 0 0,0-1-1 0 0,-2 1 1 0 0,1-1 0 0 0,-2 1 0 0 0,1-1 0 0 0,-1 0-1 0 0,-1 0 1 0 0,0 0 0 0 0,-1-1 0 0 0,0 1 0 0 0,0-1-1 0 0,-1 0 1 0 0,-11 14 0 0 0,-9 6-45 0 0,0 0 1 0 0,-3-2-1 0 0,-36 29 1 0 0,-1 3 10 0 0,65-60 0 0 0,1 0 1 0 0,-1 0-1 0 0,1 0 0 0 0,0 1 0 0 0,-1-1 0 0 0,1 0 0 0 0,0 0 0 0 0,0 1 0 0 0,-1-1 1 0 0,1 0-1 0 0,0 1 0 0 0,0-1 0 0 0,-1 0 0 0 0,1 1 0 0 0,0-1 0 0 0,0 0 0 0 0,0 1 0 0 0,-1-1 1 0 0,1 1-1 0 0,0-1 0 0 0,0 0 0 0 0,0 1 0 0 0,0-1 0 0 0,0 1 0 0 0,0-1 0 0 0,0 0 1 0 0,0 1-1 0 0,0-1 0 0 0,0 1 0 0 0,0-1 0 0 0,0 0 0 0 0,0 1 0 0 0,1-1 0 0 0,-1 1 0 0 0,0-1 1 0 0,0 0-1 0 0,0 1 0 0 0,0-1 0 0 0,1 1 0 0 0,19 6-66 0 0,33-4 298 0 0,-48-3-212 0 0,44 0 146 0 0,-14 2-438 0 0,70-8-1 0 0,-89 1-1479 0 0,-9-2-2832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5957 0 0,'0'0'14604'0'0,"3"5"-14167"0"0,-1-2-361 0 0,0 0-1 0 0,1 0 1 0 0,-1-1 0 0 0,1 1-1 0 0,0-1 1 0 0,0 1 0 0 0,0-1 0 0 0,0 0-1 0 0,1 0 1 0 0,-1 0 0 0 0,1 0-1 0 0,-1-1 1 0 0,1 1 0 0 0,-1-1-1 0 0,1 0 1 0 0,0 0 0 0 0,0-1 0 0 0,-1 1-1 0 0,1-1 1 0 0,0 1 0 0 0,0-1-1 0 0,0-1 1 0 0,7 0 0 0 0,5 0-4 0 0,1 0 1 0 0,0-2-1 0 0,-1 0 1 0 0,0-1-1 0 0,0 0 1 0 0,0-1-1 0 0,19-10 1 0 0,-34 17-53 0 0,0 0 0 0 0,-1 0 1 0 0,0-1-1 0 0,1 1 0 0 0,-1 0 1 0 0,0 0-1 0 0,0-1 0 0 0,0 1 0 0 0,0 0 1 0 0,0 0-1 0 0,0 0 0 0 0,0-1 1 0 0,-1 1-1 0 0,1 0 0 0 0,-2 3 1 0 0,-7 41 70 0 0,9-45-94 0 0,-6 48 106 0 0,2-1 0 0 0,2 1 0 0 0,2-1-1 0 0,8 63 1 0 0,15 26-250 0 0,-15-99 546 0 0,-2 0 0 0 0,3 63 0 0 0,-9-100-383 0 0,0 0 0 0 0,-1 0-1 0 0,1 0 1 0 0,-1 0 0 0 0,1 0-1 0 0,-1 0 1 0 0,1 0 0 0 0,-1 0-1 0 0,0-1 1 0 0,1 1 0 0 0,-1 0-1 0 0,0 0 1 0 0,0-1 0 0 0,1 1-1 0 0,-1-1 1 0 0,0 1 0 0 0,0 0-1 0 0,0-1 1 0 0,0 0 0 0 0,0 1-1 0 0,0-1 1 0 0,0 0 0 0 0,0 1-1 0 0,0-1 1 0 0,0 0-1 0 0,0 0 1 0 0,0 0 0 0 0,-2 0-1 0 0,-37 3-9 0 0,33-3 36 0 0,-16 2-78 0 0,-5 0-82 0 0,0-1 0 0 0,1-2 0 0 0,-51-6 0 0 0,77 7 77 0 0,1 0-1 0 0,-1 0 0 0 0,1 0 0 0 0,-1-1 1 0 0,1 1-1 0 0,-1 0 0 0 0,1 0 1 0 0,-1 0-1 0 0,1 0 0 0 0,0-1 0 0 0,-1 1 1 0 0,1 0-1 0 0,-1-1 0 0 0,1 1 1 0 0,0 0-1 0 0,-1 0 0 0 0,1-1 1 0 0,0 1-1 0 0,-1-1 0 0 0,1 1 0 0 0,0 0 1 0 0,0-1-1 0 0,-1 1 0 0 0,1-1 1 0 0,0 1-1 0 0,0 0 0 0 0,0-1 0 0 0,0 1 1 0 0,0-1-1 0 0,-1 1 0 0 0,1-1 1 0 0,0 1-1 0 0,0-1 0 0 0,0 1 0 0 0,0-1 1 0 0,0 1-1 0 0,0 0 0 0 0,1-1 1 0 0,-1 1-1 0 0,0-1 0 0 0,0 1 0 0 0,0-1 1 0 0,0 1-1 0 0,0-1 0 0 0,1 0 1 0 0,12-18-5819 0 0,-3 6-107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46 4152 0 0,'0'0'9806'0'0,"2"-4"-8700"0"0,-1 3-780 0 0,0-1 0 0 0,1 1-1 0 0,-2-1 1 0 0,1 1 0 0 0,0-1 0 0 0,0 0-1 0 0,0 0 1 0 0,-1 1 0 0 0,1-1 0 0 0,-1 0-1 0 0,1 0 1 0 0,-1 0 0 0 0,0 0 0 0 0,0-2-1 0 0,0 3-232 0 0,-1 0-1 0 0,1 0 1 0 0,0 0-1 0 0,-1 1 1 0 0,1-1-1 0 0,-1 0 1 0 0,0 1-1 0 0,1-1 1 0 0,-1 0-1 0 0,0 1 1 0 0,1-1-1 0 0,-1 1 1 0 0,0-1-1 0 0,1 1 1 0 0,-1-1-1 0 0,0 1 1 0 0,0-1-1 0 0,0 1 1 0 0,0 0-1 0 0,1-1 1 0 0,-1 1-1 0 0,0 0 1 0 0,0 0-1 0 0,0 0 1 0 0,0 0-1 0 0,0 0 1 0 0,0 0-1 0 0,0 0 1 0 0,1 0-1 0 0,-1 0 1 0 0,0 0-1 0 0,0 0 1 0 0,0 1-1 0 0,0-1 1 0 0,0 0-1 0 0,0 1 1 0 0,1-1-1 0 0,-1 0 1 0 0,-1 2-1 0 0,-4 0-72 0 0,0 1 0 0 0,0-1 0 0 0,1 2 0 0 0,-1-1 0 0 0,1 1 0 0 0,0 0 0 0 0,0 0 0 0 0,0 0 0 0 0,1 0 0 0 0,-1 1 0 0 0,1 0 1 0 0,0 0-1 0 0,0 0 0 0 0,1 1 0 0 0,-1-1 0 0 0,-3 11 0 0 0,2-6-38 0 0,0-1 0 0 0,2 1 0 0 0,-1 0-1 0 0,1 0 1 0 0,0 0 0 0 0,1 0 0 0 0,0 1 0 0 0,1-1 0 0 0,0 19 0 0 0,1-26 15 0 0,0 0 0 0 0,0-1-1 0 0,1 1 1 0 0,-1 0 0 0 0,1-1-1 0 0,0 1 1 0 0,-1-1 0 0 0,1 1-1 0 0,0-1 1 0 0,1 1 0 0 0,-1-1-1 0 0,0 0 1 0 0,1 1 0 0 0,-1-1-1 0 0,1 0 1 0 0,0 0 0 0 0,0 0-1 0 0,0 0 1 0 0,0-1 0 0 0,0 1-1 0 0,0 0 1 0 0,3 1 0 0 0,-1-1 10 0 0,1-1-1 0 0,0 1 1 0 0,-1-1 0 0 0,1 0 0 0 0,0 0 0 0 0,0 0 0 0 0,-1-1 0 0 0,1 0-1 0 0,0 0 1 0 0,0 0 0 0 0,7-1 0 0 0,6-2 25 0 0,0-1 1 0 0,0-1-1 0 0,-1-1 1 0 0,0 0-1 0 0,27-14 1 0 0,-16 5-13 0 0,2 0 24 0 0,0-1 0 0 0,34-26-1 0 0,-62 37 292 0 0,-11 5-371 0 0,6 1 18 0 0,1 0 1 0 0,0-1-1 0 0,0 1 1 0 0,0 0-1 0 0,0 0 1 0 0,0 0-1 0 0,0 0 0 0 0,0 1 1 0 0,0-1-1 0 0,1 0 1 0 0,-3 3-1 0 0,1-1 11 0 0,1-1 0 0 0,0 1 1 0 0,0 0-1 0 0,1-1 0 0 0,-1 1 0 0 0,1 0 0 0 0,-1 0 0 0 0,1 0 0 0 0,0 1 0 0 0,0-1 1 0 0,0 0-1 0 0,0 0 0 0 0,1 1 0 0 0,-1-1 0 0 0,1 0 0 0 0,0 0 0 0 0,0 1 1 0 0,0-1-1 0 0,2 7 0 0 0,-1-8 16 0 0,0 1-1 0 0,0-1 1 0 0,1 0 0 0 0,-1 0 0 0 0,1 0-1 0 0,0 0 1 0 0,0 0 0 0 0,0 0-1 0 0,0 0 1 0 0,0 0 0 0 0,0-1 0 0 0,0 1-1 0 0,0-1 1 0 0,0 0 0 0 0,1 1 0 0 0,-1-1-1 0 0,1 0 1 0 0,-1 0 0 0 0,1-1 0 0 0,-1 1-1 0 0,1-1 1 0 0,0 1 0 0 0,-1-1 0 0 0,1 0-1 0 0,3 0 1 0 0,7 1 125 0 0,0-1 0 0 0,0-1 0 0 0,0 0-1 0 0,0-1 1 0 0,0-1 0 0 0,0 0 0 0 0,0 0-1 0 0,15-8 1 0 0,-6 2 9 0 0,-1-1-1 0 0,0 0 1 0 0,35-25-1 0 0,-55 34-130 0 0,1 0 0 0 0,0 0 0 0 0,-1 0-1 0 0,0 0 1 0 0,1-1 0 0 0,-1 1 0 0 0,1 0 0 0 0,-1-1-1 0 0,0 1 1 0 0,0-1 0 0 0,0 1 0 0 0,0-1-1 0 0,0 1 1 0 0,0-1 0 0 0,-1 0 0 0 0,1 0 0 0 0,0 1-1 0 0,-1-1 1 0 0,1 0 0 0 0,-1 0 0 0 0,0 0-1 0 0,1 1 1 0 0,-1-1 0 0 0,0 0 0 0 0,0 0-1 0 0,-1 0 1 0 0,1 0 0 0 0,0 0 0 0 0,0 1 0 0 0,-1-1-1 0 0,0-2 1 0 0,-1 1 24 0 0,1 1-1 0 0,-1-1 1 0 0,1 1-1 0 0,-1-1 0 0 0,0 1 1 0 0,0 0-1 0 0,0 0 1 0 0,0 0-1 0 0,-1 0 1 0 0,1 1-1 0 0,0-1 1 0 0,-1 0-1 0 0,1 1 1 0 0,-1 0-1 0 0,1-1 1 0 0,-1 1-1 0 0,0 0 1 0 0,0 1-1 0 0,-2-2 0 0 0,-20-2-175 0 0,1 1-1 0 0,0 2 0 0 0,-1 0 0 0 0,0 1 0 0 0,1 2 0 0 0,0 0 0 0 0,-1 2 0 0 0,1 0 0 0 0,-30 11 0 0 0,54-15 64 0 0,0 0 1 0 0,1 0-1 0 0,-1 0 1 0 0,0 0-1 0 0,1 0 1 0 0,-1 0-1 0 0,0 1 1 0 0,1-1-1 0 0,-1 0 1 0 0,0 0-1 0 0,1 0 1 0 0,-1 0-1 0 0,0 1 0 0 0,0-1 1 0 0,1 0-1 0 0,-1 0 1 0 0,0 1-1 0 0,0-1 1 0 0,0 0-1 0 0,1 1 1 0 0,-1-1-1 0 0,0 0 1 0 0,0 0-1 0 0,0 1 1 0 0,0-1-1 0 0,0 0 0 0 0,1 1 1 0 0,-1-1-1 0 0,0 0 1 0 0,0 1-1 0 0,0-1 1 0 0,0 0-1 0 0,0 1 1 0 0,0-1-1 0 0,0 1 1 0 0,0-1-1 0 0,0 0 0 0 0,0 1 1 0 0,-1-1-1 0 0,1 0 1 0 0,0 1-1 0 0,0-1 1 0 0,0 0-1 0 0,0 0 1 0 0,0 1-1 0 0,-1-1 1 0 0,1 0-1 0 0,0 1 1 0 0,0-1-1 0 0,0 0 0 0 0,-1 0 1 0 0,1 1-1 0 0,0-1 1 0 0,-1 0-1 0 0,1 0 1 0 0,0 0-1 0 0,0 1 1 0 0,-1-1-1 0 0,1 0 1 0 0,0 0-1 0 0,-1 0 1 0 0,30 10-10224 0 0,-11-7 290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0 9001 0 0,'0'0'10988'0'0,"-8"12"-10878"0"0,-23 35 31 0 0,30-47-133 0 0,1 1 1 0 0,-1 0-1 0 0,1-1 1 0 0,0 1-1 0 0,-1 0 1 0 0,1 0-1 0 0,0-1 1 0 0,-1 1-1 0 0,1 0 0 0 0,0 0 1 0 0,0 0-1 0 0,0 0 1 0 0,0-1-1 0 0,0 1 1 0 0,0 0-1 0 0,0 0 1 0 0,0 0-1 0 0,0-1 1 0 0,0 1-1 0 0,0 0 1 0 0,1 0-1 0 0,-1 0 0 0 0,0-1 1 0 0,1 1-1 0 0,-1 0 1 0 0,0 0-1 0 0,1-1 1 0 0,-1 1-1 0 0,1 0 1 0 0,-1-1-1 0 0,1 1 1 0 0,0 0-1 0 0,23 12 208 0 0,-18-10-57 0 0,8 4 152 0 0,0 0 0 0 0,-1 1 0 0 0,-1 1 0 0 0,23 19 0 0 0,-33-26-251 0 0,1 0 0 0 0,-1 1-1 0 0,0-1 1 0 0,0 0 0 0 0,-1 0 0 0 0,1 1 0 0 0,0-1 0 0 0,-1 1 0 0 0,1 0 0 0 0,-1-1 0 0 0,0 1 0 0 0,0 0 0 0 0,0 0 0 0 0,0 0 0 0 0,0-1 0 0 0,-1 1-1 0 0,1 0 1 0 0,-1 0 0 0 0,0 0 0 0 0,0 0 0 0 0,0 0 0 0 0,0 0 0 0 0,-1 0 0 0 0,1 0 0 0 0,-1 0 0 0 0,0 0 0 0 0,0 0 0 0 0,0 0 0 0 0,0 0-1 0 0,0-1 1 0 0,0 1 0 0 0,-3 3 0 0 0,-1 2-38 0 0,-1-1-1 0 0,0 0 0 0 0,0-1 1 0 0,-1 1-1 0 0,1-1 1 0 0,-2-1-1 0 0,1 1 0 0 0,0-1 1 0 0,-1 0-1 0 0,0-1 1 0 0,0 0-1 0 0,0 0 0 0 0,-1-1 1 0 0,1 0-1 0 0,-1 0 1 0 0,0-1-1 0 0,0 0 0 0 0,0-1 1 0 0,0 0-1 0 0,-17 0 1 0 0,25-1-177 0 0,0-1 1 0 0,0 1-1 0 0,1-1 1 0 0,-1 1-1 0 0,1-1 1 0 0,-1 0-1 0 0,0 1 1 0 0,1-1-1 0 0,-1 0 1 0 0,1 0-1 0 0,-1 1 1 0 0,1-1-1 0 0,0 0 1 0 0,-1 0-1 0 0,1 1 1 0 0,0-1-1 0 0,-1 0 1 0 0,1 0-1 0 0,0 0 1 0 0,0 0-1 0 0,0 0 1 0 0,0 1-1 0 0,0-1 1 0 0,0 0-1 0 0,0 0 1 0 0,0 0-1 0 0,0 0 1 0 0,0 0-1 0 0,1 1 1 0 0,-1-2-1 0 0,1-5-2545 0 0,-1-10-3517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12 1200 0 0,'0'0'17212'0'0,"-11"-3"-16318"0"0,-40-5-160 0 0,48 8-669 0 0,1 1 0 0 0,-1-1 0 0 0,0 1 0 0 0,1 0 0 0 0,-1 0 0 0 0,1 0 0 0 0,-1 0-1 0 0,1 0 1 0 0,-1 0 0 0 0,1 1 0 0 0,0-1 0 0 0,0 1 0 0 0,0 0 0 0 0,0 0 0 0 0,0 0 0 0 0,0 0 0 0 0,-2 2 0 0 0,-26 40 840 0 0,26-37-729 0 0,-7 13 45 0 0,1 0-1 0 0,0 1 1 0 0,2 0-1 0 0,1 0 1 0 0,0 1-1 0 0,2 0 1 0 0,-6 42-1 0 0,9-46-302 0 0,1 0 0 0 0,1 0 0 0 0,0 0 0 0 0,1 0 0 0 0,1 0 0 0 0,1 0 0 0 0,1 0 0 0 0,0-1 0 0 0,1 0 0 0 0,11 25 0 0 0,-14-38-85 0 0,0 0-1 0 0,0-1 1 0 0,1 1 0 0 0,-1-1-1 0 0,1 0 1 0 0,0 0 0 0 0,0 0-1 0 0,0 0 1 0 0,5 4 0 0 0,22 4-4713 0 0,-13-10-1486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1 339 6777 0 0,'0'0'11556'0'0,"4"4"-10751"0"0,1 0-669 0 0,1 1-1 0 0,0-1 0 0 0,0-1 1 0 0,1 1-1 0 0,-1-1 1 0 0,1 0-1 0 0,0 0 0 0 0,0-1 1 0 0,0 0-1 0 0,0 0 0 0 0,0-1 1 0 0,0 0-1 0 0,0 0 0 0 0,0 0 1 0 0,1-1-1 0 0,6-1 0 0 0,10 0 93 0 0,-1-1 0 0 0,0 0 0 0 0,0-2 0 0 0,24-7 0 0 0,-42 9-142 0 0,1 0-1 0 0,-1 0 0 0 0,0-1 1 0 0,0 1-1 0 0,0-1 0 0 0,0 0 1 0 0,8-7-1 0 0,-12 9-53 0 0,0 0 1 0 0,0 0-1 0 0,0 1 1 0 0,0-1-1 0 0,0 0 1 0 0,-1 0-1 0 0,1 0 0 0 0,0 0 1 0 0,-1 0-1 0 0,1 0 1 0 0,0 0-1 0 0,-1 0 0 0 0,1 0 1 0 0,-1 0-1 0 0,0 0 1 0 0,1 0-1 0 0,-1-1 1 0 0,0 1-1 0 0,0 0 0 0 0,1 0 1 0 0,-1 0-1 0 0,0 0 1 0 0,0-1-1 0 0,0 1 1 0 0,-1 0-1 0 0,1 0 0 0 0,0 0 1 0 0,0 0-1 0 0,-1-1 1 0 0,1 1-1 0 0,0 0 1 0 0,-1 0-1 0 0,1 0 0 0 0,-1 0 1 0 0,0 0-1 0 0,1 0 1 0 0,-1 0-1 0 0,0 0 1 0 0,1 0-1 0 0,-1 0 0 0 0,0 1 1 0 0,-2-3-1 0 0,-72-52-47 0 0,58 45-76 0 0,1-1 0 0 0,0-1 1 0 0,1-1-1 0 0,0 0 0 0 0,-12-15 0 0 0,25 26 80 0 0,1 1 1 0 0,-1-1-1 0 0,1 0 0 0 0,0 0 0 0 0,-1 0 1 0 0,1 0-1 0 0,0 0 0 0 0,1 0 0 0 0,-1 0 1 0 0,0 0-1 0 0,1-1 0 0 0,-1 1 0 0 0,1 0 1 0 0,-1 0-1 0 0,1 0 0 0 0,0-1 0 0 0,0 1 1 0 0,0 0-1 0 0,0-1 0 0 0,1 1 1 0 0,-1 0-1 0 0,0 0 0 0 0,1 0 0 0 0,0-1 1 0 0,0 1-1 0 0,-1 0 0 0 0,1 0 0 0 0,0 0 1 0 0,1 0-1 0 0,-1 0 0 0 0,0 0 0 0 0,0 1 1 0 0,1-1-1 0 0,-1 0 0 0 0,1 1 0 0 0,0-1 1 0 0,-1 1-1 0 0,1-1 0 0 0,0 1 0 0 0,0 0 1 0 0,0-1-1 0 0,2 0 0 0 0,9-5 21 0 0,1-1-1 0 0,-1 2 1 0 0,1 0 0 0 0,27-8-1 0 0,-21 8 32 0 0,1 1 1 0 0,-1 1-1 0 0,1 1 0 0 0,0 1 1 0 0,0 1-1 0 0,34 2 0 0 0,-48 0-17 0 0,-1 0 0 0 0,1 0-1 0 0,0 1 1 0 0,-1 0 0 0 0,1 0-1 0 0,-1 0 1 0 0,1 1 0 0 0,-1 0-1 0 0,0 0 1 0 0,9 7 0 0 0,-11-7 14 0 0,-1 1 0 0 0,0-1 1 0 0,0 0-1 0 0,0 1 1 0 0,0-1-1 0 0,-1 1 1 0 0,1 0-1 0 0,-1 0 1 0 0,0 0-1 0 0,0 0 0 0 0,-1 1 1 0 0,1-1-1 0 0,-1 0 1 0 0,0 1-1 0 0,0-1 1 0 0,0 1-1 0 0,0 7 1 0 0,-1-4 37 0 0,-1 1 1 0 0,0-1-1 0 0,0 0 1 0 0,0 0-1 0 0,-1 0 1 0 0,0 0-1 0 0,-1-1 1 0 0,0 1 0 0 0,0 0-1 0 0,-7 11 1 0 0,-8 10 98 0 0,-27 35 0 0 0,6-9-17 0 0,39-55-161 0 0,-1 1-1 0 0,1-1 1 0 0,0 1-1 0 0,-1 0 1 0 0,1-1-1 0 0,0 1 1 0 0,-1-1-1 0 0,1 1 1 0 0,0 0-1 0 0,0-1 1 0 0,0 1-1 0 0,0 0 1 0 0,-1-1-1 0 0,1 1 1 0 0,0 0-1 0 0,0-1 1 0 0,0 1-1 0 0,0 0 1 0 0,0 0-1 0 0,1-1 1 0 0,-1 1-1 0 0,0 0 1 0 0,0-1-1 0 0,0 1 1 0 0,1-1-1 0 0,-1 1 1 0 0,0 0-1 0 0,1-1 1 0 0,0 2-1 0 0,20 9 55 0 0,42-4 109 0 0,-48-7-206 0 0,17 8-1408 0 0,-18-1-7235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 2632 0 0,'0'0'15582'0'0,"0"0"-15524"0"0,1 0-1 0 0,-1 0 1 0 0,0 0 0 0 0,1 0-1 0 0,-1 1 1 0 0,1-1-1 0 0,-1 0 1 0 0,0 0-1 0 0,1 0 1 0 0,-1 1 0 0 0,0-1-1 0 0,1 0 1 0 0,-1 1-1 0 0,0-1 1 0 0,0 0-1 0 0,1 1 1 0 0,-1-1 0 0 0,0 0-1 0 0,0 1 1 0 0,0-1-1 0 0,1 0 1 0 0,-1 1-1 0 0,0-1 1 0 0,0 1 0 0 0,0-1-1 0 0,0 0 1 0 0,0 1-1 0 0,0 0 1 0 0,0 19 741 0 0,-1 12-267 0 0,2 0 0 0 0,1 0 0 0 0,1 0 0 0 0,10 41 0 0 0,-13-72-525 0 0,0-1 0 0 0,0 0 0 0 0,0 1-1 0 0,0-1 1 0 0,0 1 0 0 0,0-1-1 0 0,1 0 1 0 0,-1 1 0 0 0,0-1-1 0 0,0 0 1 0 0,0 1 0 0 0,0-1-1 0 0,1 0 1 0 0,-1 1 0 0 0,0-1 0 0 0,0 0-1 0 0,0 1 1 0 0,1-1 0 0 0,-1 0-1 0 0,0 0 1 0 0,1 1 0 0 0,-1-1-1 0 0,0 0 1 0 0,0 0 0 0 0,1 0-1 0 0,-1 1 1 0 0,0-1 0 0 0,1 0 0 0 0,-1 0-1 0 0,1 0 1 0 0,-1 0 0 0 0,0 0-1 0 0,1 0 1 0 0,10-10 158 0 0,10-31-3 0 0,-15 28-158 0 0,65-100-2 0 0,-63 101-23 0 0,1 0 1 0 0,1 1-1 0 0,0 1 0 0 0,0 0 1 0 0,1 0-1 0 0,0 1 0 0 0,14-9 1 0 0,-24 17 17 0 0,0 0 1 0 0,1 0 0 0 0,-1 1-1 0 0,0-1 1 0 0,1 0 0 0 0,-1 1-1 0 0,1-1 1 0 0,-1 0 0 0 0,1 1-1 0 0,-1 0 1 0 0,1-1-1 0 0,-1 1 1 0 0,1 0 0 0 0,0 0-1 0 0,-1 0 1 0 0,1 0 0 0 0,-1 0-1 0 0,1 0 1 0 0,-1 0-1 0 0,1 1 1 0 0,0-1 0 0 0,-1 1-1 0 0,1-1 1 0 0,-1 1 0 0 0,3 1-1 0 0,-2-1 24 0 0,0 1-1 0 0,0 0 1 0 0,0 0-1 0 0,-1 1 1 0 0,1-1 0 0 0,-1 0-1 0 0,1 1 1 0 0,-1-1-1 0 0,0 1 1 0 0,0-1-1 0 0,0 1 1 0 0,0-1-1 0 0,1 5 1 0 0,1 12 174 0 0,-1-1 0 0 0,0 1-1 0 0,-2 27 1 0 0,0-37-136 0 0,-9 54 707 0 0,1-1-3086 0 0,15-65-2311 0 0,1-8-1038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3240 0 0,'0'0'20375'0'0,"11"-2"-19624"0"0,122-8 732 0 0,-132 12-2655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46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1 888 7009 0 0,'0'0'6320'0'0,"33"-68"-6188"0"0,-20 52-132 0 0,2 4-140 0 0,3 0-24 0 0,7-1-540 0 0,8 1-336 0 0,-5 0-416 0 0,-5 4-2544 0 0,10-6-1473 0 0</inkml:trace>
  <inkml:trace contextRef="#ctx0" brushRef="#br0" timeOffset="1">520 530 5380 0 0,'0'0'6477'0'0,"62"-81"-5821"0"0,-50 63-300 0 0,6 2-128 0 0,-3 2-228 0 0,1 2-104 0 0,7 0-536 0 0,2-4-528 0 0,1 6-380 0 0,-6 2-1204 0 0,8-8-2293 0 0</inkml:trace>
  <inkml:trace contextRef="#ctx0" brushRef="#br0" timeOffset="2">1175 91 6505 0 0,'0'0'8148'0'0,"10"-67"-8148"0"0,-2 61-392 0 0,2-2 140 0 0,0 4-616 0 0,-2 0-900 0 0,2 2-3144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87 820 0 0,'0'0'17782'0'0,"14"-12"-17272"0"0,48-36-98 0 0,-55 44-331 0 0,1 0 0 0 0,-1 1 0 0 0,1 0 0 0 0,-1 0-1 0 0,1 1 1 0 0,0-1 0 0 0,0 2 0 0 0,0-1 0 0 0,1 1-1 0 0,-1 1 1 0 0,0-1 0 0 0,0 1 0 0 0,0 1 0 0 0,0-1-1 0 0,16 4 1 0 0,-22-3-69 0 0,1-1-1 0 0,-1 0 0 0 0,0 1 1 0 0,1-1-1 0 0,-1 1 0 0 0,0 0 1 0 0,0-1-1 0 0,0 1 1 0 0,0 0-1 0 0,0 0 0 0 0,0 1 1 0 0,0-1-1 0 0,0 0 0 0 0,0 1 1 0 0,0-1-1 0 0,-1 1 0 0 0,1 0 1 0 0,-1-1-1 0 0,1 1 1 0 0,-1 0-1 0 0,1 0 0 0 0,-1 0 1 0 0,0 0-1 0 0,0 0 0 0 0,0 0 1 0 0,0 0-1 0 0,-1 0 0 0 0,1 1 1 0 0,0-1-1 0 0,-1 0 1 0 0,0 0-1 0 0,1 1 0 0 0,-1-1 1 0 0,0 0-1 0 0,0 1 0 0 0,0-1 1 0 0,-1 0-1 0 0,1 1 0 0 0,0-1 1 0 0,-1 0-1 0 0,1 0 1 0 0,-1 0-1 0 0,-2 5 0 0 0,-1 5 18 0 0,-1-1 1 0 0,-1 1-1 0 0,0 0 0 0 0,0-1 0 0 0,-1 0 0 0 0,-12 14 0 0 0,-4-1-43 0 0,0 0-1 0 0,-43 31 0 0 0,-6 7 1679 0 0,71-62-1658 0 0,1 1 0 0 0,0-1 0 0 0,-1 0-1 0 0,1 1 1 0 0,-1-1 0 0 0,1 0 0 0 0,0 1-1 0 0,-1-1 1 0 0,1 0 0 0 0,0 1-1 0 0,-1-1 1 0 0,1 1 0 0 0,0-1 0 0 0,0 1-1 0 0,-1-1 1 0 0,1 1 0 0 0,0-1 0 0 0,0 0-1 0 0,0 1 1 0 0,0-1 0 0 0,0 1-1 0 0,0-1 1 0 0,0 1 0 0 0,0 0 0 0 0,0-1-1 0 0,0 1 1 0 0,0-1 0 0 0,0 1 0 0 0,0-1-1 0 0,0 1 1 0 0,0-1 0 0 0,0 1-1 0 0,1-1 1 0 0,-1 0 0 0 0,0 2 0 0 0,20 8 67 0 0,29-3-54 0 0,-47-7-13 0 0,107 2-587 0 0,-59-3-3920 0 0,-37 0-911 0 0,-2-4-3736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1 357 3544 0 0,'0'0'16933'0'0,"4"0"-16783"0"0,24 3 185 0 0,-1-2 0 0 0,1-2-1 0 0,-1 0 1 0 0,1-1 0 0 0,-1-2-1 0 0,48-13 1 0 0,-75 17-321 0 0,0-1 1 0 0,0 1-1 0 0,0 0 0 0 0,0-1 0 0 0,1 1 1 0 0,-1-1-1 0 0,0 1 0 0 0,0 0 0 0 0,0-1 1 0 0,0 1-1 0 0,0-1 0 0 0,0 1 1 0 0,0 0-1 0 0,0-1 0 0 0,0 1 0 0 0,0-1 1 0 0,0 1-1 0 0,0 0 0 0 0,-1-1 0 0 0,1 1 1 0 0,0 0-1 0 0,0-1 0 0 0,0 1 0 0 0,0-1 1 0 0,-1 1-1 0 0,1 0 0 0 0,0-1 1 0 0,0 1-1 0 0,-1 0 0 0 0,1 0 0 0 0,0-1 1 0 0,-1 1-1 0 0,1 0 0 0 0,0 0 0 0 0,-1-1 1 0 0,1 1-1 0 0,0 0 0 0 0,-1 0 0 0 0,1 0 1 0 0,0 0-1 0 0,-1-1 0 0 0,0 1 0 0 0,-24-21-41 0 0,16 14 50 0 0,0-1-65 0 0,0 0 0 0 0,1 0 0 0 0,0-1 0 0 0,0 0 0 0 0,1-1 0 0 0,0 1 0 0 0,1-2 0 0 0,0 1-1 0 0,0 0 1 0 0,1-1 0 0 0,1 0 0 0 0,0 0 0 0 0,0-1 0 0 0,1 1 0 0 0,1-1 0 0 0,0 0 0 0 0,0 1 0 0 0,1-1 0 0 0,1-16 0 0 0,1 24 33 0 0,-1 1 1 0 0,1 0-1 0 0,1 0 1 0 0,-1 0-1 0 0,0 0 0 0 0,1 0 1 0 0,0 0-1 0 0,-1 0 0 0 0,1 0 1 0 0,0 0-1 0 0,1 1 1 0 0,-1-1-1 0 0,0 1 0 0 0,1 0 1 0 0,-1-1-1 0 0,1 1 0 0 0,0 0 1 0 0,0 1-1 0 0,-1-1 1 0 0,1 0-1 0 0,1 1 0 0 0,-1 0 1 0 0,0 0-1 0 0,0 0 0 0 0,0 0 1 0 0,1 0-1 0 0,6 0 1 0 0,10-3 61 0 0,1 1 1 0 0,0 2 0 0 0,25 0-1 0 0,-37 1-36 0 0,1 1 30 0 0,-1-1 0 0 0,0 2 1 0 0,0-1-1 0 0,0 1 0 0 0,0 1 0 0 0,0-1 0 0 0,0 1 0 0 0,0 1 1 0 0,-1 0-1 0 0,0 0 0 0 0,1 1 0 0 0,-2 0 0 0 0,1 0 0 0 0,12 12 1 0 0,-17-14-21 0 0,1 0 1 0 0,-1 0 0 0 0,0 1-1 0 0,-1-1 1 0 0,1 1 0 0 0,0 0 0 0 0,-1-1-1 0 0,0 1 1 0 0,0 0 0 0 0,0 1-1 0 0,-1-1 1 0 0,1 0 0 0 0,-1 0 0 0 0,0 1-1 0 0,0-1 1 0 0,-1 1 0 0 0,1-1-1 0 0,-1 1 1 0 0,0-1 0 0 0,0 1-1 0 0,0-1 1 0 0,-1 1 0 0 0,1-1 0 0 0,-1 0-1 0 0,0 1 1 0 0,-1-1 0 0 0,1 0-1 0 0,-1 0 1 0 0,0 1 0 0 0,0-1 0 0 0,-4 7-1 0 0,-43 53 147 0 0,36-49 93 0 0,1 1-1 0 0,0 0 1 0 0,1 1-1 0 0,-10 22 0 0 0,20-39-266 0 0,1 1 1 0 0,0-1-1 0 0,0 1 0 0 0,-1-1 0 0 0,1 1 0 0 0,0-1 0 0 0,0 1 0 0 0,0 0 0 0 0,0-1 1 0 0,0 1-1 0 0,0-1 0 0 0,0 1 0 0 0,0 0 0 0 0,0-1 0 0 0,0 1 0 0 0,0-1 0 0 0,0 1 0 0 0,1-1 1 0 0,-1 1-1 0 0,0 0 0 0 0,0-1 0 0 0,0 1 0 0 0,1-1 0 0 0,-1 1 0 0 0,0-1 0 0 0,1 1 0 0 0,-1-1 1 0 0,1 1-1 0 0,-1-1 0 0 0,0 0 0 0 0,1 1 0 0 0,-1-1 0 0 0,1 0 0 0 0,-1 1 0 0 0,1-1 1 0 0,28 8 57 0 0,30-11 18 0 0,-5-9-502 0 0,-22-3-3489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4560 0 0,'0'0'13290'0'0,"33"13"-11237"0"0,-24-9-1848 0 0,0 1-1 0 0,0 0 1 0 0,-1 0 0 0 0,0 1-1 0 0,0 0 1 0 0,0 1 0 0 0,-1 0-1 0 0,0 0 1 0 0,-1 0-1 0 0,1 1 1 0 0,-1 0 0 0 0,-1 0-1 0 0,1 1 1 0 0,-1-1 0 0 0,-1 1-1 0 0,0 0 1 0 0,0 1-1 0 0,-1-1 1 0 0,0 1 0 0 0,0-1-1 0 0,-1 1 1 0 0,0 0 0 0 0,0 17-1 0 0,-2-3-79 0 0,0-1 0 0 0,-1 0 0 0 0,-2 0-1 0 0,0 0 1 0 0,-2-1 0 0 0,0 1 0 0 0,-2-1 0 0 0,0 0 0 0 0,-14 28-1 0 0,10-27-58 0 0,-33 67 8 0 0,39-82-76 0 0,-1 1 1 0 0,1-1-1 0 0,-1 0 1 0 0,-1-1 0 0 0,1 0-1 0 0,-1 0 1 0 0,-15 11-1 0 0,22-18-63 0 0,0 1-1 0 0,-1-1 0 0 0,1 0 0 0 0,0 1 0 0 0,-1-1 0 0 0,1 1 0 0 0,-1-1 0 0 0,1 0 0 0 0,-1 0 1 0 0,1 1-1 0 0,-1-1 0 0 0,1 0 0 0 0,-1 0 0 0 0,1 1 0 0 0,-1-1 0 0 0,1 0 0 0 0,-1 0 1 0 0,1 0-1 0 0,-1 0 0 0 0,0 0 0 0 0,1 0 0 0 0,-1 0 0 0 0,1 0 0 0 0,-1 0 0 0 0,1 0 0 0 0,-1 0 1 0 0,1 0-1 0 0,-1-1 0 0 0,1 1 0 0 0,-1 0 0 0 0,1 0 0 0 0,-1 0 0 0 0,1-1 0 0 0,-1 1 1 0 0,0-1-1 0 0,0-22-10768 0 0,5 6-935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10061 0 0,'0'0'9582'0'0,"12"0"-8619"0"0,51 0 2 0 0,114-4 843 0 0,-164 1-2685 0 0,-10-2-1936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9401 0 0,'0'0'12160'0'0,"-1"15"-11200"0"0,6 187 1589 0 0,0-135-2663 0 0,-4-23-7630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11729 0 0,'0'0'12405'0'0,"63"8"-12405"0"0,-55-8-292 0 0,2-2-588 0 0,1-2-648 0 0,-4 2-2252 0 0,1-8-4677 0 0</inkml:trace>
  <inkml:trace contextRef="#ctx0" brushRef="#br0" timeOffset="1">475 22 13729 0 0,'0'0'11061'0'0,"45"2"-12629"0"0,-24-2-32 0 0,-6-4-3176 0 0,10-8-8270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17022 0 0,'0'0'9272'0'0,"49"-10"-19545"0"0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1120 0 0,'0'0'4316'0'0,"74"-4"-7764"0"0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2720 0 0,'0'0'4897'0'0,"64"-22"-4569"0"0,-31 16-276 0 0,3 0-52 0 0,-6 2-1548 0 0,21-6-1477 0 0</inkml:trace>
  <inkml:trace contextRef="#ctx0" brushRef="#br0" timeOffset="1">492 67 6321 0 0,'0'0'6720'0'0,"79"-63"-6720"0"0,-67 61-40 0 0,11 0-1048 0 0,-10 2-764 0 0,18 0-2480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6657 0 0,'0'0'4108'0'0,"69"-30"-5360"0"0,-57 26-956 0 0,11-2-2165 0 0</inkml:trace>
  <inkml:trace contextRef="#ctx0" brushRef="#br0" timeOffset="1">487 49 5308 0 0,'0'0'4917'0'0,"77"-43"-4981"0"0,-52 43-116 0 0,1-4-648 0 0,7 4-444 0 0,-10 0-652 0 0,25-2-2089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49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2701 2036 0 0,'-2'12'16240'0'0,"14"-287"-9837"0"0,-13-83-4664 0 0,0-2-1163 0 0,12 196-565 0 0,1-2 106 0 0,-5 16-87 0 0,-2 88-13 0 0,-5-92 0 0 0,-4 102 0 0 0,-1 2-30 0 0,1 1 1 0 0,4-1-1 0 0,8-88 0 0 0,4 56 130 0 0,-4 1-1 0 0,-4-1 0 0 0,-3 0 1 0 0,-17-142-1 0 0,12 187-110 0 0,5 28-1 0 0,-2 1 0 0 0,1-1-1 0 0,-2 1 1 0 0,1-1-1 0 0,-1 1 1 0 0,0 0-1 0 0,0-1 1 0 0,-1 1-1 0 0,-5-9 1 0 0,8 17-30 0 0,0 0 0 0 0,0 0 0 0 0,0-1 1 0 0,0 1-1 0 0,0 0 0 0 0,0 0 0 0 0,0 0 0 0 0,-1 0 0 0 0,1-1 1 0 0,0 1-1 0 0,0 0 0 0 0,0 0 0 0 0,0 0 0 0 0,0 0 0 0 0,-1 0 1 0 0,1-1-1 0 0,0 1 0 0 0,0 0 0 0 0,0 0 0 0 0,0 0 1 0 0,-1 0-1 0 0,1 0 0 0 0,0 0 0 0 0,0 0 0 0 0,0 0 0 0 0,-1 0 1 0 0,1 0-1 0 0,0 0 0 0 0,0 0 0 0 0,0 0 0 0 0,-1 0 0 0 0,1 0 1 0 0,0 0-1 0 0,0 0 0 0 0,0 0 0 0 0,0 0 0 0 0,-1 0 1 0 0,1 0-1 0 0,0 0 0 0 0,0 0 0 0 0,0 0 0 0 0,-1 0 0 0 0,1 1 1 0 0,0-1-1 0 0,0 0 0 0 0,-7 11-757 0 0,1 13-901 0 0,6-5-540 0 0,1 6-3331 0 0,-3-9-3916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4652 0 0,'0'0'4989'0'0,"76"-49"-4433"0"0,-53 37-284 0 0,0 6-208 0 0,7-2-64 0 0,1 4-1240 0 0,-6 2-992 0 0,21-4-2257 0 0</inkml:trace>
  <inkml:trace contextRef="#ctx0" brushRef="#br0" timeOffset="1">976 24 4272 0 0,'0'0'2929'0'0,"76"-12"-2929"0"0,-55 12-1128 0 0,-11 0-933 0 0</inkml:trace>
  <inkml:trace contextRef="#ctx0" brushRef="#br0" timeOffset="2">1406 89 4044 0 0,'0'0'2285'0'0,"79"-29"-2285"0"0,-51 21-288 0 0,0 4-401 0 0,-2 0-471 0 0,-1 2-352 0 0,3 0-1168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37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0 600 0 0,'0'0'2868'0'0,"74"0"-2644"0"0,-41 0-224 0 0,-5 0-300 0 0,20 0-992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0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3884 0 0,'0'0'6316'0'0,"-22"10"-5722"0"0,21-7-494 0 0,1-1 0 0 0,0 1 1 0 0,0-1-1 0 0,0 1 0 0 0,0 0 1 0 0,0-1-1 0 0,0 1 0 0 0,1-1 1 0 0,-1 0-1 0 0,1 1 0 0 0,0-1 1 0 0,0 1-1 0 0,0-1 1 0 0,0 0-1 0 0,0 0 0 0 0,0 1 1 0 0,3 2-1 0 0,0 0 87 0 0,0 0-1 0 0,1 0 1 0 0,0 0 0 0 0,0-1 0 0 0,0 0-1 0 0,9 6 1 0 0,4 0 241 0 0,0 0 0 0 0,1-2-1 0 0,28 10 1 0 0,10-1 30 0 0,0-3-1 0 0,109 13 1 0 0,122-8 335 0 0,-118-11-572 0 0,902 32-388 0 0,-520-46-1228 0 0,-548 6 1341 0 0,1 0-1 0 0,0 0 1 0 0,-1 0 0 0 0,1 0 0 0 0,-1 1 0 0 0,1 0-1 0 0,-1 0 1 0 0,0 0 0 0 0,7 3 0 0 0,-16-4 561 0 0,4 0-489 0 0,0 0-1 0 0,0-1 1 0 0,0 1-1 0 0,0 0 1 0 0,1 0 0 0 0,-1-1-1 0 0,0 1 1 0 0,0 0-1 0 0,0 0 1 0 0,0 0-1 0 0,0 0 1 0 0,0 1-1 0 0,0-1 1 0 0,0 0 0 0 0,0 0-1 0 0,1 0 1 0 0,-1 1-1 0 0,0-1 1 0 0,0 0-1 0 0,0 1 1 0 0,0-1-1 0 0,1 1 1 0 0,-1-1 0 0 0,0 1-1 0 0,0-1 1 0 0,1 1-1 0 0,-1 0 1 0 0,0-1-1 0 0,1 1 1 0 0,-1 0-1 0 0,1 0 1 0 0,-1-1 0 0 0,1 1-1 0 0,-1 0 1 0 0,1 0-1 0 0,0 0 1 0 0,-1-1-1 0 0,1 3 1 0 0,2 13 175 0 0,0 6-126 0 0,2 0 0 0 0,0-1 1 0 0,1 0-1 0 0,1 0 0 0 0,1-1 0 0 0,13 27 0 0 0,-7-119 1229 0 0,-11 64-1274 0 0,0-1 0 0 0,0 0 1 0 0,1 1-1 0 0,0-1 0 0 0,0 1 0 0 0,1 0 1 0 0,0 0-1 0 0,1 0 0 0 0,0 1 1 0 0,0 0-1 0 0,1 0 0 0 0,-1 0 0 0 0,12-10 1 0 0,-7 9-16 0 0,1 0 1 0 0,0 1-1 0 0,0 0 1 0 0,1 0-1 0 0,0 2 1 0 0,0-1 0 0 0,0 1-1 0 0,18-4 1 0 0,16 0 69 0 0,1 1 1 0 0,0 3 0 0 0,0 2 0 0 0,51 3-1 0 0,-81 0 2 0 0,762 52 1645 0 0,-537-20-1488 0 0,-102-11-199 0 0,191 5 0 0 0,-303-28-8 0 0,1 0-1 0 0,-1-1 1 0 0,0-2-1 0 0,0-1 1 0 0,0-1-1 0 0,-1-2 0 0 0,0 0 1 0 0,-1-2-1 0 0,0-1 1 0 0,-1-1-1 0 0,43-29 1 0 0,-65 40-19 0 0,0-1 0 0 0,0 1 0 0 0,0-1 0 0 0,-1 0 0 0 0,1 0 0 0 0,-1 0 0 0 0,0 0 0 0 0,1 0 0 0 0,-1-1 0 0 0,-1 1 1 0 0,4-7-1 0 0,-5 9-15 0 0,0 0 1 0 0,0 0 0 0 0,1 0-1 0 0,-1 0 1 0 0,0-1 0 0 0,0 1-1 0 0,0 0 1 0 0,0 0 0 0 0,-1 0-1 0 0,1 0 1 0 0,0-1 0 0 0,0 1-1 0 0,-1 0 1 0 0,1 0 0 0 0,0 0-1 0 0,-1 0 1 0 0,1 0 0 0 0,-1 0-1 0 0,0 0 1 0 0,1 0 0 0 0,-1 0-1 0 0,0 0 1 0 0,0 0-1 0 0,1 0 1 0 0,-1 1 0 0 0,0-1-1 0 0,0 0 1 0 0,0 1 0 0 0,0-1-1 0 0,0 0 1 0 0,0 1 0 0 0,0-1-1 0 0,0 1 1 0 0,0-1 0 0 0,0 1-1 0 0,-1 0 1 0 0,1-1 0 0 0,0 1-1 0 0,0 0 1 0 0,0 0 0 0 0,-2 0-1 0 0,-12-3-740 0 0,0 1-1 0 0,0 1 0 0 0,-28 0 1 0 0,25 1-598 0 0,-40 0-4080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10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53 5825 0 0,'0'0'9706'0'0,"-9"-8"-9225"0"0,-30-25-3 0 0,37 32-424 0 0,0 0-1 0 0,1-1 1 0 0,-1 1 0 0 0,0 0-1 0 0,-1 0 1 0 0,1 0-1 0 0,0 0 1 0 0,0 1 0 0 0,0-1-1 0 0,0 1 1 0 0,-1-1-1 0 0,1 1 1 0 0,0 0 0 0 0,-1 0-1 0 0,1-1 1 0 0,0 2-1 0 0,0-1 1 0 0,-1 0 0 0 0,1 0-1 0 0,0 1 1 0 0,0-1-1 0 0,-4 2 1 0 0,0 1-26 0 0,-1 0-1 0 0,1 1 1 0 0,0-1-1 0 0,-1 1 1 0 0,-4 5-1 0 0,2-2 18 0 0,2-2-10 0 0,0 0 1 0 0,0 1-1 0 0,1 0 0 0 0,0 0 0 0 0,0 0 1 0 0,1 1-1 0 0,-1 0 0 0 0,1 0 0 0 0,1 1 1 0 0,0-1-1 0 0,0 1 0 0 0,0 0 1 0 0,1 0-1 0 0,-4 13 0 0 0,6-18-12 0 0,1 2-1 0 0,-1-1 1 0 0,1 0-1 0 0,-1 0 1 0 0,1 0-1 0 0,1 0 0 0 0,-1 0 1 0 0,0 0-1 0 0,1 0 1 0 0,0 0-1 0 0,0 0 1 0 0,0 0-1 0 0,0 0 1 0 0,1 0-1 0 0,0-1 1 0 0,-1 1-1 0 0,1 0 1 0 0,1-1-1 0 0,-1 0 1 0 0,0 1-1 0 0,1-1 1 0 0,0 0-1 0 0,-1 0 1 0 0,1 0-1 0 0,1-1 0 0 0,-1 1 1 0 0,0-1-1 0 0,0 1 1 0 0,1-1-1 0 0,0 0 1 0 0,-1-1-1 0 0,7 3 1 0 0,3 1-7 0 0,1-1 0 0 0,-1 0 0 0 0,1-2 0 0 0,0 1 0 0 0,0-1 0 0 0,0-1 0 0 0,0-1 0 0 0,0 0 0 0 0,1-1 0 0 0,-1 0 0 0 0,0-1 0 0 0,22-6 0 0 0,-16 3-690 0 0,0-2-1 0 0,0 0 1 0 0,21-11-1 0 0,-25 9-1975 0 0,0 0-1 0 0,0-1 1 0 0,21-17 0 0 0,-20 10-2167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1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29 3300 0 0,'0'0'9516'0'0,"-11"3"-8379"0"0,-35 8-206 0 0,43-10-806 0 0,0 0-1 0 0,0 0 1 0 0,1 1-1 0 0,-1 0 1 0 0,1-1 0 0 0,-1 1-1 0 0,1 0 1 0 0,0 0-1 0 0,0 0 1 0 0,0 1-1 0 0,0-1 1 0 0,0 0 0 0 0,0 1-1 0 0,0-1 1 0 0,1 1-1 0 0,-1 0 1 0 0,1-1 0 0 0,0 1-1 0 0,0 0 1 0 0,0 0-1 0 0,-1 3 1 0 0,1-2-45 0 0,0 1 0 0 0,1-1 0 0 0,-1 0 0 0 0,1 0 0 0 0,-1 0 0 0 0,1 0 0 0 0,1 0 0 0 0,-1 1 0 0 0,0-1 0 0 0,1 0 1 0 0,0 0-1 0 0,0 0 0 0 0,2 4 0 0 0,-1-4-44 0 0,1-1 1 0 0,0 0 0 0 0,0 0 0 0 0,0 0 0 0 0,0 0-1 0 0,0-1 1 0 0,0 1 0 0 0,1-1 0 0 0,-1 0-1 0 0,1 0 1 0 0,0 0 0 0 0,0 0 0 0 0,-1-1-1 0 0,1 1 1 0 0,0-1 0 0 0,0 0 0 0 0,0 0-1 0 0,1-1 1 0 0,-1 1 0 0 0,0-1 0 0 0,0 0-1 0 0,0 0 1 0 0,0 0 0 0 0,0-1 0 0 0,6 0-1 0 0,11-2 279 0 0,1-1 0 0 0,-1 0 0 0 0,29-11 0 0 0,-33 10-116 0 0,-2 1-148 0 0,0-1 0 0 0,-1 0 0 0 0,1-1 1 0 0,-1 0-1 0 0,-1-2 0 0 0,1 1 1 0 0,18-15-1 0 0,-31 21-42 0 0,1 0 1 0 0,-1 0-1 0 0,0-1 1 0 0,0 1-1 0 0,0 0 1 0 0,0-1-1 0 0,0 1 1 0 0,0-1-1 0 0,0 1 1 0 0,0-1-1 0 0,0 1 1 0 0,-1-1-1 0 0,1 0 1 0 0,-1 1-1 0 0,1-1 1 0 0,-1 0-1 0 0,1 0 1 0 0,-1 1-1 0 0,0-1 1 0 0,0 0-1 0 0,0 0 1 0 0,0 1-1 0 0,0-1 1 0 0,-1 0-1 0 0,1 0 0 0 0,0 1 1 0 0,-1-1-1 0 0,1 0 1 0 0,-1 1-1 0 0,0-1 1 0 0,1 0-1 0 0,-1 1 1 0 0,0-1-1 0 0,0 1 1 0 0,0-1-1 0 0,0 1 1 0 0,0 0-1 0 0,-1-1 1 0 0,1 1-1 0 0,0 0 1 0 0,-1 0-1 0 0,1 0 1 0 0,0 0-1 0 0,-1 0 1 0 0,1 0-1 0 0,-1 0 1 0 0,-1 0-1 0 0,-5-4 6 0 0,0 1 0 0 0,-1 0 0 0 0,1 1 0 0 0,-1 0 0 0 0,1 0 0 0 0,-1 0 0 0 0,-15-1 0 0 0,7 3-35 0 0,-1 0 0 0 0,1 2 0 0 0,0 0 0 0 0,-26 5 0 0 0,35-4-146 0 0,-1-1 0 0 0,1 2 1 0 0,-1-1-1 0 0,1 1 0 0 0,0 1 1 0 0,0 0-1 0 0,1 0 0 0 0,-1 0 1 0 0,1 1-1 0 0,-13 10 1 0 0,11 1-1576 0 0,11-6-3903 0 0,9-7-381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11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7433 0 0,'0'0'11393'0'0,"-10"3"-11095"0"0,-34 13-45 0 0,43-15-232 0 0,-1 0-1 0 0,0 0 0 0 0,1 1 1 0 0,-1-1-1 0 0,1 1 1 0 0,-1-1-1 0 0,1 1 1 0 0,0 0-1 0 0,0-1 0 0 0,0 1 1 0 0,0 0-1 0 0,0 0 1 0 0,0 0-1 0 0,0 0 1 0 0,1 0-1 0 0,-1 0 0 0 0,1 0 1 0 0,-1 0-1 0 0,1 0 1 0 0,0 0-1 0 0,-1 0 1 0 0,2 4-1 0 0,-2-3-15 0 0,1-1 0 0 0,0 1 1 0 0,1 0-1 0 0,-1-1 0 0 0,0 1 1 0 0,1-1-1 0 0,0 1 0 0 0,-1-1 0 0 0,1 0 1 0 0,0 1-1 0 0,0-1 0 0 0,0 0 0 0 0,0 1 1 0 0,1-1-1 0 0,1 3 0 0 0,4-3-8 0 0,-1 0 0 0 0,0 0 0 0 0,1 0 0 0 0,-1-1 0 0 0,1 0 0 0 0,-1 0 0 0 0,1-1 0 0 0,0 0 0 0 0,-1 0 0 0 0,1-1 0 0 0,8-1 0 0 0,2 1 30 0 0,-1 0 6 0 0,-7 0-15 0 0,-1 1 0 0 0,0 0 0 0 0,0 0 0 0 0,1 0 0 0 0,-1 1 0 0 0,9 2 0 0 0,-16-2 4 0 0,0-1 1 0 0,0 0-1 0 0,0 1 1 0 0,0 0 0 0 0,0-1-1 0 0,0 1 1 0 0,0-1-1 0 0,0 1 1 0 0,0 0 0 0 0,0 0-1 0 0,0-1 1 0 0,0 1-1 0 0,0 0 1 0 0,0 0 0 0 0,-1 0-1 0 0,1 0 1 0 0,0 0-1 0 0,-1 0 1 0 0,1 2-1 0 0,0-1 46 0 0,-1 0-1 0 0,0 0 0 0 0,0 0 0 0 0,1 0 1 0 0,-1 0-1 0 0,-1 0 0 0 0,1 0 1 0 0,0 0-1 0 0,0 0 0 0 0,-1 0 0 0 0,1 0 1 0 0,-1 0-1 0 0,0 0 0 0 0,-1 4 0 0 0,-2 3 7 0 0,-1 0 1 0 0,0 0-1 0 0,0 0 0 0 0,-1-1 0 0 0,0 0 0 0 0,0 0 1 0 0,-1 0-1 0 0,0-1 0 0 0,0 0 0 0 0,-1 0 0 0 0,1-1 0 0 0,-2 0 1 0 0,1 0-1 0 0,-1-1 0 0 0,0 0 0 0 0,0 0 0 0 0,0-1 1 0 0,-1-1-1 0 0,1 1 0 0 0,-1-2 0 0 0,0 1 0 0 0,-18 1 0 0 0,27-3-107 0 0,0-1 0 0 0,-1 0 0 0 0,1 0 0 0 0,0 0 0 0 0,-1 0-1 0 0,1 0 1 0 0,0-1 0 0 0,0 1 0 0 0,-1 0 0 0 0,1-1-1 0 0,0 1 1 0 0,0 0 0 0 0,0-1 0 0 0,-1 0 0 0 0,1 1 0 0 0,0-1-1 0 0,0 0 1 0 0,0 1 0 0 0,0-1 0 0 0,0 0 0 0 0,0 0 0 0 0,0 0-1 0 0,0 0 1 0 0,1 0 0 0 0,-1 0 0 0 0,0 0 0 0 0,0 0-1 0 0,1 0 1 0 0,-1 0 0 0 0,1 0 0 0 0,-1-3 0 0 0,-1-1-1036 0 0,1-1 1 0 0,1 0 0 0 0,-1 0 0 0 0,1 1-1 0 0,0-1 1 0 0,1-6 0 0 0,1-11-6911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1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4636 0 0,'0'0'9811'0'0,"-11"10"-8640"0"0,8-7-1126 0 0,-5 4 288 0 0,0 1 0 0 0,1 0 0 0 0,-1 0 1 0 0,1 0-1 0 0,1 1 0 0 0,0 0 0 0 0,0 1 0 0 0,1-1 1 0 0,0 1-1 0 0,1 0 0 0 0,-6 17 0 0 0,5-3 62 0 0,2-1 0 0 0,0 1 0 0 0,1 1-1 0 0,1-1 1 0 0,2 0 0 0 0,0 0 0 0 0,8 37 0 0 0,-8-51-562 0 0,1-1 0 0 0,1 0 0 0 0,-1 0 0 0 0,2 0-1 0 0,-1 0 1 0 0,1 0 0 0 0,1-1 0 0 0,-1 0 0 0 0,2 1 0 0 0,-1-2 0 0 0,1 1 0 0 0,0-1 0 0 0,0 0 0 0 0,1 0 0 0 0,0 0 0 0 0,0-1 0 0 0,1 0 0 0 0,0-1 0 0 0,0 0 0 0 0,0 0-1 0 0,16 6 1 0 0,-9-6-2810 0 0,2-3-2949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1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1 387 6717 0 0,'0'0'11419'0'0,"4"7"-10917"0"0,-2-4-438 0 0,0 0-1 0 0,0-1 0 0 0,1 1 0 0 0,-1 0 0 0 0,1-1 0 0 0,-1 0 1 0 0,1 1-1 0 0,0-1 0 0 0,0 0 0 0 0,0 0 0 0 0,0-1 1 0 0,0 1-1 0 0,0-1 0 0 0,0 1 0 0 0,0-1 0 0 0,1 0 0 0 0,-1 0 1 0 0,1 0-1 0 0,-1-1 0 0 0,1 1 0 0 0,-1-1 0 0 0,1 0 1 0 0,-1 0-1 0 0,6-1 0 0 0,15 1 125 0 0,1-1-1 0 0,40-8 1 0 0,-58 8-179 0 0,-1 0 0 0 0,0-1 0 0 0,1 0 0 0 0,-1 0 0 0 0,0 0 0 0 0,0-1 0 0 0,-1 1 0 0 0,1-1 0 0 0,-1-1 0 0 0,1 1 0 0 0,-1-1 0 0 0,0 0 0 0 0,0 0 0 0 0,0-1 0 0 0,5-6 0 0 0,-9 10 2 0 0,-1-1 1 0 0,1 1 0 0 0,-1 0 0 0 0,0 0 0 0 0,1 0 0 0 0,-1 0 0 0 0,0 0-1 0 0,0 0 1 0 0,0 0 0 0 0,0-1 0 0 0,0 1 0 0 0,0 0 0 0 0,0 0 0 0 0,0 0-1 0 0,0 0 1 0 0,0 0 0 0 0,-1-1 0 0 0,1 1 0 0 0,0 0 0 0 0,-1 0 0 0 0,1 0-1 0 0,-1 0 1 0 0,1 0 0 0 0,-1 0 0 0 0,0 0 0 0 0,1 0 0 0 0,-1 0-1 0 0,0 1 1 0 0,0-1 0 0 0,0 0 0 0 0,-1-1 0 0 0,-38-26-56 0 0,23 17 65 0 0,11 7-74 0 0,0 0 1 0 0,1-1-1 0 0,0 0 0 0 0,0-1 0 0 0,0 1 0 0 0,1-1 1 0 0,-1 0-1 0 0,2 0 0 0 0,-1 0 0 0 0,0 0 0 0 0,1-1 1 0 0,0 1-1 0 0,1-1 0 0 0,0 0 0 0 0,0 0 0 0 0,0 0 1 0 0,0 0-1 0 0,1 0 0 0 0,1 0 0 0 0,-1-9 0 0 0,2 8 4 0 0,0 0-1 0 0,1 1 0 0 0,0-1 0 0 0,0 1 1 0 0,0-1-1 0 0,1 1 0 0 0,0 0 1 0 0,1 0-1 0 0,-1 0 0 0 0,1 0 0 0 0,1 1 1 0 0,-1 0-1 0 0,1 0 0 0 0,0 0 1 0 0,1 0-1 0 0,-1 1 0 0 0,1 0 1 0 0,11-8-1 0 0,-13 10 80 0 0,1 0 0 0 0,0 1 1 0 0,-1-1-1 0 0,1 1 1 0 0,0 0-1 0 0,0 1 0 0 0,0-1 1 0 0,0 1-1 0 0,0 0 0 0 0,0 0 1 0 0,1 0-1 0 0,-1 1 0 0 0,0 0 1 0 0,0 0-1 0 0,1 0 0 0 0,-1 1 1 0 0,0 0-1 0 0,0 0 1 0 0,0 0-1 0 0,0 0 0 0 0,0 1 1 0 0,0 0-1 0 0,0 0 0 0 0,0 0 1 0 0,-1 1-1 0 0,1 0 0 0 0,-1-1 1 0 0,0 2-1 0 0,0-1 0 0 0,5 4 1 0 0,-5-3 79 0 0,0 0 1 0 0,0 0 0 0 0,-1 0 0 0 0,1 0-1 0 0,-1 1 1 0 0,0-1 0 0 0,0 1-1 0 0,0 0 1 0 0,0 0 0 0 0,-1 0-1 0 0,0 0 1 0 0,0 0 0 0 0,-1 1-1 0 0,1-1 1 0 0,-1 0 0 0 0,0 1 0 0 0,-1-1-1 0 0,1 1 1 0 0,-1-1 0 0 0,0 1-1 0 0,-1 0 1 0 0,1-1 0 0 0,-1 1-1 0 0,0-1 1 0 0,0 0 0 0 0,-1 1-1 0 0,0-1 1 0 0,-3 8 0 0 0,-10 13 8 0 0,-36 46 1 0 0,35-51-133 0 0,0 0 0 0 0,2 1 0 0 0,-13 26-1 0 0,26-47 21 0 0,0 0-1 0 0,1 1 0 0 0,-1-1 1 0 0,0 0-1 0 0,1 0 0 0 0,-1 0 0 0 0,1 0 1 0 0,-1 1-1 0 0,1-1 0 0 0,0 0 0 0 0,0 0 1 0 0,-1 1-1 0 0,1-1 0 0 0,0 0 0 0 0,0 0 1 0 0,0 1-1 0 0,0-1 0 0 0,0 0 0 0 0,1 1 1 0 0,-1-1-1 0 0,0 0 0 0 0,1 0 0 0 0,-1 1 1 0 0,0-1-1 0 0,1 0 0 0 0,0 0 0 0 0,-1 0 1 0 0,1 0-1 0 0,0 0 0 0 0,-1 0 0 0 0,1 0 1 0 0,0 0-1 0 0,0 0 0 0 0,0 0 0 0 0,0 0 1 0 0,0 0-1 0 0,0 0 0 0 0,0-1 0 0 0,0 1 1 0 0,0-1-1 0 0,0 1 0 0 0,0 0 0 0 0,1-1 1 0 0,-1 0-1 0 0,0 1 0 0 0,0-1 1 0 0,1 0-1 0 0,1 1 0 0 0,8 0 22 0 0,0 0 0 0 0,0-1-1 0 0,0 0 1 0 0,18-3 0 0 0,-17 2-112 0 0,34-10-1806 0 0,-18 0-2304 0 0,-20 5-1448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12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3024 0 0,'0'0'16189'0'0,"5"13"-15651"0"0,7 18-60 0 0,-1-1-1 0 0,7 41 1 0 0,-16-61-404 0 0,0 1-1 0 0,0-1 1 0 0,2 1 0 0 0,-1-1 0 0 0,1 0-1 0 0,0 0 1 0 0,10 16 0 0 0,-14-26-69 0 0,0 0 0 0 0,1 0 0 0 0,-1 1 0 0 0,0-1 0 0 0,0 0 0 0 0,1 1 0 0 0,-1-1-1 0 0,0 0 1 0 0,0 0 0 0 0,1 0 0 0 0,-1 1 0 0 0,0-1 0 0 0,1 0 0 0 0,-1 0 0 0 0,0 0 0 0 0,1 0 0 0 0,-1 1 0 0 0,0-1 0 0 0,1 0 0 0 0,-1 0 0 0 0,1 0 0 0 0,-1 0 0 0 0,0 0-1 0 0,1 0 1 0 0,-1 0 0 0 0,0 0 0 0 0,1 0 0 0 0,-1 0 0 0 0,0 0 0 0 0,1-1 0 0 0,-1 1 0 0 0,1 0 0 0 0,-1 0 0 0 0,0 0 0 0 0,1 0 0 0 0,-1 0 0 0 0,0-1 0 0 0,0 1 0 0 0,1 0-1 0 0,-1 0 1 0 0,0-1 0 0 0,1 1 0 0 0,-1 0 0 0 0,0 0 0 0 0,0-1 0 0 0,0 1 0 0 0,1 0 0 0 0,-1-1 0 0 0,0 1 0 0 0,0 0 0 0 0,0-1 0 0 0,0 1 0 0 0,1-1 0 0 0,9-24 140 0 0,-7 19-154 0 0,10-27 19 0 0,-1 4 0 0 0,26-47 0 0 0,-34 70-18 0 0,-1 1 1 0 0,1-1-1 0 0,-1 1 0 0 0,1 0 1 0 0,1 0-1 0 0,-1 0 0 0 0,1 1 1 0 0,0 0-1 0 0,0 0 0 0 0,0 0 1 0 0,0 0-1 0 0,1 1 0 0 0,0 0 1 0 0,8-4-1 0 0,-13 7 9 0 0,0-1 1 0 0,0 1-1 0 0,1 0 0 0 0,-1 0 0 0 0,0-1 1 0 0,0 1-1 0 0,0 0 0 0 0,0 0 0 0 0,0 0 1 0 0,1 0-1 0 0,-1 1 0 0 0,0-1 0 0 0,0 0 1 0 0,0 0-1 0 0,0 1 0 0 0,0-1 0 0 0,0 1 1 0 0,0-1-1 0 0,0 1 0 0 0,0-1 0 0 0,0 1 1 0 0,0 0-1 0 0,0-1 0 0 0,0 1 0 0 0,1 1 1 0 0,0 0 15 0 0,-1 1 1 0 0,1-1-1 0 0,0 1 0 0 0,-1 0 1 0 0,0-1-1 0 0,1 1 1 0 0,-1 0-1 0 0,0 0 0 0 0,0 4 1 0 0,2 8 248 0 0,-1-1 0 0 0,-1 0 0 0 0,-1 16 0 0 0,0-28-158 0 0,-1 16 54 0 0,-1 0 0 0 0,-1 0 0 0 0,0 0 0 0 0,-2-1-1 0 0,-11 33 1 0 0,11-38-224 0 0,5-12 39 0 0,-2 10-414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13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3056 0 0,'0'0'20140'0'0,"11"-4"-19345"0"0,10-2-334 0 0,0 2 1 0 0,1 0-1 0 0,0 1 1 0 0,27-1-1 0 0,-21 7-528 0 0,-24-2-3415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50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47 141 732 0 0,'0'0'16488'0'0,"-13"-9"-12482"0"0,11 17-3965 0 0,1 1 1 0 0,0-1-1 0 0,1 1 1 0 0,-1-1-1 0 0,2 0 1 0 0,-1 1-1 0 0,4 13 1 0 0,-4-20-42 0 0,0-1-1 0 0,0 1 1 0 0,0 0 0 0 0,1-1-1 0 0,-1 1 1 0 0,0 0 0 0 0,1-1-1 0 0,0 1 1 0 0,-1-1 0 0 0,1 1-1 0 0,0-1 1 0 0,0 1 0 0 0,0-1 0 0 0,0 1-1 0 0,0-1 1 0 0,0 0 0 0 0,0 0-1 0 0,1 1 1 0 0,-1-1 0 0 0,0 0-1 0 0,1 0 1 0 0,-1 0 0 0 0,1 0-1 0 0,-1-1 1 0 0,1 1 0 0 0,-1 0 0 0 0,1-1-1 0 0,-1 1 1 0 0,1-1 0 0 0,0 1-1 0 0,-1-1 1 0 0,1 0 0 0 0,0 1-1 0 0,-1-1 1 0 0,1 0 0 0 0,0 0-1 0 0,0-1 1 0 0,-1 1 0 0 0,1 0 0 0 0,0 0-1 0 0,-1-1 1 0 0,1 1 0 0 0,0-1-1 0 0,1 0 1 0 0,1-2 82 0 0,0 1 0 0 0,-1-1 0 0 0,1 0 0 0 0,-1 0 0 0 0,1 0 0 0 0,-1-1 0 0 0,0 1 0 0 0,-1-1 0 0 0,1 1 0 0 0,-1-1 0 0 0,1 0 0 0 0,-1 0 1 0 0,0 0-1 0 0,0 0 0 0 0,-1 0 0 0 0,2-6 0 0 0,2-6 118 0 0,-1 0 0 0 0,0 0 1 0 0,1-18-1 0 0,-4 29-121 0 0,-1-1 0 0 0,0 1 0 0 0,0 0 0 0 0,0 0 0 0 0,-1-1 0 0 0,0 1 0 0 0,0 0 0 0 0,0 0 0 0 0,-1 0 0 0 0,0 0 0 0 0,0 0 0 0 0,0 0 1 0 0,-5-7-1 0 0,6 10-66 0 0,-1 0 0 0 0,1 1 0 0 0,0-1 0 0 0,-1 1 0 0 0,0-1 0 0 0,1 1 1 0 0,-1 0-1 0 0,0-1 0 0 0,0 1 0 0 0,0 0 0 0 0,0 0 0 0 0,0 0 0 0 0,0 1 1 0 0,0-1-1 0 0,0 0 0 0 0,0 1 0 0 0,0 0 0 0 0,0-1 0 0 0,0 1 1 0 0,0 0-1 0 0,0 0 0 0 0,-1 0 0 0 0,1 0 0 0 0,0 0 0 0 0,0 1 0 0 0,0-1 1 0 0,0 1-1 0 0,0-1 0 0 0,0 1 0 0 0,0 0 0 0 0,0 0 0 0 0,0-1 0 0 0,0 2 1 0 0,0-1-1 0 0,0 0 0 0 0,-2 2 0 0 0,-1 1-16 0 0,0 0-1 0 0,0 0 1 0 0,0 0-1 0 0,0 1 1 0 0,1 0-1 0 0,0 0 1 0 0,0 0-1 0 0,0 0 1 0 0,1 1-1 0 0,0 0 1 0 0,0-1-1 0 0,0 1 1 0 0,1 0-1 0 0,0 0 1 0 0,0 1-1 0 0,0-1 1 0 0,1 0 0 0 0,0 1-1 0 0,0-1 1 0 0,0 1-1 0 0,1-1 1 0 0,0 1-1 0 0,0-1 1 0 0,2 10-1 0 0,-1-12 2 0 0,0 1 1 0 0,-1 0-1 0 0,2-1 0 0 0,-1 1 0 0 0,0-1 0 0 0,1 1 1 0 0,0-1-1 0 0,0 0 0 0 0,0 0 0 0 0,1 0 0 0 0,-1 0 0 0 0,1 0 1 0 0,0 0-1 0 0,0-1 0 0 0,0 1 0 0 0,1-1 0 0 0,-1 0 0 0 0,1 0 1 0 0,0 0-1 0 0,-1-1 0 0 0,1 1 0 0 0,1-1 0 0 0,-1 0 1 0 0,0 0-1 0 0,0 0 0 0 0,1-1 0 0 0,-1 1 0 0 0,1-1 0 0 0,-1 0 1 0 0,1-1-1 0 0,0 1 0 0 0,-1-1 0 0 0,10 0 0 0 0,-10-1 21 0 0,-1 0 0 0 0,1 0-1 0 0,-1 0 1 0 0,1-1-1 0 0,-1 1 1 0 0,1-1 0 0 0,-1 0-1 0 0,0 0 1 0 0,1 0 0 0 0,-1 0-1 0 0,0-1 1 0 0,-1 1 0 0 0,1-1-1 0 0,0 0 1 0 0,-1 0-1 0 0,0 0 1 0 0,1 0 0 0 0,-1 0-1 0 0,2-6 1 0 0,-2 6 41 0 0,0 1 0 0 0,-1-1 1 0 0,1 0-1 0 0,-1 0 0 0 0,0 0 0 0 0,0 0 1 0 0,0 0-1 0 0,0 0 0 0 0,0 0 0 0 0,-1-1 0 0 0,0 1 1 0 0,1 0-1 0 0,-1 0 0 0 0,-1 0 0 0 0,1-1 1 0 0,0 1-1 0 0,-1 0 0 0 0,1 0 0 0 0,-1 0 1 0 0,0 0-1 0 0,0 0 0 0 0,0 0 0 0 0,-3-6 0 0 0,3 8-50 0 0,0 0-1 0 0,0 0 1 0 0,1 0-1 0 0,-1 0 0 0 0,0 0 1 0 0,0 0-1 0 0,0 0 0 0 0,0 1 1 0 0,0-1-1 0 0,0 0 0 0 0,-1 0 1 0 0,1 1-1 0 0,0-1 0 0 0,0 1 1 0 0,0-1-1 0 0,0 1 0 0 0,-1 0 1 0 0,1-1-1 0 0,0 1 0 0 0,-1 0 1 0 0,1 0-1 0 0,0 0 1 0 0,0 0-1 0 0,-3 0 0 0 0,2 1-11 0 0,-1-1 1 0 0,1 1-1 0 0,0 0 0 0 0,-1 0 0 0 0,1 1 1 0 0,0-1-1 0 0,0 0 0 0 0,0 1 0 0 0,0-1 1 0 0,0 1-1 0 0,-3 3 0 0 0,-1 2-48 0 0,0 0-1 0 0,1 0 1 0 0,0 0 0 0 0,1 0-1 0 0,-1 1 1 0 0,-3 12-1 0 0,5-12-96 0 0,0 0 0 0 0,1 0-1 0 0,0 1 1 0 0,1-1-1 0 0,-1 1 1 0 0,2 0-1 0 0,-1-1 1 0 0,2 16-1 0 0,0-19-159 0 0,0-1 1 0 0,0 0-1 0 0,0 0 0 0 0,0 0 0 0 0,1-1 1 0 0,0 1-1 0 0,-1 0 0 0 0,5 6 0 0 0,-3-7-383 0 0,-1 0-1 0 0,1 0 1 0 0,-1 0-1 0 0,1-1 1 0 0,0 1-1 0 0,0-1 1 0 0,0 0-1 0 0,1 0 1 0 0,-1 0-1 0 0,7 3 1 0 0,16 2-6292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18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3392 0 0,'0'0'10273'0'0,"64"2"-9917"0"0,-44-2-204 0 0,0-2-88 0 0,1 0-64 0 0,-6 2-192 0 0,0 0-584 0 0,-2 0-812 0 0,-8 0-1404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1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1800 0 0,'0'0'12309'0'0,"79"-18"-11613"0"0,-64 14-356 0 0,6 4-244 0 0,-6 0-96 0 0,0 0-568 0 0,-2 0-788 0 0,-3 2-3228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2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4728 0 0,'0'0'14187'0'0,"7"2"-13449"0"0,10 0-456 0 0,0 0 0 0 0,1-1 0 0 0,-1 0 0 0 0,1-2 0 0 0,-1 0 0 0 0,1-1-1 0 0,-1-1 1 0 0,20-5 0 0 0,3 0-271 0 0,-26 6-404 0 0,-19 6-1121 0 0,-14 8-595 0 0,9-5 345 0 0,-6 5-4971 0 0,0 2-1751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2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 4144 0 0,'0'0'13190'0'0,"7"-8"-8296"0"0,5 27-635 0 0,1 3-4234 0 0,-7 2 122 0 0,-1 0 0 0 0,-1 0-1 0 0,-1 0 1 0 0,-1 1-1 0 0,-2-1 1 0 0,0 1 0 0 0,-5 34-1 0 0,2-21 139 0 0,2-1 0 0 0,4 43-1 0 0,8-8-268 0 0,23 79-1 0 0,-35-150-8 0 0,1 0-1 0 0,-1 0 1 0 0,1 0 0 0 0,-1 0 0 0 0,0 0-1 0 0,0-1 1 0 0,1 1 0 0 0,-1 0 0 0 0,0 0-1 0 0,0-1 1 0 0,0 1 0 0 0,0-1 0 0 0,0 1-1 0 0,0-1 1 0 0,0 1 0 0 0,0-1 0 0 0,0 1-1 0 0,0-1 1 0 0,0 0 0 0 0,0 0-1 0 0,0 1 1 0 0,0-1 0 0 0,0 0 0 0 0,-1 0-1 0 0,1 0 1 0 0,0 0 0 0 0,0-1 0 0 0,-1 1-1 0 0,-42 2-128 0 0,41-2 120 0 0,-63 0 120 0 0,43 0-613 0 0,35 0-2431 0 0,8-5-1749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2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20 359 4940 0 0,'0'0'11712'0'0,"-4"1"-11012"0"0,-12 6 1446 0 0,41-7-613 0 0,44-8-483 0 0,-40-1-864 0 0,-15 5-96 0 0,0 0 0 0 0,0-1 1 0 0,0-1-1 0 0,-1 0 0 0 0,24-15 0 0 0,-36 20-82 0 0,1 0 1 0 0,-1-1-1 0 0,0 1 0 0 0,0 0 0 0 0,0-1 0 0 0,0 1 1 0 0,0-1-1 0 0,0 0 0 0 0,0 1 0 0 0,0-1 1 0 0,-1 0-1 0 0,1 1 0 0 0,0-1 0 0 0,-1 0 0 0 0,0 0 1 0 0,1 0-1 0 0,-1 1 0 0 0,0-1 0 0 0,0 0 1 0 0,0 0-1 0 0,0 0 0 0 0,-1 0 0 0 0,1 1 1 0 0,0-1-1 0 0,-1 0 0 0 0,1 0 0 0 0,-1 1 0 0 0,1-1 1 0 0,-1 0-1 0 0,0 1 0 0 0,0-1 0 0 0,0 0 1 0 0,0 1-1 0 0,0-1 0 0 0,-2-1 0 0 0,-6-9-6 0 0,0 1 0 0 0,-1 0 0 0 0,-17-14 1 0 0,14 12-3 0 0,-40-48-149 0 0,50 56 137 0 0,0 0-1 0 0,0 0 1 0 0,1 0 0 0 0,-1 0 0 0 0,1 0-1 0 0,0 0 1 0 0,0-1 0 0 0,1 1 0 0 0,0-1-1 0 0,0 1 1 0 0,-1-10 0 0 0,3 13 18 0 0,0 0 1 0 0,-1 0-1 0 0,1 1 0 0 0,0-1 1 0 0,0 1-1 0 0,0-1 1 0 0,0 1-1 0 0,0-1 1 0 0,0 1-1 0 0,0-1 0 0 0,0 1 1 0 0,0 0-1 0 0,1 0 1 0 0,-1 0-1 0 0,1 0 1 0 0,-1 0-1 0 0,1 0 0 0 0,-1 0 1 0 0,1 0-1 0 0,0 0 1 0 0,-1 1-1 0 0,1-1 1 0 0,0 1-1 0 0,-1-1 0 0 0,1 1 1 0 0,0-1-1 0 0,2 1 1 0 0,52-6 276 0 0,-29 6-98 0 0,1 2 0 0 0,40 6 0 0 0,-60-6-109 0 0,1 0 0 0 0,-1 0-1 0 0,0 0 1 0 0,0 1 0 0 0,0 0 0 0 0,0 1 0 0 0,0 0 0 0 0,0 0 0 0 0,-1 1 0 0 0,0-1 0 0 0,0 2 0 0 0,7 6 0 0 0,-12-11-55 0 0,-1 1 0 0 0,1 0 0 0 0,-1 0 0 0 0,1 0 0 0 0,-1 0 0 0 0,0 0 0 0 0,0 0 0 0 0,0 1 0 0 0,0-1 0 0 0,0 0 1 0 0,0 0-1 0 0,-1 1 0 0 0,1-1 0 0 0,-1 0 0 0 0,0 1 0 0 0,1-1 0 0 0,-1 1 0 0 0,0-1 0 0 0,0 1 0 0 0,-1-1 0 0 0,1 0 0 0 0,-1 3 1 0 0,-2 3-1 0 0,0-1 0 0 0,0 0 0 0 0,0 1 0 0 0,-1-1 0 0 0,-7 8 0 0 0,7-8-13 0 0,0-1 0 0 0,0 1 0 0 0,0-1 0 0 0,1 1-1 0 0,0 0 1 0 0,-3 12 0 0 0,3-8 4 0 0,1 0 0 0 0,1 0 0 0 0,0 0 0 0 0,1 0 0 0 0,0 0-1 0 0,2 16 1 0 0,-2-24 35 0 0,1 0 0 0 0,0 0-1 0 0,0-1 1 0 0,0 1 0 0 0,0 0-1 0 0,0-1 1 0 0,1 1 0 0 0,-1-1 0 0 0,1 0-1 0 0,0 1 1 0 0,-1-1 0 0 0,1 0-1 0 0,0 0 1 0 0,0 0 0 0 0,0 0 0 0 0,1 0-1 0 0,-1-1 1 0 0,0 1 0 0 0,1-1-1 0 0,-1 1 1 0 0,1-1 0 0 0,0 0 0 0 0,-1 0-1 0 0,1 0 1 0 0,0 0 0 0 0,0-1-1 0 0,-1 1 1 0 0,1-1 0 0 0,5 1-1 0 0,100-5 695 0 0,-113 4-1537 0 0,-30 1-1805 0 0,4 3-4711 0 0,-7 2-7892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27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1 182 168 0 0,'0'0'19269'0'0,"3"-7"-18559"0"0,0 2-523 0 0,-1 3-119 0 0,0 0 0 0 0,-1 0 0 0 0,0 0 1 0 0,0 0-1 0 0,0 0 0 0 0,0 0 1 0 0,0 0-1 0 0,0-1 0 0 0,0 1 0 0 0,0 0 1 0 0,-1-1-1 0 0,1-3 628 0 0,25 26 376 0 0,7 10-85 0 0,0-1-308 0 0,-1 2-1 0 0,42 53 1 0 0,-65-73-657 0 0,-1 1 0 0 0,-1 0 0 0 0,0 0 0 0 0,0 1 0 0 0,-2 0 0 0 0,1 0 0 0 0,-2 0 0 0 0,0 1 0 0 0,0 0 0 0 0,-1-1 0 0 0,-1 1 0 0 0,1 16 0 0 0,-5 43 11 0 0,-3-1-1 0 0,-27 134 1 0 0,25-168-31 0 0,4-19 2 0 0,3-14 9 0 0,0 1-1 0 0,-1 0 1 0 0,0-1 0 0 0,0 1 0 0 0,-1 0-1 0 0,1-1 1 0 0,-1 1 0 0 0,0-1 0 0 0,-1 0-1 0 0,1 0 1 0 0,-1 0 0 0 0,0 0 0 0 0,-5 6-1 0 0,8-10-8 0 0,-1-1 0 0 0,1 0-1 0 0,0 1 1 0 0,-1-1 0 0 0,1 0-1 0 0,0 0 1 0 0,-1 1-1 0 0,1-1 1 0 0,0 0 0 0 0,-1 0-1 0 0,1 0 1 0 0,0 1 0 0 0,-1-1-1 0 0,1 0 1 0 0,0 0-1 0 0,-1 0 1 0 0,1 0 0 0 0,-1 0-1 0 0,1 0 1 0 0,0 0 0 0 0,-1 0-1 0 0,1 0 1 0 0,-1 0 0 0 0,1 0-1 0 0,-1 0 1 0 0,1 0-1 0 0,0 0 1 0 0,-1 0 0 0 0,1 0-1 0 0,0-1 1 0 0,-1 1 0 0 0,1 0-1 0 0,-1 0 1 0 0,1 0-1 0 0,-1-1 1 0 0,-4-16-15 0 0,6-20-57 0 0,34-38 146 0 0,-28 61 7 0 0,1 1 0 0 0,-2-1 0 0 0,0-1 0 0 0,-1 1 0 0 0,0-1 0 0 0,-2 0 0 0 0,5-27 1 0 0,-8-15-17 0 0,-1 0 0 0 0,-4 1 1 0 0,-2-1-1 0 0,-2 1 1 0 0,-2 1-1 0 0,-4 0 1 0 0,-1 0-1 0 0,-41-88 1 0 0,50 127-85 0 0,2 1 13 0 0,-2 0 0 0 0,0 1 0 0 0,0-1 1 0 0,-1 1-1 0 0,-1 1 0 0 0,0 0 0 0 0,-16-17 1 0 0,24 30-2 0 0,1 0 1 0 0,-1 0 0 0 0,0 0 0 0 0,1 1 0 0 0,-1-1-1 0 0,1 0 1 0 0,-1 0 0 0 0,0 1 0 0 0,1-1-1 0 0,-1 0 1 0 0,1 1 0 0 0,-1-1 0 0 0,1 0 0 0 0,-1 1-1 0 0,1-1 1 0 0,-1 1 0 0 0,1-1 0 0 0,0 1 0 0 0,-1-1-1 0 0,1 1 1 0 0,0-1 0 0 0,-1 1 0 0 0,1-1 0 0 0,0 1-1 0 0,-1-1 1 0 0,1 1 0 0 0,0 0 0 0 0,0-1 0 0 0,0 1-1 0 0,0-1 1 0 0,0 1 0 0 0,0 0 0 0 0,0-1 0 0 0,0 1-1 0 0,0-1 1 0 0,0 1 0 0 0,0 1 0 0 0,-5 29-78 0 0,2-12-23 0 0,2 0 0 0 0,0 0 0 0 0,1 0 0 0 0,1 0 0 0 0,1 0 1 0 0,1 0-1 0 0,0-1 0 0 0,2 1 0 0 0,0-1 0 0 0,1 0 0 0 0,0 0 1 0 0,2 0-1 0 0,0-1 0 0 0,1 0 0 0 0,1-1 0 0 0,0 0 0 0 0,1 0 1 0 0,1-1-1 0 0,0-1 0 0 0,29 26 0 0 0,-34-35-174 0 0,21 18-763 0 0,-10-7-2889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36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8 380 0 0,'0'0'5764'0'0,"28"6"-2554"0"0,19 0-1331 0 0,52 0 0 0 0,121-12-759 0 0,-142 2-797 0 0,53-2-156 0 0,360-3-1066 0 0,-455 10 69 0 0,46 9 0 0 0,-34 2-2248 0 0,-32-8-1939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3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55 357 104 0 0,'0'0'13141'0'0,"-5"0"-12181"0"0,-29 1 1920 0 0,18 2 64 0 0,25 2-518 0 0,15 0-2135 0 0,0-1 0 0 0,0-2-1 0 0,29 0 1 0 0,21 2 307 0 0,-68-3-548 0 0,0 0-1 0 0,0-1 1 0 0,0 0 0 0 0,0 0-1 0 0,0 0 1 0 0,0-1-1 0 0,8-1 1 0 0,-12 1-15 0 0,-1 0 0 0 0,1 1-1 0 0,0-1 1 0 0,-1 0 0 0 0,1-1 0 0 0,-1 1 0 0 0,1 0 0 0 0,-1 0-1 0 0,1-1 1 0 0,-1 1 0 0 0,0-1 0 0 0,0 1 0 0 0,0-1 0 0 0,0 1-1 0 0,0-1 1 0 0,0 0 0 0 0,0 1 0 0 0,-1-1 0 0 0,1 0 0 0 0,0 0-1 0 0,-1 0 1 0 0,0 0 0 0 0,1 1 0 0 0,-1-1 0 0 0,0 0 0 0 0,0 0-1 0 0,0-2 1 0 0,0-6-13 0 0,0 0-1 0 0,0 0 0 0 0,-1 0 0 0 0,0 0 0 0 0,-1 0 0 0 0,0 1 1 0 0,-1-1-1 0 0,-5-13 0 0 0,-41-72-69 0 0,34 68-53 0 0,-19-44 1 0 0,34 71 91 0 0,0-1 0 0 0,-1 0 0 0 0,1 0 0 0 0,0 0 0 0 0,0 0 0 0 0,0 0 1 0 0,0 1-1 0 0,-1-1 0 0 0,1 0 0 0 0,0 0 0 0 0,0 0 0 0 0,1 0 0 0 0,-1 0 0 0 0,0 0 1 0 0,0 1-1 0 0,0-1 0 0 0,1 0 0 0 0,-1 0 0 0 0,0 0 0 0 0,1 0 0 0 0,-1 1 0 0 0,1-1 1 0 0,-1 0-1 0 0,1 0 0 0 0,-1 1 0 0 0,1-1 0 0 0,-1 0 0 0 0,1 1 0 0 0,1-2 0 0 0,1 0 1 0 0,0 1 0 0 0,0-1 0 0 0,0 0 0 0 0,0 1 0 0 0,0 0 0 0 0,0 0 0 0 0,1 0-1 0 0,4-1 1 0 0,73-3 22 0 0,-74 5-32 0 0,7 0 16 0 0,0 1-1 0 0,0 0 1 0 0,0 0-1 0 0,0 1 1 0 0,0 1-1 0 0,0 0 1 0 0,21 9 0 0 0,-31-10 25 0 0,0 0 1 0 0,0 0 0 0 0,0 1-1 0 0,0-1 1 0 0,0 1 0 0 0,-1 0 0 0 0,1 0-1 0 0,-1 0 1 0 0,0 0 0 0 0,0 0 0 0 0,0 1-1 0 0,-1 0 1 0 0,1-1 0 0 0,-1 1-1 0 0,0 0 1 0 0,0 0 0 0 0,0 0 0 0 0,0 1-1 0 0,-1-1 1 0 0,0 0 0 0 0,0 1 0 0 0,0-1-1 0 0,0 0 1 0 0,-1 1 0 0 0,1-1 0 0 0,-1 1-1 0 0,-1 8 1 0 0,-1 0 11 0 0,-1-1-1 0 0,0 0 1 0 0,-1 0-1 0 0,0 0 1 0 0,-1 0-1 0 0,0-1 1 0 0,0 1 0 0 0,-2-2-1 0 0,1 1 1 0 0,-14 16-1 0 0,-22 40 248 0 0,42-66-280 0 0,-1-1-1 0 0,1 1 1 0 0,-1 0-1 0 0,1 0 1 0 0,-1 0 0 0 0,1 0-1 0 0,0 0 1 0 0,0 0-1 0 0,0 0 1 0 0,-1 0-1 0 0,1 0 1 0 0,0 0 0 0 0,0 0-1 0 0,0 0 1 0 0,0 0-1 0 0,1 0 1 0 0,-1 0 0 0 0,0 0-1 0 0,0 0 1 0 0,0 0-1 0 0,1 0 1 0 0,-1 0-1 0 0,1 0 1 0 0,-1 0 0 0 0,1 0-1 0 0,-1-1 1 0 0,1 1-1 0 0,-1 0 1 0 0,1 0 0 0 0,0 0-1 0 0,-1-1 1 0 0,1 1-1 0 0,0 0 1 0 0,0-1-1 0 0,-1 1 1 0 0,1-1 0 0 0,0 1-1 0 0,0-1 1 0 0,0 1-1 0 0,0-1 1 0 0,0 0 0 0 0,0 1-1 0 0,0-1 1 0 0,0 0-1 0 0,0 0 1 0 0,0 1-1 0 0,0-1 1 0 0,0 0 0 0 0,0 0-1 0 0,1-1 1 0 0,10 3 32 0 0,1-1 0 0 0,-1-1 0 0 0,17-1 0 0 0,-14 0-42 0 0,-7 1-182 0 0,28-1 178 0 0,-35 1-324 0 0,0 0 0 0 0,1 0 0 0 0,-1 0 1 0 0,0 0-1 0 0,0 0 0 0 0,0 0 0 0 0,0 0 0 0 0,0 0 0 0 0,0 1 1 0 0,1-1-1 0 0,-1 0 0 0 0,0 1 0 0 0,0-1 0 0 0,0 1 0 0 0,0-1 1 0 0,0 1-1 0 0,0-1 0 0 0,0 1 0 0 0,1 1 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3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17 1812 0 0,'0'0'15034'0'0,"6"-3"-14062"0"0,-2 1-1071 0 0,-2 1 298 0 0,0 0 1 0 0,1-1-1 0 0,-1 1 0 0 0,0 0 1 0 0,0 0-1 0 0,1 0 0 0 0,-1 0 0 0 0,0 1 1 0 0,1-1-1 0 0,-1 1 0 0 0,1-1 1 0 0,-1 1-1 0 0,1 0 0 0 0,-1 0 0 0 0,1 0 1 0 0,-1 0-1 0 0,1 0 0 0 0,-1 1 1 0 0,1-1-1 0 0,-1 1 0 0 0,0 0 0 0 0,1-1 1 0 0,-1 1-1 0 0,0 0 0 0 0,1 1 0 0 0,-1-1 1 0 0,0 0-1 0 0,0 0 0 0 0,0 1 1 0 0,3 2-1 0 0,4 5 48 0 0,1 0 1 0 0,-1 1 0 0 0,0 0-1 0 0,-1 0 1 0 0,0 1 0 0 0,-1 0-1 0 0,0 1 1 0 0,-1 0-1 0 0,0 0 1 0 0,-1 0 0 0 0,0 0-1 0 0,-1 1 1 0 0,5 25 0 0 0,-3 0 17 0 0,-1 0 0 0 0,-2 0 0 0 0,-3 64 1 0 0,-1-88-222 0 0,-1 1 0 0 0,-1-1 1 0 0,0 1-1 0 0,-1-1 0 0 0,0 0 1 0 0,-1 0-1 0 0,-1-1 0 0 0,0 1 1 0 0,-1-1-1 0 0,0 0 1 0 0,-11 14-1 0 0,12-19-192 0 0,-1 0 1 0 0,1 0-1 0 0,-1 0 1 0 0,0-1 0 0 0,-1 0-1 0 0,0-1 1 0 0,0 1-1 0 0,0-1 1 0 0,-1-1-1 0 0,1 0 1 0 0,-2 0-1 0 0,1-1 1 0 0,0 0-1 0 0,-1 0 1 0 0,0-1-1 0 0,-17 3 1 0 0,26-6-97 0 0,-1 1-1 0 0,1-1 1 0 0,0 0 0 0 0,0 0 0 0 0,-1 0-1 0 0,1 0 1 0 0,0 0 0 0 0,0 0 0 0 0,-1-1-1 0 0,1 1 1 0 0,0 0 0 0 0,-1-1 0 0 0,1 1-1 0 0,0 0 1 0 0,0-1 0 0 0,0 0 0 0 0,0 1 0 0 0,0-1-1 0 0,-1 0 1 0 0,1 1 0 0 0,-1-3 0 0 0,-17-14-9200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43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1772 0 0,'0'0'9950'0'0,"1"-5"-9256"0"0,2-6-1076 0 0,2-7 4550 0 0,-4 18-4061 0 0,0 0-1 0 0,-1 0 1 0 0,1 1-1 0 0,0-1 0 0 0,-1 0 1 0 0,1 1-1 0 0,0-1 1 0 0,-1 0-1 0 0,1 1 0 0 0,-1-1 1 0 0,1 0-1 0 0,0 1 1 0 0,-1-1-1 0 0,1 1 0 0 0,-1-1 1 0 0,0 1-1 0 0,1 0 0 0 0,-1-1 1 0 0,1 1-1 0 0,-1-1 1 0 0,0 1-1 0 0,1 0 0 0 0,-1-1 1 0 0,0 1-1 0 0,0 0 1 0 0,1-1-1 0 0,-1 1 0 0 0,0 0 1 0 0,0 0-1 0 0,0 0 0 0 0,4 13 156 0 0,0 0-1 0 0,-1 0 0 0 0,-1 0 0 0 0,0 0 1 0 0,-1 0-1 0 0,-1 0 0 0 0,-2 28 0 0 0,1-3-140 0 0,0 15-106 0 0,-1 0-1 0 0,-16 82 0 0 0,15-115-265 0 0,6-35-6219 0 0,-3 3 918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51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2326 768 0 0,'-1'-1'17462'0'0,"-6"-7"-16580"0"0,-17-201 3867 0 0,23-281-2750 0 0,-5 202-1224 0 0,-1 81-690 0 0,3 67 378 0 0,0 65-273 0 0,7-88 0 0 0,6-25-51 0 0,3-22 70 0 0,-2-93-35 0 0,-10 260-268 0 0,0 42 7 0 0,-18 36-5748 0 0,17-26 3843 0 0,-1 5-4839 0 0,-3 1-1259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44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 8413 0 0,'0'0'10463'0'0,"-1"4"-10051"0"0,-3 5-236 0 0,0 0-1 0 0,-1 0 0 0 0,0-1 0 0 0,-1 1 0 0 0,0-1 0 0 0,0 0 0 0 0,0-1 0 0 0,-1 1 0 0 0,0-1 0 0 0,-1-1 0 0 0,-13 10 0 0 0,-13 7-276 0 0,-57 28-1 0 0,76-43 179 0 0,45 9 1657 0 0,38 25 0 0 0,-9 2-701 0 0,-39-28-824 0 0,0-1 0 0 0,1-1 0 0 0,1-1 0 0 0,30 14-1 0 0,-50-26-2134 0 0,-8-2-2649 0 0,-7-3-1979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4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7857 0 0,'0'0'9298'0'0,"12"-2"-7730"0"0,147-6 2141 0 0,-44 5-3206 0 0,-96-2-778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4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11085 0 0,'0'0'9765'0'0,"-12"68"-8573"0"0,12-44-140 0 0,0 7-232 0 0,2-3-288 0 0,6 6-256 0 0,0-4-176 0 0,2 2-100 0 0,0-3 0 0 0,-2-1-448 0 0,-3-6-420 0 0,2-2-320 0 0,-7-4-600 0 0,3-8-3417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6497 0 0,'0'0'10289'0'0,"84"18"-10089"0"0,-56-18-128 0 0,0 0-72 0 0,3-6-112 0 0,-1 0-284 0 0,-2-2-249 0 0,-5 2-651 0 0,-7 2-2872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0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3068 0 0,'0'0'15446'0'0,"3"71"-14526"0"0,-3-45-308 0 0,2 2-196 0 0,6 6-304 0 0,-1-4-112 0 0,4 5-492 0 0,1-7-304 0 0,1-2-572 0 0,-3-8-1321 0 0,6-6-4599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2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39 912 0 0,'0'0'14707'0'0,"-1"-7"-13981"0"0,1 6-672 0 0,0-1 1 0 0,-1 0-1 0 0,1 1 0 0 0,0-1 1 0 0,-1 1-1 0 0,1-1 1 0 0,-1 1-1 0 0,1-1 1 0 0,-1 1-1 0 0,0-1 0 0 0,0 1 1 0 0,0-1-1 0 0,0 1 1 0 0,0 0-1 0 0,0-1 0 0 0,0 1 1 0 0,0 0-1 0 0,0 0 1 0 0,-3-2-1 0 0,2 3 10 0 0,0 0 0 0 0,-1-1 0 0 0,1 1 0 0 0,0 0 0 0 0,-1 0 0 0 0,1 0 0 0 0,0 0 0 0 0,0 1 0 0 0,-1-1 0 0 0,1 1 0 0 0,0-1 0 0 0,0 1 0 0 0,0 0 0 0 0,-1 0 0 0 0,1 0 0 0 0,0 0 0 0 0,0 0 0 0 0,-2 2 0 0 0,-7 3 132 0 0,0 0 0 0 0,1 1 0 0 0,0 1 0 0 0,0 0 0 0 0,1 0 0 0 0,0 1 0 0 0,-15 17 0 0 0,21-22-166 0 0,0 0-1 0 0,0 0 1 0 0,0 0-1 0 0,1 1 1 0 0,0-1-1 0 0,0 1 0 0 0,0-1 1 0 0,0 1-1 0 0,1 0 1 0 0,-1 0-1 0 0,1 0 1 0 0,0 0-1 0 0,1 0 1 0 0,-1 0-1 0 0,1 0 1 0 0,0 0-1 0 0,0 0 1 0 0,1 0-1 0 0,0 0 1 0 0,0 0-1 0 0,0 0 1 0 0,3 7-1 0 0,-2-7 19 0 0,1 0 0 0 0,1-1-1 0 0,-1 0 1 0 0,1 1 0 0 0,0-1 0 0 0,0-1-1 0 0,0 1 1 0 0,0 0 0 0 0,0-1-1 0 0,1 0 1 0 0,0 0 0 0 0,0 0 0 0 0,-1-1-1 0 0,2 0 1 0 0,-1 1 0 0 0,0-2 0 0 0,0 1-1 0 0,1-1 1 0 0,-1 0 0 0 0,10 1-1 0 0,-1 0 58 0 0,1 0-1 0 0,0-1 1 0 0,0-1-1 0 0,0-1 0 0 0,0 0 1 0 0,23-4-1 0 0,-27 2-89 0 0,0 0 0 0 0,-1-1-1 0 0,1 0 1 0 0,-1-1 0 0 0,1 0-1 0 0,-2 0 1 0 0,1-1 0 0 0,0 0 0 0 0,9-10-1 0 0,-15 13-18 0 0,0-1 0 0 0,0 0 0 0 0,0 0-1 0 0,-1 0 1 0 0,1-1 0 0 0,-1 1 0 0 0,0-1-1 0 0,0 0 1 0 0,-1 1 0 0 0,0-1 0 0 0,0 0-1 0 0,0-1 1 0 0,0 1 0 0 0,-1 0 0 0 0,1 0-1 0 0,-2-1 1 0 0,1 1 0 0 0,0-1 0 0 0,-1 1-1 0 0,-1-11 1 0 0,1 15 6 0 0,0 0 0 0 0,0 0-1 0 0,0 0 1 0 0,0 0 0 0 0,-1 1 0 0 0,1-1 0 0 0,0 0 0 0 0,0 0-1 0 0,-1 0 1 0 0,1 0 0 0 0,-1 0 0 0 0,1 1 0 0 0,-1-1-1 0 0,1 0 1 0 0,-1 0 0 0 0,1 1 0 0 0,-1-1 0 0 0,0 0-1 0 0,1 1 1 0 0,-1-1 0 0 0,0 0 0 0 0,0 1 0 0 0,1-1-1 0 0,-1 1 1 0 0,0 0 0 0 0,0-1 0 0 0,-1 0 0 0 0,0 1-3 0 0,0 0 0 0 0,0 0 1 0 0,0 0-1 0 0,0 0 0 0 0,0 0 1 0 0,0 0-1 0 0,0 1 1 0 0,0-1-1 0 0,0 0 0 0 0,0 1 1 0 0,0 0-1 0 0,-2 0 0 0 0,-1 2-11 0 0,-1-1-1 0 0,1 1 0 0 0,0 0 1 0 0,0 1-1 0 0,0-1 0 0 0,0 1 0 0 0,-6 7 1 0 0,8-9 4 0 0,1 1 1 0 0,0 0-1 0 0,0 0 1 0 0,0 0-1 0 0,1 0 0 0 0,-1 0 1 0 0,1 0-1 0 0,-1 0 1 0 0,1 0-1 0 0,0 1 1 0 0,0-1-1 0 0,1 1 1 0 0,-1-1-1 0 0,1 0 0 0 0,-1 1 1 0 0,1-1-1 0 0,0 1 1 0 0,1-1-1 0 0,-1 1 1 0 0,0-1-1 0 0,1 0 1 0 0,0 1-1 0 0,0-1 0 0 0,0 0 1 0 0,0 1-1 0 0,0-1 1 0 0,1 0-1 0 0,0 0 1 0 0,-1 0-1 0 0,1 0 1 0 0,3 3-1 0 0,-1-1 23 0 0,1-1 0 0 0,0 1 0 0 0,-1-1 0 0 0,2 0 1 0 0,-1-1-1 0 0,0 1 0 0 0,1-1 0 0 0,-1 0 0 0 0,1-1 0 0 0,0 1 0 0 0,0-1 0 0 0,0 0 1 0 0,0-1-1 0 0,0 1 0 0 0,1-1 0 0 0,10 0 0 0 0,-4-1 41 0 0,0 0-1 0 0,1-1 0 0 0,-1 0 1 0 0,0-2-1 0 0,0 1 1 0 0,-1-1-1 0 0,1-1 1 0 0,-1-1-1 0 0,15-6 1 0 0,-21 8-7 0 0,-1 0 0 0 0,1 0 0 0 0,-1 0 0 0 0,1-1 0 0 0,-1 0 0 0 0,0 0 0 0 0,0 0 0 0 0,-1-1 1 0 0,1 0-1 0 0,-1 0 0 0 0,0 0 0 0 0,-1 0 0 0 0,1 0 0 0 0,-1-1 0 0 0,0 0 0 0 0,0 0 0 0 0,-1 0 0 0 0,1 0 0 0 0,-1 0 0 0 0,2-12 1 0 0,-4 15-18 0 0,0 0 1 0 0,1 0 0 0 0,-1 0-1 0 0,-1-1 1 0 0,1 1 0 0 0,0 0-1 0 0,-1 0 1 0 0,1 0 0 0 0,-1 0-1 0 0,0 0 1 0 0,0 0 0 0 0,0 0 0 0 0,-1 0-1 0 0,1 1 1 0 0,-1-1 0 0 0,1 0-1 0 0,-1 1 1 0 0,0-1 0 0 0,0 1-1 0 0,0 0 1 0 0,0-1 0 0 0,0 1-1 0 0,-1 0 1 0 0,1 0 0 0 0,-1 0 0 0 0,1 1-1 0 0,-1-1 1 0 0,0 1 0 0 0,0-1-1 0 0,1 1 1 0 0,-1 0 0 0 0,0 0-1 0 0,-5-1 1 0 0,0 0-41 0 0,0 1 1 0 0,0-1-1 0 0,-1 1 0 0 0,1 1 0 0 0,0-1 1 0 0,0 1-1 0 0,-1 1 0 0 0,1 0 0 0 0,0 0 1 0 0,0 1-1 0 0,-15 4 0 0 0,9 0-44 0 0,-1 0-1 0 0,1 1 1 0 0,0 1-1 0 0,-15 11 1 0 0,25-16-142 0 0,0 1 1 0 0,0-1 0 0 0,0 1 0 0 0,1-1 0 0 0,0 1 0 0 0,-1 0 0 0 0,-4 9 0 0 0,7-11-55 0 0,0-1 0 0 0,1 1 0 0 0,-1 0 0 0 0,0 0 0 0 0,1 0 0 0 0,-1 0 0 0 0,1 0-1 0 0,0 0 1 0 0,-1 0 0 0 0,1 0 0 0 0,0 0 0 0 0,0 1 0 0 0,1-1 0 0 0,-1 0 0 0 0,0 0 0 0 0,1 0 0 0 0,-1 0 0 0 0,1 0 0 0 0,1 3 0 0 0,5 1-4379 0 0,11-3-1955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29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7901 0 0,'0'0'8411'0'0,"-11"3"-7731"0"0,-34 9-169 0 0,43-11-471 0 0,0-1 0 0 0,1 1 0 0 0,-1-1 0 0 0,1 1 0 0 0,0 0 0 0 0,-1-1 0 0 0,1 1 0 0 0,0 0 0 0 0,-1 0 0 0 0,1 0-1 0 0,0 0 1 0 0,0 0 0 0 0,0 1 0 0 0,0-1 0 0 0,0 0 0 0 0,0 0 0 0 0,0 1 0 0 0,0-1 0 0 0,0 1 0 0 0,1-1 0 0 0,-1 1 0 0 0,0-1 0 0 0,1 1 0 0 0,-1-1 0 0 0,1 1 0 0 0,0-1 0 0 0,0 1 0 0 0,-1-1 0 0 0,1 1 0 0 0,0 0 0 0 0,0-1 0 0 0,1 1 0 0 0,-1-1 0 0 0,0 1 0 0 0,0 0-1 0 0,1-1 1 0 0,-1 1 0 0 0,1-1 0 0 0,-1 1 0 0 0,1-1 0 0 0,0 1 0 0 0,0-1 0 0 0,-1 0 0 0 0,1 1 0 0 0,0-1 0 0 0,0 0 0 0 0,0 0 0 0 0,1 0 0 0 0,-1 1 0 0 0,0-1 0 0 0,0 0 0 0 0,1 0 0 0 0,-1-1 0 0 0,0 1 0 0 0,1 0 0 0 0,-1 0 0 0 0,1-1 0 0 0,-1 1 0 0 0,3 0-1 0 0,26 5 883 0 0,-16-5-675 0 0,-1 2-1 0 0,1 0 1 0 0,0 1 0 0 0,-1 0-1 0 0,16 8 1 0 0,-27-12-198 0 0,0 1 1 0 0,0 0-1 0 0,-1 0 0 0 0,1 1 1 0 0,-1-1-1 0 0,1 0 0 0 0,0 1 1 0 0,-1-1-1 0 0,0 0 1 0 0,1 1-1 0 0,-1 0 0 0 0,0-1 1 0 0,0 1-1 0 0,0 0 0 0 0,0-1 1 0 0,0 1-1 0 0,0 0 1 0 0,-1 0-1 0 0,1 0 0 0 0,-1 0 1 0 0,1 0-1 0 0,-1 0 0 0 0,1 0 1 0 0,-1 0-1 0 0,0 0 1 0 0,0 0-1 0 0,0 0 0 0 0,0 0 1 0 0,-1 0-1 0 0,1 0 0 0 0,-1 0 1 0 0,1 0-1 0 0,-1 0 1 0 0,1 0-1 0 0,-1 0 0 0 0,0-1 1 0 0,0 1-1 0 0,0 0 0 0 0,0 0 1 0 0,0-1-1 0 0,0 1 0 0 0,-1-1 1 0 0,-1 3-1 0 0,-3 4 17 0 0,0-1-1 0 0,-1 1 0 0 0,1-1 1 0 0,-2 0-1 0 0,1-1 1 0 0,-1 0-1 0 0,0 0 1 0 0,0 0-1 0 0,0-1 0 0 0,-12 5 1 0 0,14-7-56 0 0,0-1 0 0 0,0 0 1 0 0,0 0-1 0 0,0 0 0 0 0,0 0 0 0 0,-1-1 1 0 0,1 0-1 0 0,0-1 0 0 0,-1 1 0 0 0,1-1 1 0 0,-1 0-1 0 0,1-1 0 0 0,0 0 1 0 0,-1 0-1 0 0,1 0 0 0 0,-12-4 0 0 0,17 4-44 0 0,0 1-1 0 0,-1-1 1 0 0,1 0-1 0 0,0 0 0 0 0,-1 0 1 0 0,1 0-1 0 0,0 0 1 0 0,0 0-1 0 0,0 0 0 0 0,0 0 1 0 0,0 0-1 0 0,0-1 1 0 0,0 1-1 0 0,0 0 0 0 0,0-1 1 0 0,1 1-1 0 0,-1-1 1 0 0,0 1-1 0 0,1-1 0 0 0,-1 1 1 0 0,1-1-1 0 0,0 1 1 0 0,0-1-1 0 0,-1 1 0 0 0,1-1 1 0 0,0 1-1 0 0,0-1 1 0 0,0 1-1 0 0,1-1 0 0 0,-1-2 1 0 0,1 1-342 0 0,0 0 0 0 0,-1 0 0 0 0,1 1 0 0 0,0-1 0 0 0,0 0 0 0 0,1 0 0 0 0,-1 1 0 0 0,1-1 0 0 0,-1 0 1 0 0,1 1-1 0 0,0 0 0 0 0,0-1 0 0 0,0 1 0 0 0,0 0 0 0 0,3-2 0 0 0,9-5-6112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2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1 418 3024 0 0,'0'0'15506'0'0,"6"0"-14613"0"0,39 6-109 0 0,1-2-1 0 0,0-3 1 0 0,0-1-1 0 0,67-10 1 0 0,-112 10-742 0 0,0 0 1 0 0,0 0-1 0 0,0 0 0 0 0,0-1 1 0 0,-1 1-1 0 0,1 0 0 0 0,0 0 1 0 0,0-1-1 0 0,0 1 1 0 0,0-1-1 0 0,0 1 0 0 0,0-1 1 0 0,-1 1-1 0 0,1-1 1 0 0,0 1-1 0 0,-1-1 0 0 0,1 0 1 0 0,0 1-1 0 0,-1-1 0 0 0,1 0 1 0 0,0 0-1 0 0,-1 1 1 0 0,1-1-1 0 0,-1 0 0 0 0,0 0 1 0 0,1 0-1 0 0,-1 0 0 0 0,0 0 1 0 0,1 0-1 0 0,-1-1 1 0 0,0-1-17 0 0,0 0 0 0 0,-1 1 0 0 0,1-1 1 0 0,-1 0-1 0 0,0 1 0 0 0,1-1 0 0 0,-1 1 1 0 0,0-1-1 0 0,-1 1 0 0 0,1-1 0 0 0,-2-1 0 0 0,-6-10-58 0 0,-1 1 0 0 0,-19-20 0 0 0,27 31 69 0 0,-7-7 14 0 0,-7-8-191 0 0,0 0 1 0 0,1-1-1 0 0,-15-25 0 0 0,27 38 104 0 0,0 0 0 0 0,0 0 0 0 0,0-1 0 0 0,1 1 0 0 0,0-1 0 0 0,0 0 0 0 0,1 1 0 0 0,-1-1 0 0 0,1 0 0 0 0,0 0 0 0 0,1 0 0 0 0,0 0 0 0 0,0 0 0 0 0,0 0 0 0 0,0 1 0 0 0,1-1 0 0 0,0 0 0 0 0,2-7-1 0 0,0 8 33 0 0,-1 0 0 0 0,1 0 0 0 0,0 0 0 0 0,1 1 0 0 0,-1-1 0 0 0,1 1 0 0 0,0 0 0 0 0,0 0 0 0 0,0 0 0 0 0,0 1 0 0 0,1-1 0 0 0,-1 1 0 0 0,1 0 0 0 0,0 1 0 0 0,0-1 0 0 0,0 1 0 0 0,0 0 0 0 0,0 0 0 0 0,1 0 0 0 0,5 0 1 0 0,3-2 9 0 0,1 1 0 0 0,0 1 1 0 0,0 0-1 0 0,-1 1 1 0 0,1 0-1 0 0,21 3 1 0 0,-31-1-1 0 0,1 0-1 0 0,-1 0 1 0 0,0 0 0 0 0,0 1 0 0 0,0 0 0 0 0,0 0-1 0 0,0 0 1 0 0,-1 1 0 0 0,1-1 0 0 0,0 1-1 0 0,-1 0 1 0 0,0 1 0 0 0,0-1 0 0 0,0 1 0 0 0,0 0-1 0 0,-1-1 1 0 0,1 2 0 0 0,-1-1 0 0 0,0 0 0 0 0,0 1-1 0 0,0-1 1 0 0,-1 1 0 0 0,0 0 0 0 0,0 0 0 0 0,2 7-1 0 0,-2-4 36 0 0,0-1 0 0 0,0 1-1 0 0,-1 0 1 0 0,0 0 0 0 0,-1 0-1 0 0,1 0 1 0 0,-1 0-1 0 0,-1 0 1 0 0,0 0 0 0 0,0 0-1 0 0,-1 0 1 0 0,1 0 0 0 0,-2 0-1 0 0,1-1 1 0 0,-1 1 0 0 0,-5 8-1 0 0,-37 52 269 0 0,33-53-300 0 0,1 0 0 0 0,1 1 0 0 0,0 0 0 0 0,2 1 0 0 0,-9 19 0 0 0,17-35-13 0 0,0-1 0 0 0,0 1-1 0 0,0 0 1 0 0,0 0 0 0 0,0-1 0 0 0,0 1 0 0 0,0 0 0 0 0,0-1 0 0 0,0 1-1 0 0,0 0 1 0 0,1-1 0 0 0,-1 1 0 0 0,0 0 0 0 0,0-1 0 0 0,1 1 0 0 0,-1 0-1 0 0,0-1 1 0 0,1 1 0 0 0,-1-1 0 0 0,1 1 0 0 0,-1 0 0 0 0,0-1-1 0 0,1 1 1 0 0,-1-1 0 0 0,1 1 0 0 0,0-1 0 0 0,-1 0 0 0 0,1 1 0 0 0,-1-1-1 0 0,1 0 1 0 0,0 1 0 0 0,-1-1 0 0 0,1 0 0 0 0,0 0 0 0 0,-1 1-1 0 0,1-1 1 0 0,0 0 0 0 0,-1 0 0 0 0,1 0 0 0 0,0 0 0 0 0,-1 0 0 0 0,2 0-1 0 0,38 1 55 0 0,-31-1-33 0 0,14-1 113 0 0,0-2 0 0 0,31-6 1 0 0,-32 4-597 0 0,1 1 1 0 0,32 0 0 0 0,-73 12-11812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30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3740 0 0,'0'0'14533'0'0,"3"8"-13735"0"0,12 67 994 0 0,-13-58-1495 0 0,0-1 0 0 0,2 0 0 0 0,-1 0 0 0 0,2 0 0 0 0,0-1 0 0 0,14 29 0 0 0,-19-44-289 0 0,0 0-1 0 0,1 1 1 0 0,-1-1-1 0 0,0 0 1 0 0,0 0-1 0 0,1 0 1 0 0,-1 0-1 0 0,0 0 1 0 0,0 0-1 0 0,1 1 1 0 0,-1-1 0 0 0,0 0-1 0 0,0 0 1 0 0,1 0-1 0 0,-1 0 1 0 0,0 0-1 0 0,0 0 1 0 0,1 0-1 0 0,-1 0 1 0 0,0 0-1 0 0,1 0 1 0 0,-1-1-1 0 0,0 1 1 0 0,0 0 0 0 0,1 0-1 0 0,-1 0 1 0 0,0 0-1 0 0,0 0 1 0 0,1 0-1 0 0,-1 0 1 0 0,0-1-1 0 0,0 1 1 0 0,0 0-1 0 0,1 0 1 0 0,-1 0-1 0 0,0-1 1 0 0,0 1 0 0 0,0 0-1 0 0,0 0 1 0 0,1 0-1 0 0,-1-1 1 0 0,0 1-1 0 0,0-1 1 0 0,15-19 119 0 0,10-27-108 0 0,-24 44-12 0 0,12-24-12 0 0,2 0 0 0 0,21-29 0 0 0,-32 50 20 0 0,1 0 1 0 0,-1 0-1 0 0,1 1 0 0 0,0-1 0 0 0,0 1 1 0 0,1 1-1 0 0,0-1 0 0 0,0 1 0 0 0,0 0 1 0 0,0 0-1 0 0,1 0 0 0 0,-1 1 0 0 0,1 0 1 0 0,0 1-1 0 0,7-3 0 0 0,-13 5 2 0 0,0 0 1 0 0,0 0-1 0 0,0 0 0 0 0,1 0 0 0 0,-1 0 0 0 0,0 1 1 0 0,0-1-1 0 0,0 0 0 0 0,0 1 0 0 0,0-1 0 0 0,0 1 0 0 0,0-1 1 0 0,0 1-1 0 0,0-1 0 0 0,0 1 0 0 0,0 0 0 0 0,0-1 1 0 0,0 1-1 0 0,-1 0 0 0 0,1 0 0 0 0,0 0 0 0 0,0-1 1 0 0,-1 1-1 0 0,1 0 0 0 0,-1 0 0 0 0,1 0 0 0 0,-1 0 1 0 0,1 0-1 0 0,-1 0 0 0 0,1 0 0 0 0,-1 1 0 0 0,0-1 0 0 0,0 0 1 0 0,0 0-1 0 0,1 0 0 0 0,-1 1 0 0 0,3 47 862 0 0,-3-44-838 0 0,-1 8-46 0 0,0-1-1 0 0,-1 1 0 0 0,-1-1 0 0 0,0 1 1 0 0,-1-1-1 0 0,0 0 0 0 0,-1 0 0 0 0,-6 12 1 0 0,-19 18-4739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33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0 560 0 0,'0'0'1188'0'0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2:48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12 2980 0 0,'0'0'10669'0'0,"-43"7"-5080"0"0,38-2-5363 0 0,-1 0 1 0 0,2 1-1 0 0,-1 0 0 0 0,1 0 1 0 0,0 0-1 0 0,0 0 1 0 0,0 1-1 0 0,1-1 1 0 0,0 1-1 0 0,0 0 0 0 0,1 0 1 0 0,0 0-1 0 0,0 1 1 0 0,1-1-1 0 0,-1 9 0 0 0,1-13-186 0 0,1 0-1 0 0,0 0 0 0 0,0 0 1 0 0,0 0-1 0 0,0 0 0 0 0,0 0 1 0 0,0 0-1 0 0,1 0 0 0 0,0 0 1 0 0,-1 0-1 0 0,1-1 0 0 0,0 1 1 0 0,1 0-1 0 0,-1 0 0 0 0,0-1 1 0 0,1 1-1 0 0,-1-1 0 0 0,1 1 1 0 0,0-1-1 0 0,0 0 0 0 0,0 0 1 0 0,0 0-1 0 0,0 0 0 0 0,1 0 1 0 0,-1 0-1 0 0,0 0 0 0 0,1-1 1 0 0,0 1-1 0 0,-1-1 0 0 0,1 0 1 0 0,0 0-1 0 0,-1 0 0 0 0,1 0 1 0 0,0 0-1 0 0,0 0 0 0 0,0-1 1 0 0,0 0-1 0 0,0 1 0 0 0,0-1 1 0 0,6-1-1 0 0,1 1 45 0 0,1 0 1 0 0,-1-1-1 0 0,1-1 0 0 0,-1 0 1 0 0,0 0-1 0 0,0-1 0 0 0,0 0 1 0 0,0-1-1 0 0,0 0 0 0 0,-1 0 1 0 0,12-8-1 0 0,-16 8-69 0 0,0 1-1 0 0,0-1 1 0 0,-1 0 0 0 0,0 0-1 0 0,0 0 1 0 0,0-1 0 0 0,0 1-1 0 0,0-1 1 0 0,-1 0-1 0 0,0 0 1 0 0,0 0 0 0 0,0-1-1 0 0,-1 1 1 0 0,0-1 0 0 0,0 1-1 0 0,0-1 1 0 0,-1 0-1 0 0,0 0 1 0 0,0 0 0 0 0,0 0-1 0 0,-1-7 1 0 0,0 10 14 0 0,0 1 0 0 0,0 0 0 0 0,-1-1 1 0 0,1 1-1 0 0,-1-1 0 0 0,0 1 0 0 0,0 0 0 0 0,0 0 0 0 0,0-1 0 0 0,0 1 0 0 0,0 0 1 0 0,-1 0-1 0 0,1 0 0 0 0,-1 0 0 0 0,1 0 0 0 0,-1 1 0 0 0,0-1 0 0 0,0 0 1 0 0,0 1-1 0 0,0-1 0 0 0,0 1 0 0 0,0 0 0 0 0,0-1 0 0 0,0 1 0 0 0,0 0 1 0 0,-1 0-1 0 0,1 1 0 0 0,0-1 0 0 0,-1 0 0 0 0,1 1 0 0 0,-5-1 0 0 0,1 0-31 0 0,0 0 0 0 0,0 1 0 0 0,0 0 0 0 0,0 0 0 0 0,0 0 0 0 0,0 0 0 0 0,0 1 0 0 0,0 0 0 0 0,0 1 0 0 0,1-1-1 0 0,-11 5 1 0 0,-3 3-25 0 0,14-8 4 0 0,0 1 1 0 0,0 1-1 0 0,0-1 1 0 0,1 1-1 0 0,-1-1 1 0 0,1 1-1 0 0,-1 1 1 0 0,1-1-1 0 0,0 0 1 0 0,0 1-1 0 0,0 0 1 0 0,-5 7-1 0 0,9-11-65 0 0,1 1 0 0 0,-1-1 0 0 0,0 0 0 0 0,0 1 0 0 0,0-1 0 0 0,1 1 0 0 0,-1-1 0 0 0,0 0 0 0 0,0 1 0 0 0,1-1-1 0 0,-1 0 1 0 0,0 0 0 0 0,1 1 0 0 0,-1-1 0 0 0,0 0 0 0 0,1 0 0 0 0,-1 1 0 0 0,0-1 0 0 0,1 0 0 0 0,-1 0 0 0 0,1 0 0 0 0,-1 0-1 0 0,0 1 1 0 0,1-1 0 0 0,-1 0 0 0 0,1 0 0 0 0,-1 0 0 0 0,0 0 0 0 0,1 0 0 0 0,-1 0 0 0 0,1 0 0 0 0,-1 0 0 0 0,1 0 0 0 0,-1 0-1 0 0,1-1 1 0 0,24 1-4312 0 0,-19 0 960 0 0,9 0-5642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5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99 1356 0 0,'0'0'15188'0'0,"-4"1"-14606"0"0,2 0-461 0 0,-1 1 0 0 0,1-1 0 0 0,-1 0 0 0 0,1 1 0 0 0,0-1 0 0 0,0 1 0 0 0,-1 0 0 0 0,1-1 0 0 0,0 1 0 0 0,1 0 0 0 0,-1 0 1 0 0,0 1-1 0 0,1-1 0 0 0,-1 0 0 0 0,1 0 0 0 0,0 1 0 0 0,-1-1 0 0 0,1 1 0 0 0,0-1 0 0 0,1 1 0 0 0,-1 0 0 0 0,0-1 0 0 0,1 1 0 0 0,-1 0 1 0 0,1-1-1 0 0,0 1 0 0 0,0 0 0 0 0,0-1 0 0 0,1 6 0 0 0,-1-5-94 0 0,0 0 1 0 0,0 0-1 0 0,0 0 1 0 0,1 0-1 0 0,-1 0 1 0 0,1 0-1 0 0,0 0 1 0 0,0 0-1 0 0,0 0 1 0 0,0 0-1 0 0,0 0 1 0 0,1-1-1 0 0,-1 1 1 0 0,1-1-1 0 0,0 1 0 0 0,0-1 1 0 0,0 1-1 0 0,3 2 1 0 0,-3-4-22 0 0,0 1 0 0 0,0-1-1 0 0,0 0 1 0 0,1 0 0 0 0,-1 0 0 0 0,0-1 0 0 0,0 1-1 0 0,1 0 1 0 0,-1-1 0 0 0,0 0 0 0 0,1 1 0 0 0,-1-1 0 0 0,0 0-1 0 0,1 0 1 0 0,-1 0 0 0 0,0-1 0 0 0,1 1 0 0 0,-1 0 0 0 0,0-1-1 0 0,1 0 1 0 0,-1 1 0 0 0,0-1 0 0 0,0 0 0 0 0,0 0-1 0 0,3-2 1 0 0,1-1 94 0 0,0-1 1 0 0,0 1-1 0 0,-1-1 0 0 0,1-1 0 0 0,-1 1 0 0 0,0-1 0 0 0,-1 0 0 0 0,1 0 1 0 0,-1 0-1 0 0,-1-1 0 0 0,1 1 0 0 0,-1-1 0 0 0,3-9 0 0 0,-4 12-26 0 0,-1 1 0 0 0,0 0 0 0 0,-1-1-1 0 0,1 0 1 0 0,0 1 0 0 0,-1-1 0 0 0,0 1 0 0 0,0-1-1 0 0,0 1 1 0 0,0-1 0 0 0,-1 0 0 0 0,1 1 0 0 0,-2-5 0 0 0,1 6-46 0 0,0 0 0 0 0,0 0 0 0 0,0 0 0 0 0,-1 0 0 0 0,1 0 0 0 0,0 1 0 0 0,-1-1 0 0 0,1 0 0 0 0,-1 1 1 0 0,0-1-1 0 0,0 1 0 0 0,1-1 0 0 0,-1 1 0 0 0,0 0 0 0 0,0 0 0 0 0,0 0 0 0 0,-1 0 0 0 0,1 0 1 0 0,0 0-1 0 0,0 1 0 0 0,0-1 0 0 0,-4 0 0 0 0,4 0-30 0 0,-1 1 0 0 0,0 0 0 0 0,0 0 0 0 0,0 0-1 0 0,0 0 1 0 0,0 0 0 0 0,1 0 0 0 0,-1 1 0 0 0,0-1 0 0 0,0 1 0 0 0,0 0 0 0 0,1 0 0 0 0,-1 0 0 0 0,0 0 0 0 0,1 0-1 0 0,-1 1 1 0 0,-2 1 0 0 0,0 1-1 0 0,0 0-1 0 0,0 1 0 0 0,1-1 1 0 0,-1 1-1 0 0,1 0 0 0 0,1 0 1 0 0,-6 9-1 0 0,2-2-30 0 0,1 1 1 0 0,0 0 0 0 0,1 0-1 0 0,0 0 1 0 0,1 0 0 0 0,-3 23-1 0 0,7-36 25 0 0,0 0 0 0 0,-1 1-1 0 0,1-1 1 0 0,0 1 0 0 0,0-1-1 0 0,0 1 1 0 0,0-1 0 0 0,0 1-1 0 0,0-1 1 0 0,0 1 0 0 0,0-1-1 0 0,0 1 1 0 0,0-1 0 0 0,0 1 0 0 0,0-1-1 0 0,0 1 1 0 0,0-1 0 0 0,0 0-1 0 0,1 1 1 0 0,-1-1 0 0 0,0 1-1 0 0,0-1 1 0 0,0 1 0 0 0,1-1-1 0 0,-1 0 1 0 0,0 1 0 0 0,1-1-1 0 0,-1 0 1 0 0,0 1 0 0 0,1-1 0 0 0,-1 0-1 0 0,0 1 1 0 0,1-1 0 0 0,-1 0-1 0 0,1 0 1 0 0,0 1 0 0 0,18-8-34 0 0,18-26 210 0 0,-27 20-121 0 0,0 0 0 0 0,0-1 0 0 0,13-26 0 0 0,-20 33-3 0 0,0 0-1 0 0,0 0 1 0 0,-1 0-1 0 0,1-1 1 0 0,-2 1-1 0 0,1 0 1 0 0,-1-1 0 0 0,0 0-1 0 0,-1 1 1 0 0,0-14-1 0 0,0 20-29 0 0,0 0-1 0 0,0 0 1 0 0,0 0-1 0 0,0 0 1 0 0,-1 0 0 0 0,1 0-1 0 0,0 0 1 0 0,-1 0-1 0 0,1 0 1 0 0,-1 0-1 0 0,1 1 1 0 0,-1-1-1 0 0,1 0 1 0 0,-1 0-1 0 0,0 0 1 0 0,1 1 0 0 0,-1-1-1 0 0,0 0 1 0 0,1 0-1 0 0,-1 1 1 0 0,0-1-1 0 0,0 1 1 0 0,0-1-1 0 0,0 1 1 0 0,0-1-1 0 0,0 1 1 0 0,0 0 0 0 0,0-1-1 0 0,1 1 1 0 0,-1 0-1 0 0,0 0 1 0 0,0-1-1 0 0,-1 1 1 0 0,1 0-1 0 0,0 0 1 0 0,0 0-1 0 0,0 0 1 0 0,0 1 0 0 0,0-1-1 0 0,0 0 1 0 0,0 0-1 0 0,0 0 1 0 0,1 1-1 0 0,-1-1 1 0 0,0 1-1 0 0,0-1 1 0 0,-1 1-1 0 0,-2 1 44 0 0,-1 0 0 0 0,1 0 0 0 0,0 0 0 0 0,0 0 0 0 0,0 1 0 0 0,0 0 0 0 0,1 0 0 0 0,-7 5 0 0 0,-1 7-78 0 0,0-1 0 0 0,1 1-1 0 0,1 1 1 0 0,-11 22-1 0 0,20-38-36 0 0,0 1 0 0 0,0-1 0 0 0,0 0 0 0 0,0 1 0 0 0,0-1-1 0 0,0 1 1 0 0,0-1 0 0 0,0 0 0 0 0,0 1 0 0 0,0-1 0 0 0,1 0 0 0 0,-1 1-1 0 0,0-1 1 0 0,0 1 0 0 0,0-1 0 0 0,0 0 0 0 0,1 1 0 0 0,-1-1 0 0 0,0 0-1 0 0,0 0 1 0 0,1 1 0 0 0,-1-1 0 0 0,0 0 0 0 0,0 1 0 0 0,1-1 0 0 0,-1 0-1 0 0,0 0 1 0 0,1 0 0 0 0,-1 1 0 0 0,0-1 0 0 0,1 0 0 0 0,-1 0 0 0 0,0 0-1 0 0,1 0 1 0 0,-1 0 0 0 0,0 0 0 0 0,1 0 0 0 0,-1 1 0 0 0,1-1 0 0 0,-1 0-1 0 0,0 0 1 0 0,1 0 0 0 0,-1-1 0 0 0,1 1 0 0 0,25 1-2483 0 0,-18-1-140 0 0,5 4-3694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33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55 1656 0 0,'11'-20'8552'0'0,"-8"19"-8202"0"0,14-7 2005 0 0,-17 8-2280 0 0,0-1 0 0 0,0 1 0 0 0,0 0 0 0 0,1-1 0 0 0,-1 1 0 0 0,0 0 0 0 0,0-1 0 0 0,0 1-1 0 0,0-1 1 0 0,0 1 0 0 0,0 0 0 0 0,0-1 0 0 0,0 1 0 0 0,0 0 0 0 0,0-1 0 0 0,0 1 0 0 0,0-1 0 0 0,0 1 0 0 0,0 0 0 0 0,-1-1 0 0 0,1 1 0 0 0,0 0 0 0 0,0-1 0 0 0,0 1 0 0 0,0 0 0 0 0,-1-1 0 0 0,1 1 0 0 0,0 0 0 0 0,0 0 0 0 0,-1-1 0 0 0,1 1 0 0 0,0 0 0 0 0,0 0 0 0 0,-1-1 0 0 0,1 1 0 0 0,0 0 0 0 0,-1 0 0 0 0,1 0 0 0 0,0-1 0 0 0,-1 1 0 0 0,1 0 0 0 0,0 0 0 0 0,-1 0 0 0 0,1 0 0 0 0,-1 0 0 0 0,1 0 0 0 0,0 0 0 0 0,-1 0 0 0 0,1 0 0 0 0,0 0 0 0 0,-1 0 0 0 0,-2 0 66 0 0,-1-1 0 0 0,1 1 0 0 0,0 0 0 0 0,0 0 0 0 0,0 0 1 0 0,0 0-1 0 0,0 0 0 0 0,0 1 0 0 0,0 0 0 0 0,0-1 0 0 0,0 1 1 0 0,0 0-1 0 0,1 0 0 0 0,-1 1 0 0 0,0-1 0 0 0,0 1 0 0 0,1-1 1 0 0,-1 1-1 0 0,1 0 0 0 0,-1 0 0 0 0,1 0 0 0 0,0 0 0 0 0,0 0 1 0 0,-2 4-1 0 0,-6 4-25 0 0,1 1 1 0 0,0 0-1 0 0,-13 23 1 0 0,20-30-58 0 0,-1 0 1 0 0,1 0-1 0 0,0 0 1 0 0,1 0 0 0 0,-1 1-1 0 0,1-1 1 0 0,0 0 0 0 0,0 1-1 0 0,0-1 1 0 0,1 1-1 0 0,-1-1 1 0 0,1 1 0 0 0,0-1-1 0 0,0 1 1 0 0,1-1 0 0 0,-1 1-1 0 0,3 8 1 0 0,-1-10-39 0 0,-1 0-1 0 0,1 0 1 0 0,0 0 0 0 0,0 0 0 0 0,0 0 0 0 0,0-1-1 0 0,1 1 1 0 0,-1-1 0 0 0,1 1 0 0 0,0-1-1 0 0,-1 0 1 0 0,1 0 0 0 0,0 0 0 0 0,0 0 0 0 0,0-1-1 0 0,0 1 1 0 0,1-1 0 0 0,-1 0 0 0 0,0 0 0 0 0,1 0-1 0 0,-1 0 1 0 0,1 0 0 0 0,3 0 0 0 0,14 0 44 0 0,-1 0 1 0 0,1-1-1 0 0,-1-2 1 0 0,1 0-1 0 0,-1 0 1 0 0,0-2-1 0 0,0-1 1 0 0,0 0-1 0 0,-1-2 1 0 0,0 0 0 0 0,0-1-1 0 0,0-1 1 0 0,21-14-1 0 0,-36 20-45 0 0,0-1 0 0 0,0 0 0 0 0,0 0 0 0 0,-1-1 0 0 0,1 1-1 0 0,-1 0 1 0 0,0-1 0 0 0,0 0 0 0 0,2-7 0 0 0,-4 11-11 0 0,0-1-1 0 0,-1 1 1 0 0,1-1 0 0 0,-1 0-1 0 0,1 1 1 0 0,-1-1 0 0 0,0 0-1 0 0,1 1 1 0 0,-1-1 0 0 0,0 0-1 0 0,0 1 1 0 0,0-1 0 0 0,-1 0-1 0 0,1-2 1 0 0,-1 3-6 0 0,1 0 0 0 0,-1 1 0 0 0,0-1 0 0 0,1 0 0 0 0,-1 0 0 0 0,0 1 0 0 0,1-1 0 0 0,-1 0 0 0 0,0 1 0 0 0,0-1 0 0 0,1 0 0 0 0,-1 1 0 0 0,0-1 0 0 0,0 1 0 0 0,0 0 0 0 0,0-1 0 0 0,0 1 0 0 0,0 0-1 0 0,0-1 1 0 0,0 1 0 0 0,0 0 0 0 0,0 0 0 0 0,0 0 0 0 0,0 0 0 0 0,0 0 0 0 0,1 0 0 0 0,-3 0 0 0 0,0 0-11 0 0,0 1 0 0 0,0-1 0 0 0,-1 1-1 0 0,1 0 1 0 0,0 0 0 0 0,0 0 0 0 0,0 0 0 0 0,0 0 0 0 0,0 1-1 0 0,0 0 1 0 0,1-1 0 0 0,-1 1 0 0 0,0 0 0 0 0,1 0 0 0 0,-1 0-1 0 0,1 1 1 0 0,0-1 0 0 0,0 1 0 0 0,0-1 0 0 0,0 1 0 0 0,0-1-1 0 0,0 1 1 0 0,1 0 0 0 0,-1 0 0 0 0,-1 6 0 0 0,2-7 1 0 0,0 0 1 0 0,0 1 0 0 0,1 0 0 0 0,-1-1 0 0 0,1 1 0 0 0,-1 0-1 0 0,1-1 1 0 0,0 1 0 0 0,0 0 0 0 0,0-1 0 0 0,0 1 0 0 0,0 0-1 0 0,1-1 1 0 0,-1 1 0 0 0,1-1 0 0 0,0 1 0 0 0,0-1 0 0 0,0 1-1 0 0,0-1 1 0 0,0 1 0 0 0,1-1 0 0 0,-1 0 0 0 0,1 0 0 0 0,-1 1-1 0 0,1-1 1 0 0,0 0 0 0 0,0 0 0 0 0,0-1 0 0 0,0 1-1 0 0,0 0 1 0 0,3 1 0 0 0,7 2 22 0 0,0-1 0 0 0,0 0 0 0 0,0-1 0 0 0,1-1 0 0 0,-1 0 0 0 0,1 0 0 0 0,-1-1 0 0 0,1-1 0 0 0,-1 0 0 0 0,1-1 0 0 0,0 0 0 0 0,-1-1 0 0 0,0 0 0 0 0,1-1 0 0 0,-1 0 0 0 0,0-1 0 0 0,0-1 0 0 0,-1 0 0 0 0,1 0 0 0 0,-1-1 0 0 0,15-11 0 0 0,-23 15 32 0 0,-1 0-1 0 0,1 0 1 0 0,0 0-1 0 0,-1-1 0 0 0,1 1 1 0 0,-1-1-1 0 0,0 1 1 0 0,0-1-1 0 0,0 0 1 0 0,0 0-1 0 0,0 0 1 0 0,-1 0-1 0 0,1 0 1 0 0,-1 0-1 0 0,0 0 0 0 0,0-1 1 0 0,0 1-1 0 0,0 0 1 0 0,-1-1-1 0 0,0 1 1 0 0,1-1-1 0 0,-1 1 1 0 0,0 0-1 0 0,0-1 1 0 0,-1 1-1 0 0,1-1 0 0 0,-1 1 1 0 0,0 0-1 0 0,0-1 1 0 0,0 1-1 0 0,0 0 1 0 0,0 0-1 0 0,-1 0 1 0 0,1 0-1 0 0,-1 0 1 0 0,0 0-1 0 0,-3-4 0 0 0,0 2-9 0 0,0-1-1 0 0,-1 1 0 0 0,0 0 0 0 0,0 0 0 0 0,0 1 1 0 0,0 0-1 0 0,-1 0 0 0 0,0 0 0 0 0,1 1 0 0 0,-1 0 1 0 0,-1 0-1 0 0,1 1 0 0 0,0-1 0 0 0,-1 2 0 0 0,1-1 1 0 0,-9 0-1 0 0,4 2-29 0 0,-1 0 1 0 0,0 0 0 0 0,0 1-1 0 0,1 1 1 0 0,-23 5 0 0 0,32-6-60 0 0,0-1 0 0 0,-1 1 0 0 0,1 0 0 0 0,0 1 0 0 0,0-1 0 0 0,0 0 0 0 0,0 1 0 0 0,0 0 1 0 0,0 0-1 0 0,0 0 0 0 0,0 0 0 0 0,1 0 0 0 0,-1 0 0 0 0,1 1 0 0 0,0-1 0 0 0,-1 1 0 0 0,1 0 1 0 0,0 0-1 0 0,1 0 0 0 0,-1-1 0 0 0,0 2 0 0 0,1-1 0 0 0,0 0 0 0 0,0 0 0 0 0,0 0 0 0 0,-1 5 1 0 0,2-6-51 0 0,0 0 0 0 0,0-1 0 0 0,0 1 0 0 0,0 0 0 0 0,1 0 0 0 0,-1-1 1 0 0,1 1-1 0 0,-1 0 0 0 0,1-1 0 0 0,-1 1 0 0 0,1-1 0 0 0,0 1 1 0 0,0-1-1 0 0,0 1 0 0 0,0-1 0 0 0,0 1 0 0 0,0-1 0 0 0,0 0 0 0 0,1 0 1 0 0,-1 1-1 0 0,0-1 0 0 0,2 1 0 0 0,17 9-2392 0 0,2-4-3441 0 0,4-2-2959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3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5765 0 0,'0'0'10813'0'0,"-12"0"-10350"0"0,0 1-337 0 0,0 0 1 0 0,0 0-1 0 0,-22 7 1 0 0,31-7-24 0 0,-1 0-1 0 0,1 0 1 0 0,-1 0-1 0 0,1 0 1 0 0,0 1-1 0 0,-1-1 1 0 0,1 1 0 0 0,0 0-1 0 0,0 0 1 0 0,0 1-1 0 0,0-1 1 0 0,0 0 0 0 0,1 1-1 0 0,-1 0 1 0 0,1-1-1 0 0,0 1 1 0 0,-1 0-1 0 0,1 0 1 0 0,1 1 0 0 0,-1-1-1 0 0,-2 5 1 0 0,4-7-92 0 0,0 0 0 0 0,1-1 0 0 0,-1 1 1 0 0,0 0-1 0 0,0-1 0 0 0,1 1 0 0 0,-1 0 0 0 0,0-1 1 0 0,1 1-1 0 0,-1-1 0 0 0,1 1 0 0 0,-1-1 0 0 0,1 1 0 0 0,-1-1 1 0 0,1 1-1 0 0,-1-1 0 0 0,1 1 0 0 0,-1-1 0 0 0,1 1 1 0 0,0-1-1 0 0,-1 0 0 0 0,1 0 0 0 0,0 1 0 0 0,-1-1 1 0 0,1 0-1 0 0,0 0 0 0 0,-1 0 0 0 0,1 1 0 0 0,0-1 1 0 0,-1 0-1 0 0,1 0 0 0 0,0 0 0 0 0,0 0 0 0 0,36 4 267 0 0,-25-4-122 0 0,-6 2-96 0 0,1-1 0 0 0,-1 0 0 0 0,0 1 0 0 0,0 1 0 0 0,0-1 0 0 0,0 1 0 0 0,0 0 0 0 0,0 0 0 0 0,-1 0 0 0 0,1 1 0 0 0,-1 0 0 0 0,0 0 0 0 0,0 0 0 0 0,5 7 0 0 0,-8-9 11 0 0,0 1 1 0 0,0-1-1 0 0,-1 1 0 0 0,1 0 0 0 0,-1 0 1 0 0,1 0-1 0 0,-1 0 0 0 0,0 0 0 0 0,0 0 1 0 0,0 0-1 0 0,-1 0 0 0 0,1 0 0 0 0,-1 0 1 0 0,0 1-1 0 0,1-1 0 0 0,-1 0 0 0 0,-1 0 1 0 0,1 0-1 0 0,0 1 0 0 0,-1-1 0 0 0,0 0 1 0 0,0 0-1 0 0,0 0 0 0 0,0 0 0 0 0,0 0 1 0 0,0 0-1 0 0,-1 0 0 0 0,1 0 0 0 0,-1-1 1 0 0,-4 5-1 0 0,3-3 15 0 0,0-1 1 0 0,-1 0 0 0 0,1-1-1 0 0,-1 1 1 0 0,1-1-1 0 0,-1 1 1 0 0,0-1-1 0 0,0 0 1 0 0,0 0 0 0 0,0-1-1 0 0,-1 1 1 0 0,1-1-1 0 0,0 0 1 0 0,-1 0-1 0 0,1-1 1 0 0,0 1 0 0 0,-1-1-1 0 0,1 0 1 0 0,-10-1-1 0 0,8 1-138 0 0,0-1 0 0 0,-1 0 0 0 0,1 0 0 0 0,0 0 0 0 0,0-1 1 0 0,0 1-1 0 0,0-2 0 0 0,0 1 0 0 0,0-1 0 0 0,0 0 0 0 0,1 0 0 0 0,-1 0 0 0 0,-6-7 0 0 0,10 9-131 0 0,1-1 1 0 0,-1 0-1 0 0,1 1 0 0 0,0-1 1 0 0,0 0-1 0 0,0 0 0 0 0,0 0 1 0 0,0 0-1 0 0,1 0 0 0 0,-1 0 1 0 0,0 0-1 0 0,1 0 0 0 0,0-1 1 0 0,-1 1-1 0 0,1-4 0 0 0,1-12-6044 0 0,1 2-2509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34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2 5625 0 0,'0'0'11354'0'0,"-6"0"-10679"0"0,4-1-504 0 0,0 1 1 0 0,0 0-1 0 0,0 0 0 0 0,0 0 0 0 0,-1 0 0 0 0,1 0 1 0 0,0 0-1 0 0,0 1 0 0 0,0-1 0 0 0,0 1 0 0 0,0-1 1 0 0,0 1-1 0 0,0 0 0 0 0,0 0 0 0 0,0 0 0 0 0,0 0 0 0 0,-2 2 1 0 0,1 0 91 0 0,0 0 1 0 0,0 1-1 0 0,0-1 1 0 0,1 1-1 0 0,-1 0 1 0 0,1 0-1 0 0,0 0 1 0 0,0 0-1 0 0,-2 5 1 0 0,-15 34 261 0 0,2 1 1 0 0,1 1-1 0 0,3 0 0 0 0,-13 81 1 0 0,23-101-433 0 0,1 0 1 0 0,1-1 0 0 0,1 1-1 0 0,4 26 1 0 0,-3-44-113 0 0,0 0 0 0 0,1 0 0 0 0,0 0 0 0 0,0 0 0 0 0,0-1 0 0 0,1 1 0 0 0,0-1 1 0 0,6 9-1 0 0,-6-12-41 0 0,-1 0-1 0 0,1 0 1 0 0,-1 0 0 0 0,1 0 0 0 0,0-1 0 0 0,0 1 0 0 0,0-1 0 0 0,0 0 0 0 0,0 0 0 0 0,1 0 0 0 0,-1-1 0 0 0,1 1 0 0 0,-1-1 0 0 0,1 0-1 0 0,-1 1 1 0 0,8 0 0 0 0,11-2-1800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4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3876 0 0,'0'0'10339'0'0,"8"-6"-6581"0"0,-5 153 162 0 0,21 72-3695 0 0,-21-195-192 0 0,-1-1-1 0 0,-1 28 1 0 0,-1-51-32 0 0,0 1-2 0 0,-11-33-4264 0 0,6 28 999 0 0,-2-5-2474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47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 6081 0 0,'0'0'13391'0'0,"1"30"-10506"0"0,-4-26-2768 0 0,-1 0 0 0 0,1 0 0 0 0,-1 0 0 0 0,0-1 0 0 0,1 0 0 0 0,-2 1 0 0 0,1-1 0 0 0,0-1 0 0 0,-1 1 0 0 0,1-1 1 0 0,-1 0-1 0 0,-5 3 0 0 0,-69 17-265 0 0,28-8 275 0 0,36-6 67 0 0,15-1 122 0 0,25 7 505 0 0,-8-7-339 0 0,9 10 181 0 0,-1 0 0 0 0,-1 2 0 0 0,41 40 0 0 0,14 11-15 0 0,-78-69-685 0 0,0 0 0 0 0,0 0 0 0 0,1-1-1 0 0,-1 1 1 0 0,0-1 0 0 0,0 1 0 0 0,1-1 0 0 0,-1 0 0 0 0,0 1 0 0 0,0-1 0 0 0,1 0 0 0 0,-1 0 0 0 0,0 0 0 0 0,1 0 0 0 0,-1 0 0 0 0,0 0 0 0 0,1 0 0 0 0,-1 0 0 0 0,0-1 0 0 0,1 1 0 0 0,-1-1 0 0 0,0 1 0 0 0,2-1-1 0 0,-2 0-149 0 0,0 1 0 0 0,0-1 0 0 0,-1 1-1 0 0,1-1 1 0 0,0 0 0 0 0,0 1 0 0 0,0-1-1 0 0,0 0 1 0 0,-1 0 0 0 0,1 1 0 0 0,0-1-1 0 0,-1 0 1 0 0,1 0 0 0 0,-1 0 0 0 0,1 0-1 0 0,-1 0 1 0 0,1 0 0 0 0,-1-1 0 0 0,-17-4-14480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1592 0 0,'0'0'13969'0'0,"-7"1"-13254"0"0,6-1-659 0 0,-1 0 0 0 0,1 0 0 0 0,-1 0 0 0 0,1 1-1 0 0,-1-1 1 0 0,1 0 0 0 0,-1 1 0 0 0,1-1 0 0 0,-1 1 0 0 0,1 0 0 0 0,-1-1 0 0 0,1 1-1 0 0,0 0 1 0 0,0 0 0 0 0,-1 0 0 0 0,1 0 0 0 0,0 0 0 0 0,0 0 0 0 0,0 0-1 0 0,0 0 1 0 0,0 1 0 0 0,-1 2 0 0 0,-1 2 193 0 0,1 0 0 0 0,1 0 0 0 0,-1 1 0 0 0,1-1 1 0 0,-1 12-1 0 0,-7 74 947 0 0,2 122 1 0 0,8-184-1209 0 0,1-1 0 0 0,2 1 0 0 0,1-1 0 0 0,1 0 0 0 0,1-1 0 0 0,2 0 0 0 0,0 0 0 0 0,19 35 0 0 0,-21-50-313 0 0,2 0-1 0 0,-1 0 1 0 0,2 0 0 0 0,-1-2-1 0 0,16 15 1 0 0,11 2-6139 0 0,-24-25-412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4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5064 0 0,'0'0'10387'0'0,"9"11"-8719"0"0,3 4-1290 0 0,71 96 3237 0 0,-75-98-3374 0 0,0 0 0 0 0,-1 0 0 0 0,0 1 0 0 0,-1-1 0 0 0,-1 1 0 0 0,0 1 0 0 0,5 27-1 0 0,-9-29-239 0 0,-1 1 0 0 0,0-1 0 0 0,-1 1 0 0 0,-1-1 0 0 0,0 0 0 0 0,-1 0-1 0 0,0 0 1 0 0,-1 0 0 0 0,0 0 0 0 0,-1-1 0 0 0,-1 0 0 0 0,-8 15 0 0 0,3-9-778 0 0,-1 0 1 0 0,-22 27 0 0 0,17-27-2856 0 0,-36 32 1 0 0,17-24-5168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5461 0 0,'0'0'11298'0'0,"-12"5"-10720"0"0,5-3-566 0 0,-5 2 206 0 0,0 1 1 0 0,1 0-1 0 0,-19 12 0 0 0,27-15-196 0 0,0 0 1 0 0,0 0-1 0 0,0 0 0 0 0,1 1 0 0 0,-1-1 1 0 0,1 1-1 0 0,-1-1 0 0 0,1 1 0 0 0,0 0 0 0 0,0 0 1 0 0,0 0-1 0 0,0 0 0 0 0,1 0 0 0 0,-1 0 1 0 0,1 1-1 0 0,0-1 0 0 0,0 1 0 0 0,0-1 1 0 0,0 0-1 0 0,0 7 0 0 0,1-9-26 0 0,1 0 0 0 0,-1 0 0 0 0,0 0 1 0 0,1 0-1 0 0,-1 0 0 0 0,1 0 0 0 0,-1 0 0 0 0,1-1 0 0 0,-1 1 0 0 0,1 0 0 0 0,-1 0 1 0 0,1 0-1 0 0,0-1 0 0 0,0 1 0 0 0,-1 0 0 0 0,1-1 0 0 0,0 1 0 0 0,0-1 1 0 0,0 1-1 0 0,0-1 0 0 0,-1 1 0 0 0,1-1 0 0 0,0 0 0 0 0,0 1 0 0 0,0-1 0 0 0,0 0 1 0 0,0 0-1 0 0,0 0 0 0 0,2 0 0 0 0,38 4 221 0 0,-23-3-156 0 0,-1 1-34 0 0,1 1 0 0 0,-1 0 0 0 0,0 2 0 0 0,0 0 0 0 0,0 1 0 0 0,18 8 0 0 0,-34-13-3 0 0,0-1-1 0 0,0 1 0 0 0,0-1 0 0 0,0 1 1 0 0,0-1-1 0 0,0 1 0 0 0,0 0 0 0 0,0 0 1 0 0,0-1-1 0 0,0 1 0 0 0,-1 0 0 0 0,1 0 1 0 0,0 0-1 0 0,-1 0 0 0 0,1 0 0 0 0,0 0 0 0 0,-1 0 1 0 0,1 0-1 0 0,-1 0 0 0 0,0 0 0 0 0,1 0 1 0 0,-1 0-1 0 0,0 0 0 0 0,1 0 0 0 0,-1 1 1 0 0,0-1-1 0 0,0 1 0 0 0,-1 0 70 0 0,1 0 0 0 0,-1 0 0 0 0,0 0 0 0 0,0 0 0 0 0,0 0 0 0 0,0 0 0 0 0,0-1 0 0 0,0 1 0 0 0,0 0 0 0 0,-1-1 0 0 0,1 1 0 0 0,-1-1 0 0 0,-2 3 0 0 0,-3 2 135 0 0,0-1 0 0 0,-1 0 1 0 0,0 0-1 0 0,0-1 0 0 0,-14 6 1 0 0,2-4-428 0 0,0 0 0 0 0,0-1 1 0 0,-1-2-1 0 0,1 0 0 0 0,-1-1 1 0 0,-25-1-1 0 0,45-1 60 0 0,-7-2-1562 0 0,5-3-2772 0 0,0-7-4457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9353 0 0,'0'0'12525'0'0,"-46"72"-12269"0"0,41-50-148 0 0,5-3-96 0 0,0 3-12 0 0,0-4-120 0 0,7 0-524 0 0,4-6-356 0 0,1-6-360 0 0,-4-2-1781 0 0,2-6-3987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1 572 0 0,'0'0'19842'0'0,"0"40"-20734"0"0,11-24-56 0 0,-4-4-888 0 0,1 8-4441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53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1680 2704 0 0,'0'0'10973'0'0,"1"-14"-5558"0"0,1-47-3586 0 0,14-559 3068 0 0,-13 585-4806 0 0,11-46 0 0 0,-8 51 267 0 0,-1 0 0 0 0,2-48 0 0 0,3-182-233 0 0,-7 130-111 0 0,-4-111 35 0 0,-7 197-86 0 0,-1-12-262 0 0,-1 84-2616 0 0,3 8-673 0 0,3-13-3282 0 0,-1 3-1551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7765 0 0,'0'0'10561'0'0,"6"11"-10063"0"0,31 55 11 0 0,-36-65-489 0 0,0 1 0 0 0,-1-1 0 0 0,1 0 0 0 0,0 0-1 0 0,0 0 1 0 0,0 0 0 0 0,0 0 0 0 0,0 0 0 0 0,0 0 0 0 0,0 0 0 0 0,0 0 0 0 0,0 0-1 0 0,0-1 1 0 0,1 1 0 0 0,-1 0 0 0 0,0-1 0 0 0,1 1 0 0 0,-1-1 0 0 0,0 1-1 0 0,1-1 1 0 0,-1 0 0 0 0,0 1 0 0 0,1-1 0 0 0,-1 0 0 0 0,1 0 0 0 0,-1 0 0 0 0,0 0-1 0 0,1 0 1 0 0,-1-1 0 0 0,0 1 0 0 0,1 0 0 0 0,-1-1 0 0 0,1 1 0 0 0,-1-1 0 0 0,0 1-1 0 0,2-2 1 0 0,6-2 11 0 0,-1-1-1 0 0,1-1 0 0 0,-1 0 1 0 0,11-9-1 0 0,12-7-40 0 0,-30 21 14 0 0,0 0 1 0 0,0 1-1 0 0,0-1 0 0 0,1 1 1 0 0,-1 0-1 0 0,0-1 1 0 0,0 1-1 0 0,1 0 0 0 0,-1 0 1 0 0,0 0-1 0 0,0 0 1 0 0,1 0-1 0 0,-1 0 0 0 0,0 0 1 0 0,1 0-1 0 0,-1 0 1 0 0,0 1-1 0 0,0-1 0 0 0,0 1 1 0 0,1-1-1 0 0,-1 1 1 0 0,0-1-1 0 0,0 1 0 0 0,0-1 1 0 0,0 1-1 0 0,0 0 0 0 0,0 0 1 0 0,0-1-1 0 0,0 1 1 0 0,0 0-1 0 0,0 0 0 0 0,0 0 1 0 0,-1 0-1 0 0,1 0 1 0 0,0 0-1 0 0,-1 1 0 0 0,1-1 1 0 0,-1 0-1 0 0,1 0 1 0 0,-1 0-1 0 0,1 0 0 0 0,-1 1 1 0 0,0-1-1 0 0,0 0 1 0 0,0 0-1 0 0,0 1 0 0 0,0-1 1 0 0,0 3-1 0 0,2 12 251 0 0,-2 0 1 0 0,0 0-1 0 0,-2 20 0 0 0,0-9 147 0 0,2 16-2048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2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1 413 5837 0 0,'0'0'14744'0'0,"4"10"-14333"0"0,15 31-59 0 0,-18-40-316 0 0,0 0 0 0 0,0 1 0 0 0,0-1 0 0 0,1 0-1 0 0,-1 0 1 0 0,0 0 0 0 0,1 0 0 0 0,-1 0 0 0 0,1 0 0 0 0,-1 0 0 0 0,1 0 0 0 0,-1-1 0 0 0,1 1-1 0 0,0-1 1 0 0,-1 1 0 0 0,1-1 0 0 0,0 1 0 0 0,-1-1 0 0 0,3 0 0 0 0,33-1 392 0 0,-29 1-341 0 0,17-3 8 0 0,-1-2 0 0 0,1 0 0 0 0,-1-1 0 0 0,-1-2 0 0 0,1 0 0 0 0,-2-2 0 0 0,27-14 0 0 0,-47 23-51 0 0,-1 0-1 0 0,1 1 1 0 0,-1-1 0 0 0,0 0 0 0 0,0 0 0 0 0,1 0 0 0 0,-1 0-1 0 0,0 0 1 0 0,0-1 0 0 0,0 1 0 0 0,0 0 0 0 0,0 0-1 0 0,0-1 1 0 0,-1 1 0 0 0,1-1 0 0 0,0 1 0 0 0,-1 0 0 0 0,1-1-1 0 0,-1 1 1 0 0,1-1 0 0 0,-1 0 0 0 0,0-1 0 0 0,0-1-18 0 0,0 1-1 0 0,0-1 1 0 0,0 1 0 0 0,-1-1 0 0 0,0 1 0 0 0,0-1 0 0 0,0 1 0 0 0,0-1 0 0 0,-3-4 0 0 0,-3-6-113 0 0,-1 1 1 0 0,-1 0-1 0 0,-14-17 1 0 0,22 30 82 0 0,-3-6-112 0 0,-11-11-225 0 0,2-1 0 0 0,0 0 1 0 0,-16-30-1 0 0,27 44 321 0 0,-1 0 0 0 0,1 0 0 0 0,1 0 0 0 0,-1-1 0 0 0,1 1 0 0 0,0 0 0 0 0,-1-1 0 0 0,2 1 1 0 0,-1-1-1 0 0,1 1 0 0 0,-1-1 0 0 0,1 0 0 0 0,1 1 0 0 0,-1-1 0 0 0,1 1 0 0 0,-1-1 0 0 0,1 1 0 0 0,0-1 0 0 0,1 1 0 0 0,-1 0 0 0 0,1-1 0 0 0,0 1 0 0 0,4-7 0 0 0,-2 6 42 0 0,1 1 0 0 0,-1 0-1 0 0,1 0 1 0 0,0 1 0 0 0,0-1 0 0 0,0 1-1 0 0,0 0 1 0 0,1 0 0 0 0,-1 1 0 0 0,1-1-1 0 0,-1 1 1 0 0,1 0 0 0 0,0 1 0 0 0,0 0-1 0 0,12-2 1 0 0,9 1 130 0 0,0 1 0 0 0,31 2 0 0 0,-45-1-158 0 0,-7 0 25 0 0,0 1-1 0 0,0 0 0 0 0,0 0 1 0 0,0 0-1 0 0,0 1 1 0 0,-1 0-1 0 0,1 0 1 0 0,0 0-1 0 0,-1 0 1 0 0,0 1-1 0 0,1 0 1 0 0,-1 0-1 0 0,0 1 1 0 0,-1 0-1 0 0,1-1 0 0 0,7 10 1 0 0,-9-10 0 0 0,-1 0-1 0 0,1 1 1 0 0,-1-1 0 0 0,0 1-1 0 0,0-1 1 0 0,-1 1 0 0 0,1 0-1 0 0,-1 0 1 0 0,0-1 0 0 0,0 1-1 0 0,0 0 1 0 0,-1 0 0 0 0,1 0-1 0 0,-1 0 1 0 0,0 0 0 0 0,0 1-1 0 0,0-1 1 0 0,0 0 0 0 0,-1 0-1 0 0,0 0 1 0 0,0-1 0 0 0,0 1-1 0 0,0 0 1 0 0,-1 0 0 0 0,1 0 0 0 0,-3 4-1 0 0,-8 10 10 0 0,1 0 0 0 0,-2-1 0 0 0,-15 16 0 0 0,18-21-10 0 0,0 0 1 0 0,0 0-1 0 0,1 1 0 0 0,0 0 1 0 0,1 0-1 0 0,1 1 1 0 0,-8 21-1 0 0,14-33-7 0 0,0 0 1 0 0,1-1-1 0 0,-1 1 1 0 0,1 0-1 0 0,0 0 0 0 0,0 0 1 0 0,-1 0-1 0 0,1 0 1 0 0,0 0-1 0 0,0 0 0 0 0,1 0 1 0 0,-1-1-1 0 0,0 1 1 0 0,1 0-1 0 0,-1 0 1 0 0,1 0-1 0 0,0 0 0 0 0,-1-1 1 0 0,1 1-1 0 0,0 0 1 0 0,0-1-1 0 0,0 1 1 0 0,0 0-1 0 0,0-1 0 0 0,2 2 1 0 0,0-1 17 0 0,0 0 1 0 0,0 0 0 0 0,1 0-1 0 0,-1 0 1 0 0,0-1 0 0 0,1 1-1 0 0,-1-1 1 0 0,1 0-1 0 0,-1 0 1 0 0,1 0 0 0 0,0-1-1 0 0,4 1 1 0 0,5 0 10 0 0,-1-1 0 0 0,1-1 0 0 0,0 1 0 0 0,-1-2 0 0 0,1 0 1 0 0,23-7-1 0 0,-27 6-218 0 0,25-8 168 0 0,-24 2-3133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3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8597 0 0,'0'0'12008'0'0,"2"9"-11482"0"0,3 32 19 0 0,5 46 739 0 0,-9-79-1225 0 0,1 0 0 0 0,-1 0-1 0 0,2 0 1 0 0,-1 0 0 0 0,1 0 0 0 0,1-1-1 0 0,5 11 1 0 0,-8-16-57 0 0,0 0 1 0 0,0 0-1 0 0,1-1 0 0 0,-1 1 0 0 0,1-1 1 0 0,-1 1-1 0 0,1-1 0 0 0,-1 0 0 0 0,1 1 1 0 0,0-1-1 0 0,-1 0 0 0 0,1 0 0 0 0,0 0 1 0 0,0 0-1 0 0,0-1 0 0 0,0 1 1 0 0,0 0-1 0 0,0-1 0 0 0,0 1 0 0 0,0-1 1 0 0,0 0-1 0 0,3 0 0 0 0,-2 0-2 0 0,1-1 0 0 0,-1 0-1 0 0,0 0 1 0 0,1 0 0 0 0,-1 0 0 0 0,0-1 0 0 0,0 1-1 0 0,0-1 1 0 0,0 0 0 0 0,0 0 0 0 0,0 0-1 0 0,3-3 1 0 0,7-9-81 0 0,0 0 1 0 0,-1 0-1 0 0,19-32 0 0 0,-26 40 19 0 0,0-2 27 0 0,1-2 21 0 0,0 0-1 0 0,1 1 1 0 0,0 0-1 0 0,12-11 1 0 0,-15 24 101 0 0,-5 11 21 0 0,-4 14 39 0 0,-3-6-314 0 0,-1-1-1 0 0,-15 30 1 0 0,19-45-1006 0 0,1 0 0 0 0,-1 0 0 0 0,0 0 1 0 0,0-1-1 0 0,-1 0 0 0 0,-9 8 0 0 0,-9 0-8996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4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1 768 0 0,'0'0'16662'0'0,"0"0"-16626"0"0,0 0-1 0 0,-1 0 1 0 0,1 0 0 0 0,0 0-1 0 0,-1 0 1 0 0,1 0-1 0 0,-1 0 1 0 0,1 0 0 0 0,0 0-1 0 0,-1 0 1 0 0,1 0-1 0 0,0 0 1 0 0,-1 0 0 0 0,1 0-1 0 0,0 0 1 0 0,-1 0-1 0 0,1 0 1 0 0,0 0-1 0 0,-1 1 1 0 0,1-1 0 0 0,0 0-1 0 0,-1 0 1 0 0,1 0-1 0 0,0 1 1 0 0,0-1 0 0 0,-1 0-1 0 0,1 0 1 0 0,0 1-1 0 0,0-1 1 0 0,-1 0 0 0 0,1 0-1 0 0,0 1 1 0 0,0 0-1 0 0,-17 29 838 0 0,2 2-1 0 0,1-1 0 0 0,-17 63 0 0 0,22-59-769 0 0,2 0 0 0 0,1 0 0 0 0,2 1-1 0 0,1-1 1 0 0,2 1 0 0 0,6 58 0 0 0,-2-72-175 0 0,1-1 0 0 0,1 1 1 0 0,1-1-1 0 0,1 0 0 0 0,1 0 1 0 0,18 34-1 0 0,-20-44-411 0 0,1 1 1 0 0,1-1-1 0 0,-1 0 0 0 0,2 0 0 0 0,0-1 1 0 0,0 0-1 0 0,0-1 0 0 0,1 0 0 0 0,1-1 1 0 0,0 0-1 0 0,0 0 0 0 0,18 9 0 0 0,0-5-4451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5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3496 0 0,'0'0'13609'0'0,"12"0"-12600"0"0,-8 0-887 0 0,1 0-1 0 0,-1 0 0 0 0,0 0 0 0 0,1 1 1 0 0,-1-1-1 0 0,0 1 0 0 0,1 0 0 0 0,-1 1 1 0 0,0-1-1 0 0,0 1 0 0 0,0 0 1 0 0,0 0-1 0 0,0 0 0 0 0,0 0 0 0 0,0 1 1 0 0,-1-1-1 0 0,1 1 0 0 0,-1 0 0 0 0,0 0 1 0 0,0 0-1 0 0,0 1 0 0 0,0-1 1 0 0,-1 1-1 0 0,1 0 0 0 0,-1-1 0 0 0,3 7 1 0 0,4 9 21 0 0,-1 1 1 0 0,-1 0 0 0 0,-1 0 0 0 0,0 0-1 0 0,-2 1 1 0 0,0 0 0 0 0,-2 0-1 0 0,0 0 1 0 0,-1 0 0 0 0,-3 31 0 0 0,1-36-136 0 0,-1 0 1 0 0,0 0-1 0 0,-2 0 1 0 0,0 0-1 0 0,0 0 1 0 0,-2-1-1 0 0,0 1 1 0 0,-1-2-1 0 0,0 1 1 0 0,-1-1-1 0 0,0 0 1 0 0,-2 0-1 0 0,1-1 1 0 0,-14 13-1 0 0,21-24-338 0 0,-23 20 804 0 0,11-13-2194 0 0,3-10-4256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5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27 3636 0 0,'0'0'9631'0'0,"-5"2"-8978"0"0,4-2-569 0 0,0 1-1 0 0,0-1 1 0 0,0 0 0 0 0,0 1-1 0 0,0-1 1 0 0,0 0-1 0 0,0 1 1 0 0,1 0 0 0 0,-1-1-1 0 0,0 1 1 0 0,0-1 0 0 0,0 1-1 0 0,1 0 1 0 0,-1 0 0 0 0,0-1-1 0 0,1 1 1 0 0,-1 0 0 0 0,0 0-1 0 0,1 0 1 0 0,-1 0 0 0 0,1 0-1 0 0,-1 0 1 0 0,1 0 0 0 0,0 0-1 0 0,-1 0 1 0 0,1 0 0 0 0,0 1-1 0 0,0-1-1 0 0,1 0 0 0 0,0 0 0 0 0,-1 0-1 0 0,1 0 1 0 0,0 0 0 0 0,0-1 0 0 0,-1 1-1 0 0,1 0 1 0 0,0 0 0 0 0,0 0 0 0 0,0-1 0 0 0,0 1-1 0 0,0-1 1 0 0,0 1 0 0 0,0-1 0 0 0,0 1 0 0 0,0-1-1 0 0,1 1 1 0 0,-1-1 0 0 0,0 0 0 0 0,0 0-1 0 0,0 1 1 0 0,0-1 0 0 0,1 0 0 0 0,-1 0 0 0 0,0 0-1 0 0,0 0 1 0 0,0-1 0 0 0,3 1 0 0 0,0-1-15 0 0,0 1 0 0 0,0-1 1 0 0,0 1-1 0 0,0-1 0 0 0,0 0 0 0 0,0-1 1 0 0,0 1-1 0 0,6-4 0 0 0,-9 5-57 0 0,0-1 0 0 0,0 1 0 0 0,0-1 1 0 0,-1 1-1 0 0,1-1 0 0 0,0 0 0 0 0,0 1 0 0 0,0-1 0 0 0,0 0 0 0 0,-1 0 0 0 0,1 1 0 0 0,0-1 0 0 0,0 0 0 0 0,-1 0 0 0 0,1 0 0 0 0,-1 0 0 0 0,1 0 0 0 0,-1 0 0 0 0,0 0 0 0 0,1 0 0 0 0,-1 0 0 0 0,0 0 0 0 0,1 0 0 0 0,-1 0 0 0 0,0-1 1 0 0,0 1-1 0 0,0 0 0 0 0,0 0 0 0 0,0 0 0 0 0,0 0 0 0 0,-1 0 0 0 0,1 0 0 0 0,0 0 0 0 0,0 0 0 0 0,-1 0 0 0 0,1 0 0 0 0,-1 0 0 0 0,0-1 0 0 0,0 0 23 0 0,0 1-1 0 0,0 0 0 0 0,-1 0 1 0 0,1-1-1 0 0,0 1 1 0 0,-1 0-1 0 0,1 0 1 0 0,-1 1-1 0 0,1-1 0 0 0,-1 0 1 0 0,0 0-1 0 0,1 1 1 0 0,-1-1-1 0 0,0 1 1 0 0,1 0-1 0 0,-1-1 0 0 0,0 1 1 0 0,0 0-1 0 0,1 0 1 0 0,-1 0-1 0 0,0 0 0 0 0,0 0 1 0 0,0 0-1 0 0,1 1 1 0 0,-1-1-1 0 0,0 1 1 0 0,-2 0-1 0 0,-1 0-6 0 0,1 1 1 0 0,0-1-1 0 0,0 1 0 0 0,0-1 0 0 0,0 1 1 0 0,0 0-1 0 0,0 1 0 0 0,1-1 0 0 0,-1 1 1 0 0,-4 4-1 0 0,7-6-22 0 0,0 0 0 0 0,-1 0 0 0 0,1 0 0 0 0,1 0 1 0 0,-1 1-1 0 0,0-1 0 0 0,0 0 0 0 0,0 1 0 0 0,1-1 0 0 0,-1 0 0 0 0,0 1 1 0 0,1-1-1 0 0,0 1 0 0 0,-1-1 0 0 0,1 1 0 0 0,-1 1 0 0 0,2-2 8 0 0,-1-1 0 0 0,0 1 0 0 0,1-1 1 0 0,-1 1-1 0 0,0-1 0 0 0,1 1 0 0 0,-1-1 0 0 0,1 1 0 0 0,-1-1 0 0 0,0 0 0 0 0,1 1 0 0 0,-1-1 0 0 0,1 0 0 0 0,-1 1 0 0 0,1-1 0 0 0,-1 0 0 0 0,1 0 0 0 0,0 0 0 0 0,-1 1 0 0 0,1-1 0 0 0,-1 0 0 0 0,1 0 0 0 0,-1 0 0 0 0,1 0 1 0 0,0 0-1 0 0,-1 0 0 0 0,1 0 0 0 0,0 0 0 0 0,62-11-168 0 0,-37 5-1671 0 0,-38 18-2862 0 0,5-8-1297 0 0,-4-1-1982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 2856 0 0,'0'0'13004'0'0,"3"-2"-12321"0"0,-3 2-633 0 0,0-1 1 0 0,0 1-1 0 0,0 0 1 0 0,0 0-1 0 0,0-1 0 0 0,0 1 1 0 0,0 0-1 0 0,0 0 1 0 0,0 0-1 0 0,1-1 1 0 0,-1 1-1 0 0,0 0 0 0 0,0 0 1 0 0,0 0-1 0 0,0-1 1 0 0,0 1-1 0 0,1 0 1 0 0,-1 0-1 0 0,0 0 0 0 0,0 0 1 0 0,0-1-1 0 0,0 1 1 0 0,1 0-1 0 0,-1 0 1 0 0,0 0-1 0 0,0 0 1 0 0,1 0-1 0 0,-1 0 0 0 0,0 0 1 0 0,0 0-1 0 0,0 0 1 0 0,1 0-1 0 0,-1-1 1 0 0,0 1-1 0 0,0 0 0 0 0,1 0 1 0 0,-1 1-1 0 0,0-1 1 0 0,0 0-1 0 0,1 0 1 0 0,-1 0-1 0 0,0 0 0 0 0,0 0 1 0 0,0 0-1 0 0,1 0 1 0 0,-1 0-1 0 0,0 0 1 0 0,0 0-1 0 0,0 1 0 0 0,1-1 1 0 0,-1 0-1 0 0,0 0 1 0 0,0 0-1 0 0,0 0 1 0 0,1 1-1 0 0,-1-1 0 0 0,-5 20 1428 0 0,-26 47-677 0 0,19-40-392 0 0,1 11-105 0 0,11-38-308 0 0,21-6 48 0 0,-11 3-36 0 0,1 0 0 0 0,0 1 0 0 0,0 0 0 0 0,0 1 1 0 0,0 0-1 0 0,-1 1 0 0 0,1 0 0 0 0,12 2 0 0 0,-19-2-3 0 0,0 1-1 0 0,-1 0 1 0 0,1 0-1 0 0,0 0 1 0 0,-1 1-1 0 0,1-1 1 0 0,-1 1-1 0 0,1 0 1 0 0,-1 0-1 0 0,0 0 1 0 0,0 1-1 0 0,0-1 1 0 0,0 1-1 0 0,0-1 1 0 0,0 1 0 0 0,-1 0-1 0 0,1 0 1 0 0,-1 0-1 0 0,0 0 1 0 0,0 1-1 0 0,0-1 1 0 0,0 1-1 0 0,-1-1 1 0 0,0 1-1 0 0,1-1 1 0 0,0 6-1 0 0,-1-6 31 0 0,0 0-1 0 0,-1 1 1 0 0,1-1 0 0 0,-1 0-1 0 0,1 0 1 0 0,-1 0-1 0 0,0 0 1 0 0,0 0 0 0 0,-1 0-1 0 0,1 0 1 0 0,-1 0-1 0 0,1 0 1 0 0,-1 0 0 0 0,0 0-1 0 0,0 0 1 0 0,0 0 0 0 0,-1 0-1 0 0,1 0 1 0 0,-1-1-1 0 0,-1 4 1 0 0,-1-3 42 0 0,1 0 0 0 0,-1 1 1 0 0,1-1-1 0 0,-1 0 0 0 0,0-1 0 0 0,0 1 1 0 0,-1-1-1 0 0,1 1 0 0 0,0-1 0 0 0,-1-1 0 0 0,-7 3 1 0 0,-9 1 23 0 0,-1-1 0 0 0,1-1-1 0 0,-1-1 1 0 0,-30-1 0 0 0,50-1-139 0 0,0 0-1 0 0,0 0 0 0 0,0 0 1 0 0,0-1-1 0 0,1 1 0 0 0,-1 0 0 0 0,0-1 1 0 0,0 1-1 0 0,0-1 0 0 0,1 1 1 0 0,-1-1-1 0 0,-3-1 0 0 0,5 1-2 0 0,-1 1 0 0 0,1-1 0 0 0,0 1 0 0 0,-1 0 0 0 0,1-1 0 0 0,0 1 0 0 0,-1-1 0 0 0,1 1 0 0 0,0-1 0 0 0,0 1 0 0 0,-1-1 0 0 0,1 1 0 0 0,0-1 0 0 0,0 0 0 0 0,0 1 0 0 0,0-1 0 0 0,0 1 0 0 0,0-1 0 0 0,0 1 0 0 0,0-1 0 0 0,0 1 0 0 0,0-1 0 0 0,0 1 0 0 0,0-1 0 0 0,0 0 0 0 0,0 1 0 0 0,1-1 0 0 0,1-3-737 0 0,0 0 1 0 0,0 1 0 0 0,0-1 0 0 0,0 1 0 0 0,1 0 0 0 0,0 0 0 0 0,0 0 0 0 0,0 0 0 0 0,5-4-1 0 0,11-8-5768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7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9581 0 0,'0'0'12924'0'0,"-9"14"-12518"0"0,-25 46-171 0 0,32-56-230 0 0,1-1 0 0 0,-1 1 0 0 0,1 0 0 0 0,0 0 0 0 0,0 0-1 0 0,0 0 1 0 0,0 0 0 0 0,1 0 0 0 0,-1 0 0 0 0,1 0 0 0 0,0 0 0 0 0,1 0 0 0 0,-1 0 0 0 0,0 0-1 0 0,1 0 1 0 0,0 0 0 0 0,0 0 0 0 0,0 0 0 0 0,1-1 0 0 0,3 8 0 0 0,-3-8-302 0 0,-1-1 1 0 0,1 1 0 0 0,0-1-1 0 0,0 0 1 0 0,0 1-1 0 0,1-1 1 0 0,-1 0-1 0 0,0 0 1 0 0,1 0 0 0 0,-1-1-1 0 0,1 1 1 0 0,0-1-1 0 0,-1 1 1 0 0,6 0-1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7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1 364 0 0,'0'0'21034'0'0,"8"62"-21034"0"0,9-50-356 0 0,1 0-348 0 0,0 4-264 0 0,0-3-748 0 0,-8-3-3017 0 0,3 0-5900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1 116 0 0,'0'0'14368'0'0,"-2"13"-12927"0"0,0-4-1216 0 0,0 2 185 0 0,-1-1 1 0 0,2 1-1 0 0,-1 0 0 0 0,2-1 1 0 0,-1 1-1 0 0,1 0 1 0 0,1 0-1 0 0,4 19 1 0 0,-5-29-395 0 0,0 0 0 0 0,0 0 0 0 0,1 0 0 0 0,-1 0 1 0 0,1 0-1 0 0,-1 0 0 0 0,1 0 0 0 0,0-1 0 0 0,-1 1 0 0 0,1 0 1 0 0,0 0-1 0 0,-1-1 0 0 0,1 1 0 0 0,0 0 0 0 0,0-1 0 0 0,-1 1 0 0 0,1-1 1 0 0,0 1-1 0 0,0-1 0 0 0,0 1 0 0 0,0-1 0 0 0,0 0 0 0 0,0 1 1 0 0,0-1-1 0 0,2 0 0 0 0,-1 0 1 0 0,0 0-1 0 0,0-1 1 0 0,0 1-1 0 0,0-1 1 0 0,0 1 0 0 0,0-1-1 0 0,0 0 1 0 0,0 0 0 0 0,0 0-1 0 0,0 0 1 0 0,0 0 0 0 0,1-1-1 0 0,8-7 5 0 0,-1 0 0 0 0,0-1 0 0 0,10-12 0 0 0,-10 11-26 0 0,9-11-13 0 0,21-22 66 0 0,-38 43-44 0 0,-1-1 0 0 0,1 1 0 0 0,0-1 0 0 0,0 1 0 0 0,0 0 0 0 0,0-1 1 0 0,0 1-1 0 0,0 0 0 0 0,0 1 0 0 0,0-1 0 0 0,0 0 0 0 0,0 0 0 0 0,1 1 0 0 0,-1 0 0 0 0,0-1 1 0 0,0 1-1 0 0,1 0 0 0 0,-1 0 0 0 0,0 0 0 0 0,3 1 0 0 0,-4-1 3 0 0,0 1-1 0 0,1 0 1 0 0,-1 0-1 0 0,0 0 1 0 0,0 0-1 0 0,0 0 1 0 0,0 0-1 0 0,0 0 1 0 0,0 0-1 0 0,-1 1 1 0 0,1-1-1 0 0,0 0 0 0 0,-1 0 1 0 0,1 1-1 0 0,0-1 1 0 0,-1 0-1 0 0,0 1 1 0 0,1-1-1 0 0,-1 1 1 0 0,0-1-1 0 0,0 1 1 0 0,0-1-1 0 0,0 0 1 0 0,0 3-1 0 0,0 45 109 0 0,-1-34-100 0 0,1-4-116 0 0,0 0 0 0 0,-1 1 0 0 0,0-1 0 0 0,-1 0 0 0 0,0 0 0 0 0,-1 0 0 0 0,0 0 0 0 0,-1 0 0 0 0,0-1 0 0 0,-1 0 0 0 0,-8 14 0 0 0,13-24-161 0 0,-5 5-1015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5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35 3484 0 0,'0'0'12071'0'0,"-3"0"-11491"0"0,1 0-546 0 0,0 1 1 0 0,1-1-1 0 0,-1 1 1 0 0,1-1-1 0 0,0 1 1 0 0,-1 0 0 0 0,1 0-1 0 0,-1-1 1 0 0,1 1-1 0 0,0 0 1 0 0,0 0-1 0 0,-1 0 1 0 0,1 1-1 0 0,0-1 1 0 0,0 0-1 0 0,0 0 1 0 0,0 1-1 0 0,1-1 1 0 0,-1 0 0 0 0,-1 4-1 0 0,-1 1 129 0 0,0 0 0 0 0,1 1 0 0 0,0-1 1 0 0,0 1-1 0 0,-1 9 0 0 0,2-8-10 0 0,0 0 0 0 0,0 0 1 0 0,1 0-1 0 0,0 0 0 0 0,0 1 1 0 0,1-1-1 0 0,0 0 0 0 0,0-1 1 0 0,1 1-1 0 0,4 11 0 0 0,-5-17-137 0 0,0 0 1 0 0,0 0-1 0 0,0 0 1 0 0,1 0-1 0 0,-1 0 0 0 0,0 0 1 0 0,1 0-1 0 0,0 0 0 0 0,-1-1 1 0 0,1 1-1 0 0,0-1 1 0 0,0 1-1 0 0,0-1 0 0 0,0 0 1 0 0,0 0-1 0 0,0 0 0 0 0,0 0 1 0 0,0 0-1 0 0,0 0 0 0 0,1-1 1 0 0,-1 1-1 0 0,5 0 1 0 0,-4-1 50 0 0,1-1 1 0 0,-1 1-1 0 0,1-1 1 0 0,0 0 0 0 0,-1 0-1 0 0,0 0 1 0 0,1 0-1 0 0,-1 0 1 0 0,1-1 0 0 0,-1 0-1 0 0,0 0 1 0 0,0 0-1 0 0,4-3 1 0 0,0-1 78 0 0,1 0-1 0 0,-1-1 1 0 0,-1 0-1 0 0,1-1 1 0 0,-1 1-1 0 0,0-1 1 0 0,-1 0 0 0 0,0-1-1 0 0,0 1 1 0 0,3-11-1 0 0,-6 15-90 0 0,-1 0-1 0 0,0 0 0 0 0,0 0 0 0 0,0-1 1 0 0,-1 1-1 0 0,1 0 0 0 0,-1 0 0 0 0,0-1 1 0 0,-1 1-1 0 0,1 0 0 0 0,-1 0 0 0 0,1-1 1 0 0,-1 1-1 0 0,-1 0 0 0 0,1 0 0 0 0,0 0 1 0 0,-1 0-1 0 0,0 0 0 0 0,0 0 0 0 0,0 1 1 0 0,-1-1-1 0 0,1 1 0 0 0,-1-1 0 0 0,-5-5 1 0 0,5 7-43 0 0,0 0 0 0 0,0 0 1 0 0,0 0-1 0 0,-1 0 0 0 0,1 1 1 0 0,-1-1-1 0 0,1 1 1 0 0,-1 0-1 0 0,0 0 0 0 0,1 0 1 0 0,-1 0-1 0 0,0 1 0 0 0,1 0 1 0 0,-1-1-1 0 0,0 1 0 0 0,0 1 1 0 0,1-1-1 0 0,-1 0 1 0 0,0 1-1 0 0,0 0 0 0 0,1 0 1 0 0,-1 0-1 0 0,1 0 0 0 0,-1 1 1 0 0,1-1-1 0 0,-1 1 0 0 0,1 0 1 0 0,-6 4-1 0 0,1 0-41 0 0,-1 1-1 0 0,1-1 1 0 0,0 2-1 0 0,0-1 1 0 0,1 1-1 0 0,-11 14 1 0 0,15-18 14 0 0,1-1 0 0 0,0 1 0 0 0,0-1 0 0 0,0 1 0 0 0,0 0 0 0 0,0-1 0 0 0,1 1 0 0 0,0 0 0 0 0,0 0 0 0 0,0 0 0 0 0,0 0-1 0 0,0 1 1 0 0,1-1 0 0 0,0 0 0 0 0,0 0 0 0 0,0 0 0 0 0,1 0 0 0 0,-1 0 0 0 0,1 0 0 0 0,1 6 0 0 0,-1-8 15 0 0,0-1 0 0 0,0 1 0 0 0,0-1 0 0 0,0 1 0 0 0,0-1 0 0 0,1 0 0 0 0,-1 1 0 0 0,0-1 0 0 0,1 0-1 0 0,-1 0 1 0 0,1 0 0 0 0,-1 0 0 0 0,1 0 0 0 0,0 0 0 0 0,-1 0 0 0 0,1-1 0 0 0,0 1 0 0 0,0-1 0 0 0,-1 1 0 0 0,1-1 0 0 0,0 1 0 0 0,0-1 0 0 0,0 0-1 0 0,0 0 1 0 0,-1 0 0 0 0,1 0 0 0 0,0 0 0 0 0,0-1 0 0 0,0 1 0 0 0,-1 0 0 0 0,1-1 0 0 0,0 1 0 0 0,0-1 0 0 0,-1 0 0 0 0,4-1 0 0 0,4-1 34 0 0,0-1 0 0 0,-1 0 0 0 0,1-1 0 0 0,-1 1 0 0 0,11-9 0 0 0,14-19 51 0 0,-32 30-54 0 0,0 1-1 0 0,0 0 0 0 0,1-1 1 0 0,-1 1-1 0 0,0-1 1 0 0,0 1-1 0 0,-1-1 1 0 0,1 0-1 0 0,0 1 0 0 0,0-1 1 0 0,-1 0-1 0 0,1 0 1 0 0,-1 1-1 0 0,1-1 1 0 0,-1 0-1 0 0,0 0 0 0 0,0 0 1 0 0,0 1-1 0 0,0-1 1 0 0,0 0-1 0 0,0 0 1 0 0,-1-3-1 0 0,0 5-8 0 0,1-1 0 0 0,-1 0 0 0 0,1 1 0 0 0,-1-1 0 0 0,0 1 0 0 0,0-1 0 0 0,1 1 0 0 0,-1 0 0 0 0,0-1 0 0 0,0 1 0 0 0,1 0 0 0 0,-1-1 0 0 0,0 1 0 0 0,0 0 0 0 0,0 0 0 0 0,0 0 0 0 0,1 0 0 0 0,-1 0 0 0 0,0 0 0 0 0,0 0 0 0 0,0 0 0 0 0,0 0 0 0 0,0 0 0 0 0,1 0 0 0 0,-1 0 0 0 0,0 1 0 0 0,0-1 0 0 0,0 0 0 0 0,-1 1 0 0 0,-23 12 92 0 0,18-9-203 0 0,2 2 0 0 0,-1-1 0 0 0,1 0 0 0 0,0 1 0 0 0,0 0 0 0 0,0 0 0 0 0,1 1 0 0 0,0-1 0 0 0,0 1-1 0 0,1 0 1 0 0,-1 0 0 0 0,-2 11 0 0 0,4-13-366 0 0,1 1 1 0 0,0-1-1 0 0,0 0 0 0 0,1 0 0 0 0,-1 1 0 0 0,1-1 0 0 0,0 0 0 0 0,1 1 0 0 0,-1-1 0 0 0,1 0 0 0 0,3 9 0 0 0,5 2-5486 0 0,9-4-3240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5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5 2460 0 0,'0'0'15111'0'0,"14"-4"-11684"0"0,-29 29-2815 0 0,1 1 1 0 0,0 0-1 0 0,2 1 1 0 0,1 0-1 0 0,2 0 1 0 0,0 2-1 0 0,-8 50 1 0 0,11-36-384 0 0,2 0 0 0 0,1 64-1 0 0,4-84-206 0 0,1-1-1 0 0,2 1 0 0 0,0-1 1 0 0,2 0-1 0 0,0 0 0 0 0,14 32 1 0 0,-19-53-40 0 0,5 12 36 0 0,0 0 0 0 0,1 0 0 0 0,8 12 0 0 0,-13-23-79 0 0,-1 0 0 0 0,0 0 0 0 0,0 0 0 0 0,1-1 0 0 0,-1 1 0 0 0,1 0 0 0 0,-1 0-1 0 0,1-1 1 0 0,0 1 0 0 0,0-1 0 0 0,-1 0 0 0 0,1 1 0 0 0,0-1 0 0 0,0 0 0 0 0,0 0 0 0 0,1 0 0 0 0,-1-1 0 0 0,0 1 0 0 0,0 0 0 0 0,0-1 0 0 0,1 1 0 0 0,-1-1 0 0 0,0 0 0 0 0,0 0 0 0 0,1 0 0 0 0,-1 0 0 0 0,0 0 0 0 0,5-1 0 0 0,-5 0-196 0 0,-1-1 1 0 0,1 1 0 0 0,0 0-1 0 0,-1-1 1 0 0,1 0 0 0 0,-1 1-1 0 0,0-1 1 0 0,0 0 0 0 0,1 1-1 0 0,-1-1 1 0 0,1-3 0 0 0,5-14-7995 0 0,-6 0-2284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00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1292 0 0,'0'0'14579'0'0,"13"5"-4460"0"0,-17 123-8702 0 0,0-82-1188 0 0,3 0 1 0 0,1 0 0 0 0,2-1-1 0 0,3 1 1 0 0,15 71 0 0 0,-5-79-150 0 0,-15-37 204 0 0,-33-25-1611 0 0,16 14-1088 0 0,13 4-811 0 0,1-2-3630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0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5332 0 0,'0'0'14635'0'0,"0"6"-11389"0"0,-19 7-3089 0 0,0 0 1 0 0,-1-1 0 0 0,-1-1 0 0 0,1-1-1 0 0,-1-1 1 0 0,-1-1 0 0 0,-41 10-1 0 0,62-18-130 0 0,1 0-1 0 0,-1 0 1 0 0,1 0-1 0 0,0 0 1 0 0,-1 0-1 0 0,1 0 1 0 0,-1 0-1 0 0,1 0 1 0 0,0 0-1 0 0,-1 0 1 0 0,1 1 0 0 0,0-1-1 0 0,-1 0 1 0 0,1 0-1 0 0,0 0 1 0 0,-1 1-1 0 0,1-1 1 0 0,0 0-1 0 0,-1 0 1 0 0,1 1-1 0 0,0-1 1 0 0,-1 0-1 0 0,1 1 1 0 0,0-1-1 0 0,0 0 1 0 0,0 1-1 0 0,-1-1 1 0 0,1 0-1 0 0,0 1 1 0 0,0-1-1 0 0,0 0 1 0 0,0 1-1 0 0,0-1 1 0 0,0 0 0 0 0,-1 1-1 0 0,1-1 1 0 0,0 1-1 0 0,11 14 410 0 0,24 11 264 0 0,-33-25-502 0 0,52 30 632 0 0,-42-25-683 0 0,1 0 1 0 0,-1 1-1 0 0,-1 1 0 0 0,1 0 1 0 0,-1 0-1 0 0,0 1 0 0 0,15 18 1 0 0,-25-27-149 0 0,-1 0 1 0 0,0 0 0 0 0,0 0 0 0 0,0 0 0 0 0,0 1-1 0 0,0-1 1 0 0,0 0 0 0 0,0 0 0 0 0,0 0-1 0 0,1 0 1 0 0,-1 0 0 0 0,0 0 0 0 0,0 0-1 0 0,0 1 1 0 0,0-1 0 0 0,0 0 0 0 0,0 0 0 0 0,0 0-1 0 0,0 0 1 0 0,0 0 0 0 0,0 1 0 0 0,0-1-1 0 0,0 0 1 0 0,0 0 0 0 0,0 0 0 0 0,0 0 0 0 0,0 0-1 0 0,0 0 1 0 0,0 1 0 0 0,0-1 0 0 0,0 0-1 0 0,0 0 1 0 0,0 0 0 0 0,-1 0 0 0 0,1 0-1 0 0,0 0 1 0 0,0 1 0 0 0,0-1 0 0 0,0 0 0 0 0,0 0-1 0 0,0 0 1 0 0,0 0 0 0 0,0 0 0 0 0,0 0-1 0 0,-1 0 1 0 0,1 0 0 0 0,0 0 0 0 0,0 0 0 0 0,0 1-1 0 0,0-1 1 0 0,0 0 0 0 0,0 0 0 0 0,-1 0-1 0 0,1 0 1 0 0,0 0 0 0 0,0 0 0 0 0,0 0-1 0 0,0 0 1 0 0,0 0 0 0 0,-1 0 0 0 0,1 0 0 0 0,-15-3 408 0 0,-2-7-3192 0 0,9-7-6810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0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0 305 6157 0 0,'0'0'13819'0'0,"2"6"-13116"0"0,-1-3-577 0 0,-1 0 0 0 0,1 1 0 0 0,0-1 0 0 0,1 0 0 0 0,-1 0 0 0 0,0 0 0 0 0,1 0 1 0 0,0-1-1 0 0,-1 1 0 0 0,1 0 0 0 0,0-1 0 0 0,0 1 0 0 0,1-1 0 0 0,-1 1 0 0 0,0-1 0 0 0,1 0 0 0 0,0 0 0 0 0,-1 0 0 0 0,1-1 0 0 0,0 1 0 0 0,0-1 0 0 0,0 1 0 0 0,0-1 0 0 0,0 0 0 0 0,0 0 0 0 0,0 0 0 0 0,1 0 0 0 0,5 0 0 0 0,1-2-32 0 0,0 0 0 0 0,0-1 0 0 0,0 0 0 0 0,-1 0 0 0 0,1-1-1 0 0,-1 0 1 0 0,1-1 0 0 0,-1 0 0 0 0,0 0 0 0 0,-1-1 0 0 0,1 0 0 0 0,-1-1-1 0 0,15-13 1 0 0,-22 18-55 0 0,0 0-1 0 0,0 0 0 0 0,-1-1 0 0 0,1 1 0 0 0,0 0 0 0 0,-1 0 1 0 0,1-1-1 0 0,-1 1 0 0 0,0-1 0 0 0,1 1 0 0 0,-1 0 1 0 0,0-1-1 0 0,0 1 0 0 0,0-1 0 0 0,0 1 0 0 0,0-1 1 0 0,0 1-1 0 0,0 0 0 0 0,0-1 0 0 0,-1 1 0 0 0,1-1 1 0 0,0 1-1 0 0,-1 0 0 0 0,1-1 0 0 0,-2-1 0 0 0,-24-40 378 0 0,9 15-513 0 0,14 20 96 0 0,0 0-1 0 0,0-1 1 0 0,1 1-1 0 0,0-1 1 0 0,1 1-1 0 0,0-1 0 0 0,0 0 1 0 0,1 1-1 0 0,0-1 1 0 0,1 0-1 0 0,0 1 0 0 0,0-1 1 0 0,3-9-1 0 0,-3 14 1 0 0,1 0 0 0 0,0 0-1 0 0,0 0 1 0 0,0 0 0 0 0,0 0 0 0 0,1 0-1 0 0,-1 0 1 0 0,1 1 0 0 0,0 0-1 0 0,0-1 1 0 0,1 1 0 0 0,-1 0 0 0 0,0 0-1 0 0,1 1 1 0 0,0-1 0 0 0,0 1 0 0 0,0-1-1 0 0,0 1 1 0 0,0 1 0 0 0,0-1-1 0 0,0 0 1 0 0,1 1 0 0 0,-1 0 0 0 0,0 0-1 0 0,1 1 1 0 0,-1-1 0 0 0,6 1-1 0 0,-1-1-3 0 0,64-2-7 0 0,-68 3 14 0 0,-1 1 0 0 0,1-1-1 0 0,-1 1 1 0 0,0-1 0 0 0,1 1 0 0 0,-1 0 0 0 0,0 1-1 0 0,0-1 1 0 0,0 1 0 0 0,0 0 0 0 0,0 0 0 0 0,0 0 0 0 0,6 5-1 0 0,-8-3 27 0 0,1-1-1 0 0,-1 2 0 0 0,0-1 0 0 0,0 0 1 0 0,0 0-1 0 0,-1 1 0 0 0,1-1 0 0 0,-1 1 0 0 0,0-1 1 0 0,0 1-1 0 0,-1-1 0 0 0,1 1 0 0 0,-1 0 0 0 0,0-1 1 0 0,-1 1-1 0 0,1 0 0 0 0,-2 8 0 0 0,-1 3 30 0 0,0 1-1 0 0,-2-1 1 0 0,-9 27 0 0 0,4-24 10 0 0,0 0 0 0 0,-1-1 1 0 0,-15 20-1 0 0,-21 35 11 0 0,47-72-77 0 0,0 0 1 0 0,0-1-1 0 0,0 1 0 0 0,1 0 1 0 0,-1-1-1 0 0,0 1 1 0 0,0-1-1 0 0,1 1 0 0 0,-1 0 1 0 0,1-1-1 0 0,-1 1 0 0 0,1-1 1 0 0,-1 1-1 0 0,1-1 1 0 0,-1 1-1 0 0,1-1 0 0 0,-1 0 1 0 0,1 1-1 0 0,-1-1 1 0 0,1 1-1 0 0,0-1 0 0 0,-1 0 1 0 0,1 0-1 0 0,0 1 0 0 0,-1-1 1 0 0,1 0-1 0 0,0 0 1 0 0,-1 0-1 0 0,1 0 0 0 0,0 0 1 0 0,-1 0-1 0 0,1 0 1 0 0,0 0-1 0 0,1 0 0 0 0,28 3 241 0 0,-29-3-233 0 0,72 13 1041 0 0,-57-9-1290 0 0,1-1 1 0 0,34 2 0 0 0,-78-20-2919 0 0,7 2-5946 0 0,0 3-2727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0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5 3908 0 0,'4'-5'22004'0'0,"3"18"-21485"0"0,-1 1 0 0 0,-1-1 1 0 0,0 1-1 0 0,4 19 0 0 0,8 23-182 0 0,-7-30-164 0 0,-1 0 0 0 0,-1 1 0 0 0,-2 0 0 0 0,0 0 0 0 0,-2 0 0 0 0,-1 1 1 0 0,-2 52-1 0 0,-2-65-155 0 0,-1-1 0 0 0,0 0 0 0 0,-1 0-1 0 0,0 0 1 0 0,-2 0 0 0 0,1-1 0 0 0,-2 0 0 0 0,0 0 0 0 0,0 0 0 0 0,-1 0 0 0 0,-1-1 0 0 0,0-1 0 0 0,0 1 0 0 0,-1-1 0 0 0,-1 0 0 0 0,0-1 0 0 0,-13 10 0 0 0,13-10-157 0 0,-1-1 0 0 0,-1 0 0 0 0,0-1 1 0 0,0-1-1 0 0,0 0 0 0 0,-1 0 0 0 0,0-1 0 0 0,-1-1 1 0 0,1 0-1 0 0,-1-1 0 0 0,0 0 0 0 0,0-1 0 0 0,0-1 1 0 0,0 0-1 0 0,-22 0 0 0 0,35-2 47 0 0,0 0 0 0 0,0 0 0 0 0,0 0 0 0 0,0 0-1 0 0,0-1 1 0 0,0 1 0 0 0,1 0 0 0 0,-1-1 0 0 0,0 1 0 0 0,0 0 0 0 0,0-1 0 0 0,0 1 0 0 0,1-1 0 0 0,-1 1 0 0 0,0-1-1 0 0,1 1 1 0 0,-1-1 0 0 0,0 0 0 0 0,0 0 0 0 0,-4-8-3301 0 0,1-6-3126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43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33 1684 0 0,'0'0'13153'0'0,"0"0"-13097"0"0,0 0 0 0 0,0 0-1 0 0,-1 0 1 0 0,1 0 0 0 0,0 0-1 0 0,0 0 1 0 0,0 0 0 0 0,-1 0-1 0 0,1 0 1 0 0,0 0 0 0 0,0 0-1 0 0,0 0 1 0 0,0 0 0 0 0,-1 0-1 0 0,1 0 1 0 0,0 0 0 0 0,0 1-1 0 0,0-1 1 0 0,0 0 0 0 0,0 0-1 0 0,0 0 1 0 0,-1 0-1 0 0,1 0 1 0 0,0 1 0 0 0,0-1-1 0 0,0 0 1 0 0,0 0 0 0 0,0 0-1 0 0,0 0 1 0 0,0 0 0 0 0,0 1-1 0 0,0-1 1 0 0,0 0 0 0 0,0 0-1 0 0,0 0 1 0 0,0 1 0 0 0,0-1-1 0 0,0 0 1 0 0,0 0 0 0 0,0 0-1 0 0,0 0 1 0 0,0 1 0 0 0,0-1-1 0 0,0 0 1 0 0,0 0 0 0 0,8 3 209 0 0,0-1 0 0 0,0 0 0 0 0,0-1 0 0 0,0 0 1 0 0,0 0-1 0 0,0-1 0 0 0,1 0 0 0 0,-1-1 1 0 0,0 1-1 0 0,0-1 0 0 0,15-5 0 0 0,33-11-1466 0 0,-6-5-4653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43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0 11129 0 0,'0'0'8225'0'0,"-33"79"-7517"0"0,31-55-232 0 0,2 4-328 0 0,2-2-148 0 0,8 1 0 0 0,3-1-380 0 0,-3-2-424 0 0,3-8-948 0 0,0 2-4173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19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135 198 156 0 0,'0'0'6873'0'0,"2"-4"-6044"0"0,6-27 1994 0 0,3-7 3081 0 0,-8 30-2885 0 0,-1 15-526 0 0,-4 12-2355 0 0,0-1 0 0 0,-1 1-1 0 0,-1 0 1 0 0,-1-1-1 0 0,-7 19 1 0 0,-6 23 73 0 0,-96 311-251 0 0,115-375 124 0 0,51-202 339 0 0,54-83 43 0 0,-52 148-490 0 0,-50 127 38 0 0,4-10-16 0 0,-4 18 59 0 0,-2 8 83 0 0,25 101 1062 0 0,7 42-224 0 0,63 288-838 0 0,-85-405 111 0 0,-8-31 191 0 0,-5-17-255 0 0,0 17-318 0 0,0 0 1 0 0,1-1-1 0 0,-1 1 1 0 0,-1 0 0 0 0,1 0-1 0 0,0 0 1 0 0,-1 0-1 0 0,0 0 1 0 0,-2-3-1 0 0,-5-4-3314 0 0,-1 3-4291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20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8857 0 0,'0'0'12420'0'0,"14"-2"-11432"0"0,-5 1-874 0 0,12-2 635 0 0,1 0-1 0 0,-1 2 0 0 0,37 3 0 0 0,-30 2-157 0 0,0-1-1 0 0,1-1 0 0 0,46-4 1 0 0,-75 2-604 0 0,0 0 1 0 0,0 1-1 0 0,1-1 1 0 0,-1 0 0 0 0,0 0-1 0 0,0 0 1 0 0,1 0-1 0 0,-1 0 1 0 0,0 0-1 0 0,0 0 1 0 0,1 0-1 0 0,-1 0 1 0 0,0 0-1 0 0,1 0 1 0 0,-1 0-1 0 0,0 0 1 0 0,0 0-1 0 0,1-1 1 0 0,-1 1 0 0 0,0 0-1 0 0,0 0 1 0 0,1 0-1 0 0,-1 0 1 0 0,0 0-1 0 0,0-1 1 0 0,0 1-1 0 0,1 0 1 0 0,-1 0-1 0 0,0 0 1 0 0,0 0-1 0 0,0-1 1 0 0,1 1-1 0 0,-1 0 1 0 0,0 0 0 0 0,0-1-1 0 0,0 1 1 0 0,0 0-1 0 0,0 0 1 0 0,0-1-1 0 0,0 1 1 0 0,1 0-1 0 0,-1 0 1 0 0,0-1-1 0 0,0 1 1 0 0,0 0-1 0 0,0-1 1 0 0,0 1-1 0 0,0 0 1 0 0,0 0 0 0 0,0-1-1 0 0,-1 1 1 0 0,1 0-1 0 0,0 0 1 0 0,0-1-1 0 0,-8-5-5908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20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63 5228 0 0,'0'0'10704'0'0,"-1"-8"-9905"0"0,0 6-647 0 0,1 0 0 0 0,0-1 0 0 0,-1 1 0 0 0,1-1 0 0 0,-1 1 0 0 0,0-1 0 0 0,1 1 0 0 0,-1 0 0 0 0,-1 0 1 0 0,1-1-1 0 0,0 1 0 0 0,0 0 0 0 0,-1 0 0 0 0,1 0 0 0 0,-1 0 0 0 0,0 1 0 0 0,1-1 0 0 0,-1 0 0 0 0,0 1 0 0 0,0-1 0 0 0,0 1 0 0 0,0-1 0 0 0,-1 1 0 0 0,1 0 0 0 0,0 0 1 0 0,0 0-1 0 0,-1 0 0 0 0,1 1 0 0 0,0-1 0 0 0,-1 0 0 0 0,1 1 0 0 0,-1 0 0 0 0,1 0 0 0 0,-1-1 0 0 0,1 1 0 0 0,-1 1 0 0 0,1-1 0 0 0,-1 0 0 0 0,1 1 0 0 0,-5 0 0 0 0,2 1-67 0 0,0 0-1 0 0,0 0 1 0 0,-1 1-1 0 0,1-1 0 0 0,1 1 1 0 0,-1 0-1 0 0,0 1 1 0 0,1-1-1 0 0,-1 1 0 0 0,1-1 1 0 0,0 1-1 0 0,-6 9 0 0 0,1-3 105 0 0,1 1 0 0 0,1 0 0 0 0,0 0 0 0 0,-8 20-1 0 0,12-24-167 0 0,0 0-1 0 0,1 0 1 0 0,0 0-1 0 0,1 1 1 0 0,0-1-1 0 0,0 1 1 0 0,0 0-1 0 0,1-1 1 0 0,0 1-1 0 0,1-1 0 0 0,-1 1 1 0 0,2-1-1 0 0,2 12 1 0 0,-3-15-11 0 0,0 0 1 0 0,1-1-1 0 0,-1 1 1 0 0,1-1-1 0 0,0 1 1 0 0,0-1-1 0 0,0 0 1 0 0,0 1-1 0 0,1-1 1 0 0,-1 0-1 0 0,1-1 1 0 0,0 1-1 0 0,0 0 1 0 0,0-1-1 0 0,0 0 1 0 0,0 1-1 0 0,1-1 1 0 0,-1-1-1 0 0,0 1 1 0 0,1 0-1 0 0,0-1 0 0 0,-1 0 1 0 0,1 0-1 0 0,0 0 1 0 0,0 0-1 0 0,0 0 1 0 0,7-1-1 0 0,3 0 28 0 0,-1-1-1 0 0,1-1 1 0 0,0 0-1 0 0,-1-1 1 0 0,1-1-1 0 0,-1 0 1 0 0,0-1-1 0 0,0 0 1 0 0,0-1-1 0 0,-1 0 1 0 0,0-1-1 0 0,0 0 1 0 0,-1-1-1 0 0,0-1 1 0 0,0 1-1 0 0,-1-2 1 0 0,0 0-1 0 0,-1 0 1 0 0,0 0-1 0 0,9-13 1 0 0,-18 22-43 0 0,0 1 0 0 0,1 0 0 0 0,-1-1 0 0 0,0 1 1 0 0,0 0-1 0 0,1-1 0 0 0,-1 1 0 0 0,0 0 0 0 0,0-1 0 0 0,1 1 1 0 0,-1 0-1 0 0,0-1 0 0 0,0 1 0 0 0,0 0 0 0 0,0-1 1 0 0,0 1-1 0 0,0-1 0 0 0,0 1 0 0 0,0-1 0 0 0,0 1 0 0 0,0 0 1 0 0,0-1-1 0 0,0 1 0 0 0,0-1 0 0 0,0 1 0 0 0,0 0 0 0 0,0-1 1 0 0,0 1-1 0 0,0-1 0 0 0,0 1 0 0 0,0 0 0 0 0,-1-1 0 0 0,1 1 1 0 0,0 0-1 0 0,0-1 0 0 0,-1 1 0 0 0,1 0 0 0 0,0-1 1 0 0,0 1-1 0 0,-1 0 0 0 0,1-1 0 0 0,0 1 0 0 0,-1 0 0 0 0,1 0 1 0 0,0-1-1 0 0,-1 1 0 0 0,1 0 0 0 0,-1 0 0 0 0,1 0 0 0 0,0 0 1 0 0,-1 0-1 0 0,1-1 0 0 0,-1 1 0 0 0,1 0 0 0 0,0 0 0 0 0,-1 0 1 0 0,1 0-1 0 0,-1 0 0 0 0,1 0 0 0 0,0 0 0 0 0,-1 0 1 0 0,1 1-1 0 0,-1-1 0 0 0,1 0 0 0 0,-1 0 0 0 0,0 1-5 0 0,0-1 1 0 0,0 0-1 0 0,-1 1 0 0 0,1-1 0 0 0,0 1 0 0 0,0 0 0 0 0,0-1 0 0 0,0 1 1 0 0,0 0-1 0 0,0 0 0 0 0,1-1 0 0 0,-1 1 0 0 0,0 0 0 0 0,0 0 1 0 0,0 0-1 0 0,1 0 0 0 0,-1 0 0 0 0,1 0 0 0 0,-1 0 0 0 0,1 0 0 0 0,-1 1 1 0 0,1-1-1 0 0,-1 0 0 0 0,1 0 0 0 0,0 0 0 0 0,0 0 0 0 0,0 1 1 0 0,-1 1-1 0 0,1 0 6 0 0,1 0-1 0 0,-1 0 1 0 0,0 1 0 0 0,1-1 0 0 0,-1 0 0 0 0,1 0 0 0 0,0 0 0 0 0,0 0-1 0 0,1 0 1 0 0,-1 0 0 0 0,0 0 0 0 0,1 0 0 0 0,0 0 0 0 0,0-1-1 0 0,0 1 1 0 0,0 0 0 0 0,0-1 0 0 0,4 3 0 0 0,-2-1 18 0 0,1-1 0 0 0,0 0 1 0 0,-1 0-1 0 0,1-1 0 0 0,1 1 0 0 0,-1-1 1 0 0,0 0-1 0 0,1 0 0 0 0,-1-1 0 0 0,7 1 1 0 0,-2 0 8 0 0,0-1 1 0 0,0 0 0 0 0,0-1 0 0 0,0 0-1 0 0,0-1 1 0 0,0 0 0 0 0,0 0 0 0 0,-1-1-1 0 0,1-1 1 0 0,0 0 0 0 0,-1 0 0 0 0,12-5-1 0 0,-14 3-5 0 0,1 0-1 0 0,-1 0 0 0 0,0-1 0 0 0,-1 0 0 0 0,1 0 0 0 0,-1 0 1 0 0,0-1-1 0 0,0 0 0 0 0,8-14 0 0 0,-12 18 3 0 0,-1 0-1 0 0,1 0 1 0 0,-1 0 0 0 0,1 0-1 0 0,-1 0 1 0 0,0 0-1 0 0,0 0 1 0 0,0 0 0 0 0,-1 0-1 0 0,1 0 1 0 0,-1 0 0 0 0,0-1-1 0 0,0 1 1 0 0,0 0-1 0 0,0 0 1 0 0,0 0 0 0 0,-1-1-1 0 0,1 1 1 0 0,-1 0 0 0 0,0 0-1 0 0,0 0 1 0 0,0 0-1 0 0,-1 0 1 0 0,1 0 0 0 0,-1 0-1 0 0,1 1 1 0 0,-1-1 0 0 0,0 0-1 0 0,0 1 1 0 0,-3-4-1 0 0,2 4-12 0 0,-1-1 0 0 0,1 1 0 0 0,-1 0 0 0 0,0 0 0 0 0,1 0 0 0 0,-1 1 0 0 0,0-1 0 0 0,0 1 0 0 0,0 0 0 0 0,0 0 0 0 0,0 0 0 0 0,0 1 0 0 0,-1-1 0 0 0,1 1 0 0 0,0 0 0 0 0,0 0 0 0 0,0 0 0 0 0,0 1 0 0 0,-1 0 0 0 0,1 0 0 0 0,-7 2 0 0 0,-7 3-28 0 0,1 0-1 0 0,-1 1 1 0 0,-20 12-1 0 0,35-17-14 0 0,-39 23-111 0 0,39-23 19 0 0,1-1 0 0 0,-1 1 0 0 0,1 0 1 0 0,0 0-1 0 0,0 0 0 0 0,0 0 0 0 0,0 0 0 0 0,0 1 1 0 0,1-1-1 0 0,-1 0 0 0 0,1 1 0 0 0,-1-1 0 0 0,-1 6 1 0 0,3-7 31 0 0,0-1 1 0 0,0 0 0 0 0,0 1 0 0 0,0-1-1 0 0,1 0 1 0 0,-1 1 0 0 0,0-1 0 0 0,0 0-1 0 0,0 1 1 0 0,1-1 0 0 0,-1 0 0 0 0,0 1-1 0 0,0-1 1 0 0,1 0 0 0 0,-1 1 0 0 0,0-1-1 0 0,1 0 1 0 0,-1 0 0 0 0,0 1 0 0 0,1-1-1 0 0,-1 0 1 0 0,0 0 0 0 0,1 0 0 0 0,-1 0-1 0 0,0 0 1 0 0,1 1 0 0 0,-1-1 0 0 0,1 0-1 0 0,-1 0 1 0 0,0 0 0 0 0,1 0 0 0 0,-1 0-1 0 0,1 0 1 0 0,-1 0 0 0 0,0 0 0 0 0,1 0-1 0 0,-1 0 1 0 0,1-1 0 0 0,18-1-7174 0 0,0-10-3883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55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81 4044 0 0,'0'0'11566'0'0,"-2"-3"-10860"0"0,0 2-622 0 0,1 0 1 0 0,0-1-1 0 0,0 1 0 0 0,0 0 0 0 0,-1 0 0 0 0,1 0 0 0 0,-1 0 1 0 0,1 1-1 0 0,-1-1 0 0 0,1 0 0 0 0,-1 0 0 0 0,1 1 1 0 0,-1-1-1 0 0,1 1 0 0 0,-1 0 0 0 0,0-1 0 0 0,1 1 1 0 0,-1 0-1 0 0,0 0 0 0 0,1 0 0 0 0,-1 0 0 0 0,0 0 0 0 0,1 0 1 0 0,-1 1-1 0 0,0-1 0 0 0,1 0 0 0 0,-1 1 0 0 0,1 0 1 0 0,-1-1-1 0 0,0 1 0 0 0,1 0 0 0 0,0 0 0 0 0,-1 0 1 0 0,1-1-1 0 0,-1 2 0 0 0,1-1 0 0 0,0 0 0 0 0,0 0 0 0 0,0 0 1 0 0,0 0-1 0 0,0 1 0 0 0,0-1 0 0 0,0 1 0 0 0,0-1 1 0 0,0 1-1 0 0,0-1 0 0 0,1 1 0 0 0,-1-1 0 0 0,1 1 1 0 0,-1-1-1 0 0,1 3 0 0 0,-1 0-92 0 0,1-1 0 0 0,-1 1-1 0 0,1 0 1 0 0,0 0 0 0 0,1 0 0 0 0,-1 0 0 0 0,1-1 0 0 0,0 1-1 0 0,-1 0 1 0 0,2-1 0 0 0,-1 1 0 0 0,0 0 0 0 0,1-1 0 0 0,0 1 0 0 0,-1-1-1 0 0,1 0 1 0 0,1 0 0 0 0,-1 0 0 0 0,0 0 0 0 0,1 0 0 0 0,3 3-1 0 0,-4-4 9 0 0,0-1 0 0 0,0 1 0 0 0,0-1 0 0 0,0 0 0 0 0,0 0 0 0 0,1 0 0 0 0,-1-1 0 0 0,0 1 0 0 0,0 0 0 0 0,1-1 0 0 0,-1 1 0 0 0,0-1 0 0 0,1 0 0 0 0,-1 0 0 0 0,1 0 0 0 0,-1 0 0 0 0,0 0 0 0 0,1 0 1 0 0,-1-1-1 0 0,0 1 0 0 0,1-1 0 0 0,-1 0 0 0 0,0 0 0 0 0,0 1 0 0 0,1-1 0 0 0,-1-1 0 0 0,0 1 0 0 0,0 0 0 0 0,0 0 0 0 0,0-1 0 0 0,-1 1 0 0 0,1-1 0 0 0,0 0 0 0 0,2-3 0 0 0,0 1 64 0 0,-1 0 0 0 0,0 0 0 0 0,0 0 0 0 0,0-1 0 0 0,-1 1 0 0 0,0-1 0 0 0,1 1 0 0 0,-2-1 0 0 0,1 0 0 0 0,0 0 0 0 0,-1 0 0 0 0,0 0 0 0 0,0 0 0 0 0,-1 0 1 0 0,1 0-1 0 0,-1 0 0 0 0,0 0 0 0 0,-2-11 0 0 0,2 13-24 0 0,-1 0 0 0 0,1 1 0 0 0,-1-1 0 0 0,0 0 0 0 0,0 0 0 0 0,-1 0 0 0 0,1 0 0 0 0,0 1 0 0 0,-1-1 0 0 0,0 1 0 0 0,1-1 0 0 0,-1 1 0 0 0,0-1 0 0 0,0 1 0 0 0,-1 0 0 0 0,1 0 0 0 0,0 0 0 0 0,-1 0 0 0 0,1 1 0 0 0,-1-1 0 0 0,0 1 0 0 0,1-1 0 0 0,-1 1 0 0 0,0 0 0 0 0,0 0 0 0 0,0 0 0 0 0,0 0 0 0 0,0 1 0 0 0,0-1 0 0 0,0 1 0 0 0,0 0 0 0 0,-4 0 0 0 0,4 0-42 0 0,0 0 0 0 0,0 0 1 0 0,0 1-1 0 0,1-1 0 0 0,-1 1 0 0 0,0 0 0 0 0,0 0 0 0 0,1 0 0 0 0,-1 0 1 0 0,1 0-1 0 0,-1 1 0 0 0,1-1 0 0 0,-1 1 0 0 0,1-1 0 0 0,0 1 0 0 0,-1 0 1 0 0,1 0-1 0 0,0 0 0 0 0,0 0 0 0 0,1 0 0 0 0,-1 1 0 0 0,0-1 1 0 0,1 0-1 0 0,-1 1 0 0 0,1 0 0 0 0,0-1 0 0 0,0 1 0 0 0,0 0 0 0 0,0-1 1 0 0,1 1-1 0 0,-1 0 0 0 0,1 0 0 0 0,-1 0 0 0 0,1-1 0 0 0,0 6 0 0 0,1-7-7 0 0,-1 0-1 0 0,1-1 0 0 0,-1 1 0 0 0,1 0 0 0 0,-1 0 0 0 0,1-1 0 0 0,0 1 0 0 0,-1 0 0 0 0,1-1 1 0 0,0 1-1 0 0,0-1 0 0 0,-1 1 0 0 0,1-1 0 0 0,0 1 0 0 0,0-1 0 0 0,0 0 0 0 0,0 1 1 0 0,0-1-1 0 0,-1 0 0 0 0,1 0 0 0 0,0 0 0 0 0,0 0 0 0 0,0 0 0 0 0,0 0 0 0 0,0 0 0 0 0,0 0 1 0 0,0 0-1 0 0,0 0 0 0 0,0 0 0 0 0,0 0 0 0 0,-1-1 0 0 0,1 1 0 0 0,0 0 0 0 0,0-1 0 0 0,0 1 1 0 0,0 0-1 0 0,1-2 0 0 0,32-15 98 0 0,-34 17-63 0 0,36-27 104 0 0,-35 26-60 0 0,1 0 0 0 0,-1 0 0 0 0,0 0 1 0 0,1 0-1 0 0,-1 0 0 0 0,0-1 0 0 0,0 1 0 0 0,0 0 1 0 0,0-1-1 0 0,0 1 0 0 0,0-1 0 0 0,0 1 0 0 0,0-1 1 0 0,0 1-1 0 0,-1-1 0 0 0,1 0 0 0 0,-1 1 0 0 0,1-1 1 0 0,-1 0-1 0 0,0 0 0 0 0,0-3 0 0 0,-1 5-19 0 0,0-1-1 0 0,0 0 0 0 0,0 1 1 0 0,0-1-1 0 0,0 1 1 0 0,0 0-1 0 0,0-1 1 0 0,0 1-1 0 0,0 0 0 0 0,-1-1 1 0 0,1 1-1 0 0,0 0 1 0 0,0 0-1 0 0,0 0 1 0 0,0 0-1 0 0,-1 0 0 0 0,1 1 1 0 0,0-1-1 0 0,0 0 1 0 0,0 0-1 0 0,0 1 0 0 0,-1-1 1 0 0,0 1-1 0 0,-28 9-55 0 0,24-6-171 0 0,-1-1 1 0 0,1 1-1 0 0,0 0 0 0 0,0 1 1 0 0,0-1-1 0 0,0 1 1 0 0,1 0-1 0 0,0 1 1 0 0,0-1-1 0 0,-5 8 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21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 7841 0 0,'0'0'7468'0'0,"-12"4"-6696"0"0,7-3-662 0 0,-5 1 289 0 0,0 1 0 0 0,0 1 0 0 0,0-1 0 0 0,1 1 0 0 0,0 1 0 0 0,0 0-1 0 0,0 0 1 0 0,0 1 0 0 0,1 0 0 0 0,0 0 0 0 0,-11 11 0 0 0,20-16-341 0 0,-1 0 0 0 0,1-1-1 0 0,0 1 1 0 0,-1-1 0 0 0,1 1 0 0 0,0-1-1 0 0,0 1 1 0 0,-1-1 0 0 0,1 1 0 0 0,0-1 0 0 0,0 0-1 0 0,-1 1 1 0 0,1-1 0 0 0,0 0 0 0 0,0 0 0 0 0,0 0-1 0 0,0 0 1 0 0,0 1 0 0 0,-1-1 0 0 0,1 0 0 0 0,0-1-1 0 0,0 1 1 0 0,0 0 0 0 0,0 0 0 0 0,1 0 0 0 0,35 0 163 0 0,-34 0-114 0 0,8 0 3 0 0,1 1 1 0 0,-1 0-1 0 0,1 0 1 0 0,-1 1-1 0 0,0 1 1 0 0,0 0-1 0 0,13 5 1 0 0,-21-7-48 0 0,0 0 1 0 0,0 1-1 0 0,0-1 1 0 0,0 1-1 0 0,-1 0 0 0 0,1 0 1 0 0,0 0-1 0 0,-1 0 1 0 0,1 0-1 0 0,-1 1 1 0 0,1-1-1 0 0,-1 1 1 0 0,0-1-1 0 0,0 1 1 0 0,-1 0-1 0 0,1 0 0 0 0,0 0 1 0 0,-1 0-1 0 0,0 0 1 0 0,0 0-1 0 0,0 0 1 0 0,0 0-1 0 0,0 1 1 0 0,0-1-1 0 0,-1 0 1 0 0,0 1-1 0 0,0-1 0 0 0,0 0 1 0 0,0 5-1 0 0,-1-5-17 0 0,0 0 1 0 0,0 1-1 0 0,0-1 0 0 0,-1 0 0 0 0,1 0 0 0 0,-1 0 0 0 0,0-1 0 0 0,0 1 0 0 0,0 0 0 0 0,0-1 0 0 0,0 1 0 0 0,0-1 0 0 0,-1 0 1 0 0,1 1-1 0 0,-1-1 0 0 0,0 0 0 0 0,0-1 0 0 0,1 1 0 0 0,-1 0 0 0 0,0-1 0 0 0,0 0 0 0 0,-1 1 0 0 0,1-1 0 0 0,-4 0 1 0 0,-13 5-7 0 0,0-1 0 0 0,-34 4 0 0 0,38-7-32 0 0,-32 4-1017 0 0,55-16-4966 0 0,8-3-857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22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16 548 0 0,'0'0'16531'0'0,"0"-4"-15492"0"0,-2-8 431 0 0,-3 15 1425 0 0,-11 25 176 0 0,13-21-3827 0 0,-12 23 1051 0 0,2 1 0 0 0,1 0 0 0 0,2 1 0 0 0,0 1 0 0 0,3-1 0 0 0,-7 62 0 0 0,12-76-209 0 0,2 0 0 0 0,0 0 1 0 0,2 0-1 0 0,0 0 1 0 0,0 0-1 0 0,2 0 0 0 0,0 0 1 0 0,1-1-1 0 0,1 0 1 0 0,1 0-1 0 0,0-1 0 0 0,1 1 1 0 0,1-1-1 0 0,13 18 1 0 0,-17-27-72 0 0,0 0 0 0 0,0-1 1 0 0,1 1-1 0 0,0-1 1 0 0,0 0-1 0 0,0 0 1 0 0,1-1-1 0 0,0 0 1 0 0,0 0-1 0 0,0 0 0 0 0,1-1 1 0 0,11 5-1 0 0,-16-8-13 0 0,-3-1-22 0 0,-23-17-5988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22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1 419 1852 0 0,'0'0'19120'0'0,"2"18"-17746"0"0,21-19-901 0 0,0-2 1 0 0,0-1-1 0 0,0-1 0 0 0,0 0 0 0 0,32-14 0 0 0,32-8 89 0 0,-76 25-421 0 0,18-9 416 0 0,-29 11-550 0 0,1-1 0 0 0,-1 0 0 0 0,1 0-1 0 0,-1 0 1 0 0,0 1 0 0 0,1-1 0 0 0,-1 0 0 0 0,0 0 0 0 0,0 0-1 0 0,0 0 1 0 0,1 0 0 0 0,-1 0 0 0 0,0 1 0 0 0,0-1-1 0 0,0 0 1 0 0,0 0 0 0 0,-1 0 0 0 0,1 0 0 0 0,0 0 0 0 0,0 0-1 0 0,0 0 1 0 0,-1 1 0 0 0,1-1 0 0 0,-1 0 0 0 0,1 0 0 0 0,0 0-1 0 0,-1 1 1 0 0,1-1 0 0 0,-1 0 0 0 0,0 0 0 0 0,1 1-1 0 0,-1-1 1 0 0,0 0 0 0 0,-108-169-823 0 0,107 167 789 0 0,-1 0 0 0 0,1-1 0 0 0,0 1 1 0 0,0-1-1 0 0,1 1 0 0 0,-1-1 0 0 0,1 0 0 0 0,-1 1 0 0 0,1-1 0 0 0,0 0 0 0 0,1 0 1 0 0,-1 0-1 0 0,1 0 0 0 0,0 0 0 0 0,-1 0 0 0 0,2-5 0 0 0,0 6 21 0 0,0 0 0 0 0,0 0 0 0 0,1 1 0 0 0,-1-1 0 0 0,1 0 0 0 0,0 0 0 0 0,0 1 0 0 0,0-1 0 0 0,0 1 0 0 0,0-1-1 0 0,0 1 1 0 0,1 0 0 0 0,-1 0 0 0 0,1 0 0 0 0,-1 0 0 0 0,1 1 0 0 0,0-1 0 0 0,0 1 0 0 0,6-3 0 0 0,15-7 30 0 0,49-14 0 0 0,-63 23 27 0 0,0-1-1 0 0,0 2 0 0 0,0-1 1 0 0,0 1-1 0 0,0 1 1 0 0,1 0-1 0 0,-1 0 1 0 0,13 3-1 0 0,-19-2-13 0 0,-1 0 0 0 0,0 0 1 0 0,1 0-1 0 0,-1 0 0 0 0,0 1 0 0 0,0-1 0 0 0,0 1 0 0 0,0 0 1 0 0,0 0-1 0 0,0 0 0 0 0,0 1 0 0 0,-1-1 0 0 0,1 1 0 0 0,-1-1 0 0 0,0 1 1 0 0,0 0-1 0 0,0 0 0 0 0,0 0 0 0 0,0 0 0 0 0,0 0 0 0 0,-1 0 1 0 0,0 0-1 0 0,1 1 0 0 0,-1-1 0 0 0,-1 0 0 0 0,1 1 0 0 0,0-1 1 0 0,-1 1-1 0 0,0-1 0 0 0,1 1 0 0 0,-1-1 0 0 0,-1 1 0 0 0,1-1 1 0 0,-1 5-1 0 0,-1 6 55 0 0,0-1 0 0 0,-1 0 0 0 0,0 1 0 0 0,-1-1-1 0 0,-1-1 1 0 0,0 1 0 0 0,-11 20 0 0 0,-15 11-75 0 0,24-36-7 0 0,1 0 0 0 0,0 0 0 0 0,1 0 0 0 0,0 0 0 0 0,0 1 0 0 0,0 0 0 0 0,1 0 0 0 0,1 0 0 0 0,-1 0-1 0 0,2 1 1 0 0,-1-1 0 0 0,0 11 0 0 0,3-19-8 0 0,0 0-1 0 0,0 0 0 0 0,1 1 0 0 0,-1-1 1 0 0,1 0-1 0 0,-1 0 0 0 0,1 0 1 0 0,-1 0-1 0 0,1 0 0 0 0,-1 0 1 0 0,1 0-1 0 0,0-1 0 0 0,0 1 0 0 0,-1 0 1 0 0,1 0-1 0 0,0 0 0 0 0,0-1 1 0 0,0 1-1 0 0,0-1 0 0 0,0 1 1 0 0,0 0-1 0 0,0-1 0 0 0,0 0 1 0 0,0 1-1 0 0,0-1 0 0 0,0 0 0 0 0,1 1 1 0 0,-1-1-1 0 0,0 0 0 0 0,2 0 1 0 0,45 4 19 0 0,-26-3-8 0 0,0 6-155 0 0,4 1-2360 0 0,-10-8-6093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23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3160 0 0,'0'0'13246'0'0,"4"-3"-10435"0"0,4 50-224 0 0,-4-18-2006 0 0,1-1 1 0 0,2 1-1 0 0,0-1 0 0 0,14 31 0 0 0,-18-60-391 0 0,2-11-92 0 0,7-33-82 0 0,8-24-72 0 0,-14 57 12 0 0,0 0-1 0 0,1 1 1 0 0,1 0 0 0 0,-1 0 0 0 0,15-16 0 0 0,-19 24 42 0 0,-1 0 0 0 0,1 0-1 0 0,-1 1 1 0 0,1-1 0 0 0,0 1-1 0 0,0 0 1 0 0,0-1 0 0 0,1 1-1 0 0,-1 0 1 0 0,0 1 0 0 0,1-1 0 0 0,-1 1-1 0 0,1-1 1 0 0,-1 1 0 0 0,1 0-1 0 0,0 1 1 0 0,0-1 0 0 0,-1 0-1 0 0,1 1 1 0 0,0 0 0 0 0,0 0 0 0 0,0 0-1 0 0,-1 1 1 0 0,7 0 0 0 0,-7 1 14 0 0,0 0-1 0 0,0 1 1 0 0,0-1 0 0 0,0 1 0 0 0,0-1 0 0 0,-1 1 0 0 0,1 0 0 0 0,-1 0 0 0 0,0 0 0 0 0,1 0 0 0 0,-2 0-1 0 0,1 1 1 0 0,0-1 0 0 0,-1 1 0 0 0,1-1 0 0 0,-1 1 0 0 0,0-1 0 0 0,0 1 0 0 0,-1 0 0 0 0,1 0 0 0 0,-1-1 0 0 0,1 1-1 0 0,-2 4 1 0 0,2 5 40 0 0,0 0-1 0 0,-1 0 1 0 0,-1 0-1 0 0,-1-1 1 0 0,-4 22-1 0 0,4-29-213 0 0,-1 3-459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23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7461 0 0,'0'0'12451'0'0,"28"-6"-10982"0"0,56 16-679 0 0,-70-7-1137 0 0,0-1 0 0 0,0 0 0 0 0,0-1 1 0 0,0-1-1 0 0,0 0 0 0 0,26-3 0 0 0,-22-9-4211 0 0,-12 3-866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24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9897 0 0,'0'0'11260'0'0,"1"12"-10172"0"0,0 32-981 0 0,4 90 2551 0 0,5-64-4482 0 0,9-7-5201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24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72 123 3208 0 0,'0'0'16442'0'0,"-1"0"-16413"0"0,0 0 0 0 0,1 0 0 0 0,-1 0-1 0 0,0 0 1 0 0,0-1 0 0 0,0 1 0 0 0,1 1 0 0 0,-1-1 0 0 0,0 0 0 0 0,0 0 0 0 0,1 0 0 0 0,-1 0 0 0 0,0 0-1 0 0,0 1 1 0 0,1-1 0 0 0,-1 0 0 0 0,0 1 0 0 0,1-1 0 0 0,-2 1 0 0 0,-18 36 1189 0 0,14-27-841 0 0,0 0 0 0 0,1 0 0 0 0,0 0-1 0 0,1 0 1 0 0,-4 15 0 0 0,7-21-326 0 0,1 0 0 0 0,-1 0-1 0 0,1 0 1 0 0,0 0 0 0 0,0 0-1 0 0,1 0 1 0 0,-1 0 0 0 0,1 0-1 0 0,0 0 1 0 0,0-1 0 0 0,0 1-1 0 0,0 0 1 0 0,1 0 0 0 0,-1-1-1 0 0,1 1 1 0 0,0-1 0 0 0,0 1 0 0 0,1-1-1 0 0,3 5 1 0 0,-2-3-5 0 0,1 0 1 0 0,0 0-1 0 0,0 0 1 0 0,0-1-1 0 0,0 0 1 0 0,1 0-1 0 0,-1 0 1 0 0,1-1-1 0 0,0 0 1 0 0,0 0-1 0 0,1 0 0 0 0,-1-1 1 0 0,1 0-1 0 0,-1 0 1 0 0,1-1-1 0 0,8 2 1 0 0,-5-3-25 0 0,0 1 0 0 0,0-2 0 0 0,0 1 0 0 0,0-1 0 0 0,0-1 0 0 0,-1 0 0 0 0,1 0 1 0 0,0-1-1 0 0,-1 0 0 0 0,14-7 0 0 0,-13 5-55 0 0,0 1 0 0 0,-1-2 0 0 0,1 1 1 0 0,-2-1-1 0 0,1-1 0 0 0,-1 0 0 0 0,1 0 0 0 0,-2 0 1 0 0,1-1-1 0 0,-1 0 0 0 0,-1-1 0 0 0,1 0 0 0 0,-1 0 1 0 0,-1 0-1 0 0,0-1 0 0 0,0 1 0 0 0,-1-1 0 0 0,0 0 1 0 0,-1-1-1 0 0,0 1 0 0 0,3-18 0 0 0,-5 15-134 0 0,-1 0-1 0 0,0-1 1 0 0,-1 1 0 0 0,0 0-1 0 0,-5-22 1 0 0,5 32 147 0 0,0 0 1 0 0,0 0-1 0 0,0 0 0 0 0,0 0 1 0 0,-1 0-1 0 0,1 0 0 0 0,-1 0 1 0 0,1 1-1 0 0,-1-1 0 0 0,0 1 1 0 0,0-1-1 0 0,0 1 0 0 0,-1 0 1 0 0,1 0-1 0 0,0 0 0 0 0,-1 0 1 0 0,1 0-1 0 0,-1 0 1 0 0,0 1-1 0 0,0 0 0 0 0,1-1 1 0 0,-1 1-1 0 0,0 0 0 0 0,0 0 1 0 0,0 0-1 0 0,0 1 0 0 0,-1-1 1 0 0,1 1-1 0 0,0-1 0 0 0,-4 1 1 0 0,4 1 43 0 0,0 0 0 0 0,1 0 0 0 0,-1 0-1 0 0,0 0 1 0 0,0 0 0 0 0,1 1 0 0 0,-1-1 0 0 0,1 1 0 0 0,-1 0 0 0 0,1 0 0 0 0,0 0 0 0 0,-1 0 0 0 0,1 0-1 0 0,0 0 1 0 0,0 0 0 0 0,1 1 0 0 0,-1-1 0 0 0,0 1 0 0 0,1 0 0 0 0,-2 4 0 0 0,-27 61 788 0 0,29-65-790 0 0,-23 68 191 0 0,3 1 0 0 0,3 1 1 0 0,4 0-1 0 0,-10 131 0 0 0,24-74-84 0 0,0-130-155 0 0,0 0-1 0 0,0 0 1 0 0,0 0 0 0 0,0 1-1 0 0,0-1 1 0 0,0 0-1 0 0,0 0 1 0 0,0 0-1 0 0,0 0 1 0 0,0 0-1 0 0,0 0 1 0 0,0 0-1 0 0,0 1 1 0 0,0-1 0 0 0,0 0-1 0 0,0 0 1 0 0,0 0-1 0 0,0 0 1 0 0,0 0-1 0 0,0 0 1 0 0,0 0-1 0 0,0 1 1 0 0,0-1-1 0 0,0 0 1 0 0,0 0 0 0 0,1 0-1 0 0,-1 0 1 0 0,0 0-1 0 0,0 0 1 0 0,0 0-1 0 0,0 0 1 0 0,0 0-1 0 0,0 0 1 0 0,0 0-1 0 0,0 0 1 0 0,0 1 0 0 0,1-1-1 0 0,-1 0 1 0 0,0 0-1 0 0,0 0 1 0 0,0 0-1 0 0,0 0 1 0 0,0 0-1 0 0,0 0 1 0 0,0 0-1 0 0,1 0 1 0 0,-1 0 0 0 0,0 0-1 0 0,0 0 1 0 0,0 0-1 0 0,0 0 1 0 0,0 0-1 0 0,0 0 1 0 0,0 0-1 0 0,1-1 1 0 0,-1 1-1 0 0,0 0 1 0 0,0 0 0 0 0,0 0-1 0 0,0 0 1 0 0,0 0-1 0 0,0 0 1 0 0,0 0-1 0 0,10-10-1077 0 0,7-14-4555 0 0,-12 9-1130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25.6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13 5849 0 0,'0'0'13597'0'0,"4"-3"-12892"0"0,-4 2-574 0 0,1 1-1 0 0,0-1 1 0 0,0 0-1 0 0,0 0 0 0 0,0 1 1 0 0,0-1-1 0 0,0 0 1 0 0,0 1-1 0 0,0-1 1 0 0,1 1-1 0 0,-1-1 0 0 0,0 1 1 0 0,0 0-1 0 0,0-1 1 0 0,0 1-1 0 0,1 0 1 0 0,-1 0-1 0 0,0 0 1 0 0,0 0-1 0 0,2 0 0 0 0,23 20 1705 0 0,-13-6-1500 0 0,-1 1-1 0 0,0 1 1 0 0,-1 0 0 0 0,-1 1 0 0 0,0 0 0 0 0,-1 0-1 0 0,-1 1 1 0 0,-1 0 0 0 0,-1 0 0 0 0,0 1 0 0 0,6 36-1 0 0,-3 8 68 0 0,-3 1 1 0 0,-2 83-1 0 0,-6-130-381 0 0,1 1 1 0 0,-2 0 0 0 0,-1-1-1 0 0,0 1 1 0 0,-1-1 0 0 0,-1 0-1 0 0,0-1 1 0 0,-10 19-1 0 0,-77 122-17 0 0,73-125-33 0 0,12-18-61 0 0,0 0-1 0 0,-1-1 1 0 0,0 0 0 0 0,-2-1 0 0 0,-19 20 0 0 0,30-32-62 0 0,-1 1 0 0 0,1-1 1 0 0,-1 0-1 0 0,1 1 1 0 0,-1-1-1 0 0,0 0 0 0 0,1 1 1 0 0,-1-1-1 0 0,1 0 1 0 0,-1 0-1 0 0,0 0 0 0 0,1 0 1 0 0,-1 0-1 0 0,0 0 1 0 0,1 0-1 0 0,-1 0 0 0 0,0 0 1 0 0,1 0-1 0 0,-1 0 1 0 0,1 0-1 0 0,-1 0 0 0 0,0 0 1 0 0,1-1-1 0 0,-1 1 0 0 0,0 0 1 0 0,1 0-1 0 0,-1-1 1 0 0,1 1-1 0 0,-1 0 0 0 0,1-1 1 0 0,-1 1-1 0 0,1-1 1 0 0,-1 1-1 0 0,1 0 0 0 0,-1-1 1 0 0,1 1-1 0 0,0-1 1 0 0,-1 0-1 0 0,1 1 0 0 0,0-1 1 0 0,-1 1-1 0 0,1-1 1 0 0,0 1-1 0 0,0-1 0 0 0,-1-1 1 0 0,-10-13-7807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2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31 107 520 0 0,'0'0'8721'0'0,"-30"12"-4789"0"0,30-11-3759 0 0,0-1 1 0 0,0 0 0 0 0,-1 1 0 0 0,1-1 0 0 0,0 0 0 0 0,0 1 0 0 0,0-1-1 0 0,0 0 1 0 0,0 1 0 0 0,0-1 0 0 0,0 0 0 0 0,0 1 0 0 0,1-1 0 0 0,-1 0 0 0 0,0 1-1 0 0,0-1 1 0 0,0 0 0 0 0,0 1 0 0 0,0-1 0 0 0,0 0 0 0 0,1 1 0 0 0,-1-1-1 0 0,0 0 1 0 0,0 0 0 0 0,0 1 0 0 0,1-1 0 0 0,-1 0 0 0 0,0 0 0 0 0,0 1 0 0 0,1-1-1 0 0,-1 0 1 0 0,0 0 0 0 0,1 0 0 0 0,-1 0 0 0 0,1 1 0 0 0,18 4 1707 0 0,21-3-1572 0 0,-38-2-41 0 0,73 5 323 0 0,-54-2-335 0 0,1-2 0 0 0,0 0 0 0 0,38-4 0 0 0,11-8-12 0 0,106-21 301 0 0,-98 17-432 0 0,0 3-1 0 0,136-3 1 0 0,-171 13-111 0 0,283 0 126 0 0,-6 2 44 0 0,377-16-104 0 0,-509 10-61 0 0,235-18 20 0 0,-371 15 331 0 0,-85 43-1094 0 0,18-22-11 0 0,-22 18-1013 0 0,6-17-3391 0 0,-10-9-4640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31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2516 0 0,'0'0'8385'0'0,"3"-4"-7770"0"0,0 1-231 0 0,1 1 1 0 0,0-1-1 0 0,-1 1 1 0 0,1 0-1 0 0,0 0 1 0 0,0 0-1 0 0,0 1 1 0 0,0-1-1 0 0,1 1 1 0 0,-1 0-1 0 0,0 0 1 0 0,1 0-1 0 0,-1 1 1 0 0,1 0-1 0 0,-1-1 0 0 0,6 2 1 0 0,-4-2-720 0 0,61-7 1349 0 0,-47 5-861 0 0,1 0-1 0 0,0 2 1 0 0,-1 0-1 0 0,1 1 1 0 0,33 4-1 0 0,-25 0 157 0 0,0-2-1 0 0,1-2 1 0 0,-1 0-1 0 0,1-2 1 0 0,-1-1-1 0 0,40-10 1 0 0,7 1-64 0 0,96 3 221 0 0,-33 3 155 0 0,-5-3-351 0 0,0 5 0 0 0,171 17 0 0 0,42 6-88 0 0,373-17 210 0 0,-506-8-378 0 0,-214 6-21 0 0,0 0 0 0 0,1 0 0 0 0,-1 0 0 0 0,0 1 0 0 0,0-1-1 0 0,1 0 1 0 0,-1 0 0 0 0,0 0 0 0 0,0 1 0 0 0,0-1 0 0 0,1 0 0 0 0,-1 0-1 0 0,0 1 1 0 0,0-1 0 0 0,0 0 0 0 0,0 1 0 0 0,1-1 0 0 0,-1 0 0 0 0,0 0 0 0 0,0 1-1 0 0,0-1 1 0 0,0 0 0 0 0,0 1 0 0 0,0-1 0 0 0,0 0 0 0 0,0 1 0 0 0,0-1-1 0 0,0 0 1 0 0,0 1 0 0 0,0-1 0 0 0,0 0 0 0 0,0 1 0 0 0,0-1 0 0 0,-1 0-1 0 0,1 0 1 0 0,0 1 0 0 0,0-1 0 0 0,0 0 0 0 0,0 0 0 0 0,0 1 0 0 0,-1-1 0 0 0,1 0-1 0 0,0 0 1 0 0,0 1 0 0 0,0-1 0 0 0,-1 0 0 0 0,1 0 0 0 0,0 0 0 0 0,-1 1-1 0 0,-10 15-636 0 0,-2-4-220 0 0,-20 18-741 0 0,6-15-2756 0 0,1-9-3203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5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37 628 0 0,'0'0'12810'0'0,"-2"-8"-11780"0"0,1-2-2623 0 0,-3-9 8193 0 0,3 49-250 0 0,6 417-5175 0 0,-2-349-1117 0 0,22 135-1 0 0,-9-84-39 0 0,9 47-257 0 0,-19-154 221 0 0,-3 0-1 0 0,-1 68 0 0 0,-3-69 6 0 0,2 0 0 0 0,12 79-1 0 0,-12-112-13 0 0,0-2 17 0 0,0 0 1 0 0,0 0-1 0 0,0 0 0 0 0,1-1 0 0 0,0 1 0 0 0,5 9 0 0 0,-6-14-8 0 0,-4 39-6741 0 0,7-31 2366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33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1044 0 0,'0'0'9175'0'0,"4"-3"-8716"0"0,3-2 146 0 0,1 2 0 0 0,0-1 0 0 0,0 1 0 0 0,0 0 1 0 0,0 1-1 0 0,16-4 0 0 0,41-2 765 0 0,1 1 0 0 0,127 6 0 0 0,19-1-237 0 0,238-2-295 0 0,-243 6-66 0 0,161 13-517 0 0,0 1-73 0 0,133-16 60 0 0,-364 11-70 0 0,-1 0-15 0 0,-162 8-2583 0 0,22-17 2111 0 0,-31 8-4879 0 0,1-11-4370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37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67 5380 0 0,'0'0'12668'0'0,"-7"-2"-8637"0"0,12-2-3534 0 0,0 1 0 0 0,0 0 0 0 0,0 0 0 0 0,1 0 1 0 0,-1 1-1 0 0,1 0 0 0 0,8-2 0 0 0,7-1-114 0 0,1 2 0 0 0,28-1 0 0 0,-30 3-76 0 0,1-1 1 0 0,25-6-1 0 0,12-9 149 0 0,-57 17-240 0 0,-35 0-6556 0 0,25 0 1055 0 0,-5 0-3948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37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28 116 0 0,'0'0'20124'0'0,"-16"-6"-19015"0"0,38 14 1433 0 0,-15-5-2258 0 0,0 0 0 0 0,0-1 0 0 0,0 0 0 0 0,1 0 0 0 0,8 1 0 0 0,2-3-36 0 0,1 0 1 0 0,0-1-1 0 0,-1-1 1 0 0,1-1-1 0 0,-1 0 1 0 0,26-9-1 0 0,-14 4-44 0 0,44-6 1 0 0,-74 13-211 0 0,1 1 0 0 0,-1 0 0 0 0,1 0 1 0 0,-1 0-1 0 0,1 0 0 0 0,-1-1 0 0 0,1 1 1 0 0,0 0-1 0 0,-1 0 0 0 0,1 0 0 0 0,-1 0 1 0 0,1 0-1 0 0,-1 0 0 0 0,1 1 0 0 0,0-1 1 0 0,-1 0-1 0 0,1 0 0 0 0,-1 0 0 0 0,1 0 1 0 0,-1 1-1 0 0,1-1 0 0 0,-1 0 0 0 0,1 0 1 0 0,-1 1-1 0 0,1-1 0 0 0,-1 0 0 0 0,1 1 0 0 0,-1-1 1 0 0,0 1-1 0 0,1-1 0 0 0,-1 1 0 0 0,0-1 1 0 0,1 1-1 0 0,-1-1 0 0 0,0 1 0 0 0,1-1 1 0 0,-1 1-1 0 0,0-1 0 0 0,0 1 0 0 0,0-1 1 0 0,0 1-1 0 0,1-1 0 0 0,-1 1 0 0 0,0 0 1 0 0,0-1-1 0 0,0 1 0 0 0,0-1 0 0 0,0 1 1 0 0,0-1-1 0 0,0 1 0 0 0,-1 0 0 0 0,1-1 1 0 0,0 1-1 0 0,0-1 0 0 0,0 1 0 0 0,-1-1 1 0 0,1 1-1 0 0,-1 0 0 0 0,1 12-3227 0 0,0-12 2894 0 0,1-1 0 0 0,-1 0 0 0 0,1 1 0 0 0,-1-1 0 0 0,1 0 0 0 0,-1 1 0 0 0,1-1 0 0 0,-1 0 0 0 0,1 0 0 0 0,-1 1 0 0 0,1-1 0 0 0,-1 0 0 0 0,1 0 0 0 0,-1 0-1 0 0,1 0 1 0 0,-1 0 0 0 0,1 0 0 0 0,0 0 0 0 0,-1 0 0 0 0,1 0 0 0 0,-1 0 0 0 0,1 0 0 0 0,-1 0 0 0 0,1 0 0 0 0,-1 0 0 0 0,1 0 0 0 0,0-1 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44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4748 0 0,'0'0'10960'0'0,"0"14"-10166"0"0,2 333 2997 0 0,24-380-4188 0 0,-11 14 335 0 0,0 0-1 0 0,1 2 0 0 0,1 0 1 0 0,1 0-1 0 0,0 2 0 0 0,35-23 1 0 0,-52 37 63 0 0,1 1 1 0 0,-1-1-1 0 0,1 0 1 0 0,-1 0-1 0 0,1 1 1 0 0,0-1 0 0 0,-1 1-1 0 0,1 0 1 0 0,0-1-1 0 0,-1 1 1 0 0,1 0-1 0 0,0 0 1 0 0,0 0-1 0 0,-1 0 1 0 0,1 0-1 0 0,0 0 1 0 0,-1 1-1 0 0,1-1 1 0 0,0 0-1 0 0,-1 1 1 0 0,1 0 0 0 0,0-1-1 0 0,1 2 1 0 0,0 0 11 0 0,-1 0 0 0 0,1 0 0 0 0,-1 1 0 0 0,0-1 0 0 0,0 1 0 0 0,0-1 0 0 0,0 1 0 0 0,0 0 1 0 0,0 0-1 0 0,-1 0 0 0 0,3 5 0 0 0,1 9 90 0 0,1 1 0 0 0,-2 0 0 0 0,3 29-1 0 0,-5-37-56 0 0,0 7 6 0 0,0-2-124 0 0,0-1 0 0 0,1 1 0 0 0,6 19-1 0 0,-8-34-103 0 0,-1 0 0 0 0,1 0 0 0 0,-1 0-1 0 0,1 0 1 0 0,-1 0 0 0 0,1-1 0 0 0,-1 1 0 0 0,1 0-1 0 0,-1 0 1 0 0,0 0 0 0 0,1-1 0 0 0,-1 1-1 0 0,0 0 1 0 0,1-1 0 0 0,-1 1 0 0 0,1 0-1 0 0,-1-1 1 0 0,0 1 0 0 0,0 0 0 0 0,1-1-1 0 0,-1 1 1 0 0,0-1 0 0 0,0 1 0 0 0,1-1-1 0 0,-1 1 1 0 0,0-1 0 0 0,0 1 0 0 0,0-1-1 0 0,5-17-6455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44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4 11881 0 0,'0'0'10778'0'0,"-15"-3"-10592"0"0,6 5-187 0 0,1 0 0 0 0,-1 0 0 0 0,1 1 0 0 0,-1 1 0 0 0,1 0 0 0 0,-10 6 0 0 0,-17 7-77 0 0,24-14 15 0 0,9-2 42 0 0,0-1-1 0 0,1 0 1 0 0,-1 0-1 0 0,0 1 1 0 0,1-1-1 0 0,-1 1 1 0 0,0 0-1 0 0,1-1 1 0 0,-1 1-1 0 0,1 0 1 0 0,-1 0-1 0 0,1 0 1 0 0,-1 0-1 0 0,1 0 1 0 0,0 0-1 0 0,-1 0 1 0 0,-1 3-1 0 0,6-2 36 0 0,-1 0 0 0 0,0 0 0 0 0,0 0 0 0 0,1 1 0 0 0,-1-1 0 0 0,-1 1 0 0 0,1-1 1 0 0,0 1-1 0 0,-1 0 0 0 0,1 0 0 0 0,-1 0 0 0 0,0-1 0 0 0,0 1 0 0 0,1 5 0 0 0,9 49 91 0 0,-9-44-106 0 0,4 47-11 0 0,-3 1 0 0 0,-4 62 0 0 0,-1-29 77 0 0,-3-66 86 0 0,6-18-268 0 0,24-9 58 0 0,70-14 141 0 0,-35-8-5413 0 0,-45 9-92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44.9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9097 0 0,'0'0'10775'0'0,"12"-8"-10330"0"0,-7 4-423 0 0,56-34 412 0 0,-58 36-396 0 0,1 1-1 0 0,-1-1 1 0 0,1 1 0 0 0,-1-1-1 0 0,1 1 1 0 0,-1 0 0 0 0,1 0-1 0 0,0 1 1 0 0,-1-1 0 0 0,1 1-1 0 0,0 0 1 0 0,0 0 0 0 0,0 0-1 0 0,-1 0 1 0 0,1 1-1 0 0,0-1 1 0 0,-1 1 0 0 0,1 0-1 0 0,6 3 1 0 0,-8-3-30 0 0,0 1 0 0 0,0 0 1 0 0,-1-1-1 0 0,1 1 0 0 0,-1 0 0 0 0,1 0 0 0 0,-1 0 0 0 0,1 1 1 0 0,-1-1-1 0 0,0 0 0 0 0,0 0 0 0 0,0 1 0 0 0,0-1 1 0 0,-1 0-1 0 0,1 1 0 0 0,-1-1 0 0 0,1 1 0 0 0,-1-1 1 0 0,0 1-1 0 0,0-1 0 0 0,0 1 0 0 0,0-1 0 0 0,0 1 1 0 0,-1-1-1 0 0,1 1 0 0 0,-1-1 0 0 0,-1 4 0 0 0,-2 9-1 0 0,0-1 0 0 0,-1 0-1 0 0,-8 15 1 0 0,11-25-9 0 0,-30 56-6 0 0,24-47 130 0 0,-1 1 1 0 0,2 0-1 0 0,0 1 0 0 0,0 0 0 0 0,2 0 1 0 0,0 0-1 0 0,0 1 0 0 0,2 0 1 0 0,-3 16-1 0 0,7-30-84 0 0,-1 0-1 0 0,1 0 1 0 0,-1 0 0 0 0,1 0-1 0 0,0-1 1 0 0,0 1 0 0 0,0 0 0 0 0,0 0-1 0 0,0-1 1 0 0,0 1 0 0 0,0-1-1 0 0,0 1 1 0 0,1-1 0 0 0,-1 1 0 0 0,1-1-1 0 0,-1 0 1 0 0,1 0 0 0 0,-1 0-1 0 0,1 0 1 0 0,0 0 0 0 0,0 0 0 0 0,-1 0-1 0 0,1 0 1 0 0,0-1 0 0 0,0 1-1 0 0,0-1 1 0 0,0 1 0 0 0,0-1 0 0 0,0 0-1 0 0,0 1 1 0 0,0-1 0 0 0,2-1-1 0 0,14 3 192 0 0,-1-2-1 0 0,29-2 0 0 0,-33 1-36 0 0,35 0-254 0 0,-28 1-2347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45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3588 0 0,'0'0'11873'0'0,"0"-6"-11208"0"0,0 5-586 0 0,0 0-1 0 0,1-1 1 0 0,-1 1 0 0 0,0 0-1 0 0,0 0 1 0 0,0 0 0 0 0,1-1-1 0 0,-1 1 1 0 0,1 0 0 0 0,-1 0-1 0 0,1 0 1 0 0,-1 0 0 0 0,1 0-1 0 0,0 0 1 0 0,-1 0 0 0 0,1 0-1 0 0,0 0 1 0 0,0 0-1 0 0,0 0 1 0 0,0 0 0 0 0,0 1-1 0 0,0-1 1 0 0,0 0 0 0 0,0 1-1 0 0,0-1 1 0 0,0 1 0 0 0,0-1-1 0 0,0 1 1 0 0,2-1 0 0 0,0 1 101 0 0,-1 0 0 0 0,1 1 1 0 0,0-1-1 0 0,0 1 0 0 0,0 0 1 0 0,-1-1-1 0 0,1 1 0 0 0,0 0 0 0 0,-1 1 1 0 0,1-1-1 0 0,-1 0 0 0 0,1 1 1 0 0,-1-1-1 0 0,0 1 0 0 0,4 3 1 0 0,7 7 83 0 0,-1 0 1 0 0,0 1 0 0 0,0 0-1 0 0,-1 1 1 0 0,-1 0 0 0 0,-1 0 0 0 0,13 25-1 0 0,-9-12-49 0 0,-1 1-1 0 0,-1 0 1 0 0,10 47-1 0 0,-17-55-190 0 0,-1 1 1 0 0,-1-1-1 0 0,-1 1 0 0 0,-1 0 0 0 0,-1-1 1 0 0,-1 1-1 0 0,0-1 0 0 0,-2 1 0 0 0,0-1 0 0 0,-1 0 1 0 0,-1 0-1 0 0,-1-1 0 0 0,-1 0 0 0 0,-1 0 0 0 0,0-1 1 0 0,-1 0-1 0 0,-1 0 0 0 0,-14 15 0 0 0,10-19-877 0 0,15-15 670 0 0,-1 1 0 0 0,1-1 1 0 0,0 1-1 0 0,0-1 0 0 0,-1 1 1 0 0,1-1-1 0 0,0 1 0 0 0,0-1 1 0 0,0 0-1 0 0,0 1 0 0 0,0-1 1 0 0,0 1-1 0 0,0-1 0 0 0,0 1 1 0 0,0-1-1 0 0,0 1 0 0 0,0-1 1 0 0,0 0-1 0 0,1 1 0 0 0,-1-1 0 0 0,0 1 1 0 0,0-1-1 0 0,0 1 0 0 0,1-1 1 0 0,-1 1-1 0 0,0-1 0 0 0,1 1 1 0 0,-1-1-1 0 0,0 1 0 0 0,1 0 1 0 0,-1-1-1 0 0,1 0 0 0 0,6-10-5732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47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41 2764 0 0,'0'0'14337'0'0,"-1"-6"-13403"0"0,-3-19-153 0 0,4 25-738 0 0,0-1 0 0 0,-1 0 0 0 0,1 1 0 0 0,0-1 0 0 0,-1 1 0 0 0,1-1 0 0 0,-1 1 0 0 0,1-1 0 0 0,-1 1 0 0 0,1-1 0 0 0,-1 1 0 0 0,1-1 1 0 0,-1 1-1 0 0,0-1 0 0 0,1 1 0 0 0,-1 0 0 0 0,1-1 0 0 0,-1 1 0 0 0,0 0 0 0 0,1 0 0 0 0,-1 0 0 0 0,0-1 0 0 0,1 1 0 0 0,-1 0 0 0 0,0 0 0 0 0,0 0 0 0 0,1 0 0 0 0,-1 0 0 0 0,0 0 1 0 0,1 0-1 0 0,-1 0 0 0 0,0 1 0 0 0,1-1 0 0 0,-1 0 0 0 0,0 0 0 0 0,1 0 0 0 0,-1 1 0 0 0,0-1 0 0 0,0 1 0 0 0,-26 11 42 0 0,27-12-48 0 0,-6 4 16 0 0,1 0 0 0 0,-1 0-1 0 0,1 0 1 0 0,1 1 0 0 0,-1 0 0 0 0,0 0 0 0 0,1 0-1 0 0,0 1 1 0 0,0-1 0 0 0,1 1 0 0 0,0 0 0 0 0,0 0 0 0 0,0 0-1 0 0,0 0 1 0 0,1 1 0 0 0,0-1 0 0 0,1 1 0 0 0,-1-1-1 0 0,0 13 1 0 0,2-15-35 0 0,0-1-1 0 0,-1 1 1 0 0,1-1 0 0 0,1 1-1 0 0,-1 0 1 0 0,0-1-1 0 0,1 1 1 0 0,0-1-1 0 0,0 1 1 0 0,0-1 0 0 0,0 0-1 0 0,1 1 1 0 0,-1-1-1 0 0,1 0 1 0 0,0 0-1 0 0,0 0 1 0 0,0 0 0 0 0,0 0-1 0 0,0 0 1 0 0,1-1-1 0 0,-1 1 1 0 0,1-1-1 0 0,0 1 1 0 0,-1-1 0 0 0,1 0-1 0 0,0 0 1 0 0,1 0-1 0 0,-1-1 1 0 0,0 1-1 0 0,0-1 1 0 0,1 0 0 0 0,-1 0-1 0 0,1 0 1 0 0,-1 0-1 0 0,1 0 1 0 0,-1-1-1 0 0,6 1 1 0 0,5-2 1 0 0,1 0-1 0 0,-1 0 1 0 0,0-1 0 0 0,0-1 0 0 0,0 0-1 0 0,0-1 1 0 0,-1-1 0 0 0,1 0-1 0 0,-1 0 1 0 0,0-2 0 0 0,-1 1-1 0 0,0-2 1 0 0,0 0 0 0 0,0 0 0 0 0,-1-1-1 0 0,0 0 1 0 0,-1-1 0 0 0,0-1-1 0 0,12-15 1 0 0,-21 26-20 0 0,-1-1-1 0 0,1 1 0 0 0,-1 0 1 0 0,1-1-1 0 0,-1 1 1 0 0,0-1-1 0 0,1 1 1 0 0,-1-1-1 0 0,1 1 1 0 0,-1-1-1 0 0,0 1 1 0 0,0-1-1 0 0,1 1 1 0 0,-1-1-1 0 0,0 1 1 0 0,0-1-1 0 0,0 1 1 0 0,0-1-1 0 0,1 0 0 0 0,-1 1 1 0 0,0-1-1 0 0,0 1 1 0 0,0-1-1 0 0,0 1 1 0 0,0-1-1 0 0,-1 0 1 0 0,1 1-1 0 0,0-1 1 0 0,0 1-1 0 0,0-1 1 0 0,0 1-1 0 0,-1-1 1 0 0,1 1-1 0 0,0-1 0 0 0,0 1 1 0 0,-1-1-1 0 0,1 1 1 0 0,0-1-1 0 0,-1 1 1 0 0,1-1-1 0 0,-1 1 1 0 0,1-1-1 0 0,0 1 1 0 0,-1 0-1 0 0,1-1 1 0 0,-1 1-1 0 0,1 0 1 0 0,-2-1-1 0 0,1 1-21 0 0,0 0 1 0 0,-1 0-1 0 0,1 0 1 0 0,0 0-1 0 0,-1 1 0 0 0,1-1 1 0 0,0 0-1 0 0,-1 0 0 0 0,1 1 1 0 0,0-1-1 0 0,-1 1 1 0 0,1 0-1 0 0,0-1 0 0 0,0 1 1 0 0,0 0-1 0 0,-1-1 1 0 0,1 1-1 0 0,0 0 0 0 0,0 0 1 0 0,-1 2-1 0 0,0-1 11 0 0,0 0 0 0 0,0 0 0 0 0,0 0 0 0 0,0 0 0 0 0,0 1 0 0 0,1-1 0 0 0,-1 1 1 0 0,1-1-1 0 0,0 1 0 0 0,0-1 0 0 0,0 1 0 0 0,0 0 0 0 0,0-1 0 0 0,1 1 0 0 0,-1 0 0 0 0,1 0 0 0 0,-1 5 0 0 0,2-7 14 0 0,-1 1 0 0 0,1 0 0 0 0,0 0 0 0 0,-1-1 0 0 0,1 1 0 0 0,0-1 0 0 0,0 1 0 0 0,0-1 0 0 0,0 1 0 0 0,0-1 0 0 0,1 1 0 0 0,-1-1 0 0 0,0 0 0 0 0,1 0 0 0 0,-1 0 0 0 0,1 0-1 0 0,-1 0 1 0 0,1 0 0 0 0,-1 0 0 0 0,4 1 0 0 0,6 2 85 0 0,0-1 0 0 0,0 0 0 0 0,0-1-1 0 0,1 0 1 0 0,0 0 0 0 0,22-1-1 0 0,-17-1 19 0 0,0 0-1 0 0,0-1 0 0 0,0 0 0 0 0,-1-2 1 0 0,1 0-1 0 0,-1-1 0 0 0,0-1 0 0 0,0 0 0 0 0,0-1 1 0 0,0 0-1 0 0,26-17 0 0 0,-40 22-91 0 0,-1 0 0 0 0,1 0-1 0 0,0-1 1 0 0,0 1 0 0 0,-1-1 0 0 0,1 1-1 0 0,-1-1 1 0 0,1 0 0 0 0,-1 1-1 0 0,0-1 1 0 0,0 0 0 0 0,0 0 0 0 0,0 0-1 0 0,0 0 1 0 0,0 0 0 0 0,0 0 0 0 0,0 0-1 0 0,-1 0 1 0 0,1-1 0 0 0,-1 1 0 0 0,0 0-1 0 0,0 0 1 0 0,0 0 0 0 0,0-1-1 0 0,0 1 1 0 0,0 0 0 0 0,0 0 0 0 0,-1 0-1 0 0,1-1 1 0 0,-1 1 0 0 0,1 0 0 0 0,-3-3-1 0 0,1 1 40 0 0,0 0-1 0 0,-1 1 1 0 0,1-1-1 0 0,-1 1 0 0 0,0 0 1 0 0,0 0-1 0 0,0 0 1 0 0,0 0-1 0 0,0 1 0 0 0,-1-1 1 0 0,0 1-1 0 0,1 0 1 0 0,-1 0-1 0 0,0 0 0 0 0,0 0 1 0 0,-4-1-1 0 0,-6 0-24 0 0,0 0 0 0 0,0 1 0 0 0,0 1 0 0 0,0 0-1 0 0,0 1 1 0 0,-25 2 0 0 0,30-1-157 0 0,0 0-1 0 0,-1 1 1 0 0,1 0 0 0 0,0 0-1 0 0,0 1 1 0 0,1 0 0 0 0,-1 1-1 0 0,1-1 1 0 0,-1 2 0 0 0,1-1-1 0 0,-9 8 1 0 0,16-11 1 0 0,0 0-1 0 0,0 0 0 0 0,0 0 1 0 0,0 0-1 0 0,0 1 1 0 0,1-1-1 0 0,-1 0 1 0 0,0 1-1 0 0,1-1 1 0 0,-1 1-1 0 0,0-1 0 0 0,1 0 1 0 0,0 1-1 0 0,-1-1 1 0 0,1 3-1 0 0,0-4-109 0 0,0 1-1 0 0,0-1 1 0 0,0 1 0 0 0,0 0-1 0 0,0-1 1 0 0,0 1 0 0 0,1-1-1 0 0,-1 1 1 0 0,0-1 0 0 0,0 1-1 0 0,0-1 1 0 0,1 1 0 0 0,-1-1-1 0 0,0 1 1 0 0,1-1 0 0 0,-1 0-1 0 0,0 1 1 0 0,1-1 0 0 0,-1 1-1 0 0,0-1 1 0 0,1 0-1 0 0,-1 1 1 0 0,1-1 0 0 0,-1 0-1 0 0,1 0 1 0 0,-1 1 0 0 0,1-1-1 0 0,-1 0 1 0 0,2 1 0 0 0,16 1-6805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47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0 1656 0 0,'0'0'18619'0'0,"-4"2"-18612"0"0,0 1-4 0 0,-1 1 0 0 0,1-1-1 0 0,0 1 1 0 0,0 0 0 0 0,1 0 0 0 0,-1 0 0 0 0,1 1 0 0 0,0-1-1 0 0,-4 9 1 0 0,4-9-13 0 0,1 0-1 0 0,0 0 0 0 0,0 0 1 0 0,0 0-1 0 0,0 0 0 0 0,1 1 1 0 0,0-1-1 0 0,0 1 0 0 0,0-1 1 0 0,0 1-1 0 0,1-1 0 0 0,-1 1 1 0 0,2 6-1 0 0,0-10 18 0 0,0-1-1 0 0,0 1 1 0 0,0 0 0 0 0,0 0-1 0 0,0-1 1 0 0,0 1 0 0 0,1 0-1 0 0,-1-1 1 0 0,0 0-1 0 0,0 1 1 0 0,1-1 0 0 0,-1 0-1 0 0,0 1 1 0 0,1-1 0 0 0,-1 0-1 0 0,0 0 1 0 0,1 0-1 0 0,1 0 1 0 0,32 0 392 0 0,-30 0-351 0 0,7 0 162 0 0,0 0 0 0 0,0 1 0 0 0,-1 0 0 0 0,1 0 0 0 0,19 6 0 0 0,-29-6-158 0 0,1 0 0 0 0,-1 0 0 0 0,0 0 0 0 0,0 0 0 0 0,0 0 0 0 0,0 0-1 0 0,0 0 1 0 0,-1 1 0 0 0,1-1 0 0 0,0 1 0 0 0,-1-1 0 0 0,1 1 0 0 0,0 0 0 0 0,-1 0 0 0 0,0 0 0 0 0,0-1 0 0 0,1 1 0 0 0,-1 0-1 0 0,0 0 1 0 0,0 1 0 0 0,-1-1 0 0 0,1 0 0 0 0,0 0 0 0 0,-1 0 0 0 0,1 1 0 0 0,-1-1 0 0 0,0 0 0 0 0,0 0 0 0 0,0 1 0 0 0,0-1-1 0 0,0 0 1 0 0,0 1 0 0 0,-1-1 0 0 0,1 0 0 0 0,-1 0 0 0 0,1 0 0 0 0,-2 4 0 0 0,-1 0 18 0 0,0 0 0 0 0,0 0 0 0 0,0 0 0 0 0,-1-1 0 0 0,0 1 0 0 0,0-1 0 0 0,0 0 0 0 0,0 0 0 0 0,-1 0 0 0 0,0 0 0 0 0,0-1 0 0 0,0 0 0 0 0,-1 0 1 0 0,1-1-1 0 0,-9 5 0 0 0,7-4-129 0 0,1-1 1 0 0,-1 0-1 0 0,0 0 1 0 0,1-1 0 0 0,-1 1-1 0 0,0-2 1 0 0,-1 1 0 0 0,1-1-1 0 0,0 0 1 0 0,0 0-1 0 0,-1-1 1 0 0,1 0 0 0 0,-14-2-1 0 0,20 2-124 0 0,0 0 0 0 0,0-1 0 0 0,0 1 1 0 0,0-1-1 0 0,0 0 0 0 0,0 1 0 0 0,0-1 0 0 0,0 0 0 0 0,0 1 0 0 0,0-1 0 0 0,1 0 0 0 0,-1 0 0 0 0,0 0 0 0 0,0 0 1 0 0,1 0-1 0 0,-1 1 0 0 0,1-1 0 0 0,-1-1 0 0 0,1 1 0 0 0,-1 0 0 0 0,1 0 0 0 0,0 0 0 0 0,-1 0 0 0 0,1 0 0 0 0,0 0 0 0 0,0 0 1 0 0,0 0-1 0 0,0-3 0 0 0,-1-16-5602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48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1 2692 0 0,'0'0'15867'0'0,"-9"7"-15077"0"0,2-1-611 0 0,0 0 0 0 0,1 1 0 0 0,-1-1 0 0 0,1 2 0 0 0,0-1 0 0 0,1 0 0 0 0,0 1 0 0 0,0 0 0 0 0,1 0 0 0 0,-5 12 0 0 0,-4 20 430 0 0,2 1 1 0 0,2 0 0 0 0,2 1-1 0 0,-4 79 1 0 0,11-99-622 0 0,0-1 0 0 0,2 0 0 0 0,0 1 0 0 0,1-1 0 0 0,2 0 1 0 0,0-1-1 0 0,1 1 0 0 0,1-1 0 0 0,0 0 0 0 0,2-1 0 0 0,17 29 1 0 0,-22-42-151 0 0,0-1 0 0 0,0 1 0 0 0,1-1 0 0 0,0 0 0 0 0,0 0 0 0 0,0 0 0 0 0,9 6 0 0 0,-11-9-349 0 0,-1-1 1 0 0,1 1-1 0 0,-1-1 1 0 0,1 0-1 0 0,0 0 1 0 0,-1 0 0 0 0,1-1-1 0 0,0 1 1 0 0,0 0-1 0 0,0-1 1 0 0,0 0 0 0 0,5 0-1 0 0,1-1-7164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5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36 140 4608 0 0,'0'0'8883'0'0,"-13"-3"-6342"0"0,11 4-2486 0 0,0 1 0 0 0,0 0 0 0 0,0 0-1 0 0,1 0 1 0 0,-1 0 0 0 0,1 0 0 0 0,-1 0 0 0 0,1 0 0 0 0,0 1 0 0 0,0-1-1 0 0,0 0 1 0 0,0 1 0 0 0,0-1 0 0 0,0 1 0 0 0,1-1 0 0 0,-1 1-1 0 0,1-1 1 0 0,0 1 0 0 0,0-1 0 0 0,0 1 0 0 0,0 0 0 0 0,0-1-1 0 0,0 1 1 0 0,1-1 0 0 0,-1 1 0 0 0,1-1 0 0 0,0 1 0 0 0,0-1-1 0 0,1 4 1 0 0,0-3-25 0 0,-1 0 1 0 0,1 0-1 0 0,-1 0 0 0 0,1-1 0 0 0,0 1 0 0 0,0 0 0 0 0,1-1 1 0 0,-1 1-1 0 0,0-1 0 0 0,1 0 0 0 0,0 0 0 0 0,-1 0 0 0 0,1 0 1 0 0,0 0-1 0 0,0 0 0 0 0,0-1 0 0 0,0 0 0 0 0,0 1 0 0 0,0-1 1 0 0,1 0-1 0 0,-1-1 0 0 0,5 2 0 0 0,-2-2 35 0 0,0 0 0 0 0,-1 0-1 0 0,1-1 1 0 0,0 1 0 0 0,0-1 0 0 0,-1-1 0 0 0,1 1-1 0 0,-1-1 1 0 0,1 0 0 0 0,-1 0 0 0 0,1 0-1 0 0,-1-1 1 0 0,0 0 0 0 0,0 0 0 0 0,-1 0 0 0 0,1-1-1 0 0,0 0 1 0 0,-1 0 0 0 0,4-5 0 0 0,-5 6-16 0 0,-1 0 0 0 0,0 0 1 0 0,0 0-1 0 0,0 0 0 0 0,0-1 1 0 0,-1 1-1 0 0,0-1 0 0 0,1 1 0 0 0,-1-1 1 0 0,0 0-1 0 0,-1 1 0 0 0,1-1 1 0 0,-1 0-1 0 0,0 0 0 0 0,1 1 1 0 0,-2-1-1 0 0,1 0 0 0 0,0 0 1 0 0,-1 1-1 0 0,0-1 0 0 0,1 0 0 0 0,-1 1 1 0 0,-1-1-1 0 0,1 1 0 0 0,-1-1 1 0 0,1 1-1 0 0,-1-1 0 0 0,0 1 1 0 0,0 0-1 0 0,-4-5 0 0 0,1 2 25 0 0,-1 0 0 0 0,1 1 0 0 0,-1 0 0 0 0,0-1 0 0 0,-1 2 0 0 0,1-1 0 0 0,-1 1 0 0 0,0 0 0 0 0,0 0 0 0 0,-10-3 0 0 0,15 6-49 0 0,-1 0 0 0 0,0 0 0 0 0,1 0 1 0 0,-1 0-1 0 0,0 0 0 0 0,0 1 0 0 0,0-1 1 0 0,1 1-1 0 0,-1 0 0 0 0,0 0 0 0 0,0 0 1 0 0,0 0-1 0 0,0 0 0 0 0,0 1 0 0 0,0-1 0 0 0,1 1 1 0 0,-1 0-1 0 0,0 0 0 0 0,0 0 0 0 0,1 0 1 0 0,-1 0-1 0 0,1 1 0 0 0,-1-1 0 0 0,1 1 1 0 0,-1 0-1 0 0,1-1 0 0 0,0 1 0 0 0,0 0 0 0 0,0 0 1 0 0,0 1-1 0 0,-2 2 0 0 0,2-3-36 0 0,1 0 1 0 0,0 1-1 0 0,-1-1 0 0 0,1 0 0 0 0,0 1 0 0 0,0-1 1 0 0,0 1-1 0 0,1 0 0 0 0,-1-1 0 0 0,1 1 1 0 0,-1-1-1 0 0,1 1 0 0 0,0 0 0 0 0,0-1 0 0 0,0 1 1 0 0,0 0-1 0 0,0-1 0 0 0,1 1 0 0 0,-1 0 1 0 0,1-1-1 0 0,0 1 0 0 0,0-1 0 0 0,0 1 1 0 0,0-1-1 0 0,0 1 0 0 0,0-1 0 0 0,3 4 0 0 0,-2-5 4 0 0,-1 1 0 0 0,1-1 0 0 0,0 1 0 0 0,0-1 0 0 0,0 0-1 0 0,0 0 1 0 0,0 0 0 0 0,0 0 0 0 0,0 0 0 0 0,0 0 0 0 0,0-1-1 0 0,0 1 1 0 0,0-1 0 0 0,0 1 0 0 0,1-1 0 0 0,-1 0 0 0 0,0 0-1 0 0,0 0 1 0 0,1 0 0 0 0,-1 0 0 0 0,0 0 0 0 0,0-1 0 0 0,1 1 0 0 0,-1-1-1 0 0,0 1 1 0 0,0-1 0 0 0,0 0 0 0 0,0 0 0 0 0,0 0 0 0 0,0 0-1 0 0,0 0 1 0 0,2-3 0 0 0,8-4 33 0 0,0 0 0 0 0,-1-1 0 0 0,15-16 0 0 0,-23 22 20 0 0,1 0 1 0 0,-1-1-1 0 0,-1 1 1 0 0,1-1-1 0 0,0 0 1 0 0,-1 0-1 0 0,0 0 1 0 0,0 0-1 0 0,0-1 1 0 0,0 1-1 0 0,-1 0 1 0 0,1-1-1 0 0,-1 0 1 0 0,1-6-1 0 0,-3 10-22 0 0,1 0 0 0 0,0 0 0 0 0,0-1 0 0 0,-1 1 0 0 0,1 0-1 0 0,-1 0 1 0 0,1 0 0 0 0,-1 0 0 0 0,0 0 0 0 0,1 0 0 0 0,-1 0-1 0 0,0 0 1 0 0,0 0 0 0 0,0 0 0 0 0,1 0 0 0 0,-1 1 0 0 0,0-1-1 0 0,0 0 1 0 0,0 0 0 0 0,0 1 0 0 0,0-1 0 0 0,-1 1 0 0 0,1-1-1 0 0,0 1 1 0 0,0-1 0 0 0,0 1 0 0 0,0 0 0 0 0,-1 0 0 0 0,1-1 0 0 0,0 1-1 0 0,0 0 1 0 0,0 0 0 0 0,-1 0 0 0 0,1 0 0 0 0,0 0 0 0 0,0 1-1 0 0,-1-1 1 0 0,1 0 0 0 0,-1 1 0 0 0,-4 0 68 0 0,1-1 0 0 0,0 1 0 0 0,-1 1 0 0 0,1-1 1 0 0,0 1-1 0 0,0 0 0 0 0,0 0 0 0 0,-4 3 0 0 0,5-2-416 0 0,-13 9-2807 0 0,17-13 3019 0 0,0 1-1 0 0,0 0 1 0 0,1 0-1 0 0,-1 0 1 0 0,0 0 0 0 0,0 0-1 0 0,0 0 1 0 0,0-1-1 0 0,-1 1 1 0 0,1 0-1 0 0,0 0 1 0 0,0 0 0 0 0,0 0-1 0 0,10-24-10127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48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3 338 8493 0 0,'0'0'9070'0'0,"-1"12"-8589"0"0,0 34-99 0 0,1-44-346 0 0,0-1 0 0 0,0 0 1 0 0,1 0-1 0 0,-1 0 0 0 0,0 0 0 0 0,1 0 1 0 0,-1 0-1 0 0,1 0 0 0 0,-1 0 1 0 0,1 0-1 0 0,-1 0 0 0 0,1 0 1 0 0,0 0-1 0 0,-1-1 0 0 0,1 1 1 0 0,0 0-1 0 0,0 0 0 0 0,0-1 0 0 0,-1 1 1 0 0,1 0-1 0 0,0-1 0 0 0,0 1 1 0 0,0-1-1 0 0,0 1 0 0 0,0-1 1 0 0,0 1-1 0 0,0-1 0 0 0,2 0 0 0 0,29 4 813 0 0,-26-4-694 0 0,17 0 169 0 0,-1 0 0 0 0,1-1 0 0 0,29-6 0 0 0,-43 5-300 0 0,0 0 0 0 0,0 0-1 0 0,-1-1 1 0 0,1 0 0 0 0,-1 0 0 0 0,0-1 0 0 0,0 0-1 0 0,0-1 1 0 0,-1 1 0 0 0,1-1 0 0 0,8-9-1 0 0,-15 13-15 0 0,0 1-1 0 0,0-1 1 0 0,0 0-1 0 0,-1 0 1 0 0,1 0-1 0 0,0 0 1 0 0,-1 0-1 0 0,1 0 1 0 0,-1 0-1 0 0,1-1 1 0 0,-1 1-1 0 0,1 0 1 0 0,-1 0-1 0 0,0 0 1 0 0,0 0-1 0 0,1-1 1 0 0,-1 1-1 0 0,0 0 1 0 0,0 0-1 0 0,0 0 0 0 0,0-1 1 0 0,-1 1-1 0 0,1 0 1 0 0,-1-2-1 0 0,0 1-3 0 0,0-1-1 0 0,0 0 0 0 0,-1 1 1 0 0,1-1-1 0 0,-1 1 0 0 0,0 0 0 0 0,1-1 1 0 0,-1 1-1 0 0,-5-4 0 0 0,-4-3-43 0 0,-1 0 1 0 0,0 1-1 0 0,-15-7 0 0 0,21 11 13 0 0,1 2 27 0 0,-13-8-167 0 0,1 0 0 0 0,1-1 0 0 0,0-1 0 0 0,-22-19 0 0 0,35 28 137 0 0,1 1-1 0 0,-1 0 1 0 0,1-1 0 0 0,-1 0-1 0 0,1 1 1 0 0,0-1-1 0 0,0 0 1 0 0,1 0-1 0 0,-1 0 1 0 0,1 0 0 0 0,-1 0-1 0 0,1 0 1 0 0,0-1-1 0 0,0 1 1 0 0,0 0 0 0 0,0-1-1 0 0,1 1 1 0 0,0-1-1 0 0,-1 1 1 0 0,1-1 0 0 0,0 1-1 0 0,1-1 1 0 0,-1 1-1 0 0,1 0 1 0 0,-1-1 0 0 0,1 1-1 0 0,0 0 1 0 0,0-1-1 0 0,1 1 1 0 0,-1 0-1 0 0,1 0 1 0 0,-1 0 0 0 0,1 0-1 0 0,3-3 1 0 0,0-1 87 0 0,1 1 0 0 0,0 1 0 0 0,1-1 0 0 0,0 1-1 0 0,0 0 1 0 0,0 0 0 0 0,0 1 0 0 0,1 0 0 0 0,-1 1 0 0 0,1-1 0 0 0,0 1 0 0 0,0 1 0 0 0,0-1 0 0 0,12 0 0 0 0,0-1 146 0 0,1 2 1 0 0,0 0-1 0 0,0 1 1 0 0,35 4-1 0 0,-48-2-155 0 0,-2 0-1 0 0,1 0 1 0 0,0 1-1 0 0,0 0 0 0 0,0 0 1 0 0,-1 0-1 0 0,1 1 1 0 0,-1 0-1 0 0,1 0 0 0 0,-1 1 1 0 0,0 0-1 0 0,-1 0 1 0 0,1 0-1 0 0,-1 1 0 0 0,10 10 1 0 0,-12-12 3 0 0,-1 1-1 0 0,0 0 1 0 0,0-1 0 0 0,0 1 0 0 0,0 0-1 0 0,-1 0 1 0 0,1 0 0 0 0,-1 0 0 0 0,0 0-1 0 0,0 0 1 0 0,-1 1 0 0 0,1-1 0 0 0,-1 0-1 0 0,0 0 1 0 0,0 1 0 0 0,0-1 0 0 0,-1 0-1 0 0,0 0 1 0 0,1 0 0 0 0,-1 0 0 0 0,-1 1-1 0 0,1-1 1 0 0,-1 0 0 0 0,1-1 0 0 0,-1 1-1 0 0,0 0 1 0 0,-5 6 0 0 0,-7 9-46 0 0,0-1 1 0 0,-1-1 0 0 0,-18 18-1 0 0,-31 35-38 0 0,63-69 29 0 0,0 0 0 0 0,1 0 0 0 0,-1 0 0 0 0,0 0 1 0 0,1 0-1 0 0,-1 0 0 0 0,1-1 0 0 0,-1 1 0 0 0,1 1 0 0 0,-1-1 0 0 0,1 0 0 0 0,0 0 0 0 0,0 0 0 0 0,-1 0 0 0 0,1 0 0 0 0,0 0 0 0 0,0 0 0 0 0,0 0 0 0 0,0 0 0 0 0,0 0 0 0 0,0 0 1 0 0,1 1-1 0 0,-1-1 0 0 0,0 0 0 0 0,0 0 0 0 0,1 0 0 0 0,-1 0 0 0 0,1 0 0 0 0,-1 0 0 0 0,1 0 0 0 0,-1 0 0 0 0,1 0 0 0 0,0-1 0 0 0,-1 1 0 0 0,1 0 0 0 0,0 0 0 0 0,0 0 0 0 0,0-1 1 0 0,-1 1-1 0 0,1 0 0 0 0,0-1 0 0 0,0 1 0 0 0,0-1 0 0 0,0 1 0 0 0,0-1 0 0 0,0 0 0 0 0,2 1 0 0 0,9 3 68 0 0,-1 0 0 0 0,1-1-1 0 0,22 4 1 0 0,-5-1 48 0 0,-1 3-493 0 0,30 10 412 0 0,-22-17-9082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49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9773 0 0,'0'0'8885'0'0,"1"13"-8162"0"0,-1-7-658 0 0,1 8 108 0 0,0-1 0 0 0,0 1 0 0 0,2-1 0 0 0,-1 0 0 0 0,2 0 0 0 0,9 24 0 0 0,-13-36-165 0 0,1 0 1 0 0,-1 0-1 0 0,1 0 0 0 0,0 0 0 0 0,0 0 0 0 0,-1 0 1 0 0,1 0-1 0 0,0 0 0 0 0,0 0 0 0 0,0 0 0 0 0,0-1 0 0 0,0 1 1 0 0,0 0-1 0 0,0-1 0 0 0,1 1 0 0 0,-1-1 0 0 0,0 1 1 0 0,0-1-1 0 0,0 1 0 0 0,0-1 0 0 0,1 0 0 0 0,-1 0 1 0 0,0 0-1 0 0,0 0 0 0 0,1 1 0 0 0,-1-2 0 0 0,0 1 0 0 0,0 0 1 0 0,1 0-1 0 0,-1 0 0 0 0,0 0 0 0 0,0-1 0 0 0,1 1 1 0 0,-1-1-1 0 0,0 1 0 0 0,0-1 0 0 0,0 1 0 0 0,0-1 1 0 0,0 0-1 0 0,2-1 0 0 0,5-3 13 0 0,1-1 0 0 0,-1 0 0 0 0,13-14 0 0 0,-15 14-30 0 0,6-6-69 0 0,1 0 0 0 0,0-1-1 0 0,0 2 0 0 0,1 0 0 0 0,1 0 0 0 0,0 1 0 0 0,17-8 0 0 0,-31 18 90 0 0,0-1 0 0 0,0 1 0 0 0,0-1 1 0 0,1 1-1 0 0,-1-1 0 0 0,0 1 0 0 0,1 0 0 0 0,-1 0 0 0 0,0-1 1 0 0,0 1-1 0 0,1 0 0 0 0,-1 0 0 0 0,0 1 0 0 0,1-1 1 0 0,-1 0-1 0 0,0 0 0 0 0,1 0 0 0 0,-1 1 0 0 0,0-1 0 0 0,0 1 1 0 0,1-1-1 0 0,-1 1 0 0 0,0-1 0 0 0,0 1 0 0 0,0 0 0 0 0,0 0 1 0 0,0 0-1 0 0,0-1 0 0 0,2 3 0 0 0,-1 0 36 0 0,0 0 0 0 0,-1 1 0 0 0,1-1-1 0 0,-1 1 1 0 0,1-1 0 0 0,-1 1 0 0 0,0-1 0 0 0,-1 1 0 0 0,1 0-1 0 0,0 6 1 0 0,0 7 277 0 0,-1 0 0 0 0,-1 0 0 0 0,-5 31-1 0 0,5-45-704 0 0,-7 31 907 0 0,-1-19-2715 0 0,-2-9-5241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49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0 10753 0 0,'0'0'11605'0'0,"12"4"-11104"0"0,36 13 47 0 0,-46-16-513 0 0,-1 1 0 0 0,1-1 1 0 0,-1 0-1 0 0,0 0 0 0 0,1 1 1 0 0,-1-1-1 0 0,0 1 0 0 0,0-1 0 0 0,0 1 1 0 0,0-1-1 0 0,0 1 0 0 0,0 0 0 0 0,0-1 1 0 0,-1 1-1 0 0,1 0 0 0 0,-1 0 1 0 0,1 0-1 0 0,0 2 0 0 0,1 34 241 0 0,-2-34-233 0 0,0 33-8 0 0,-2-1-1 0 0,-1 0 1 0 0,-2 0 0 0 0,-13 48 0 0 0,5-32-125 0 0,3-10-495 0 0,-2 0 1 0 0,-22 50-1 0 0,14-61-520 0 0,20-30 790 0 0,-1 0 0 0 0,0-1-1 0 0,0 1 1 0 0,0 0 0 0 0,0 0 0 0 0,0-1 0 0 0,0 1 0 0 0,0 0 0 0 0,0-1-1 0 0,-1 1 1 0 0,1-1 0 0 0,0 1 0 0 0,0-1 0 0 0,0 0 0 0 0,-1 0 0 0 0,-1 1-1 0 0,-13-4-7026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50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8 1864 0 0,'0'0'15717'0'0,"-5"-3"-15386"0"0,4 3-312 0 0,-1-1 0 0 0,1 0-1 0 0,-1 1 1 0 0,1-1-1 0 0,-1 1 1 0 0,0-1 0 0 0,1 1-1 0 0,-1 0 1 0 0,1 0-1 0 0,-1 0 1 0 0,0 0 0 0 0,1 0-1 0 0,-1 0 1 0 0,0 0-1 0 0,1 0 1 0 0,-1 0 0 0 0,1 1-1 0 0,-1-1 1 0 0,1 1-1 0 0,-1-1 1 0 0,1 1 0 0 0,-1 0-1 0 0,1 0 1 0 0,-1 0-1 0 0,-1 1 1 0 0,-36 40 433 0 0,33-35-276 0 0,1 0 0 0 0,0 1 0 0 0,0 0 1 0 0,1 0-1 0 0,0 0 0 0 0,0 0 0 0 0,1 1 0 0 0,0 0 1 0 0,-2 16-1 0 0,4-23-141 0 0,1 1 1 0 0,0-1 0 0 0,0 1-1 0 0,0-1 1 0 0,0 1 0 0 0,0-1-1 0 0,0 1 1 0 0,1-1 0 0 0,-1 0-1 0 0,1 1 1 0 0,0-1 0 0 0,-1 0-1 0 0,1 1 1 0 0,0-1-1 0 0,1 0 1 0 0,-1 0 0 0 0,0 0-1 0 0,1 0 1 0 0,-1 0 0 0 0,1 0-1 0 0,-1 0 1 0 0,1 0 0 0 0,0-1-1 0 0,0 1 1 0 0,0-1 0 0 0,0 1-1 0 0,0-1 1 0 0,0 0 0 0 0,0 0-1 0 0,0 0 1 0 0,1 0 0 0 0,-1 0-1 0 0,0 0 1 0 0,1 0-1 0 0,-1-1 1 0 0,0 0 0 0 0,1 1-1 0 0,-1-1 1 0 0,1 0 0 0 0,3 0-1 0 0,1 0 56 0 0,0 0 0 0 0,1 0 0 0 0,-1-1 0 0 0,0 0-1 0 0,0 0 1 0 0,1 0 0 0 0,-1-1 0 0 0,0-1 0 0 0,11-4-1 0 0,57-36 103 0 0,-57 32-246 0 0,0 0 0 0 0,25-11 0 0 0,-45 27-502 0 0,-17 49-71 0 0,18-52 618 0 0,1-1 0 0 0,-1 1-1 0 0,1 0 1 0 0,-1-1 0 0 0,1 1 0 0 0,0-1 0 0 0,0 1 0 0 0,0 0-1 0 0,0-1 1 0 0,0 1 0 0 0,0 0 0 0 0,0-1 0 0 0,0 1 0 0 0,1-1-1 0 0,-1 1 1 0 0,1 0 0 0 0,-1-1 0 0 0,1 1 0 0 0,0-1-1 0 0,-1 1 1 0 0,1-1 0 0 0,0 0 0 0 0,0 1 0 0 0,0-1 0 0 0,0 0-1 0 0,0 0 1 0 0,0 1 0 0 0,1-1 0 0 0,-1 0 0 0 0,0 0 0 0 0,1 0-1 0 0,-1 0 1 0 0,2 0 0 0 0,7 2 69 0 0,0-1-1 0 0,1 0 1 0 0,-1-1-1 0 0,0 0 1 0 0,1-1 0 0 0,-1 0-1 0 0,1-1 1 0 0,-1 0-1 0 0,1 0 1 0 0,18-6 0 0 0,10-4 339 0 0,52-24 0 0 0,-73 28-323 0 0,-10 4-31 0 0,8-4-17 0 0,1 0 1 0 0,23-15 0 0 0,-37 20-17 0 0,-1 1 0 0 0,0 0 0 0 0,1 0 0 0 0,-1-1 0 0 0,0 0 0 0 0,0 1 0 0 0,0-1 0 0 0,0 0 0 0 0,-1 0 0 0 0,1 0 0 0 0,0 0 0 0 0,-1 0 0 0 0,1 0 0 0 0,-1 0 0 0 0,0-1 0 0 0,0 1 0 0 0,0-1 0 0 0,0 1 0 0 0,0-1 0 0 0,0 1 0 0 0,-1-1 0 0 0,1 1 0 0 0,-1-1 0 0 0,0 1 0 0 0,0-1 0 0 0,0-3 0 0 0,-1 4 14 0 0,0 0 1 0 0,0 0-1 0 0,0 1 0 0 0,0-1 0 0 0,-1 1 0 0 0,1-1 1 0 0,0 1-1 0 0,-1 0 0 0 0,1-1 0 0 0,-1 1 0 0 0,0 0 1 0 0,1 0-1 0 0,-1 0 0 0 0,0 0 0 0 0,0 0 0 0 0,1 1 1 0 0,-1-1-1 0 0,0 0 0 0 0,0 1 0 0 0,0-1 0 0 0,0 1 1 0 0,0 0-1 0 0,-2 0 0 0 0,-52-4 342 0 0,51 4-380 0 0,-11 0-161 0 0,-1 0 1 0 0,1 1-1 0 0,0 1 0 0 0,0 0 1 0 0,0 1-1 0 0,0 1 1 0 0,0 0-1 0 0,1 1 0 0 0,-26 13 1 0 0,33-11-1604 0 0,8-7 1631 0 0,0 1 0 0 0,0-1 1 0 0,0 0-1 0 0,0 0 0 0 0,0 0 1 0 0,0 1-1 0 0,0-1 1 0 0,0 0-1 0 0,0 0 0 0 0,0 0 1 0 0,0 1-1 0 0,0-1 0 0 0,0 0 1 0 0,0 0-1 0 0,0 0 0 0 0,0 1 1 0 0,0-1-1 0 0,0 0 1 0 0,0 0-1 0 0,0 0 0 0 0,0 0 1 0 0,1 1-1 0 0,-1-1 0 0 0,2 2-2154 0 0,-1-2 2155 0 0,-1 0-1 0 0,0 0 0 0 0,0 0 1 0 0,0 0-1 0 0,1 0 0 0 0,-1 0 1 0 0,0 0-1 0 0,0 0 0 0 0,0 0 1 0 0,1 0-1 0 0,-1 0 1 0 0,0-1-1 0 0,0 1 0 0 0,14 1-5834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50.6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1 260 0 0,'0'0'16690'0'0,"-7"7"-16252"0"0,-7 5-221 0 0,3-4 406 0 0,1 0 0 0 0,0 1 0 0 0,0 0 0 0 0,1 1 0 0 0,-13 17 0 0 0,22-26-607 0 0,0-1 1 0 0,0 1 0 0 0,1-1-1 0 0,-1 1 1 0 0,0-1 0 0 0,0 1-1 0 0,0-1 1 0 0,1 1 0 0 0,-1-1 0 0 0,0 1-1 0 0,1-1 1 0 0,-1 1 0 0 0,0-1-1 0 0,1 1 1 0 0,-1-1 0 0 0,1 0-1 0 0,-1 1 1 0 0,1-1 0 0 0,-1 0-1 0 0,1 1 1 0 0,-1-1 0 0 0,1 0 0 0 0,-1 0-1 0 0,1 1 1 0 0,-1-1 0 0 0,1 0-1 0 0,-1 0 1 0 0,1 0 0 0 0,-1 0-1 0 0,1 0 1 0 0,-1 0 0 0 0,1 0-1 0 0,0 0 1 0 0,-1 0 0 0 0,1 0-1 0 0,-1 0 1 0 0,1 0 0 0 0,-1 0 0 0 0,1 0-1 0 0,0-1 1 0 0,36 2 102 0 0,-31-1-8 0 0,-6 0-107 0 0,14-1 191 0 0,0 1 0 0 0,0 1 0 0 0,0 0 0 0 0,0 1 0 0 0,26 7 0 0 0,-37-8-172 0 0,-1 0 1 0 0,1 1-1 0 0,0-1 0 0 0,-1 0 0 0 0,1 1 0 0 0,-1 0 0 0 0,0-1 1 0 0,1 1-1 0 0,-1 0 0 0 0,0 0 0 0 0,0 0 0 0 0,0 0 0 0 0,0 1 1 0 0,-1-1-1 0 0,1 0 0 0 0,-1 1 0 0 0,1 0 0 0 0,-1-1 0 0 0,0 1 1 0 0,0 0-1 0 0,0-1 0 0 0,0 1 0 0 0,-1 0 0 0 0,1 0 0 0 0,-1 0 0 0 0,1 0 1 0 0,-1-1-1 0 0,0 1 0 0 0,0 0 0 0 0,0 0 0 0 0,-1 0 0 0 0,1 0 1 0 0,-1 0-1 0 0,0 0 0 0 0,1-1 0 0 0,-3 4 0 0 0,1 1 37 0 0,-1-1 0 0 0,0 0-1 0 0,0 0 1 0 0,0 0 0 0 0,-1-1 0 0 0,0 1-1 0 0,0-1 1 0 0,0 0 0 0 0,-1 0 0 0 0,0 0-1 0 0,0-1 1 0 0,0 0 0 0 0,0 0 0 0 0,-1 0-1 0 0,0 0 1 0 0,0-1 0 0 0,0 0 0 0 0,0 0-1 0 0,-6 2 1 0 0,-1-1-135 0 0,1 1 0 0 0,0-2-1 0 0,-1 1 1 0 0,0-2 0 0 0,1 0-1 0 0,-1 0 1 0 0,0-1 0 0 0,-25-2 0 0 0,37 1-8 0 0,0 0 0 0 0,0 0 0 0 0,0 0 0 0 0,0-1 0 0 0,0 1 0 0 0,0 0 0 0 0,0-1 1 0 0,0 1-1 0 0,0-1 0 0 0,0 1 0 0 0,0-1 0 0 0,0 1 0 0 0,0-1 0 0 0,0 0 0 0 0,0 1 0 0 0,1-1 1 0 0,-1 0-1 0 0,0 0 0 0 0,1 0 0 0 0,-1 0 0 0 0,0 0 0 0 0,1 0 0 0 0,-1 0 0 0 0,1 0 1 0 0,-1-1-1 0 0,-3-19-6888 0 0,3 6-3040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51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21 4744 0 0,'0'0'14012'0'0,"-3"-6"-13466"0"0,-10-8-237 0 0,2 17 512 0 0,-10 41 1128 0 0,19-38-1825 0 0,-11 30 428 0 0,2 2 0 0 0,1 0 0 0 0,2 0-1 0 0,-4 48 1 0 0,10-63-522 0 0,1 1 0 0 0,1-1 0 0 0,1 0 0 0 0,1 0 0 0 0,1 1 0 0 0,1-1 0 0 0,1-1 0 0 0,11 32 0 0 0,-11-42 13 0 0,0-2 0 0 0,1 1 1 0 0,0-1-1 0 0,1 1 0 0 0,0-2 0 0 0,0 1 0 0 0,1-1 0 0 0,0 0 0 0 0,15 12 0 0 0,-15-15-189 0 0,0 0 0 0 0,1-1 0 0 0,-1 0 0 0 0,19 8 0 0 0,-19-10-435 0 0,0-1 0 0 0,0 0 0 0 0,-1 0 1 0 0,1 0-1 0 0,1-1 0 0 0,12 0 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51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79 5929 0 0,'0'0'9960'0'0,"5"-9"-9810"0"0,15-29 40 0 0,-17 35-88 0 0,0 0 0 0 0,0 1 0 0 0,0-1-1 0 0,0 1 1 0 0,0-1 0 0 0,1 1 0 0 0,-1 0-1 0 0,1 0 1 0 0,-1 0 0 0 0,1 1 0 0 0,0 0-1 0 0,0-1 1 0 0,0 1 0 0 0,-1 0-1 0 0,1 1 1 0 0,0-1 0 0 0,0 1 0 0 0,0 0-1 0 0,0 0 1 0 0,6 0 0 0 0,2 0 276 0 0,-3 0-197 0 0,0 0 1 0 0,1 0 0 0 0,-1 1-1 0 0,0 0 1 0 0,0 1 0 0 0,0 0 0 0 0,0 0-1 0 0,0 1 1 0 0,-1 0 0 0 0,1 1-1 0 0,15 9 1 0 0,-22-12-154 0 0,1 1-1 0 0,-1-1 1 0 0,1 1 0 0 0,-1 0-1 0 0,0 0 1 0 0,0 0-1 0 0,1 0 1 0 0,-2 1 0 0 0,1-1-1 0 0,0 1 1 0 0,0-1-1 0 0,-1 1 1 0 0,1-1 0 0 0,-1 1-1 0 0,0 0 1 0 0,0 0 0 0 0,0-1-1 0 0,0 1 1 0 0,0 0-1 0 0,-1 0 1 0 0,0 0 0 0 0,1 0-1 0 0,-1 0 1 0 0,0 0-1 0 0,0 0 1 0 0,0 0 0 0 0,-1 0-1 0 0,1 0 1 0 0,-1 0 0 0 0,0 0-1 0 0,1 0 1 0 0,-1-1-1 0 0,-1 1 1 0 0,1 0 0 0 0,0 0-1 0 0,-1-1 1 0 0,1 1-1 0 0,-1-1 1 0 0,-4 5 0 0 0,-69 84 264 0 0,51-65 2 0 0,-40 56 0 0 0,64-80-259 0 0,-1-1 0 0 0,0 0 1 0 0,0 0-1 0 0,0 0 0 0 0,1 1 0 0 0,-1-1 0 0 0,0 0 0 0 0,1 1 0 0 0,-1-1 0 0 0,1 0 0 0 0,0 1 0 0 0,-1-1 0 0 0,1 1 0 0 0,0-1 0 0 0,0 0 0 0 0,0 1 0 0 0,0-1 0 0 0,0 1 0 0 0,0-1 0 0 0,1 1 0 0 0,-1-1 0 0 0,0 1 0 0 0,1-1 0 0 0,0 2 0 0 0,0-1-11 0 0,1 0 0 0 0,-1-1 0 0 0,1 1 0 0 0,0-1-1 0 0,-1 0 1 0 0,1 0 0 0 0,0 1 0 0 0,0-1 0 0 0,-1 0 0 0 0,1-1 0 0 0,0 1-1 0 0,0 0 1 0 0,0 0 0 0 0,0-1 0 0 0,3 1 0 0 0,11 2 121 0 0,1-2 1 0 0,0 1 0 0 0,25-3-1 0 0,-27 1 188 0 0,52 0 236 0 0,0 0-1354 0 0,-23 0-7003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59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0 386 1564 0 0,'0'0'15077'0'0,"6"7"-14426"0"0,-5-6-663 0 0,1 3 153 0 0,0-1 0 0 0,0 0 1 0 0,1 0-1 0 0,-1 0 0 0 0,1 0 0 0 0,0 0 1 0 0,0-1-1 0 0,0 1 0 0 0,0-1 0 0 0,1 0 1 0 0,-1 0-1 0 0,1 0 0 0 0,-1-1 0 0 0,1 1 0 0 0,-1-1 1 0 0,1 0-1 0 0,0 1 0 0 0,0-2 0 0 0,0 1 1 0 0,-1 0-1 0 0,8-1 0 0 0,-1 0 3 0 0,0-1 1 0 0,0 0-1 0 0,0-1 0 0 0,0 0 0 0 0,0-1 0 0 0,0 0 1 0 0,-1 0-1 0 0,0-1 0 0 0,1-1 0 0 0,-1 1 0 0 0,15-12 1 0 0,-20 14-137 0 0,0-1 1 0 0,-1 0 0 0 0,1 0 0 0 0,-1 0 0 0 0,0 0-1 0 0,0-1 1 0 0,0 1 0 0 0,0-1 0 0 0,-1 0-1 0 0,1 0 1 0 0,-1 0 0 0 0,0 0 0 0 0,0 0-1 0 0,0 0 1 0 0,-1-1 0 0 0,1 1 0 0 0,-1-1 0 0 0,0 1-1 0 0,-1-1 1 0 0,1 1 0 0 0,-1-1 0 0 0,0 1-1 0 0,0-1 1 0 0,0 0 0 0 0,-1 1 0 0 0,1-1-1 0 0,-1 1 1 0 0,-2-8 0 0 0,-3-1-92 0 0,0 1-1 0 0,-1-1 1 0 0,0 1-1 0 0,-1 0 1 0 0,-15-18 0 0 0,11 16-200 0 0,1-1 0 0 0,-15-29 0 0 0,23 38 243 0 0,-17-40-34 0 0,19 44 72 0 0,0-1 1 0 0,1 1-1 0 0,-1-1 1 0 0,0 0-1 0 0,1 0 1 0 0,-1 1-1 0 0,1-1 1 0 0,0 0-1 0 0,0 0 1 0 0,0 1-1 0 0,1-1 1 0 0,-1 0 0 0 0,0 0-1 0 0,2-4 1 0 0,0 6-2 0 0,-1 0 0 0 0,0 0 0 0 0,0 0 0 0 0,1 1 0 0 0,-1-1 0 0 0,1 0 1 0 0,-1 1-1 0 0,0-1 0 0 0,1 1 0 0 0,0-1 0 0 0,-1 1 0 0 0,1 0 0 0 0,-1-1 1 0 0,1 1-1 0 0,-1 0 0 0 0,1 0 0 0 0,-1 0 0 0 0,1 1 0 0 0,-1-1 0 0 0,1 0 1 0 0,0 0-1 0 0,-1 1 0 0 0,1-1 0 0 0,1 1 0 0 0,40 14 19 0 0,-1 1-17 0 0,-29-11 70 0 0,-1 0 1 0 0,1 1 0 0 0,-1 0 0 0 0,13 9 0 0 0,-21-13-50 0 0,-1 1 1 0 0,0-1-1 0 0,0 1 0 0 0,0 0 1 0 0,0 0-1 0 0,0 0 1 0 0,-1 1-1 0 0,0-1 0 0 0,1 1 1 0 0,-1-1-1 0 0,0 1 0 0 0,-1 0 1 0 0,1 0-1 0 0,-1 0 1 0 0,0 0-1 0 0,0 0 0 0 0,0 0 1 0 0,1 5-1 0 0,-2 1-6 0 0,-1 0 1 0 0,1-1-1 0 0,-1 1 0 0 0,-1 0 1 0 0,0-1-1 0 0,0 1 0 0 0,-1-1 0 0 0,0 1 1 0 0,-1-1-1 0 0,0 0 0 0 0,0 0 1 0 0,-1-1-1 0 0,-11 15 0 0 0,9-12-11 0 0,0 0-1 0 0,1 1 1 0 0,0 0-1 0 0,1 0 0 0 0,0 0 1 0 0,-5 24-1 0 0,10-35 10 0 0,-1 1 1 0 0,1 0-1 0 0,0 0 0 0 0,0 0 0 0 0,0 0 0 0 0,0 0 0 0 0,0 0 1 0 0,0 0-1 0 0,1 0 0 0 0,-1-1 0 0 0,1 1 0 0 0,-1 0 0 0 0,1 0 1 0 0,0 0-1 0 0,0-1 0 0 0,-1 1 0 0 0,1 0 0 0 0,0-1 0 0 0,1 1 0 0 0,-1-1 1 0 0,2 3-1 0 0,0-1 17 0 0,0-1-1 0 0,0 0 1 0 0,0 0 0 0 0,1 0 0 0 0,-1-1 0 0 0,0 1 0 0 0,1-1-1 0 0,0 0 1 0 0,-1 0 0 0 0,6 1 0 0 0,8 1 284 0 0,0-2 1 0 0,0 0-1 0 0,30-2 1 0 0,-25-2-463 0 0,-1-1 0 0 0,0-1 0 0 0,-1-1 0 0 0,1-1 0 0 0,-1 0 1 0 0,-1-2-1 0 0,1 0 0 0 0,-1-1 0 0 0,21-16 0 0 0,-30 16-2025 0 0,-10 1-4320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59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 2632 0 0,'0'0'16390'0'0,"6"13"-15421"0"0,20 46 297 0 0,-2 2-1 0 0,16 68 0 0 0,-33-101-1181 0 0,-1 1 0 0 0,-1 0-1 0 0,-1 0 1 0 0,-2 1-1 0 0,-1-1 1 0 0,-1 1 0 0 0,-7 45-1 0 0,4-63-240 0 0,0 1-1 0 0,0-2 1 0 0,-1 1-1 0 0,-1 0 0 0 0,0-1 1 0 0,-1 0-1 0 0,-9 14 1 0 0,10-18-688 0 0,0 0 1 0 0,0 0 0 0 0,-1-1 0 0 0,0 1-1 0 0,-1-1 1 0 0,1-1 0 0 0,-10 7 0 0 0,-26 10-8873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1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3240 0 0,'0'0'10085'0'0,"1"-13"-8269"0"0,9 76 206 0 0,3 72 1 0 0,-10-86-2001 0 0,2 0 0 0 0,2-1 0 0 0,18 68 0 0 0,-24-125 13 0 0,0 1 0 0 0,0 0 0 0 0,1 0 0 0 0,0 1 0 0 0,0-1 0 0 0,1 0 0 0 0,0 1 0 0 0,0-1 0 0 0,1 1 0 0 0,0 0 0 0 0,0 0 0 0 0,5-6 0 0 0,4-7-61 0 0,1 0-1 0 0,0 1 0 0 0,33-34 0 0 0,-42 49 36 0 0,-1 0-1 0 0,0 1 1 0 0,1 0-1 0 0,-1 0 0 0 0,1 0 1 0 0,0 1-1 0 0,0-1 0 0 0,0 1 1 0 0,1 0-1 0 0,-1 1 1 0 0,0-1-1 0 0,1 1 0 0 0,-1 0 1 0 0,8 0-1 0 0,-10 1 0 0 0,1 0 0 0 0,-1 0 0 0 0,0 1 0 0 0,1 0 0 0 0,-1 0 0 0 0,0-1 0 0 0,0 2 0 0 0,1-1 0 0 0,-1 0 0 0 0,0 1 1 0 0,0-1-1 0 0,0 1 0 0 0,-1 0 0 0 0,1 0 0 0 0,0 0 0 0 0,-1 1 0 0 0,1-1 0 0 0,-1 0 0 0 0,0 1 0 0 0,0 0 0 0 0,0-1 0 0 0,0 1 0 0 0,0 0 0 0 0,2 5 0 0 0,2 6 49 0 0,-1 0 0 0 0,-1-1 0 0 0,0 2 0 0 0,-1-1 0 0 0,-1 0 0 0 0,0 0 0 0 0,-1 1 0 0 0,0-1 0 0 0,-2 1 0 0 0,1-1 0 0 0,-5 22 0 0 0,1 41-1396 0 0,4-76 975 0 0,0 0 301 0 0,0-1 0 0 0,0 0 0 0 0,0 0 1 0 0,0 0-1 0 0,0 0 0 0 0,0 0 0 0 0,-1 0 1 0 0,1 1-1 0 0,0-1 0 0 0,0 0 0 0 0,0 0 1 0 0,0 0-1 0 0,0 0 0 0 0,0 0 0 0 0,0 0 1 0 0,0 1-1 0 0,0-1 0 0 0,0 0 1 0 0,0 0-1 0 0,0 0 0 0 0,0 0 0 0 0,1 0 1 0 0,-1 0-1 0 0,0 1 0 0 0,0-1 0 0 0,0 0 1 0 0,0 0-1 0 0,0 0 0 0 0,0 0 0 0 0,0 0 1 0 0,0 0-1 0 0,0 0 0 0 0,0 0 0 0 0,0 1 1 0 0,0-1-1 0 0,1 0 0 0 0,-1 0 0 0 0,0 0 1 0 0,0 0-1 0 0,0 0 0 0 0,0 0 1 0 0,0 0-1 0 0,0 0 0 0 0,1 0 0 0 0,-1 0 1 0 0,0 0-1 0 0,0 0 0 0 0,0 0 0 0 0,0 0 1 0 0,0 0-1 0 0,0 0 0 0 0,1 0 0 0 0,-1 0 1 0 0,0 0-1 0 0,0 0 0 0 0,0 0 0 0 0,0 0 1 0 0,7-3-4880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58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26 1200 0 0,'0'0'6341'0'0,"-5"-4"-6162"0"0,-23-16 7990 0 0,28 20-8090 0 0,1 0 0 0 0,-1 0 0 0 0,0 0 0 0 0,0-1 0 0 0,0 1 0 0 0,1 0 0 0 0,-1 0 0 0 0,0 0 0 0 0,1 0 0 0 0,-1 0 0 0 0,0 0 0 0 0,0-1 0 0 0,1 1 0 0 0,-1 0 0 0 0,0 0 0 0 0,1 0 0 0 0,-1 0 0 0 0,0 0 0 0 0,0 0 0 0 0,1 0 0 0 0,-1 0 0 0 0,0 0 0 0 0,1 0 0 0 0,-1 1 0 0 0,0-1 0 0 0,0 0 0 0 0,1 0 0 0 0,-1 0 0 0 0,0 0 0 0 0,0 0 0 0 0,1 0 0 0 0,-1 1 0 0 0,0-1 0 0 0,0 0 0 0 0,1 0 0 0 0,-1 0 0 0 0,0 1 0 0 0,0-1 0 0 0,0 0 0 0 0,1 0 0 0 0,-1 1 0 0 0,0-1 0 0 0,12 11 956 0 0,0 17-686 0 0,-1 1 0 0 0,-2 1 0 0 0,-1 0 0 0 0,-1 0 1 0 0,-2 0-1 0 0,3 42 0 0 0,0-4-8 0 0,13 144 479 0 0,-8 294-1 0 0,-13-417-867 0 0,9 91 28 0 0,-2-70 9 0 0,0 337 23 0 0,24-137-99 0 0,1 79 170 0 0,-28-371-848 0 0,4-3-3450 0 0,3 10-5737 0 0,-8-6 926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2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77 8597 0 0,'0'0'8757'0'0,"7"-10"-8230"0"0,2-1-363 0 0,-6 8-81 0 0,0-1 0 0 0,0 0-1 0 0,-1 1 1 0 0,1-1-1 0 0,-1 0 1 0 0,1 0-1 0 0,-1 0 1 0 0,-1-1 0 0 0,1 1-1 0 0,1-6 1 0 0,-3 10-13 0 0,0 0 1 0 0,0 0-1 0 0,0 0 1 0 0,0-1-1 0 0,0 1 1 0 0,0 0-1 0 0,0 0 1 0 0,0 0 0 0 0,0-1-1 0 0,0 1 1 0 0,0 0-1 0 0,0 0 1 0 0,0 0-1 0 0,0-1 1 0 0,0 1-1 0 0,0 0 1 0 0,0 0-1 0 0,0 0 1 0 0,0-1-1 0 0,0 1 1 0 0,0 0-1 0 0,0 0 1 0 0,0 0 0 0 0,0 0-1 0 0,-1-1 1 0 0,1 1-1 0 0,0 0 1 0 0,0 0-1 0 0,0 0 1 0 0,0 0-1 0 0,0 0 1 0 0,-1-1-1 0 0,1 1 1 0 0,0 0-1 0 0,0 0 1 0 0,0 0-1 0 0,0 0 1 0 0,-1 0 0 0 0,1 0-1 0 0,0 0 1 0 0,0 0-1 0 0,0 0 1 0 0,-1 0-1 0 0,-13 2 705 0 0,-11 8-758 0 0,15-6-3 0 0,0 0-1 0 0,0-1 1 0 0,0 0 0 0 0,0 0 0 0 0,0-1 0 0 0,-1-1 0 0 0,1 0 0 0 0,-13 0-1 0 0,23-1-7 0 0,-3 37-259 0 0,-4 184 294 0 0,4-47-9 0 0,2-162-32 0 0,0 1 1 0 0,-1-1-1 0 0,-1 0 1 0 0,1 0 0 0 0,-2 0-1 0 0,-8 20 1 0 0,12-31-9 0 0,1-1 0 0 0,-1 1 0 0 0,0-1 0 0 0,0 1 0 0 0,1-1 1 0 0,-1 0-1 0 0,1 1 0 0 0,-1-1 0 0 0,0 1 0 0 0,1-1 0 0 0,-1 0 0 0 0,1 0 1 0 0,-1 1-1 0 0,1-1 0 0 0,-1 0 0 0 0,1 0 0 0 0,-1 1 0 0 0,1-1 0 0 0,-1 0 1 0 0,1 0-1 0 0,-1 0 0 0 0,1 0 0 0 0,-1 0 0 0 0,1 0 0 0 0,0 0 0 0 0,-1 0 1 0 0,1 0-1 0 0,-1 0 0 0 0,1 0 0 0 0,0-1 0 0 0,26 2 357 0 0,-23-1-308 0 0,43-2-480 0 0,1-2 0 0 0,57-13-1 0 0,-103 16-166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2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92 2828 0 0,'0'0'12649'0'0,"-2"-6"-12245"0"0,1 5-360 0 0,1-1 0 0 0,-1 1 0 0 0,1-1 0 0 0,0 1 0 0 0,0-1 0 0 0,-1 1 0 0 0,1-1 0 0 0,0 1 0 0 0,0-1 0 0 0,1 1 0 0 0,-1-1 0 0 0,0 0 0 0 0,0 1 0 0 0,1-1 0 0 0,-1 1 0 0 0,1 0 0 0 0,-1-1 0 0 0,1 1 0 0 0,0-1 0 0 0,-1 1 0 0 0,1 0 0 0 0,1-2 0 0 0,2-1 174 0 0,0 0 0 0 0,1 1 1 0 0,-1 0-1 0 0,0 0 0 0 0,1 0 1 0 0,9-4-1 0 0,-6 3-38 0 0,-1 0 1 0 0,1 1-1 0 0,0 0 1 0 0,1 1-1 0 0,-1 0 1 0 0,0 0-1 0 0,14-1 0 0 0,-21 3-168 0 0,1 0-1 0 0,0 0 0 0 0,0 0 0 0 0,0 0 0 0 0,0 0 0 0 0,-1 0 0 0 0,1 0 0 0 0,0 1 0 0 0,0-1 0 0 0,-1 1 0 0 0,1 0 1 0 0,0-1-1 0 0,-1 1 0 0 0,1 0 0 0 0,0 0 0 0 0,-1 0 0 0 0,1 0 0 0 0,-1 0 0 0 0,0 0 0 0 0,1 1 0 0 0,-1-1 0 0 0,0 0 1 0 0,0 1-1 0 0,0-1 0 0 0,0 1 0 0 0,0-1 0 0 0,0 1 0 0 0,0-1 0 0 0,0 1 0 0 0,0 0 0 0 0,-1-1 0 0 0,1 1 0 0 0,-1 0 1 0 0,0 0-1 0 0,1 0 0 0 0,-1-1 0 0 0,0 1 0 0 0,0 0 0 0 0,0 0 0 0 0,0 3 0 0 0,-1 5-5 0 0,0 0-1 0 0,0 0 0 0 0,-1 0 1 0 0,0-1-1 0 0,0 1 1 0 0,-1 0-1 0 0,-1-1 1 0 0,1 1-1 0 0,-9 12 0 0 0,-4 6-285 0 0,-34 41 0 0 0,34-48 288 0 0,0 1 0 0 0,2 0 0 0 0,-14 26-1 0 0,28-47 14 0 0,-1 0-1 0 0,1 0 0 0 0,-1 0 0 0 0,0 0 0 0 0,1-1 0 0 0,0 1 0 0 0,-1 0 0 0 0,1 0 1 0 0,0 0-1 0 0,-1 0 0 0 0,1 0 0 0 0,0 0 0 0 0,0 1 0 0 0,0-1 0 0 0,0 0 0 0 0,0 0 1 0 0,0 0-1 0 0,0 0 0 0 0,0 0 0 0 0,0 0 0 0 0,0 0 0 0 0,1 0 0 0 0,-1 0 0 0 0,0 0 1 0 0,1 0-1 0 0,-1 0 0 0 0,1 0 0 0 0,-1 0 0 0 0,1-1 0 0 0,0 1 0 0 0,-1 0 0 0 0,1 0 1 0 0,0 0-1 0 0,-1-1 0 0 0,1 1 0 0 0,0 0 0 0 0,0-1 0 0 0,0 1 0 0 0,0 0 0 0 0,0-1 1 0 0,-1 1-1 0 0,1-1 0 0 0,0 0 0 0 0,0 1 0 0 0,0-1 0 0 0,0 0 0 0 0,0 1 0 0 0,0-1 1 0 0,1 0-1 0 0,-1 0 0 0 0,0 0 0 0 0,0 0 0 0 0,0 0 0 0 0,0 0 0 0 0,0 0 0 0 0,1-1 1 0 0,14 0 219 0 0,-1 0 0 0 0,0-2 1 0 0,20-4-1 0 0,-10 1-152 0 0,18 3-219 0 0,19-2-1329 0 0,-26-6-6330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3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6657 0 0,'0'0'13574'0'0,"13"5"-13077"0"0,5 0-241 0 0,-1 0 1 0 0,33 5-1 0 0,-41-8-207 0 0,-1-2 0 0 0,0 1 1 0 0,0-1-1 0 0,0-1 0 0 0,1 1 0 0 0,-1-2 0 0 0,0 1 0 0 0,0-1 0 0 0,0 0 0 0 0,14-6 0 0 0,-10 2-75 0 0,7-1 173 0 0,-19 7-146 0 0,0 1 1 0 0,1-1-1 0 0,-1 1 0 0 0,0-1 1 0 0,1 1-1 0 0,-1-1 0 0 0,0 1 1 0 0,1 0-1 0 0,-1-1 0 0 0,0 1 1 0 0,0-1-1 0 0,0 1 0 0 0,0 0 1 0 0,0-1-1 0 0,0 1 0 0 0,0 0 1 0 0,0-1-1 0 0,0 1 0 0 0,0-1 1 0 0,0 1-1 0 0,0 0 0 0 0,0-1 1 0 0,0 1-1 0 0,0-1 0 0 0,-1 1 1 0 0,1 0-1 0 0,0-1 0 0 0,0 1 1 0 0,-1-1-1 0 0,1 1 0 0 0,0-1 1 0 0,-1 1-1 0 0,-5 27-19 0 0,1-1-1 0 0,1 1 1 0 0,2-1-1 0 0,1 1 1 0 0,2 31 0 0 0,0-14-9 0 0,1-9 2 0 0,11 64-1 0 0,-8-73 133 0 0,-1 0 0 0 0,-1 0 0 0 0,-1 0 0 0 0,-4 50 0 0 0,1-74-50 0 0,0 0-1 0 0,0 0 1 0 0,-1 0 0 0 0,1 0-1 0 0,-1 0 1 0 0,0 0-1 0 0,0 0 1 0 0,0 0-1 0 0,0-1 1 0 0,0 1-1 0 0,-1-1 1 0 0,1 1-1 0 0,-1-1 1 0 0,1 0-1 0 0,-1 0 1 0 0,0 0 0 0 0,0 0-1 0 0,0-1 1 0 0,0 1-1 0 0,0-1 1 0 0,0 0-1 0 0,-1 0 1 0 0,1 0-1 0 0,0 0 1 0 0,-7 0-1 0 0,-3 2-52 0 0,1-1 0 0 0,-1-1-1 0 0,0 0 1 0 0,1-1-1 0 0,-25-2 1 0 0,35 2-40 0 0,0 0-1 0 0,1-1 1 0 0,-1 1 0 0 0,0 0-1 0 0,1-1 1 0 0,-1 1 0 0 0,1-1-1 0 0,-1 0 1 0 0,0 0 0 0 0,1 1 0 0 0,0-1-1 0 0,-1 0 1 0 0,1 0 0 0 0,-1 0-1 0 0,1 0 1 0 0,0-1 0 0 0,0 1-1 0 0,0 0 1 0 0,0 0 0 0 0,0-1 0 0 0,0 1-1 0 0,0-1 1 0 0,0 1 0 0 0,0-1-1 0 0,0-2 1 0 0,-1-2-973 0 0,1 0 0 0 0,0 0-1 0 0,1-1 1 0 0,-1 1 0 0 0,2-12 0 0 0,-1 3-3564 0 0,0-18-6300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3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3800 0 0,'0'0'12737'0'0,"5"-2"-11729"0"0,6-2-625 0 0,0 1-1 0 0,-1 0 1 0 0,1 1 0 0 0,0 0 0 0 0,0 1-1 0 0,0 0 1 0 0,1 1 0 0 0,-1 0 0 0 0,0 1 0 0 0,0 0-1 0 0,0 1 1 0 0,15 4 0 0 0,30 2-872 0 0,-55-8 406 0 0,37 0-1592 0 0,-37 0 1309 0 0,1 0-1 0 0,-1 0 1 0 0,0 0 0 0 0,0-1-1 0 0,1 1 1 0 0,-1-1 0 0 0,0 1-1 0 0,0-1 1 0 0,0 1 0 0 0,0-1-1 0 0,0 1 1 0 0,0-1 0 0 0,1 0-1 0 0,-1 0 1 0 0,-1 0 0 0 0,1 1-1 0 0,1-2 1 0 0,4-16-7397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3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5 5489 0 0,'0'0'13049'0'0,"-9"-4"-12432"0"0,62 8 718 0 0,-32-4-1190 0 0,2 0-147 0 0,0 0-1 0 0,40 7 1 0 0,-54-5-435 0 0,0 0 0 0 0,0 1 1 0 0,0 0-1 0 0,-1 0 0 0 0,0 1 1 0 0,9 5-1 0 0,-5 0-2577 0 0,-8 4-3242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4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1 5120 0 0,'0'0'10943'0'0,"0"0"-10924"0"0,0 0 1 0 0,1 0-1 0 0,-1 0 0 0 0,0 0 1 0 0,1 0-1 0 0,-1 1 0 0 0,0-1 1 0 0,0 0-1 0 0,1 0 0 0 0,-1 0 1 0 0,0 1-1 0 0,0-1 0 0 0,0 0 1 0 0,1 1-1 0 0,-1-1 0 0 0,0 0 1 0 0,0 0-1 0 0,0 1 1 0 0,0-1-1 0 0,0 0 0 0 0,1 1 1 0 0,-1-1-1 0 0,0 0 0 0 0,0 1 1 0 0,0-1-1 0 0,0 0 0 0 0,0 1 1 0 0,0-1-1 0 0,0 0 0 0 0,0 1 1 0 0,0-1-1 0 0,0 0 1 0 0,0 1-1 0 0,-1-1 0 0 0,-3 13 155 0 0,-1-1-1 0 0,-1 0 1 0 0,0 0-1 0 0,0 0 1 0 0,-15 18-1 0 0,16-23-119 0 0,-6 7 10 0 0,9-11-57 0 0,0-1-1 0 0,-1 1 0 0 0,1 0 1 0 0,0 0-1 0 0,1 0 0 0 0,-1 0 0 0 0,0 0 1 0 0,1 0-1 0 0,-1 0 0 0 0,1 0 1 0 0,-1 4-1 0 0,3-6-22 0 0,0-1 0 0 0,-1 1 0 0 0,1-1 0 0 0,0 0 0 0 0,-1 1 0 0 0,1-1 0 0 0,0 0 0 0 0,0 0 0 0 0,-1 1 0 0 0,1-1 0 0 0,0 0 0 0 0,0 0 0 0 0,0 0 0 0 0,-1 0 0 0 0,1 0 0 0 0,0 0 0 0 0,0 0 0 0 0,0 0 0 0 0,-1-1 0 0 0,1 1 0 0 0,0 0 0 0 0,0 0 0 0 0,-1-1 0 0 0,1 1 0 0 0,1-1 0 0 0,21-5 241 0 0,-21 5-199 0 0,16-6 11 0 0,0 2-1 0 0,0 0 1 0 0,1 1-1 0 0,29-3 1 0 0,-46 6-27 0 0,1 1-1 0 0,-1-1 1 0 0,1 1 0 0 0,-1 0 0 0 0,1 0 0 0 0,0 0 0 0 0,-1 1 0 0 0,1-1 0 0 0,-1 1 0 0 0,1-1-1 0 0,-1 1 1 0 0,0 0 0 0 0,1 0 0 0 0,-1 0 0 0 0,0 0 0 0 0,1 0 0 0 0,-1 0 0 0 0,0 1 0 0 0,0-1-1 0 0,0 1 1 0 0,0 0 0 0 0,0-1 0 0 0,0 1 0 0 0,-1 0 0 0 0,1 0 0 0 0,-1 0 0 0 0,1 0 0 0 0,-1 1-1 0 0,0-1 1 0 0,1 0 0 0 0,-1 1 0 0 0,-1-1 0 0 0,1 0 0 0 0,0 1 0 0 0,0-1 0 0 0,-1 1 0 0 0,0-1-1 0 0,1 1 1 0 0,-1-1 0 0 0,0 1 0 0 0,0 0 0 0 0,0-1 0 0 0,-1 5 0 0 0,-1 0 25 0 0,1 0 0 0 0,-1-1 0 0 0,0 1-1 0 0,-1-1 1 0 0,1 0 0 0 0,-1 1 0 0 0,0-1 0 0 0,-1-1 0 0 0,0 1 0 0 0,0 0 0 0 0,0-1 0 0 0,0 0 0 0 0,-9 8 0 0 0,4-5-471 0 0,0 0 0 0 0,0 0 0 0 0,-1-1 1 0 0,0 0-1 0 0,0-1 0 0 0,-21 10 0 0 0,23-13-1945 0 0,2-3-2263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4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26 226 7281 0 0,'0'0'10117'0'0,"-3"77"-10001"0"0,3-67-116 0 0,0 0-284 0 0,3-2-641 0 0,2 0-675 0 0,-5-2-2532 0 0</inkml:trace>
  <inkml:trace contextRef="#ctx0" brushRef="#br0" timeOffset="1">46 1 8037 0 0,'0'0'8893'0'0,"-46"72"-11954"0"0,51-56-879 0 0,0 3-3249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5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42 5793 0 0,'0'0'10941'0'0,"-4"13"-10196"0"0,-13 39-178 0 0,17-51-555 0 0,-1-1 1 0 0,1 1-1 0 0,-1 0 0 0 0,1-1 1 0 0,-1 1-1 0 0,1 0 1 0 0,0 0-1 0 0,0-1 1 0 0,-1 1-1 0 0,1 0 0 0 0,0 0 1 0 0,0 0-1 0 0,0-1 1 0 0,0 1-1 0 0,0 0 1 0 0,0 0-1 0 0,0 0 0 0 0,0-1 1 0 0,0 1-1 0 0,0 0 1 0 0,1 0-1 0 0,-1-1 1 0 0,0 1-1 0 0,0 0 0 0 0,1 0 1 0 0,-1-1-1 0 0,0 1 1 0 0,1 0-1 0 0,-1-1 1 0 0,1 1-1 0 0,-1 0 0 0 0,1-1 1 0 0,-1 1-1 0 0,1-1 1 0 0,0 1-1 0 0,-1-1 1 0 0,1 1-1 0 0,0-1 0 0 0,-1 1 1 0 0,1-1-1 0 0,0 0 1 0 0,-1 1-1 0 0,1-1 1 0 0,0 0-1 0 0,0 0 0 0 0,-1 1 1 0 0,1-1-1 0 0,0 0 1 0 0,0 0-1 0 0,0 0 1 0 0,-1 0-1 0 0,1 0 0 0 0,0 0 1 0 0,0 0-1 0 0,0 0 1 0 0,-1 0-1 0 0,1-1 1 0 0,0 1-1 0 0,0 0 0 0 0,-1 0 1 0 0,2-1-1 0 0,40-17 364 0 0,4-20-138 0 0,27-17-137 0 0,-68 51-97 0 0,0 1 0 0 0,0 1 1 0 0,0-1-1 0 0,0 1 1 0 0,1 0-1 0 0,-1 0 1 0 0,1 0-1 0 0,-1 1 1 0 0,1 0-1 0 0,0 0 1 0 0,-1 0-1 0 0,9 1 0 0 0,-12 0 1 0 0,0 1-1 0 0,0-1 0 0 0,-1 1 0 0 0,1 0 0 0 0,0-1 1 0 0,-1 1-1 0 0,1 0 0 0 0,-1 0 0 0 0,1 0 0 0 0,-1 0 1 0 0,1 0-1 0 0,-1 1 0 0 0,0-1 0 0 0,0 0 0 0 0,1 0 1 0 0,-1 1-1 0 0,0-1 0 0 0,0 1 0 0 0,0-1 0 0 0,0 1 1 0 0,-1 0-1 0 0,1-1 0 0 0,0 1 0 0 0,-1 0 0 0 0,1-1 1 0 0,-1 1-1 0 0,0 0 0 0 0,1 0 0 0 0,-1 2 0 0 0,3 60 317 0 0,-3-51-235 0 0,0 1-337 0 0,-2 43 802 0 0,2-54-1030 0 0,-1-1-1 0 0,1 1 0 0 0,-1 0 1 0 0,1-1-1 0 0,-1 1 1 0 0,0-1-1 0 0,0 1 0 0 0,-1-1 1 0 0,1 1-1 0 0,-2 1 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5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0 7841 0 0,'0'0'11617'0'0,"-8"14"-11053"0"0,-4 7-282 0 0,0 0-1 0 0,2 0 1 0 0,1 1 0 0 0,0 0 0 0 0,2 1-1 0 0,-9 45 1 0 0,14-49-236 0 0,1 0 1 0 0,0 0-1 0 0,2-1 1 0 0,3 26-1 0 0,-2-35-306 0 0,0 0 0 0 0,1 0 0 0 0,-1 0 1 0 0,8 13-1 0 0,-8-17-274 0 0,1 0 1 0 0,0 0 0 0 0,1 0-1 0 0,-1-1 1 0 0,1 1 0 0 0,0-1-1 0 0,0 0 1 0 0,5 4 0 0 0,3-1-4609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6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1 363 5977 0 0,'0'0'12781'0'0,"5"6"-12544"0"0,-1-2-217 0 0,1 0-1 0 0,-1 0 1 0 0,1 0-1 0 0,0-1 1 0 0,0 1-1 0 0,0-1 1 0 0,1-1-1 0 0,-1 1 1 0 0,1-1-1 0 0,-1 0 1 0 0,1 0-1 0 0,0 0 1 0 0,0-1-1 0 0,0 0 1 0 0,0 0-1 0 0,0-1 1 0 0,0 0-1 0 0,0 0 1 0 0,0 0-1 0 0,0 0 1 0 0,8-3-1 0 0,-8 2 6 0 0,1-1-1 0 0,-1 1 0 0 0,0-1 0 0 0,0-1 1 0 0,0 1-1 0 0,0-1 0 0 0,-1 0 0 0 0,1 0 0 0 0,-1-1 1 0 0,0 1-1 0 0,9-9 0 0 0,-13 11-19 0 0,1-1 0 0 0,-1 1 0 0 0,1-1 1 0 0,-1 1-1 0 0,0-1 0 0 0,0 0 0 0 0,0 0 0 0 0,0 1 0 0 0,0-1 0 0 0,0 0 0 0 0,0 0 1 0 0,-1 0-1 0 0,1 0 0 0 0,-1 0 0 0 0,1 0 0 0 0,-1 0 0 0 0,0-1 0 0 0,0 1 0 0 0,0 0 0 0 0,0 0 1 0 0,0 0-1 0 0,0 0 0 0 0,-1 0 0 0 0,1 0 0 0 0,0 0 0 0 0,-1 0 0 0 0,0 0 0 0 0,0 0 1 0 0,1 0-1 0 0,-1 0 0 0 0,0 0 0 0 0,-1 1 0 0 0,1-1 0 0 0,0 0 0 0 0,0 1 0 0 0,-1-1 0 0 0,1 1 1 0 0,-1-1-1 0 0,-2-1 0 0 0,-12-12-242 0 0,1 0 1 0 0,0 0 0 0 0,2-1-1 0 0,0-1 1 0 0,-16-27-1 0 0,26 40 230 0 0,1 0 1 0 0,0 0-1 0 0,0 0 0 0 0,1 0 0 0 0,-1 0 0 0 0,1 0 0 0 0,0-1 0 0 0,0 1 1 0 0,1 0-1 0 0,-1-1 0 0 0,1 1 0 0 0,0-1 0 0 0,0 1 0 0 0,0-1 0 0 0,1 1 0 0 0,-1 0 1 0 0,1-1-1 0 0,0 1 0 0 0,0 0 0 0 0,1-1 0 0 0,0 1 0 0 0,-1 0 0 0 0,1 0 0 0 0,0 0 1 0 0,1 0-1 0 0,-1 1 0 0 0,1-1 0 0 0,0 1 0 0 0,0-1 0 0 0,0 1 0 0 0,0 0 0 0 0,0 0 1 0 0,6-3-1 0 0,-5 2 60 0 0,0 1 1 0 0,0 0-1 0 0,1 0 0 0 0,-1 0 1 0 0,1 0-1 0 0,0 1 1 0 0,0 0-1 0 0,0 0 0 0 0,0 0 1 0 0,0 1-1 0 0,0-1 1 0 0,0 1-1 0 0,0 0 1 0 0,1 1-1 0 0,-1-1 0 0 0,0 1 1 0 0,1 0-1 0 0,-1 1 1 0 0,0-1-1 0 0,1 1 0 0 0,-1 0 1 0 0,0 0-1 0 0,0 1 1 0 0,0 0-1 0 0,0 0 1 0 0,0 0-1 0 0,0 0 0 0 0,0 1 1 0 0,-1-1-1 0 0,1 1 1 0 0,-1 1-1 0 0,0-1 1 0 0,0 0-1 0 0,0 1 0 0 0,0 0 1 0 0,-1 0-1 0 0,1 0 1 0 0,-1 0-1 0 0,0 1 0 0 0,0-1 1 0 0,-1 1-1 0 0,1 0 1 0 0,-1 0-1 0 0,0 0 1 0 0,-1 0-1 0 0,1 0 0 0 0,-1 0 1 0 0,1 8-1 0 0,-1-3 18 0 0,-1 0 0 0 0,-1 1-1 0 0,0-1 1 0 0,0 0 0 0 0,-1 0-1 0 0,0 0 1 0 0,-1 0 0 0 0,0-1 0 0 0,0 1-1 0 0,-1-1 1 0 0,0 0 0 0 0,-1 1-1 0 0,-9 11 1 0 0,8-11-65 0 0,0 0-1 0 0,1 1 1 0 0,0-1 0 0 0,1 1-1 0 0,0 0 1 0 0,0 0-1 0 0,1 0 1 0 0,1 0 0 0 0,-2 22-1 0 0,4-32-9 0 0,0 1 0 0 0,0-1 0 0 0,0 0 0 0 0,0 0 0 0 0,0 0 0 0 0,1 0 0 0 0,-1 0 0 0 0,1 0 0 0 0,-1 1 0 0 0,1-1 0 0 0,-1 0 0 0 0,1 0 0 0 0,-1 0 0 0 0,1-1 0 0 0,0 1 0 0 0,0 0 0 0 0,-1 0 0 0 0,1 0 0 0 0,0 0 0 0 0,0-1 0 0 0,0 1 0 0 0,0 0 0 0 0,0-1 0 0 0,2 2-1 0 0,34 6 10 0 0,-23-7 8 0 0,-1-2 0 0 0,1 1-1 0 0,18-5 1 0 0,7 0-131 0 0,-15 2-1401 0 0,1-2-4316 0 0,-13 0-94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5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98 4832 0 0,'0'0'11488'0'0,"0"-4"-10771"0"0,-4-6 706 0 0,2 11-592 0 0,-1 22-394 0 0,3-17-454 0 0,0-1-1 0 0,1 1 1 0 0,-1-1-1 0 0,1 1 1 0 0,0-1-1 0 0,0 0 1 0 0,1 1-1 0 0,-1-1 1 0 0,1 0-1 0 0,4 8 1 0 0,-3-10 44 0 0,0 0 0 0 0,0 0 0 0 0,0 0 0 0 0,0-1 1 0 0,0 1-1 0 0,1-1 0 0 0,-1 0 0 0 0,1 0 0 0 0,-1 0 0 0 0,1 0 1 0 0,0-1-1 0 0,0 1 0 0 0,0-1 0 0 0,-1 0 0 0 0,1 0 0 0 0,1 0 1 0 0,-1-1-1 0 0,0 1 0 0 0,0-1 0 0 0,0 0 0 0 0,0 0 0 0 0,0-1 1 0 0,0 1-1 0 0,0-1 0 0 0,0 0 0 0 0,0 0 0 0 0,0 0 0 0 0,0-1 1 0 0,0 1-1 0 0,-1-1 0 0 0,1 0 0 0 0,0 0 0 0 0,-1 0 0 0 0,0-1 1 0 0,1 1-1 0 0,-1-1 0 0 0,0 0 0 0 0,0 0 0 0 0,-1 0 0 0 0,1 0 1 0 0,0 0-1 0 0,-1 0 0 0 0,0-1 0 0 0,0 1 0 0 0,0-1 0 0 0,0 0 1 0 0,-1 0-1 0 0,1 1 0 0 0,-1-1 0 0 0,0 0 0 0 0,0 0 0 0 0,0 0 1 0 0,-1 0-1 0 0,1-6 0 0 0,-1 4 58 0 0,0 0 1 0 0,-1 0-1 0 0,1 0 1 0 0,-1 0-1 0 0,0 0 0 0 0,0 0 1 0 0,-1 0-1 0 0,0 0 1 0 0,0 0-1 0 0,0 1 0 0 0,-7-11 1 0 0,7 13-54 0 0,-1 0-1 0 0,1 0 1 0 0,-1 0 0 0 0,0 1 0 0 0,0-1-1 0 0,0 1 1 0 0,0 0 0 0 0,-1 0 0 0 0,1 0-1 0 0,-1 0 1 0 0,1 1 0 0 0,-1-1 0 0 0,0 1-1 0 0,1 0 1 0 0,-1 0 0 0 0,0 0 0 0 0,0 1 0 0 0,0-1-1 0 0,-6 1 1 0 0,4 0-11 0 0,0 0 0 0 0,1 1 1 0 0,-1 0-1 0 0,1 0 0 0 0,-1 0 0 0 0,1 1 0 0 0,0 0 1 0 0,-1 0-1 0 0,1 0 0 0 0,0 0 0 0 0,0 1 0 0 0,0 0 1 0 0,1 0-1 0 0,-1 0 0 0 0,1 1 0 0 0,-1 0 0 0 0,1 0 1 0 0,0 0-1 0 0,-3 5 0 0 0,2-3-41 0 0,0 0 0 0 0,1 0 1 0 0,0 1-1 0 0,0 0 0 0 0,0 0 0 0 0,1 0 0 0 0,0 0 1 0 0,1 0-1 0 0,0 0 0 0 0,0 1 0 0 0,0-1 0 0 0,1 1 1 0 0,-1 11-1 0 0,2-18 2 0 0,1-1 1 0 0,-1 1 0 0 0,0 0-1 0 0,0-1 1 0 0,1 1-1 0 0,-1 0 1 0 0,0-1 0 0 0,1 1-1 0 0,-1 0 1 0 0,1-1 0 0 0,-1 1-1 0 0,1-1 1 0 0,-1 1-1 0 0,1-1 1 0 0,-1 1 0 0 0,1-1-1 0 0,0 0 1 0 0,-1 1 0 0 0,1-1-1 0 0,-1 0 1 0 0,1 1-1 0 0,0-1 1 0 0,-1 0 0 0 0,1 0-1 0 0,0 0 1 0 0,0 1 0 0 0,-1-1-1 0 0,1 0 1 0 0,0 0-1 0 0,-1 0 1 0 0,1 0 0 0 0,0 0-1 0 0,0 0 1 0 0,-1 0 0 0 0,1-1-1 0 0,0 1 1 0 0,-1 0-1 0 0,1 0 1 0 0,0 0 0 0 0,-1-1-1 0 0,1 1 1 0 0,1-1-1 0 0,32-12-846 0 0,56-43-4097 0 0,-54 29-334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6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3300 0 0,'0'0'14478'0'0,"1"12"-13987"0"0,-1 1-403 0 0,4 64 388 0 0,-3-71-465 0 0,-1 0 1 0 0,1 0 0 0 0,0 0-1 0 0,1-1 1 0 0,0 1-1 0 0,0 0 1 0 0,0-1 0 0 0,0 0-1 0 0,1 1 1 0 0,0-1 0 0 0,4 6-1 0 0,-6-11-12 0 0,0 1 0 0 0,0 0 0 0 0,1 0 0 0 0,-1 0 0 0 0,0 0 0 0 0,1-1 0 0 0,-1 1-1 0 0,1-1 1 0 0,-1 1 0 0 0,0-1 0 0 0,1 0 0 0 0,-1 1 0 0 0,1-1 0 0 0,-1 0-1 0 0,1 0 1 0 0,-1 0 0 0 0,1 0 0 0 0,-1 0 0 0 0,1 0 0 0 0,-1-1 0 0 0,1 1 0 0 0,-1 0-1 0 0,1-1 1 0 0,-1 1 0 0 0,1-1 0 0 0,-1 1 0 0 0,0-1 0 0 0,1 0 0 0 0,-1 0 0 0 0,0 0-1 0 0,0 1 1 0 0,0-1 0 0 0,2-2 0 0 0,43-42-51 0 0,-35 32-76 0 0,19-23-103 0 0,-24 28 216 0 0,-1 0 1 0 0,2 0-1 0 0,-1 1 0 0 0,1-1 1 0 0,0 2-1 0 0,0-1 1 0 0,1 1-1 0 0,0 0 1 0 0,0 0-1 0 0,9-4 0 0 0,-16 10 41 0 0,0 0 0 0 0,0-1 0 0 0,0 1 0 0 0,0 0 0 0 0,0 0 0 0 0,0 0-1 0 0,0 0 1 0 0,0 0 0 0 0,-1 0 0 0 0,1 0 0 0 0,0 0 0 0 0,0 0 0 0 0,0 0-1 0 0,0 0 1 0 0,0 0 0 0 0,0 1 0 0 0,0-1 0 0 0,0 0 0 0 0,0 1 0 0 0,0-1 0 0 0,0 1-1 0 0,-1-1 1 0 0,1 1 0 0 0,0 0 0 0 0,0-1 0 0 0,-1 1 0 0 0,2 1 0 0 0,0 0 48 0 0,0 1 1 0 0,-1 0 0 0 0,1-1-1 0 0,-1 1 1 0 0,0 0 0 0 0,0 0 0 0 0,0 0-1 0 0,0 0 1 0 0,0 4 0 0 0,2 10 257 0 0,-2 0-1 0 0,0 26 1 0 0,-1-34-291 0 0,0 1-381 0 0,-3 37 269 0 0,3-45-424 0 0,-1 0 0 0 0,1 0-1 0 0,-1-1 1 0 0,1 1-1 0 0,-1 0 1 0 0,0-1 0 0 0,0 1-1 0 0,0-1 1 0 0,0 1-1 0 0,0-1 1 0 0,0 1 0 0 0,0-1-1 0 0,-2 2 1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6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3876 0 0,'0'0'13780'0'0,"6"-2"-13064"0"0,-2 0-574 0 0,0 1-1 0 0,0 0 1 0 0,0 0-1 0 0,-1 0 0 0 0,1 1 1 0 0,0-1-1 0 0,0 1 1 0 0,0 0-1 0 0,0 0 1 0 0,0 0-1 0 0,0 1 0 0 0,0-1 1 0 0,0 1-1 0 0,0 0 1 0 0,-1 0-1 0 0,1 1 0 0 0,0-1 1 0 0,-1 1-1 0 0,1-1 1 0 0,0 1-1 0 0,-1 0 1 0 0,0 1-1 0 0,0-1 0 0 0,0 0 1 0 0,0 1-1 0 0,0 0 1 0 0,4 4-1 0 0,2 7 46 0 0,-1-1 1 0 0,0 1-1 0 0,-1 1 0 0 0,-1-1 0 0 0,0 1 0 0 0,-1 0 1 0 0,0 1-1 0 0,-1-1 0 0 0,-1 1 0 0 0,-1 0 1 0 0,1 23-1 0 0,-2 1-144 0 0,-1 0-1 0 0,-3 0 1 0 0,-10 56 0 0 0,10-77-25 0 0,-2-1 1 0 0,0 1 0 0 0,-14 29-1 0 0,16-40-94 0 0,-1 0 0 0 0,0 0 0 0 0,0-1 0 0 0,-1 1 0 0 0,0-1-1 0 0,-1 0 1 0 0,1-1 0 0 0,-1 1 0 0 0,-1-1 0 0 0,-9 7 0 0 0,-3-8-2562 0 0,14-5 983 0 0,-6 0-3626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7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1436 0 0,'0'0'392'0'0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7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91 364 0 0,'-30'-75'3883'0'0,"24"60"7542"0"0,0 17-11092 0 0,0 0-1 0 0,0 0 0 0 0,0 1 1 0 0,1 0-1 0 0,-1 0 1 0 0,1 1-1 0 0,-1 0 1 0 0,1-1-1 0 0,0 2 1 0 0,-6 6-1 0 0,-3 1 13 0 0,5 0-320 0 0,19-9 25 0 0,39-11 50 0 0,-17 3-97 0 0,-26 5-8 0 0,1 1-1 0 0,0 0 1 0 0,-1 0-1 0 0,1 0 1 0 0,-1 1-1 0 0,1 0 1 0 0,-1 0-1 0 0,0 1 1 0 0,0 0-1 0 0,10 6 1 0 0,-14-8 37 0 0,1 1 1 0 0,-1-1 0 0 0,0 1-1 0 0,0 0 1 0 0,0 0-1 0 0,0 0 1 0 0,0 0 0 0 0,0 0-1 0 0,0 0 1 0 0,-1 1-1 0 0,1-1 1 0 0,-1 0 0 0 0,1 1-1 0 0,-1 0 1 0 0,0-1-1 0 0,0 1 1 0 0,0 0 0 0 0,-1-1-1 0 0,1 1 1 0 0,-1 0-1 0 0,1 0 1 0 0,-1-1 0 0 0,0 1-1 0 0,0 0 1 0 0,0 0-1 0 0,0 0 1 0 0,-1 0 0 0 0,0 4-1 0 0,0-5 49 0 0,-1 0-1 0 0,1 0 1 0 0,0 0-1 0 0,0 0 1 0 0,-1 0 0 0 0,1 0-1 0 0,-1 0 1 0 0,0-1-1 0 0,1 1 1 0 0,-1-1-1 0 0,0 1 1 0 0,0-1 0 0 0,0 0-1 0 0,0 0 1 0 0,0 1-1 0 0,0-1 1 0 0,0-1-1 0 0,-1 1 1 0 0,1 0 0 0 0,-3 0-1 0 0,-54 10 30 0 0,45-9-43 0 0,-65 6-904 0 0,106-31-9991 0 0,-4 10 1515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8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8141 0 0,'0'0'13941'0'0,"-33"80"-13701"0"0,33-61-180 0 0,5-1-60 0 0,5-2-84 0 0,3-4-524 0 0,2-6-388 0 0,3 0-484 0 0,-5-6-2853 0 0,0-8-5276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8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7765 0 0,'0'0'13241'0'0,"31"68"-15869"0"0,-21-62-329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9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2672 0 0,'0'0'13491'0'0,"17"24"-10943"0"0,-16 37-575 0 0,-2-54-1897 0 0,1 1 1 0 0,0 0-1 0 0,0-1 0 0 0,0 1 1 0 0,1 0-1 0 0,0-1 0 0 0,0 1 1 0 0,1 0-1 0 0,0-1 0 0 0,0 0 1 0 0,5 11-1 0 0,-5-17-80 0 0,-2 0 3 0 0,24-30 158 0 0,-4-2-133 0 0,2 0 0 0 0,28-32-1 0 0,-42 54-13 0 0,1 0-1 0 0,0 0 0 0 0,1 1 1 0 0,0 0-1 0 0,0 1 0 0 0,1 0 1 0 0,0 1-1 0 0,0 0 0 0 0,0 0 1 0 0,15-4-1 0 0,-24 10 3 0 0,0 0-1 0 0,0 0 1 0 0,1 0 0 0 0,-1 1-1 0 0,0-1 1 0 0,1 0 0 0 0,-1 1-1 0 0,0 0 1 0 0,0 0 0 0 0,0-1-1 0 0,0 1 1 0 0,0 1 0 0 0,0-1 0 0 0,0 0-1 0 0,0 0 1 0 0,0 1 0 0 0,0-1-1 0 0,-1 1 1 0 0,1-1 0 0 0,0 1-1 0 0,-1 0 1 0 0,1 0 0 0 0,-1 0-1 0 0,0 0 1 0 0,0 0 0 0 0,0 0-1 0 0,0 0 1 0 0,0 0 0 0 0,1 3-1 0 0,2 4 201 0 0,0-1-1 0 0,-1 1 0 0 0,0 0 0 0 0,0 1 0 0 0,-1-1 0 0 0,1 10 0 0 0,-2-3-81 0 0,-2 1-1 0 0,0-1 1 0 0,-1 1 0 0 0,-7 29-1 0 0,7-35-175 0 0,2-2-2030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09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2 2568 0 0,'0'0'16234'0'0,"-1"0"-16195"0"0,1 0-1 0 0,0 0 1 0 0,0 0 0 0 0,0 0-1 0 0,0 0 1 0 0,0-1-1 0 0,0 1 1 0 0,0 0-1 0 0,-1 0 1 0 0,1 0-1 0 0,0 0 1 0 0,0 0-1 0 0,0 0 1 0 0,0 0 0 0 0,0 0-1 0 0,-1-1 1 0 0,1 1-1 0 0,0 0 1 0 0,0 0-1 0 0,0 0 1 0 0,0 0-1 0 0,-1 0 1 0 0,1 0-1 0 0,0 0 1 0 0,0 0-1 0 0,0 0 1 0 0,0 0 0 0 0,-1 0-1 0 0,1 0 1 0 0,0 0-1 0 0,0 0 1 0 0,0 0-1 0 0,0 0 1 0 0,-1 1-1 0 0,1-1 1 0 0,0 0-1 0 0,0 0 1 0 0,0 0 0 0 0,0 0-1 0 0,0 0 1 0 0,-1 0-1 0 0,1 0 1 0 0,0 0-1 0 0,0 1 1 0 0,0-1-1 0 0,0 0 1 0 0,0 0-1 0 0,0 0 1 0 0,0 0-1 0 0,-1 0 1 0 0,1 1 0 0 0,-16 36 805 0 0,2 1 0 0 0,1 1 1 0 0,-13 72-1 0 0,24-97-863 0 0,1 0 1 0 0,0 0-1 0 0,1 0 0 0 0,1 0 0 0 0,0 0 0 0 0,4 21 0 0 0,-3-28-1 0 0,0 1 1 0 0,1-1-1 0 0,0 1 1 0 0,0-1-1 0 0,0 0 1 0 0,1 0-1 0 0,0-1 1 0 0,1 1-1 0 0,-1-1 1 0 0,1 0-1 0 0,0 0 1 0 0,10 8-1 0 0,-11-10-200 0 0,0-1-1 0 0,0 0 1 0 0,1 0-1 0 0,-1 0 1 0 0,1 0 0 0 0,0-1-1 0 0,-1 0 1 0 0,1 0-1 0 0,0 0 1 0 0,9 1-1 0 0,13-6-9132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10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5473 0 0,'0'0'9824'0'0,"7"-11"-9357"0"0,21-37-59 0 0,-26 45-309 0 0,1 0 0 0 0,-1 1-1 0 0,1-1 1 0 0,0 1 0 0 0,0 0-1 0 0,0-1 1 0 0,0 1 0 0 0,0 1 0 0 0,0-1-1 0 0,0 0 1 0 0,1 1 0 0 0,-1 0-1 0 0,1 0 1 0 0,-1 0 0 0 0,1 0 0 0 0,-1 0-1 0 0,1 1 1 0 0,0 0 0 0 0,-1-1-1 0 0,1 1 1 0 0,0 1 0 0 0,-1-1-1 0 0,1 0 1 0 0,-1 1 0 0 0,1 0 0 0 0,-1 0-1 0 0,1 0 1 0 0,-1 0 0 0 0,1 1-1 0 0,-1-1 1 0 0,0 1 0 0 0,0 0 0 0 0,1 0-1 0 0,-2 0 1 0 0,1 0 0 0 0,0 0-1 0 0,0 1 1 0 0,2 3 0 0 0,-1-1-46 0 0,-1 0 0 0 0,0 0 0 0 0,0 0 0 0 0,0 1 0 0 0,-1-1-1 0 0,0 1 1 0 0,0 0 0 0 0,-1 0 0 0 0,1 0 0 0 0,-1 0 0 0 0,0 0 0 0 0,-1 0 0 0 0,0 0 0 0 0,0 0 0 0 0,0 0 0 0 0,0 0 0 0 0,-1 0 0 0 0,0 0 0 0 0,-1 0 0 0 0,1 0 0 0 0,-1-1 0 0 0,-5 12-1 0 0,-4 4-6 0 0,0 0-1 0 0,-2 0 0 0 0,-1-1 0 0 0,-22 25 0 0 0,20-25 51 0 0,13-16-74 0 0,-1 0 125 0 0,1 0 1 0 0,0 1-1 0 0,-1-1 1 0 0,1 1 0 0 0,1 0-1 0 0,-1 0 1 0 0,-2 7 0 0 0,5-11-119 0 0,0 0 1 0 0,-1 0 0 0 0,1-1 0 0 0,0 1 0 0 0,0 0 0 0 0,0 0 0 0 0,0 0 0 0 0,1 0 0 0 0,-1-1 0 0 0,0 1 0 0 0,0 0 0 0 0,0 0 0 0 0,1 0 0 0 0,-1-1 0 0 0,0 1 0 0 0,1 0-1 0 0,-1 0 1 0 0,0-1 0 0 0,1 1 0 0 0,-1 0 0 0 0,2 0 0 0 0,0 1-11 0 0,0-1-1 0 0,-1 0 1 0 0,1 0 0 0 0,1 1-1 0 0,-1-1 1 0 0,0 0 0 0 0,0-1-1 0 0,0 1 1 0 0,0 0 0 0 0,1-1 0 0 0,2 1-1 0 0,19 2 133 0 0,0-1 1 0 0,0-2-1 0 0,32-2 0 0 0,5-1-3281 0 0,-56 2 178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11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0 308 5685 0 0,'0'0'8964'0'0,"7"4"-8072"0"0,0-2-662 0 0,-1 0 1 0 0,1 0-1 0 0,0 0 1 0 0,0-1-1 0 0,0 0 0 0 0,0 0 1 0 0,0-1-1 0 0,0 0 1 0 0,1 0-1 0 0,-1-1 1 0 0,0 0-1 0 0,0 0 0 0 0,0-1 1 0 0,0 1-1 0 0,11-6 1 0 0,62-20 619 0 0,-74 24-807 0 0,0 1-1 0 0,0-1 1 0 0,0 0-1 0 0,0 0 1 0 0,-1-1 0 0 0,1 0-1 0 0,-1 0 1 0 0,0 0-1 0 0,0-1 1 0 0,6-7 0 0 0,-10 10-32 0 0,-1 1 0 0 0,1-1 0 0 0,-1 0 0 0 0,1 1 1 0 0,-1-1-1 0 0,0 0 0 0 0,0 0 0 0 0,0 1 1 0 0,1-1-1 0 0,-2 0 0 0 0,1 0 0 0 0,0 1 0 0 0,0-1 1 0 0,-1 0-1 0 0,1 0 0 0 0,0 1 0 0 0,-1-1 1 0 0,0 0-1 0 0,1 1 0 0 0,-1-1 0 0 0,0 1 1 0 0,0-1-1 0 0,0 1 0 0 0,0-1 0 0 0,0 1 0 0 0,0 0 1 0 0,-1-1-1 0 0,-1-1 0 0 0,-43-36-33 0 0,37 32 26 0 0,-7-5-38 0 0,6 5-40 0 0,-1-1 1 0 0,1 0-1 0 0,1-1 1 0 0,0 0-1 0 0,0 0 1 0 0,0-1-1 0 0,1 0 1 0 0,-9-15 0 0 0,21 23 96 0 0,-1 0 0 0 0,0 0 0 0 0,1 0 1 0 0,-1 0-1 0 0,1 1 0 0 0,0-1 0 0 0,-1 1 1 0 0,1 0-1 0 0,6-1 0 0 0,-4 1 70 0 0,29-5 254 0 0,59-3 1 0 0,-87 9-267 0 0,1 0 0 0 0,0 0 1 0 0,-1 1-1 0 0,1-1 0 0 0,0 2 1 0 0,-1-1-1 0 0,1 1 0 0 0,-1 0 1 0 0,0 1-1 0 0,0 0 0 0 0,0 0 1 0 0,0 0-1 0 0,0 1 0 0 0,8 5 1 0 0,-14-7-73 0 0,0 0 1 0 0,0 0-1 0 0,1 0 1 0 0,-1 0-1 0 0,0 0 1 0 0,-1 0-1 0 0,1 0 1 0 0,0 0-1 0 0,0 0 1 0 0,-1 0-1 0 0,1 0 1 0 0,-1 1-1 0 0,0-1 1 0 0,0 0-1 0 0,0 0 1 0 0,0 1-1 0 0,0-1 1 0 0,0 0 0 0 0,-1 0-1 0 0,1 0 1 0 0,-1 0-1 0 0,1 1 1 0 0,-1-1-1 0 0,0 0 1 0 0,0 0-1 0 0,0 0 1 0 0,0 0-1 0 0,0 0 1 0 0,-2 1-1 0 0,-5 12 84 0 0,-1-1 1 0 0,-19 22-1 0 0,20-26-79 0 0,-5 6 1 0 0,-27 38 112 0 0,38-51-119 0 0,0 0-1 0 0,0 0 1 0 0,0 0-1 0 0,1 0 1 0 0,-1 1 0 0 0,1-1-1 0 0,0 1 1 0 0,0-1-1 0 0,1 1 1 0 0,-1-1 0 0 0,1 1-1 0 0,-1 0 1 0 0,1-1 0 0 0,1 7-1 0 0,-1-9 22 0 0,1 1 0 0 0,0-1 0 0 0,0 0 0 0 0,0 1 0 0 0,1-1 0 0 0,-1 0 0 0 0,0 0-1 0 0,0 0 1 0 0,1 0 0 0 0,-1 0 0 0 0,0 0 0 0 0,1 0 0 0 0,-1 0 0 0 0,1 0 0 0 0,0-1 0 0 0,-1 1 0 0 0,1-1 0 0 0,-1 1-1 0 0,1-1 1 0 0,0 0 0 0 0,-1 1 0 0 0,1-1 0 0 0,3 0 0 0 0,45 2 632 0 0,-43-2-700 0 0,6 1-69 0 0,20-1-1039 0 0,-18-7-4146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3:5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1396 0 0,'0'0'6281'0'0,"-9"9"-5279"0"0,-27 28-81 0 0,35-36-660 0 0,0 0-1 0 0,1 1 0 0 0,-1-1 1 0 0,0 0-1 0 0,1 0 1 0 0,-1 1-1 0 0,1-1 1 0 0,-1 0-1 0 0,1 1 0 0 0,-1-1 1 0 0,1 0-1 0 0,0 1 1 0 0,0-1-1 0 0,0 1 1 0 0,0-1-1 0 0,0 0 0 0 0,0 1 1 0 0,0-1-1 0 0,0 1 1 0 0,1-1-1 0 0,-1 0 0 0 0,0 1 1 0 0,1-1-1 0 0,-1 0 1 0 0,1 1-1 0 0,0-1 1 0 0,-1 0-1 0 0,1 0 0 0 0,0 1 1 0 0,0-1-1 0 0,0 0 1 0 0,-1 0-1 0 0,3 1 0 0 0,2 8 642 0 0,6 32-251 0 0,-3 0 0 0 0,-2 1-1 0 0,-1 0 1 0 0,-2 54-1 0 0,5 40-374 0 0,6-7-57 0 0,9 76 599 0 0,-5 331 0 0 0,-28-380-779 0 0,1-61 11 0 0,5 1 1 0 0,15 173-1 0 0,14-32-310 0 0,13 93-168 0 0,-26-248-282 0 0,0 160 0 0 0,-22-247-3963 0 0,-11 0-13032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11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16 664 0 0,'0'0'17191'0'0,"-13"-7"-14611"0"0,19 5-2299 0 0,0 0 0 0 0,-1 1 0 0 0,1-1 1 0 0,0 2-1 0 0,0-1 0 0 0,0 0 0 0 0,0 1 0 0 0,0 0 0 0 0,8 1 0 0 0,5 0 835 0 0,-14 2-915 0 0,0 0 0 0 0,1 1-1 0 0,-2 0 1 0 0,1-1 0 0 0,0 2-1 0 0,-1-1 1 0 0,0 0 0 0 0,7 11-1 0 0,3 7 11 0 0,-1 0-1 0 0,-1 1 1 0 0,-1 1-1 0 0,-2 0 1 0 0,0 0-1 0 0,-1 1 1 0 0,-2 0-1 0 0,5 35 1 0 0,-9-46-187 0 0,-1 1 0 0 0,0-1 0 0 0,-1 1 0 0 0,-1-1 0 0 0,0 1 0 0 0,-1-1 1 0 0,0 1-1 0 0,-1-1 0 0 0,-1 0 0 0 0,0 0 0 0 0,-1 0 0 0 0,-1-1 0 0 0,0 1 0 0 0,-1-1 1 0 0,-8 12-1 0 0,8-15-132 0 0,-1 0 0 0 0,0 0 0 0 0,0-1 0 0 0,-1 0 1 0 0,-1-1-1 0 0,1 0 0 0 0,-20 13 0 0 0,19-15-336 0 0,0-1 0 0 0,-1 0 0 0 0,1-1 0 0 0,-1 0 0 0 0,0 0 1 0 0,0-1-1 0 0,0-1 0 0 0,0 0 0 0 0,-15 1 0 0 0,-14-3-4573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1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1368 0 0,'0'0'14267'0'0,"11"2"-13351"0"0,38 7-92 0 0,0-3 0 0 0,0-3 1 0 0,0-1-1 0 0,50-5 0 0 0,211-30-138 0 0,-136 11-237 0 0,437 2-198 0 0,-537 20-417 0 0,-61-1-656 0 0,21 1 925 0 0,-24 1-3435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2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0 113 1528 0 0,'0'0'9774'0'0,"39"-10"-6100"0"0,-19 9-3107 0 0,0 1 0 0 0,1 1-1 0 0,20 3 1 0 0,27 2-121 0 0,657-55 956 0 0,-401 15-587 0 0,-277 30-760 0 0,413-21 256 0 0,-387 26-313 0 0,0 3 0 0 0,0 3 1 0 0,-1 3-1 0 0,92 25 0 0 0,-150-31-103 0 0,1 0-359 0 0,0 0 0 0 0,-1 1 0 0 0,1 0-1 0 0,-1 1 1 0 0,18 11 0 0 0,-29-12-657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05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1436 0 0,'6'-1'21930'0'0,"24"-3"-21658"0"0,30-8 273 0 0,1 4 0 0 0,70-1 1 0 0,-127 12-2375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06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1292 0 0,'0'0'21405'0'0,"3"10"-20705"0"0,70 214 1657 0 0,-62-187-3252 0 0,-3-9-4594 0 0,-6-19-264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0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2244 0 0,'6'-1'20285'0'0,"28"-7"-19938"0"0,86-17 71 0 0,1 6 0 0 0,1 5 1 0 0,0 6-1 0 0,182 9 0 0 0,-220 11-404 0 0,-60-7 141 0 0,-1-2 0 0 0,28 1 1010 0 0,-77-4-567 0 0,-513-3-1548 0 0,273 6 750 0 0,316-6 281 0 0,86-15 0 0 0,-41 3 147 0 0,-72 13-203 0 0,96-15 296 0 0,1 7 0 0 0,180 5 1 0 0,-293 6-489 0 0,1-1 0 0 0,-1 2 0 0 0,0-1 1 0 0,0 1-1 0 0,1 0 0 0 0,-1 0 1 0 0,12 7-1 0 0,-17-8 109 0 0,-1-1-1 0 0,0 1 1 0 0,0 0 0 0 0,1 0-1 0 0,-1 0 1 0 0,0 0 0 0 0,0 0-1 0 0,0 0 1 0 0,0 0 0 0 0,0 0-1 0 0,0 0 1 0 0,-1 1 0 0 0,1-1-1 0 0,0 0 1 0 0,-1 0 0 0 0,1 1-1 0 0,0-1 1 0 0,-1 1-1 0 0,0-1 1 0 0,1 0 0 0 0,-1 1-1 0 0,0-1 1 0 0,0 1 0 0 0,0-1-1 0 0,0 1 1 0 0,0-1 0 0 0,0 1-1 0 0,0-1 1 0 0,0 0 0 0 0,-1 1-1 0 0,1-1 1 0 0,0 1 0 0 0,-1-1-1 0 0,1 1 1 0 0,-1-1 0 0 0,0 0-1 0 0,1 0 1 0 0,-1 1 0 0 0,0-1-1 0 0,0 0 1 0 0,0 0 0 0 0,0 0-1 0 0,0 0 1 0 0,-1 1-1 0 0,-19 15-4679 0 0,-24 1-5350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0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 3920 0 0,'0'0'13252'0'0,"-17"-5"-11352"0"0,21 8-1726 0 0,-1 0-1 0 0,1-1 1 0 0,0 0-1 0 0,-1 1 1 0 0,1-1-1 0 0,0-1 0 0 0,0 1 1 0 0,1 0-1 0 0,-1-1 1 0 0,0 0-1 0 0,8 1 1 0 0,54 5 916 0 0,-64-7-1052 0 0,525 1 2662 0 0,-229-5-2308 0 0,-364-10 364 0 0,-1 10-1015 0 0,0 3-1 0 0,-92 10 0 0 0,-134 31-847 0 0,271-37 1129 0 0,150-19 914 0 0,0 5 0 0 0,184 7-1 0 0,-311 4-958 0 0,0-1 0 0 0,0 1-1 0 0,0 0 1 0 0,0 0 0 0 0,0 0-1 0 0,0 0 1 0 0,0 0 0 0 0,0 0-1 0 0,0 0 1 0 0,0 0 0 0 0,0 0-1 0 0,0 1 1 0 0,0-1 0 0 0,0 0 0 0 0,0 1-1 0 0,0-1 1 0 0,0 1 0 0 0,0-1-1 0 0,0 1 1 0 0,0-1 0 0 0,-1 1-1 0 0,1 0 1 0 0,0-1 0 0 0,0 1-1 0 0,-1 0 1 0 0,1 0 0 0 0,0-1 0 0 0,-1 1-1 0 0,1 0 1 0 0,0 0 0 0 0,-1 0-1 0 0,1 0 1 0 0,-1 0 0 0 0,0 0-1 0 0,1 0 1 0 0,-1 0 0 0 0,0 0 0 0 0,0 0-1 0 0,1 1 1 0 0,-2 1-160 0 0,0-1 0 0 0,0 0 0 0 0,-1 0 0 0 0,1 0 0 0 0,0 1 0 0 0,-1-1 0 0 0,1 0 0 0 0,-1 0 0 0 0,0-1 0 0 0,1 1 0 0 0,-1 0 0 0 0,0-1 0 0 0,0 1 1 0 0,0-1-1 0 0,0 1 0 0 0,-1-1 0 0 0,1 0 0 0 0,-3 1 0 0 0,-34 14-4624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46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0 749 820 0 0,'0'0'14808'0'0,"16"-3"-11848"0"0,-7-10-2591 0 0,-2 0-1 0 0,0-1 0 0 0,0 0 1 0 0,-1 0-1 0 0,6-23 0 0 0,0 4-125 0 0,20-51-138 0 0,81-217 583 0 0,-39 101-440 0 0,-66 177-268 0 0,-7 28-20 0 0,0 0 1 0 0,1 0-1 0 0,-1-1 1 0 0,1 1-1 0 0,0 0 1 0 0,0-1-1 0 0,3 6 1 0 0,0 0 29 0 0,6 22 279 0 0,-2 1 1 0 0,-1 1-1 0 0,-1-1 0 0 0,-2 1 1 0 0,1 45-1 0 0,-2-27-122 0 0,12 59 0 0 0,42 92-80 0 0,-52-185-61 0 0,-20-50-1477 0 0,1 6-7228 0 0,6 14-230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47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6189 0 0,'0'0'12251'0'0,"3"7"-11559"0"0,-2-5-654 0 0,-1 0 0 0 0,0-1 0 0 0,1 1 0 0 0,-1 0 0 0 0,1-1 0 0 0,0 1 0 0 0,0-1 0 0 0,-1 1 0 0 0,1-1 0 0 0,0 0 0 0 0,0 1 0 0 0,0-1 0 0 0,0 0 0 0 0,1 0 0 0 0,-1 0 0 0 0,0 1 0 0 0,1-1 0 0 0,-1 0 0 0 0,0-1 0 0 0,1 1 0 0 0,-1 0 0 0 0,1 0 0 0 0,-1-1 0 0 0,1 1 0 0 0,0-1 0 0 0,-1 1 0 0 0,1-1 0 0 0,-1 1 0 0 0,1-1 0 0 0,0 0 0 0 0,-1 0 0 0 0,1 0 0 0 0,0 0 0 0 0,-1 0 0 0 0,1 0 0 0 0,0-1 0 0 0,-1 1 0 0 0,1-1 0 0 0,0 1 0 0 0,-1-1 0 0 0,2 0 0 0 0,34-12-114 0 0,-9 3 591 0 0,44-11-1 0 0,-22 16-2815 0 0,-44 5 1357 0 0,0 1 1 0 0,0 0-1 0 0,0 0 1 0 0,0 0-1 0 0,0 0 1 0 0,6 3-1 0 0,3 2-8599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47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52 2636 0 0,'0'0'13415'0'0,"-3"-8"-12491"0"0,-10-26-189 0 0,12 33-695 0 0,0 1-1 0 0,1-1 0 0 0,-1 0 0 0 0,0 1 1 0 0,1-1-1 0 0,-1 0 0 0 0,0 1 0 0 0,0-1 1 0 0,0 1-1 0 0,0-1 0 0 0,0 1 1 0 0,0-1-1 0 0,0 1 0 0 0,0 0 0 0 0,0-1 1 0 0,0 1-1 0 0,0 0 0 0 0,0 0 0 0 0,0 0 1 0 0,0 0-1 0 0,0 0 0 0 0,0 0 1 0 0,0 0-1 0 0,0 0 0 0 0,0 0 0 0 0,0 0 1 0 0,0 0-1 0 0,0 1 0 0 0,0-1 1 0 0,0 0-1 0 0,1 1 0 0 0,-1-1 0 0 0,0 1 1 0 0,-1 0-1 0 0,-28 18 413 0 0,30-19-445 0 0,-2 2 22 0 0,-14 10 128 0 0,1 1 0 0 0,0 1 0 0 0,-15 17 0 0 0,27-27-102 0 0,0-1 0 0 0,0 1 0 0 0,0 0-1 0 0,1 0 1 0 0,-1 0 0 0 0,1 1 0 0 0,0-1-1 0 0,0 0 1 0 0,1 1 0 0 0,-1 0 0 0 0,1-1-1 0 0,0 1 1 0 0,0 0 0 0 0,1-1 0 0 0,-1 1 0 0 0,1 0-1 0 0,0 0 1 0 0,1-1 0 0 0,0 9 0 0 0,0-10-27 0 0,0 0 0 0 0,0 0 1 0 0,0 1-1 0 0,1-1 1 0 0,-1 0-1 0 0,1-1 1 0 0,0 1-1 0 0,0 0 0 0 0,0 0 1 0 0,0-1-1 0 0,0 1 1 0 0,0-1-1 0 0,1 0 1 0 0,-1 1-1 0 0,1-1 1 0 0,0 0-1 0 0,0-1 0 0 0,4 4 1 0 0,-1-3 14 0 0,1 1 0 0 0,-1-1 0 0 0,1 0 0 0 0,0-1 0 0 0,0 0 0 0 0,-1 0 1 0 0,1 0-1 0 0,12-1 0 0 0,-3 0-570 0 0,0-2 1 0 0,1 0 0 0 0,-1-1 0 0 0,0-1 0 0 0,-1 0-1 0 0,31-13 1 0 0,-27 7-2228 0 0,-6 2-2109 0 0,4-4-3497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4:0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1736 0 0,'0'0'11939'0'0,"-4"6"-11370"0"0,1-1-438 0 0,1 0 0 0 0,0 1 0 0 0,-1-1 0 0 0,2 1 0 0 0,-1 0 0 0 0,1-1 0 0 0,-1 1 0 0 0,2 0 0 0 0,-1 0 0 0 0,1 0 0 0 0,0-1 0 0 0,0 1 0 0 0,0 0 0 0 0,1 0 0 0 0,0 0 0 0 0,0 0 0 0 0,0-1 0 0 0,4 9 1 0 0,-4-10-110 0 0,1 1 0 0 0,0-1 0 0 0,0 0 0 0 0,1 0 0 0 0,-1-1 0 0 0,1 1 0 0 0,-1 0 0 0 0,1-1 0 0 0,1 0 1 0 0,-1 1-1 0 0,0-1 0 0 0,1 0 0 0 0,-1-1 0 0 0,1 1 0 0 0,0-1 0 0 0,0 1 0 0 0,0-1 0 0 0,0-1 1 0 0,0 1-1 0 0,0 0 0 0 0,1-1 0 0 0,8 2 0 0 0,-10-3 35 0 0,1 0 1 0 0,0 0-1 0 0,0 0 0 0 0,0-1 1 0 0,0 1-1 0 0,0-1 0 0 0,-1 0 1 0 0,1 0-1 0 0,0 0 0 0 0,-1-1 1 0 0,1 1-1 0 0,-1-1 0 0 0,1 0 1 0 0,-1 0-1 0 0,0 0 1 0 0,1 0-1 0 0,-1 0 0 0 0,0-1 1 0 0,-1 0-1 0 0,1 1 0 0 0,0-1 1 0 0,-1 0-1 0 0,0-1 0 0 0,0 1 1 0 0,1 0-1 0 0,2-7 0 0 0,-3 6 49 0 0,0-1-1 0 0,0 1 1 0 0,0-1 0 0 0,0 1-1 0 0,-1-1 1 0 0,0 0-1 0 0,0 0 1 0 0,0 0-1 0 0,0 1 1 0 0,-1-1-1 0 0,0 0 1 0 0,0 0-1 0 0,0 0 1 0 0,0 0-1 0 0,-3-9 1 0 0,2 11-42 0 0,-1 0 1 0 0,1 0-1 0 0,-1 0 1 0 0,0 0-1 0 0,0 0 1 0 0,0 1-1 0 0,0-1 1 0 0,-1 1-1 0 0,1 0 1 0 0,0-1-1 0 0,-1 1 1 0 0,0 0-1 0 0,1 0 1 0 0,-1 1-1 0 0,0-1 1 0 0,0 1-1 0 0,0-1 1 0 0,0 1-1 0 0,0 0 1 0 0,-1 0-1 0 0,1 0 1 0 0,0 1-1 0 0,0-1 1 0 0,-6 0-1 0 0,3 0-47 0 0,0 0 0 0 0,0 1 0 0 0,0-1-1 0 0,0 1 1 0 0,0 1 0 0 0,0-1 0 0 0,0 1-1 0 0,0 0 1 0 0,0 0 0 0 0,0 0-1 0 0,0 1 1 0 0,1 0 0 0 0,-1 0 0 0 0,1 1-1 0 0,-1 0 1 0 0,1 0 0 0 0,0 0 0 0 0,0 0-1 0 0,-7 7 1 0 0,12-10-35 0 0,-1 0 0 0 0,1 0 0 0 0,0 0 0 0 0,-1 1 0 0 0,1-1 0 0 0,-1 0 0 0 0,1 1 0 0 0,0-1 0 0 0,-1 0 0 0 0,1 1 0 0 0,0-1 0 0 0,0 0 0 0 0,-1 1 0 0 0,1-1 0 0 0,0 1 0 0 0,0-1-1 0 0,0 0 1 0 0,-1 1 0 0 0,1-1 0 0 0,0 1 0 0 0,0-1 0 0 0,0 1 0 0 0,0-1 0 0 0,0 1 0 0 0,0-1 0 0 0,0 1 0 0 0,0-1 0 0 0,0 0 0 0 0,0 1 0 0 0,0-1 0 0 0,0 1 0 0 0,0-1 0 0 0,0 1 0 0 0,1-1 0 0 0,-1 1 0 0 0,17 4-759 0 0,24-9-2147 0 0,-23-7-1286 0 0,2-6-3183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47.9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36 6369 0 0,'0'0'9178'0'0,"-8"12"-8519"0"0,3-4-576 0 0,-5 7 181 0 0,0 0 1 0 0,1 1-1 0 0,-7 18 1 0 0,14-31-186 0 0,1 0 1 0 0,-1 0 0 0 0,1 1 0 0 0,0-1 0 0 0,0 0-1 0 0,0 1 1 0 0,0-1 0 0 0,0 1 0 0 0,1 0-1 0 0,0-1 1 0 0,0 1 0 0 0,0-1 0 0 0,0 1 0 0 0,0-1-1 0 0,1 1 1 0 0,0-1 0 0 0,-1 1 0 0 0,1-1-1 0 0,1 1 1 0 0,-1-1 0 0 0,0 0 0 0 0,1 1 0 0 0,0-1-1 0 0,3 5 1 0 0,-2-6-8 0 0,0 0 0 0 0,0 0 0 0 0,0 0 0 0 0,1-1 0 0 0,-1 1 1 0 0,0-1-1 0 0,1 0 0 0 0,-1 0 0 0 0,1 0 0 0 0,-1 0 0 0 0,1-1 0 0 0,-1 1 0 0 0,1-1 0 0 0,0 0 0 0 0,-1 0 0 0 0,1-1 0 0 0,0 1 0 0 0,-1 0 1 0 0,1-1-1 0 0,-1 0 0 0 0,1 0 0 0 0,-1 0 0 0 0,0-1 0 0 0,1 1 0 0 0,3-3 0 0 0,6-2 25 0 0,0-1 0 0 0,0 0 0 0 0,-1-1 0 0 0,0 0 0 0 0,12-10 0 0 0,-11 6-20 0 0,-1 0 0 0 0,18-23 0 0 0,-26 30-25 0 0,0 0-1 0 0,-1 0 1 0 0,0 0 0 0 0,0-1-1 0 0,0 1 1 0 0,-1-1-1 0 0,1 0 1 0 0,-1 0 0 0 0,-1 0-1 0 0,3-10 1 0 0,-4 14-3 0 0,0 1 0 0 0,0-1 0 0 0,0 0 0 0 0,0 1 0 0 0,0-1-1 0 0,-1 1 1 0 0,1-1 0 0 0,0 1 0 0 0,-1-1 0 0 0,1 1 0 0 0,-1-1 0 0 0,1 1 0 0 0,-1-1 0 0 0,0 1-1 0 0,0 0 1 0 0,0-1 0 0 0,1 1 0 0 0,-1 0 0 0 0,0 0 0 0 0,-1-1 0 0 0,1 1 0 0 0,0 0 0 0 0,0 0 0 0 0,-2-1-1 0 0,-1 0-16 0 0,1 1 1 0 0,-1-1-1 0 0,0 1 0 0 0,1 0 0 0 0,-1 0 0 0 0,0 0 0 0 0,0 0 0 0 0,1 1 0 0 0,-1-1 0 0 0,-4 1 0 0 0,-1 0-36 0 0,0 1 1 0 0,0-1-1 0 0,0 2 0 0 0,0-1 1 0 0,1 1-1 0 0,-1 0 0 0 0,0 1 1 0 0,-10 5-1 0 0,13-5-48 0 0,-53 37 29 0 0,56-38-110 0 0,0 0-1 0 0,1 0 0 0 0,-1 0 0 0 0,1 1 1 0 0,0 0-1 0 0,0-1 0 0 0,0 1 0 0 0,0 0 1 0 0,0 0-1 0 0,1 0 0 0 0,-1 0 0 0 0,1 0 1 0 0,0 0-1 0 0,-1 0 0 0 0,2 1 0 0 0,-1-1 1 0 0,-1 6-1 0 0,7 6-3165 0 0,8-11-3728 0 0,8-4-2171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48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1 7565 0 0,'0'0'7814'0'0,"-11"1"-7157"0"0,-33 6-255 0 0,42-7-365 0 0,0 1 0 0 0,0 0 1 0 0,0 0-1 0 0,0 0 0 0 0,0 0 1 0 0,1 0-1 0 0,-1 1 0 0 0,0-1 1 0 0,1 0-1 0 0,-1 1 0 0 0,0-1 1 0 0,1 1-1 0 0,0 0 0 0 0,-1 0 1 0 0,1-1-1 0 0,0 1 0 0 0,0 0 1 0 0,0 0-1 0 0,0 0 0 0 0,0 0 1 0 0,1 0-1 0 0,-1 0 0 0 0,0 4 1 0 0,-5 42 658 0 0,6-46-669 0 0,0 0 1 0 0,1-1-1 0 0,-1 1 1 0 0,0 0 0 0 0,0 0-1 0 0,1 0 1 0 0,-1-1-1 0 0,1 1 1 0 0,-1 0-1 0 0,1 0 1 0 0,0-1 0 0 0,0 1-1 0 0,0 0 1 0 0,0-1-1 0 0,0 1 1 0 0,0-1-1 0 0,0 0 1 0 0,0 1 0 0 0,1-1-1 0 0,-1 0 1 0 0,1 0-1 0 0,-1 1 1 0 0,1-1-1 0 0,-1 0 1 0 0,1-1 0 0 0,-1 1-1 0 0,1 0 1 0 0,0 0-1 0 0,-1-1 1 0 0,1 1-1 0 0,0-1 1 0 0,0 1 0 0 0,0-1-1 0 0,-1 0 1 0 0,1 0-1 0 0,0 0 1 0 0,2 0-1 0 0,11 0 193 0 0,0-1 0 0 0,0 0 0 0 0,-1-1-1 0 0,16-4 1 0 0,11-1-57 0 0,-39 6-123 0 0,-1 1 0 0 0,0 0 0 0 0,1-1 0 0 0,-1 1-1 0 0,1 0 1 0 0,-1 0 0 0 0,1 0 0 0 0,-1 0 0 0 0,1 0 0 0 0,-1 1 0 0 0,1-1 0 0 0,-1 0-1 0 0,1 1 1 0 0,-1-1 0 0 0,0 1 0 0 0,1-1 0 0 0,-1 1 0 0 0,0-1 0 0 0,1 1-1 0 0,-1 0 1 0 0,0 0 0 0 0,0 0 0 0 0,0 0 0 0 0,1 0 0 0 0,-1 0 0 0 0,0 0-1 0 0,0 0 1 0 0,-1 0 0 0 0,1 1 0 0 0,0-1 0 0 0,0 0 0 0 0,-1 0 0 0 0,1 1-1 0 0,0-1 1 0 0,-1 1 0 0 0,1-1 0 0 0,-1 0 0 0 0,0 1 0 0 0,0-1 0 0 0,1 1-1 0 0,-1-1 1 0 0,0 1 0 0 0,0-1 0 0 0,0 1 0 0 0,0-1 0 0 0,-1 1 0 0 0,1-1-1 0 0,0 1 1 0 0,-1-1 0 0 0,1 0 0 0 0,-1 1 0 0 0,1-1 0 0 0,-1 1 0 0 0,-1 1-1 0 0,-1 6 58 0 0,-2-1 0 0 0,1 0 0 0 0,-1 1 0 0 0,0-1 0 0 0,-1-1 0 0 0,1 1 0 0 0,-2-1 0 0 0,1 0 0 0 0,-13 10 0 0 0,6-5-67 0 0,-1-1-1 0 0,0-1 1 0 0,-1 0 0 0 0,-22 10-1 0 0,37-19-86 0 0,-1 0-1 0 0,0-1 0 0 0,1 1 1 0 0,-1-1-1 0 0,0 0 0 0 0,0 1 0 0 0,1-1 1 0 0,-1 0-1 0 0,0 1 0 0 0,0-1 1 0 0,0 0-1 0 0,1 0 0 0 0,-1 0 0 0 0,0 0 1 0 0,0 1-1 0 0,0-1 0 0 0,0 0 0 0 0,0-1 1 0 0,1 1-1 0 0,-1 0 0 0 0,0 0 1 0 0,0 0-1 0 0,0 0 0 0 0,0-1 0 0 0,1 1 1 0 0,-2-1-1 0 0,-2-26-8837 0 0,4 3-1373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48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4580 0 0,'0'0'13366'0'0,"-11"10"-12704"0"0,10-8-641 0 0,-9 8 196 0 0,0 0 0 0 0,1 1 0 0 0,0 0 0 0 0,1 0 0 0 0,0 1 0 0 0,1 0 0 0 0,-9 21 0 0 0,8-8 18 0 0,1 0 0 0 0,0 1 0 0 0,2 0 0 0 0,2 0 0 0 0,0 0 0 0 0,1 0 0 0 0,4 53 0 0 0,-1-65-298 0 0,1 0 0 0 0,0 0 0 0 0,1 0 0 0 0,0 0 0 0 0,1 0 0 0 0,1-1 0 0 0,0 1 1 0 0,1-1-1 0 0,0-1 0 0 0,1 1 0 0 0,1-1 0 0 0,0 0 0 0 0,0-1 0 0 0,1 0 0 0 0,1 0 0 0 0,14 13 0 0 0,-17-19-299 0 0,0 0 0 0 0,0-1-1 0 0,0 0 1 0 0,14 6 0 0 0,14-3-7918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49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10 336 5581 0 0,'0'0'9662'0'0,"-2"12"-9235"0"0,-5 34-28 0 0,7-45-358 0 0,0 0-1 0 0,0 0 0 0 0,0 0 1 0 0,0 0-1 0 0,0 0 0 0 0,0 0 1 0 0,1 0-1 0 0,-1 0 0 0 0,0 0 1 0 0,1-1-1 0 0,-1 1 0 0 0,1 0 1 0 0,-1 0-1 0 0,1 0 0 0 0,-1 0 1 0 0,1-1-1 0 0,-1 1 0 0 0,1 0 0 0 0,0 0 1 0 0,-1-1-1 0 0,1 1 0 0 0,0-1 1 0 0,0 1-1 0 0,0-1 0 0 0,-1 1 1 0 0,1-1-1 0 0,0 1 0 0 0,0-1 1 0 0,0 0-1 0 0,0 1 0 0 0,0-1 1 0 0,0 0-1 0 0,0 0 0 0 0,1 0 1 0 0,34 2 1108 0 0,-30-2-874 0 0,161-6 1169 0 0,-162 1-1166 0 0,-11-5-98 0 0,-13-7-40 0 0,19 16-139 0 0,-23-18 43 0 0,-1-1-389 0 0,0-1-1 0 0,-34-40 1 0 0,53 55 293 0 0,1 0 1 0 0,-1 0-1 0 0,1 0 1 0 0,0 0-1 0 0,1-1 1 0 0,0 0-1 0 0,0 0 1 0 0,0 1-1 0 0,1-2 1 0 0,0 1-1 0 0,0 0 1 0 0,1 0-1 0 0,-1-1 1 0 0,2 1-1 0 0,-1-1 1 0 0,2-14-1 0 0,1 16 89 0 0,0 0-1 0 0,0 0 0 0 0,1 0 0 0 0,0 1 0 0 0,0-1 0 0 0,0 1 1 0 0,1-1-1 0 0,0 1 0 0 0,0 0 0 0 0,0 0 0 0 0,0 1 0 0 0,1 0 1 0 0,0-1-1 0 0,0 1 0 0 0,0 1 0 0 0,0-1 0 0 0,1 1 1 0 0,0 0-1 0 0,10-5 0 0 0,-5 3 22 0 0,1 1 1 0 0,-1-1 0 0 0,1 2-1 0 0,0-1 1 0 0,0 2-1 0 0,0 0 1 0 0,0 0 0 0 0,1 1-1 0 0,16 1 1 0 0,-25 0-41 0 0,-1 0-1 0 0,0 1 1 0 0,1 0 0 0 0,-1 0 0 0 0,0 0 0 0 0,0 0-1 0 0,0 0 1 0 0,0 1 0 0 0,0-1 0 0 0,0 1-1 0 0,0 0 1 0 0,-1 0 0 0 0,1 0 0 0 0,0 0 0 0 0,-1 0-1 0 0,0 1 1 0 0,5 4 0 0 0,-4-1-3 0 0,1 0 0 0 0,-1 0 0 0 0,-1 0 1 0 0,1 0-1 0 0,-1 0 0 0 0,0 0 0 0 0,0 1 1 0 0,1 10-1 0 0,-1 2 7 0 0,0 0 0 0 0,-2 0 1 0 0,0 0-1 0 0,-1 0 0 0 0,-6 27 1 0 0,4-32 8 0 0,-1 0 0 0 0,-12 27 0 0 0,12-32 72 0 0,0 0 0 0 0,0 1 1 0 0,1-1-1 0 0,0 1 0 0 0,1 0 0 0 0,0 0 1 0 0,-1 16-1 0 0,4-26-92 0 0,-1 1 0 0 0,1 0 0 0 0,-1-1 0 0 0,1 1 0 0 0,0 0 0 0 0,-1-1 0 0 0,1 1 0 0 0,0-1 0 0 0,-1 1 0 0 0,1-1 0 0 0,0 1-1 0 0,-1-1 1 0 0,1 1 0 0 0,0-1 0 0 0,0 0 0 0 0,0 1 0 0 0,0-1 0 0 0,-1 0 0 0 0,1 0 0 0 0,0 0 0 0 0,0 0 0 0 0,0 0 0 0 0,0 0 0 0 0,1 0 0 0 0,29 2 149 0 0,-26-2-69 0 0,134 13 1842 0 0,-78-6-8475 0 0,-52-6 727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49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4316 0 0,'0'0'9844'0'0,"0"11"-8819"0"0,5 76 1027 0 0,-4-76-1814 0 0,0 0 0 0 0,1-1 0 0 0,1 1 0 0 0,0-1 0 0 0,0 0 0 0 0,1 0 0 0 0,7 14 0 0 0,-11-23-231 0 0,1-1 1 0 0,-1 1-1 0 0,0-1 0 0 0,0 1 0 0 0,1-1 1 0 0,-1 1-1 0 0,0-1 0 0 0,1 0 0 0 0,-1 1 1 0 0,1-1-1 0 0,-1 1 0 0 0,1-1 0 0 0,-1 0 1 0 0,1 1-1 0 0,-1-1 0 0 0,1 0 0 0 0,-1 1 1 0 0,1-1-1 0 0,-1 0 0 0 0,1 0 0 0 0,-1 0 1 0 0,1 0-1 0 0,-1 1 0 0 0,1-1 0 0 0,0 0 1 0 0,-1 0-1 0 0,1 0 0 0 0,-1 0 0 0 0,1 0 1 0 0,-1 0-1 0 0,1-1 0 0 0,0 1 0 0 0,-1 0 1 0 0,1 0-1 0 0,-1 0 0 0 0,1 0 0 0 0,-1-1 1 0 0,1 1-1 0 0,-1 0 0 0 0,1 0 0 0 0,-1-1 1 0 0,1 1-1 0 0,-1 0 0 0 0,1-1 1 0 0,-1 1-1 0 0,1-1 0 0 0,-1 1 0 0 0,0-1 1 0 0,1 1-1 0 0,-1-1 0 0 0,0 1 0 0 0,1-1 1 0 0,-1 1-1 0 0,0-1 0 0 0,0 1 0 0 0,0-1 1 0 0,1 1-1 0 0,-1-2 0 0 0,15-34 190 0 0,-15 35-193 0 0,4-12 29 0 0,29-77-211 0 0,-30 83 205 0 0,0 0 0 0 0,1 0 0 0 0,-1 1-1 0 0,1-1 1 0 0,1 1 0 0 0,-1 0 0 0 0,1 0 0 0 0,0 1-1 0 0,1 0 1 0 0,7-6 0 0 0,-13 10-5 0 0,1 0 1 0 0,-1 1-1 0 0,1 0 1 0 0,0-1-1 0 0,0 1 1 0 0,-1-1-1 0 0,1 1 0 0 0,0 0 1 0 0,0-1-1 0 0,-1 1 1 0 0,1 0-1 0 0,0 0 1 0 0,0 0-1 0 0,0 0 1 0 0,-1-1-1 0 0,1 1 1 0 0,0 0-1 0 0,0 0 0 0 0,0 1 1 0 0,-1-1-1 0 0,1 0 1 0 0,0 0-1 0 0,0 0 1 0 0,0 0-1 0 0,-1 1 1 0 0,1-1-1 0 0,0 0 1 0 0,0 1-1 0 0,-1-1 1 0 0,1 1-1 0 0,0-1 0 0 0,0 2 1 0 0,1 0 28 0 0,0 0 0 0 0,-1 0-1 0 0,1 0 1 0 0,-1 1 0 0 0,0-1 0 0 0,0 1 0 0 0,0-1 0 0 0,0 1 0 0 0,0 0 0 0 0,0 3-1 0 0,5 62 507 0 0,-9 0-186 0 0,-1 0-3633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0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11 860 0 0,'0'0'19290'0'0,"1"5"-19064"0"0,-1-4-210 0 0,0 0 0 0 0,0 0-1 0 0,0 0 1 0 0,1 0 0 0 0,-1 0 0 0 0,0 0 0 0 0,1 0 0 0 0,-1 0 0 0 0,1 0 0 0 0,-1 0-1 0 0,1 0 1 0 0,0 0 0 0 0,-1 0 0 0 0,1 0 0 0 0,0 0 0 0 0,0 0 0 0 0,-1 0 0 0 0,1-1-1 0 0,0 1 1 0 0,0 0 0 0 0,0-1 0 0 0,0 1 0 0 0,0-1 0 0 0,0 1 0 0 0,0-1-1 0 0,0 1 1 0 0,1-1 0 0 0,42 0 497 0 0,35-19-383 0 0,-30 0-3761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0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11805 0 0,'0'0'8149'0'0,"-3"66"-7297"0"0,6-42-120 0 0,-1-2-308 0 0,-2 5-240 0 0,3-3-136 0 0,-1 4-48 0 0,1-6-4 0 0,-1-4-288 0 0,3 0-412 0 0,-2-6-564 0 0,-1-2-888 0 0,6-8-3577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0.9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20 3588 0 0,'0'0'11777'0'0,"-5"11"-10840"0"0,-2 7-386 0 0,0 0 1 0 0,1 0-1 0 0,0 0 0 0 0,-4 32 1 0 0,10-46-458 0 0,-1 0 1 0 0,1 0 0 0 0,0 1 0 0 0,0-1-1 0 0,0 0 1 0 0,1 0 0 0 0,0 1-1 0 0,-1-1 1 0 0,1 0 0 0 0,1 0-1 0 0,-1 0 1 0 0,1 0 0 0 0,3 7-1 0 0,-3-9-90 0 0,0 0 0 0 0,0 0 0 0 0,1 0 0 0 0,-1 0 0 0 0,0 0-1 0 0,1 0 1 0 0,-1-1 0 0 0,1 1 0 0 0,0-1 0 0 0,-1 0 0 0 0,1 0-1 0 0,0 0 1 0 0,0 0 0 0 0,0 0 0 0 0,0-1 0 0 0,0 1 0 0 0,0-1-1 0 0,0 0 1 0 0,0 1 0 0 0,0-2 0 0 0,0 1 0 0 0,0 0 0 0 0,3-1 0 0 0,5-1 45 0 0,0-1 0 0 0,0 0 0 0 0,0-1 1 0 0,-1 0-1 0 0,0 0 0 0 0,1-1 0 0 0,-2 0 1 0 0,1-1-1 0 0,0 0 0 0 0,9-9 1 0 0,-7 5 23 0 0,0 0 1 0 0,-1 0 0 0 0,0-1 0 0 0,-1-1 0 0 0,0 0 0 0 0,16-25 0 0 0,-25 35-64 0 0,0 0 0 0 0,0 0 0 0 0,0 0-1 0 0,0 0 1 0 0,0 0 0 0 0,0 0 0 0 0,-1 0 0 0 0,1 0 0 0 0,-1 0 0 0 0,1 0 0 0 0,-1 0 0 0 0,0 0-1 0 0,0-1 1 0 0,0 1 0 0 0,0 0 0 0 0,0 0 0 0 0,-1 0 0 0 0,1 0 0 0 0,-1 0 0 0 0,1 0-1 0 0,-1-1 1 0 0,0 1 0 0 0,0 1 0 0 0,0-1 0 0 0,0 0 0 0 0,0 0 0 0 0,0 0 0 0 0,0 0-1 0 0,-1 1 1 0 0,1-1 0 0 0,-1 0 0 0 0,1 1 0 0 0,-1 0 0 0 0,1-1 0 0 0,-1 1 0 0 0,0 0-1 0 0,0 0 1 0 0,0 0 0 0 0,-3-2 0 0 0,2 2-12 0 0,0 0-1 0 0,0 0 1 0 0,0 0 0 0 0,0 0-1 0 0,1 1 1 0 0,-1-1 0 0 0,0 1-1 0 0,0 0 1 0 0,0 0 0 0 0,0 0-1 0 0,0 0 1 0 0,0 0 0 0 0,0 1-1 0 0,0-1 1 0 0,0 1 0 0 0,0 0-1 0 0,0 0 1 0 0,0 0 0 0 0,1 0-1 0 0,-1 0 1 0 0,0 1 0 0 0,1-1-1 0 0,-1 1 1 0 0,1 0 0 0 0,0 0-1 0 0,-1 0 1 0 0,1 0 0 0 0,-3 3-1 0 0,-6 12 25 0 0,1 1 0 0 0,1-1 0 0 0,0 2 0 0 0,1-1 0 0 0,1 1 0 0 0,0 1 0 0 0,2-1 0 0 0,0 1 0 0 0,-2 24 0 0 0,0 24 316 0 0,3 91 0 0 0,4-153-278 0 0,0-1 1 0 0,1 1-1 0 0,0 0 0 0 0,0 0 1 0 0,3 10-1 0 0,-3-14-173 0 0,-1-1 0 0 0,1 1 0 0 0,-1-1 0 0 0,1 0-1 0 0,0 1 1 0 0,-1-1 0 0 0,1 0 0 0 0,0 0 0 0 0,0 1-1 0 0,0-1 1 0 0,0 0 0 0 0,0 0 0 0 0,0 0 0 0 0,0 0-1 0 0,0 0 1 0 0,0 0 0 0 0,1-1 0 0 0,-1 1 0 0 0,0 0 0 0 0,1 0-1 0 0,-1-1 1 0 0,0 1 0 0 0,1-1 0 0 0,-1 1 0 0 0,1-1-1 0 0,2 0 1 0 0,-1-1-2446 0 0,-1-8-2454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1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 1528 0 0,'0'0'11768'0'0,"-2"-4"-10908"0"0,-6-13 1311 0 0,14 29-987 0 0,26 53 580 0 0,-3 2 0 0 0,29 93 0 0 0,-49-125-1682 0 0,0-1 0 0 0,-3 1 1 0 0,-1 0-1 0 0,-1 1 1 0 0,-2-1-1 0 0,-5 68 0 0 0,1-88-63 0 0,-1 0 0 0 0,-1-1 1 0 0,0 1-1 0 0,-1-1 0 0 0,-1 0 0 0 0,-12 24 0 0 0,12-29-62 0 0,1 1 0 0 0,-1-1 0 0 0,-1 0 0 0 0,0-1 0 0 0,0 0 1 0 0,0 0-1 0 0,-1 0 0 0 0,-1-1 0 0 0,1 0 0 0 0,-10 6 0 0 0,17-13 16 0 0,1 0 0 0 0,0 0 0 0 0,0 0 0 0 0,0 1 0 0 0,0-1 0 0 0,0 0 0 0 0,0 0 0 0 0,-1 0 0 0 0,1 0 0 0 0,0 0-1 0 0,0 0 1 0 0,0 0 0 0 0,0 0 0 0 0,0 1 0 0 0,-1-1 0 0 0,1 0 0 0 0,0 0 0 0 0,0 0 0 0 0,0 0 0 0 0,0 0-1 0 0,-1 0 1 0 0,1 0 0 0 0,0 0 0 0 0,0 0 0 0 0,0 0 0 0 0,-1 0 0 0 0,1 0 0 0 0,0 0 0 0 0,0 0 0 0 0,0 0 0 0 0,0 0-1 0 0,-1 0 1 0 0,1-1 0 0 0,0 1 0 0 0,0 0 0 0 0,0 0 0 0 0,0 0 0 0 0,0 0 0 0 0,-1 0 0 0 0,1 0 0 0 0,0 0 0 0 0,0 0-1 0 0,0-1 1 0 0,0 1 0 0 0,0 0 0 0 0,0 0 0 0 0,-1 0 0 0 0,1 0 0 0 0,0-1 0 0 0,0 1 0 0 0,0 0 0 0 0,0 0 0 0 0,0 0-1 0 0,0 0 1 0 0,0-1 0 0 0,0 1 0 0 0,0 0 0 0 0,0 0 0 0 0,0-1 0 0 0,4-16-1102 0 0,14-23-4079 0 0,-18 38 4646 0 0,15-28-7050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2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9249 0 0,'0'0'10929'0'0,"69"2"-10685"0"0,-51-2-172 0 0,0 0-72 0 0,-1 0-416 0 0,-1 0-392 0 0,-6 0-384 0 0,0 0-1257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2:49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8 3920 0 0,'0'0'14114'0'0,"7"-8"-12573"0"0,-45 47-588 0 0,27-29-510 0 0,1 0-1 0 0,0 1 1 0 0,-14 20-1 0 0,24-31-436 0 0,0 1 0 0 0,0-1 0 0 0,0 1-1 0 0,0-1 1 0 0,0 1 0 0 0,0-1 0 0 0,0 1 0 0 0,1-1 0 0 0,-1 1 0 0 0,0-1-1 0 0,0 1 1 0 0,0-1 0 0 0,0 1 0 0 0,1-1 0 0 0,-1 1 0 0 0,0-1-1 0 0,1 0 1 0 0,-1 1 0 0 0,0-1 0 0 0,1 1 0 0 0,-1-1 0 0 0,0 0 0 0 0,1 1-1 0 0,-1-1 1 0 0,1 0 0 0 0,-1 1 0 0 0,1-1 0 0 0,-1 0 0 0 0,0 0 0 0 0,1 0-1 0 0,-1 1 1 0 0,1-1 0 0 0,-1 0 0 0 0,1 0 0 0 0,-1 0 0 0 0,1 0-1 0 0,-1 0 1 0 0,1 0 0 0 0,0 0 0 0 0,-1 0 0 0 0,1 0 0 0 0,30 5 100 0 0,-27-4-78 0 0,45 3 166 0 0,-22-2 33 0 0,46 10 0 0 0,-67-11-157 0 0,0 1 0 0 0,-1-1-1 0 0,1 1 1 0 0,0 1 0 0 0,-1-1 0 0 0,0 1-1 0 0,1 0 1 0 0,-1 0 0 0 0,0 0-1 0 0,-1 1 1 0 0,1 0 0 0 0,-1 0 0 0 0,7 6-1 0 0,-9-7-28 0 0,-1-1 1 0 0,1 1-1 0 0,0-1 0 0 0,0 1 0 0 0,-1 0 0 0 0,0-1 0 0 0,1 1 1 0 0,-1 0-1 0 0,0 0 0 0 0,0 0 0 0 0,-1 0 0 0 0,1 0 0 0 0,-1 0 1 0 0,1 0-1 0 0,-1 1 0 0 0,0-1 0 0 0,0 0 0 0 0,0 0 0 0 0,-1 0 1 0 0,1 0-1 0 0,-1 0 0 0 0,0 0 0 0 0,1 0 0 0 0,-2 0 0 0 0,1 0 1 0 0,0 0-1 0 0,0 0 0 0 0,-1-1 0 0 0,1 1 0 0 0,-1 0 0 0 0,0-1 0 0 0,0 1 1 0 0,-4 3-1 0 0,1-2-2 0 0,0 1 1 0 0,0-1 0 0 0,-1 0-1 0 0,1 0 1 0 0,-1-1 0 0 0,0 0-1 0 0,0 0 1 0 0,-1 0 0 0 0,1-1-1 0 0,0 0 1 0 0,-1 0-1 0 0,1 0 1 0 0,-1-1 0 0 0,-10 1-1 0 0,-67-5 561 0 0,78 3-674 0 0,1-1-1 0 0,-1 0 1 0 0,1-1 0 0 0,0 1 0 0 0,-1-1 0 0 0,1 0 0 0 0,0 0-1 0 0,0-1 1 0 0,0 0 0 0 0,0 1 0 0 0,1-2 0 0 0,-9-6 0 0 0,10 3-1490 0 0,3 3-1736 0 0,3-5-2447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4:0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1 444 0 0,'0'0'16440'0'0,"8"18"-12015"0"0,18 420-2239 0 0,-2-110-1407 0 0,-21 57-564 0 0,0-6-62 0 0,35 90 14 0 0,-37-402-180 0 0,0-15-80 0 0,12 96 0 0 0,-12-143-712 0 0,4 16 2297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2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12685 0 0,'0'0'9505'0'0,"74"4"-9289"0"0,-49 0-152 0 0,1-2-64 0 0,-1 2-464 0 0,-2 0-592 0 0,-5 2-840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3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3376 0 0,'0'0'9707'0'0,"2"-4"-8412"0"0,8 204 3100 0 0,1-1-4978 0 0,-12-186 560 0 0,3 29-294 0 0,-2-42 315 0 0,0 0-1 0 0,0 0 1 0 0,0 0-1 0 0,0 0 1 0 0,0 0 0 0 0,0-1-1 0 0,0 1 1 0 0,0 0-1 0 0,0 0 1 0 0,0 0 0 0 0,0 0-1 0 0,0 0 1 0 0,0 0-1 0 0,0 0 1 0 0,0-1 0 0 0,0 1-1 0 0,0 0 1 0 0,0 0-1 0 0,0 0 1 0 0,0 0 0 0 0,0 0-1 0 0,0 0 1 0 0,0 0-1 0 0,0 0 1 0 0,0 0 0 0 0,1 0-1 0 0,-1-1 1 0 0,0 1-1 0 0,0 0 1 0 0,0 0 0 0 0,0 0-1 0 0,0 0 1 0 0,0 0-1 0 0,0 0 1 0 0,0 0 0 0 0,0 0-1 0 0,1 0 1 0 0,-1 0-1 0 0,0 0 1 0 0,0 0 0 0 0,0 0-1 0 0,0 0 1 0 0,0 0-1 0 0,0 0 1 0 0,0 0-1 0 0,0 0 1 0 0,1 0 0 0 0,-1 0-1 0 0,0 0 1 0 0,0 0-1 0 0,0 0 1 0 0,0 0 0 0 0,0 0-1 0 0,0 0 1 0 0,0 0-1 0 0,0 0 1 0 0,1 0 0 0 0,-1 0-1 0 0,0 0 1 0 0,0 1-1 0 0,8-29-28 0 0,-4 13 43 0 0,1 1-1 0 0,1 0 1 0 0,1 0 0 0 0,0 1 0 0 0,0 0 0 0 0,2 0 0 0 0,-1 0 0 0 0,2 1 0 0 0,0 1 0 0 0,0-1-1 0 0,23-18 1 0 0,-32 29-13 0 0,1 0 0 0 0,-1 0 0 0 0,1 0 0 0 0,-1 0 0 0 0,1 0 0 0 0,-1 1 0 0 0,1-1 0 0 0,0 0 0 0 0,-1 1 0 0 0,1-1 0 0 0,0 1-1 0 0,0 0 1 0 0,-1-1 0 0 0,1 1 0 0 0,0 0 0 0 0,0 0 0 0 0,0 0 0 0 0,-1 1 0 0 0,1-1 0 0 0,0 0 0 0 0,-1 1 0 0 0,4 0 0 0 0,-2 0 21 0 0,0 1 1 0 0,-1 0-1 0 0,1 0 1 0 0,0 0-1 0 0,-1 0 1 0 0,1 0-1 0 0,-1 0 1 0 0,0 1-1 0 0,0-1 1 0 0,0 1-1 0 0,3 4 1 0 0,3 8 170 0 0,0 1 0 0 0,-1 0 0 0 0,9 28 0 0 0,-13-34-93 0 0,5 18 25 0 0,0-1-1 0 0,-2 1 0 0 0,-2 0 1 0 0,0 1-1 0 0,-1 42 0 0 0,-11-92-14398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3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24 5673 0 0,'0'0'12145'0'0,"-3"-5"-11529"0"0,3 4-572 0 0,0 0 0 0 0,-1 0-1 0 0,1 0 1 0 0,-1 0 0 0 0,0 0 0 0 0,1 0 0 0 0,-1 0 0 0 0,0 0 0 0 0,0 0 0 0 0,0 0 0 0 0,1 0 0 0 0,-1 1 0 0 0,0-1 0 0 0,0 0 0 0 0,0 1-1 0 0,0-1 1 0 0,0 1 0 0 0,0-1 0 0 0,0 1 0 0 0,-1-1 0 0 0,1 1 0 0 0,0 0 0 0 0,0-1 0 0 0,0 1 0 0 0,0 0 0 0 0,0 0 0 0 0,-1 0 0 0 0,1 0-1 0 0,0 0 1 0 0,0 0 0 0 0,0 0 0 0 0,0 1 0 0 0,-1-1 0 0 0,1 0 0 0 0,0 0 0 0 0,0 1 0 0 0,0-1 0 0 0,0 1 0 0 0,0-1 0 0 0,0 1 0 0 0,0 0-1 0 0,0-1 1 0 0,-2 3 0 0 0,-29 8 353 0 0,-28-3-139 0 0,59-8-272 0 0,4 25-25 0 0,4 13 99 0 0,-2 1 0 0 0,-1 0 1 0 0,-3 78-1 0 0,-24 118-176 0 0,12-182-381 0 0,7-40 172 0 0,1-1-1 0 0,0 1 1 0 0,-1 23-1 0 0,5-35 317 0 0,0-1 1 0 0,-1 0-1 0 0,1 1 0 0 0,0-1 0 0 0,-1 0 0 0 0,1 0 0 0 0,0 0 0 0 0,-1 0 0 0 0,1 0 0 0 0,0 0 0 0 0,-1 0 0 0 0,1 0 0 0 0,0 0 0 0 0,-1 0 0 0 0,1 0 0 0 0,0 0 0 0 0,-1 0 1 0 0,1-1-1 0 0,0 1 0 0 0,-1 0 0 0 0,1 0 0 0 0,0-1 0 0 0,-1 1 0 0 0,1-1 0 0 0,-1 1 0 0 0,1 0 0 0 0,0-2 0 0 0,21-9 205 0 0,4-6-377 0 0,18-9 452 0 0,-10 19-4368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4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88 117 4880 0 0,'0'0'9808'0'0,"-11"5"-9322"0"0,-33 20-82 0 0,41-22-319 0 0,0 1 0 0 0,0 0-1 0 0,0 0 1 0 0,0 0 0 0 0,0 1 0 0 0,1-1-1 0 0,0 1 1 0 0,0-1 0 0 0,0 1 0 0 0,1 0 0 0 0,-1 0-1 0 0,1 0 1 0 0,0 0 0 0 0,1-1 0 0 0,-1 1-1 0 0,1 1 1 0 0,0-1 0 0 0,0 0 0 0 0,1 5-1 0 0,-1 6 250 0 0,-1-11-289 0 0,1 0-1 0 0,0 0 1 0 0,0 0-1 0 0,0 0 1 0 0,1 0 0 0 0,-1 0-1 0 0,1 0 1 0 0,1 0 0 0 0,-1 0-1 0 0,1 0 1 0 0,-1-1-1 0 0,1 1 1 0 0,1 0 0 0 0,-1-1-1 0 0,1 0 1 0 0,-1 1-1 0 0,1-1 1 0 0,1 0 0 0 0,-1-1-1 0 0,0 1 1 0 0,1 0 0 0 0,0-1-1 0 0,0 0 1 0 0,0 0-1 0 0,0 0 1 0 0,0 0 0 0 0,1-1-1 0 0,-1 0 1 0 0,1 0-1 0 0,0 0 1 0 0,-1 0 0 0 0,1-1-1 0 0,0 0 1 0 0,0 0 0 0 0,0 0-1 0 0,0 0 1 0 0,0-1-1 0 0,0 0 1 0 0,0 0 0 0 0,0 0-1 0 0,1-1 1 0 0,-1 1 0 0 0,-1-1-1 0 0,1-1 1 0 0,0 1-1 0 0,0-1 1 0 0,0 1 0 0 0,-1-1-1 0 0,9-5 1 0 0,2-2 60 0 0,0 0 0 0 0,0-2 0 0 0,-1 1 0 0 0,-1-2 0 0 0,0 0 0 0 0,0 0-1 0 0,21-28 1 0 0,-28 32-39 0 0,0 0 0 0 0,-1-1 0 0 0,1 0 0 0 0,-2 0 0 0 0,1 0 0 0 0,-1 0 0 0 0,-1-1 0 0 0,0 1 0 0 0,0-1 0 0 0,-1 0 0 0 0,0 0 0 0 0,0 0 0 0 0,-1 0 0 0 0,-1 0 0 0 0,0-13 0 0 0,-1 18-27 0 0,-1 1 1 0 0,1-1 0 0 0,-1 0-1 0 0,0 1 1 0 0,0-1 0 0 0,0 1 0 0 0,0 0-1 0 0,-1 0 1 0 0,0 0 0 0 0,0 0-1 0 0,0 0 1 0 0,0 1 0 0 0,-1-1-1 0 0,1 1 1 0 0,-1 0 0 0 0,0 0 0 0 0,0 0-1 0 0,0 1 1 0 0,0-1 0 0 0,0 1-1 0 0,-1 0 1 0 0,1 0 0 0 0,-1 0-1 0 0,1 1 1 0 0,-1 0 0 0 0,-5-1-1 0 0,0-1-85 0 0,1 1 0 0 0,0 1 0 0 0,-1 0 0 0 0,1 0 0 0 0,-1 1-1 0 0,0 0 1 0 0,1 1 0 0 0,-1 0 0 0 0,1 1 0 0 0,0-1-1 0 0,-1 2 1 0 0,-10 3 0 0 0,11-1-125 0 0,0-1 0 0 0,0 1 1 0 0,1 1-1 0 0,0-1 0 0 0,0 1 0 0 0,-10 11 0 0 0,13-12-635 0 0,1-1-1 0 0,0 1 0 0 0,0 1 1 0 0,1-1-1 0 0,0 0 0 0 0,-5 12 0 0 0,2-1-5377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4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5168 0 0,'0'0'12006'0'0,"5"3"-11260"0"0,3 1-515 0 0,1 0 0 0 0,-1 0 0 0 0,1-1 0 0 0,0-1 0 0 0,0 0 0 0 0,0 0 0 0 0,0 0 1 0 0,0-1-1 0 0,13 0 0 0 0,-9-1-183 0 0,0 0 0 0 0,0-1-1 0 0,0 0 1 0 0,0-1 0 0 0,0 0 0 0 0,22-8 0 0 0,-36 10 209 0 0,0 0-263 0 0,-1 0 0 0 0,1 0 0 0 0,-1-1 0 0 0,1 2 0 0 0,-1-1 0 0 0,1 0-1 0 0,-1 0 1 0 0,1 0 0 0 0,-1 1 0 0 0,1-1 0 0 0,0 1 0 0 0,-1-1 0 0 0,1 1 0 0 0,-1-1 0 0 0,1 1-1 0 0,0 0 1 0 0,0 0 0 0 0,-1 0 0 0 0,1 0 0 0 0,0 0 0 0 0,0 0 0 0 0,0 0 0 0 0,0 0-1 0 0,0 0 1 0 0,0 0 0 0 0,1 0 0 0 0,-1 1 0 0 0,-1 2 0 0 0,-2 6-9 0 0,0 1 0 0 0,1 0 1 0 0,1 1-1 0 0,0-1 0 0 0,0 0 1 0 0,1 1-1 0 0,0 12 0 0 0,8 81 6 0 0,20 39-31 0 0,-18-112 126 0 0,-2 0-1 0 0,-1 1 1 0 0,-2 0-1 0 0,-1 0 1 0 0,-2 36 0 0 0,-1-65-40 0 0,-1-1 0 0 0,0 1 1 0 0,0-1-1 0 0,-1 1 0 0 0,1-1 1 0 0,-1 0-1 0 0,1 0 0 0 0,-1 1 1 0 0,0-1-1 0 0,0 0 1 0 0,-1-1-1 0 0,1 1 0 0 0,-1 0 1 0 0,1-1-1 0 0,-1 1 0 0 0,0-1 1 0 0,0 0-1 0 0,0 0 0 0 0,0 0 1 0 0,0 0-1 0 0,0 0 0 0 0,-1-1 1 0 0,1 1-1 0 0,0-1 1 0 0,-1 0-1 0 0,1 0 0 0 0,-1 0 1 0 0,0-1-1 0 0,-5 1 0 0 0,2 0 2 0 0,0 0-1 0 0,0 0 1 0 0,0-1 0 0 0,1 0-1 0 0,-1-1 1 0 0,0 1-1 0 0,0-1 1 0 0,0 0-1 0 0,1-1 1 0 0,-1 0-1 0 0,0 0 1 0 0,1 0-1 0 0,0-1 1 0 0,-1 0 0 0 0,-7-5-1 0 0,14 8-124 0 0,-1-1-1 0 0,0 0 1 0 0,0 0 0 0 0,1 0 0 0 0,-1 0-1 0 0,0 0 1 0 0,1 1 0 0 0,-1-1-1 0 0,1 0 1 0 0,-1-1 0 0 0,1 1-1 0 0,-1 0 1 0 0,1 0 0 0 0,0 0-1 0 0,-1 0 1 0 0,1 0 0 0 0,0 0 0 0 0,0 0-1 0 0,0 0 1 0 0,0-1 0 0 0,0 1-1 0 0,0 0 1 0 0,0 0 0 0 0,1 0-1 0 0,-1 0 1 0 0,0 0 0 0 0,1 0-1 0 0,-1 0 1 0 0,0 0 0 0 0,1 0 0 0 0,-1 0-1 0 0,1 0 1 0 0,0 0 0 0 0,-1 0-1 0 0,2-2 1 0 0,4-9-6450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6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64 12 0 0,'0'0'12219'0'0,"-1"-4"-11423"0"0,-3-20 491 0 0,3 23-720 0 0,-3 42 1954 0 0,5-40-2509 0 0,-1 0 0 0 0,1 0 0 0 0,-1 0-1 0 0,1 0 1 0 0,0 0 0 0 0,-1 0 0 0 0,1 0 0 0 0,0 0-1 0 0,0 0 1 0 0,0 0 0 0 0,-1 0 0 0 0,1-1 0 0 0,0 1 0 0 0,0 0-1 0 0,0-1 1 0 0,1 1 0 0 0,-1-1 0 0 0,0 1 0 0 0,0-1-1 0 0,0 1 1 0 0,0-1 0 0 0,0 0 0 0 0,1 1 0 0 0,-1-1-1 0 0,0 0 1 0 0,0 0 0 0 0,0 0 0 0 0,1 0 0 0 0,-1 0-1 0 0,0 0 1 0 0,0 0 0 0 0,0-1 0 0 0,1 1 0 0 0,-1 0-1 0 0,0-1 1 0 0,0 1 0 0 0,0-1 0 0 0,0 1 0 0 0,0-1-1 0 0,0 1 1 0 0,1-2 0 0 0,0 1 33 0 0,0 0 1 0 0,0 0-1 0 0,0-1 1 0 0,0 1-1 0 0,0-1 1 0 0,0 0-1 0 0,0 1 1 0 0,-1-1-1 0 0,1 0 1 0 0,-1 0-1 0 0,1 0 1 0 0,-1 0-1 0 0,0 0 1 0 0,0 0-1 0 0,0 0 1 0 0,0-1-1 0 0,0 1 1 0 0,0 0-1 0 0,-1 0 1 0 0,1-4-1 0 0,-1 5-38 0 0,1-1-1 0 0,-1 1 1 0 0,0-1-1 0 0,0 1 1 0 0,0 0 0 0 0,0-1-1 0 0,0 1 1 0 0,-1 0-1 0 0,1-1 1 0 0,0 1 0 0 0,-1 0-1 0 0,1-1 1 0 0,0 1 0 0 0,-1 0-1 0 0,0 0 1 0 0,1-1-1 0 0,-1 1 1 0 0,0 0 0 0 0,0 0-1 0 0,1 0 1 0 0,-1 0-1 0 0,0 0 1 0 0,0 0 0 0 0,0 0-1 0 0,0 0 1 0 0,-1 0-1 0 0,1 1 1 0 0,0-1 0 0 0,0 0-1 0 0,0 1 1 0 0,-1-1-1 0 0,1 1 1 0 0,0-1 0 0 0,0 1-1 0 0,-1-1 1 0 0,1 1-1 0 0,-1 0 1 0 0,1 0 0 0 0,0 0-1 0 0,-1 0 1 0 0,1 0-1 0 0,0 0 1 0 0,-1 0 0 0 0,1 0-1 0 0,0 1 1 0 0,-1-1-1 0 0,1 0 1 0 0,0 1 0 0 0,-1-1-1 0 0,1 1 1 0 0,0-1-1 0 0,0 1 1 0 0,0 0 0 0 0,-1-1-1 0 0,1 1 1 0 0,0 0-1 0 0,0 0 1 0 0,0 0 0 0 0,0 0-1 0 0,0 0 1 0 0,-1 2-1 0 0,1-2 4 0 0,0 0-1 0 0,-1 0 0 0 0,1 0 0 0 0,0 0 0 0 0,0 1 1 0 0,0-1-1 0 0,0 0 0 0 0,0 1 0 0 0,0-1 1 0 0,1 1-1 0 0,-1-1 0 0 0,0 1 0 0 0,1-1 0 0 0,-1 1 1 0 0,1 0-1 0 0,-1-1 0 0 0,1 3 0 0 0,0-3 19 0 0,0 0 0 0 0,0 0-1 0 0,0 0 1 0 0,1 0 0 0 0,-1 0-1 0 0,0 0 1 0 0,1 0 0 0 0,-1 0-1 0 0,1-1 1 0 0,-1 1 0 0 0,1 0-1 0 0,-1 0 1 0 0,1 0 0 0 0,-1-1-1 0 0,1 1 1 0 0,0 0 0 0 0,0-1-1 0 0,-1 1 1 0 0,1 0 0 0 0,0-1-1 0 0,1 2 1 0 0,1-1 55 0 0,0 0 0 0 0,0 0 1 0 0,0 0-1 0 0,0 0 0 0 0,0 0 0 0 0,0-1 0 0 0,1 1 0 0 0,-1-1 1 0 0,0 0-1 0 0,0 0 0 0 0,0 0 0 0 0,0 0 0 0 0,0-1 0 0 0,1 1 0 0 0,-1-1 1 0 0,0 0-1 0 0,4-1 0 0 0,-5 1-53 0 0,1 0 0 0 0,0-1 1 0 0,-1 1-1 0 0,0-1 0 0 0,1 1 0 0 0,-1-1 0 0 0,0 0 0 0 0,0 0 1 0 0,1 0-1 0 0,-2 0 0 0 0,1 0 0 0 0,0 0 0 0 0,0 0 0 0 0,-1-1 1 0 0,1 1-1 0 0,-1-1 0 0 0,0 1 0 0 0,1-1 0 0 0,0-4 1 0 0,-2 6-22 0 0,0 0 0 0 0,0 1 1 0 0,0-1-1 0 0,0 0 0 0 0,0 0 1 0 0,0 0-1 0 0,0 0 1 0 0,0 1-1 0 0,0-1 0 0 0,0 0 1 0 0,-1 0-1 0 0,1 0 0 0 0,0 1 1 0 0,-1-1-1 0 0,1 0 1 0 0,-1 1-1 0 0,1-1 0 0 0,0 0 1 0 0,-1 1-1 0 0,1-1 0 0 0,-1 0 1 0 0,0 1-1 0 0,1-1 1 0 0,-2 0-1 0 0,0 0-7 0 0,0 0 0 0 0,0 0 0 0 0,-1 0 0 0 0,1 1 0 0 0,0-1 0 0 0,0 1 0 0 0,0-1 0 0 0,-1 1 0 0 0,1 0 0 0 0,0 0 0 0 0,-1 0 0 0 0,1 0 0 0 0,-3 1 0 0 0,4-2-14 0 0,0 1 0 0 0,0 0-1 0 0,0 0 1 0 0,0 0 0 0 0,0 1 0 0 0,0-1-1 0 0,0 0 1 0 0,0 0 0 0 0,1 0 0 0 0,-1 1-1 0 0,0-1 1 0 0,0 0 0 0 0,0 1 0 0 0,0-1-1 0 0,1 0 1 0 0,-1 1 0 0 0,0 0 0 0 0,0-1-1 0 0,1 1 1 0 0,-1-1 0 0 0,0 1 0 0 0,1 0-1 0 0,-1-1 1 0 0,1 1 0 0 0,-1 0 0 0 0,1 0-1 0 0,-1-1 1 0 0,1 1 0 0 0,-1 0 0 0 0,1 0-1 0 0,0 0 1 0 0,-1 0 0 0 0,1 0 0 0 0,0-1-1 0 0,0 1 1 0 0,0 0 0 0 0,0 0 0 0 0,0 0-1 0 0,0 0 1 0 0,0 0 0 0 0,0 2 0 0 0,1-1-120 0 0,-1 0 0 0 0,1-1 1 0 0,0 1-1 0 0,0 0 0 0 0,0 0 0 0 0,0 0 1 0 0,0-1-1 0 0,0 1 0 0 0,0 0 1 0 0,1-1-1 0 0,-1 1 0 0 0,1-1 0 0 0,-1 0 1 0 0,1 1-1 0 0,-1-1 0 0 0,1 0 1 0 0,0 0-1 0 0,3 1 0 0 0,13 5-2291 0 0,-4-1-2635 0 0,2 0-5232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8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6 4076 0 0,'0'0'9265'0'0,"-5"-2"-8816"0"0,2 1-374 0 0,0 0-1 0 0,0 0 1 0 0,-1 1 0 0 0,1-1-1 0 0,0 1 1 0 0,0 0 0 0 0,-1 0 0 0 0,1 0-1 0 0,0 1 1 0 0,0-1 0 0 0,-1 1-1 0 0,1-1 1 0 0,0 1 0 0 0,0 0-1 0 0,0 0 1 0 0,0 1 0 0 0,0-1-1 0 0,0 1 1 0 0,0-1 0 0 0,1 1 0 0 0,-1 0-1 0 0,0 0 1 0 0,1 0 0 0 0,-1 0-1 0 0,1 1 1 0 0,-2 2 0 0 0,-3 2 89 0 0,1 0 0 0 0,0 1 0 0 0,0 0 0 0 0,0 0 0 0 0,1 1 1 0 0,1-1-1 0 0,-1 1 0 0 0,2 0 0 0 0,-1 1 0 0 0,1-1 0 0 0,0 0 0 0 0,-1 12 0 0 0,4-17-124 0 0,-1 0-1 0 0,1 1 0 0 0,0-1 1 0 0,0 1-1 0 0,1-1 0 0 0,-1 1 1 0 0,1-1-1 0 0,0 0 0 0 0,0 1 1 0 0,1-1-1 0 0,-1 0 0 0 0,1 0 1 0 0,0 0-1 0 0,0 0 0 0 0,0 0 1 0 0,1 0-1 0 0,-1-1 0 0 0,1 1 1 0 0,0-1-1 0 0,0 1 0 0 0,0-1 1 0 0,0 0-1 0 0,1-1 0 0 0,-1 1 1 0 0,1 0-1 0 0,0-1 0 0 0,0 0 1 0 0,0 0-1 0 0,5 2 0 0 0,1 0 39 0 0,-1-1 0 0 0,1-1-1 0 0,0 0 1 0 0,0 0-1 0 0,0-1 1 0 0,0 0-1 0 0,0-1 1 0 0,0 0-1 0 0,0 0 1 0 0,0-1-1 0 0,0-1 1 0 0,0 0 0 0 0,0 0-1 0 0,14-5 1 0 0,-9 2-16 0 0,-1-1 1 0 0,1 0 0 0 0,-1-1-1 0 0,0-1 1 0 0,-1 0 0 0 0,0 0 0 0 0,0-2-1 0 0,19-17 1 0 0,-30 25-52 0 0,1-1 1 0 0,-1 1-1 0 0,0-1 0 0 0,-1 1 0 0 0,1-1 1 0 0,0 0-1 0 0,-1 0 0 0 0,1 0 1 0 0,-1 0-1 0 0,0 0 0 0 0,0 0 1 0 0,0 0-1 0 0,-1 0 0 0 0,1 0 1 0 0,-1-1-1 0 0,1-5 0 0 0,-1 7-22 0 0,-1 1-1 0 0,1-1 0 0 0,0 1 1 0 0,-1-1-1 0 0,1 1 1 0 0,-1-1-1 0 0,0 1 1 0 0,1 0-1 0 0,-1-1 0 0 0,0 1 1 0 0,0 0-1 0 0,0-1 1 0 0,0 1-1 0 0,0 0 0 0 0,0 0 1 0 0,0 0-1 0 0,0 0 1 0 0,-1 0-1 0 0,1 0 1 0 0,0 0-1 0 0,0 0 0 0 0,-1 1 1 0 0,1-1-1 0 0,-1 0 1 0 0,1 1-1 0 0,-1-1 0 0 0,1 1 1 0 0,-1 0-1 0 0,1-1 1 0 0,-1 1-1 0 0,1 0 1 0 0,-1 0-1 0 0,1 0 0 0 0,-1 0 1 0 0,-2 0-1 0 0,1 1-5 0 0,1 0 1 0 0,0-1-1 0 0,-1 1 0 0 0,1 0 0 0 0,0 1 1 0 0,-1-1-1 0 0,1 0 0 0 0,0 0 0 0 0,0 1 0 0 0,0 0 1 0 0,0-1-1 0 0,0 1 0 0 0,1 0 0 0 0,-1 0 1 0 0,0 0-1 0 0,1 0 0 0 0,-1 0 0 0 0,1 0 1 0 0,0 0-1 0 0,0 0 0 0 0,0 1 0 0 0,-2 4 0 0 0,1-2 2 0 0,0 0 0 0 0,0 0 0 0 0,1 0 0 0 0,-1 0 0 0 0,1 1-1 0 0,0-1 1 0 0,1 1 0 0 0,-1-1 0 0 0,1 0 0 0 0,0 6 0 0 0,1-8 19 0 0,0 1 1 0 0,1-2 0 0 0,-1 1 0 0 0,0 0 0 0 0,1 0 0 0 0,0 0 0 0 0,0-1 0 0 0,0 1 0 0 0,0-1 0 0 0,0 1 0 0 0,0-1 0 0 0,0 0-1 0 0,1 0 1 0 0,-1 0 0 0 0,1 0 0 0 0,0 0 0 0 0,-1-1 0 0 0,1 1 0 0 0,0-1 0 0 0,0 0 0 0 0,0 1 0 0 0,0-1 0 0 0,0-1-1 0 0,0 1 1 0 0,4 0 0 0 0,10 2 140 0 0,0-1-1 0 0,0 0 0 0 0,22-1 0 0 0,-35-1-114 0 0,11 0 21 0 0,-1-1 0 0 0,1 0 1 0 0,-1-1-1 0 0,1 0 0 0 0,-1-2 1 0 0,0 1-1 0 0,0-2 0 0 0,0 1 1 0 0,-1-2-1 0 0,0 0 0 0 0,24-15 1 0 0,-35 20-24 0 0,0-1 1 0 0,0 1-1 0 0,1-1 1 0 0,-1 1-1 0 0,0-1 0 0 0,-1 0 1 0 0,1 0-1 0 0,0 0 1 0 0,0 0-1 0 0,-1 0 1 0 0,1 0-1 0 0,-1 0 1 0 0,0-1-1 0 0,0 1 1 0 0,0-1-1 0 0,0 1 1 0 0,0 0-1 0 0,0-1 1 0 0,-1 0-1 0 0,1 1 0 0 0,-1-1 1 0 0,0 1-1 0 0,1-1 1 0 0,-1 0-1 0 0,-1 1 1 0 0,1-1-1 0 0,0 1 1 0 0,0-1-1 0 0,-1 0 1 0 0,0 1-1 0 0,1-1 1 0 0,-1 1-1 0 0,0-1 1 0 0,0 1-1 0 0,-1 0 1 0 0,1-1-1 0 0,0 1 0 0 0,-1 0 1 0 0,1 0-1 0 0,-1 0 1 0 0,-3-3-1 0 0,0-1 19 0 0,-1 0 0 0 0,0 1-1 0 0,0-1 1 0 0,-1 2-1 0 0,0-1 1 0 0,0 0 0 0 0,0 1-1 0 0,0 1 1 0 0,-1-1-1 0 0,1 1 1 0 0,-1 0 0 0 0,-9-2-1 0 0,2 3-39 0 0,1 0 0 0 0,-1 1 0 0 0,0 1 0 0 0,-28 3 0 0 0,37-3-45 0 0,0 1 0 0 0,-1 0-1 0 0,1 0 1 0 0,0 1 0 0 0,0 0 0 0 0,0 0 0 0 0,0 0 0 0 0,0 1 0 0 0,1 0 0 0 0,-1 0 0 0 0,1 1 0 0 0,-1-1 0 0 0,1 1 0 0 0,-4 5 0 0 0,8-8-70 0 0,0-1 0 0 0,0 1 0 0 0,0 0 0 0 0,0 0 0 0 0,1 0 0 0 0,-1 1 0 0 0,0-1 1 0 0,1 0-1 0 0,-1 0 0 0 0,1 0 0 0 0,-1 0 0 0 0,1 1 0 0 0,0-1 0 0 0,-1 0 0 0 0,1 0 0 0 0,0 1 0 0 0,0-1 0 0 0,0 0 0 0 0,0 0 0 0 0,0 1 0 0 0,0-1 0 0 0,0 0 0 0 0,1 0 0 0 0,-1 1 1 0 0,0-1-1 0 0,1 0 0 0 0,-1 0 0 0 0,1 0 0 0 0,-1 1 0 0 0,1-1 0 0 0,0 1 0 0 0,0-1-488 0 0,1 1 0 0 0,-1-1 0 0 0,0 0-1 0 0,1 1 1 0 0,-1-1 0 0 0,1 0 0 0 0,0 0 0 0 0,-1 0 0 0 0,1 0 0 0 0,0 0 0 0 0,-1-1 0 0 0,1 1-1 0 0,3 0 1 0 0,17 4-8714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8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5613 0 0,'0'0'7291'0'0,"-11"1"-6475"0"0,-36 6-139 0 0,45-6-616 0 0,-1 0-1 0 0,0 0 1 0 0,1 1 0 0 0,-1-1 0 0 0,1 1 0 0 0,0-1 0 0 0,-1 1 0 0 0,1 0 0 0 0,0 0-1 0 0,0 0 1 0 0,0 0 0 0 0,0 0 0 0 0,0 0 0 0 0,1 1 0 0 0,-1-1 0 0 0,1 1 0 0 0,-1-1-1 0 0,1 1 1 0 0,0-1 0 0 0,0 1 0 0 0,0 0 0 0 0,0 0 0 0 0,1-1 0 0 0,-1 1 0 0 0,1 0-1 0 0,0 0 1 0 0,-1 0 0 0 0,1 0 0 0 0,1 0 0 0 0,-1-1 0 0 0,0 1 0 0 0,1 0 0 0 0,-1 0-1 0 0,1 0 1 0 0,0-1 0 0 0,0 1 0 0 0,0 0 0 0 0,0-1 0 0 0,0 1 0 0 0,1-1 0 0 0,-1 1-1 0 0,1-1 1 0 0,0 0 0 0 0,-1 1 0 0 0,1-1 0 0 0,0 0 0 0 0,1 0 0 0 0,1 2 0 0 0,5-1 101 0 0,1 0 1 0 0,-1-1 0 0 0,1 0 0 0 0,-1 0 0 0 0,1-1 0 0 0,17 0 0 0 0,-19-1-85 0 0,0 0 1 0 0,0 0 0 0 0,0 1 0 0 0,0 0-1 0 0,0 0 1 0 0,0 1 0 0 0,-1 0-1 0 0,1 1 1 0 0,-1 0 0 0 0,0 0 0 0 0,9 5-1 0 0,-15-8-7 0 0,0 1 0 0 0,1 0 0 0 0,-1 0 0 0 0,0 0 0 0 0,0 0 0 0 0,0 0 0 0 0,0 0 0 0 0,0 0 0 0 0,0 0 0 0 0,0 0 0 0 0,-1 0 0 0 0,1 0 0 0 0,0 1 0 0 0,-1-1 0 0 0,1 0 0 0 0,-1 1 0 0 0,1-1 0 0 0,-1 1 0 0 0,1-1 0 0 0,-1 0 0 0 0,0 1 0 0 0,0-1 0 0 0,0 1 0 0 0,0-1 0 0 0,0 1 0 0 0,0-1 0 0 0,0 2 0 0 0,-1 0 27 0 0,0 0 0 0 0,-1 0 0 0 0,1 0 0 0 0,-1 0 0 0 0,0 0 0 0 0,0 0 0 0 0,0 0 0 0 0,0-1-1 0 0,0 1 1 0 0,0-1 0 0 0,-4 4 0 0 0,-3 1 20 0 0,-1 1-1 0 0,1-1 1 0 0,-1-1-1 0 0,-1 0 1 0 0,-19 9-1 0 0,21-12-61 0 0,0 0 0 0 0,1-1 0 0 0,-1 0 0 0 0,-1 0 0 0 0,1-1 0 0 0,-10 1 0 0 0,17-2-150 0 0,0-1 0 0 0,0 1 0 0 0,0 0 0 0 0,0 0-1 0 0,0-1 1 0 0,0 1 0 0 0,0-1 0 0 0,1 0 0 0 0,-1 1-1 0 0,0-1 1 0 0,0 0 0 0 0,1 0 0 0 0,-1 0 0 0 0,-2-2-1 0 0,2 1-235 0 0,1 1 0 0 0,0-1 0 0 0,0 0 0 0 0,0 1 0 0 0,0-1 0 0 0,1 0 0 0 0,-1 1 0 0 0,0-1 0 0 0,1 0 0 0 0,-1 0 0 0 0,1 0 0 0 0,-1 0 0 0 0,1 0 0 0 0,0 1 0 0 0,0-1 0 0 0,0 0 0 0 0,0 0 0 0 0,0-2 0 0 0,3-20-7194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3:59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0 4000 0 0,'0'0'11979'0'0,"-7"14"-11290"0"0,-21 46 1041 0 0,-24 76 1 0 0,43-105-1519 0 0,1 0 1 0 0,2 1 0 0 0,2-1 0 0 0,0 1 0 0 0,2 1 0 0 0,4 54 0 0 0,0-70-211 0 0,1 0 0 0 0,0 0 0 0 0,1-1 1 0 0,0 0-1 0 0,2 1 0 0 0,9 19 0 0 0,-10-27-12 0 0,0 0 1 0 0,1 0-1 0 0,0 0 1 0 0,0-1-1 0 0,0 0 1 0 0,1 0-1 0 0,1-1 1 0 0,-1 0-1 0 0,1 0 0 0 0,0-1 1 0 0,11 7-1 0 0,-12-10-70 0 0,-1 1 0 0 0,1-1 0 0 0,0-1 0 0 0,0 1 1 0 0,0-1-1 0 0,13 2 0 0 0,23-1-3045 0 0,-36-4-343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00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0 460 6261 0 0,'0'0'10820'0'0,"6"2"-10356"0"0,7 1-309 0 0,1-1 0 0 0,-1 0 0 0 0,0-1 1 0 0,1-1-1 0 0,-1 0 0 0 0,0 0 0 0 0,1-2 0 0 0,-1 1 1 0 0,0-2-1 0 0,0 0 0 0 0,0 0 0 0 0,0-1 0 0 0,0-1 0 0 0,-1 0 1 0 0,17-10-1 0 0,-28 15-145 0 0,0-1-1 0 0,0 0 1 0 0,1 0 0 0 0,-1 0-1 0 0,0 0 1 0 0,0 0 0 0 0,0 0-1 0 0,0 0 1 0 0,0 0 0 0 0,0 0 0 0 0,-1 0-1 0 0,1 0 1 0 0,0-1 0 0 0,0 1-1 0 0,-1 0 1 0 0,1-1 0 0 0,-1 1-1 0 0,1-1 1 0 0,-1 1 0 0 0,0 0 0 0 0,0-1-1 0 0,1 1 1 0 0,-1-1 0 0 0,0 1-1 0 0,0-1 1 0 0,0 1 0 0 0,-1-1-1 0 0,1 1 1 0 0,0 0 0 0 0,0-1 0 0 0,-1 1-1 0 0,1-1 1 0 0,-1 1 0 0 0,1 0-1 0 0,-1-1 1 0 0,0 1 0 0 0,1 0-1 0 0,-1 0 1 0 0,0-1 0 0 0,0 1-1 0 0,-1-1 1 0 0,-6-7-17 0 0,0 1 0 0 0,0-1 0 0 0,-1 2 0 0 0,-13-10 0 0 0,1 0-213 0 0,13 9 84 0 0,1 1-1 0 0,0-1 1 0 0,1 0 0 0 0,0-1 0 0 0,0 0 0 0 0,0 0-1 0 0,1 0 1 0 0,1 0 0 0 0,-7-19 0 0 0,10 23 116 0 0,0 0-1 0 0,0 0 1 0 0,0 0 0 0 0,0 0-1 0 0,1 0 1 0 0,0 0 0 0 0,0 0 0 0 0,1 0-1 0 0,-1 0 1 0 0,1 0 0 0 0,0 0 0 0 0,0 0-1 0 0,1 1 1 0 0,-1-1 0 0 0,1 0 0 0 0,0 1-1 0 0,0-1 1 0 0,1 1 0 0 0,0-1-1 0 0,-1 1 1 0 0,1 0 0 0 0,6-5 0 0 0,0-1 102 0 0,1 0 1 0 0,0 1 0 0 0,1 0-1 0 0,0 1 1 0 0,1 0 0 0 0,22-12-1 0 0,-28 17-53 0 0,1 1 0 0 0,-1-1 0 0 0,0 1 0 0 0,1 1-1 0 0,0-1 1 0 0,-1 1 0 0 0,1 0 0 0 0,0 0 0 0 0,0 1 0 0 0,-1 0-1 0 0,1 0 1 0 0,0 1 0 0 0,0 0 0 0 0,-1 0 0 0 0,1 0 0 0 0,8 3-1 0 0,-12-2-3 0 0,1-1-1 0 0,-1 1 1 0 0,0 0-1 0 0,0 0 1 0 0,1 0-1 0 0,-1 0 0 0 0,-1 0 1 0 0,1 1-1 0 0,0 0 1 0 0,0-1-1 0 0,-1 1 1 0 0,0 0-1 0 0,1 0 0 0 0,-1 0 1 0 0,2 6-1 0 0,0-2 89 0 0,-2 0-1 0 0,1 1 1 0 0,-1-1 0 0 0,0 1-1 0 0,0-1 1 0 0,-1 1-1 0 0,0 10 1 0 0,0-2 107 0 0,-2 0 0 0 0,0 0-1 0 0,0 0 1 0 0,-2 0 0 0 0,0-1 0 0 0,-10 29 0 0 0,3-17-205 0 0,3-12-7 0 0,1 0-1 0 0,1 1 0 0 0,0 0 1 0 0,1 0-1 0 0,0 0 1 0 0,0 19-1 0 0,4-34 1 0 0,0 0 0 0 0,1-1 0 0 0,-1 1 0 0 0,1 0-1 0 0,0 0 1 0 0,-1 0 0 0 0,1 0 0 0 0,0-1 0 0 0,-1 1 0 0 0,1 0 0 0 0,0 0 0 0 0,0-1 0 0 0,-1 1-1 0 0,1-1 1 0 0,0 1 0 0 0,0-1 0 0 0,0 1 0 0 0,0-1 0 0 0,0 0 0 0 0,0 1 0 0 0,0-1 0 0 0,0 0-1 0 0,0 0 1 0 0,0 0 0 0 0,0 1 0 0 0,0-1 0 0 0,0 0 0 0 0,0 0 0 0 0,2-1 0 0 0,43 1 347 0 0,-34-1-298 0 0,99 1-1477 0 0,-107 4-210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4:0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77 5705 0 0,'0'0'9631'0'0,"-7"3"-9209"0"0,4-1-319 0 0,-1-1 0 0 0,0 1 0 0 0,1 0 0 0 0,0 0-1 0 0,-1 0 1 0 0,1 1 0 0 0,0-1 0 0 0,0 1 0 0 0,0 0 0 0 0,1-1 0 0 0,-1 1 0 0 0,0 1-1 0 0,1-1 1 0 0,0 0 0 0 0,0 0 0 0 0,0 1 0 0 0,0 0 0 0 0,1-1 0 0 0,-1 1 0 0 0,1 0-1 0 0,0-1 1 0 0,0 1 0 0 0,0 0 0 0 0,1 0 0 0 0,-1 0 0 0 0,1 6 0 0 0,0-6-93 0 0,0 1 1 0 0,0-1 0 0 0,1 1 0 0 0,0-1 0 0 0,0 0-1 0 0,0 1 1 0 0,0-1 0 0 0,0 0 0 0 0,1 0 0 0 0,0 0-1 0 0,0 0 1 0 0,0 0 0 0 0,0 0 0 0 0,1 0 0 0 0,-1-1-1 0 0,1 1 1 0 0,0-1 0 0 0,0 0 0 0 0,0 0 0 0 0,6 5-1 0 0,-6-6 34 0 0,1-1-1 0 0,-1 1 1 0 0,0-1 0 0 0,1 1-1 0 0,-1-1 1 0 0,1 0-1 0 0,0-1 1 0 0,-1 1-1 0 0,1 0 1 0 0,0-1-1 0 0,-1 0 1 0 0,1 0-1 0 0,0 0 1 0 0,-1 0-1 0 0,1-1 1 0 0,0 0 0 0 0,-1 1-1 0 0,1-1 1 0 0,-1 0-1 0 0,1-1 1 0 0,-1 1-1 0 0,1-1 1 0 0,-1 1-1 0 0,0-1 1 0 0,5-4-1 0 0,-1 1 62 0 0,0-1-1 0 0,-1 0 0 0 0,0 0 0 0 0,0 0 0 0 0,0-1 0 0 0,-1 0 0 0 0,0 0 0 0 0,0 0 0 0 0,-1-1 1 0 0,0 0-1 0 0,0 0 0 0 0,-1 0 0 0 0,0 0 0 0 0,0 0 0 0 0,-1-1 0 0 0,2-13 0 0 0,-3 18-52 0 0,0 0 1 0 0,-1 0-1 0 0,0 0 0 0 0,1 0 0 0 0,-2 0 0 0 0,1 0 0 0 0,0 0 0 0 0,-1 1 1 0 0,0-1-1 0 0,0 0 0 0 0,0 0 0 0 0,0 0 0 0 0,0 0 0 0 0,-1 1 1 0 0,0-1-1 0 0,0 1 0 0 0,0-1 0 0 0,0 1 0 0 0,0 0 0 0 0,-1-1 1 0 0,1 1-1 0 0,-1 1 0 0 0,0-1 0 0 0,0 0 0 0 0,0 1 0 0 0,0-1 0 0 0,-1 1 1 0 0,1 0-1 0 0,0 0 0 0 0,-1 0 0 0 0,0 1 0 0 0,1-1 0 0 0,-1 1 1 0 0,0 0-1 0 0,0 0 0 0 0,0 0 0 0 0,-5 0 0 0 0,0 0-58 0 0,1 0-1 0 0,0 1 1 0 0,-1 1-1 0 0,1-1 1 0 0,0 1 0 0 0,0 1-1 0 0,0-1 1 0 0,0 1-1 0 0,0 1 1 0 0,0 0-1 0 0,0 0 1 0 0,1 0-1 0 0,-1 1 1 0 0,1 0-1 0 0,0 0 1 0 0,0 1 0 0 0,1 0-1 0 0,-1 0 1 0 0,1 1-1 0 0,0 0 1 0 0,0 0-1 0 0,1 0 1 0 0,-8 12-1 0 0,13-18-43 0 0,1-1 0 0 0,-1 1 0 0 0,1 0 0 0 0,-1 0-1 0 0,1-1 1 0 0,-1 1 0 0 0,1 0 0 0 0,-1 0 0 0 0,1 0-1 0 0,-1 0 1 0 0,1-1 0 0 0,-1 1 0 0 0,1 0 0 0 0,-1 0-1 0 0,1 0 1 0 0,-1 0 0 0 0,1 0 0 0 0,-1 0-1 0 0,1 1 1 0 0,-1-1 0 0 0,1 0 0 0 0,-1 0 0 0 0,1 0-1 0 0,-1 0 1 0 0,1 1 0 0 0,-1-1 0 0 0,0 0 0 0 0,1 0-1 0 0,-1 1 1 0 0,1-1 0 0 0,-1 0 0 0 0,1 1 0 0 0,-1-1-1 0 0,0 0 1 0 0,1 1 0 0 0,-1-1 0 0 0,0 1-1 0 0,0-1 1 0 0,1 0 0 0 0,-1 1 0 0 0,0-1 0 0 0,0 1-1 0 0,1-1 1 0 0,-1 1 0 0 0,0-1 0 0 0,0 1 0 0 0,0-1-1 0 0,0 1 1 0 0,0-1 0 0 0,0 1 0 0 0,0-1-1 0 0,0 1 1 0 0,0-1 0 0 0,0 1 0 0 0,0-1 0 0 0,0 1-1 0 0,0-1 1 0 0,0 1 0 0 0,-1-1 0 0 0,1 1 0 0 0,0-1-1 0 0,0 1 1 0 0,-1-1 0 0 0,1 1 0 0 0,0-1 0 0 0,0 0-1 0 0,-1 1 1 0 0,1-1 0 0 0,-1 1 0 0 0,40-18-4828 0 0,-10-5-96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00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4288 0 0,'0'0'11965'0'0,"28"70"-11740"0"0,-26-53-137 0 0,1 1-88 0 0,-3 0-40 0 0,0-2-577 0 0,0 2-667 0 0,0-6-1100 0 0,0 2-4064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01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1 117 4900 0 0,'0'0'11674'0'0,"7"-7"-11231"0"0,12-9-234 0 0,56-47 1271 0 0,-70 60-1405 0 0,1-1 1 0 0,-1 1-1 0 0,0 0 1 0 0,1 0-1 0 0,-1 0 0 0 0,1 1 1 0 0,0 0-1 0 0,0 0 1 0 0,0 0-1 0 0,0 1 1 0 0,0 0-1 0 0,1 0 0 0 0,7 0 1 0 0,-11 2-58 0 0,-1 0 0 0 0,0 0 0 0 0,0 0 0 0 0,0 0 0 0 0,0 0 0 0 0,0 0-1 0 0,0 0 1 0 0,0 1 0 0 0,0-1 0 0 0,0 1 0 0 0,-1 0 0 0 0,1-1 0 0 0,0 1 0 0 0,-1 0 0 0 0,0 0 0 0 0,1 0 0 0 0,-1 0 0 0 0,0 0 0 0 0,0 0 0 0 0,0 0 0 0 0,0 1 0 0 0,-1-1 0 0 0,1 0 0 0 0,0 0 0 0 0,-1 1 0 0 0,0-1 0 0 0,1 0-1 0 0,-1 4 1 0 0,1 10 267 0 0,0 0 0 0 0,-2 29-1 0 0,1-42-237 0 0,-1 17-330 0 0,-1 0-1 0 0,-1 0 1 0 0,-9 31-1 0 0,11-49-285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01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0 3948 0 0,'0'0'12199'0'0,"3"4"-11322"0"0,11 11-271 0 0,-1 1 0 0 0,0 1 0 0 0,-1 0 1 0 0,-1 1-1 0 0,-1 0 0 0 0,0 1 0 0 0,8 25 1 0 0,-7-16-505 0 0,-3-1-1 0 0,0 1 1 0 0,-2 0 0 0 0,6 56 0 0 0,-11-64-76 0 0,0 0 0 0 0,-2 1 0 0 0,0-1 1 0 0,-1 0-1 0 0,-2 0 0 0 0,0 0 0 0 0,-6 20 0 0 0,6-30-187 0 0,1-1 0 0 0,-1 0 0 0 0,-1 0 0 0 0,1-1 0 0 0,-1 1 0 0 0,-1-1 0 0 0,0 0 0 0 0,0 0 0 0 0,0-1 0 0 0,-1 0 0 0 0,0 0 0 0 0,-1-1 0 0 0,0 0 0 0 0,0 0 0 0 0,0 0 0 0 0,-12 5-1 0 0,4-5-3467 0 0,-5-5-5307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02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4236 0 0,'0'0'10697'0'0,"7"2"-9743"0"0,16 4 214 0 0,0-2 0 0 0,1 0-1 0 0,43 1 1 0 0,31-4-1107 0 0,-91-1-247 0 0,2 4-1755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03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2736 0 0,'0'0'16248'0'0,"3"13"-15413"0"0,5 55-629 0 0,-1 116 0 0 0,-1-156-5544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4:05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1968 0 0,'0'0'10418'0'0,"-1"-4"-9817"0"0,10 152 5473 0 0,6 106-6290 0 0,-12-223 38 0 0,-1 47-1 0 0,-2-78 144 0 0,2 0 25 0 0,-2 0 93 0 0,2-7-58 0 0,0-1 0 0 0,1 1 0 0 0,-1 0 0 0 0,1 0 0 0 0,7-12 0 0 0,2-5-20 0 0,-5 6 15 0 0,1 1 1 0 0,1 0-1 0 0,1 0 1 0 0,11-15-1 0 0,-18 28 3 0 0,1 0-1 0 0,-1 0 1 0 0,0 1-1 0 0,1 0 1 0 0,0-1-1 0 0,0 1 1 0 0,0 1-1 0 0,0-1 1 0 0,7-3-1 0 0,-8 5 17 0 0,-1 0 0 0 0,1 1 0 0 0,-1-1-1 0 0,1 1 1 0 0,-1-1 0 0 0,1 1 0 0 0,-1 0-1 0 0,1 0 1 0 0,-1 0 0 0 0,1 0 0 0 0,-1 1 0 0 0,1-1-1 0 0,-1 0 1 0 0,1 1 0 0 0,-1 0 0 0 0,0 0-1 0 0,1 0 1 0 0,-1 0 0 0 0,4 2 0 0 0,-1 1 91 0 0,0 0 1 0 0,0 0-1 0 0,-1 1 1 0 0,0-1-1 0 0,1 1 0 0 0,-2 0 1 0 0,1 0-1 0 0,-1 0 1 0 0,1 0-1 0 0,-2 1 1 0 0,1 0-1 0 0,0-1 0 0 0,-1 1 1 0 0,0 0-1 0 0,-1 0 1 0 0,2 7-1 0 0,0 3 100 0 0,0 1 0 0 0,-1 0 0 0 0,-1 0-1 0 0,-2 29 1 0 0,1-39-220 0 0,-1 1 0 0 0,0 0 0 0 0,-1-1 0 0 0,1 1 0 0 0,-1-1 0 0 0,-1 1 0 0 0,-4 9 0 0 0,7-16-133 0 0,18-11-5551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08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2 4148 0 0,'0'0'12662'0'0,"18"-1"-7470"0"0,-18 2-5120 0 0,-1 0-1 0 0,0 0 1 0 0,1 0-1 0 0,-1-1 1 0 0,0 1 0 0 0,0 0-1 0 0,0 0 1 0 0,1 0-1 0 0,-1-1 1 0 0,0 1 0 0 0,0 0-1 0 0,0-1 1 0 0,0 1-1 0 0,0-1 1 0 0,-1 1 0 0 0,1-1-1 0 0,0 0 1 0 0,0 1-1 0 0,0-1 1 0 0,0 0 0 0 0,0 0-1 0 0,0 0 1 0 0,-1 0-1 0 0,-1 0 1 0 0,-32 2-43 0 0,-59-2 238 0 0,94 0-249 0 0,1 11 128 0 0,1-1 0 0 0,0 0 1 0 0,1 0-1 0 0,4 12 0 0 0,8 31 577 0 0,19 229-46 0 0,-24-177-722 0 0,2 123 261 0 0,-11-228-223 0 0,0-1 0 0 0,0 0 0 0 0,0 1-1 0 0,0-1 1 0 0,-1 1 0 0 0,1-1 0 0 0,0 1 0 0 0,0 0 0 0 0,0-1 0 0 0,0 1 0 0 0,0 0 0 0 0,0 0 0 0 0,0-1 0 0 0,0 1 0 0 0,0 0 0 0 0,0 0 0 0 0,0 0-1 0 0,0 0 1 0 0,0 1 0 0 0,0-1 0 0 0,0 0 0 0 0,0 0 0 0 0,0 0 0 0 0,0 1 0 0 0,1 0 0 0 0,29 5 48 0 0,-18-1 114 0 0,7 1-1152 0 0,-20-6 885 0 0,0 0 0 0 0,1 0 0 0 0,-1-1-1 0 0,0 1 1 0 0,1 0 0 0 0,-1 0-1 0 0,0 0 1 0 0,1-1 0 0 0,-1 1-1 0 0,0 0 1 0 0,1 0 0 0 0,-1 0-1 0 0,0-1 1 0 0,0 1 0 0 0,1 0 0 0 0,-1-1-1 0 0,0 1 1 0 0,0 0 0 0 0,0-1-1 0 0,1 1 1 0 0,-1 0 0 0 0,0-1-1 0 0,0 1 1 0 0,0 0 0 0 0,0-1 0 0 0,0 1-1 0 0,0 0 1 0 0,0-1 0 0 0,0 1-1 0 0,0-1 1 0 0,0 1 0 0 0,0 0-1 0 0,0-1 1 0 0,0 1 0 0 0,0 0-1 0 0,0-1 1 0 0,0 1 0 0 0,0-1 0 0 0,0 1-1 0 0,0 0 1 0 0,-1-1 0 0 0,1 1-1 0 0,0 0 1 0 0,0-1 0 0 0,0 1-1 0 0,-1-1 1 0 0,-3-10-5864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08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22 362 8201 0 0,'0'0'10103'0'0,"-5"7"-9235"0"0,-11 23 802 0 0,30-60 1770 0 0,9-25-3231 0 0,-2-2 0 0 0,-2 0 0 0 0,-4-1 0 0 0,13-84 1 0 0,2 530 1254 0 0,-24-246-1354 0 0,-6-138-97 0 0,0-3 54 0 0,-1-1-89 0 0,0-1-1 0 0,0 1 0 0 0,0-1 0 0 0,0 1 0 0 0,1-1 0 0 0,-1 1 0 0 0,0-1 0 0 0,0 1 1 0 0,1-1-1 0 0,-1 0 0 0 0,1 1 0 0 0,-1-1 0 0 0,0 0 0 0 0,1 0 0 0 0,-1 1 1 0 0,1-1-1 0 0,-1 0 0 0 0,1 0 0 0 0,0 0 0 0 0,-1 0 0 0 0,1 1 0 0 0,0-1 0 0 0,0 0 1 0 0,0 0-1 0 0,-1 0 0 0 0,1 0 0 0 0,0 0 0 0 0,0 0 0 0 0,0-1 0 0 0,-1-34-5099 0 0,1 31 2056 0 0,0-6-3893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09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76 1032 0 0,'0'0'18382'0'0,"4"-1"-17518"0"0,33-5 971 0 0,-26 5-1445 0 0,0-1 0 0 0,0 0 0 0 0,0-1 0 0 0,11-4 1 0 0,-12 3-207 0 0,-4 2-128 0 0,1 0 1 0 0,-1-1-1 0 0,1 1 0 0 0,-1-2 1 0 0,0 1-1 0 0,0-1 1 0 0,0 0-1 0 0,0 0 0 0 0,-1 0 1 0 0,0-1-1 0 0,8-8 0 0 0,-13 102 1026 0 0,1-14-825 0 0,4 1 0 0 0,3-1 0 0 0,21 92 0 0 0,-19-128-263 0 0,-3-14 84 0 0,-2 0-1 0 0,0 0 1 0 0,1 38 0 0 0,-6-62 48 0 0,-39-7 936 0 0,8 0-1189 0 0,0 1 0 0 0,-53-2 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11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33 1840 0 0,'0'0'5909'0'0,"-8"-12"-7822"0"0,-11 15 536 0 0,39 0-1881 0 0,1-17 7446 0 0,-13 7-3936 0 0,-7 6 98 0 0,-1-3 988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4:0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0 121 780 0 0,'0'0'8137'0'0,"4"-10"-7514"0"0,35-100 10958 0 0,-39 110-11431 0 0,5 23 1849 0 0,3 33-1472 0 0,8 63 231 0 0,0 0-628 0 0,1 131-1 0 0,-18-149 39 0 0,4 0 0 0 0,30 187 0 0 0,-7-96-228 0 0,-14-144 2 0 0,-9-39 30 0 0,0-1 0 0 0,-1 1 0 0 0,0 0 0 0 0,1 17 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13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28 1852 0 0,'15'-21'21945'0'0,"-21"18"-20970"0"0,-11-1-879 0 0,11 5-78 0 0,0-1 0 0 0,0 1 0 0 0,0 0 0 0 0,0 0 0 0 0,0 1 0 0 0,0 0 0 0 0,1 0 0 0 0,-1 0 0 0 0,1 1 0 0 0,-1 0 0 0 0,1 0 1 0 0,0 0-1 0 0,0 1 0 0 0,0 0 0 0 0,1 0 0 0 0,-1 0 0 0 0,1 0 0 0 0,0 1 0 0 0,0-1 0 0 0,0 1 0 0 0,1 0 0 0 0,-5 10 0 0 0,4-9-7 0 0,1 0-1 0 0,1 0 1 0 0,-1 0-1 0 0,1 0 0 0 0,0 1 1 0 0,1-1-1 0 0,-1 1 1 0 0,1 0-1 0 0,1-1 1 0 0,-1 1-1 0 0,1 0 0 0 0,0-1 1 0 0,1 1-1 0 0,-1 0 1 0 0,2-1-1 0 0,-1 1 1 0 0,0 0-1 0 0,1-1 0 0 0,1 0 1 0 0,3 10-1 0 0,-4-13 1 0 0,0 0-1 0 0,0 0 1 0 0,0-1-1 0 0,0 1 0 0 0,0-1 1 0 0,0 1-1 0 0,1-1 1 0 0,-1 0-1 0 0,1 0 1 0 0,0 0-1 0 0,0 0 0 0 0,0 0 1 0 0,0 0-1 0 0,0-1 1 0 0,0 0-1 0 0,5 2 1 0 0,-1-1 63 0 0,-1-1 1 0 0,1 0-1 0 0,0 0 1 0 0,-1-1 0 0 0,1 0-1 0 0,0 0 1 0 0,12-2-1 0 0,-2-2 18 0 0,-1 0 0 0 0,0 0 0 0 0,-1-1 0 0 0,1-1 0 0 0,27-16 0 0 0,15-17-39 0 0,-55 37-44 0 0,0 0 0 0 0,-1-1-1 0 0,1 1 1 0 0,-1-1 0 0 0,1 1 0 0 0,-1-1 0 0 0,0 0-1 0 0,0 0 1 0 0,0 0 0 0 0,-1 0 0 0 0,1 0-1 0 0,-1 0 1 0 0,1-1 0 0 0,-1 1 0 0 0,0 0 0 0 0,-1-1-1 0 0,2-4 1 0 0,-2 8-9 0 0,0-1 1 0 0,0 1-1 0 0,0-1 0 0 0,0 1 0 0 0,0-1 1 0 0,0 1-1 0 0,0-1 0 0 0,0 1 0 0 0,-1-1 1 0 0,1 1-1 0 0,0 0 0 0 0,0-1 0 0 0,0 1 1 0 0,-1-1-1 0 0,1 1 0 0 0,0 0 0 0 0,0-1 1 0 0,-1 1-1 0 0,1-1 0 0 0,0 1 0 0 0,-1 0 0 0 0,1-1 1 0 0,0 1-1 0 0,-1 0 0 0 0,1 0 0 0 0,0-1 1 0 0,-1 1-1 0 0,1 0 0 0 0,-1 0 0 0 0,1 0 1 0 0,-1-1-1 0 0,1 1 0 0 0,0 0 0 0 0,-1 0 1 0 0,1 0-1 0 0,-1 0 0 0 0,1 0 0 0 0,-1 0 1 0 0,1 0-1 0 0,-1 0 0 0 0,1 0 0 0 0,-1 0 1 0 0,1 0-1 0 0,-1 0 0 0 0,1 0 0 0 0,0 1 1 0 0,-1-1-1 0 0,1 0 0 0 0,-1 0 0 0 0,1 0 0 0 0,-1 1 1 0 0,1-1-1 0 0,-2 1-10 0 0,0 0 0 0 0,1-1 0 0 0,-1 1 0 0 0,1 0 0 0 0,0 0 0 0 0,-1 0 0 0 0,1 0 0 0 0,0 0 0 0 0,-1 0 0 0 0,1 1 0 0 0,0-1 0 0 0,0 0 0 0 0,0 1 0 0 0,-1 1 0 0 0,0 1 7 0 0,1-1-1 0 0,0 0 0 0 0,0 0 0 0 0,1 1 0 0 0,-1-1 0 0 0,1 1 1 0 0,0-1-1 0 0,0 0 0 0 0,0 1 0 0 0,0-1 0 0 0,0 1 0 0 0,1-1 1 0 0,-1 0-1 0 0,1 1 0 0 0,0-1 0 0 0,0 0 0 0 0,0 0 0 0 0,1 0 1 0 0,-1 1-1 0 0,3 2 0 0 0,0-1 17 0 0,-1-1 0 0 0,1 0 1 0 0,-1-1-1 0 0,1 1 0 0 0,0 0 0 0 0,1-1 1 0 0,-1 0-1 0 0,1 0 0 0 0,-1-1 1 0 0,1 1-1 0 0,0-1 0 0 0,6 2 0 0 0,-5-1 9 0 0,1-1 1 0 0,0 1-1 0 0,0-2 0 0 0,0 1 0 0 0,1-1 0 0 0,-1 0 0 0 0,0-1 0 0 0,0 0 0 0 0,1 0 0 0 0,-1 0 0 0 0,0-1 0 0 0,0 0 0 0 0,1 0 0 0 0,-1-1 1 0 0,0 0-1 0 0,0 0 0 0 0,-1-1 0 0 0,1 0 0 0 0,9-5 0 0 0,-7 1 47 0 0,-1 0-1 0 0,1-1 1 0 0,-2 0 0 0 0,1 0-1 0 0,-1 0 1 0 0,0-1 0 0 0,9-16 0 0 0,-15 23-50 0 0,0 0 1 0 0,0 0 0 0 0,0-1 0 0 0,-1 1-1 0 0,1 0 1 0 0,0-1 0 0 0,-1 1 0 0 0,1 0-1 0 0,-1-1 1 0 0,0 1 0 0 0,0 0 0 0 0,0-1-1 0 0,0 1 1 0 0,0-1 0 0 0,-1 1 0 0 0,1 0-1 0 0,-1-1 1 0 0,1 1 0 0 0,-1 0 0 0 0,0 0-1 0 0,0-1 1 0 0,0 1 0 0 0,0 0 0 0 0,0 0-1 0 0,-1 0 1 0 0,1 0 0 0 0,-1 0 0 0 0,1 1 0 0 0,-1-1-1 0 0,0 0 1 0 0,1 1 0 0 0,-1-1 0 0 0,0 1-1 0 0,0-1 1 0 0,0 1 0 0 0,0 0 0 0 0,0 0-1 0 0,-1 0 1 0 0,1 0 0 0 0,0 0 0 0 0,-4 0-1 0 0,-7-4-15 0 0,0 1 1 0 0,0 0-1 0 0,0 1 0 0 0,-1 0 0 0 0,0 1 0 0 0,1 1 0 0 0,-26 0 1 0 0,33 1-8 0 0,1 0 0 0 0,-1 0 0 0 0,1 1 0 0 0,-1-1 0 0 0,1 1 0 0 0,0 1 0 0 0,-1-1 0 0 0,1 1 1 0 0,0 0-1 0 0,0 0 0 0 0,0 0 0 0 0,0 1 0 0 0,0 0 0 0 0,1 0 0 0 0,-1 0 0 0 0,1 1 0 0 0,0-1 0 0 0,0 1 1 0 0,0 0-1 0 0,1 0 0 0 0,-1 0 0 0 0,-3 7 0 0 0,6-10-62 0 0,0 1 0 0 0,0-1 0 0 0,1 0 0 0 0,-1 1 0 0 0,1-1 0 0 0,-1 0 0 0 0,1 1 0 0 0,0-1 0 0 0,-1 1 0 0 0,1-1-1 0 0,0 1 1 0 0,0-1 0 0 0,0 1 0 0 0,0-1 0 0 0,0 0 0 0 0,0 1 0 0 0,1-1 0 0 0,-1 1 0 0 0,0-1 0 0 0,1 1 0 0 0,-1-1 0 0 0,1 0 0 0 0,-1 1 0 0 0,1-1 0 0 0,0 0 0 0 0,0 1 0 0 0,-1-1 0 0 0,3 1 0 0 0,0 1-686 0 0,0 0 0 0 0,0-1 0 0 0,1 1 0 0 0,0-1 0 0 0,-1 0 1 0 0,1 0-1 0 0,0 0 0 0 0,0-1 0 0 0,5 2 0 0 0,9 1-6259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14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0 4408 0 0,'0'0'15410'0'0,"-34"41"-10720"0"0,21-10-4349 0 0,11-28-306 0 0,0 1 0 0 0,0 0 1 0 0,1 0-1 0 0,-1 0 0 0 0,1 0 1 0 0,0 0-1 0 0,0 0 0 0 0,0 0 0 0 0,-1 8 1 0 0,6-11-9 0 0,-1 0 1 0 0,0 0-1 0 0,0 0 1 0 0,1-1-1 0 0,-1 1 0 0 0,0-1 1 0 0,1 0-1 0 0,-1 0 1 0 0,1 0-1 0 0,-1 0 1 0 0,4-1-1 0 0,-2 1 24 0 0,5 0 59 0 0,0 1-1 0 0,0 0 1 0 0,0 1 0 0 0,-1 0-1 0 0,1 1 1 0 0,0 0-1 0 0,-1 0 1 0 0,0 1-1 0 0,17 9 1 0 0,-22-11-54 0 0,0 0 1 0 0,0 1-1 0 0,-1-1 1 0 0,0 1 0 0 0,1 0-1 0 0,-1 0 1 0 0,0 0-1 0 0,0 0 1 0 0,0 0-1 0 0,-1 1 1 0 0,1-1 0 0 0,-1 1-1 0 0,0 0 1 0 0,0 0-1 0 0,0 0 1 0 0,-1 0-1 0 0,1 0 1 0 0,-1 0 0 0 0,0 0-1 0 0,0 0 1 0 0,0 0-1 0 0,-1 1 1 0 0,1-1-1 0 0,-1 0 1 0 0,-1 6 0 0 0,1-8-30 0 0,-1 1 1 0 0,0-1-1 0 0,0 1 0 0 0,0-1 1 0 0,0 0-1 0 0,-1 1 1 0 0,1-1-1 0 0,-1 0 1 0 0,1 0-1 0 0,-1 0 1 0 0,0 0-1 0 0,0 0 1 0 0,0 0-1 0 0,0 0 1 0 0,0-1-1 0 0,0 1 1 0 0,0-1-1 0 0,-1 0 0 0 0,1 1 1 0 0,0-1-1 0 0,-1 0 1 0 0,1 0-1 0 0,-6 1 1 0 0,-63 12 95 0 0,66-13-98 0 0,-9 1-69 0 0,1 0 1 0 0,0-1-1 0 0,0 0 1 0 0,-1-1-1 0 0,1 0 1 0 0,0-1-1 0 0,0-1 0 0 0,-1 0 1 0 0,1-1-1 0 0,-22-7 1 0 0,34 9-46 0 0,0 0 1 0 0,0 1 0 0 0,-1-1 0 0 0,1 0-1 0 0,0 0 1 0 0,0 0 0 0 0,1 0-1 0 0,-1 0 1 0 0,0 0 0 0 0,0 0 0 0 0,0 0-1 0 0,1 0 1 0 0,-1 0 0 0 0,0 0-1 0 0,1-1 1 0 0,-1 1 0 0 0,1 0 0 0 0,0 0-1 0 0,-1-1 1 0 0,1 1 0 0 0,0 0 0 0 0,0-1-1 0 0,0 1 1 0 0,0 0 0 0 0,0 0-1 0 0,0-2 1 0 0,2-15-7609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16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12 449 1332 0 0,'0'0'16685'0'0,"-2"-5"-15746"0"0,-4-5-754 0 0,3 2 1001 0 0,18 16 119 0 0,-6-4-1124 0 0,0-1 0 0 0,1 0 0 0 0,-1-1 0 0 0,1 0 0 0 0,0-1 0 0 0,0 0 0 0 0,0-1 0 0 0,-1 0 0 0 0,1 0 0 0 0,13-2 0 0 0,-3 1 69 0 0,74-13 235 0 0,-32 4-361 0 0,-61 10-83 0 0,0 0-1 0 0,0 0 1 0 0,-1-1-1 0 0,1 1 1 0 0,0 0-1 0 0,-1 0 1 0 0,1-1 0 0 0,-1 1-1 0 0,1 0 1 0 0,0-1-1 0 0,-1 1 1 0 0,1-1-1 0 0,-1 1 1 0 0,1-1-1 0 0,-1 1 1 0 0,1-1-1 0 0,-1 1 1 0 0,1-1-1 0 0,-1 1 1 0 0,0-1-1 0 0,1 1 1 0 0,-1-1 0 0 0,0 0-1 0 0,1 1 1 0 0,-1-1-1 0 0,0 0 1 0 0,0 1-1 0 0,0-1 1 0 0,1 0-1 0 0,-1 1 1 0 0,0-1-1 0 0,0 0 1 0 0,0 0-1 0 0,0 1 1 0 0,0-1 0 0 0,-1 0-1 0 0,1 1 1 0 0,0-1-1 0 0,0 0 1 0 0,0 1-1 0 0,-1-1 1 0 0,1 0-1 0 0,0 1 1 0 0,0-1-1 0 0,-1 0 1 0 0,1 1-1 0 0,-1-1 1 0 0,-24-47-185 0 0,8 16 213 0 0,9 12-103 0 0,2 7 13 0 0,1 0 0 0 0,1-1 0 0 0,0 1 1 0 0,0-1-1 0 0,2 0 0 0 0,-1 0 0 0 0,2 0 0 0 0,0 0 0 0 0,1-25 0 0 0,2 33 18 0 0,-1 0 0 0 0,1 0 0 0 0,1 0-1 0 0,-1 0 1 0 0,1 1 0 0 0,0-1 0 0 0,0 1-1 0 0,1 0 1 0 0,-1 0 0 0 0,1 0 0 0 0,0 0-1 0 0,1 1 1 0 0,-1-1 0 0 0,1 1 0 0 0,0 0-1 0 0,9-6 1 0 0,-5 5 1 0 0,0-1 0 0 0,0 2 0 0 0,1-1 0 0 0,-1 1 0 0 0,1 0 0 0 0,0 1 0 0 0,0 0 0 0 0,0 1-1 0 0,15-2 1 0 0,-19 4 6 0 0,0-1 0 0 0,0 1 0 0 0,0 0 0 0 0,1 1 0 0 0,-1-1 0 0 0,0 1 0 0 0,0 0 0 0 0,0 1 0 0 0,0 0 0 0 0,9 4 0 0 0,-10-4 6 0 0,-1 1 0 0 0,-1 0 0 0 0,1 0-1 0 0,0 0 1 0 0,-1 0 0 0 0,0 1-1 0 0,0-1 1 0 0,0 1 0 0 0,0 0-1 0 0,0 0 1 0 0,-1 0 0 0 0,1 0-1 0 0,-1 1 1 0 0,2 4 0 0 0,6 16 197 0 0,0 0 0 0 0,-1 1 0 0 0,-1 0 0 0 0,5 34 0 0 0,-12-52-162 0 0,0 0 0 0 0,-1 0 0 0 0,0 1 0 0 0,0-1 0 0 0,-1 0 0 0 0,0 0 0 0 0,0 0 0 0 0,-1 1 0 0 0,0-1 0 0 0,0-1 0 0 0,-1 1 0 0 0,0 0 0 0 0,-1-1 0 0 0,1 1 0 0 0,-1-1 0 0 0,-1 0 0 0 0,1 0 0 0 0,-7 6 0 0 0,-33 42 213 0 0,99-55 187 0 0,-53 0-413 0 0,15-4 53 0 0,0 2-1 0 0,0 0 1 0 0,0 1-1 0 0,0 1 0 0 0,1 0 1 0 0,-1 2-1 0 0,0 0 0 0 0,30 7 1 0 0,-89 2-4522 0 0,36-10 3699 0 0,-14 1-3315 0 0,3-1-2183 0 0,-17 0-7097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16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31 5489 0 0,'0'0'14038'0'0,"-1"-6"-13250"0"0,-2-18-97 0 0,-23 74 3639 0 0,-11 55-2935 0 0,27-82-1261 0 0,0 1 0 0 0,2 1 0 0 0,1 0 0 0 0,1 0 0 0 0,-5 47 0 0 0,9-35 50 0 0,2 0 0 0 0,2 0 1 0 0,1 0-1 0 0,2-1 0 0 0,17 64 0 0 0,-17-83-139 0 0,1 0 0 0 0,0 0 0 0 0,2-1-1 0 0,0 0 1 0 0,0 0 0 0 0,2-1 0 0 0,0 0-1 0 0,1-1 1 0 0,0 0 0 0 0,1 0-1 0 0,0-1 1 0 0,1-1 0 0 0,29 21 0 0 0,-31-26-28 0 0,-8-4-15 0 0,0 0 1 0 0,1 0 0 0 0,0-1 0 0 0,-1 0 0 0 0,1 0 0 0 0,0 0 0 0 0,0 0 0 0 0,0 0 0 0 0,0-1-1 0 0,7 2 1 0 0,-11-3-93 0 0,-9 1-4981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17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3856 0 0,'0'0'12071'0'0,"13"-13"-10068"0"0,-7 37-791 0 0,-1 1 0 0 0,-1 0-1 0 0,1 40 1 0 0,-5-42-1041 0 0,2 0 0 0 0,1 0 0 0 0,1 0 0 0 0,13 43 0 0 0,-15-67 451 0 0,2-11-265 0 0,5-33-189 0 0,7-30-347 0 0,-11 63 146 0 0,0 1 0 0 0,0 1 0 0 0,1-1 0 0 0,1 1 0 0 0,0 0 0 0 0,0 0 0 0 0,10-9 0 0 0,-15 16 31 0 0,1 1 1 0 0,0 0-1 0 0,-1-1 0 0 0,1 1 1 0 0,0 0-1 0 0,0 0 0 0 0,0 0 1 0 0,1 1-1 0 0,-1-1 0 0 0,0 1 0 0 0,1 0 1 0 0,5-2-1 0 0,-7 3 8 0 0,0 0-1 0 0,0 0 0 0 0,0 0 1 0 0,0 1-1 0 0,0-1 1 0 0,0 0-1 0 0,0 1 1 0 0,0-1-1 0 0,0 1 0 0 0,0 0 1 0 0,0 0-1 0 0,0 0 1 0 0,0 0-1 0 0,0 0 0 0 0,0 0 1 0 0,-1 0-1 0 0,1 1 1 0 0,0-1-1 0 0,-1 1 1 0 0,1-1-1 0 0,-1 1 0 0 0,0-1 1 0 0,2 3-1 0 0,3 5 88 0 0,-1 0 0 0 0,1 0 0 0 0,-2 1 0 0 0,1 0 0 0 0,-2 0 0 0 0,1 0 0 0 0,-1 0 0 0 0,-1 0-1 0 0,3 20 1 0 0,-1 9-171 0 0,-2 50-1 0 0,-2-78-71 0 0,-2-34-10414 0 0,7 7 4371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18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 4668 0 0,'0'0'14124'0'0,"38"33"-9860"0"0,-25-16-3779 0 0,0 2-1 0 0,-1-1 1 0 0,-1 1-1 0 0,-1 1 1 0 0,11 28-1 0 0,-12-27-259 0 0,1 4-20 0 0,-1 0 1 0 0,-2 0-1 0 0,0 1 1 0 0,-1 0-1 0 0,-2 0 1 0 0,-1 1 0 0 0,-1-1-1 0 0,-2 51 1 0 0,-2-54-183 0 0,0-1 1 0 0,-2 1 0 0 0,-1-1 0 0 0,0 0-1 0 0,-1 0 1 0 0,-2-1 0 0 0,0 0-1 0 0,-1 0 1 0 0,-1-1 0 0 0,-22 33 0 0 0,29-48-173 0 0,-1 0 1 0 0,0-1-1 0 0,0 1 1 0 0,0 0 0 0 0,-1-1-1 0 0,1 0 1 0 0,-1 0-1 0 0,0-1 1 0 0,-7 5 0 0 0,-18-2-8638 0 0,16-8-3402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23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2 2784 0 0,'0'0'14734'0'0,"-4"-1"-14151"0"0,2 1-500 0 0,1 0 1 0 0,-1 0-1 0 0,1 0 1 0 0,-1 0-1 0 0,1 0 1 0 0,-1 0-1 0 0,1 0 1 0 0,-1 1-1 0 0,1-1 1 0 0,-1 0-1 0 0,1 1 1 0 0,-1-1-1 0 0,1 1 1 0 0,0 0-1 0 0,-1-1 1 0 0,1 1-1 0 0,0 0 1 0 0,0 0-1 0 0,0 0 1 0 0,-2 2-1 0 0,-20 33 1854 0 0,11-10-1667 0 0,1 0 0 0 0,2 0-1 0 0,0 1 1 0 0,2 0 0 0 0,0 1-1 0 0,2 0 1 0 0,2 0 0 0 0,0 0-1 0 0,2 0 1 0 0,1 0-1 0 0,1 1 1 0 0,1-1 0 0 0,2 0-1 0 0,1 0 1 0 0,14 45 0 0 0,-6-36-189 0 0,2-1 0 0 0,2-1 0 0 0,1 0 1 0 0,1-1-1 0 0,2-1 0 0 0,2-1 0 0 0,1-1 0 0 0,1-1 1 0 0,31 28-1 0 0,-40-45-557 0 0,-12-27-3348 0 0,-3 4 1494 0 0,-1-4-3425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24.1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0 429 1644 0 0,'0'0'17365'0'0,"5"6"-16671"0"0,0-2-545 0 0,0 0 0 0 0,0 0-1 0 0,1-1 1 0 0,-1 1 0 0 0,1-1-1 0 0,0-1 1 0 0,-1 1 0 0 0,1-1 0 0 0,0 0-1 0 0,0 0 1 0 0,1-1 0 0 0,-1 1-1 0 0,0-2 1 0 0,1 1 0 0 0,-1-1 0 0 0,0 1-1 0 0,10-2 1 0 0,3 1 69 0 0,59-3 221 0 0,-73 2-408 0 0,0 0 0 0 0,1 0-1 0 0,-1 0 1 0 0,0 0 0 0 0,0-1-1 0 0,1 0 1 0 0,-1 0 0 0 0,-1-1-1 0 0,1 1 1 0 0,0-1 0 0 0,7-6-1 0 0,-11 8-22 0 0,0 0 0 0 0,0-1 0 0 0,0 1 0 0 0,0-1 0 0 0,-1 1 0 0 0,1 0 0 0 0,0-1 0 0 0,-1 1 0 0 0,1-1 0 0 0,-1 0 0 0 0,1 1 0 0 0,-1-1 0 0 0,0 1 0 0 0,0-1 0 0 0,0 0 0 0 0,0 1 0 0 0,0-1 0 0 0,0 1 0 0 0,0-1 0 0 0,0 0 0 0 0,-1 1 0 0 0,1-1 0 0 0,0 1 0 0 0,-1-1 0 0 0,0 0 0 0 0,1 1 0 0 0,-1 0 0 0 0,0-1 0 0 0,0 1 0 0 0,0-1 0 0 0,0 1 0 0 0,0 0 0 0 0,-1-2 0 0 0,-42-44-39 0 0,39 42 35 0 0,-30-26-109 0 0,14 12-160 0 0,0 0 0 0 0,-32-40 0 0 0,47 52 212 0 0,1 0-1 0 0,0-1 1 0 0,1 0 0 0 0,0 0 0 0 0,0 0 0 0 0,1-1 0 0 0,0 1-1 0 0,0-1 1 0 0,1 0 0 0 0,0 1 0 0 0,0-1 0 0 0,1 0 0 0 0,0-10-1 0 0,1 16 49 0 0,0 0 1 0 0,0 1-1 0 0,1-1 0 0 0,-1 1 0 0 0,1-1 0 0 0,-1 1 0 0 0,1-1 0 0 0,0 1 0 0 0,0-1 0 0 0,0 1 0 0 0,0-1 0 0 0,1 1 0 0 0,-1 0 0 0 0,1 0 1 0 0,-1 0-1 0 0,1 0 0 0 0,0 0 0 0 0,3-3 0 0 0,-1 2 29 0 0,0 0 0 0 0,1 0 0 0 0,0 0 0 0 0,0 1 0 0 0,0-1 0 0 0,0 1-1 0 0,0 0 1 0 0,8-1 0 0 0,8-1 113 0 0,1 1-1 0 0,-1 1 0 0 0,32 0 0 0 0,-52 2-134 0 0,13 1 39 0 0,0 0 0 0 0,0 1-1 0 0,0 0 1 0 0,0 1 0 0 0,-1 1 0 0 0,1 0 0 0 0,-1 0-1 0 0,0 2 1 0 0,0-1 0 0 0,-1 2 0 0 0,17 10 0 0 0,-25-14-25 0 0,0 0 1 0 0,1 0-1 0 0,-1 0 1 0 0,-1 1 0 0 0,1-1-1 0 0,0 1 1 0 0,-1 0-1 0 0,0 0 1 0 0,0 1 0 0 0,0-1-1 0 0,0 1 1 0 0,-1-1-1 0 0,1 1 1 0 0,-1 0-1 0 0,0 0 1 0 0,-1 0 0 0 0,1 0-1 0 0,-1 0 1 0 0,0 0-1 0 0,-1 0 1 0 0,1 0 0 0 0,-1 1-1 0 0,0-1 1 0 0,0 0-1 0 0,0 0 1 0 0,-1 1-1 0 0,0-1 1 0 0,0 0 0 0 0,0 0-1 0 0,-1 0 1 0 0,0 0-1 0 0,0 0 1 0 0,-3 6 0 0 0,-7 10 14 0 0,-1-1 0 0 0,0-1 0 0 0,-2 0 0 0 0,-24 24 1 0 0,-19 26 348 0 0,57-68-358 0 0,0 0-1 0 0,0 0 1 0 0,0-1-1 0 0,1 1 1 0 0,-1 0-1 0 0,0 0 1 0 0,0 0-1 0 0,1 0 1 0 0,-1 0-1 0 0,1 0 1 0 0,-1 0-1 0 0,1 1 1 0 0,-1-1 0 0 0,1 0-1 0 0,-1 0 1 0 0,1 0-1 0 0,0 0 1 0 0,0 1-1 0 0,0-1 1 0 0,0 0-1 0 0,0 0 1 0 0,0 0-1 0 0,0 1 1 0 0,0-1-1 0 0,0 0 1 0 0,0 0-1 0 0,1 0 1 0 0,-1 0-1 0 0,1 1 1 0 0,-1-1-1 0 0,0 0 1 0 0,1 0-1 0 0,0 0 1 0 0,-1 0-1 0 0,1 0 1 0 0,0 0-1 0 0,-1 0 1 0 0,1 0 0 0 0,0 0-1 0 0,0-1 1 0 0,0 1-1 0 0,0 0 1 0 0,0 0-1 0 0,0-1 1 0 0,0 1-1 0 0,0-1 1 0 0,0 1-1 0 0,0-1 1 0 0,0 1-1 0 0,1-1 1 0 0,-1 1-1 0 0,0-1 1 0 0,0 0-1 0 0,0 0 1 0 0,1 0-1 0 0,0 0 1 0 0,13 3 49 0 0,0-2 1 0 0,-1 0-1 0 0,27-1 1 0 0,-28 0 59 0 0,77-3 405 0 0,-4 0-3172 0 0,-83 0 453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24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7065 0 0,'0'0'13092'0'0,"4"4"-12322"0"0,46 45 1585 0 0,-40-40-2070 0 0,0-1-1 0 0,0 2 0 0 0,-1-1 1 0 0,0 1-1 0 0,0 1 1 0 0,-1 0-1 0 0,-1 0 0 0 0,7 12 1 0 0,-6-2-172 0 0,-1-1 0 0 0,-1 1 0 0 0,-1 0 1 0 0,-1 0-1 0 0,0 1 0 0 0,-2-1 0 0 0,0 1 1 0 0,-2-1-1 0 0,0 1 0 0 0,-2 0 0 0 0,0-1 1 0 0,-1 1-1 0 0,-9 29 0 0 0,7-32-164 0 0,-1 0 0 0 0,0-1 0 0 0,-2 0 0 0 0,0 0 0 0 0,-1-1 0 0 0,0 0 0 0 0,-2-1 0 0 0,0 0 1 0 0,-1 0-1 0 0,0-1 0 0 0,-1-1 0 0 0,-1 0 0 0 0,0-1 0 0 0,-1-1 0 0 0,-18 13 0 0 0,-13-5-1918 0 0,14-16-5201 0 0,12-7-2814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25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1436 0 0,'0'0'15474'0'0,"8"-2"-14464"0"0,11 0-352 0 0,0 0 1 0 0,-1 1 0 0 0,20 2-1 0 0,-21 0-788 0 0,-1-1 0 0 0,0 0-1 0 0,1-1 1 0 0,-1-1-1 0 0,0 0 1 0 0,0-2 0 0 0,18-5-1 0 0,-19 0-1923 0 0,-9 0-5819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4:04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33 5228 0 0,'0'0'11482'0'0,"-8"12"-10977"0"0,-23 43 38 0 0,28-51-442 0 0,1 0-1 0 0,0 1 1 0 0,0-1 0 0 0,1 1 0 0 0,0-1 0 0 0,-1 1 0 0 0,1-1 0 0 0,1 1 0 0 0,-1 0-1 0 0,1 0 1 0 0,0 6 0 0 0,0-8-71 0 0,0-1 1 0 0,1 1-1 0 0,-1-1 0 0 0,1 1 1 0 0,0-1-1 0 0,0 1 0 0 0,0-1 1 0 0,0 0-1 0 0,0 1 0 0 0,1-1 1 0 0,-1 0-1 0 0,1 0 0 0 0,-1 0 1 0 0,1 0-1 0 0,0 0 0 0 0,2 1 1 0 0,-1 0 5 0 0,1-1 0 0 0,0 0 0 0 0,0 1 0 0 0,0-2 0 0 0,1 1 0 0 0,-1 0 0 0 0,0-1 0 0 0,1 0 1 0 0,-1 0-1 0 0,1 0 0 0 0,-1-1 0 0 0,1 1 0 0 0,-1-1 0 0 0,1 0 0 0 0,-1-1 0 0 0,1 1 1 0 0,-1-1-1 0 0,1 0 0 0 0,7-2 0 0 0,-3 0 104 0 0,0-1 1 0 0,0 0-1 0 0,-1 0 0 0 0,0-1 1 0 0,0 0-1 0 0,0 0 1 0 0,0-1-1 0 0,-1 0 0 0 0,0 0 1 0 0,0 0-1 0 0,-1-1 1 0 0,1-1-1 0 0,-2 1 0 0 0,1-1 1 0 0,-1 0-1 0 0,0 0 1 0 0,-1 0-1 0 0,1-1 0 0 0,-2 1 1 0 0,4-13-1 0 0,-6 19-78 0 0,-1 0 0 0 0,0 1 0 0 0,1-1 0 0 0,-1 0 0 0 0,0 0 0 0 0,0 0 0 0 0,0 0 0 0 0,0 0 0 0 0,-1 0 0 0 0,1 0 1 0 0,-1 0-1 0 0,1 0 0 0 0,-1 0 0 0 0,1 0 0 0 0,-1 1 0 0 0,0-1 0 0 0,0 0 0 0 0,0 0 0 0 0,0 1 0 0 0,0-1 0 0 0,0 1 0 0 0,-1-1 0 0 0,-1-1 0 0 0,-1 0-15 0 0,1 1 1 0 0,-1 0-1 0 0,0 0 1 0 0,0 0-1 0 0,0 0 1 0 0,0 0-1 0 0,0 1 1 0 0,0 0-1 0 0,0 0 1 0 0,-6-1-1 0 0,-2 0-46 0 0,0 1 0 0 0,0 1 0 0 0,0 0 0 0 0,0 1 0 0 0,0 0 0 0 0,-22 5 0 0 0,25-4-420 0 0,0 1 0 0 0,0 0 0 0 0,0 1 0 0 0,1 0 0 0 0,-1 0 0 0 0,-12 9 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25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11129 0 0,'0'0'9497'0'0,"8"72"-8717"0"0,-6-50-368 0 0,1 0-292 0 0,2 2-120 0 0,5-1-100 0 0,0-3-544 0 0,0 2-404 0 0,-2-4-476 0 0,0-6-2617 0 0,-3-2-4519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26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5869 0 0,'0'0'14059'0'0,"0"11"-13362"0"0,6 101 633 0 0,-4-40-471 0 0,23 134-1 0 0,-20-174-847 0 0,-4-23-25 0 0,0 1 0 0 0,0-1 0 0 0,1 0 0 0 0,1 0 0 0 0,0 0 0 0 0,0 0 0 0 0,0 0 0 0 0,8 12 1 0 0,-9-23 26 0 0,0 0 1 0 0,0-1-1 0 0,0 1 1 0 0,-1 0 0 0 0,1-1-1 0 0,-1 0 1 0 0,1 1-1 0 0,-1-1 1 0 0,0 0 0 0 0,0 1-1 0 0,1-6 1 0 0,0 3-15 0 0,13-27-292 0 0,2 1 0 0 0,1 1 0 0 0,35-44-1 0 0,-51 71 280 0 0,0 1-1 0 0,0-1 0 0 0,0 1 0 0 0,0 0 1 0 0,0 0-1 0 0,0 0 0 0 0,0 0 0 0 0,1 0 0 0 0,-1 0 1 0 0,1 1-1 0 0,0-1 0 0 0,-1 1 0 0 0,1 0 1 0 0,0 0-1 0 0,0 0 0 0 0,0 0 0 0 0,0 0 1 0 0,0 0-1 0 0,3 1 0 0 0,-4 0 14 0 0,0 0 1 0 0,0 1-1 0 0,1-1 1 0 0,-1 1-1 0 0,0 0 1 0 0,0 0-1 0 0,0 0 1 0 0,1 0-1 0 0,-1 0 1 0 0,0 0 0 0 0,-1 1-1 0 0,1-1 1 0 0,0 0-1 0 0,0 1 1 0 0,0 0-1 0 0,-1-1 1 0 0,1 1-1 0 0,-1 0 1 0 0,0 0-1 0 0,1 0 1 0 0,-1 0-1 0 0,0 0 1 0 0,1 4-1 0 0,5 8 139 0 0,-1 0-1 0 0,-1 1 1 0 0,-1 0-1 0 0,0 0 1 0 0,-1 1-1 0 0,2 19 1 0 0,0 95-128 0 0,-5-110-364 0 0,0-30-5756 0 0,0 2 930 0 0,5-13-5529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26.8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28 5428 0 0,'0'0'14713'0'0,"1"-4"-13993"0"0,0 3-687 0 0,-1 1 0 0 0,0-1 0 0 0,1 1 0 0 0,-1-1 0 0 0,0 1 0 0 0,1-1 0 0 0,-1 1 0 0 0,0-1 0 0 0,0 0 0 0 0,0 1 0 0 0,1-1 0 0 0,-1 1 0 0 0,0-1 0 0 0,0 0 0 0 0,0 1 0 0 0,0-1 0 0 0,0 1 0 0 0,0-1 0 0 0,0 0 0 0 0,0 1 0 0 0,0-1 0 0 0,-1 1 0 0 0,1-1 0 0 0,0 0 0 0 0,0 1 0 0 0,0-1 0 0 0,-1 1 0 0 0,1-1 0 0 0,0 1 0 0 0,-1-1 0 0 0,1 1 0 0 0,0-1 0 0 0,-1 1 0 0 0,1-1 0 0 0,-1 1 0 0 0,1 0 0 0 0,-1-1 0 0 0,1 1 0 0 0,-1-1 0 0 0,1 1 0 0 0,-1 0 0 0 0,1 0 0 0 0,-1-1 0 0 0,1 1 0 0 0,-1 0 0 0 0,1 0 0 0 0,-1 0 0 0 0,0 0 0 0 0,1-1 0 0 0,-2 1 0 0 0,-43 6 380 0 0,44-6-429 0 0,-32 7 18 0 0,15-2 2 0 0,-1-1 0 0 0,-34 2 0 0 0,52-6 10 0 0,1 1 19 0 0,1 13 108 0 0,0-1 0 0 0,1 1 0 0 0,1 0 0 0 0,6 20 0 0 0,6 36 622 0 0,-9 16-604 0 0,-4 0 0 0 0,-11 99 1 0 0,9-185-159 0 0,0 1 1 0 0,0 0-1 0 0,0 0 1 0 0,0-1-1 0 0,0 1 1 0 0,0 0-1 0 0,0-1 1 0 0,0 1-1 0 0,0 0 1 0 0,0 0-1 0 0,0-1 1 0 0,0 1-1 0 0,0 0 1 0 0,0-1-1 0 0,1 1 1 0 0,-1 0-1 0 0,0-1 1 0 0,1 1-1 0 0,-1 0 1 0 0,0-1-1 0 0,1 1 1 0 0,-1-1-1 0 0,1 1 1 0 0,-1-1-1 0 0,1 1 1 0 0,-1-1-1 0 0,1 1 1 0 0,-1-1-1 0 0,1 1 1 0 0,-1-1-1 0 0,1 0 1 0 0,0 1-1 0 0,-1-1 1 0 0,1 0-1 0 0,0 1 1 0 0,-1-1-1 0 0,1 0 1 0 0,0 0-1 0 0,-1 0 1 0 0,1 0-1 0 0,0 0 1 0 0,0 0-1 0 0,-1 0 1 0 0,1 0-1 0 0,0 0 1 0 0,-1 0-1 0 0,1 0 1 0 0,0 0-1 0 0,0 0 1 0 0,-1 0-1 0 0,1-1 1 0 0,0 1-1 0 0,0-1 1 0 0,17 1 15 0 0,89 8-5341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27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1 406 8141 0 0,'0'0'14501'0'0,"1"-6"-14104"0"0,53-173 571 0 0,0 3-856 0 0,-52 167-101 0 0,-2 7-7 0 0,0-1 0 0 0,1 0 0 0 0,-1 0 0 0 0,1 1 0 0 0,0-1 0 0 0,0 0 0 0 0,0 1 0 0 0,0-1 0 0 0,0 1 0 0 0,1-1 0 0 0,-1 1 0 0 0,2-3 0 0 0,0 64-6 0 0,-14 148 672 0 0,-1 3-2343 0 0,22-230-7160 0 0,-5 2 758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27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0 5837 0 0,'0'0'15564'0'0,"0"11"-15236"0"0,1 32-74 0 0,0-42-241 0 0,-1 0 1 0 0,1 0-1 0 0,-1 1 1 0 0,1-1-1 0 0,-1 0 0 0 0,1 0 1 0 0,0 1-1 0 0,-1-1 1 0 0,1 0-1 0 0,0 0 1 0 0,0 0-1 0 0,0 0 1 0 0,0 0-1 0 0,0 0 1 0 0,0-1-1 0 0,0 1 1 0 0,0 0-1 0 0,1 0 0 0 0,-1-1 1 0 0,0 1-1 0 0,0-1 1 0 0,1 1-1 0 0,-1-1 1 0 0,0 1-1 0 0,0-1 1 0 0,1 0-1 0 0,-1 0 1 0 0,1 1-1 0 0,-1-1 0 0 0,0 0 1 0 0,1 0-1 0 0,-1 0 1 0 0,2-1-1 0 0,2 1 11 0 0,0-1 0 0 0,0 1 0 0 0,1-1 0 0 0,-1 0 0 0 0,0 0 0 0 0,8-4 0 0 0,2-3-6 0 0,0-1 0 0 0,25-21-1 0 0,-40 29-21 0 0,-2 39-74 0 0,-9 57 563 0 0,5 0-1 0 0,4 1 0 0 0,15 148 0 0 0,-12-242-461 0 0,-1 0 0 0 0,0 0 0 0 0,1-1 0 0 0,-1 1 0 0 0,0 0 0 0 0,0 0 0 0 0,-1 0 0 0 0,1 0 0 0 0,0 0 0 0 0,0-1 0 0 0,-1 1 0 0 0,1 0 0 0 0,-1 0 0 0 0,0-1 0 0 0,0 1 0 0 0,1 0 0 0 0,-1-1 0 0 0,0 1 0 0 0,0-1 0 0 0,0 1 0 0 0,-1-1 0 0 0,1 1 0 0 0,0-1 0 0 0,-1 0 0 0 0,1 1 0 0 0,-3 0 0 0 0,-1 0 100 0 0,0 0 0 0 0,0-1 1 0 0,0 0-1 0 0,0 0 0 0 0,-1 0 1 0 0,1 0-1 0 0,0-1 0 0 0,-9-1 0 0 0,-54 7-644 0 0,46-2-2408 0 0,-3 2-3604 0 0,2-3-3841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29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1 1828 0 0,'0'0'13882'0'0,"-8"2"-13403"0"0,-4 1-330 0 0,1 1 0 0 0,0 1 0 0 0,1 0-1 0 0,-1 0 1 0 0,1 1 0 0 0,0 0-1 0 0,0 1 1 0 0,1 0 0 0 0,0 1-1 0 0,-10 10 1 0 0,1-1 179 0 0,13-14-229 0 0,1 1 0 0 0,0 0 0 0 0,0 0 0 0 0,0 0 0 0 0,0 0 1 0 0,1 0-1 0 0,-1 1 0 0 0,1 0 0 0 0,0 0 0 0 0,1 0 0 0 0,-1 0 1 0 0,-2 6-1 0 0,6-10-98 0 0,-1 0 1 0 0,0 0-1 0 0,0 0 1 0 0,1 0-1 0 0,-1-1 0 0 0,0 1 1 0 0,1 0-1 0 0,-1 0 1 0 0,1 0-1 0 0,-1-1 1 0 0,1 1-1 0 0,-1 0 0 0 0,1-1 1 0 0,0 1-1 0 0,-1-1 1 0 0,1 1-1 0 0,0 0 1 0 0,-1-1-1 0 0,1 1 0 0 0,0-1 1 0 0,0 0-1 0 0,-1 1 1 0 0,1-1-1 0 0,0 0 1 0 0,0 1-1 0 0,0-1 1 0 0,0 0-1 0 0,0 0 0 0 0,-1 0 1 0 0,1 0-1 0 0,0 0 1 0 0,0 0-1 0 0,0 0 1 0 0,0 0-1 0 0,0 0 0 0 0,0 0 1 0 0,0 0-1 0 0,0-1 1 0 0,38-3 78 0 0,-21 1 17 0 0,-6 0-106 0 0,1 0-1 0 0,-1 1 1 0 0,1 1 0 0 0,0 0 0 0 0,24 1-1 0 0,-33 1 44 0 0,-1 0 0 0 0,0-1-1 0 0,1 1 1 0 0,-1 1 0 0 0,0-1 0 0 0,0 0-1 0 0,0 1 1 0 0,0-1 0 0 0,0 1-1 0 0,0 0 1 0 0,0 0 0 0 0,0 0 0 0 0,-1 1-1 0 0,1-1 1 0 0,-1 1 0 0 0,0-1-1 0 0,1 1 1 0 0,-1 0 0 0 0,-1 0 0 0 0,1 0-1 0 0,0 0 1 0 0,-1 0 0 0 0,1 0-1 0 0,-1 0 1 0 0,0 0 0 0 0,0 1 0 0 0,1 4-1 0 0,-1-4 45 0 0,0 1 1 0 0,0 0-1 0 0,-1-1 0 0 0,1 1 0 0 0,-1 0 0 0 0,0-1 1 0 0,-1 1-1 0 0,1 0 0 0 0,-1 0 0 0 0,0-1 0 0 0,0 1 0 0 0,0-1 1 0 0,0 1-1 0 0,-1-1 0 0 0,0 1 0 0 0,0-1 0 0 0,0 0 1 0 0,-1 0-1 0 0,1 0 0 0 0,-1 0 0 0 0,-5 5 0 0 0,5-6-71 0 0,1-1 0 0 0,-1 0 0 0 0,0 0-1 0 0,0 0 1 0 0,0 0 0 0 0,-1 0-1 0 0,1-1 1 0 0,0 1 0 0 0,-1-1 0 0 0,1 0-1 0 0,-1 0 1 0 0,1 0 0 0 0,-1-1 0 0 0,1 1-1 0 0,-1-1 1 0 0,0 0 0 0 0,1 0 0 0 0,-1 0-1 0 0,0 0 1 0 0,1-1 0 0 0,-1 0 0 0 0,1 1-1 0 0,-1-1 1 0 0,1 0 0 0 0,-1-1-1 0 0,1 1 1 0 0,0-1 0 0 0,-1 1 0 0 0,-2-3-1 0 0,4 3-69 0 0,0-1 0 0 0,0 1-1 0 0,0-1 1 0 0,0 0-1 0 0,0 1 1 0 0,0-1 0 0 0,1 0-1 0 0,-1 0 1 0 0,1 0-1 0 0,-3-5 1 0 0,3 7-120 0 0,1-1 0 0 0,-1 0 0 0 0,1 0 0 0 0,0 0 0 0 0,-1 0 0 0 0,1 0 0 0 0,0 0 0 0 0,0 0-1 0 0,0 0 1 0 0,-1 0 0 0 0,1 0 0 0 0,0 0 0 0 0,0 0 0 0 0,1 0 0 0 0,-1 0 0 0 0,0 0 0 0 0,0 0 0 0 0,0 0 0 0 0,1 0 0 0 0,-1 0 0 0 0,1 0 0 0 0,-1 0-1 0 0,1 0 1 0 0,-1 0 0 0 0,1 0 0 0 0,-1 1 0 0 0,1-1 0 0 0,-1 0 0 0 0,1 0 0 0 0,0 1 0 0 0,0-1 0 0 0,0 0 0 0 0,13-7-5331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29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7677 0 0,'0'0'16033'0'0,"5"63"-16033"0"0,-7-43 0 0 0,2 2-448 0 0,0-2-508 0 0,-3-4-452 0 0,3-2-2544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29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11325 0 0,'0'0'5349'0'0,"5"49"-15194"0"0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2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 4832 0 0,'0'0'7333'0'0,"-6"3"-6505"0"0,-3 1-347 0 0,0 1 1 0 0,0 1-1 0 0,1 0 1 0 0,0 0-1 0 0,0 1 1 0 0,0 0-1 0 0,-9 11 1 0 0,15-15-361 0 0,-1 0 0 0 0,0 0 1 0 0,1 1-1 0 0,-1-1 0 0 0,1 1 0 0 0,0 0 1 0 0,0-1-1 0 0,1 1 0 0 0,-1 0 1 0 0,1 0-1 0 0,0 0 0 0 0,0 1 1 0 0,0-1-1 0 0,0 0 0 0 0,1 0 0 0 0,0 0 1 0 0,0 1-1 0 0,0-1 0 0 0,0 0 1 0 0,1 0-1 0 0,-1 1 0 0 0,3 4 0 0 0,-1-5-66 0 0,0-1 0 0 0,0 1 0 0 0,0-1 0 0 0,1 1 0 0 0,0-1-1 0 0,0 0 1 0 0,-1 0 0 0 0,2-1 0 0 0,-1 1 0 0 0,0-1 0 0 0,0 1 0 0 0,1-1-1 0 0,0 0 1 0 0,-1 0 0 0 0,1 0 0 0 0,0-1 0 0 0,0 0 0 0 0,0 1-1 0 0,0-1 1 0 0,0 0 0 0 0,0-1 0 0 0,0 1 0 0 0,8-1 0 0 0,-3 1-55 0 0,0-1 0 0 0,-1 0 0 0 0,1 0 0 0 0,0-1 1 0 0,0 0-1 0 0,0-1 0 0 0,0 0 0 0 0,-1 0 0 0 0,17-7 1 0 0,-8-5-1809 0 0,-13 5-1432 0 0,-4-2-2572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3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73 2460 0 0,'0'0'11691'0'0,"-4"11"-10745"0"0,2-4-873 0 0,-1-1 69 0 0,1 0 0 0 0,0 0-1 0 0,0 1 1 0 0,1-1-1 0 0,-1 1 1 0 0,1 12-1 0 0,1-17-91 0 0,0 0 0 0 0,0 0 0 0 0,1 0-1 0 0,-1 0 1 0 0,1 0 0 0 0,-1-1 0 0 0,1 1-1 0 0,0 0 1 0 0,0 0 0 0 0,-1 0 0 0 0,1 0 0 0 0,1-1-1 0 0,-1 1 1 0 0,0 0 0 0 0,0-1 0 0 0,1 1-1 0 0,-1-1 1 0 0,1 0 0 0 0,-1 1 0 0 0,1-1-1 0 0,-1 0 1 0 0,1 0 0 0 0,0 0 0 0 0,0 0-1 0 0,0 0 1 0 0,-1 0 0 0 0,1-1 0 0 0,0 1-1 0 0,0-1 1 0 0,0 1 0 0 0,3-1 0 0 0,3 1 124 0 0,-1 0 1 0 0,1-1 0 0 0,0 0 0 0 0,0 0 0 0 0,0-1 0 0 0,-1 0-1 0 0,1 0 1 0 0,0-1 0 0 0,-1 0 0 0 0,1 0 0 0 0,-1-1-1 0 0,0 0 1 0 0,0 0 0 0 0,13-9 0 0 0,-12 7-116 0 0,1-1 0 0 0,-1 0 0 0 0,0 0 1 0 0,0-1-1 0 0,-1 0 0 0 0,0 0 0 0 0,0-1 0 0 0,-1 1 0 0 0,0-2 0 0 0,10-16 1 0 0,-15 24-40 0 0,0-1 1 0 0,0 1 0 0 0,0-1 0 0 0,0 1-1 0 0,0-1 1 0 0,-1 0 0 0 0,1 0 0 0 0,0 1-1 0 0,-1-1 1 0 0,1 0 0 0 0,-1 0 0 0 0,0 0-1 0 0,0 0 1 0 0,0 1 0 0 0,0-1-1 0 0,0 0 1 0 0,0 0 0 0 0,0 0 0 0 0,0 0-1 0 0,-1 0 1 0 0,1 1 0 0 0,-1-1 0 0 0,1 0-1 0 0,-1 0 1 0 0,0 1 0 0 0,0-1 0 0 0,0 0-1 0 0,0 1 1 0 0,0-1 0 0 0,0 1 0 0 0,0-1-1 0 0,0 1 1 0 0,-1 0 0 0 0,1 0 0 0 0,0-1-1 0 0,-1 1 1 0 0,1 0 0 0 0,-1 0 0 0 0,0 0-1 0 0,1 0 1 0 0,-1 1 0 0 0,0-1 0 0 0,1 0-1 0 0,-1 1 1 0 0,0-1 0 0 0,0 1 0 0 0,0-1-1 0 0,0 1 1 0 0,1 0 0 0 0,-5 0 0 0 0,-4-1 4 0 0,-1 1 0 0 0,0 0 1 0 0,1 0-1 0 0,-1 1 1 0 0,1 1-1 0 0,-1-1 1 0 0,-19 8-1 0 0,-28 20-131 0 0,32-5-1879 0 0,26-23 1655 0 0,-1 0 1 0 0,0 0-1 0 0,1 0 0 0 0,-1 0 0 0 0,1 0 0 0 0,-1 0 0 0 0,1 0 0 0 0,0 0 0 0 0,-1 0 0 0 0,1 0 0 0 0,0 0 0 0 0,0 0 0 0 0,-1 1 0 0 0,1-1 1 0 0,0 0-1 0 0,0 0 0 0 0,0 0 0 0 0,1 0 0 0 0,-1 1 0 0 0,0-1 0 0 0,0 0 0 0 0,1 1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4:05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42 1984 0 0,'0'0'13811'0'0,"0"-8"-12705"0"0,-2-26-157 0 0,0 61 3616 0 0,-5 12-3279 0 0,2-12-1478 0 0,-4 53 1 0 0,9-79 147 0 0,0 0-1 0 0,0 0 1 0 0,0-1-1 0 0,0 1 0 0 0,0 0 1 0 0,0 0-1 0 0,1-1 1 0 0,-1 1-1 0 0,0 0 1 0 0,0 0-1 0 0,1-1 1 0 0,-1 1-1 0 0,1 0 1 0 0,-1-1-1 0 0,0 1 1 0 0,1 0-1 0 0,-1-1 1 0 0,1 1-1 0 0,0-1 1 0 0,-1 1-1 0 0,1-1 0 0 0,-1 1 1 0 0,1-1-1 0 0,0 1 1 0 0,-1-1-1 0 0,1 0 1 0 0,0 1-1 0 0,-1-1 1 0 0,1 0-1 0 0,0 0 1 0 0,0 1-1 0 0,-1-1 1 0 0,1 0-1 0 0,0 0 1 0 0,0 0-1 0 0,1 0 0 0 0,8 0-3619 0 0,1-2-3932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3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0 9565 0 0,'0'0'11246'0'0,"-8"1"-10968"0"0,2 1-274 0 0,1-1-1 0 0,-1 1 1 0 0,0 0 0 0 0,0 1-1 0 0,1-1 1 0 0,-1 1-1 0 0,1 0 1 0 0,0 1-1 0 0,-8 6 1 0 0,9-8 1 0 0,1 1 1 0 0,0-1-1 0 0,0 1 1 0 0,0 0-1 0 0,0 0 1 0 0,0 1-1 0 0,1-1 1 0 0,0 1-1 0 0,-1-1 1 0 0,1 1-1 0 0,0 0 1 0 0,1-1-1 0 0,-1 1 1 0 0,1 0-1 0 0,0 0 1 0 0,0 0-1 0 0,-1 8 1 0 0,2-11 1 0 0,0 0 0 0 0,1 0 0 0 0,-1 0 0 0 0,1 0 0 0 0,-1-1 0 0 0,1 1 0 0 0,0 0 0 0 0,-1-1 0 0 0,1 1 0 0 0,0 0 0 0 0,-1-1 0 0 0,1 1 0 0 0,0-1 0 0 0,0 1 0 0 0,-1-1 0 0 0,1 1 0 0 0,0-1 0 0 0,0 0 0 0 0,0 1 0 0 0,0-1 0 0 0,-1 0 0 0 0,1 0 1 0 0,0 0-1 0 0,0 1 0 0 0,0-1 0 0 0,0 0 0 0 0,0 0 0 0 0,0 0 0 0 0,1-1 0 0 0,38 2 226 0 0,-27-1-152 0 0,-6 0-43 0 0,1 0-1 0 0,-1 1 0 0 0,1 1 1 0 0,-1-1-1 0 0,0 1 0 0 0,0 0 1 0 0,0 1-1 0 0,0 0 0 0 0,0 0 1 0 0,-1 0-1 0 0,13 9 0 0 0,-16-9 41 0 0,1 0-1 0 0,-1 0 0 0 0,0 0 0 0 0,0 0 0 0 0,-1 1 0 0 0,1-1 1 0 0,-1 1-1 0 0,1 0 0 0 0,-1 0 0 0 0,-1 0 0 0 0,1 0 0 0 0,0 0 0 0 0,-1 0 1 0 0,0 0-1 0 0,0 1 0 0 0,0-1 0 0 0,0 0 0 0 0,-1 1 0 0 0,0-1 1 0 0,0 0-1 0 0,0 7 0 0 0,-1-7-27 0 0,0-1 0 0 0,1 0 0 0 0,-1 0 0 0 0,0 1 0 0 0,-1-1 1 0 0,1 0-1 0 0,0 0 0 0 0,-1 0 0 0 0,0 0 0 0 0,0 0 0 0 0,1-1 0 0 0,-2 1 0 0 0,1-1 0 0 0,0 1 0 0 0,-1-1 1 0 0,1 0-1 0 0,-1 0 0 0 0,1 0 0 0 0,-1 0 0 0 0,0 0 0 0 0,0 0 0 0 0,0-1 0 0 0,0 1 0 0 0,0-1 1 0 0,0 0-1 0 0,0 0 0 0 0,-1 0 0 0 0,1-1 0 0 0,0 1 0 0 0,-1-1 0 0 0,-4 1 0 0 0,-3 0-100 0 0,1-1 0 0 0,-1 0-1 0 0,1 0 1 0 0,-1-1 0 0 0,1-1 0 0 0,0 1-1 0 0,-1-2 1 0 0,-18-6 0 0 0,22 6-627 0 0,-31-12-1010 0 0,10 9-7424 0 0,12 2-3316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4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4668 0 0,'0'0'10658'0'0,"4"-3"-10391"0"0,-4 3-238 0 0,1-1 0 0 0,-1 1 0 0 0,0-1 0 0 0,1 1 0 0 0,-1 0 0 0 0,0-1 0 0 0,1 1 0 0 0,-1 0 0 0 0,0-1 0 0 0,1 1 0 0 0,-1 0 0 0 0,1-1 0 0 0,-1 1 0 0 0,1 0 0 0 0,-1 0 0 0 0,0 0 0 0 0,1 0 0 0 0,-1-1 0 0 0,1 1 0 0 0,-1 0 0 0 0,1 0 0 0 0,-1 0 0 0 0,1 0 0 0 0,-1 0 0 0 0,1 0 0 0 0,0 0 0 0 0,-1 0 0 0 0,1 0 0 0 0,-1 0 0 0 0,1 0 0 0 0,-1 1 0 0 0,0-1 0 0 0,1 0 0 0 0,-1 0 0 0 0,1 0 0 0 0,-1 1-1 0 0,1-1 1 0 0,-1 0 0 0 0,1 1 0 0 0,-1-1 0 0 0,0 0 0 0 0,1 1 0 0 0,-1-1 0 0 0,0 0 0 0 0,1 1 0 0 0,-1-1 0 0 0,0 1 0 0 0,0-1 0 0 0,1 1 0 0 0,6 35 2402 0 0,-6-20-2151 0 0,4 22 284 0 0,2 0-1 0 0,22 69 1 0 0,-24-118 276 0 0,-1-23-603 0 0,0 3-236 0 0,-1 18-20 0 0,1-1-1 0 0,0 1 0 0 0,1-1 1 0 0,0 1-1 0 0,1 1 1 0 0,8-15-1 0 0,-12 23 19 0 0,1 1-1 0 0,-1-1 1 0 0,1 1 0 0 0,0-1-1 0 0,-1 1 1 0 0,2 0-1 0 0,-1 0 1 0 0,0 0-1 0 0,0 0 1 0 0,1 1-1 0 0,0-1 1 0 0,-1 1 0 0 0,1 0-1 0 0,0 0 1 0 0,0 1-1 0 0,0-1 1 0 0,0 1-1 0 0,1-1 1 0 0,-1 1-1 0 0,0 1 1 0 0,0-1 0 0 0,1 1-1 0 0,7-1 1 0 0,-9 2 18 0 0,-1 0 0 0 0,0 0 1 0 0,0 0-1 0 0,0 0 1 0 0,0 0-1 0 0,0 1 0 0 0,-1-1 1 0 0,1 0-1 0 0,0 1 1 0 0,0-1-1 0 0,-1 1 0 0 0,1 0 1 0 0,-1 0-1 0 0,0-1 1 0 0,1 1-1 0 0,-1 0 0 0 0,0 0 1 0 0,0 0-1 0 0,0 0 1 0 0,0 1-1 0 0,0 2 0 0 0,15 49 511 0 0,-9 30 309 0 0,-7-65-863 0 0,1-1-1 0 0,1 1 1 0 0,1 0-1 0 0,5 19 1 0 0,-2-34-1648 0 0,2-13 687 0 0,3-13-1491 0 0,-10 22 2320 0 0,7-19-5392 0 0,1-10-4397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5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 5989 0 0,'0'0'13954'0'0,"-6"0"-13510"0"0,4 0-411 0 0,0-1 0 0 0,0 1 0 0 0,0 0 0 0 0,0 1 0 0 0,0-1 0 0 0,0 0 0 0 0,1 1 0 0 0,-1-1 0 0 0,0 1 0 0 0,0-1 0 0 0,0 1 0 0 0,1 0 0 0 0,-1 0 0 0 0,0 0 0 0 0,1 0 0 0 0,-1 0 0 0 0,1 0 0 0 0,-3 2 0 0 0,0 2 80 0 0,1-1 1 0 0,0 0-1 0 0,0 1 1 0 0,0 0-1 0 0,1 0 1 0 0,0 0 0 0 0,-3 6-1 0 0,-2 12 153 0 0,0 1 1 0 0,1-1-1 0 0,1 1 1 0 0,1 1-1 0 0,1-1 0 0 0,2 1 1 0 0,1 39-1 0 0,2-43-247 0 0,0 0 0 0 0,1-1 1 0 0,1 1-1 0 0,1-1 0 0 0,1 0 0 0 0,0 0 0 0 0,2-1 0 0 0,0 1 0 0 0,14 22 0 0 0,-20-39-100 0 0,0 0 1 0 0,0 0-1 0 0,1-1 0 0 0,-1 1 0 0 0,1 0 0 0 0,-1-1 0 0 0,1 0 1 0 0,0 0-1 0 0,0 0 0 0 0,0 0 0 0 0,0 0 0 0 0,5 2 0 0 0,25 0-4860 0 0,-23-5-822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5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5 382 796 0 0,'0'0'18249'0'0,"-1"5"-17848"0"0,0-4-375 0 0,1-1-1 0 0,0 1 1 0 0,-1 0-1 0 0,1-1 1 0 0,0 1-1 0 0,0 0 0 0 0,-1-1 1 0 0,1 1-1 0 0,0 0 1 0 0,0-1-1 0 0,0 1 0 0 0,0 0 1 0 0,0-1-1 0 0,0 1 1 0 0,0 0-1 0 0,0-1 0 0 0,0 1 1 0 0,0 0-1 0 0,0-1 1 0 0,0 1-1 0 0,1 0 1 0 0,-1-1-1 0 0,0 1 0 0 0,0-1 1 0 0,1 1-1 0 0,-1 0 1 0 0,0-1-1 0 0,1 1 0 0 0,-1-1 1 0 0,1 1-1 0 0,-1-1 1 0 0,1 1-1 0 0,-1-1 0 0 0,1 1 1 0 0,-1-1-1 0 0,1 1 1 0 0,-1-1-1 0 0,2 1 1 0 0,33 1 1209 0 0,-15-3-1109 0 0,-9 2 7 0 0,71-6 149 0 0,-79 5-274 0 0,0-1-1 0 0,1 1 0 0 0,-1-1 0 0 0,0 0 0 0 0,0 0 0 0 0,1 0 0 0 0,-1 0 0 0 0,0-1 0 0 0,0 1 0 0 0,0-1 0 0 0,-1 0 0 0 0,1 0 0 0 0,0 0 0 0 0,0 0 0 0 0,-1 0 0 0 0,0 0 0 0 0,1-1 0 0 0,-1 1 0 0 0,0-1 0 0 0,2-4 0 0 0,-3 6 4 0 0,-1-1 0 0 0,1 1 0 0 0,-1-1 0 0 0,0 1 0 0 0,0-1 0 0 0,0 1 0 0 0,0-1-1 0 0,0 1 1 0 0,0-1 0 0 0,0 0 0 0 0,0 1 0 0 0,0-1 0 0 0,-1 1 0 0 0,1-1 0 0 0,-1 1 0 0 0,1 0 0 0 0,-1-1 0 0 0,0 1 0 0 0,1-1 0 0 0,-1 1 0 0 0,0 0-1 0 0,0 0 1 0 0,0-1 0 0 0,0 1 0 0 0,0 0 0 0 0,-2-1 0 0 0,-40-31 39 0 0,13 12-56 0 0,25 15-7 0 0,0 1-1 0 0,1-1 0 0 0,-1 0 0 0 0,1 0 1 0 0,0 0-1 0 0,0 0 0 0 0,1-1 1 0 0,0 0-1 0 0,0 1 0 0 0,1-1 0 0 0,-1 0 1 0 0,1 0-1 0 0,1-1 0 0 0,0 1 0 0 0,0 0 1 0 0,0-1-1 0 0,1 1 0 0 0,0 0 1 0 0,0-1-1 0 0,1 1 0 0 0,3-14 0 0 0,-3 15 19 0 0,1 0-1 0 0,1 0 1 0 0,-1 0-1 0 0,1 0 1 0 0,0 1-1 0 0,0-1 1 0 0,1 1-1 0 0,-1 0 0 0 0,1 0 1 0 0,0 0-1 0 0,1 0 1 0 0,-1 1-1 0 0,1-1 1 0 0,0 1-1 0 0,0 1 1 0 0,0-1-1 0 0,1 1 1 0 0,-1 0-1 0 0,1 0 1 0 0,0 0-1 0 0,0 1 1 0 0,0 0-1 0 0,0 0 0 0 0,0 0 1 0 0,11-1-1 0 0,-6 1 3 0 0,0 1 0 0 0,1 0-1 0 0,-1 0 1 0 0,0 1-1 0 0,0 0 1 0 0,21 4-1 0 0,-29-3 9 0 0,0 0 0 0 0,0 0 0 0 0,-1 0 0 0 0,1 0-1 0 0,0 1 1 0 0,-1-1 0 0 0,1 1 0 0 0,-1-1 0 0 0,1 1 0 0 0,-1 0 0 0 0,0 0-1 0 0,0 0 1 0 0,0 0 0 0 0,0 0 0 0 0,0 1 0 0 0,-1-1 0 0 0,1 0-1 0 0,0 1 1 0 0,-1 0 0 0 0,0-1 0 0 0,0 1 0 0 0,0 0 0 0 0,0-1-1 0 0,0 1 1 0 0,0 0 0 0 0,-1 0 0 0 0,1 0 0 0 0,-1 0 0 0 0,0 0-1 0 0,0 0 1 0 0,0 4 0 0 0,-2 3 55 0 0,1-1 0 0 0,-1 1 0 0 0,0 0 0 0 0,-1-1 0 0 0,0 1 0 0 0,-1-1 0 0 0,0 0-1 0 0,0 0 1 0 0,-1-1 0 0 0,0 1 0 0 0,-12 14 0 0 0,10-15 1 0 0,2 0 0 0 0,-1 0 0 0 0,1 1 1 0 0,0 0-1 0 0,1 0 0 0 0,0 0 0 0 0,0 0 0 0 0,1 1 0 0 0,0-1 0 0 0,1 1 0 0 0,-3 20 0 0 0,5-29-84 0 0,0 1 0 0 0,1 0-1 0 0,-1 0 1 0 0,0 0-1 0 0,1 0 1 0 0,-1-1 0 0 0,1 1-1 0 0,0 0 1 0 0,-1 0 0 0 0,1-1-1 0 0,0 1 1 0 0,0-1 0 0 0,0 1-1 0 0,0-1 1 0 0,0 1-1 0 0,1-1 1 0 0,-1 1 0 0 0,0-1-1 0 0,3 2 1 0 0,0 0 130 0 0,1 0 0 0 0,-1-1 0 0 0,1 0 1 0 0,0 1-1 0 0,0-1 0 0 0,9 2 0 0 0,46 6-1264 0 0,-30-9-2936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6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7353 0 0,'0'0'12778'0'0,"2"11"-12298"0"0,0 4-355 0 0,12 58 743 0 0,-13-70-851 0 0,0 0 1 0 0,-1 0-1 0 0,1 0 1 0 0,1 0-1 0 0,-1 0 1 0 0,0 0-1 0 0,1 0 1 0 0,0-1-1 0 0,-1 1 1 0 0,1 0-1 0 0,0-1 1 0 0,0 1-1 0 0,1-1 1 0 0,-1 0-1 0 0,0 0 1 0 0,1 0-1 0 0,0 0 1 0 0,-1 0-1 0 0,6 2 1 0 0,-6-4-13 0 0,1 0 1 0 0,-1 0-1 0 0,1 0 1 0 0,-1 0-1 0 0,0-1 0 0 0,1 1 1 0 0,-1-1-1 0 0,0 1 1 0 0,1-1-1 0 0,-1 0 0 0 0,0 0 1 0 0,0 0-1 0 0,0 0 0 0 0,0-1 1 0 0,0 1-1 0 0,0-1 1 0 0,0 1-1 0 0,0-1 0 0 0,0 1 1 0 0,-1-1-1 0 0,3-3 1 0 0,36-45 11 0 0,-35 43-18 0 0,11-18-3 0 0,21-28-2 0 0,-34 50 6 0 0,-1 0-1 0 0,1 0 1 0 0,0 0 0 0 0,0 0-1 0 0,0 0 1 0 0,0 1-1 0 0,0 0 1 0 0,1 0 0 0 0,-1 0-1 0 0,1 0 1 0 0,-1 0-1 0 0,6-1 1 0 0,-8 3 13 0 0,1 0-1 0 0,-1 0 1 0 0,0 0-1 0 0,0 0 1 0 0,1 0-1 0 0,-1 1 1 0 0,0-1-1 0 0,0 0 1 0 0,1 1 0 0 0,-1-1-1 0 0,0 1 1 0 0,0 0-1 0 0,0-1 1 0 0,0 1-1 0 0,0 0 1 0 0,0-1-1 0 0,0 1 1 0 0,0 0 0 0 0,0 0-1 0 0,0 0 1 0 0,0 0-1 0 0,0 0 1 0 0,-1 0-1 0 0,1 0 1 0 0,0 0-1 0 0,-1 1 1 0 0,1-1 0 0 0,-1 0-1 0 0,1 0 1 0 0,-1 0-1 0 0,0 1 1 0 0,0-1-1 0 0,1 0 1 0 0,-1 1-1 0 0,0-1 1 0 0,0 0 0 0 0,0 3-1 0 0,3 60 577 0 0,-4-53-334 0 0,1 16-28 0 0,0 32-2634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6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3252 0 0,'0'0'16156'0'0,"6"1"-15291"0"0,-2 0-713 0 0,-1 0 0 0 0,1 0 0 0 0,-1 0 0 0 0,1 0 0 0 0,-1 1 0 0 0,0 0 0 0 0,0-1 0 0 0,1 1 0 0 0,-1 1 0 0 0,0-1 0 0 0,-1 0 0 0 0,1 1 1 0 0,4 4-1 0 0,-1 0 177 0 0,0 1 1 0 0,0-1 0 0 0,0 2 0 0 0,-1-1-1 0 0,4 10 1 0 0,3 9-156 0 0,-3-1 0 0 0,0 2 0 0 0,-1-1-1 0 0,-2 1 1 0 0,-1 0 0 0 0,-1 0 0 0 0,-1 1-1 0 0,-2-1 1 0 0,-1 1 0 0 0,-3 33 0 0 0,2-51-215 0 0,-1 0 0 0 0,1 0 0 0 0,-2 0 0 0 0,1 0 0 0 0,-2-1-1 0 0,1 0 1 0 0,-1 1 0 0 0,-1-1 0 0 0,0 0 0 0 0,0-1 0 0 0,-1 1 0 0 0,0-1 0 0 0,-1-1 0 0 0,0 1 0 0 0,0-1 0 0 0,-1 0 0 0 0,-16 13 0 0 0,23-20-74 0 0,-1 0 0 0 0,1-1 0 0 0,0 1 0 0 0,-1 0-1 0 0,1-1 1 0 0,0 0 0 0 0,-1 1 0 0 0,1-1 0 0 0,0 0 0 0 0,-1 0 0 0 0,1 1 0 0 0,-1-1 0 0 0,1 0 0 0 0,-1 0-1 0 0,-1-1 1 0 0,2 1-166 0 0,1 0-1 0 0,-1-1 0 0 0,0 1 0 0 0,1 0 1 0 0,-1 0-1 0 0,1-1 0 0 0,-1 1 0 0 0,1 0 1 0 0,-1-1-1 0 0,1 1 0 0 0,-1-1 0 0 0,1 1 1 0 0,0-1-1 0 0,-1 1 0 0 0,1-1 0 0 0,-1 1 1 0 0,1-1-1 0 0,0 1 0 0 0,0-1 0 0 0,-1 1 1 0 0,1-1-1 0 0,0 1 0 0 0,0-1 0 0 0,-1 0 1 0 0,-1-14-8418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7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5881 0 0,'0'0'13455'0'0,"-8"2"-12973"0"0,-1 1-324 0 0,1 1 0 0 0,-1 0 0 0 0,1 1 0 0 0,0-1 0 0 0,1 1-1 0 0,-1 1 1 0 0,-8 7 0 0 0,11-9-88 0 0,0 0 0 0 0,1 1 0 0 0,-1-1-1 0 0,1 1 1 0 0,0 0 0 0 0,0 0-1 0 0,1 0 1 0 0,-1 1 0 0 0,1 0 0 0 0,0-1-1 0 0,1 1 1 0 0,0 0 0 0 0,-3 11-1 0 0,5-16-72 0 0,0 1 0 0 0,1-1 0 0 0,-1 0 0 0 0,0 0 0 0 0,1 0-1 0 0,0 1 1 0 0,-1-1 0 0 0,1 0 0 0 0,0 0 0 0 0,-1 0 0 0 0,1 0-1 0 0,0 0 1 0 0,0 0 0 0 0,0 0 0 0 0,0-1 0 0 0,0 1 0 0 0,0 0-1 0 0,0 0 1 0 0,0-1 0 0 0,1 1 0 0 0,-1-1 0 0 0,0 1 0 0 0,0-1-1 0 0,0 1 1 0 0,1-1 0 0 0,-1 0 0 0 0,0 1 0 0 0,0-1 0 0 0,1 0-1 0 0,-1 0 1 0 0,0 0 0 0 0,1 0 0 0 0,1-1 0 0 0,57 3 23 0 0,-49-3-21 0 0,23-1 9 0 0,22 0-4 0 0,-53 2-2 0 0,0 1 0 0 0,1-1 0 0 0,-1 0 0 0 0,0 1-1 0 0,0 0 1 0 0,0 0 0 0 0,0 0 0 0 0,0 0 0 0 0,0 0 0 0 0,0 1 0 0 0,0-1 0 0 0,-1 1-1 0 0,4 2 1 0 0,-5-3 11 0 0,-1-1 0 0 0,1 1-1 0 0,0-1 1 0 0,-1 1-1 0 0,1 0 1 0 0,-1-1-1 0 0,1 1 1 0 0,-1 0 0 0 0,1 0-1 0 0,-1 0 1 0 0,0-1-1 0 0,1 1 1 0 0,-1 0 0 0 0,0 0-1 0 0,0 0 1 0 0,0 0-1 0 0,1-1 1 0 0,-1 1 0 0 0,0 0-1 0 0,0 0 1 0 0,0 0-1 0 0,0 0 1 0 0,-1 0-1 0 0,1 0 1 0 0,0-1 0 0 0,0 1-1 0 0,0 0 1 0 0,-1 1-1 0 0,-19 22 600 0 0,-30 8 194 0 0,44-28-839 0 0,0-2 0 0 0,0 1 0 0 0,0-1 0 0 0,0 0 0 0 0,-1 0 0 0 0,1 0 0 0 0,0-1 0 0 0,-1 0 0 0 0,1 0 0 0 0,-1-1 0 0 0,1 0 0 0 0,-1 0 0 0 0,-10-2 0 0 0,16 1-96 0 0,0 1-1 0 0,0-1 1 0 0,1 0-1 0 0,-1 1 1 0 0,0-1-1 0 0,1 0 1 0 0,-1 0-1 0 0,0 0 1 0 0,1 1-1 0 0,-1-1 1 0 0,1 0-1 0 0,-1 0 1 0 0,1 0-1 0 0,0 0 1 0 0,-1 0-1 0 0,1 0 1 0 0,0 0-1 0 0,0 0 1 0 0,0 0-1 0 0,0 0 1 0 0,0 0-1 0 0,0 0 1 0 0,0 0-1 0 0,0 0 1 0 0,0-1-1 0 0,2-11-6502 0 0,2-1-3313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7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21 216 10965 0 0,'0'0'10049'0'0,"10"66"-9197"0"0,-5-46-196 0 0,0-4-404 0 0,3-2-252 0 0,-3 3-96 0 0,5-7-520 0 0,-2-4-432 0 0,-3-6-404 0 0,0 0-2873 0 0</inkml:trace>
  <inkml:trace contextRef="#ctx0" brushRef="#br0" timeOffset="1">1 0 11969 0 0,'0'0'9985'0'0,"28"71"-11793"0"0,-18-63 212 0 0,0 2-3513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7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12165 0 0,'0'0'7639'0'0,"1"14"-7104"0"0,-1-3-511 0 0,-1-3 66 0 0,1 0 0 0 0,1 0 1 0 0,-1 0-1 0 0,1 0 0 0 0,0 0 1 0 0,1-1-1 0 0,0 1 0 0 0,0 0 1 0 0,1 0-1 0 0,0-1 1 0 0,0 0-1 0 0,9 14 0 0 0,-11-20-91 0 0,0 0 0 0 0,1 0 0 0 0,-1 0 0 0 0,0 0-1 0 0,1 0 1 0 0,-1 0 0 0 0,1 0 0 0 0,-1 0 0 0 0,1-1 0 0 0,0 1-1 0 0,-1-1 1 0 0,1 1 0 0 0,0-1 0 0 0,-1 0 0 0 0,1 1-1 0 0,0-1 1 0 0,-1 0 0 0 0,1 0 0 0 0,0 0 0 0 0,0-1 0 0 0,-1 1-1 0 0,1 0 1 0 0,0-1 0 0 0,-1 1 0 0 0,1 0 0 0 0,-1-1 0 0 0,1 0-1 0 0,-1 0 1 0 0,1 1 0 0 0,-1-1 0 0 0,1 0 0 0 0,-1 0-1 0 0,1 0 1 0 0,-1 0 0 0 0,2-2 0 0 0,9-7-3 0 0,-1 0 0 0 0,-1-1-1 0 0,12-15 1 0 0,-4 6-93 0 0,-8 9 46 0 0,-6 6 40 0 0,0 1 0 0 0,-1 0 0 0 0,1-1 0 0 0,1 1 0 0 0,-1 1 0 0 0,1-1 0 0 0,-1 1-1 0 0,1 0 1 0 0,0 0 0 0 0,0 0 0 0 0,1 1 0 0 0,-1-1 0 0 0,0 1 0 0 0,10-2 0 0 0,-14 5 21 0 0,0-1 0 0 0,0 1 1 0 0,0-1-1 0 0,0 1 0 0 0,0-1 0 0 0,0 1 1 0 0,-1 0-1 0 0,1 0 0 0 0,0-1 0 0 0,0 1 1 0 0,-1 0-1 0 0,1 0 0 0 0,0 0 0 0 0,-1 0 1 0 0,1 0-1 0 0,-1 0 0 0 0,1 0 0 0 0,-1 0 1 0 0,0 0-1 0 0,1 0 0 0 0,-1 0 0 0 0,0 0 1 0 0,0 0-1 0 0,0 0 0 0 0,1 0 0 0 0,-1 0 1 0 0,0 1-1 0 0,-1 1 0 0 0,1 38 381 0 0,0-39-373 0 0,-11 80 756 0 0,2-24-1725 0 0,7-20-3486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8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 3512 0 0,'0'0'17671'0'0,"-5"0"-17141"0"0,1 0-428 0 0,0 1 1 0 0,1 0-1 0 0,-1 1 1 0 0,1-1-1 0 0,0 0 0 0 0,-1 1 1 0 0,1 0-1 0 0,0 0 1 0 0,0 0-1 0 0,0 0 1 0 0,0 1-1 0 0,0-1 1 0 0,1 1-1 0 0,-1-1 1 0 0,1 1-1 0 0,-1 0 1 0 0,1 0-1 0 0,0 0 1 0 0,0 1-1 0 0,0-1 1 0 0,1 0-1 0 0,-3 8 1 0 0,-6 11 65 0 0,1 0 1 0 0,1 1 0 0 0,1 0 0 0 0,1 0 0 0 0,1 1 0 0 0,2 0-1 0 0,0 0 1 0 0,1 0 0 0 0,2 26 0 0 0,1-13-91 0 0,3 0 0 0 0,1-1 1 0 0,1 1-1 0 0,2-1 0 0 0,16 43 0 0 0,-21-71-68 0 0,1-1 0 0 0,0 0 0 0 0,0 0 0 0 0,0 0 1 0 0,1-1-1 0 0,0 0 0 0 0,10 11 0 0 0,-13-16-174 0 0,-1 1-1 0 0,1 0 1 0 0,-1-1 0 0 0,1 1 0 0 0,-1-1-1 0 0,1 1 1 0 0,0-1 0 0 0,0 0 0 0 0,0 0 0 0 0,0 0-1 0 0,-1 0 1 0 0,1 0 0 0 0,1 0 0 0 0,-1-1-1 0 0,0 1 1 0 0,0-1 0 0 0,0 1 0 0 0,0-1 0 0 0,0 0-1 0 0,1 0 1 0 0,-1 0 0 0 0,0 0 0 0 0,0 0 0 0 0,0 0-1 0 0,0-1 1 0 0,0 1 0 0 0,1-1 0 0 0,-1 1-1 0 0,0-1 1 0 0,0 0 0 0 0,0 0 0 0 0,2-1 0 0 0,2-5-5331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4:05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4000 0 0,'0'0'13066'0'0,"-9"0"-12415"0"0,6 0-563 0 0,-1 1 0 0 0,1-1-1 0 0,-1 0 1 0 0,0 1 0 0 0,1 0 0 0 0,-1 0-1 0 0,1 0 1 0 0,-1 0 0 0 0,1 0 0 0 0,0 1 0 0 0,-1-1-1 0 0,1 1 1 0 0,0 0 0 0 0,0 0 0 0 0,0 0-1 0 0,0 1 1 0 0,1-1 0 0 0,-1 1 0 0 0,1-1 0 0 0,-1 1-1 0 0,1 0 1 0 0,0 0 0 0 0,0 0 0 0 0,0 0-1 0 0,0 1 1 0 0,1-1 0 0 0,-1 0 0 0 0,1 1 0 0 0,0-1-1 0 0,0 1 1 0 0,-1 6 0 0 0,2-7-72 0 0,-1 0 0 0 0,1 0 1 0 0,-1-1-1 0 0,1 1 0 0 0,0 0 0 0 0,0 0 1 0 0,0 0-1 0 0,1-1 0 0 0,-1 1 0 0 0,1 0 1 0 0,0 0-1 0 0,-1-1 0 0 0,1 1 0 0 0,0 0 1 0 0,0-1-1 0 0,1 1 0 0 0,-1-1 0 0 0,1 1 1 0 0,-1-1-1 0 0,1 0 0 0 0,0 0 0 0 0,0 1 1 0 0,3 2-1 0 0,-2-3 7 0 0,1 0 1 0 0,-1-1-1 0 0,1 1 1 0 0,-1-1-1 0 0,1 1 1 0 0,0-1-1 0 0,-1 0 1 0 0,1 0-1 0 0,0-1 1 0 0,0 1-1 0 0,0-1 1 0 0,0 0-1 0 0,0 0 1 0 0,-1 0-1 0 0,1 0 1 0 0,0-1-1 0 0,4-1 1 0 0,-3 1 52 0 0,0-1 0 0 0,0 1 0 0 0,0-1 0 0 0,-1-1 0 0 0,1 1 0 0 0,-1-1 1 0 0,0 1-1 0 0,0-1 0 0 0,0-1 0 0 0,0 1 0 0 0,0 0 0 0 0,0-1 0 0 0,-1 0 1 0 0,5-7-1 0 0,-7 10-17 0 0,1-1 1 0 0,-1 0 0 0 0,0 1 0 0 0,0-1-1 0 0,0 0 1 0 0,0 0 0 0 0,0 0 0 0 0,0 0-1 0 0,-1 0 1 0 0,1 0 0 0 0,-1 0 0 0 0,1 0-1 0 0,-1 0 1 0 0,0 0 0 0 0,0 0 0 0 0,0 0-1 0 0,0 0 1 0 0,0 0 0 0 0,0 0 0 0 0,-1 0-1 0 0,1 0 1 0 0,-1 0 0 0 0,1 0 0 0 0,-1 0-1 0 0,0 0 1 0 0,0 0 0 0 0,0 0 0 0 0,0 0-1 0 0,0 0 1 0 0,0 1 0 0 0,0-1-1 0 0,-1 0 1 0 0,1 1 0 0 0,0-1 0 0 0,-1 1-1 0 0,0 0 1 0 0,-2-2 0 0 0,-1-1-54 0 0,-1 1 1 0 0,1 0-1 0 0,-1 0 0 0 0,0 1 1 0 0,0-1-1 0 0,0 1 1 0 0,-1 1-1 0 0,1-1 0 0 0,0 1 1 0 0,-1 0-1 0 0,1 1 0 0 0,-1-1 1 0 0,-10 2-1 0 0,14-1-22 0 0,0 0 1 0 0,0 1-1 0 0,0 0 0 0 0,0-1 0 0 0,0 1 1 0 0,0 0-1 0 0,0 0 0 0 0,0 0 0 0 0,0 1 1 0 0,0-1-1 0 0,1 1 0 0 0,-1 0 1 0 0,0-1-1 0 0,1 1 0 0 0,0 0 0 0 0,-1 1 1 0 0,1-1-1 0 0,0 0 0 0 0,0 1 0 0 0,0-1 1 0 0,0 1-1 0 0,1-1 0 0 0,-1 1 0 0 0,1 0 1 0 0,-1 0-1 0 0,1 0 0 0 0,0 0 0 0 0,0 0 1 0 0,1 0-1 0 0,-2 4 0 0 0,2-6 1 0 0,0 0-1 0 0,0 0 0 0 0,0 0 1 0 0,0 0-1 0 0,0 0 1 0 0,0 0-1 0 0,0 0 0 0 0,0 0 1 0 0,0 0-1 0 0,0 0 0 0 0,1 0 1 0 0,-1 0-1 0 0,0 0 1 0 0,1 0-1 0 0,-1 0 0 0 0,1-1 1 0 0,-1 1-1 0 0,1 0 0 0 0,-1 0 1 0 0,1 0-1 0 0,0 0 1 0 0,-1-1-1 0 0,1 1 0 0 0,0 0 1 0 0,0-1-1 0 0,-1 1 0 0 0,2 0 1 0 0,1 1 7 0 0,0-1 1 0 0,0 0-1 0 0,0 0 1 0 0,0 0-1 0 0,0 0 1 0 0,0-1-1 0 0,0 1 0 0 0,0-1 1 0 0,4 0-1 0 0,4 0 7 0 0,-1 0-1 0 0,0-1 1 0 0,0-1 0 0 0,18-4-1 0 0,-22 4-18 0 0,-4 2-14 0 0,0 0 0 0 0,1-1 1 0 0,-1 0-1 0 0,0 1 0 0 0,1-1 0 0 0,-1 0 1 0 0,0 0-1 0 0,0 0 0 0 0,0-1 0 0 0,0 1 0 0 0,0 0 1 0 0,0-1-1 0 0,0 1 0 0 0,0-1 0 0 0,-1 0 0 0 0,1 0 1 0 0,-1 1-1 0 0,3-4 0 0 0,-4 4-21 0 0,-1 0-1 0 0,1 1 0 0 0,0-1 1 0 0,-1 1-1 0 0,1-1 1 0 0,-1 1-1 0 0,1-1 1 0 0,-1 1-1 0 0,1-1 0 0 0,-1 1 1 0 0,1-1-1 0 0,-1 1 1 0 0,1-1-1 0 0,-1 1 1 0 0,1 0-1 0 0,-1-1 0 0 0,0 1 1 0 0,1 0-1 0 0,-1 0 1 0 0,0 0-1 0 0,1-1 0 0 0,-1 1 1 0 0,0 0-1 0 0,1 0 1 0 0,-1 0-1 0 0,0 0 1 0 0,1 0-1 0 0,-1 0 0 0 0,-1 0 1 0 0,-24-1-3860 0 0,7 1-1460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9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0 430 3116 0 0,'0'0'15599'0'0,"8"8"-15358"0"0,-4-3-296 0 0,0-1 163 0 0,-1 0 0 0 0,1 0 0 0 0,0 0 1 0 0,0 0-1 0 0,0-1 0 0 0,0 1 0 0 0,1-1 0 0 0,-1 0 1 0 0,1 0-1 0 0,0-1 0 0 0,0 0 0 0 0,0 1 0 0 0,0-2 1 0 0,0 1-1 0 0,0 0 0 0 0,1-1 0 0 0,-1 0 0 0 0,0 0 0 0 0,7-1 1 0 0,50-6 206 0 0,-58 5-291 0 0,-1 0 0 0 0,1 0 0 0 0,0 0 0 0 0,-1 0 0 0 0,0-1 1 0 0,1 1-1 0 0,-1-1 0 0 0,0 0 0 0 0,1 0 0 0 0,-1 0 0 0 0,0 0 0 0 0,-1 0 0 0 0,1-1 0 0 0,5-5 0 0 0,-8 7-11 0 0,1-1-1 0 0,0 0 1 0 0,-1 0 0 0 0,1 0-1 0 0,-1 0 1 0 0,1 0-1 0 0,-1 0 1 0 0,0 0-1 0 0,0 0 1 0 0,0 0-1 0 0,0 0 1 0 0,0 0 0 0 0,0 0-1 0 0,-1 0 1 0 0,1 1-1 0 0,0-1 1 0 0,-1 0-1 0 0,0 0 1 0 0,1 0 0 0 0,-2-2-1 0 0,-24-41-40 0 0,10 19-29 0 0,8 9-63 0 0,1-1 1 0 0,0 0-1 0 0,1 0 1 0 0,2-1-1 0 0,-1 1 0 0 0,2-1 1 0 0,1 0-1 0 0,0 0 0 0 0,1 0 1 0 0,1 0-1 0 0,5-36 1 0 0,-4 50 141 0 0,1 0 1 0 0,-1 1 0 0 0,1-1-1 0 0,0 1 1 0 0,1-1 0 0 0,-1 1-1 0 0,1 0 1 0 0,0 0 0 0 0,0 0 0 0 0,0 0-1 0 0,0 1 1 0 0,1-1 0 0 0,-1 1-1 0 0,1 0 1 0 0,0 0 0 0 0,0 0 0 0 0,0 0-1 0 0,1 1 1 0 0,-1 0 0 0 0,0 0-1 0 0,1 0 1 0 0,0 0 0 0 0,-1 1-1 0 0,1-1 1 0 0,0 1 0 0 0,0 1 0 0 0,0-1-1 0 0,0 1 1 0 0,-1-1 0 0 0,1 1-1 0 0,0 1 1 0 0,0-1 0 0 0,0 1-1 0 0,6 1 1 0 0,-5-1 51 0 0,-1 0 1 0 0,1 0-1 0 0,0 0 0 0 0,-1 1 1 0 0,1 0-1 0 0,-1 0 0 0 0,0 1 0 0 0,0-1 1 0 0,0 1-1 0 0,0 0 0 0 0,0 0 1 0 0,0 1-1 0 0,-1 0 0 0 0,0-1 0 0 0,0 1 1 0 0,0 1-1 0 0,0-1 0 0 0,0 1 1 0 0,-1-1-1 0 0,0 1 0 0 0,0 0 0 0 0,0 0 1 0 0,-1 0-1 0 0,0 1 0 0 0,0-1 1 0 0,0 1-1 0 0,0-1 0 0 0,1 12 0 0 0,-4 4-42 0 0,-1 1 0 0 0,0 0 0 0 0,-2-1 0 0 0,-1 0-1 0 0,0 0 1 0 0,-1 0 0 0 0,-2-1 0 0 0,-9 21-1 0 0,6-17 69 0 0,2 2 1 0 0,0-1-1 0 0,2 1 0 0 0,-6 37 0 0 0,13-61-86 0 0,0 0-1 0 0,0 0 0 0 0,0 0 1 0 0,0 0-1 0 0,1 0 1 0 0,-1 0-1 0 0,1 0 0 0 0,-1 0 1 0 0,1 0-1 0 0,0 0 0 0 0,0 0 1 0 0,-1 0-1 0 0,1 0 1 0 0,1-1-1 0 0,-1 1 0 0 0,0 0 1 0 0,0 0-1 0 0,1-1 0 0 0,-1 1 1 0 0,1-1-1 0 0,-1 0 1 0 0,1 1-1 0 0,-1-1 0 0 0,1 0 1 0 0,0 0-1 0 0,0 0 0 0 0,0 0 1 0 0,0 0-1 0 0,0 0 1 0 0,-1-1-1 0 0,1 1 0 0 0,1 0 1 0 0,-1-1-1 0 0,0 0 1 0 0,0 0-1 0 0,4 1 0 0 0,10 0 6 0 0,1 0-1 0 0,0-1 1 0 0,27-3 0 0 0,-29 2 1 0 0,-7 1-202 0 0,0-1 1 0 0,-1 0 0 0 0,1 0-1 0 0,-1 0 1 0 0,1-1 0 0 0,-1 0 0 0 0,1-1-1 0 0,-1 0 1 0 0,0 0 0 0 0,9-6-1 0 0,-11-3-2601 0 0,-8 3-4849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39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0 9685 0 0,'0'0'12485'0'0,"2"3"-11810"0"0,14 33-60 0 0,-2 1 0 0 0,-1 0 0 0 0,-2 1-1 0 0,-1 1 1 0 0,-2-1 0 0 0,5 71-1 0 0,-13-65-574 0 0,-2 1 0 0 0,-1 0-1 0 0,-3-1 1 0 0,-11 47-1 0 0,11-66-359 0 0,-1 0-1 0 0,-2-1 0 0 0,0 0 1 0 0,-1 0-1 0 0,-1-1 1 0 0,-2 0-1 0 0,0-1 1 0 0,-22 27-1 0 0,6-21-2238 0 0,-15-7-3066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55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3920 0 0,'0'0'808'0'0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57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0 477 404 0 0,'0'0'15907'0'0,"16"-2"-14604"0"0,-12-3-1122 0 0,1 0 1 0 0,-1-1 0 0 0,0 1 0 0 0,0-1 0 0 0,-1 0 0 0 0,1 0 0 0 0,-2 0-1 0 0,1 0 1 0 0,3-12 0 0 0,-5 16-148 0 0,21-60 389 0 0,-3 0 0 0 0,-3-1 0 0 0,-2-1 0 0 0,5-67 0 0 0,-15 109-542 0 0,0 36-45 0 0,0 36 155 0 0,-17 255 666 0 0,13-295-739 0 0,0 11-164 0 0,0 1-1 0 0,1-1 1 0 0,1 1 0 0 0,1-1 0 0 0,6 21 0 0 0,-8-40 48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57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11609 0 0,'0'0'12129'0'0,"-7"74"-12129"0"0,9-64-44 0 0,3-4-428 0 0,0 0-496 0 0,6-4-480 0 0,-4 0-2416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58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0 339 1788 0 0,'0'0'14124'0'0,"9"-14"-13092"0"0,12-22-4 0 0,-2-2 1 0 0,-1 0 0 0 0,17-57 0 0 0,-11 15-359 0 0,-13 48-501 0 0,-9 27-105 0 0,-4 9-8 0 0,-10 35 15 0 0,3 1-1 0 0,0 0 1 0 0,3 1-1 0 0,1-1 1 0 0,2 1 0 0 0,2 0-1 0 0,2 0 1 0 0,8 61-1 0 0,7-55-220 0 0,-1-29-1316 0 0,-14-18 1236 0 0,0 1 0 0 0,0-1 0 0 0,0 0 0 0 0,0 1-1 0 0,0-1 1 0 0,0 0 0 0 0,0 0 0 0 0,0 0 0 0 0,0 1 0 0 0,0-1 0 0 0,0 0-1 0 0,0 0 1 0 0,0 0 0 0 0,0-1 0 0 0,0 1 0 0 0,0 0 0 0 0,0 0 0 0 0,0 0-1 0 0,0-1 1 0 0,1 0 0 0 0,6-6-5373 0 0,-5-7-4754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5:58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8809 0 0,'0'0'14841'0'0,"-23"72"-14465"0"0,26-62-328 0 0,2-2-48 0 0,5-4-412 0 0,0-4-376 0 0,6 0-348 0 0,-6 0-940 0 0,-3-2-4581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45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7901 0 0,'0'0'8785'0'0,"64"-13"-8485"0"0,-44 11-300 0 0,1 0-276 0 0,2-4-1093 0 0,-6 6-1335 0 0,12-10-4805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46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1 115 10469 0 0,'0'0'9885'0'0,"79"-30"-10009"0"0,-54 20-608 0 0,3-2-576 0 0,3 0-873 0 0,-6 2-2447 0 0,19 0-3277 0 0</inkml:trace>
  <inkml:trace contextRef="#ctx0" brushRef="#br0" timeOffset="1">831 0 7201 0 0,'0'0'15317'0'0,"18"7"-16493"0"0,-16-3-188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53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1 151 5777 0 0,'0'0'10533'0'0,"5"-8"-9923"0"0,-2 3-401 0 0,0 0 0 0 0,0 1 1 0 0,0 0-1 0 0,1 0 0 0 0,-1 0 1 0 0,1 0-1 0 0,0 0 1 0 0,0 1-1 0 0,0 0 0 0 0,1-1 1 0 0,-1 2-1 0 0,1-1 1 0 0,0 0-1 0 0,-1 1 0 0 0,1 0 1 0 0,0 0-1 0 0,1 1 0 0 0,-1-1 1 0 0,0 1-1 0 0,0 0 1 0 0,1 0-1 0 0,7 1 0 0 0,68 1 960 0 0,-9 0-572 0 0,78-8 0 0 0,36-17-328 0 0,209-19 830 0 0,-290 36-657 0 0,185 13 0 0 0,-230 0-421 0 0,88 4 61 0 0,-156-8-31 0 0,-1 1 0 0 0,1 0 0 0 0,0 0 0 0 0,1 1 0 0 0,-9 5 0 0 0,-18 7-390 0 0,23-11-417 0 0,-22 8 38 0 0,13-13-8163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24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4820 0 0,'0'0'13599'0'0,"1"-8"-13009"0"0,1-23-68 0 0,-2 31-455 0 0,0-1-1 0 0,0 1 1 0 0,1-1 0 0 0,-1 1-1 0 0,0-1 1 0 0,0 1-1 0 0,1-1 1 0 0,-1 1 0 0 0,1 0-1 0 0,-1-1 1 0 0,0 1-1 0 0,1-1 1 0 0,-1 1 0 0 0,1 0-1 0 0,-1-1 1 0 0,0 1-1 0 0,1 0 1 0 0,-1 0 0 0 0,1-1-1 0 0,-1 1 1 0 0,1 0 0 0 0,-1 0-1 0 0,1 0 1 0 0,0 0-1 0 0,-1 0 1 0 0,1-1 0 0 0,-1 1-1 0 0,1 0 1 0 0,-1 0-1 0 0,1 0 1 0 0,-1 1 0 0 0,1-1-1 0 0,-1 0 1 0 0,1 0-1 0 0,-1 0 1 0 0,1 0 0 0 0,0 0-1 0 0,-1 1 1 0 0,1-1-1 0 0,-1 0 1 0 0,0 0 0 0 0,1 1-1 0 0,-1-1 1 0 0,1 0 0 0 0,-1 1-1 0 0,1-1 1 0 0,-1 0-1 0 0,0 1 1 0 0,1 0 0 0 0,21 15 1275 0 0,-19-7-1262 0 0,1 0 0 0 0,-1 1 1 0 0,-1-1-1 0 0,1 1 0 0 0,-2 0 1 0 0,1 0-1 0 0,-1 0 1 0 0,-1 0-1 0 0,0 0 0 0 0,-1 13 1 0 0,3 44-105 0 0,-1-57 50 0 0,3 17 256 0 0,1 1 0 0 0,2-1 0 0 0,14 42 0 0 0,-21-79-148 0 0,1 0 0 0 0,1 0 0 0 0,-1 0 0 0 0,1 1 0 0 0,1-1 0 0 0,5-12 0 0 0,0-6-33 0 0,-4 11-73 0 0,0 1-1 0 0,2 0 0 0 0,0 0 1 0 0,15-29-1 0 0,-18 40-33 0 0,1 0 1 0 0,0 0-1 0 0,-1 0 1 0 0,2 0-1 0 0,-1 1 1 0 0,0-1-1 0 0,1 1 0 0 0,0 0 1 0 0,0 1-1 0 0,0-1 1 0 0,0 1-1 0 0,1 0 0 0 0,-1 0 1 0 0,1 1-1 0 0,0 0 1 0 0,10-3-1 0 0,-11 3 2 0 0,-1 1-1 0 0,1 0 1 0 0,0 0 0 0 0,0 1-1 0 0,0 0 1 0 0,0-1 0 0 0,1 2-1 0 0,-1-1 1 0 0,0 0 0 0 0,0 1-1 0 0,-1 0 1 0 0,8 3 0 0 0,-9-3 9 0 0,0 1 1 0 0,-1-1 0 0 0,1 1 0 0 0,-1 0 0 0 0,0 0 0 0 0,1 0 0 0 0,-1 0 0 0 0,0 0 0 0 0,0 1 0 0 0,-1-1 0 0 0,1 1 0 0 0,0-1 0 0 0,-1 1 0 0 0,1-1 0 0 0,-1 1 0 0 0,0 0 0 0 0,0 0 0 0 0,0 0 0 0 0,-1 0 0 0 0,1 0 0 0 0,0 0 0 0 0,-1 4 0 0 0,2 82 71 0 0,-3-74-60 0 0,1 0 1 0 0,0 0-1 0 0,1 0 0 0 0,0 0 0 0 0,1 0 1 0 0,6 20-1 0 0,-5-30-1751 0 0,-4-11-1787 0 0,-1-3-3354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54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1 150 1772 0 0,'0'0'9371'0'0,"14"-2"-8000"0"0,241-9 2919 0 0,-19 3-3153 0 0,86-27-91 0 0,156-9 28 0 0,-78 22-1030 0 0,186-5-174 0 0,-569 27 29 0 0,78 1-107 0 0,-89 0 116 0 0,0-1 0 0 0,0 1 1 0 0,0 0-1 0 0,0 1 0 0 0,0 0 0 0 0,-1-1 1 0 0,1 2-1 0 0,0-1 0 0 0,-1 1 0 0 0,0 0 1 0 0,1 0-1 0 0,4 4 0 0 0,-10-7 27 0 0,1 1 1 0 0,-1-1-1 0 0,1 1 1 0 0,-1-1-1 0 0,1 1 0 0 0,-1-1 1 0 0,0 1-1 0 0,1-1 0 0 0,-1 1 1 0 0,0-1-1 0 0,0 1 1 0 0,1-1-1 0 0,-1 1 0 0 0,0 0 1 0 0,0-1-1 0 0,0 1 1 0 0,0-1-1 0 0,0 1 0 0 0,0 0 1 0 0,0-1-1 0 0,0 1 0 0 0,0 0 1 0 0,0-1-1 0 0,0 1 1 0 0,0 0-1 0 0,-11 4-5978 0 0,2-5 133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8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0 900 0 0,'0'0'5449'0'0,"-46"0"-11734"0"0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8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0 335 964 0 0,'0'0'11505'0'0,"9"1"-10862"0"0,73 7 53 0 0,1-3 0 0 0,-1-4 0 0 0,1-3 0 0 0,112-19 0 0 0,537-132-380 0 0,-487 96-323 0 0,4-2-684 0 0,-81 13-4490 0 0,-127 34-724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8.8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12 5428 0 0,'0'0'0'0'0,"-107"-12"-3988"0"0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9.1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6321 0 0,'0'0'4095'0'0,"11"-1"-2832"0"0,423-29 5647 0 0,38-4-4634 0 0,-5-26-4241 0 0,-422 50-265 0 0,-15 2-2587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8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4136 0 0,'0'0'12469'0'0,"4"11"-11484"0"0,13 61 187 0 0,-3 0 0 0 0,8 116 0 0 0,-12-96-1191 0 0,-10-83 17 0 0,1-3-7 0 0,-1 0-1 0 0,1 0 1 0 0,0 0-1 0 0,0 0 1 0 0,1 0-1 0 0,2 7 1 0 0,-2-12-37 0 0,1-3 90 0 0,0 1 0 0 0,-1-1 0 0 0,1 1 0 0 0,0-1-1 0 0,-1 0 1 0 0,1 0 0 0 0,-1 0 0 0 0,1 0 0 0 0,-1 0-1 0 0,0-1 1 0 0,3-2 0 0 0,3-4-37 0 0,29-29-8 0 0,-25 26-128 0 0,0-1-1 0 0,0 2 0 0 0,1-1 0 0 0,0 2 0 0 0,29-18 1 0 0,-41 28 116 0 0,0-1 1 0 0,0 1 0 0 0,0 0 0 0 0,0-1 0 0 0,0 1 0 0 0,0 0 0 0 0,-1 0 0 0 0,1 0-1 0 0,0-1 1 0 0,0 1 0 0 0,0 0 0 0 0,0 0 0 0 0,0 1 0 0 0,0-1 0 0 0,0 0 0 0 0,0 0-1 0 0,0 0 1 0 0,0 1 0 0 0,0-1 0 0 0,-1 0 0 0 0,1 1 0 0 0,0-1 0 0 0,0 1 0 0 0,0-1-1 0 0,0 1 1 0 0,1 0 0 0 0,13 26 45 0 0,-4 40 471 0 0,-10-61-444 0 0,1 16-219 0 0,6 74 974 0 0,-6-32-4463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9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1 8113 0 0,'0'0'14113'0'0,"-2"2"-13729"0"0,-5 4-315 0 0,1-1 0 0 0,-2 0 1 0 0,1-1-1 0 0,0 0 0 0 0,-1 0 0 0 0,1 0 0 0 0,-1-1 1 0 0,0 0-1 0 0,0-1 0 0 0,-10 3 0 0 0,-3-2 112 0 0,-1 0 0 0 0,-42 0 0 0 0,63 2-256 0 0,1-1 0 0 0,-1 1 0 0 0,1-1 0 0 0,0 1 0 0 0,0-1-1 0 0,0 1 1 0 0,2 5 0 0 0,-1-2 19 0 0,5 154 283 0 0,18 170 145 0 0,-19-296-320 0 0,-5-36-43 0 0,26-6-466 0 0,13-1 403 0 0,32-6-39 0 0,-24 7-2708 0 0,-40 4-107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9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5565 0 0,'0'0'15496'0'0,"1"10"-14846"0"0,10 130 1025 0 0,-3-66-1605 0 0,-3 120-1 0 0,-5-191-361 0 0,-1 1-1 0 0,1 0 0 0 0,-1-1 0 0 0,0 1 0 0 0,0-1 0 0 0,-1 1 0 0 0,1-1 1 0 0,-3 6-1 0 0,-7 1-8611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0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1 9381 0 0,'0'0'12599'0'0,"-14"10"-12432"0"0,-11 9-139 0 0,-55 42 26 0 0,70-52-76 0 0,1 0-1 0 0,0 0 0 0 0,0 1 1 0 0,0 0-1 0 0,-12 19 0 0 0,21-28 22 0 0,0 0-1 0 0,-1 0 0 0 0,1 0 1 0 0,0 0-1 0 0,0 0 0 0 0,-1 0 0 0 0,1 0 1 0 0,0 0-1 0 0,0 0 0 0 0,0 0 1 0 0,0 0-1 0 0,0 0 0 0 0,1 0 0 0 0,-1 0 1 0 0,0 0-1 0 0,0 0 0 0 0,1 0 1 0 0,-1 0-1 0 0,0-1 0 0 0,1 1 0 0 0,-1 0 1 0 0,1 0-1 0 0,-1 0 0 0 0,1 0 1 0 0,-1-1-1 0 0,1 1 0 0 0,0 0 0 0 0,-1 0 1 0 0,1-1-1 0 0,0 1 0 0 0,0-1 1 0 0,0 1-1 0 0,-1 0 0 0 0,1-1 0 0 0,0 0 1 0 0,0 1-1 0 0,0-1 0 0 0,0 0 1 0 0,0 1-1 0 0,0-1 0 0 0,0 0 0 0 0,0 0 1 0 0,1 1-1 0 0,53 9 307 0 0,-45-8-274 0 0,103 6-423 0 0,-102-13-2482 0 0,-9-1-1582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0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10725 0 0,'0'0'12200'0'0,"7"2"-12021"0"0,19 5-51 0 0,0-1 1 0 0,35 3-1 0 0,-51-8-107 0 0,0-1 0 0 0,0 1 0 0 0,0-2-1 0 0,0 0 1 0 0,1 0 0 0 0,-1-1 0 0 0,0 0-1 0 0,-1 0 1 0 0,20-8 0 0 0,-33 18 116 0 0,0 1 0 0 0,0-1 0 0 0,1 1 0 0 0,0 0 0 0 0,1 0 0 0 0,0 0 1 0 0,-1 12-1 0 0,1 16-93 0 0,2 0 0 0 0,1 0 0 0 0,2 0 0 0 0,10 50 0 0 0,-5-38-3 0 0,2 78 0 0 0,-10-123-30 0 0,-1 0 0 0 0,0 0 0 0 0,0-1 0 0 0,0 1 0 0 0,0 0 0 0 0,-1-1 0 0 0,1 1 0 0 0,-1-1 0 0 0,0 1 0 0 0,0-1 0 0 0,0 0 0 0 0,-1 0 0 0 0,1 0 0 0 0,-1 0 0 0 0,1 0 0 0 0,-1-1 0 0 0,0 1 0 0 0,0-1 0 0 0,0 1 0 0 0,0-1 0 0 0,-1 0 0 0 0,1-1 0 0 0,-1 1 0 0 0,-6 2 0 0 0,4-1 64 0 0,-1-1 1 0 0,0 1 0 0 0,0-1-1 0 0,0-1 1 0 0,0 1 0 0 0,0-1-1 0 0,0-1 1 0 0,0 1 0 0 0,0-1-1 0 0,0 0 1 0 0,-1-1 0 0 0,-11-2-1 0 0,18 3-181 0 0,-1-1-1 0 0,1 0 0 0 0,-1 0 1 0 0,0 1-1 0 0,1-1 0 0 0,-1 0 0 0 0,1 0 1 0 0,0 0-1 0 0,-1-1 0 0 0,1 1 0 0 0,0 0 1 0 0,0 0-1 0 0,0-1 0 0 0,-2-2 1 0 0,-5-12-7452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24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61 6481 0 0,'0'0'12484'0'0,"21"0"-12058"0"0,370-8 3843 0 0,-172 2-3547 0 0,10 0-298 0 0,-229 6-264 0 0,23-20-5586 0 0,-18 13 753 0 0,-2-6-3081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1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3232 0 0,'0'0'14029'0'0,"3"-6"-13218"0"0,0 1-580 0 0,-1 3-141 0 0,-1 0 0 0 0,1 1-1 0 0,-1-1 1 0 0,0 0 0 0 0,0 0 0 0 0,0 0 0 0 0,0 0-1 0 0,0-1 1 0 0,0 1 0 0 0,-1 0 0 0 0,1 0 0 0 0,0-5-1 0 0,17 36 3256 0 0,-7 11-2850 0 0,-1 0 1 0 0,-3 1-1 0 0,4 47 0 0 0,13 74-372 0 0,-20-145-28 0 0,-1 1 1 0 0,-1 0-1 0 0,0 28 0 0 0,-2-46-76 0 0,0 0 0 0 0,-1 0 0 0 0,1 0-1 0 0,0 0 1 0 0,0 0 0 0 0,0-1 0 0 0,0 1 0 0 0,0 0-1 0 0,0 0 1 0 0,0 0 0 0 0,0 0 0 0 0,0 0-1 0 0,0 0 1 0 0,0 0 0 0 0,-1 0 0 0 0,1 0 0 0 0,0 0-1 0 0,0 0 1 0 0,0 0 0 0 0,0 0 0 0 0,0 0-1 0 0,0 0 1 0 0,0 0 0 0 0,0 0 0 0 0,-1 0 0 0 0,1 0-1 0 0,0 0 1 0 0,0 0 0 0 0,0 0 0 0 0,0 0 0 0 0,0 0-1 0 0,0 0 1 0 0,0 0 0 0 0,-1 0 0 0 0,1 0-1 0 0,0 0 1 0 0,0 0 0 0 0,0 0 0 0 0,0 0 0 0 0,0 0-1 0 0,0 0 1 0 0,0 0 0 0 0,0 0 0 0 0,0 0-1 0 0,0 1 1 0 0,-1-1 0 0 0,1 0 0 0 0,-2-16 161 0 0,6 5-194 0 0,0 0 1 0 0,1 0-1 0 0,0 0 1 0 0,1 1-1 0 0,0 0 1 0 0,1 0-1 0 0,9-11 1 0 0,57-60-15 0 0,-68 76 25 0 0,-1 0-3 0 0,0 0-1 0 0,0 0 1 0 0,1 0-1 0 0,0 1 0 0 0,0-1 1 0 0,0 1-1 0 0,1 0 1 0 0,-1 1-1 0 0,1-1 1 0 0,0 1-1 0 0,0 1 1 0 0,0-1-1 0 0,0 1 0 0 0,1 0 1 0 0,10-2-1 0 0,-16 4 8 0 0,1 1 0 0 0,-1-1 0 0 0,1 1-1 0 0,-1 0 1 0 0,1 0 0 0 0,-1 0-1 0 0,1 0 1 0 0,-1 0 0 0 0,0 0 0 0 0,0 0-1 0 0,1 0 1 0 0,-1 0 0 0 0,0 0-1 0 0,0 1 1 0 0,0-1 0 0 0,0 1-1 0 0,0-1 1 0 0,-1 0 0 0 0,1 1 0 0 0,0-1-1 0 0,-1 1 1 0 0,1 3 0 0 0,11 36 86 0 0,0 78 27 0 0,-11-106-92 0 0,-1 1 0 0 0,-1-1 1 0 0,0 0-1 0 0,-1 1 1 0 0,0-1-1 0 0,-7 23 0 0 0,9-35-113 0 0,-1 1 0 0 0,1-1 0 0 0,-1 0 0 0 0,0 1 0 0 0,1-1 0 0 0,-1 1 0 0 0,0-1 0 0 0,0 0 0 0 0,1 0-1 0 0,-1 0 1 0 0,0 1 0 0 0,0-1 0 0 0,-1 0 0 0 0,1 0 0 0 0,0 0 0 0 0,0 0 0 0 0,0-1 0 0 0,-1 1 0 0 0,1 0-1 0 0,0 0 1 0 0,-3 0 0 0 0,5-15-8212 0 0,3-2 99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1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5 7461 0 0,'0'0'12820'0'0,"13"-4"-10454"0"0,-18 8-2203 0 0,0-1-1 0 0,0 0 0 0 0,0 0 0 0 0,0 0 0 0 0,-1 0 0 0 0,1-1 1 0 0,-1 0-1 0 0,0 0 0 0 0,1-1 0 0 0,-1 1 0 0 0,0-1 1 0 0,0-1-1 0 0,0 1 0 0 0,-8-1 0 0 0,-32 8 129 0 0,45-8-285 0 0,0 0 1 0 0,1 0-1 0 0,-1 0 1 0 0,0 0-1 0 0,0 0 0 0 0,1 1 1 0 0,-1-1-1 0 0,0 0 1 0 0,1 1-1 0 0,-1-1 0 0 0,0 0 1 0 0,1 1-1 0 0,-1-1 1 0 0,1 1-1 0 0,-1-1 0 0 0,0 1 1 0 0,1-1-1 0 0,-1 1 1 0 0,1-1-1 0 0,-1 1 0 0 0,1-1 1 0 0,0 1-1 0 0,-1 0 1 0 0,1-1-1 0 0,0 1 0 0 0,-1 0 1 0 0,1-1-1 0 0,0 1 1 0 0,0 0-1 0 0,-1 0 0 0 0,1-1 1 0 0,0 1-1 0 0,0 0 1 0 0,0 0-1 0 0,0-1 0 0 0,0 1 1 0 0,0 0-1 0 0,0 0 1 0 0,0-1-1 0 0,1 1 0 0 0,-1 1 1 0 0,0 4-41 0 0,0 126 180 0 0,-30 239 0 0 0,25-318-217 0 0,13-51 116 0 0,0-2-1 0 0,1 1 1 0 0,-1-1 0 0 0,14-1-1 0 0,14-4 136 0 0,-19 3-149 0 0,1 0-1 0 0,-1-1 0 0 0,0-1 0 0 0,0 0 1 0 0,21-10-1 0 0,-37 7-2881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2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5473 0 0,'0'0'15526'0'0,"13"2"-14289"0"0,-10 3-1042 0 0,-1 0 0 0 0,1-1 0 0 0,-1 2 1 0 0,-1-1-1 0 0,1 0 0 0 0,-1 0 0 0 0,0 0 0 0 0,0 1 0 0 0,0 8 0 0 0,2 2 209 0 0,6 24-125 0 0,-2 1-1 0 0,-2-1 1 0 0,-1 1 0 0 0,-2-1 0 0 0,-2 1 0 0 0,-7 55-1 0 0,-5-69-644 0 0,-1-16-2798 0 0,18-29-11479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3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 1 8325 0 0,'0'0'13939'0'0,"-1"4"-13509"0"0,-1 0-388 0 0,0 0 1 0 0,0 0-1 0 0,0 0 0 0 0,-1 0 1 0 0,1-1-1 0 0,-1 1 0 0 0,0-1 0 0 0,0 1 1 0 0,-1-1-1 0 0,1 0 0 0 0,0 0 1 0 0,-6 3-1 0 0,-56 31 16 0 0,53-32-46 0 0,0 0 0 0 0,1 2 0 0 0,0-1 0 0 0,0 1 0 0 0,1 1 0 0 0,-16 15 0 0 0,25-23-8 0 0,1 0 1 0 0,-1 1-1 0 0,1-1 0 0 0,-1 1 1 0 0,1-1-1 0 0,-1 1 0 0 0,1-1 1 0 0,-1 1-1 0 0,1-1 0 0 0,-1 1 1 0 0,1-1-1 0 0,0 1 0 0 0,-1 0 0 0 0,1-1 1 0 0,0 1-1 0 0,-1 0 0 0 0,1-1 1 0 0,0 1-1 0 0,0 0 0 0 0,0-1 1 0 0,0 1-1 0 0,0 0 0 0 0,0 0 1 0 0,0-1-1 0 0,0 1 0 0 0,0 0 1 0 0,0-1-1 0 0,0 1 0 0 0,0 0 0 0 0,0 0 1 0 0,0-1-1 0 0,1 1 0 0 0,-1 0 1 0 0,0-1-1 0 0,1 1 0 0 0,-1-1 1 0 0,0 1-1 0 0,1 0 0 0 0,-1-1 1 0 0,1 1-1 0 0,-1-1 0 0 0,1 1 0 0 0,-1-1 1 0 0,1 1-1 0 0,-1-1 0 0 0,1 1 1 0 0,-1-1-1 0 0,1 0 0 0 0,0 1 1 0 0,-1-1-1 0 0,1 0 0 0 0,0 0 1 0 0,-1 1-1 0 0,1-1 0 0 0,0 0 1 0 0,1 0-1 0 0,51 6 856 0 0,-37-6-424 0 0,-10 0-442 0 0,0 1 0 0 0,0-1 0 0 0,1 1 0 0 0,-1 0 0 0 0,0 1 0 0 0,0 0 0 0 0,0-1 0 0 0,0 2 0 0 0,0-1 0 0 0,-1 1 0 0 0,1 0 0 0 0,-1 0 0 0 0,1 1 0 0 0,-1-1 0 0 0,0 1 0 0 0,-1 0 0 0 0,1 1 1 0 0,-1-1-1 0 0,0 1 0 0 0,0 0 0 0 0,0 0 0 0 0,0 0 0 0 0,-1 0 0 0 0,0 1 0 0 0,4 9 0 0 0,-5-14-588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3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4028 0 0,'0'0'16869'0'0,"11"3"-16112"0"0,21 3-325 0 0,0-1 0 0 0,0-2 0 0 0,1-1 1 0 0,0-1-1 0 0,59-7 0 0 0,-120 79-213 0 0,19-17-10 0 0,2-1-1 0 0,2 1 1 0 0,3 0-1 0 0,5 56 1 0 0,-6 112 300 0 0,3-224-492 0 0,0 1-1 0 0,0 0 1 0 0,0 0-1 0 0,0 0 0 0 0,0 0 1 0 0,-1 0-1 0 0,1 0 1 0 0,0 0-1 0 0,0 0 0 0 0,-1 0 1 0 0,1 0-1 0 0,0-1 1 0 0,-1 1-1 0 0,1 0 0 0 0,-1 0 1 0 0,1 0-1 0 0,-1-1 1 0 0,0 1-1 0 0,1 0 1 0 0,-1-1-1 0 0,0 1 0 0 0,1 0 1 0 0,-1-1-1 0 0,0 1 1 0 0,0-1-1 0 0,1 1 0 0 0,-1-1 1 0 0,0 1-1 0 0,-1-1 1 0 0,0 0 14 0 0,0 0 0 0 0,0 0-1 0 0,0 0 1 0 0,0 0 0 0 0,0 0 0 0 0,0-1 0 0 0,0 1 0 0 0,0-1 0 0 0,0 1 0 0 0,0-1 0 0 0,0 0 0 0 0,-3-2 0 0 0,-3-1-5 0 0,-1-1 0 0 0,2-1 0 0 0,-1 0 0 0 0,-13-13-1 0 0,18 16-139 0 0,1 0-1 0 0,-1-1 1 0 0,0 1-1 0 0,1-1 1 0 0,-1 0-1 0 0,1 0 1 0 0,0 0-1 0 0,1 0 1 0 0,-1 0-1 0 0,1 0 1 0 0,-1 0-1 0 0,1 0 1 0 0,1-1-1 0 0,-1 1 1 0 0,0-1-1 0 0,1-7 1 0 0,1 5-1062 0 0,0 1-1 0 0,0 0 1 0 0,0 0 0 0 0,1 0-1 0 0,0 1 1 0 0,0-1 0 0 0,5-9-1 0 0,5-11-8247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3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9189 0 0,'0'0'14923'0'0,"-14"16"-12597"0"0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4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 1 8809 0 0,'0'0'10229'0'0,"-11"0"-9654"0"0,4 0-473 0 0,0 1 0 0 0,0-1 0 0 0,0 2 0 0 0,0-1 0 0 0,0 1 0 0 0,0 0 0 0 0,0 0 0 0 0,1 1 0 0 0,-1-1 0 0 0,1 2 0 0 0,0-1 0 0 0,0 1 0 0 0,-9 6 0 0 0,8-3 56 0 0,-1 0 1 0 0,1 0-1 0 0,0 0 1 0 0,1 1-1 0 0,0 0 1 0 0,0 0-1 0 0,0 0 1 0 0,1 1-1 0 0,1 0 1 0 0,-8 18 0 0 0,11-24-149 0 0,0 0 0 0 0,0 1 1 0 0,1-1-1 0 0,-1 0 1 0 0,1 0-1 0 0,-1 1 1 0 0,1-1-1 0 0,0 0 0 0 0,0 1 1 0 0,0-1-1 0 0,1 0 1 0 0,-1 0-1 0 0,1 1 0 0 0,0-1 1 0 0,0 0-1 0 0,0 0 1 0 0,0 0-1 0 0,0 0 1 0 0,1 0-1 0 0,-1 0 0 0 0,1 0 1 0 0,0 0-1 0 0,0-1 1 0 0,0 1-1 0 0,0-1 1 0 0,1 1-1 0 0,-1-1 0 0 0,1 0 1 0 0,-1 0-1 0 0,1 0 1 0 0,0 0-1 0 0,-1 0 0 0 0,1-1 1 0 0,0 1-1 0 0,0-1 1 0 0,5 2-1 0 0,4 1 14 0 0,1-1-1 0 0,-1 0 1 0 0,1-1 0 0 0,0 0-1 0 0,-1 0 1 0 0,1-2-1 0 0,0 0 1 0 0,0 0 0 0 0,19-3-1 0 0,-25 2-31 0 0,0 0 0 0 0,0-1 0 0 0,0 1 0 0 0,0-1 0 0 0,0-1 0 0 0,0 1 0 0 0,0-1 0 0 0,-1 0 0 0 0,1-1 0 0 0,-1 0 0 0 0,0 0 0 0 0,0 0 0 0 0,-1 0 0 0 0,1-1 0 0 0,-1 0 0 0 0,0 0 0 0 0,0-1 0 0 0,5-6 0 0 0,-4-11-120 0 0,-6 23 125 0 0,0-1-1 0 0,0 1 1 0 0,0-1 0 0 0,0 1-1 0 0,0-1 1 0 0,-1 1-1 0 0,1-1 1 0 0,0 1 0 0 0,0-1-1 0 0,-1 1 1 0 0,1 0-1 0 0,0-1 1 0 0,-1 1-1 0 0,1-1 1 0 0,0 1 0 0 0,-1 0-1 0 0,1-1 1 0 0,0 1-1 0 0,-1 0 1 0 0,1 0 0 0 0,-1-1-1 0 0,1 1 1 0 0,0 0-1 0 0,-1 0 1 0 0,1-1-1 0 0,-2 1 1 0 0,1 0-6 0 0,-1 0 0 0 0,1 0 0 0 0,-1 0 0 0 0,1 0 0 0 0,-1 1 0 0 0,0-1 0 0 0,1 0-1 0 0,-1 1 1 0 0,1-1 0 0 0,-1 1 0 0 0,1-1 0 0 0,0 1 0 0 0,-1 0 0 0 0,1 0 0 0 0,-1 0 0 0 0,1-1 0 0 0,0 1 0 0 0,0 0 0 0 0,0 1-1 0 0,-1-1 1 0 0,1 0 0 0 0,0 0 0 0 0,-1 2 0 0 0,1-1 3 0 0,-1 0-1 0 0,1-1 1 0 0,-1 1-1 0 0,1 0 1 0 0,0 0-1 0 0,0 0 1 0 0,0 0-1 0 0,0 0 1 0 0,0 0-1 0 0,0 0 1 0 0,1 0-1 0 0,-1 0 1 0 0,1 0-1 0 0,-1 0 1 0 0,1 1-1 0 0,0-1 1 0 0,0 0-1 0 0,0 0 1 0 0,0 0-1 0 0,0 1 1 0 0,0-1-1 0 0,1 0 1 0 0,0 3-1 0 0,1-3 2 0 0,-1 1 1 0 0,1-1-1 0 0,0 0 0 0 0,-1 0 0 0 0,1-1 0 0 0,0 1 0 0 0,0 0 0 0 0,1-1 0 0 0,-1 1 1 0 0,0-1-1 0 0,0 0 0 0 0,1 1 0 0 0,-1-1 0 0 0,1 0 0 0 0,-1-1 0 0 0,4 2 1 0 0,12 2 76 0 0,-1-1 0 0 0,1-1 1 0 0,0 0-1 0 0,21-2 0 0 0,-12 0 168 0 0,-1-1 0 0 0,42-7 0 0 0,-62 7-223 0 0,1 0-1 0 0,-1 0 0 0 0,0-1 0 0 0,0 0 0 0 0,0 0 1 0 0,0-1-1 0 0,0 0 0 0 0,0 0 0 0 0,-1 0 0 0 0,1-1 1 0 0,-1 1-1 0 0,0-1 0 0 0,0-1 0 0 0,0 1 0 0 0,-1-1 1 0 0,6-6-1 0 0,-9 9 45 0 0,0 0 1 0 0,0 1-1 0 0,0-1 1 0 0,0 0-1 0 0,0 0 0 0 0,0 0 1 0 0,-1 0-1 0 0,1 0 1 0 0,-1 0-1 0 0,1-1 1 0 0,-1 1-1 0 0,0 0 0 0 0,0 0 1 0 0,0 0-1 0 0,0 0 1 0 0,0 0-1 0 0,-1 0 1 0 0,1 0-1 0 0,0-1 0 0 0,-1 1 1 0 0,-1-3-1 0 0,0 2-21 0 0,0-1 1 0 0,0 1-1 0 0,0 0 0 0 0,-1 0 1 0 0,1-1-1 0 0,-1 2 0 0 0,0-1 0 0 0,0 0 1 0 0,0 1-1 0 0,-6-5 0 0 0,-2 1-39 0 0,1 0 1 0 0,-1 1-1 0 0,0 0 0 0 0,0 1 0 0 0,0 0 0 0 0,-22-4 1 0 0,18 6 4 0 0,0 1 0 0 0,0 0 0 0 0,0 1 0 0 0,-16 2 0 0 0,24-2-101 0 0,1 1 0 0 0,0 1 1 0 0,-1-1-1 0 0,1 1 0 0 0,0 0 0 0 0,0 0 0 0 0,0 1 0 0 0,1-1 0 0 0,-1 1 0 0 0,1 1 0 0 0,-1-1 0 0 0,-5 6 0 0 0,10-8-3 0 0,1-1 0 0 0,-1 1 0 0 0,1-1 0 0 0,-1 1 0 0 0,1 0-1 0 0,-1 0 1 0 0,1-1 0 0 0,-1 1 0 0 0,1 0 0 0 0,0 0 0 0 0,0-1-1 0 0,-1 1 1 0 0,1 0 0 0 0,0 0 0 0 0,0 0 0 0 0,0-1 0 0 0,0 1 0 0 0,0 0-1 0 0,0 0 1 0 0,0 0 0 0 0,0 0 0 0 0,10 8-6306 0 0,5-6-1126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4.7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1 5805 0 0,'0'0'14145'0'0,"-4"5"-13929"0"0,3-3-185 0 0,0-1 1 0 0,0 0-1 0 0,0 1 0 0 0,0-1 1 0 0,0 0-1 0 0,0 1 1 0 0,1-1-1 0 0,-1 1 0 0 0,1 0 1 0 0,-1-1-1 0 0,1 1 1 0 0,-1-1-1 0 0,1 1 0 0 0,0 0 1 0 0,0-1-1 0 0,0 1 1 0 0,0 0-1 0 0,0-1 0 0 0,0 1 1 0 0,0 0-1 0 0,0-1 1 0 0,1 1-1 0 0,0 3 0 0 0,2 0 93 0 0,1 1 0 0 0,-1-1 0 0 0,1 0-1 0 0,0 0 1 0 0,1 0 0 0 0,6 6-1 0 0,50 57 171 0 0,-57-63-148 0 0,0 0 0 0 0,-1 1-1 0 0,1-1 1 0 0,-1 1 0 0 0,0 0 0 0 0,0 0 0 0 0,-1 0 0 0 0,0 0-1 0 0,0 0 1 0 0,0 0 0 0 0,0 10 0 0 0,-2-14-109 0 0,-1 0 1 0 0,0 0-1 0 0,1 0 1 0 0,-1 0-1 0 0,0-1 1 0 0,0 1-1 0 0,0 0 1 0 0,-1 0-1 0 0,1-1 0 0 0,0 1 1 0 0,-1-1-1 0 0,1 1 1 0 0,-1-1-1 0 0,1 0 1 0 0,-1 1-1 0 0,1-1 1 0 0,-1 0-1 0 0,0 0 1 0 0,0 0-1 0 0,0 0 1 0 0,0 0-1 0 0,0-1 0 0 0,0 1 1 0 0,0-1-1 0 0,0 1 1 0 0,0-1-1 0 0,-4 1 1 0 0,-57 6 161 0 0,50-7-411 0 0,8 0 231 0 0,-1 0 0 0 0,0 0 0 0 0,1 0 0 0 0,-1-1 1 0 0,0 1-1 0 0,1-2 0 0 0,-10-2 0 0 0,-2-12-1946 0 0,11-16-3500 0 0,6 10-2520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5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1 103 3116 0 0,'0'0'5141'0'0,"1"-11"-3677"0"0,-1-1-984 0 0,0 7-290 0 0,0 1 0 0 0,0 0 0 0 0,0-1 0 0 0,1 1 0 0 0,0 0 0 0 0,0 0 0 0 0,0 0 0 0 0,0-1 0 0 0,0 1 0 0 0,4-6 0 0 0,12-14 2791 0 0,-9 21 18 0 0,-5 17-1095 0 0,15 250 3273 0 0,-3-73-4731 0 0,-15-189-637 0 0,-1 48 360 0 0,-7-28-1885 0 0,8-21 1539 0 0,0-1 1 0 0,-1 0-1 0 0,1 1 0 0 0,-1-1 0 0 0,1 1 1 0 0,-1-1-1 0 0,1 0 0 0 0,0 1 0 0 0,-1-1 0 0 0,1 0 1 0 0,-1 1-1 0 0,0-1 0 0 0,1 0 0 0 0,-1 0 0 0 0,1 0 1 0 0,-1 1-1 0 0,1-1 0 0 0,-1 0 0 0 0,1 0 0 0 0,-1 0 1 0 0,0 0-1 0 0,1 0 0 0 0,-1 0 0 0 0,1 0 1 0 0,-1 0-1 0 0,0 0 0 0 0,1-1 0 0 0,-1 1 0 0 0,1 0 1 0 0,-1 0-1 0 0,0-1 0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5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0 12077 0 0,'0'0'9274'0'0,"-9"12"-9041"0"0,-12 13-255 0 0,-2 0 0 0 0,0-1 0 0 0,-2-1-1 0 0,-29 21 1 0 0,38-27 55 0 0,16-16-26 0 0,0-1-1 0 0,0 0 1 0 0,0 1 0 0 0,0-1-1 0 0,0 0 1 0 0,0 1-1 0 0,0-1 1 0 0,0 0 0 0 0,0 1-1 0 0,0-1 1 0 0,0 0-1 0 0,0 1 1 0 0,0-1 0 0 0,1 0-1 0 0,-1 1 1 0 0,0-1 0 0 0,0 0-1 0 0,0 0 1 0 0,1 1-1 0 0,-1-1 1 0 0,0 0 0 0 0,0 0-1 0 0,1 1 1 0 0,-1-1-1 0 0,0 0 1 0 0,1 0 0 0 0,-1 0-1 0 0,0 1 1 0 0,1-1-1 0 0,-1 0 1 0 0,0 0 0 0 0,1 0-1 0 0,-1 0 1 0 0,1 0-1 0 0,45 5 749 0 0,-22-4-356 0 0,-4 1-195 0 0,71 14 505 0 0,-84-15-822 0 0,1 2 0 0 0,-1-1 0 0 0,1 1 0 0 0,-1 1 0 0 0,0-1 0 0 0,0 1 0 0 0,-1 0 0 0 0,1 1 0 0 0,8 7-1 0 0,-14-11-305 0 0,2 2-89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24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9549 0 0,'0'0'13135'0'0,"4"1"-12922"0"0,14 0 256 0 0,26 1 149 0 0,0 2 0 0 0,-1 2-1 0 0,1 2 1 0 0,80 26-1 0 0,-118-31-554 0 0,-4-3-14 0 0,0 0 0 0 0,0 1 0 0 0,0-1 0 0 0,0 1 0 0 0,0 0 0 0 0,0 0 0 0 0,-1 0 0 0 0,1-1 0 0 0,0 2 0 0 0,0-1 0 0 0,-1 0 0 0 0,1 0 0 0 0,-1 0 0 0 0,1 1 0 0 0,-1-1 0 0 0,0 1 0 0 0,2 1 0 0 0,-3-2 85 0 0,-24 13 554 0 0,-38 10-2025 0 0,42-13-1582 0 0,1 1-3442 0 0,6-3-3434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6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29 363 10065 0 0,'0'0'10270'0'0,"-5"4"-9901"0"0,3-2-275 0 0,0-2-57 0 0,0 1 0 0 0,1 0 1 0 0,-1 1-1 0 0,1-1 1 0 0,0 0-1 0 0,-1 0 0 0 0,1 1 1 0 0,0-1-1 0 0,0 0 1 0 0,0 1-1 0 0,-1-1 0 0 0,2 1 1 0 0,-1 0-1 0 0,0-1 1 0 0,0 1-1 0 0,0 2 0 0 0,1-3-5 0 0,1 0 0 0 0,-1-1 0 0 0,1 1 0 0 0,0 0 0 0 0,-1-1 0 0 0,1 1 0 0 0,0 0-1 0 0,0-1 1 0 0,-1 1 0 0 0,1-1 0 0 0,0 1 0 0 0,0-1 0 0 0,0 1 0 0 0,0-1 0 0 0,0 0 0 0 0,-1 0-1 0 0,1 1 1 0 0,0-1 0 0 0,0 0 0 0 0,0 0 0 0 0,0 0 0 0 0,0 0 0 0 0,0 0 0 0 0,0 0 0 0 0,2 0-1 0 0,34-1 49 0 0,-29 1-17 0 0,2-1-51 0 0,0 0 0 0 0,0 0 1 0 0,0-1-1 0 0,-1 0 0 0 0,1-1 1 0 0,-1 0-1 0 0,1 0 0 0 0,-1-1 1 0 0,0 0-1 0 0,0-1 0 0 0,15-11 1 0 0,-9 5 44 0 0,-1 0-1 0 0,0-1 1 0 0,-1-1 0 0 0,-1-1 0 0 0,18-23-1 0 0,-29 36 16 0 0,0 0 0 0 0,-1 0 0 0 0,1-1 1 0 0,0 1-1 0 0,-1 0 0 0 0,1-1 0 0 0,-1 1 0 0 0,1-1 0 0 0,-1 1 0 0 0,0 0 0 0 0,0-1 0 0 0,0 1 0 0 0,1-1 0 0 0,-1 1 0 0 0,-1-1 0 0 0,1 1 0 0 0,0-1 0 0 0,0 1 0 0 0,0 0 0 0 0,-1-1 0 0 0,1 1 0 0 0,-1-1 0 0 0,-1-2 0 0 0,-23-31-43 0 0,21 31-37 0 0,1-1 1 0 0,-1 1-1 0 0,1 0 0 0 0,0-1 1 0 0,0 0-1 0 0,1 1 0 0 0,-4-9 1 0 0,4 3-35 0 0,-1-1 0 0 0,1-1 0 0 0,1 1 0 0 0,0 0-1 0 0,1-14 1 0 0,0 23 28 0 0,0-1-1 0 0,0 1 0 0 0,0 0 1 0 0,0 0-1 0 0,1-1 0 0 0,-1 1 1 0 0,1 0-1 0 0,0 0 0 0 0,0-1 1 0 0,-1 1-1 0 0,1 0 0 0 0,1 0 1 0 0,-1 0-1 0 0,0 0 0 0 0,0 0 1 0 0,1 1-1 0 0,-1-1 0 0 0,1 0 1 0 0,0 1-1 0 0,-1-1 0 0 0,1 1 1 0 0,0-1-1 0 0,0 1 0 0 0,0 0 1 0 0,0 0-1 0 0,0 0 0 0 0,0 0 1 0 0,0 0-1 0 0,0 0 1 0 0,5 0-1 0 0,16-4 119 0 0,2 2-1 0 0,-1 1 1 0 0,0 1-1 0 0,27 2 1 0 0,-44 0-71 0 0,0-1-1 0 0,0 1 0 0 0,0 0 1 0 0,0 1-1 0 0,0-1 0 0 0,0 2 1 0 0,0-1-1 0 0,0 1 1 0 0,-1 0-1 0 0,1 0 0 0 0,-1 0 1 0 0,0 1-1 0 0,0 0 0 0 0,0 1 1 0 0,-1-1-1 0 0,1 1 1 0 0,-1 0-1 0 0,5 7 0 0 0,-8-9-22 0 0,-1 0-1 0 0,1 0 0 0 0,-1 0 1 0 0,0 0-1 0 0,-1 0 1 0 0,1 0-1 0 0,0 0 1 0 0,-1 1-1 0 0,1-1 0 0 0,-1 0 1 0 0,0 0-1 0 0,0 1 1 0 0,-1-1-1 0 0,1 0 0 0 0,-1 0 1 0 0,1 0-1 0 0,-1 1 1 0 0,0-1-1 0 0,0 0 0 0 0,0 0 1 0 0,-1 0-1 0 0,1 0 1 0 0,-1-1-1 0 0,0 1 0 0 0,-2 3 1 0 0,-8 11-15 0 0,-1-1 0 0 0,0 0 0 0 0,-16 13 0 0 0,7-6 6 0 0,14-13 21 0 0,-44 55-103 0 0,49-61 113 0 0,0 0 0 0 0,0 1 0 0 0,1-1 0 0 0,0 1 0 0 0,0 0 0 0 0,0 0 0 0 0,0-1 0 0 0,1 1 0 0 0,0 1 0 0 0,0-1 0 0 0,0 0 0 0 0,1 0 0 0 0,0 7 0 0 0,0-10 20 0 0,1 0 1 0 0,0 0-1 0 0,0-1 1 0 0,0 1-1 0 0,0-1 1 0 0,0 1-1 0 0,0-1 1 0 0,0 1-1 0 0,0-1 0 0 0,0 0 1 0 0,1 1-1 0 0,-1-1 1 0 0,1 0-1 0 0,-1 0 1 0 0,1 0-1 0 0,-1 0 0 0 0,1 0 1 0 0,-1-1-1 0 0,1 1 1 0 0,0 0-1 0 0,-1-1 1 0 0,1 1-1 0 0,0-1 1 0 0,0 1-1 0 0,0-1 0 0 0,2 0 1 0 0,54 4 215 0 0,-55-4-240 0 0,20 0-42 0 0,-10 1-51 0 0,0 0-1 0 0,1-1 0 0 0,-1-1 0 0 0,0 0 0 0 0,0 0 0 0 0,0-2 0 0 0,0 1 0 0 0,0-2 0 0 0,-1 0 0 0 0,20-8 0 0 0,-31 11 14 0 0,-1 1-1 0 0,1 0 0 0 0,-1-1 0 0 0,1 1 0 0 0,-1-1 0 0 0,1 1 0 0 0,-1 0 0 0 0,1-1 0 0 0,-1 1 0 0 0,1-1 0 0 0,-1 1 0 0 0,1-1 1 0 0,-1 0-1 0 0,0 1 0 0 0,1-1 0 0 0,-1 1 0 0 0,0-1 0 0 0,0 0 0 0 0,1 1 0 0 0,-1-1 0 0 0,0 0 0 0 0,0 1 0 0 0,0-1 0 0 0,0 0 1 0 0,0 1-1 0 0,0-1 0 0 0,0 0 0 0 0,0 1 0 0 0,0-1 0 0 0,0 0 0 0 0,0 1 0 0 0,0-1 0 0 0,-1 0 0 0 0,1 1 0 0 0,-1-2 1 0 0,0 0-358 0 0,0 0 1 0 0,0 1 0 0 0,-1-1-1 0 0,1 1 1 0 0,-1-1 0 0 0,1 1-1 0 0,-1-1 1 0 0,1 1 0 0 0,-1 0-1 0 0,0 0 1 0 0,-3-2 0 0 0,-22-8-6610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6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0 5685 0 0,'0'0'12364'0'0,"-6"12"-11460"0"0,-10 15 133 0 0,2 1-1 0 0,1 0 1 0 0,-14 49-1 0 0,22-57-896 0 0,1 0 0 0 0,1 0 0 0 0,1 0 0 0 0,1 0 0 0 0,0 0-1 0 0,2 0 1 0 0,0 0 0 0 0,8 35 0 0 0,-6-42-77 0 0,1-1 1 0 0,0 0-1 0 0,1 0 1 0 0,0 0-1 0 0,1 0 1 0 0,1-1-1 0 0,-1 0 1 0 0,2-1-1 0 0,0 1 1 0 0,0-1-1 0 0,0-1 1 0 0,2 1-1 0 0,-1-2 1 0 0,20 15-1 0 0,-8-9-800 0 0,1 0-1 0 0,1-2 1 0 0,27 11 0 0 0,-36-17-321 0 0,0-1 0 0 0,1 0 0 0 0,0-2 0 0 0,0 1 0 0 0,0-2 0 0 0,24 2 0 0 0,-23-4-10497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7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17 6665 0 0,'0'0'11285'0'0,"11"-3"-10318"0"0,37-11-79 0 0,-47 14-811 0 0,0 0 1 0 0,1 0-1 0 0,-1 0 0 0 0,1 0 0 0 0,-1 0 1 0 0,0 1-1 0 0,1-1 0 0 0,-1 0 1 0 0,0 1-1 0 0,1-1 0 0 0,-1 1 0 0 0,0 0 1 0 0,1-1-1 0 0,-1 1 0 0 0,0 0 0 0 0,0 0 1 0 0,0-1-1 0 0,0 1 0 0 0,0 0 0 0 0,0 0 1 0 0,0 0-1 0 0,0 0 0 0 0,0 1 0 0 0,0-1 1 0 0,-1 0-1 0 0,1 0 0 0 0,0 0 1 0 0,0 3-1 0 0,13 37 1301 0 0,-14-37-1202 0 0,5 19 43 0 0,-1 0 1 0 0,-2 1-1 0 0,0-1 0 0 0,-1 1 0 0 0,-2-1 0 0 0,0 1 0 0 0,-2-1 1 0 0,0 1-1 0 0,-2-1 0 0 0,-11 34 0 0 0,-7 7-343 0 0,-3-1 0 0 0,-46 80 0 0 0,59-124-288 0 0,13-19 320 0 0,0 0 0 0 0,0 1 0 0 0,0-1 0 0 0,0 0 0 0 0,0 1 0 0 0,0-1-1 0 0,-1 0 1 0 0,1 1 0 0 0,0-1 0 0 0,0 1 0 0 0,0-1 0 0 0,0 0 0 0 0,-1 0 0 0 0,1 1-1 0 0,0-1 1 0 0,0 0 0 0 0,-1 1 0 0 0,1-1 0 0 0,0 0 0 0 0,0 0 0 0 0,-1 0 0 0 0,1 1-1 0 0,0-1 1 0 0,-1 0 0 0 0,1 0 0 0 0,0 0 0 0 0,-1 0 0 0 0,1 1 0 0 0,0-1 0 0 0,-1 0-1 0 0,1 0 1 0 0,0 0 0 0 0,-1 0 0 0 0,1 0 0 0 0,-1 0 0 0 0,1 0 0 0 0,0 0 0 0 0,-1 0-1 0 0,1 0 1 0 0,0 0 0 0 0,-1 0 0 0 0,1 0 0 0 0,0-1 0 0 0,-1 1 0 0 0,1 0-1 0 0,0 0 1 0 0,-1 0 0 0 0,0-11-5100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7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19 3392 0 0,'0'0'18311'0'0,"11"0"-17842"0"0,36 0 436 0 0,0-3-1 0 0,71-11 1 0 0,-117 14-831 0 0,0-1 0 0 0,0 1-1 0 0,0 0 1 0 0,0 0 0 0 0,0-1 0 0 0,0 1 0 0 0,0 0 0 0 0,1 0 0 0 0,-1 0 0 0 0,0 0 0 0 0,0 0 0 0 0,0 1 0 0 0,0-1 0 0 0,0 0 0 0 0,0 0 0 0 0,0 1 0 0 0,0-1 0 0 0,0 0 0 0 0,0 1 0 0 0,0-1 0 0 0,0 1 0 0 0,-1 0 0 0 0,1-1 0 0 0,0 1 0 0 0,0-1 0 0 0,0 1 0 0 0,0 1-1 0 0,0 0-21 0 0,0 0-1 0 0,0 0 0 0 0,0 0 0 0 0,0 1 0 0 0,0-1 0 0 0,0 0 0 0 0,-1 1 0 0 0,1-1 0 0 0,-1 0 1 0 0,0 1-1 0 0,0 4 0 0 0,-1 10-112 0 0,-1-1 1 0 0,-7 33-1 0 0,7-38 192 0 0,-8 33-73 0 0,-30 181 794 0 0,38-198-706 0 0,0 1-1 0 0,2-1 1 0 0,1 1 0 0 0,1-1-1 0 0,1 0 1 0 0,8 34 0 0 0,35 112 244 0 0,-51-173-378 0 0,1 1-1 0 0,0-2 1 0 0,-1 1 0 0 0,1 0 0 0 0,0-1 0 0 0,-1 0 0 0 0,1 0 0 0 0,0 0 0 0 0,-6-3-1 0 0,-5 0 10 0 0,-33-3-100 0 0,-1 2 1 0 0,-84 2-1 0 0,133 3 78 0 0,8-3-488 0 0,-1 1 1 0 0,1-1 0 0 0,-1 0-1 0 0,1-1 1 0 0,7-5 0 0 0,9-3-1267 0 0,8-3-4658 0 0,13-7-8662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54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3300 0 0,'0'0'13069'0'0,"0"-10"-8693"0"0,126 6-2144 0 0,124-19 1 0 0,-252 24-3013 0 0,-38 4-852 0 0,23-9-1996 0 0,2-5-3802 0 0,3-4-82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54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20 5200 0 0,'0'0'13833'0'0,"-2"-4"-13232"0"0,1 1-754 0 0,-4-8 1622 0 0,5 11-1405 0 0,0 0 0 0 0,1 0 0 0 0,-1 0 1 0 0,0 0-1 0 0,0 0 0 0 0,0 0 0 0 0,0 0 1 0 0,0 0-1 0 0,0 1 0 0 0,0-1 0 0 0,0 0 1 0 0,0 0-1 0 0,1 0 0 0 0,-1 0 0 0 0,0 0 0 0 0,0 0 1 0 0,0 0-1 0 0,0 0 0 0 0,0 0 0 0 0,0 0 1 0 0,0 0-1 0 0,0 0 0 0 0,1 0 0 0 0,-1 0 1 0 0,0 0-1 0 0,0 0 0 0 0,0 0 0 0 0,0 0 1 0 0,0 0-1 0 0,0 0 0 0 0,0-1 0 0 0,0 1 1 0 0,1 0-1 0 0,-1 0 0 0 0,0 0 0 0 0,0 0 0 0 0,0 0 1 0 0,0 0-1 0 0,0 0 0 0 0,0 0 0 0 0,0 0 1 0 0,0 0-1 0 0,0 0 0 0 0,0 0 0 0 0,0-1 1 0 0,0 1-1 0 0,0 0 0 0 0,0 0 0 0 0,1 0 1 0 0,-1 0-1 0 0,0 0 0 0 0,0 0 0 0 0,3 6 158 0 0,0 0-1 0 0,0 0 1 0 0,-1 1 0 0 0,0-1-1 0 0,0 1 1 0 0,0 0 0 0 0,-1 0-1 0 0,0 0 1 0 0,0 7-1 0 0,-2 12 149 0 0,-2 0-1 0 0,-10 45 0 0 0,7-45-306 0 0,1 0 0 0 0,-2 49 0 0 0,4 26 1491 0 0,1-95-465 0 0,-5-10-3900 0 0,-6-4-4134 0 0,-13-6-6508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5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4484 0 0,'0'0'5173'0'0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5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1736 0 0,'44'0'11137'0'0,"-39"-6"-10701"0"0,-3 8-756 0 0</inkml:trace>
  <inkml:trace contextRef="#ctx0" brushRef="#br0" timeOffset="1">242 15 6961 0 0,'0'0'8884'0'0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5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2692 0 0,'72'10'15182'0'0,"-118"0"-21971"0"0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1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57 3980 0 0,'0'0'11808'0'0,"-1"-9"-11014"0"0,-5-26-168 0 0,6 34-587 0 0,-1 1 0 0 0,1-1 0 0 0,-1 0-1 0 0,1 0 1 0 0,-1 0 0 0 0,0 1 0 0 0,1-1-1 0 0,-1 0 1 0 0,0 1 0 0 0,0-1 0 0 0,1 0 0 0 0,-1 1-1 0 0,0-1 1 0 0,0 1 0 0 0,0-1 0 0 0,0 1-1 0 0,1 0 1 0 0,-1-1 0 0 0,0 1 0 0 0,0 0 0 0 0,0-1-1 0 0,0 1 1 0 0,0 0 0 0 0,0 0 0 0 0,0 0-1 0 0,0 0 1 0 0,0 0 0 0 0,0 0 0 0 0,0 0 0 0 0,0 0-1 0 0,0 1 1 0 0,0-1 0 0 0,-1 1 0 0 0,-27 9 265 0 0,20-3-188 0 0,1 0 0 0 0,0 1 0 0 0,0 1 0 0 0,1-1 0 0 0,0 1 0 0 0,1 0 0 0 0,0 1 0 0 0,0 0 0 0 0,1 0 0 0 0,0 0 0 0 0,1 0 0 0 0,-6 20 0 0 0,9-24-32 0 0,0 0 0 0 0,-1 0-1 0 0,2 0 1 0 0,-1 1-1 0 0,1-1 1 0 0,0 0-1 0 0,0 0 1 0 0,1 0 0 0 0,0 1-1 0 0,3 10 1 0 0,-3-13-79 0 0,1 0 0 0 0,-1 0 1 0 0,1-1-1 0 0,0 1 0 0 0,1-1 0 0 0,-1 1 1 0 0,1-1-1 0 0,-1 0 0 0 0,1 0 1 0 0,0 0-1 0 0,0 0 0 0 0,0 0 0 0 0,0-1 1 0 0,1 0-1 0 0,-1 1 0 0 0,1-1 1 0 0,6 2-1 0 0,-2-1-50 0 0,1-1-1 0 0,-1 0 1 0 0,1 0-1 0 0,-1-1 1 0 0,1 0-1 0 0,0-1 1 0 0,-1 0-1 0 0,1 0 1 0 0,0-1 0 0 0,0 0-1 0 0,-1 0 1 0 0,1-1-1 0 0,-1 0 1 0 0,16-7-1 0 0,-16 6-1466 0 0,0-1 0 0 0,0 1 0 0 0,-1-2-1 0 0,14-9 1 0 0,-3-1-6499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26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0 692 0 0,'0'0'520'0'0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1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1 3876 0 0,'0'0'8780'0'0,"-12"5"-7655"0"0,-1 1-722 0 0,1 0 0 0 0,0 0 0 0 0,1 1 0 0 0,-1 1 0 0 0,-9 9 0 0 0,18-15-306 0 0,0 0 1 0 0,1 0 0 0 0,-1 0-1 0 0,1 0 1 0 0,0 1 0 0 0,-1-1-1 0 0,1 1 1 0 0,0 0 0 0 0,1-1-1 0 0,-1 1 1 0 0,0 0 0 0 0,1 0-1 0 0,0 0 1 0 0,-1 0 0 0 0,1 0-1 0 0,1 1 1 0 0,-1-1 0 0 0,0 0-1 0 0,1 0 1 0 0,-1 1 0 0 0,1-1-1 0 0,0 0 1 0 0,0 1 0 0 0,0-1-1 0 0,1 0 1 0 0,-1 0 0 0 0,1 1-1 0 0,0-1 1 0 0,0 0 0 0 0,0 0-1 0 0,0 0 1 0 0,2 4 0 0 0,0-4-51 0 0,0 0 0 0 0,-1 0 0 0 0,1 0-1 0 0,1-1 1 0 0,-1 1 0 0 0,0-1 0 0 0,1 1 0 0 0,-1-1 0 0 0,1 0 0 0 0,-1 0 0 0 0,1-1 0 0 0,0 1 0 0 0,0-1 0 0 0,0 0 0 0 0,0 0 0 0 0,0 0-1 0 0,0 0 1 0 0,0-1 0 0 0,5 0 0 0 0,7 1 167 0 0,1 0-1 0 0,-1-2 0 0 0,24-3 0 0 0,-24 1-111 0 0,1-1 0 0 0,0 0-1 0 0,-1-2 1 0 0,20-8-1 0 0,-27 10-83 0 0,-1 0-1 0 0,0 0 1 0 0,0-1-1 0 0,0-1 1 0 0,0 1-1 0 0,-1-1 1 0 0,1 0-1 0 0,-2-1 1 0 0,9-9-1 0 0,-14 15 0 0 0,0-1 0 0 0,1 1 0 0 0,-1 0 0 0 0,0-1 0 0 0,0 0-1 0 0,0 1 1 0 0,-1-1 0 0 0,1 0 0 0 0,0 1 0 0 0,0-1 0 0 0,-1 0 0 0 0,1 0 0 0 0,-1 0 0 0 0,0 1 0 0 0,1-1 0 0 0,-1 0-1 0 0,0 0 1 0 0,0 0 0 0 0,0 0 0 0 0,-1 0 0 0 0,1 0 0 0 0,0 1 0 0 0,-1-1 0 0 0,1 0 0 0 0,-1 0 0 0 0,1 0 0 0 0,-1 1-1 0 0,0-1 1 0 0,0 0 0 0 0,0 1 0 0 0,0-1 0 0 0,0 1 0 0 0,0-1 0 0 0,0 1 0 0 0,-1-1 0 0 0,1 1 0 0 0,0 0-1 0 0,-1 0 1 0 0,1-1 0 0 0,-1 1 0 0 0,1 0 0 0 0,-4-1 0 0 0,-3-2 50 0 0,0 0 0 0 0,1 1 0 0 0,-1 0-1 0 0,-1 1 1 0 0,1 0 0 0 0,0 0 0 0 0,-1 0 0 0 0,-9 1 0 0 0,6 0-99 0 0,-1 2 1 0 0,1-1 0 0 0,0 2-1 0 0,0-1 1 0 0,0 2 0 0 0,-16 4-1 0 0,22-5-414 0 0,-1 1-1 0 0,1-1 0 0 0,0 1 0 0 0,0 0 1 0 0,1 0-1 0 0,-1 1 0 0 0,1-1 0 0 0,-1 1 1 0 0,1 1-1 0 0,0-1 0 0 0,1 1 0 0 0,-1-1 1 0 0,-5 9-1 0 0,6-5-5618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2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1 5581 0 0,'0'0'13873'0'0,"-2"4"-13655"0"0,-2 5-98 0 0,-20 44 734 0 0,22-49-847 0 0,1 0 0 0 0,-1 1 0 0 0,1-1-1 0 0,0 0 1 0 0,0 1 0 0 0,1-1 0 0 0,0 0 0 0 0,-1 1-1 0 0,1-1 1 0 0,1 1 0 0 0,0 4 0 0 0,0-8-22 0 0,0 1 1 0 0,0-1-1 0 0,0 1 1 0 0,0-1-1 0 0,0 0 1 0 0,0 1-1 0 0,1-1 0 0 0,-1 0 1 0 0,0 0-1 0 0,1 0 1 0 0,-1 0-1 0 0,1 0 1 0 0,0 0-1 0 0,-1-1 0 0 0,1 1 1 0 0,-1 0-1 0 0,1-1 1 0 0,0 1-1 0 0,0-1 1 0 0,-1 0-1 0 0,1 1 1 0 0,0-1-1 0 0,0 0 0 0 0,-1 0 1 0 0,3 0-1 0 0,53-2-56 0 0,-47 1 80 0 0,4-1-21 0 0,2 1 103 0 0,-1 0 0 0 0,1 0 1 0 0,-1 2-1 0 0,25 3 0 0 0,-38-4-36 0 0,1 0 0 0 0,-1 1-1 0 0,0 0 1 0 0,0-1 0 0 0,0 1-1 0 0,0 0 1 0 0,0 0 0 0 0,0 0 0 0 0,-1 0-1 0 0,1 0 1 0 0,0 1 0 0 0,0-1 0 0 0,-1 1-1 0 0,1-1 1 0 0,-1 1 0 0 0,3 3 0 0 0,-3-3 25 0 0,0 0 1 0 0,-1 0 0 0 0,1 0 0 0 0,-1 0-1 0 0,1 1 1 0 0,-1-1 0 0 0,0 0 0 0 0,0 0 0 0 0,0 0-1 0 0,0 1 1 0 0,-1-1 0 0 0,1 0 0 0 0,0 0 0 0 0,-1 0-1 0 0,0 0 1 0 0,1 0 0 0 0,-1 1 0 0 0,0-1 0 0 0,0 0-1 0 0,-2 2 1 0 0,0 2-3 0 0,-1 1 0 0 0,0-1-1 0 0,-1 0 1 0 0,0-1 0 0 0,1 1 0 0 0,-2-1 0 0 0,1 0-1 0 0,-1 0 1 0 0,1-1 0 0 0,-1 1 0 0 0,-1-1-1 0 0,1-1 1 0 0,0 1 0 0 0,-1-1 0 0 0,-12 4-1 0 0,7-3-140 0 0,0-1-1 0 0,0 0 0 0 0,0-1 1 0 0,0 0-1 0 0,0-1 0 0 0,-1-1 0 0 0,1 0 1 0 0,-23-2-1 0 0,31 1-124 0 0,1 0 0 0 0,-1 0 0 0 0,0 0 0 0 0,1 0 0 0 0,-1 0 0 0 0,1-1 0 0 0,0 0 0 0 0,-6-3 0 0 0,-11-15-8234 0 0,8 3-2701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2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15 3116 0 0,'0'0'15061'0'0,"-5"-4"-14394"0"0,4 3-613 0 0,0 0 0 0 0,0 0 0 0 0,0 0 0 0 0,0 1 0 0 0,-1-1 0 0 0,1 0 0 0 0,0 0 0 0 0,0 1 0 0 0,-1-1 0 0 0,1 1-1 0 0,-1-1 1 0 0,1 1 0 0 0,0-1 0 0 0,-1 1 0 0 0,1 0 0 0 0,-1 0 0 0 0,1 0 0 0 0,-1 0 0 0 0,1 0 0 0 0,-1 0 0 0 0,-1 1-1 0 0,1 0 38 0 0,-1 0 0 0 0,1 0-1 0 0,0 0 1 0 0,0 0-1 0 0,0 1 1 0 0,0-1-1 0 0,0 1 1 0 0,0 0-1 0 0,0 0 1 0 0,1-1 0 0 0,-1 1-1 0 0,0 0 1 0 0,1 0-1 0 0,0 0 1 0 0,-2 4-1 0 0,-8 13 111 0 0,1 2-1 0 0,1-1 1 0 0,1 1-1 0 0,0 0 0 0 0,2 1 1 0 0,0 0-1 0 0,2 0 1 0 0,0 0-1 0 0,2 1 0 0 0,0 41 1 0 0,2-53-250 0 0,1 1 0 0 0,0-1 0 0 0,1 0 1 0 0,0 0-1 0 0,0 0 0 0 0,1-1 0 0 0,1 1 0 0 0,0 0 0 0 0,0-1 0 0 0,1 0 1 0 0,0 0-1 0 0,1-1 0 0 0,0 1 0 0 0,1-1 0 0 0,0 0 0 0 0,0-1 0 0 0,1 0 1 0 0,0 0-1 0 0,0 0 0 0 0,1-1 0 0 0,0-1 0 0 0,0 1 0 0 0,15 6 0 0 0,21 3-2494 0 0,-27-17-5235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2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5200 0 0,'0'0'14588'0'0,"5"11"-13711"0"0,5 21-552 0 0,0 1 1 0 0,-3 0-1 0 0,-1 0 1 0 0,-1 1-1 0 0,1 44 1 0 0,-5-48-617 0 0,0 41-1018 0 0,-1-68 748 0 0,-1 0-1 0 0,1 1 1 0 0,-1-1 0 0 0,0 0-1 0 0,0 0 1 0 0,0 0 0 0 0,0 0-1 0 0,-1 0 1 0 0,1 0 0 0 0,-3 3-1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3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0 8221 0 0,'0'0'8622'0'0,"-11"11"-8077"0"0,-26 23 247 0 0,-49 61 1 0 0,70-76-587 0 0,15-18-120 0 0,-1 0 0 0 0,1 0 1 0 0,0 0-1 0 0,0 0 0 0 0,0 0 0 0 0,0 1 1 0 0,0-1-1 0 0,0 0 0 0 0,0 1 0 0 0,1-1 1 0 0,-1 1-1 0 0,0-1 0 0 0,1 1 0 0 0,-1 1 1 0 0,2-2-47 0 0,-1 1 1 0 0,1-1 0 0 0,0 0-1 0 0,0 0 1 0 0,-1 0 0 0 0,1 1-1 0 0,0-1 1 0 0,0 0 0 0 0,0 0-1 0 0,0 0 1 0 0,0 0 0 0 0,1-1-1 0 0,-1 1 1 0 0,0 0 0 0 0,0 0-1 0 0,1-1 1 0 0,-1 1 0 0 0,0-1-1 0 0,1 1 1 0 0,2 0 0 0 0,37 15 96 0 0,14 6-559 0 0,-23-4-3045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3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0 329 2584 0 0,'0'0'15394'0'0,"1"4"-14800"0"0,-1-2-512 0 0,1 0-1 0 0,-1 1 0 0 0,1-1 1 0 0,0 0-1 0 0,0 0 0 0 0,0 1 1 0 0,0-1-1 0 0,0 0 0 0 0,0 0 1 0 0,0 0-1 0 0,1 0 0 0 0,-1-1 1 0 0,1 1-1 0 0,0 0 0 0 0,-1 0 1 0 0,1-1-1 0 0,2 2 0 0 0,0-1-5 0 0,0 0 1 0 0,0-1-1 0 0,-1 1 0 0 0,1-1 0 0 0,0 0 0 0 0,0 0 0 0 0,1-1 0 0 0,-1 1 0 0 0,0-1 0 0 0,7 0 0 0 0,-1-1-46 0 0,0 0 1 0 0,0-1-1 0 0,0-1 0 0 0,-1 1 0 0 0,1-2 0 0 0,-1 1 0 0 0,1-1 1 0 0,-1-1-1 0 0,0 1 0 0 0,-1-1 0 0 0,1-1 0 0 0,-1 0 0 0 0,0 0 0 0 0,14-15 1 0 0,-18 17-19 0 0,0 0 1 0 0,-1-1 0 0 0,1 1 0 0 0,-1-1 0 0 0,0 0 0 0 0,0 0 0 0 0,0-1-1 0 0,-1 1 1 0 0,0 0 0 0 0,0-1 0 0 0,0 1 0 0 0,0-8 0 0 0,-1 9-5 0 0,-1 0 1 0 0,0-1 0 0 0,0 1 0 0 0,0 0 0 0 0,-1 0-1 0 0,0 0 1 0 0,0-1 0 0 0,0 1 0 0 0,0 0 0 0 0,0 0 0 0 0,-1 0-1 0 0,0 0 1 0 0,0 0 0 0 0,0 1 0 0 0,0-1 0 0 0,-1 1-1 0 0,1-1 1 0 0,-5-3 0 0 0,-8-9-172 0 0,-2 1-1 0 0,0 1 1 0 0,-21-14 0 0 0,-26-21-218 0 0,64 49 390 0 0,-1 0 0 0 0,1 0-1 0 0,-1-1 1 0 0,1 1 0 0 0,-1-1 0 0 0,1 1 0 0 0,-1 0 0 0 0,1-1 0 0 0,-1 1 0 0 0,1-1-1 0 0,0 1 1 0 0,-1-1 0 0 0,1 1 0 0 0,0-1 0 0 0,-1 1 0 0 0,1-1 0 0 0,0 1-1 0 0,0-1 1 0 0,0 1 0 0 0,-1-1 0 0 0,1 0 0 0 0,0 1 0 0 0,0-1 0 0 0,0 1-1 0 0,0-1 1 0 0,0 0 0 0 0,0 1 0 0 0,0-1 0 0 0,0 0 0 0 0,0 1 0 0 0,0-1 0 0 0,0 1-1 0 0,1-1 1 0 0,-1 1 0 0 0,0-1 0 0 0,0 0 0 0 0,1 0 0 0 0,25-9 82 0 0,41 5 121 0 0,-64 5-169 0 0,15 1 58 0 0,1 0 1 0 0,0 1-1 0 0,0 1 1 0 0,22 6 0 0 0,-35-8-86 0 0,0 1 0 0 0,-1-1 0 0 0,1 1 0 0 0,-1 1 0 0 0,1-1 0 0 0,-1 1 0 0 0,0 0 0 0 0,0 0 0 0 0,0 0 0 0 0,-1 1 0 0 0,1 0 1 0 0,-1 0-1 0 0,0 0 0 0 0,0 0 0 0 0,0 1 0 0 0,0-1 0 0 0,-1 1 0 0 0,3 5 0 0 0,-4-6 11 0 0,-1 0 0 0 0,0 0 0 0 0,0-1 0 0 0,-1 1-1 0 0,1 0 1 0 0,-1 0 0 0 0,0 0 0 0 0,0 0 0 0 0,0 0 0 0 0,0 0 0 0 0,-1 0-1 0 0,1 0 1 0 0,-1-1 0 0 0,0 1 0 0 0,0 0 0 0 0,-1 0 0 0 0,1-1 0 0 0,-1 1 0 0 0,0-1-1 0 0,0 1 1 0 0,0-1 0 0 0,-4 5 0 0 0,-7 7 14 0 0,0 1 0 0 0,-1-2 0 0 0,-23 18 0 0 0,-14 17-34 0 0,43-39 73 0 0,6-9-71 0 0,0 1-1 0 0,0 0 0 0 0,1 0 1 0 0,-1 0-1 0 0,1 1 0 0 0,-1-1 1 0 0,1 0-1 0 0,0 1 0 0 0,0-1 1 0 0,-2 4-1 0 0,4-5-10 0 0,-1 0 0 0 0,1 0 0 0 0,-1 0 0 0 0,1 0 0 0 0,-1 0-1 0 0,1 0 1 0 0,0 0 0 0 0,-1 0 0 0 0,1-1 0 0 0,0 1 0 0 0,0 0 0 0 0,-1 0 0 0 0,1-1 0 0 0,0 1 0 0 0,0-1-1 0 0,0 1 1 0 0,0-1 0 0 0,0 1 0 0 0,0-1 0 0 0,0 1 0 0 0,0-1 0 0 0,0 0 0 0 0,0 1 0 0 0,0-1 0 0 0,0 0 0 0 0,1 0-1 0 0,-1 0 1 0 0,0 0 0 0 0,0 0 0 0 0,2-1 0 0 0,35 10 5 0 0,3 0-1790 0 0,-14-7-4704 0 0,-17-2 45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4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6 3360 0 0,'0'0'13122'0'0,"-4"-1"-12444"0"0,-10-3-97 0 0,14 8 971 0 0,22 16 2063 0 0,3 4-3182 0 0,-10-6-276 0 0,0 1 0 0 0,-1 0 0 0 0,-1 1 1 0 0,-1 0-1 0 0,0 1 0 0 0,-2 0 0 0 0,0 1 0 0 0,-2 0 1 0 0,8 28-1 0 0,-13-38-151 0 0,-1 0 0 0 0,0-1-1 0 0,-1 1 1 0 0,0 1 0 0 0,0-1 0 0 0,-2 0 0 0 0,1 0 0 0 0,-2 0 0 0 0,1 0 0 0 0,-2 0-1 0 0,1 0 1 0 0,-2-1 0 0 0,0 1 0 0 0,0-1 0 0 0,-1 0 0 0 0,0 0 0 0 0,-1 0 0 0 0,0-1-1 0 0,-13 17 1 0 0,11-16-194 0 0,-1 0 1 0 0,0-1-1 0 0,-1 0 0 0 0,0-1 0 0 0,-1 0 0 0 0,0-1 0 0 0,0 0 0 0 0,-1 0 0 0 0,-19 9 0 0 0,30-17 118 0 0,1 0 0 0 0,0 0 0 0 0,-1 0-1 0 0,1 1 1 0 0,0-1 0 0 0,-1 0 0 0 0,1 0-1 0 0,0 0 1 0 0,-1 0 0 0 0,1 0 0 0 0,-1 0-1 0 0,1 0 1 0 0,0 0 0 0 0,-1 0 0 0 0,1 0-1 0 0,-1 0 1 0 0,1 0 0 0 0,-1 0 0 0 0,1 0-1 0 0,0 0 1 0 0,-1 0 0 0 0,1 0 0 0 0,0 0-1 0 0,-1-1 1 0 0,1 1 0 0 0,-1 0 0 0 0,1 0-1 0 0,0 0 1 0 0,-1-1 0 0 0,0-9-4679 0 0,3-7-1845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6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5793 0 0,'0'0'17289'0'0,"16"-36"-18197"0"0,-1 30-356 0 0,-2 2-1432 0 0,2-6-4581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6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13241 0 0,'0'0'9405'0'0,"71"2"-17802"0"0,-56-6-15 0 0</inkml:trace>
  <inkml:trace contextRef="#ctx0" brushRef="#br0" timeOffset="1">187 0 9521 0 0,'0'0'12297'0'0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6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7889 0 0,'0'0'14524'0'0,"14"0"-13824"0"0,309 0-1120 0 0,-325 1 441 0 0,0 0-1 0 0,1 0 1 0 0,-1 0-1 0 0,1 0 0 0 0,-1 0 1 0 0,1 0-1 0 0,0 1 1 0 0,0-1-1 0 0,-1 0 1 0 0,1 1-1 0 0,0-1 0 0 0,0 1 1 0 0,0-1-1 0 0,0 1 1 0 0,0 3-1 0 0,-14 26 305 0 0,2 12-74 0 0,2 1 0 0 0,2 1 0 0 0,-7 87 0 0 0,7-48-201 0 0,-9 174 153 0 0,17-256-146 0 0,1 0-1 0 0,0-1 0 0 0,0 1 1 0 0,-1 0-1 0 0,1 0 1 0 0,-1 0-1 0 0,1 0 0 0 0,-1-1 1 0 0,0 1-1 0 0,0 0 0 0 0,1-1 1 0 0,-1 1-1 0 0,-1 0 1 0 0,1-1-1 0 0,0 1 0 0 0,0-1 1 0 0,0 0-1 0 0,-1 1 0 0 0,1-1 1 0 0,-1 0-1 0 0,1 0 1 0 0,-1 0-1 0 0,0 0 0 0 0,1 0 1 0 0,-1 0-1 0 0,0 0 0 0 0,1-1 1 0 0,-1 1-1 0 0,0 0 1 0 0,-3 0-1 0 0,-4-1-45 0 0,0 0-1 0 0,0 0 1 0 0,1-1 0 0 0,-1 0-1 0 0,-14-4 1 0 0,-23-1-2352 0 0,33 5 153 0 0,3-1-2252 0 0,-2-1-5028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2:52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11 2088 0 0,'0'0'9821'0'0,"-1"-11"-1999"0"0,-14 30-7444 0 0,1 1 0 0 0,1 0 0 0 0,0 0 0 0 0,2 2 0 0 0,0-1 0 0 0,2 1-1 0 0,-8 25 1 0 0,13-32-310 0 0,-1 0 0 0 0,2 0-1 0 0,0 1 1 0 0,1-1 0 0 0,1 1-1 0 0,0 0 1 0 0,1 0 0 0 0,1 0-1 0 0,0-1 1 0 0,1 1 0 0 0,8 30-1 0 0,-5-33 49 0 0,1-1-1 0 0,0 1 0 0 0,0-1 1 0 0,2 0-1 0 0,-1 0 0 0 0,2-1 1 0 0,-1 0-1 0 0,1 0 0 0 0,1-1 1 0 0,0 0-1 0 0,0-1 0 0 0,1 0 1 0 0,0-1-1 0 0,1 0 0 0 0,24 12 1 0 0,15 6-44 0 0,-50-26-97 0 0,-1 0 0 0 0,0 1 0 0 0,0-1 1 0 0,0 0-1 0 0,0 1 0 0 0,1-1 0 0 0,-1 0 0 0 0,0 0 0 0 0,0 1 0 0 0,0-1 0 0 0,0 0 0 0 0,0 1 0 0 0,0-1 0 0 0,0 0 0 0 0,0 1 0 0 0,0-1 0 0 0,0 0 0 0 0,0 1 0 0 0,0-1 0 0 0,0 0 0 0 0,0 0 1 0 0,0 1-1 0 0,-1-1 0 0 0,1 0 0 0 0,0 1 0 0 0,0-1 0 0 0,0 0 0 0 0,0 0 0 0 0,-1 1 0 0 0,1-1 0 0 0,0 0 0 0 0,0 0 0 0 0,0 1 0 0 0,-1-1 0 0 0,1 0 0 0 0,0 0 0 0 0,0 0 0 0 0,-1 1 0 0 0,1-1 0 0 0,-1 0-98 0 0,1 0 0 0 0,0 0 0 0 0,0 0 0 0 0,0 0 0 0 0,0 0 0 0 0,-1 0 0 0 0,1 0 0 0 0,0 0 0 0 0,0 0 0 0 0,0 0 0 0 0,0 0 0 0 0,-1 0 0 0 0,1 0 0 0 0,0 0 0 0 0,0-1 0 0 0,0 1 0 0 0,0 0 0 0 0,-1 0-1 0 0,1 0 1 0 0,-1-1-1230 0 0,1 0 1230 0 0,0 1 0 0 0,0 0 0 0 0,0 0 0 0 0,0 0 0 0 0,0-1-1 0 0,0 1 1 0 0,0 0 0 0 0,0 0 0 0 0,0 0 0 0 0,0 0 0 0 0,0-1 0 0 0,0 1 0 0 0,0 0 0 0 0,0 0 0 0 0,0 0 0 0 0,0-1 0 0 0,0 1 0 0 0,0 0 0 0 0,0 0 0 0 0,0 0 0 0 0,0-13-6644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26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74 153 732 0 0,'-74'22'12772'0'0,"75"-56"-9548"0"0,12 30-2986 0 0,0 0 1 0 0,0 0-1 0 0,0 2 1 0 0,1-1 0 0 0,0 2-1 0 0,-1 0 1 0 0,1 0-1 0 0,0 1 1 0 0,16 3 0 0 0,12-2 285 0 0,122 3 445 0 0,130-4-58 0 0,345-64 291 0 0,-354 62-1110 0 0,-68 3 220 0 0,-175-4-241 0 0,-1-3-1 0 0,58-15 1 0 0,14-2-25 0 0,-84 18-72 0 0,49-1 0 0 0,-78 6 7 0 0,-26 20-2571 0 0,17-13 126 0 0,-1-3-3186 0 0,-6 2-5949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00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45 3616 0 0,'0'0'11678'0'0,"0"-8"-10949"0"0,-3-23 960 0 0,2 26 956 0 0,3 26-1589 0 0,31 217 393 0 0,-18-143-1341 0 0,3-6 1492 0 0,-18-95-1610 0 0,1-1 1 0 0,0 1-1 0 0,0 0 1 0 0,1-1-1 0 0,0 1 1 0 0,0 0-1 0 0,0 0 1 0 0,1 0-1 0 0,0 0 1 0 0,6-9-1 0 0,43-52 10 0 0,-39 51 5 0 0,-9 13 0 0 0,-1 0 0 0 0,0 0 0 0 0,1 0 0 0 0,-1 1 0 0 0,1-1 0 0 0,0 1 0 0 0,0-1 0 0 0,0 1 0 0 0,0 1-1 0 0,0-1 1 0 0,1 1 0 0 0,-1-1 0 0 0,0 1 0 0 0,1 0 0 0 0,-1 1 0 0 0,1-1 0 0 0,-1 1 0 0 0,1 0 0 0 0,-1 0 0 0 0,1 0 0 0 0,-1 1 0 0 0,1-1-1 0 0,-1 1 1 0 0,1 0 0 0 0,-1 1 0 0 0,7 2 0 0 0,-5-2 31 0 0,-1 0 0 0 0,1 0 0 0 0,-1 1 0 0 0,0 0-1 0 0,0 0 1 0 0,0 0 0 0 0,-1 1 0 0 0,1 0 0 0 0,-1 0 0 0 0,1 0 0 0 0,-1 0 0 0 0,-1 0-1 0 0,1 1 1 0 0,-1 0 0 0 0,1 0 0 0 0,-1 0 0 0 0,-1 0 0 0 0,1 0 0 0 0,-1 1-1 0 0,2 6 1 0 0,-1 7 243 0 0,-1 1 0 0 0,0 0 0 0 0,-3 28-1 0 0,1-13-299 0 0,0-35-6 0 0,-5 5-862 0 0,-2 4-1211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01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10 8521 0 0,'0'0'13226'0'0,"-5"-2"-12773"0"0,-4-1-316 0 0,0 2 0 0 0,-1-1 0 0 0,1 1 1 0 0,0 1-1 0 0,-1 0 0 0 0,1 0 0 0 0,-1 1 0 0 0,1 0 0 0 0,0 0 1 0 0,0 1-1 0 0,-1 0 0 0 0,1 1 0 0 0,-9 4 0 0 0,-8 0-160 0 0,28-4 62 0 0,0 1 0 0 0,-1-1 1 0 0,1 0-1 0 0,-1 1 0 0 0,0-1 1 0 0,0 1-1 0 0,0-1 0 0 0,0 1 1 0 0,-1 0-1 0 0,0-1 0 0 0,1 1 0 0 0,-1 0 1 0 0,-1 4-1 0 0,3 72 76 0 0,-27 199 29 0 0,17-156-206 0 0,14-122 257 0 0,0 0 0 0 0,0-1 0 0 0,0 1-1 0 0,0-2 1 0 0,0 1 0 0 0,7-2 0 0 0,-9 1-247 0 0,0 0 0 0 0,0 0 0 0 0,0 0 0 0 0,0 1 0 0 0,0-1 0 0 0,0 1 0 0 0,0 0 0 0 0,0 0-1 0 0,1 1 1 0 0,-1-1 0 0 0,0 1 0 0 0,0 0 0 0 0,0 0 0 0 0,-1 0 0 0 0,1 0 0 0 0,0 1 0 0 0,0 0 0 0 0,-1 0-1 0 0,6 3 1 0 0,-1-6-5491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01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0 349 4788 0 0,'0'0'17804'0'0,"9"-6"-17467"0"0,0 1-217 0 0,-2-1 0 0 0,1 1 0 0 0,-1-1 0 0 0,0-1 0 0 0,0 0 0 0 0,0 0 0 0 0,-1 0 0 0 0,0-1-1 0 0,-1 1 1 0 0,9-16 0 0 0,-14 21-106 0 0,13-22 85 0 0,-1-1-1 0 0,-2 0 1 0 0,-1 0-1 0 0,0-1 1 0 0,-2-1-1 0 0,-1 1 1 0 0,4-49-1 0 0,-25 252-62 0 0,14-135 0 0 0,0-4-15 0 0,-1 1-1 0 0,-9 42 1 0 0,6-75-1527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02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8 6505 0 0,'0'0'13980'0'0,"18"8"-12392"0"0,-4-8-1338 0 0,-1 0 0 0 0,1-1 0 0 0,0 0 0 0 0,-1-1 0 0 0,1-1 0 0 0,18-6 0 0 0,-29 62 48 0 0,4 265 1060 0 0,9-92-1219 0 0,-17-225-114 0 0,1 0 0 0 0,-1 0 0 0 0,0 0 0 0 0,0 0 0 0 0,1 0 0 0 0,-1 0 0 0 0,0 0 0 0 0,0 0 0 0 0,0 0 0 0 0,0-1 0 0 0,0 1-1 0 0,0 0 1 0 0,0-1 0 0 0,0 1 0 0 0,0-1 0 0 0,0 1 0 0 0,0-1 0 0 0,-1 1 0 0 0,1-1 0 0 0,0 0 0 0 0,0 0 0 0 0,0 0 0 0 0,-1 1 0 0 0,1-1 0 0 0,0 0-1 0 0,0 0 1 0 0,0-1 0 0 0,-1 1 0 0 0,1 0 0 0 0,-2-1 0 0 0,-39-4 670 0 0,-69-23-967 0 0,111 27 217 0 0,0 1 0 0 0,-1 0-1 0 0,1 0 1 0 0,0 0 0 0 0,0 0-1 0 0,-1 0 1 0 0,1-1 0 0 0,0 1-1 0 0,-1 0 1 0 0,1 0-1 0 0,0 0 1 0 0,0-1 0 0 0,0 1-1 0 0,-1 0 1 0 0,1 0 0 0 0,0-1-1 0 0,0 1 1 0 0,0 0 0 0 0,0-1-1 0 0,-1 1 1 0 0,1 0-1 0 0,0 0 1 0 0,0-1 0 0 0,0 1-1 0 0,0 0 1 0 0,0-1 0 0 0,0 1-1 0 0,0 0 1 0 0,0-1-1 0 0,0 1 1 0 0,0 0 0 0 0,0-1-1 0 0,0 1 1 0 0,0 0 0 0 0,0-1-1 0 0,0 1 1 0 0,0 0 0 0 0,0-1-1 0 0,0 1 1 0 0,1-1-1 0 0,7-15-5172 0 0,-5 12 2690 0 0,6-12-5991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02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15 432 0 0,'0'0'15342'0'0,"-5"-4"-14713"0"0,3 3-540 0 0,0 0 0 0 0,0-1 0 0 0,0 1 0 0 0,0 0 0 0 0,0 0 0 0 0,0 0 0 0 0,-1 1 0 0 0,1-1 0 0 0,0 0 0 0 0,0 1 0 0 0,-1 0 0 0 0,1-1 0 0 0,0 1 0 0 0,-1 0 0 0 0,1 0 0 0 0,0 0 0 0 0,-4 1 0 0 0,2 0 93 0 0,0 0 0 0 0,0 1 0 0 0,1-1 0 0 0,-1 1 0 0 0,0 0 0 0 0,1 0 0 0 0,-1 0 0 0 0,1 1 0 0 0,0-1 0 0 0,-1 1 0 0 0,-3 4 0 0 0,2-1 6 0 0,-1-1 0 0 0,1 1 0 0 0,1 1 0 0 0,-1-1 0 0 0,1 1 0 0 0,0-1 0 0 0,1 1 0 0 0,-1 0 0 0 0,1 1 0 0 0,1-1 0 0 0,-1 0 0 0 0,1 1 0 0 0,1-1 0 0 0,-2 11 0 0 0,3-14-135 0 0,0 1 0 0 0,0-1 1 0 0,1 1-1 0 0,-1-1 1 0 0,1 1-1 0 0,0-1 0 0 0,0 0 1 0 0,0 1-1 0 0,1-1 1 0 0,-1 0-1 0 0,1 0 0 0 0,0 0 1 0 0,1 0-1 0 0,-1 0 1 0 0,1 0-1 0 0,-1-1 0 0 0,1 1 1 0 0,0-1-1 0 0,0 0 1 0 0,1 0-1 0 0,-1 0 0 0 0,1 0 1 0 0,-1 0-1 0 0,1-1 0 0 0,0 1 1 0 0,7 2-1 0 0,-4-3-29 0 0,0 1-1 0 0,0-1 0 0 0,0-1 0 0 0,1 0 1 0 0,-1 0-1 0 0,1 0 0 0 0,-1-1 1 0 0,1 0-1 0 0,-1 0 0 0 0,1-1 1 0 0,-1 0-1 0 0,0 0 0 0 0,1 0 0 0 0,-1-1 1 0 0,0-1-1 0 0,0 1 0 0 0,7-4 1 0 0,-5 1-501 0 0,0 1 1 0 0,0-1-1 0 0,0-1 1 0 0,0 1-1 0 0,9-10 1 0 0,-13 10-679 0 0,0 1 0 0 0,0-1 0 0 0,-1-1 1 0 0,0 1-1 0 0,0 0 0 0 0,0-1 0 0 0,0 0 0 0 0,2-7 0 0 0,-2 0-6722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03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44 9369 0 0,'0'0'10539'0'0,"-2"12"-10097"0"0,0 2-358 0 0,-1 3 460 0 0,1 1 0 0 0,1 0 0 0 0,1 29 0 0 0,0-44-506 0 0,0-1 1 0 0,1 0-1 0 0,-1 1 0 0 0,0-1 0 0 0,1 0 1 0 0,0 0-1 0 0,0 0 0 0 0,0 0 0 0 0,-1 1 0 0 0,2-1 1 0 0,-1 0-1 0 0,0-1 0 0 0,0 1 0 0 0,1 0 1 0 0,-1 0-1 0 0,1 0 0 0 0,-1-1 0 0 0,1 1 1 0 0,0-1-1 0 0,0 1 0 0 0,3 1 0 0 0,-1-2-4 0 0,-1 0 0 0 0,1 0-1 0 0,-1 0 1 0 0,0 0 0 0 0,1-1 0 0 0,0 1-1 0 0,-1-1 1 0 0,1 0 0 0 0,-1 0-1 0 0,1 0 1 0 0,-1-1 0 0 0,7-1 0 0 0,0 0 7 0 0,1-2 0 0 0,-1 1 0 0 0,0-1 0 0 0,0-1 1 0 0,-1 1-1 0 0,1-2 0 0 0,-1 1 0 0 0,10-9 0 0 0,-16 11 7 0 0,-1 1 0 0 0,1-1 0 0 0,0 1 0 0 0,-1-1 0 0 0,0 0 0 0 0,0 0 0 0 0,0 0 0 0 0,0 0 0 0 0,0-1 0 0 0,0 1 0 0 0,-1 0 0 0 0,0-1 0 0 0,1 1 0 0 0,-1-1 0 0 0,-1 1 0 0 0,1-1 0 0 0,0 0-1 0 0,-1 1 1 0 0,0-1 0 0 0,0 0 0 0 0,0 0 0 0 0,0 1 0 0 0,-1-1 0 0 0,1 0 0 0 0,-1 1 0 0 0,0-1 0 0 0,0 1 0 0 0,0-1 0 0 0,0 1 0 0 0,-4-5 0 0 0,3 3-21 0 0,-1 1 0 0 0,0 0 1 0 0,0-1-1 0 0,0 1 0 0 0,0 1 0 0 0,-1-1 0 0 0,0 0 0 0 0,0 1 1 0 0,0 0-1 0 0,0 0 0 0 0,0 0 0 0 0,-1 0 0 0 0,1 1 1 0 0,-1 0-1 0 0,1 0 0 0 0,-1 0 0 0 0,0 0 0 0 0,0 1 1 0 0,0 0-1 0 0,0 0 0 0 0,-7-1 0 0 0,3 2-12 0 0,1 1 0 0 0,-1 0 0 0 0,1 0 0 0 0,0 1 0 0 0,-1 0 0 0 0,1 0 0 0 0,0 1 0 0 0,0 0-1 0 0,0 0 1 0 0,-11 7 0 0 0,16-8-87 0 0,0 0-1 0 0,0-1 0 0 0,0 1 1 0 0,1 0-1 0 0,-1 0 0 0 0,0 0 1 0 0,1 1-1 0 0,0-1 0 0 0,-1 1 1 0 0,1-1-1 0 0,0 1 0 0 0,0 0 1 0 0,1 0-1 0 0,-1 0 0 0 0,0 0 1 0 0,1 0-1 0 0,0 0 0 0 0,0 0 1 0 0,0 0-1 0 0,0 1 0 0 0,0-1 1 0 0,1 0-1 0 0,-1 1 1 0 0,1-1-1 0 0,0 0 0 0 0,0 1 1 0 0,0-1-1 0 0,1 0 0 0 0,0 5 1 0 0,0-6-198 0 0,-1-1 0 0 0,1 1 0 0 0,0-1 0 0 0,0 0 0 0 0,0 1 0 0 0,0-1 0 0 0,0 0 0 0 0,0 0 0 0 0,0 0 0 0 0,1 0 0 0 0,-1 0 0 0 0,0 0 0 0 0,1 0 0 0 0,-1 0 0 0 0,0 0 1 0 0,1-1-1 0 0,-1 1 0 0 0,1 0 0 0 0,-1-1 0 0 0,1 1 0 0 0,-1-1 0 0 0,4 0 0 0 0,12 3-6422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03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0 8201 0 0,'0'0'12817'0'0,"-12"13"-12358"0"0,-37 39 2 0 0,47-50-394 0 0,0 0-1 0 0,0 1 0 0 0,0-1 1 0 0,0 0-1 0 0,0 1 1 0 0,1 0-1 0 0,-1-1 1 0 0,1 1-1 0 0,0 0 1 0 0,0 0-1 0 0,0 0 1 0 0,0-1-1 0 0,-1 5 1 0 0,2-6-53 0 0,0 0 0 0 0,1 0 0 0 0,-1-1 0 0 0,0 1 0 0 0,0 0 0 0 0,1-1 0 0 0,-1 1 0 0 0,0 0 0 0 0,1 0 0 0 0,-1-1 0 0 0,0 1 0 0 0,1-1 0 0 0,-1 1 0 0 0,1 0 0 0 0,-1-1 0 0 0,1 1 0 0 0,0-1 0 0 0,-1 1 0 0 0,1-1 0 0 0,0 1 0 0 0,-1-1 0 0 0,1 0 0 0 0,0 1 0 0 0,-1-1 0 0 0,1 0 0 0 0,0 0 0 0 0,-1 1 0 0 0,1-1 0 0 0,0 0 0 0 0,1 0 0 0 0,8 1 24 0 0,-1-1-1 0 0,1 0 0 0 0,-1 0 0 0 0,1-1 0 0 0,13-3 1 0 0,-13 3 22 0 0,-2 0-58 0 0,-1 0 0 0 0,0 1-1 0 0,1 0 1 0 0,-1 0 0 0 0,1 0 0 0 0,9 3 0 0 0,-16-3 24 0 0,0 1 1 0 0,0-1 0 0 0,1 0-1 0 0,-1 1 1 0 0,0-1 0 0 0,0 0 0 0 0,0 1-1 0 0,0-1 1 0 0,0 1 0 0 0,0 0-1 0 0,0-1 1 0 0,0 1 0 0 0,-1 0-1 0 0,1 0 1 0 0,0-1 0 0 0,0 1-1 0 0,-1 0 1 0 0,1 0 0 0 0,0 0-1 0 0,-1 0 1 0 0,1 0 0 0 0,-1 0 0 0 0,1 0-1 0 0,-1 0 1 0 0,1 0 0 0 0,-1 0-1 0 0,0 0 1 0 0,1 0 0 0 0,-1 1-1 0 0,0-1 1 0 0,0 0 0 0 0,0 0-1 0 0,0 0 1 0 0,0 0 0 0 0,0 0 0 0 0,0 1-1 0 0,-1-1 1 0 0,1 0 0 0 0,0 0-1 0 0,0 0 1 0 0,-1 0 0 0 0,1 0-1 0 0,-1 0 1 0 0,1 0 0 0 0,-1 0-1 0 0,0 0 1 0 0,1 0 0 0 0,-1 0 0 0 0,0 0-1 0 0,1 0 1 0 0,-3 1 0 0 0,-5 8 3 0 0,-1-1 0 0 0,-1 1 0 0 0,1-1 0 0 0,-2-1 0 0 0,1 0 0 0 0,-1 0 0 0 0,0-1 0 0 0,-1 0 0 0 0,0-1 0 0 0,0-1 0 0 0,0 0 0 0 0,0 0 0 0 0,-1-1 0 0 0,-17 3 0 0 0,30-7 43 0 0,-7 0-2194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09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0 446 4668 0 0,'0'0'11140'0'0,"3"3"-8610"0"0,108 6 1440 0 0,-92-8-3851 0 0,0-2 1 0 0,1 0-1 0 0,-1-1 0 0 0,0-1 0 0 0,0-1 0 0 0,31-10 0 0 0,-48 14-96 0 0,-1-1-1 0 0,1 1 0 0 0,-1-1 1 0 0,1 1-1 0 0,-1-1 1 0 0,0 0-1 0 0,1 0 0 0 0,-1 1 1 0 0,0-1-1 0 0,0 0 1 0 0,0 0-1 0 0,0 0 1 0 0,1 0-1 0 0,-1-1 0 0 0,-1 1 1 0 0,1 0-1 0 0,0 0 1 0 0,0 0-1 0 0,0-1 1 0 0,-1 1-1 0 0,1 0 0 0 0,0-1 1 0 0,-1 1-1 0 0,0-1 1 0 0,1 1-1 0 0,-1-1 0 0 0,0 1 1 0 0,1-1-1 0 0,-1 1 1 0 0,0-1-1 0 0,0 1 1 0 0,0-1-1 0 0,-1 1 0 0 0,1-1 1 0 0,0 1-1 0 0,0-1 1 0 0,-1 1-1 0 0,1 0 1 0 0,-1-1-1 0 0,1 1 0 0 0,-1-1 1 0 0,0 1-1 0 0,0 0 1 0 0,-1-2-1 0 0,-4-7 73 0 0,-1 1-1 0 0,0 0 1 0 0,0 0-1 0 0,-15-12 1 0 0,16 15-188 0 0,-27-24 82 0 0,18 17-4 0 0,1 0 0 0 0,0-1 0 0 0,1 0 0 0 0,0-1 0 0 0,-16-27 0 0 0,27 38 10 0 0,0 0 0 0 0,0 0 0 0 0,0 0-1 0 0,1 0 1 0 0,0 0 0 0 0,0 0 0 0 0,0 0 0 0 0,0 0-1 0 0,0 0 1 0 0,1-1 0 0 0,0 1 0 0 0,0 0 0 0 0,0 0-1 0 0,1-1 1 0 0,-1 1 0 0 0,1 0 0 0 0,0 0-1 0 0,0 0 1 0 0,0 0 0 0 0,1 0 0 0 0,0 0 0 0 0,-1 0-1 0 0,1 0 1 0 0,1 1 0 0 0,-1-1 0 0 0,0 1 0 0 0,1-1-1 0 0,0 1 1 0 0,0 0 0 0 0,0 0 0 0 0,6-4 0 0 0,-3 1 5 0 0,1 1 1 0 0,0 1-1 0 0,0-1 1 0 0,0 1 0 0 0,1 1-1 0 0,-1-1 1 0 0,1 1 0 0 0,0 0-1 0 0,0 1 1 0 0,0 0-1 0 0,0 0 1 0 0,1 1 0 0 0,-1 0-1 0 0,0 0 1 0 0,1 1 0 0 0,-1 0-1 0 0,0 1 1 0 0,1 0 0 0 0,-1 0-1 0 0,0 0 1 0 0,0 1-1 0 0,9 4 1 0 0,-5-3 36 0 0,0 2 0 0 0,0 0 0 0 0,-1 0 1 0 0,1 1-1 0 0,-1 0 0 0 0,0 1 0 0 0,-1 0 0 0 0,0 1 0 0 0,0 1 0 0 0,0-1 0 0 0,-1 1 0 0 0,0 1 1 0 0,13 18-1 0 0,-20-24-17 0 0,0-1 1 0 0,0 1-1 0 0,0 0 1 0 0,-1 0 0 0 0,1-1-1 0 0,-1 1 1 0 0,0 0 0 0 0,0 0-1 0 0,-1 1 1 0 0,1-1-1 0 0,-1 0 1 0 0,0 0 0 0 0,0 0-1 0 0,0 0 1 0 0,0 0-1 0 0,-1 0 1 0 0,0 1 0 0 0,1-1-1 0 0,-2 0 1 0 0,1-1-1 0 0,0 1 1 0 0,-4 6 0 0 0,-3 5 19 0 0,-1-1 0 0 0,0-1 0 0 0,-1 0-1 0 0,-17 18 1 0 0,-5 6-5 0 0,30-35-40 0 0,1-1 1 0 0,-1 1 0 0 0,1 0-1 0 0,0 0 1 0 0,-1 0-1 0 0,1 0 1 0 0,0 0 0 0 0,0 0-1 0 0,0 1 1 0 0,1-1 0 0 0,-1 0-1 0 0,0 0 1 0 0,1 1 0 0 0,0-1-1 0 0,-1 0 1 0 0,1 1 0 0 0,0-1-1 0 0,0 0 1 0 0,0 1-1 0 0,1-1 1 0 0,-1 0 0 0 0,0 1-1 0 0,2 3 1 0 0,0-3 8 0 0,0 0 1 0 0,0 0-1 0 0,0 0 1 0 0,1 0-1 0 0,-1-1 0 0 0,1 1 1 0 0,-1-1-1 0 0,1 0 1 0 0,0 0-1 0 0,0 0 1 0 0,0 0-1 0 0,0 0 0 0 0,0-1 1 0 0,4 2-1 0 0,7 2 24 0 0,0 0 0 0 0,0-1 0 0 0,1-1 0 0 0,-1 0 0 0 0,1-1-1 0 0,18 0 1 0 0,99-2-841 0 0,-128-1-540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0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6949 0 0,'0'0'13039'0'0,"14"-4"-11941"0"0,-14 4-1081 0 0,19-5 435 0 0,0 0 1 0 0,-1 2 0 0 0,1 0 0 0 0,25-1 0 0 0,12 7 312 0 0,-36-1-955 0 0,-1-1 0 0 0,1-1 1 0 0,29-4-1 0 0,-40 1-466 0 0,-5 0-802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0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11265 0 0,'0'0'9385'0'0,"8"75"-8533"0"0,-3-43-40 0 0,2 4-204 0 0,1 3-380 0 0,0 1-136 0 0,2-2-92 0 0,0 0-436 0 0,3-5-544 0 0,-3-5-432 0 0,-2-12-2444 0 0,-6-6-4245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29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3 387 888 0 0,'0'0'10330'0'0,"-1"3"-9422"0"0,0 8 8395 0 0,8-15-9051 0 0,1 0 0 0 0,-1-1 0 0 0,0 0 0 0 0,0 0 0 0 0,0 0 0 0 0,-1-1 0 0 0,0 0 0 0 0,10-12 0 0 0,5-4 71 0 0,252-245 1857 0 0,-231 214-1924 0 0,-42 52-214 0 0,-2 8-499 0 0,0 0 44 0 0,-1-1 1 0 0,0 1 0 0 0,0-1-1 0 0,-8 12 1 0 0,-7 1-2207 0 0,3-9-4874 0 0,1-7-217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3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 3056 0 0,'0'0'11839'0'0,"2"-4"-11146"0"0,9-7-15 0 0,-2 17 1068 0 0,3 31 750 0 0,-10-30-2653 0 0,24 116 1939 0 0,11 39-1232 0 0,-31-143-538 0 0,-2-4 50 0 0,1-1 0 0 0,0 0-1 0 0,11 22 1 0 0,-15-45-16 0 0,-1 0-1 0 0,1-1 1 0 0,1 1 0 0 0,0 0-1 0 0,5-16 1 0 0,-7 23-38 0 0,5-11-23 0 0,0 0 0 0 0,0-1 0 0 0,2 2-1 0 0,-1-1 1 0 0,2 1 0 0 0,14-19 0 0 0,-19 26 10 0 0,0 1 0 0 0,1-1 0 0 0,0 1 0 0 0,0 0 0 0 0,0 0-1 0 0,0 0 1 0 0,1 1 0 0 0,-1-1 0 0 0,1 1 0 0 0,0 0 0 0 0,0 1 0 0 0,0-1 0 0 0,0 1 0 0 0,1 0 0 0 0,-1 0-1 0 0,1 1 1 0 0,-1-1 0 0 0,1 1 0 0 0,9 0 0 0 0,-12 2 9 0 0,0 0 0 0 0,0 0 0 0 0,0 1 0 0 0,0-1 1 0 0,0 1-1 0 0,0 0 0 0 0,0 0 0 0 0,0 0 0 0 0,-1 0 0 0 0,1 0 0 0 0,-1 1 0 0 0,0-1 0 0 0,1 1 0 0 0,-1 0 0 0 0,0-1 1 0 0,0 1-1 0 0,-1 0 0 0 0,1 0 0 0 0,-1 0 0 0 0,1 0 0 0 0,-1 1 0 0 0,0-1 0 0 0,1 7 0 0 0,3 8 37 0 0,0 0 0 0 0,-2 0 0 0 0,2 20 0 0 0,-4-26-71 0 0,3 58 243 0 0,-4-65-276 0 0,-1 0 1 0 0,1-1 0 0 0,-1 1 0 0 0,0-1 0 0 0,0 1 0 0 0,0-1 0 0 0,0 1 0 0 0,-1-1 0 0 0,0 0 0 0 0,0 0 0 0 0,0 0 0 0 0,-4 6-1 0 0,6-10 22 0 0,0 0 0 0 0,0 1 0 0 0,-1-1 0 0 0,1 0 0 0 0,0 0-1 0 0,0 0 1 0 0,0 0 0 0 0,0 0 0 0 0,0 0 0 0 0,0 0-1 0 0,-1 0 1 0 0,1 0 0 0 0,0 0 0 0 0,0 0 0 0 0,0 0 0 0 0,0 0-1 0 0,0 0 1 0 0,0 0 0 0 0,-1 0 0 0 0,1 0 0 0 0,0 0-1 0 0,0 0 1 0 0,0 0 0 0 0,0 0 0 0 0,0 0 0 0 0,0 0 0 0 0,-1 0-1 0 0,1 0 1 0 0,0 0 0 0 0,0 0 0 0 0,0 0 0 0 0,0 0 0 0 0,0 0-1 0 0,0-1 1 0 0,0 1 0 0 0,-1 0 0 0 0,1 0 0 0 0,0 0-1 0 0,0 0 1 0 0,0 0 0 0 0,0 0 0 0 0,0 0 0 0 0,0 0 0 0 0,0-1-1 0 0,0 1 1 0 0,0 0 0 0 0,0 0 0 0 0,0 0 0 0 0,0 0-1 0 0,0 0 1 0 0,0 0 0 0 0,0-1 0 0 0,0 1 0 0 0,0 0 0 0 0,0 0-1 0 0,0 0 1 0 0,0 0 0 0 0,0 0 0 0 0,0 0 0 0 0,0-1 0 0 0,0 1-1 0 0,0 0 1 0 0,0 0 0 0 0,0 0 0 0 0,0 0 0 0 0,0 0-1 0 0,0 0 1 0 0,0-1 0 0 0,0-13-3626 0 0,0 13 2805 0 0,0-19-5428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3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8493 0 0,'0'0'12407'0'0,"-13"2"-12134"0"0,3 0-199 0 0,-46 9 509 0 0,-95 6 0 0 0,157 14-432 0 0,-2 21-103 0 0,-1 0 0 0 0,-8 96 0 0 0,0-65-20 0 0,5-80-21 0 0,-1 12 38 0 0,0 1 0 0 0,1-1 0 0 0,0 1 0 0 0,1-1-1 0 0,1 0 1 0 0,1 1 0 0 0,0-1 0 0 0,1 0 0 0 0,8 22-1 0 0,-11-36 10 0 0,1-1 1 0 0,-1 1-1 0 0,1 0 0 0 0,-1 0 0 0 0,1-1 0 0 0,-1 1 0 0 0,1-1 0 0 0,0 1 0 0 0,-1-1 0 0 0,1 0 0 0 0,0 0 0 0 0,-1 1 0 0 0,1-1 0 0 0,0 0 0 0 0,-1-1 0 0 0,1 1 0 0 0,2-1 0 0 0,32-4 347 0 0,-29 4-434 0 0,0 0 0 0 0,0 1 1 0 0,1-1-1 0 0,-1 1 0 0 0,0 1 0 0 0,1-1 1 0 0,6 3-1 0 0,25 0-5569 0 0,-32-5-643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4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92 4256 0 0,'0'0'12334'0'0,"-5"-5"-12078"0"0,4 5-269 0 0,-1-2 52 0 0,1 1 0 0 0,-1 0 0 0 0,1-1 0 0 0,-1 1 0 0 0,1-1 1 0 0,-1 0-1 0 0,1 0 0 0 0,0 1 0 0 0,0-1 0 0 0,0 0 0 0 0,-2-4 0 0 0,4 5 24 0 0,-1 0-1 0 0,0-1 1 0 0,0 1 0 0 0,0-1-1 0 0,1 1 1 0 0,-1-1-1 0 0,0 1 1 0 0,1-1 0 0 0,0 1-1 0 0,-1 0 1 0 0,1-1-1 0 0,0 1 1 0 0,0 0 0 0 0,-1 0-1 0 0,1 0 1 0 0,0 0-1 0 0,0-1 1 0 0,0 1 0 0 0,1 0-1 0 0,-1 0 1 0 0,0 1-1 0 0,0-1 1 0 0,0 0 0 0 0,1 0-1 0 0,0 0 1 0 0,4-3 85 0 0,0 0 1 0 0,0 1-1 0 0,0-1 1 0 0,0 1-1 0 0,1 1 1 0 0,-1-1-1 0 0,1 1 1 0 0,0 0-1 0 0,-1 1 1 0 0,1 0-1 0 0,12-1 1 0 0,-17 2-141 0 0,0 0 1 0 0,1 0-1 0 0,-1 1 1 0 0,1-1-1 0 0,-1 1 1 0 0,0-1-1 0 0,0 1 1 0 0,1 0-1 0 0,-1 0 1 0 0,0 0-1 0 0,0 0 1 0 0,0 0-1 0 0,0 1 1 0 0,0-1-1 0 0,0 0 1 0 0,0 1-1 0 0,-1 0 1 0 0,1-1-1 0 0,-1 1 1 0 0,1 0-1 0 0,-1 0 1 0 0,1 0-1 0 0,-1 0 1 0 0,0 0-1 0 0,0 0 1 0 0,0 0-1 0 0,0 0 1 0 0,0 1 0 0 0,-1-1-1 0 0,1 0 1 0 0,-1 1-1 0 0,1-1 1 0 0,-1 0-1 0 0,0 1 1 0 0,0-1-1 0 0,0 4 1 0 0,0 0 3 0 0,0 0 1 0 0,-1 0-1 0 0,1 0 1 0 0,-1 0-1 0 0,0 0 1 0 0,-1 0-1 0 0,0 0 1 0 0,0 0-1 0 0,0-1 1 0 0,0 1-1 0 0,-1-1 1 0 0,0 1 0 0 0,-4 5-1 0 0,-7 7-4 0 0,-1 0-1 0 0,-21 20 1 0 0,24-26 64 0 0,0 0 0 0 0,1 1-1 0 0,1 0 1 0 0,-16 24 0 0 0,26-36-27 0 0,-1 0-1 0 0,1 0 1 0 0,-1 0 0 0 0,1 0 0 0 0,-1 0-1 0 0,1 0 1 0 0,0 0 0 0 0,-1 0 0 0 0,1 0-1 0 0,0 0 1 0 0,0 0 0 0 0,0 0 0 0 0,0 0-1 0 0,0 0 1 0 0,0 0 0 0 0,0 0-1 0 0,0 0 1 0 0,0 0 0 0 0,1 0 0 0 0,-1 0-1 0 0,0 0 1 0 0,1 0 0 0 0,-1 0 0 0 0,1 0-1 0 0,0 1 1 0 0,0 0 2 0 0,1-1-1 0 0,-1 0 1 0 0,1 0 0 0 0,-1 1 0 0 0,1-1-1 0 0,0 0 1 0 0,0-1 0 0 0,-1 1 0 0 0,1 0-1 0 0,0 0 1 0 0,0-1 0 0 0,0 1-1 0 0,2-1 1 0 0,10 2 112 0 0,0 0 1 0 0,0-2-1 0 0,18 0 0 0 0,-18-1 41 0 0,8 2-592 0 0,40 0 1302 0 0,-35-9-3297 0 0,-26 8 1961 0 0,0-1 0 0 0,0 0 1 0 0,1 1-1 0 0,-1-1 1 0 0,0 0-1 0 0,0 0 1 0 0,0 0-1 0 0,0 0 0 0 0,-1 0 1 0 0,1 0-1 0 0,0 0 1 0 0,0 0-1 0 0,-1 0 1 0 0,1 0-1 0 0,1-2 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4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39 6949 0 0,'0'0'12966'0'0,"4"1"-12461"0"0,4 1-344 0 0,0-1 0 0 0,0 0 0 0 0,-1-1 1 0 0,1 1-1 0 0,0-1 0 0 0,0-1 0 0 0,8-1 0 0 0,-13 2-137 0 0,0-1 0 0 0,0 1 0 0 0,0-1 0 0 0,0 0 0 0 0,0 0 0 0 0,0 0 0 0 0,0-1 1 0 0,0 1-1 0 0,0-1 0 0 0,-1 1 0 0 0,1-1 0 0 0,-1 0 0 0 0,1 0 0 0 0,-1 0 0 0 0,1-1 0 0 0,-1 1 0 0 0,0 0 0 0 0,0-1 0 0 0,0 0 0 0 0,-1 1 0 0 0,3-5 0 0 0,-5 16 31 0 0,0 0 0 0 0,1 0 0 0 0,0 0 0 0 0,2 14 0 0 0,0 11-51 0 0,-3 51-29 0 0,-1-29 604 0 0,2 1 1 0 0,12 82-1 0 0,-11-134-554 0 0,2 9 65 0 0,0 1 0 0 0,-1-1 0 0 0,-1 1 0 0 0,-1-1 0 0 0,0 1 1 0 0,-2 14-1 0 0,1-26-53 0 0,0-1 0 0 0,0 0 1 0 0,-1 0-1 0 0,1 0 1 0 0,-1 0-1 0 0,1 0 0 0 0,-1 0 1 0 0,0 0-1 0 0,1-1 1 0 0,-1 1-1 0 0,0 0 1 0 0,0-1-1 0 0,0 0 0 0 0,-1 1 1 0 0,1-1-1 0 0,0 0 1 0 0,0 0-1 0 0,-1 0 0 0 0,1 0 1 0 0,0-1-1 0 0,-1 1 1 0 0,1-1-1 0 0,-1 1 0 0 0,1-1 1 0 0,-5 0-1 0 0,-66 1 56 0 0,72-1-98 0 0,-2 0-19 0 0,0 0 1 0 0,1-1-1 0 0,-1 1 1 0 0,0-1 0 0 0,0 0-1 0 0,1 1 1 0 0,-1-1-1 0 0,0-1 1 0 0,1 1-1 0 0,-1 0 1 0 0,1-1 0 0 0,-1 1-1 0 0,1-1 1 0 0,0 1-1 0 0,0-1 1 0 0,0 0 0 0 0,0 0-1 0 0,0 0 1 0 0,0-1-1 0 0,0 1 1 0 0,-1-3-1 0 0,-11-26-2230 0 0,5-3-4230 0 0,4 13-2227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5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0 2612 0 0,'0'0'14744'0'0,"-12"0"-14077"0"0,4 0-557 0 0,1 0-1 0 0,-1 0 1 0 0,1 1 0 0 0,-1 0 0 0 0,1 0-1 0 0,-1 1 1 0 0,1 0 0 0 0,0 0 0 0 0,0 1-1 0 0,0 0 1 0 0,0 0 0 0 0,0 1-1 0 0,-10 7 1 0 0,9-5 6 0 0,0 1 0 0 0,0 0-1 0 0,1 1 1 0 0,1-1 0 0 0,-1 1 0 0 0,1 1 0 0 0,0-1-1 0 0,1 1 1 0 0,-6 13 0 0 0,10-20-86 0 0,0 1 0 0 0,0 0 0 0 0,0 0 0 0 0,0 0 0 0 0,0 0 0 0 0,1 0 0 0 0,-1 0 0 0 0,1 0 0 0 0,0 0 1 0 0,0 0-1 0 0,0 0 0 0 0,0 1 0 0 0,1-1 0 0 0,-1 0 0 0 0,1 0 0 0 0,0 0 0 0 0,0 0 0 0 0,0-1 0 0 0,0 1 0 0 0,0 0 0 0 0,1 0 0 0 0,-1-1 0 0 0,1 1 1 0 0,0-1-1 0 0,0 1 0 0 0,0-1 0 0 0,0 1 0 0 0,0-1 0 0 0,0 0 0 0 0,1 0 0 0 0,-1 0 0 0 0,1-1 0 0 0,-1 1 0 0 0,1-1 0 0 0,3 3 0 0 0,4 0 29 0 0,1 0 1 0 0,-1 0-1 0 0,1-1 0 0 0,-1-1 0 0 0,1 1 0 0 0,0-2 0 0 0,0 1 0 0 0,0-2 0 0 0,0 1 0 0 0,0-2 0 0 0,0 1 1 0 0,18-5-1 0 0,-16 3-415 0 0,0-1 0 0 0,-1 0 0 0 0,0-1 0 0 0,1 0 0 0 0,-2-1 0 0 0,15-9 0 0 0,-12 4-2113 0 0,-7 0-2148 0 0,-4-1-4061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5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32 5673 0 0,'0'0'13704'0'0,"-7"11"-13261"0"0,-24 35-59 0 0,29-43-303 0 0,0 0 0 0 0,0 0 0 0 0,0 0 1 0 0,0 0-1 0 0,1 0 0 0 0,0 0 0 0 0,0 1 1 0 0,-1-1-1 0 0,2 0 0 0 0,-1 1 0 0 0,0-1 0 0 0,1 1 1 0 0,0-1-1 0 0,0 1 0 0 0,0-1 0 0 0,0 6 0 0 0,1-7-42 0 0,0 1-1 0 0,0-1 1 0 0,0 0-1 0 0,0 0 1 0 0,0 0-1 0 0,0-1 1 0 0,0 1-1 0 0,1 0 0 0 0,-1 0 1 0 0,1-1-1 0 0,0 1 1 0 0,-1 0-1 0 0,1-1 1 0 0,0 0-1 0 0,0 1 1 0 0,0-1-1 0 0,0 0 1 0 0,0 0-1 0 0,2 1 0 0 0,2 0 20 0 0,1 0-1 0 0,0 0 0 0 0,0 0 0 0 0,0-1 0 0 0,-1 0 0 0 0,1-1 0 0 0,0 1 0 0 0,0-1 1 0 0,0-1-1 0 0,0 1 0 0 0,0-1 0 0 0,14-4 0 0 0,-7 0-44 0 0,-1 0-1 0 0,1-2 1 0 0,-1 1 0 0 0,-1-2-1 0 0,20-13 1 0 0,-29 18-7 0 0,0 1 0 0 0,0-1 1 0 0,-1 0-1 0 0,1 1 0 0 0,-1-1 0 0 0,1 0 0 0 0,-1-1 0 0 0,0 1 0 0 0,0 0 0 0 0,0-1 1 0 0,2-6-1 0 0,-3 8 4 0 0,-1 0 1 0 0,0 0-1 0 0,0 0 1 0 0,0-1-1 0 0,0 1 1 0 0,0 0-1 0 0,0 0 1 0 0,0 0-1 0 0,-1 0 1 0 0,1 0-1 0 0,-1 0 1 0 0,0 0-1 0 0,1 0 1 0 0,-1 0 0 0 0,0 0-1 0 0,0 0 1 0 0,0 0-1 0 0,0 0 1 0 0,-1 1-1 0 0,1-1 1 0 0,0 0-1 0 0,-1 1 1 0 0,-1-2-1 0 0,-4-3 3 0 0,0 1 1 0 0,0 1-1 0 0,0 0 0 0 0,0 0 0 0 0,-1 0 1 0 0,0 1-1 0 0,1 0 0 0 0,-1 0 0 0 0,0 1 1 0 0,-1 0-1 0 0,1 0 0 0 0,0 1 0 0 0,-1 0 0 0 0,1 1 1 0 0,-12 0-1 0 0,9 0-68 0 0,0 0-1 0 0,-1 1 1 0 0,1 1 0 0 0,0 0-1 0 0,1 0 1 0 0,-1 1 0 0 0,0 0-1 0 0,1 1 1 0 0,-1 0 0 0 0,1 1-1 0 0,-10 6 1 0 0,19-10-48 0 0,0 0 0 0 0,0 0 0 0 0,0 0 0 0 0,0 0 0 0 0,0 0 0 0 0,0 0 0 0 0,0 0 0 0 0,0 0 1 0 0,0 0-1 0 0,1 1 0 0 0,-1-1 0 0 0,0 0 0 0 0,1 1 0 0 0,-1-1 0 0 0,1 0 0 0 0,0 1 0 0 0,-1-1 0 0 0,1 0 0 0 0,0 2 0 0 0,0-2-151 0 0,0 0 1 0 0,0 0-1 0 0,0-1 0 0 0,0 1 0 0 0,0 0 1 0 0,1-1-1 0 0,-1 1 0 0 0,0 0 1 0 0,1-1-1 0 0,-1 1 0 0 0,0 0 1 0 0,1-1-1 0 0,-1 1 0 0 0,1-1 0 0 0,-1 1 1 0 0,1 0-1 0 0,-1-1 0 0 0,1 1 1 0 0,-1-1-1 0 0,1 0 0 0 0,0 1 0 0 0,-1-1 1 0 0,1 1-1 0 0,-1-1 0 0 0,2 1 1 0 0,12 4-6453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5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0 5228 0 0,'0'0'13339'0'0,"-12"6"-12796"0"0,1 0-409 0 0,0 0 0 0 0,0 1 0 0 0,1 0 0 0 0,-17 15 0 0 0,22-18-32 0 0,1 1 1 0 0,0-1-1 0 0,0 1 1 0 0,0 0-1 0 0,0 0 1 0 0,1 0-1 0 0,0 1 0 0 0,0-1 1 0 0,1 1-1 0 0,-1-1 1 0 0,1 1-1 0 0,0 0 1 0 0,1 0-1 0 0,-2 10 1 0 0,3-14-99 0 0,0-1 1 0 0,0 1 0 0 0,0-1-1 0 0,1 1 1 0 0,-1-1 0 0 0,0 1-1 0 0,1-1 1 0 0,-1 0 0 0 0,1 1 0 0 0,0-1-1 0 0,0 1 1 0 0,-1-1 0 0 0,1 0-1 0 0,0 0 1 0 0,0 0 0 0 0,0 1-1 0 0,0-1 1 0 0,0 0 0 0 0,0 0-1 0 0,0 0 1 0 0,1 0 0 0 0,-1-1-1 0 0,0 1 1 0 0,1 0 0 0 0,-1 0 0 0 0,0-1-1 0 0,1 1 1 0 0,-1-1 0 0 0,1 1-1 0 0,-1-1 1 0 0,1 0 0 0 0,-1 1-1 0 0,1-1 1 0 0,1 0 0 0 0,61 4 97 0 0,-53-5-83 0 0,107 2 6 0 0,-117-1-20 0 0,0-1 0 0 0,0 1 1 0 0,-1 0-1 0 0,1 0 1 0 0,0 0-1 0 0,0 0 0 0 0,0 0 1 0 0,-1 0-1 0 0,1 0 1 0 0,0 0-1 0 0,0 0 0 0 0,-1 1 1 0 0,1-1-1 0 0,0 0 1 0 0,0 0-1 0 0,-1 1 0 0 0,1-1 1 0 0,0 0-1 0 0,0 1 0 0 0,-1-1 1 0 0,1 1-1 0 0,0-1 1 0 0,-1 1-1 0 0,1-1 0 0 0,-1 1 1 0 0,1 0-1 0 0,-1-1 1 0 0,1 1-1 0 0,-1-1 0 0 0,1 1 1 0 0,-1 0-1 0 0,0 0 1 0 0,1-1-1 0 0,-1 1 0 0 0,0 0 1 0 0,0 0-1 0 0,1-1 0 0 0,-1 1 1 0 0,0 0-1 0 0,0 0 1 0 0,0 0-1 0 0,0-1 0 0 0,0 1 1 0 0,0 0-1 0 0,0 0 1 0 0,0 0-1 0 0,0-1 0 0 0,-1 1 1 0 0,1 1-1 0 0,-2 1 91 0 0,1 0 0 0 0,-1-1-1 0 0,1 1 1 0 0,-1 0 0 0 0,0-1 0 0 0,0 0 0 0 0,0 1-1 0 0,0-1 1 0 0,-1 0 0 0 0,1 0 0 0 0,-5 3-1 0 0,-5 2-112 0 0,0-1-1 0 0,0 0 0 0 0,-1-1 0 0 0,0 0 0 0 0,0-1 1 0 0,0-1-1 0 0,-1 0 0 0 0,1 0 0 0 0,-1-2 0 0 0,1 1 1 0 0,-1-2-1 0 0,0 0 0 0 0,-15-2 0 0 0,28 2-67 0 0,0 0 0 0 0,0 0 0 0 0,0-1-1 0 0,0 1 1 0 0,1 0 0 0 0,-1-1 0 0 0,0 1 0 0 0,0-1 0 0 0,1 1-1 0 0,-1-1 1 0 0,0 1 0 0 0,1-1 0 0 0,-1 1 0 0 0,0-1 0 0 0,1 0 0 0 0,-1 1-1 0 0,1-1 1 0 0,-1 0 0 0 0,1 0 0 0 0,-1 1 0 0 0,0-2 0 0 0,-2-13-4188 0 0,0-7-3296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6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1 152 3452 0 0,'0'0'10287'0'0,"3"-11"-9903"0"0,-2 3-231 0 0,1 1 0 0 0,1-1 0 0 0,-1 1 0 0 0,1 0 0 0 0,1 0 0 0 0,-1 0 0 0 0,1 0 0 0 0,0 1-1 0 0,1-1 1 0 0,0 1 0 0 0,0 0 0 0 0,0 1 0 0 0,0-1 0 0 0,11-7 0 0 0,-8 8 90 0 0,-1 0 0 0 0,0 1-1 0 0,1 0 1 0 0,0 1 0 0 0,0 0 0 0 0,0 0 0 0 0,14-3 0 0 0,-21 6-219 0 0,1 0 1 0 0,0-1-1 0 0,0 1 1 0 0,-1 0 0 0 0,1 0-1 0 0,0 0 1 0 0,0 0-1 0 0,0 1 1 0 0,-1-1-1 0 0,1 0 1 0 0,0 1-1 0 0,-1-1 1 0 0,1 1 0 0 0,0 0-1 0 0,-1-1 1 0 0,1 1-1 0 0,-1 0 1 0 0,1 0-1 0 0,-1 0 1 0 0,1 0 0 0 0,-1 0-1 0 0,0 1 1 0 0,0-1-1 0 0,1 0 1 0 0,-1 0-1 0 0,0 1 1 0 0,0-1-1 0 0,0 1 1 0 0,0-1 0 0 0,-1 1-1 0 0,1 0 1 0 0,0-1-1 0 0,-1 1 1 0 0,1 0-1 0 0,-1-1 1 0 0,1 1-1 0 0,-1 0 1 0 0,0-1 0 0 0,0 1-1 0 0,1 0 1 0 0,-1 0-1 0 0,-1 2 1 0 0,1 9 75 0 0,0 0 0 0 0,-1 1 0 0 0,-1-1 0 0 0,0 0 0 0 0,-1 0 0 0 0,0 0 0 0 0,-1 0 0 0 0,0-1 0 0 0,-1 0 1 0 0,-8 14-1 0 0,-2 1 332 0 0,-1 0 1 0 0,-1-2 0 0 0,-26 30 0 0 0,41-53-426 0 0,0-1-1 0 0,1 1 1 0 0,-1 0 0 0 0,1 0 0 0 0,-1 0-1 0 0,1-1 1 0 0,0 1 0 0 0,0 0 0 0 0,0 0-1 0 0,0 1 1 0 0,0-1 0 0 0,0 0-1 0 0,1 0 1 0 0,-1 0 0 0 0,1 1 0 0 0,-1-1-1 0 0,1 0 1 0 0,0 0 0 0 0,0 1 0 0 0,0-1-1 0 0,0 0 1 0 0,0 0 0 0 0,1 1-1 0 0,0 3 1 0 0,1-4 6 0 0,-1 1-1 0 0,1-1 1 0 0,0 0-1 0 0,0 1 1 0 0,1-1 0 0 0,-1 0-1 0 0,0 0 1 0 0,1 0-1 0 0,-1 0 1 0 0,1-1-1 0 0,-1 1 1 0 0,1-1 0 0 0,0 1-1 0 0,0-1 1 0 0,5 1-1 0 0,11 4-25 0 0,0-2-1 0 0,1 0 1 0 0,-1-1-1 0 0,27 0 0 0 0,-35-3-323 0 0,27 1-887 0 0,-13-4-2626 0 0,-12-1-1963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7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0 357 8037 0 0,'0'0'11502'0'0,"14"5"-11136"0"0,43 18-85 0 0,-51-21-230 0 0,0-1-1 0 0,0 0 1 0 0,-1-1 0 0 0,1 1-1 0 0,0-1 1 0 0,0 0 0 0 0,0-1-1 0 0,0 1 1 0 0,0-1 0 0 0,-1-1 0 0 0,1 1-1 0 0,0-1 1 0 0,-1 0 0 0 0,1 0-1 0 0,5-3 1 0 0,13-4 107 0 0,-21 9-145 0 0,0-1-1 0 0,0 0 1 0 0,0 1 0 0 0,-1-1-1 0 0,1 0 1 0 0,0-1-1 0 0,-1 1 1 0 0,1 0 0 0 0,0-1-1 0 0,-1 1 1 0 0,0-1-1 0 0,1 0 1 0 0,-1 0 0 0 0,0 0-1 0 0,0 0 1 0 0,0 0-1 0 0,0-1 1 0 0,0 1-1 0 0,-1 0 1 0 0,1-1 0 0 0,-1 0-1 0 0,0 1 1 0 0,1-1-1 0 0,-1 0 1 0 0,1-2 0 0 0,-2 0-1 0 0,0 1 1 0 0,-1 0-1 0 0,1 0 1 0 0,-1 0 0 0 0,1 0-1 0 0,-1 0 1 0 0,0 0 0 0 0,-1 0-1 0 0,1 1 1 0 0,-1-1 0 0 0,0 0-1 0 0,1 1 1 0 0,-2-1-1 0 0,1 1 1 0 0,0-1 0 0 0,-1 1-1 0 0,-3-4 1 0 0,-24-25 0 0 0,14 15-266 0 0,1 1 1 0 0,-21-32 0 0 0,33 44 205 0 0,0 0-1 0 0,1-1 0 0 0,0 1 1 0 0,-1-1-1 0 0,2 1 1 0 0,-1-1-1 0 0,0 0 0 0 0,1 0 1 0 0,0 1-1 0 0,0-1 0 0 0,1 0 1 0 0,-1 0-1 0 0,1 0 1 0 0,0 0-1 0 0,0 0 0 0 0,1 0 1 0 0,1-7-1 0 0,-1 10 48 0 0,0 0 1 0 0,0 1-1 0 0,0-1 0 0 0,0 1 0 0 0,1-1 1 0 0,-1 1-1 0 0,1-1 0 0 0,-1 1 1 0 0,1 0-1 0 0,-1 0 0 0 0,1 0 0 0 0,0 0 1 0 0,0 0-1 0 0,-1 0 0 0 0,1 0 0 0 0,0 0 1 0 0,0 1-1 0 0,0-1 0 0 0,0 1 0 0 0,3-1 1 0 0,47-7 386 0 0,-40 7-314 0 0,5-2 40 0 0,-1 2 0 0 0,1-1 0 0 0,-1 2 0 0 0,1 0-1 0 0,-1 1 1 0 0,27 5 0 0 0,-38-4-53 0 0,-1-1 0 0 0,1 1 0 0 0,-1-1 0 0 0,0 1-1 0 0,1 1 1 0 0,-1-1 0 0 0,0 0 0 0 0,-1 1 0 0 0,1 0 0 0 0,0 0 0 0 0,-1 0 0 0 0,1 1-1 0 0,-1-1 1 0 0,0 1 0 0 0,0-1 0 0 0,0 1 0 0 0,-1 0 0 0 0,0 0 0 0 0,1 0-1 0 0,-1 1 1 0 0,-1-1 0 0 0,1 0 0 0 0,-1 1 0 0 0,1-1 0 0 0,-1 1 0 0 0,0 0 0 0 0,0 7-1 0 0,0-3 33 0 0,-1 1 0 0 0,0-1 0 0 0,0 1 0 0 0,-1 0 0 0 0,0-1 0 0 0,0 0 0 0 0,-1 1-1 0 0,-1-1 1 0 0,1 0 0 0 0,-2 0 0 0 0,-6 15 0 0 0,-4 1 223 0 0,-1 0-1 0 0,-29 34 1 0 0,21-29 117 0 0,19-24-382 0 0,0-1 0 0 0,0 1-1 0 0,1-1 1 0 0,0 1 0 0 0,0 0 0 0 0,0 0-1 0 0,-1 7 1 0 0,4-12-47 0 0,-1 0 0 0 0,1 0 0 0 0,0 0 0 0 0,0 0 0 0 0,0 0 0 0 0,0 0 0 0 0,0 0 0 0 0,0 0 0 0 0,0 0 0 0 0,0 0 0 0 0,1 0 0 0 0,-1 0 0 0 0,0 0 0 0 0,0 0 0 0 0,1 0 0 0 0,-1 0 0 0 0,1 0 0 0 0,-1 0 0 0 0,1 0 0 0 0,0 1 0 0 0,1-1-1 0 0,-1 0 0 0 0,1 0 0 0 0,-1 0 1 0 0,1-1-1 0 0,-1 1 0 0 0,1 0 0 0 0,-1-1 0 0 0,1 1 1 0 0,0-1-1 0 0,-1 1 0 0 0,1-1 0 0 0,0 0 0 0 0,-1 1 1 0 0,1-1-1 0 0,0 0 0 0 0,2-1 0 0 0,245 1-960 0 0,-243 2-12 0 0,-29 0-17916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8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7009 0 0,'0'0'13061'0'0,"15"-1"-12528"0"0,27 0-269 0 0,7 0 77 0 0,0-2-1 0 0,64-11 1 0 0,-84 5-387 0 0,8-2-630 0 0,-17 8-5710 0 0,-35 3-238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29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6109 0 0,'0'0'14905'0'0,"5"2"-14272"0"0,9 5-135 0 0,-1 1 0 0 0,0 1 1 0 0,0 0-1 0 0,-1 1 1 0 0,0 0-1 0 0,14 17 0 0 0,-8-8-119 0 0,40 29-1 0 0,-49-42-339 0 0,11 9-18 0 0,1-1 1 0 0,0-1-1 0 0,0-1 0 0 0,1-2 1 0 0,36 14-1 0 0,-54-23-607 0 0,-7-1 91 0 0,-6-4-3771 0 0,0-5-1657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8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9413 0 0,'0'0'9897'0'0,"-3"15"-8744"0"0,-5 40-367 0 0,2-1-1 0 0,2 1 1 0 0,3 59-1 0 0,13-62-669 0 0,1-27-1537 0 0,-12-23 1065 0 0,-1-1 0 0 0,1 0 0 0 0,0 0 0 0 0,0 0 0 0 0,0 0-1 0 0,0 0 1 0 0,0-1 0 0 0,0 1 0 0 0,0 0 0 0 0,0 0 0 0 0,0-1 0 0 0,1 1 0 0 0,-1-1 0 0 0,0 1 0 0 0,2 0 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9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13341 0 0,'0'0'10193'0'0,"72"-28"-10921"0"0,-70 28-412 0 0,1 0-772 0 0</inkml:trace>
  <inkml:trace contextRef="#ctx0" brushRef="#br0" timeOffset="1">548 0 12017 0 0,'0'0'7737'0'0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19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1056 0 0,'0'0'21322'0'0,"-10"26"-25882"0"0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0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4440 0 0,'0'0'13403'0'0,"1"5"-12531"0"0,-1-4-810 0 0,0 1 1 0 0,0-1-1 0 0,1 0 0 0 0,-1 1 1 0 0,0-1-1 0 0,1 0 0 0 0,-1 0 0 0 0,1 0 1 0 0,-1 1-1 0 0,1-1 0 0 0,0 0 1 0 0,-1 0-1 0 0,1 0 0 0 0,0 0 0 0 0,0 0 1 0 0,0 0-1 0 0,0 0 0 0 0,0 0 1 0 0,0-1-1 0 0,0 1 0 0 0,0 0 1 0 0,0 0-1 0 0,2 0 0 0 0,40 4 1574 0 0,12-6-747 0 0,49 2-259 0 0,-35 7-4040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7:20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7497 0 0,'0'0'13106'0'0,"5"12"-12071"0"0,6 15-627 0 0,-2 1 1 0 0,-1 1-1 0 0,-1-1 1 0 0,-1 1-1 0 0,2 44 1 0 0,-7-56-805 0 0,0 12-1143 0 0,-4-12-2913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2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69 1932 0 0,'0'0'12541'0'0,"4"-8"-11374"0"0,1-1-579 0 0,6-14-260 0 0,-8-2 4140 0 0,-3 25-4431 0 0,0 0 0 0 0,-1-1 0 0 0,1 1 0 0 0,0 0 0 0 0,-1-1 0 0 0,1 1 0 0 0,-1 0 0 0 0,1-1 0 0 0,0 1 0 0 0,-1 0 0 0 0,1 0 0 0 0,-1 0 0 0 0,1 0 0 0 0,-1-1 0 0 0,1 1 0 0 0,-1 0 0 0 0,1 0 0 0 0,-1 0 0 0 0,1 0 0 0 0,-1 0 0 0 0,1 0 0 0 0,-1 0 0 0 0,1 0 0 0 0,0 0 0 0 0,-1 0 0 0 0,1 0 0 0 0,-1 1 0 0 0,1-1 0 0 0,-1 0 0 0 0,1 0 0 0 0,-1 0 0 0 0,1 1 0 0 0,0-1 0 0 0,-1 0 0 0 0,1 0 0 0 0,-1 1 0 0 0,1-1 0 0 0,0 0 0 0 0,-1 1 0 0 0,1-1 0 0 0,-1 1 0 0 0,-20 13-39 0 0,5-1 36 0 0,0 2-1 0 0,0 0 1 0 0,2 1-1 0 0,-24 33 1 0 0,88-45-147 0 0,-31-4 119 0 0,1 1 1 0 0,-1 1-1 0 0,27 6 1 0 0,-41-7 24 0 0,0 0 1 0 0,0 0-1 0 0,-1 1 1 0 0,1-1-1 0 0,-1 1 0 0 0,1 0 1 0 0,-1 0-1 0 0,0 1 1 0 0,1-1-1 0 0,-1 1 1 0 0,-1 0-1 0 0,1 0 1 0 0,0 0-1 0 0,-1 1 0 0 0,1-1 1 0 0,-1 1-1 0 0,0 0 1 0 0,5 8-1 0 0,-8-10 28 0 0,1-1 0 0 0,-1 1-1 0 0,1 0 1 0 0,-1-1 0 0 0,1 1 0 0 0,-1 0 0 0 0,0 0-1 0 0,0 0 1 0 0,0-1 0 0 0,0 1 0 0 0,0 0-1 0 0,0 0 1 0 0,-1 0 0 0 0,1-1 0 0 0,0 1 0 0 0,-1 0-1 0 0,0-1 1 0 0,1 1 0 0 0,-1 0 0 0 0,0-1-1 0 0,-1 3 1 0 0,-1 0-12 0 0,0 0 1 0 0,0-1-1 0 0,-1 1 0 0 0,1-1 0 0 0,-1 0 0 0 0,1 0 0 0 0,-1 0 0 0 0,-5 2 1 0 0,-8 4-4 0 0,0-1 0 0 0,-37 12 1 0 0,52-19-28 0 0,-1 0-22 0 0,-1 0 0 0 0,0 0 1 0 0,0 0-1 0 0,1 0 0 0 0,-1-1 0 0 0,0 0 0 0 0,0 0 0 0 0,-4 0 0 0 0,-7-8-2159 0 0,15 7 1773 0 0,-1 0 0 0 0,1 0 1 0 0,-1 0-1 0 0,1 0 0 0 0,0 0 0 0 0,0-1 0 0 0,-1 1 1 0 0,1 0-1 0 0,0 0 0 0 0,0 0 0 0 0,0 0 1 0 0,0 0-1 0 0,0-1 0 0 0,0 1 0 0 0,0 0 1 0 0,1-2-1 0 0,3-13-6491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2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 10357 0 0,'0'0'11511'0'0,"-5"12"-11153"0"0,-14 39 92 0 0,19-48-406 0 0,0 0 0 0 0,0-1-1 0 0,0 1 1 0 0,0-1 0 0 0,0 1-1 0 0,1 0 1 0 0,-1-1 0 0 0,1 1 0 0 0,-1-1-1 0 0,1 1 1 0 0,0-1 0 0 0,0 1-1 0 0,0-1 1 0 0,1 0 0 0 0,-1 1 0 0 0,0-1-1 0 0,4 4 1 0 0,27 26 87 0 0,-32-32-132 0 0,7 5-35 0 0,0 1 0 0 0,0-1 0 0 0,1-1 0 0 0,12 6-1 0 0,8-2-1519 0 0,-26-8 1178 0 0,0 0 0 0 0,0 0-1 0 0,0 0 1 0 0,-1 0 0 0 0,1 0 0 0 0,0 0 0 0 0,0-1 0 0 0,0 1 0 0 0,-1-1 0 0 0,1 1-1 0 0,0-1 1 0 0,2-1 0 0 0,2-8-6565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3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12389 0 0,'0'0'8869'0'0,"28"79"-9613"0"0,-13-61-296 0 0,0 0-648 0 0,-4-4-2937 0 0,-1 6-5884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3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3148 0 0,'0'0'14875'0'0,"2"13"-14090"0"0,-2-1-576 0 0,-1-8-146 0 0,1 1 1 0 0,0-1-1 0 0,0 0 0 0 0,1 0 0 0 0,-1 0 0 0 0,1 1 0 0 0,0-1 0 0 0,0 0 0 0 0,0 0 1 0 0,1 0-1 0 0,-1 0 0 0 0,1 0 0 0 0,2 3 0 0 0,-3-5-20 0 0,1 0 0 0 0,-1 0-1 0 0,0 0 1 0 0,1 0 0 0 0,0 0 0 0 0,-1 0-1 0 0,1 0 1 0 0,0-1 0 0 0,0 1 0 0 0,0-1-1 0 0,0 1 1 0 0,0-1 0 0 0,0 0 0 0 0,0 0-1 0 0,0 0 1 0 0,1 0 0 0 0,-1 0 0 0 0,0 0-1 0 0,1-1 1 0 0,-1 1 0 0 0,1-1 0 0 0,-1 0-1 0 0,0 1 1 0 0,1-1 0 0 0,-1 0 0 0 0,1-1-1 0 0,-1 1 1 0 0,1 0 0 0 0,-1-1 0 0 0,0 1-1 0 0,1-1 1 0 0,-1 0 0 0 0,0 0-1 0 0,1 0 1 0 0,-1 0 0 0 0,4-2 0 0 0,8-6-31 0 0,-1 0-1 0 0,0-1 1 0 0,-1 0 0 0 0,19-20 0 0 0,-9 9 65 0 0,-13 13-91 0 0,0 0 1 0 0,1 1-1 0 0,0 0 1 0 0,15-8-1 0 0,-24 14 19 0 0,0 1 0 0 0,1-1 0 0 0,-1 0 0 0 0,0 0 0 0 0,1 1 0 0 0,-1-1 0 0 0,0 1 0 0 0,1-1 0 0 0,-1 1 0 0 0,1-1-1 0 0,-1 1 1 0 0,1 0 0 0 0,-1 0 0 0 0,1 0 0 0 0,0 0 0 0 0,-1 0 0 0 0,1 0 0 0 0,-1 0 0 0 0,1 0 0 0 0,-1 1 0 0 0,1-1-1 0 0,-1 0 1 0 0,1 1 0 0 0,-1-1 0 0 0,0 1 0 0 0,1 0 0 0 0,-1 0 0 0 0,0-1 0 0 0,1 1 0 0 0,-1 0 0 0 0,0 0 0 0 0,0 0 0 0 0,0 0-1 0 0,0 0 1 0 0,0 1 0 0 0,0-1 0 0 0,0 0 0 0 0,0 0 0 0 0,0 1 0 0 0,-1-1 0 0 0,1 0 0 0 0,0 1 0 0 0,-1-1 0 0 0,1 1-1 0 0,0 2 1 0 0,1 8 50 0 0,1 1 0 0 0,-2 0-1 0 0,0 0 1 0 0,0-1-1 0 0,-1 1 1 0 0,-1 0 0 0 0,0 0-1 0 0,-1-1 1 0 0,-5 20-1 0 0,7-29-572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3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2 4620 0 0,'0'0'14765'0'0,"-1"0"-14666"0"0,0-1 0 0 0,0 1 0 0 0,0 0 0 0 0,0 0 1 0 0,0-1-1 0 0,0 1 0 0 0,0 0 0 0 0,0 0 0 0 0,0 0 0 0 0,0 0 0 0 0,0 0 0 0 0,0 0 0 0 0,0 1 0 0 0,0-1 1 0 0,0 0-1 0 0,0 0 0 0 0,0 1 0 0 0,-1 0 0 0 0,-6 14 367 0 0,2 1 0 0 0,-1 0 1 0 0,2 1-1 0 0,0 0 0 0 0,1-1 0 0 0,1 2 1 0 0,-2 28-1 0 0,4-20-390 0 0,0 1 1 0 0,2-1-1 0 0,1 0 1 0 0,8 37-1 0 0,-4-41-69 0 0,1 0 1 0 0,1-1-1 0 0,1 0 0 0 0,1 0 0 0 0,0-1 0 0 0,24 33 0 0 0,15 15-3856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0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21 7385 0 0,'0'0'13784'0'0,"9"-11"-11454"0"0,-22 8-2242 0 0,-1 0-1 0 0,1 2 0 0 0,-1-1 0 0 0,1 2 0 0 0,-1-1 0 0 0,0 2 0 0 0,1 0 0 0 0,-1 1 1 0 0,1 0-1 0 0,-1 1 0 0 0,-18 6 0 0 0,31-6-115 0 0,0-1-1 0 0,1 1 1 0 0,-1-1 0 0 0,1 1 0 0 0,-1-1-1 0 0,1 1 1 0 0,0-1 0 0 0,0 1 0 0 0,0-1-1 0 0,0 1 1 0 0,1-1 0 0 0,-1 1 0 0 0,1-1-1 0 0,-1 1 1 0 0,2 3 0 0 0,0 1 17 0 0,2 43 81 0 0,-3-1-1 0 0,-7 85 1 0 0,0 41 145 0 0,7-166-190 0 0,0 0 0 0 0,1 0 0 0 0,0-1 0 0 0,6 14 0 0 0,-5-15-3 0 0,-1 1 0 0 0,0-1 0 0 0,0 1 0 0 0,0-1-1 0 0,0 12 1 0 0,-2-18-6 0 0,94-11 609 0 0,-7 1-4880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4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5 375 5777 0 0,'0'0'12209'0'0,"-1"5"-12021"0"0,0-4-161 0 0,1-1 1 0 0,0 1-1 0 0,-1 0 0 0 0,1-1 0 0 0,0 1 0 0 0,-1-1 0 0 0,1 1 1 0 0,0 0-1 0 0,0-1 0 0 0,-1 1 0 0 0,1 0 0 0 0,0 0 0 0 0,0-1 0 0 0,0 1 1 0 0,0 0-1 0 0,0-1 0 0 0,0 1 0 0 0,0 0 0 0 0,0 0 0 0 0,1-1 1 0 0,-1 1-1 0 0,0 0 0 0 0,0-1 0 0 0,1 1 0 0 0,-1 0 0 0 0,0-1 0 0 0,1 1 1 0 0,-1-1-1 0 0,0 1 0 0 0,1 0 0 0 0,-1-1 0 0 0,1 1 0 0 0,-1-1 1 0 0,1 1-1 0 0,-1-1 0 0 0,1 0 0 0 0,0 1 0 0 0,38 3 1504 0 0,-39-4-1526 0 0,11 0 235 0 0,20 0 40 0 0,1 0 0 0 0,-1-2 0 0 0,58-12 1 0 0,-88 14-272 0 0,-1 0 0 0 0,1 0 1 0 0,-1 0-1 0 0,0 0 0 0 0,1 0 1 0 0,-1 0-1 0 0,0-1 0 0 0,1 1 1 0 0,-1 0-1 0 0,0 0 0 0 0,0 0 0 0 0,1-1 1 0 0,-1 1-1 0 0,0 0 0 0 0,1 0 1 0 0,-1-1-1 0 0,0 1 0 0 0,0 0 1 0 0,0 0-1 0 0,1-1 0 0 0,-1 1 1 0 0,0 0-1 0 0,0-1 0 0 0,0 1 1 0 0,0 0-1 0 0,0-1 0 0 0,1 1 1 0 0,-1 0-1 0 0,0-1 0 0 0,0 1 0 0 0,0-1 1 0 0,0 1-1 0 0,0 0 0 0 0,0-1 1 0 0,0 0-1 0 0,-8-15 230 0 0,-17-11-47 0 0,6 11-141 0 0,1 2-73 0 0,2-1-1 0 0,0 0 1 0 0,-27-33 0 0 0,40 45 12 0 0,1-1 0 0 0,-1 0 0 0 0,1 1 0 0 0,0-1 0 0 0,-1 0 0 0 0,2 0 1 0 0,-1-1-1 0 0,0 1 0 0 0,1 0 0 0 0,0-1 0 0 0,0 1 0 0 0,0-1 0 0 0,1 1 1 0 0,-1-1-1 0 0,1 1 0 0 0,0-1 0 0 0,0 1 0 0 0,1-1 0 0 0,-1 1 0 0 0,1-1 0 0 0,0 1 1 0 0,1 0-1 0 0,-1-1 0 0 0,0 1 0 0 0,3-5 0 0 0,1 2 1 0 0,1-1 1 0 0,-1 1-1 0 0,2 0 0 0 0,-1 0 0 0 0,0 1 1 0 0,1 0-1 0 0,0 0 0 0 0,1 0 1 0 0,-1 1-1 0 0,1 0 0 0 0,0 1 0 0 0,1 0 1 0 0,16-6-1 0 0,-8 4 15 0 0,0 0 0 0 0,0 2 0 0 0,1 0 0 0 0,0 1 1 0 0,-1 1-1 0 0,21 0 0 0 0,-35 2 19 0 0,0-1 0 0 0,0 1 0 0 0,0 0 0 0 0,0 0 0 0 0,0 1 0 0 0,0-1 0 0 0,-1 0 0 0 0,1 1 0 0 0,0 0 0 0 0,0 0 0 0 0,0 0 0 0 0,-1 0 0 0 0,1 0 0 0 0,-1 0 0 0 0,1 1 0 0 0,-1-1 0 0 0,1 1 0 0 0,-1 0 0 0 0,0 0 0 0 0,0 0 0 0 0,1 0 0 0 0,-2 0 0 0 0,1 0 0 0 0,0 0 0 0 0,0 1 0 0 0,-1-1 0 0 0,1 1 0 0 0,-1-1 0 0 0,0 1 0 0 0,1-1 0 0 0,-1 1 0 0 0,-1 0 0 0 0,1 0 1 0 0,0 0-1 0 0,-1-1 0 0 0,1 1 0 0 0,-1 0 0 0 0,0 0 0 0 0,0 0 0 0 0,0 0 0 0 0,0 0 0 0 0,-1 0 0 0 0,1-1 0 0 0,-1 1 0 0 0,1 0 0 0 0,-1 0 0 0 0,0 0 0 0 0,0-1 0 0 0,-1 1 0 0 0,-2 4 0 0 0,-10 24 284 0 0,-24 61-74 0 0,35-83-233 0 0,0 0-1 0 0,1 0 1 0 0,1 1 0 0 0,-1-1-1 0 0,1 0 1 0 0,1 0 0 0 0,0 1 0 0 0,2 13-1 0 0,-1-20 6 0 0,0 0 0 0 0,0-1-1 0 0,0 1 1 0 0,1-1-1 0 0,-1 1 1 0 0,1-1 0 0 0,0 0-1 0 0,-1 1 1 0 0,1-1 0 0 0,0 0-1 0 0,1 0 1 0 0,-1 0-1 0 0,0 0 1 0 0,0-1 0 0 0,1 1-1 0 0,-1-1 1 0 0,1 1 0 0 0,-1-1-1 0 0,1 0 1 0 0,0 0-1 0 0,0 0 1 0 0,-1 0 0 0 0,1-1-1 0 0,0 1 1 0 0,5 0 0 0 0,9 2 31 0 0,0-1 0 0 0,32-1 1 0 0,-42 0-675 0 0,24-1 1541 0 0,-17-3-3741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5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5765 0 0,'0'0'11904'0'0,"16"22"-9779"0"0,-1 19-1038 0 0,10 44 0 0 0,-5-16-1021 0 0,-15-67-52 0 0,0-12 59 0 0,3-12 47 0 0,-8 21-121 0 0,9-28 38 0 0,-5 14-50 0 0,0 0 0 0 0,1 0 0 0 0,0 0 0 0 0,1 0-1 0 0,1 1 1 0 0,0 0 0 0 0,1 1 0 0 0,1 0 0 0 0,0 0 0 0 0,13-14 0 0 0,-22 26 4 0 0,1 1 0 0 0,0-1 1 0 0,-1 0-1 0 0,1 1 1 0 0,0-1-1 0 0,0 0 0 0 0,-1 1 1 0 0,1-1-1 0 0,0 1 0 0 0,0-1 1 0 0,0 1-1 0 0,0 0 0 0 0,0-1 1 0 0,-1 1-1 0 0,1 0 1 0 0,0 0-1 0 0,0 0 0 0 0,0 0 1 0 0,0-1-1 0 0,0 1 0 0 0,0 0 1 0 0,0 1-1 0 0,0-1 0 0 0,0 0 1 0 0,0 0-1 0 0,0 0 1 0 0,0 0-1 0 0,0 1 0 0 0,0-1 1 0 0,-1 0-1 0 0,3 2 0 0 0,-1 0 8 0 0,0 0 0 0 0,0 0 0 0 0,0 0 0 0 0,0 0-1 0 0,0 1 1 0 0,-1-1 0 0 0,1 0 0 0 0,-1 1-1 0 0,1 0 1 0 0,1 4 0 0 0,1 6 33 0 0,1 1 0 0 0,-2 0 0 0 0,3 19 0 0 0,2 75 214 0 0,-8-62-5347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5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5352 0 0,'0'0'14553'0'0,"33"12"-11690"0"0,-23-7-2732 0 0,-1 0-1 0 0,0 1 1 0 0,0 0-1 0 0,-1 0 0 0 0,0 1 1 0 0,0 0-1 0 0,0 1 1 0 0,-1-1-1 0 0,0 1 1 0 0,-1 1-1 0 0,1-1 1 0 0,-2 1-1 0 0,1 1 1 0 0,-1-1-1 0 0,-1 0 1 0 0,4 12-1 0 0,7 19 11 0 0,-1 1 1 0 0,-3 0-1 0 0,-1 1 0 0 0,5 63 0 0 0,-12-77-70 0 0,-2-1 0 0 0,-1 0 0 0 0,-2 0 0 0 0,0 1 0 0 0,-2-1 0 0 0,0-1 0 0 0,-2 1 0 0 0,-11 28 0 0 0,17-53-105 0 0,0 0-1 0 0,-1 0 1 0 0,0-1-1 0 0,1 1 0 0 0,-1-1 1 0 0,0 1-1 0 0,0 0 1 0 0,1-1-1 0 0,-1 0 1 0 0,-1 1-1 0 0,1-1 1 0 0,0 1-1 0 0,0-1 1 0 0,0 0-1 0 0,-1 0 1 0 0,1 0-1 0 0,0 0 1 0 0,-4 2-1 0 0,-5-9-2598 0 0,3-16-3667 0 0,4 7-289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6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49 2844 0 0,'0'0'13762'0'0,"1"22"-10744"0"0,0-21-2991 0 0,0 0 0 0 0,1 0 0 0 0,-1 0 0 0 0,0 0 0 0 0,1 0 0 0 0,-1-1 0 0 0,1 1 0 0 0,0 0 1 0 0,-1-1-1 0 0,1 0 0 0 0,-1 1 0 0 0,1-1 0 0 0,0 0 0 0 0,-1 1 0 0 0,1-1 0 0 0,0 0 0 0 0,0 0 0 0 0,-1-1 0 0 0,1 1 0 0 0,0 0 0 0 0,-1 0 1 0 0,1-1-1 0 0,-1 1 0 0 0,1-1 0 0 0,0 0 0 0 0,-1 1 0 0 0,1-1 0 0 0,-1 0 0 0 0,0 0 0 0 0,1 0 0 0 0,-1 0 0 0 0,1 0 0 0 0,-1 0 0 0 0,0 0 1 0 0,0 0-1 0 0,0-1 0 0 0,0 1 0 0 0,0 0 0 0 0,0-1 0 0 0,0 1 0 0 0,0-1 0 0 0,1-2 0 0 0,-1 3-10 0 0,-1-1 0 0 0,1 1 0 0 0,0 0 0 0 0,0 0 0 0 0,-1 0 0 0 0,1-1 0 0 0,0 1 0 0 0,-1 0 0 0 0,0-1 0 0 0,1 1 0 0 0,-1 0 0 0 0,0-1 0 0 0,1 1 0 0 0,-1-1 0 0 0,0 1 0 0 0,0-1 0 0 0,0 1 0 0 0,0 0 0 0 0,-1-1 0 0 0,1 1 0 0 0,0-1 0 0 0,0 1 0 0 0,-1 0 0 0 0,1-1 0 0 0,-1 1 0 0 0,0 0 0 0 0,1 0 0 0 0,-1-1 0 0 0,0 1 0 0 0,1 0 0 0 0,-1 0 0 0 0,0 0 0 0 0,0 0 0 0 0,0 0 0 0 0,0 0 0 0 0,0 0 0 0 0,0 0 0 0 0,-1 0 0 0 0,1 0 0 0 0,0 1 0 0 0,0-1 0 0 0,-1 0 0 0 0,1 1 0 0 0,0-1 0 0 0,-1 1 0 0 0,1 0 0 0 0,0-1 0 0 0,-1 1 0 0 0,1 0 0 0 0,-1 0 0 0 0,1 0 0 0 0,-3 0 0 0 0,-2 0 157 0 0,0 0 1 0 0,-1 1 0 0 0,1 0-1 0 0,0 0 1 0 0,0 0 0 0 0,0 1 0 0 0,0 0-1 0 0,-8 4 1 0 0,12-5-173 0 0,0 0 0 0 0,0-1 0 0 0,0 1 0 0 0,1 0 0 0 0,-1 0 0 0 0,0 0 0 0 0,1 0 0 0 0,-1 1 0 0 0,0-1 1 0 0,1 0-1 0 0,-1 1 0 0 0,1-1 0 0 0,0 1 0 0 0,0-1 0 0 0,-1 1 0 0 0,1 0 0 0 0,0 0 0 0 0,1-1 0 0 0,-1 1 0 0 0,0 0 0 0 0,0 0 0 0 0,1 0 0 0 0,-1 0 0 0 0,1 0 0 0 0,-1 0 0 0 0,1 0 1 0 0,0 0-1 0 0,0 0 0 0 0,0 0 0 0 0,0 4 0 0 0,1-6-101 0 0,0 1 1 0 0,0 0 0 0 0,0-1-1 0 0,0 1 1 0 0,0-1-1 0 0,0 1 1 0 0,0-1-1 0 0,0 0 1 0 0,0 1 0 0 0,0-1-1 0 0,0 0 1 0 0,0 0-1 0 0,0 1 1 0 0,0-1 0 0 0,0 0-1 0 0,0 0 1 0 0,0 0-1 0 0,0 0 1 0 0,0 0 0 0 0,0-1-1 0 0,0 1 1 0 0,0 0-1 0 0,2-1 1 0 0,15-4-6130 0 0,-6-4-2858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17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9 8041 0 0,'0'0'11698'0'0,"-38"-8"-8167"0"0,-34 8-1285 0 0,74 38-1547 0 0,5 40-514 0 0,28 280 229 0 0,-28-310-410 0 0,-2 0 0 0 0,-2 1 0 0 0,-2 0 1 0 0,-3 0-1 0 0,-9 65 0 0 0,9-99-13 0 0,1-1 0 0 0,0 0 0 0 0,3 24 1 0 0,-1-2-75 0 0,-1-35 73 0 0,0-1 0 0 0,0 1 0 0 0,1-1 0 0 0,-1 1 0 0 0,0-1 0 0 0,0 1 0 0 0,0-1 0 0 0,0 1 0 0 0,1-1 0 0 0,-1 1 0 0 0,0-1 0 0 0,1 1 0 0 0,-1-1 0 0 0,0 0 0 0 0,1 1 0 0 0,-1-1 0 0 0,0 0 0 0 0,1 1 0 0 0,-1-1 0 0 0,1 0 0 0 0,-1 1 0 0 0,0-1 0 0 0,1 0 0 0 0,-1 0 0 0 0,1 1 0 0 0,-1-1 0 0 0,1 0 0 0 0,-1 0 0 0 0,1 0 0 0 0,0 0 0 0 0,26 2-35 0 0,27-12 256 0 0,-50 9-194 0 0,75-8 553 0 0,-37 6-1404 0 0,-65 6-701 0 0,-14 0-3565 0 0,0-3-5050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24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10 2828 0 0,'0'0'15978'0'0,"-6"-10"-14186"0"0,-1 18-1638 0 0,-1-1 0 0 0,1 2 1 0 0,1-1-1 0 0,-8 12 0 0 0,2-1-90 0 0,-25 31-18 0 0,70-51-224 0 0,-19 2 242 0 0,19-4 27 0 0,-14 0-115 0 0,0 2 1 0 0,29 0 0 0 0,-44 1 49 0 0,-1 1-1 0 0,1-1 0 0 0,0 1 1 0 0,0-1-1 0 0,-1 1 0 0 0,1 0 1 0 0,0 1-1 0 0,-1-1 0 0 0,1 0 1 0 0,-1 1-1 0 0,0 0 0 0 0,1 0 1 0 0,-1 0-1 0 0,0 0 1 0 0,0 1-1 0 0,0-1 0 0 0,-1 1 1 0 0,5 4-1 0 0,-6-6 48 0 0,0 1 0 0 0,0-1 1 0 0,0 1-1 0 0,0 0 0 0 0,-1-1 0 0 0,1 1 0 0 0,0 0 1 0 0,-1 0-1 0 0,1-1 0 0 0,-1 1 0 0 0,0 0 0 0 0,1 0 1 0 0,-1 0-1 0 0,0 0 0 0 0,0 0 0 0 0,0-1 0 0 0,0 1 1 0 0,-1 0-1 0 0,1 0 0 0 0,0 0 0 0 0,-1 0 0 0 0,-1 3 0 0 0,0-2 6 0 0,0 1-1 0 0,0-1 1 0 0,-1 1-1 0 0,1-1 1 0 0,-1 0-1 0 0,0 0 1 0 0,0 0-1 0 0,0-1 0 0 0,0 1 1 0 0,-4 2-1 0 0,-7 3 11 0 0,-1 0 0 0 0,1-1-1 0 0,-1 0 1 0 0,-18 5 0 0 0,22-8-166 0 0,5-2-20 0 0,0 1-1 0 0,0-1 1 0 0,0 0 0 0 0,0-1-1 0 0,0 1 1 0 0,0-1 0 0 0,0 0 0 0 0,0-1-1 0 0,-1 1 1 0 0,1-1 0 0 0,-11-2 0 0 0,16 1-203 0 0,1 0 1 0 0,0 0-1 0 0,0 0 1 0 0,-1 0 0 0 0,1 0-1 0 0,0 0 1 0 0,0-1 0 0 0,0 1-1 0 0,0 0 1 0 0,1 0 0 0 0,-1 0-1 0 0,0 0 1 0 0,0 0 0 0 0,1 0-1 0 0,-1 0 1 0 0,1 0 0 0 0,-1 0-1 0 0,1 0 1 0 0,-1 0 0 0 0,1 0-1 0 0,-1 0 1 0 0,1 0 0 0 0,0 0-1 0 0,0 0 1 0 0,-1 1 0 0 0,1-1-1 0 0,1-1 1 0 0,-1 1-163 0 0,17-24-7235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24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 9549 0 0,'0'0'13381'0'0,"-38"64"-13081"0"0,38-52-232 0 0,0-2-68 0 0,0 0-72 0 0,8 3-60 0 0,2-3-424 0 0,-3-6-404 0 0,6-2-292 0 0,0-2-1244 0 0,-3-4-3145 0 0,-2-12-5892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25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11537 0 0,'0'0'11317'0'0,"36"40"-13293"0"0,-23-28 520 0 0,-3 0-2945 0 0,-3 4-5672 0 0</inkml:trace>
  <inkml:trace contextRef="#ctx0" brushRef="#br0" timeOffset="1">196 120 8797 0 0,'0'0'8699'0'0,"-1"11"-7376"0"0,0-5-1221 0 0,-1 9 328 0 0,0-1 0 0 0,1 0 0 0 0,1 17 1 0 0,0-27-346 0 0,0 0 1 0 0,1-1 0 0 0,-1 1 0 0 0,1-1-1 0 0,0 1 1 0 0,0 0 0 0 0,1-1 0 0 0,2 6-1 0 0,-4-8-83 0 0,1 0 0 0 0,0 0 0 0 0,0 0 0 0 0,0 0 0 0 0,0 0 0 0 0,0 0 0 0 0,0 0 0 0 0,0 0 0 0 0,0 0 0 0 0,0-1 0 0 0,0 1 0 0 0,0 0 0 0 0,1 0 0 0 0,-1-1 0 0 0,0 1 0 0 0,0-1 0 0 0,1 0 0 0 0,-1 1 0 0 0,1-1 0 0 0,-1 0 0 0 0,0 0 0 0 0,3 1 0 0 0,-1-2 7 0 0,-1 0 0 0 0,0 1 0 0 0,0-1 0 0 0,0 0 1 0 0,0 0-1 0 0,0 0 0 0 0,0 0 0 0 0,0 0 0 0 0,0-1 1 0 0,0 1-1 0 0,-1 0 0 0 0,1-1 0 0 0,0 0 0 0 0,-1 1 1 0 0,3-4-1 0 0,24-33 25 0 0,-21 27-78 0 0,6-8-84 0 0,-7 10-37 0 0,1-1-1 0 0,0 1 0 0 0,1 0 1 0 0,15-14-1 0 0,-22 23 152 0 0,-1 1-1 0 0,1 0 1 0 0,0-1 0 0 0,0 1 0 0 0,-1 0-1 0 0,1 0 1 0 0,-1 0 0 0 0,1 0 0 0 0,-1 0-1 0 0,1 0 1 0 0,-1-1 0 0 0,0 1-1 0 0,1 0 1 0 0,-1 0 0 0 0,0 0 0 0 0,0 0-1 0 0,1 1 1 0 0,-1-1 0 0 0,0 0 0 0 0,0 0-1 0 0,0 0 1 0 0,0 0 0 0 0,-1 0 0 0 0,1 0-1 0 0,0 0 1 0 0,-1 1 0 0 0,1 39 92 0 0,-7 10-546 0 0,-16 60 1 0 0,21-109-90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25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19 401 8553 0 0,'0'0'12143'0'0,"-5"3"-11780"0"0,4-2-343 0 0,1-1 0 0 0,-1 0 1 0 0,0 0-1 0 0,1 0 0 0 0,-1 0 1 0 0,0 1-1 0 0,1-1 1 0 0,-1 0-1 0 0,1 1 0 0 0,-1-1 1 0 0,1 0-1 0 0,-1 1 0 0 0,0-1 1 0 0,1 1-1 0 0,-1-1 0 0 0,1 1 1 0 0,0-1-1 0 0,-1 1 1 0 0,1-1-1 0 0,-1 1 0 0 0,1 0 1 0 0,0-1-1 0 0,-1 1 0 0 0,1-1 1 0 0,0 1-1 0 0,0 0 0 0 0,0-1 1 0 0,-1 1-1 0 0,1 0 1 0 0,0-1-1 0 0,0 1 0 0 0,0 0 1 0 0,0-1-1 0 0,0 1 0 0 0,0 0 1 0 0,0-1-1 0 0,1 1 0 0 0,-1 0 1 0 0,0-1-1 0 0,0 1 1 0 0,0 0-1 0 0,1-1 0 0 0,-1 2 1 0 0,3 0 62 0 0,0-1 1 0 0,0 1 0 0 0,0-1-1 0 0,1 1 1 0 0,-1-1 0 0 0,0 0-1 0 0,0 0 1 0 0,1 0-1 0 0,-1-1 1 0 0,5 1 0 0 0,8 1 10 0 0,1-2-1 0 0,0 0 1 0 0,0-1 0 0 0,-1 0 0 0 0,1-2 0 0 0,0 0 0 0 0,-1 0 0 0 0,0-2-1 0 0,0 0 1 0 0,0-1 0 0 0,24-13 0 0 0,-39 18-73 0 0,-1 0 1 0 0,1-1-1 0 0,0 1 0 0 0,-1 0 1 0 0,1-1-1 0 0,-1 1 0 0 0,1-1 1 0 0,-1 1-1 0 0,0-1 0 0 0,0 0 1 0 0,1 1-1 0 0,-1-1 0 0 0,0 1 1 0 0,0-1-1 0 0,-1 1 0 0 0,1-1 1 0 0,0 1-1 0 0,0-1 0 0 0,-2-2 1 0 0,-6-30 61 0 0,-17-22-10 0 0,18 43-159 0 0,0 0 0 0 0,2 0 0 0 0,-1-1-1 0 0,2 1 1 0 0,0-1 0 0 0,0 0 0 0 0,2 0-1 0 0,-3-25 1 0 0,5 34 73 0 0,1 0 0 0 0,-1 0-1 0 0,1 0 1 0 0,0 1 0 0 0,0-1 0 0 0,1 0-1 0 0,-1 1 1 0 0,1-1 0 0 0,0 1 0 0 0,0-1-1 0 0,1 1 1 0 0,-1 0 0 0 0,1 0 0 0 0,0 0-1 0 0,0 0 1 0 0,0 1 0 0 0,0-1 0 0 0,1 1-1 0 0,5-5 1 0 0,-2 3-3 0 0,0 1-1 0 0,0 0 1 0 0,0 0-1 0 0,1 1 1 0 0,-1-1 0 0 0,1 2-1 0 0,0-1 1 0 0,0 1-1 0 0,0 0 1 0 0,0 1 0 0 0,11-1-1 0 0,-12 1 31 0 0,0 1 0 0 0,1 0 0 0 0,-1 1 0 0 0,0-1 0 0 0,1 1 0 0 0,-1 1 0 0 0,0 0 0 0 0,0 0 0 0 0,0 0 0 0 0,0 1 0 0 0,-1-1 0 0 0,12 8 0 0 0,-13-7 27 0 0,-1 0 1 0 0,-1 0-1 0 0,1 1 1 0 0,0-1-1 0 0,-1 1 1 0 0,0 0-1 0 0,1 0 0 0 0,-2 0 1 0 0,1 0-1 0 0,0 1 1 0 0,-1-1-1 0 0,0 1 1 0 0,0 0-1 0 0,0-1 1 0 0,-1 1-1 0 0,1 0 0 0 0,-1 0 1 0 0,0 0-1 0 0,-1 0 1 0 0,1 5-1 0 0,-1 4 32 0 0,0 0 0 0 0,-1-1 0 0 0,0 1-1 0 0,-1-1 1 0 0,-1 1 0 0 0,0-1 0 0 0,-5 14 0 0 0,-7 9 137 0 0,-21 39 0 0 0,-11 28 115 0 0,46-101-330 0 0,1-1 0 0 0,-1 1 0 0 0,1 0 0 0 0,-1 0 0 0 0,1 0-1 0 0,0 0 1 0 0,0-1 0 0 0,0 1 0 0 0,0 0 0 0 0,0 0 0 0 0,1 0-1 0 0,-1 0 1 0 0,1 0 0 0 0,-1-1 0 0 0,1 1 0 0 0,-1 0 0 0 0,1 0 0 0 0,0-1-1 0 0,0 1 1 0 0,0-1 0 0 0,0 1 0 0 0,0 0 0 0 0,0-1 0 0 0,0 0-1 0 0,1 1 1 0 0,-1-1 0 0 0,0 0 0 0 0,1 0 0 0 0,-1 1 0 0 0,1-1 0 0 0,0 0-1 0 0,-1-1 1 0 0,1 1 0 0 0,0 0 0 0 0,-1 0 0 0 0,1-1 0 0 0,0 1-1 0 0,2 0 1 0 0,12 4-78 0 0,1-1 0 0 0,-1 0-1 0 0,26 2 1 0 0,-19-2-504 0 0,-19-3-184 0 0,4 0 869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26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 4592 0 0,'0'0'17264'0'0,"13"-7"-16589"0"0,-9 6-629 0 0,9-6 170 0 0,1 1 0 0 0,0 0 1 0 0,1 2-1 0 0,-1-1 0 0 0,22-2 1 0 0,9 1-169 0 0,21-2 79 0 0,-20 6-4379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0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96 12001 0 0,'0'0'9100'0'0,"1"7"-8886"0"0,0 40 123 0 0,-1-14 5 0 0,8 65 0 0 0,-8-98-344 0 0,0 0 1 0 0,0 0-1 0 0,0 0 1 0 0,0 0-1 0 0,0 1 0 0 0,0-1 1 0 0,0 0-1 0 0,1 0 0 0 0,-1 0 1 0 0,0 0-1 0 0,0 0 0 0 0,0 0 1 0 0,0 1-1 0 0,0-1 1 0 0,0 0-1 0 0,0 0 0 0 0,1 0 1 0 0,-1 0-1 0 0,0 0 0 0 0,0 0 1 0 0,0 0-1 0 0,0 0 0 0 0,0 0 1 0 0,1 0-1 0 0,-1 0 1 0 0,0 0-1 0 0,0 0 0 0 0,0 1 1 0 0,0-1-1 0 0,0 0 0 0 0,1 0 1 0 0,-1 0-1 0 0,0-1 1 0 0,0 1-1 0 0,0 0 0 0 0,0 0 1 0 0,1 0-1 0 0,-1 0 0 0 0,0 0 1 0 0,0 0-1 0 0,0 0 0 0 0,0 0 1 0 0,0 0-1 0 0,1 0 1 0 0,-1 0-1 0 0,0 0 0 0 0,0 0 1 0 0,0 0-1 0 0,0-1 0 0 0,0 1 1 0 0,0 0-1 0 0,0 0 1 0 0,1 0-1 0 0,-1 0 0 0 0,0 0 1 0 0,0-1-1 0 0,12-12 81 0 0,8-16 16 0 0,-2 0-102 0 0,-4 2 19 0 0,1 1-1 0 0,2 1 1 0 0,1 0 0 0 0,0 1 0 0 0,2 2-1 0 0,30-28 1 0 0,-49 48-4 0 0,0 1 1 0 0,1 0-1 0 0,-1 0 0 0 0,0 1 0 0 0,1-1 1 0 0,-1 0-1 0 0,0 0 0 0 0,1 1 1 0 0,-1-1-1 0 0,1 1 0 0 0,0-1 0 0 0,-1 1 1 0 0,1 0-1 0 0,-1-1 0 0 0,1 1 1 0 0,0 0-1 0 0,-1 0 0 0 0,1 0 0 0 0,-1 0 1 0 0,1 1-1 0 0,0-1 0 0 0,-1 0 1 0 0,1 1-1 0 0,-1-1 0 0 0,3 2 0 0 0,-1-1 79 0 0,0 1-1 0 0,0 1 0 0 0,-1-1 0 0 0,1 0 0 0 0,0 1 0 0 0,-1-1 0 0 0,1 1 0 0 0,-1 0 0 0 0,0 0 0 0 0,4 6 1 0 0,-1 1 97 0 0,0 0 0 0 0,0 1-1 0 0,-1-1 1 0 0,0 1 0 0 0,-1 0 0 0 0,3 15 0 0 0,-6-20-193 0 0,4 54 331 0 0,-4-57-363 0 0,0 0 1 0 0,0-1-1 0 0,0 1 1 0 0,0 0-1 0 0,-1 0 1 0 0,1 0-1 0 0,-1 0 1 0 0,0 0-1 0 0,0 0 1 0 0,0 0-1 0 0,0-1 1 0 0,-1 1-1 0 0,1 0 1 0 0,-1-1-1 0 0,1 0 1 0 0,-4 4-1 0 0,-4-5-2817 0 0,-2-17-10053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26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5625 0 0,'0'0'17517'0'0,"3"85"-16889"0"0,-1-57-144 0 0,3 8-328 0 0,0-6-156 0 0,1 9-4 0 0,1-9-344 0 0,-2 0-620 0 0,0 0-608 0 0,1-10-3536 0 0,-12 5-10194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29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14 456 0 0,'0'0'17674'0'0,"7"-13"-13421"0"0,-4 78-3697 0 0,4 1 1 0 0,15 71-1 0 0,-4-28-508 0 0,-18-108-101 0 0,7 29 323 0 0,-3-30 301 0 0,1-16-411 0 0,0 0-178 0 0,0 0 0 0 0,1 1-1 0 0,0 0 1 0 0,2 0 0 0 0,-1 1 0 0 0,2 0-1 0 0,0 0 1 0 0,0 1 0 0 0,19-19 0 0 0,-26 31 11 0 0,-1 0 1 0 0,1 0-1 0 0,0 0 1 0 0,0 0-1 0 0,0 0 1 0 0,-1 1-1 0 0,1-1 1 0 0,0 1-1 0 0,0-1 1 0 0,0 1-1 0 0,0 0 1 0 0,0-1-1 0 0,0 1 1 0 0,0 0 0 0 0,0 1-1 0 0,0-1 1 0 0,0 0-1 0 0,0 0 1 0 0,0 1-1 0 0,0-1 1 0 0,0 1-1 0 0,0 0 1 0 0,-1-1-1 0 0,1 1 1 0 0,0 0-1 0 0,0 0 1 0 0,-1 0-1 0 0,3 3 1 0 0,48 38 292 0 0,-46-36-268 0 0,1 1 78 0 0,0 0 0 0 0,-1 1 0 0 0,0 0-1 0 0,-1 0 1 0 0,0 0 0 0 0,0 1 0 0 0,-1-1-1 0 0,0 1 1 0 0,0 0 0 0 0,-1 1 0 0 0,0-1-1 0 0,-1 0 1 0 0,0 1 0 0 0,0 0 0 0 0,0 16-1 0 0,-2-25-88 0 0,0 0 1 0 0,0 1-1 0 0,0-1 0 0 0,0 0 0 0 0,-1 1 0 0 0,1-1 0 0 0,0 0 0 0 0,-1 0 0 0 0,1 0 0 0 0,0 1 0 0 0,-1-1 0 0 0,0 0 0 0 0,1 0 0 0 0,-1 0 0 0 0,0 0 0 0 0,1 0 0 0 0,-1 0 0 0 0,-2 2 0 0 0,-5-3-1997 0 0,-2-13-4167 0 0,7 0-1295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0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0 848 0 0,'0'0'16892'0'0,"22"0"-9983"0"0,-33 1-6728 0 0,0 1 1 0 0,0 0-1 0 0,1 0 1 0 0,-1 1-1 0 0,-13 5 1 0 0,14-5-181 0 0,0 1 0 0 0,0-1 0 0 0,-1-1 0 0 0,1 0 0 0 0,-15 1 0 0 0,25-3 236 0 0,5 25-399 0 0,2 21 292 0 0,-2 1 0 0 0,-2-1 1 0 0,-5 85-1 0 0,-1-32-14 0 0,3-68-103 0 0,-8 59 0 0 0,7-80-23 0 0,-1 0 1 0 0,-1 0 0 0 0,1-1-1 0 0,-2 1 1 0 0,1-1-1 0 0,-1 0 1 0 0,-1 0 0 0 0,0 0-1 0 0,0-1 1 0 0,-6 9-1 0 0,12-17 4 0 0,0 1-1 0 0,0 0 0 0 0,-1-1 0 0 0,1 1 0 0 0,0-1 1 0 0,0 0-1 0 0,0 1 0 0 0,1-1 0 0 0,-1 0 0 0 0,0 0 0 0 0,0 0 1 0 0,0 1-1 0 0,0-1 0 0 0,0 0 0 0 0,0 0 0 0 0,0-1 1 0 0,0 1-1 0 0,0 0 0 0 0,0 0 0 0 0,0 0 0 0 0,0-1 0 0 0,2 0 1 0 0,45-4 238 0 0,-39 4-283 0 0,82-6-46 0 0,-116 2-5340 0 0,9 2-63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1.1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4136 0 0,'0'0'12991'0'0,"12"-9"-11829"0"0,-9 8 1785 0 0,4 16-2619 0 0,-1 0 1 0 0,-1 1-1 0 0,0 0 0 0 0,-1 0 0 0 0,-1 0 1 0 0,-1 0-1 0 0,2 21 1822 0 0,-13-49-2000 0 0,2 6-3446 0 0,-1 9-1235 0 0,-2-1-3875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2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24 142 2244 0 0,'0'0'13744'0'0,"12"-46"-8714"0"0,-10 41-4953 0 0,0 0 1 0 0,0 1-1 0 0,1-1 0 0 0,-1 1 1 0 0,1 0-1 0 0,0-1 0 0 0,0 1 1 0 0,0 1-1 0 0,1-1 0 0 0,-1 0 1 0 0,1 1-1 0 0,0 0 0 0 0,0 0 1 0 0,0 0-1 0 0,1 0 0 0 0,-1 1 1 0 0,0-1-1 0 0,1 1 0 0 0,0 0 1 0 0,0 1-1 0 0,-1-1 0 0 0,1 1 1 0 0,0 0-1 0 0,0 0 0 0 0,0 0 1 0 0,0 1-1 0 0,0 0 0 0 0,0 0 1 0 0,0 0-1 0 0,0 1 0 0 0,0-1 1 0 0,0 1-1 0 0,0 0 0 0 0,0 1 1 0 0,0-1-1 0 0,0 1 0 0 0,-1 0 1 0 0,1 0-1 0 0,-1 1 1 0 0,1-1-1 0 0,-1 1 0 0 0,0 0 1 0 0,0 0-1 0 0,4 4 0 0 0,-5-5-12 0 0,0 1-1 0 0,0 0 0 0 0,0-1 1 0 0,-1 1-1 0 0,1 0 0 0 0,-1 0 1 0 0,1 1-1 0 0,-1-1 0 0 0,0 0 1 0 0,0 1-1 0 0,-1-1 0 0 0,1 1 1 0 0,-1 0-1 0 0,0-1 1 0 0,0 1-1 0 0,0 0 0 0 0,0 6 1 0 0,0-3-4 0 0,-2 0 1 0 0,1-1 0 0 0,-1 1 0 0 0,0-1-1 0 0,0 1 1 0 0,-1-1 0 0 0,0 0 0 0 0,0 1-1 0 0,-5 9 1 0 0,-3 1-19 0 0,0 0-1 0 0,-1 0 1 0 0,0-2-1 0 0,-2 1 1 0 0,0-1-1 0 0,-15 13 1 0 0,13-15-24 0 0,0 0 0 0 0,-1-2-1 0 0,0 0 1 0 0,-1 0 0 0 0,-21 9 0 0 0,38-18-455 0 0,8 1 226 0 0,24 3 245 0 0,37 1 311 0 0,155-6 106 0 0,-224-1-86 0 0,-28 5 406 0 0,0 4-839 0 0,-1-1 0 0 0,0-2 0 0 0,0-1 0 0 0,0-1 0 0 0,0-2 0 0 0,-1-1 0 0 0,-49-4 1 0 0,74 3 61 0 0,0-1 1 0 0,0 0-1 0 0,-1-1 1 0 0,1 1 0 0 0,0-1-1 0 0,0 0 1 0 0,1-1-1 0 0,-1 1 1 0 0,-6-5 0 0 0,11 7 3 0 0,1-3-17 0 0,0 1 1 0 0,0-1-1 0 0,0 1 1 0 0,0 0-1 0 0,0-1 1 0 0,1 1-1 0 0,-1 0 1 0 0,1 0-1 0 0,0 0 1 0 0,0 0-1 0 0,0 0 1 0 0,0 0-1 0 0,4-2 1 0 0,30-24 64 0 0,-14 13-16 0 0,0-2-1 0 0,-2 0 0 0 0,0-1 0 0 0,34-40 0 0 0,-49 52-18 0 0,0 0 0 0 0,0 0 0 0 0,-1 0 1 0 0,0-1-1 0 0,0 0 0 0 0,-1 1 0 0 0,0-1 0 0 0,0 0 0 0 0,0-1 0 0 0,-1 1 1 0 0,0 0-1 0 0,-1-1 0 0 0,1 1 0 0 0,-1-1 0 0 0,-1 0 0 0 0,0 1 1 0 0,0-1-1 0 0,0 1 0 0 0,-1-1 0 0 0,0 0 0 0 0,0 1 0 0 0,-3-9 1 0 0,2 12-13 0 0,0-1 0 0 0,0 1 0 0 0,0-1 0 0 0,0 1 1 0 0,-1 0-1 0 0,0 0 0 0 0,0 0 0 0 0,0 0 1 0 0,0 1-1 0 0,0-1 0 0 0,-1 1 0 0 0,0 0 1 0 0,1 0-1 0 0,-1 0 0 0 0,0 0 0 0 0,-1 1 0 0 0,-7-4 1 0 0,8 5-10 0 0,0 0 1 0 0,0 0 0 0 0,0 1-1 0 0,1 0 1 0 0,-1-1 0 0 0,0 1-1 0 0,0 0 1 0 0,0 1-1 0 0,0-1 1 0 0,0 1 0 0 0,0 0-1 0 0,1 0 1 0 0,-1 0 0 0 0,0 0-1 0 0,1 1 1 0 0,-1-1 0 0 0,1 1-1 0 0,-1 0 1 0 0,1 0 0 0 0,0 0-1 0 0,0 1 1 0 0,-4 3 0 0 0,5-5-17 0 0,-41 40-83 0 0,40-38-36 0 0,1 0 0 0 0,0-1 0 0 0,0 1 0 0 0,-1 1 1 0 0,2-1-1 0 0,-1 0 0 0 0,0 0 0 0 0,1 1 0 0 0,-1-1 1 0 0,1 1-1 0 0,0-1 0 0 0,0 1 0 0 0,0 6 0 0 0,1-10 49 0 0,0 1 0 0 0,0-1-1 0 0,0 0 1 0 0,0 0 0 0 0,0 1-1 0 0,1-1 1 0 0,-1 0 0 0 0,0 0-1 0 0,0 1 1 0 0,0-1 0 0 0,1 0-1 0 0,-1 0 1 0 0,0 1 0 0 0,0-1-1 0 0,1 0 1 0 0,-1 0 0 0 0,0 0-1 0 0,0 0 1 0 0,1 0 0 0 0,-1 0-1 0 0,0 1 1 0 0,1-1 0 0 0,-1 0-1 0 0,0 0 1 0 0,1 0 0 0 0,-1 0-1 0 0,0 0 1 0 0,1 0 0 0 0,-1 0-1 0 0,0 0 1 0 0,0 0 0 0 0,1 0-1 0 0,-1 0 1 0 0,0 0 0 0 0,1-1-1 0 0,-1 1 1 0 0,0 0 0 0 0,0 0-1 0 0,1 0 1 0 0,-1 0 0 0 0,0 0-1 0 0,1-1 1 0 0,-1 1 0 0 0,0 0-1 0 0,1-1 1 0 0,16-9-7862 0 0,-3-2-749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2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 28 0 0,'0'0'15031'0'0,"-5"0"-13922"0"0,-6 2 2063 0 0,14-1-998 0 0,30 3-39 0 0,54 1-1294 0 0,17-13 39 0 0,-124 40-676 0 0,15-10-169 0 0,2 0 1 0 0,1 0 0 0 0,0 0 0 0 0,2 0 0 0 0,2 28 0 0 0,20 111 115 0 0,-17-135-175 0 0,1 1-1 0 0,1-1 0 0 0,1 0 1 0 0,2-1-1 0 0,13 27 0 0 0,-23-52 44 0 0,1 1 0 0 0,-1-1-1 0 0,1 1 1 0 0,-1 0 0 0 0,1-1 0 0 0,-1 1-1 0 0,1 0 1 0 0,-1 0 0 0 0,0-1-1 0 0,1 1 1 0 0,-1 0 0 0 0,0 0-1 0 0,0-1 1 0 0,1 1 0 0 0,-1 0-1 0 0,0 0 1 0 0,0 0 0 0 0,0-1-1 0 0,0 1 1 0 0,0 0 0 0 0,0 0 0 0 0,0 0-1 0 0,-1 0 1 0 0,1-1 0 0 0,0 1-1 0 0,0 0 1 0 0,-1 0 0 0 0,1-1-1 0 0,0 1 1 0 0,-1 0 0 0 0,1 0-1 0 0,0-1 1 0 0,-1 1 0 0 0,1 0 0 0 0,-1-1-1 0 0,0 1 1 0 0,1-1 0 0 0,-1 1-1 0 0,1-1 1 0 0,-1 1 0 0 0,0-1-1 0 0,1 1 1 0 0,-1-1 0 0 0,-1 1-1 0 0,-42 3 1091 0 0,33-4-1278 0 0,-118 6 213 0 0,146-24-5055 0 0,-4 10-556 0 0,2-5-4427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4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22 1828 0 0,'0'0'12582'0'0,"17"-21"-4001"0"0,-35 44-8485 0 0,1 1 0 0 0,1 1-1 0 0,-19 39 1 0 0,38-59-117 0 0,10-5-32 0 0,29-9-79 0 0,-15 4 78 0 0,-11 3 67 0 0,1 1-1 0 0,-1 1 0 0 0,21 2 1 0 0,-34-2-8 0 0,1 1 0 0 0,0 0 0 0 0,-1 0 1 0 0,1 0-1 0 0,0 0 0 0 0,-1 1 0 0 0,1-1 0 0 0,-1 1 0 0 0,4 2 0 0 0,-5-3-2 0 0,-1 0-1 0 0,0 0 1 0 0,0 0-1 0 0,0 0 1 0 0,0 1-1 0 0,0-1 1 0 0,0 0-1 0 0,0 0 1 0 0,-1 1-1 0 0,1-1 1 0 0,0 0-1 0 0,-1 1 1 0 0,1-1-1 0 0,-1 1 1 0 0,1-1-1 0 0,-1 1 0 0 0,0-1 1 0 0,0 1-1 0 0,0-1 1 0 0,0 1-1 0 0,0-1 1 0 0,0 1-1 0 0,0 1 1 0 0,-1 1 34 0 0,0-1 0 0 0,-1 0 1 0 0,1 0-1 0 0,-1 0 1 0 0,1 0-1 0 0,-1-1 0 0 0,0 1 1 0 0,0 0-1 0 0,0-1 0 0 0,0 1 1 0 0,-1-1-1 0 0,1 0 0 0 0,-1 0 1 0 0,1 0-1 0 0,-1 0 0 0 0,0 0 1 0 0,0 0-1 0 0,0-1 0 0 0,0 0 1 0 0,-5 2-1 0 0,-67 22 531 0 0,71-24-541 0 0,-8 2-21 0 0,-1 0 0 0 0,0-1 0 0 0,1 0 0 0 0,-1-1 0 0 0,-14 0 0 0 0,26-1-53 0 0,0-1 0 0 0,1 1 0 0 0,-1 0 0 0 0,0 0 0 0 0,1-1 0 0 0,-1 1 0 0 0,0 0 0 0 0,1-1 0 0 0,-1 1 0 0 0,1-1 0 0 0,-1 1 0 0 0,0-1 0 0 0,1 1 0 0 0,-1-1 0 0 0,1 1 0 0 0,0-1 0 0 0,-1 1 0 0 0,1-1 0 0 0,-1 0 0 0 0,1 1-1 0 0,0-1 1 0 0,0 0 0 0 0,-1 1 0 0 0,1-1 0 0 0,0 0 0 0 0,0 1 0 0 0,0-1 0 0 0,0 0 0 0 0,-1 1 0 0 0,1-1 0 0 0,0 0 0 0 0,1 0 0 0 0,-1 1 0 0 0,0-1 0 0 0,0 0 0 0 0,0 1 0 0 0,0-1 0 0 0,0 0 0 0 0,1 1 0 0 0,-1-1 0 0 0,0 0 0 0 0,1 0 0 0 0,16-33-5493 0 0,1 12-415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4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8173 0 0,'0'0'15187'0'0,"0"14"-14741"0"0,-1-1-388 0 0,-3 54 484 0 0,4-61-572 0 0,0 0-1 0 0,1 0 1 0 0,0 0-1 0 0,0 0 1 0 0,0 0-1 0 0,1 0 0 0 0,-1 0 1 0 0,1 0-1 0 0,5 8 1 0 0,10-4-2060 0 0,-17-10 1798 0 0,0 0-1 0 0,1 0 1 0 0,-1 0-1 0 0,1 0 1 0 0,-1 0-1 0 0,0 0 1 0 0,1 0-1 0 0,-1 0 1 0 0,1-1-1 0 0,-1 1 1 0 0,0 0-1 0 0,1 0 0 0 0,-1 0 1 0 0,1 0-1 0 0,-1-1 1 0 0,0 1-1 0 0,1 0 1 0 0,2-4-2926 0 0,0-9-6794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4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13033 0 0,'0'0'11229'0'0,"28"48"-13025"0"0,-18-36 448 0 0,-2 0-2744 0 0,-6 4-4817 0 0</inkml:trace>
  <inkml:trace contextRef="#ctx0" brushRef="#br0" timeOffset="1">155 137 8037 0 0,'0'0'11031'0'0,"6"13"-10129"0"0,-2-1-779 0 0,1 4 177 0 0,1-1-1 0 0,0-1 0 0 0,1 1 1 0 0,1-1-1 0 0,12 18 0 0 0,-20-32-299 0 0,1 1 0 0 0,0 0 0 0 0,0-1 0 0 0,1 1 0 0 0,-1 0 0 0 0,0-1 0 0 0,0 1 0 0 0,0-1 0 0 0,0 0 0 0 0,0 1 0 0 0,0-1 0 0 0,1 0 0 0 0,-1 0 0 0 0,0 0 0 0 0,0 0-1 0 0,0 0 1 0 0,1 0 0 0 0,-1 0 0 0 0,0 0 0 0 0,0 0 0 0 0,0 0 0 0 0,1-1 0 0 0,-1 1 0 0 0,0-1 0 0 0,0 1 0 0 0,0-1 0 0 0,0 1 0 0 0,0-1 0 0 0,0 1 0 0 0,0-1 0 0 0,0 0 0 0 0,0 0 0 0 0,0 1-1 0 0,0-1 1 0 0,1-1 0 0 0,32-34-376 0 0,-32 34 308 0 0,1-1-11 0 0,8-11-103 0 0,0 1 0 0 0,1 1-1 0 0,0 0 1 0 0,23-17 0 0 0,-34 29 191 0 0,-1-1-1 0 0,0 1 1 0 0,1 0 0 0 0,-1 0-1 0 0,0 0 1 0 0,1-1-1 0 0,-1 1 1 0 0,0 0 0 0 0,1 0-1 0 0,-1 0 1 0 0,1 0-1 0 0,-1 0 1 0 0,0 0 0 0 0,1 0-1 0 0,-1 0 1 0 0,0 0-1 0 0,1 0 1 0 0,-1 0 0 0 0,1 0-1 0 0,-1 0 1 0 0,0 0-1 0 0,1 0 1 0 0,-1 0 0 0 0,0 0-1 0 0,1 0 1 0 0,-1 1-1 0 0,1-1 1 0 0,-1 0 0 0 0,0 0-1 0 0,0 0 1 0 0,1 1-1 0 0,-1-1 1 0 0,0 0 0 0 0,1 0-1 0 0,-1 1 1 0 0,0-1-1 0 0,0 0 1 0 0,1 1-1 0 0,6 19 436 0 0,-5 26 237 0 0,-2-43-654 0 0,-1 9 150 0 0,0 0 0 0 0,-1 0 0 0 0,-6 21 0 0 0,5-22-598 0 0,0 0-1 0 0,1 1 0 0 0,-1 19 1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5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4772 0 0,'0'0'10602'0'0,"11"-9"-9913"0"0,35-31-27 0 0,-41 37-515 0 0,0 0-1 0 0,0 0 1 0 0,0 1 0 0 0,0 0 0 0 0,1 0 0 0 0,-1 0-1 0 0,0 0 1 0 0,1 1 0 0 0,0 0 0 0 0,-1 0-1 0 0,1 1 1 0 0,-1-1 0 0 0,1 1 0 0 0,0 0 0 0 0,-1 1-1 0 0,1 0 1 0 0,0 0 0 0 0,-1 0 0 0 0,8 2-1 0 0,-10-1-64 0 0,1-1 1 0 0,-1 1-1 0 0,0-1 0 0 0,0 1 0 0 0,0 0 0 0 0,0 0 0 0 0,0 1 0 0 0,0-1 0 0 0,0 0 0 0 0,-1 1 0 0 0,1 0 0 0 0,-1 0 0 0 0,0-1 0 0 0,0 2 0 0 0,0-1 0 0 0,0 0 0 0 0,0 0 0 0 0,2 7 0 0 0,-2-4 8 0 0,-1 1 0 0 0,0-1 0 0 0,0 1 0 0 0,-1-1 0 0 0,0 1 0 0 0,0-1 0 0 0,0 0 0 0 0,-1 1 0 0 0,0-1-1 0 0,-1 7 1 0 0,-3 6-14 0 0,-1-1 0 0 0,-1 0-1 0 0,-1 0 1 0 0,0-1-1 0 0,-1 0 1 0 0,-14 20-1 0 0,19-32-44 0 0,-11 19 164 0 0,-2-2-1 0 0,-1 0 0 0 0,-37 36 0 0 0,56-57-167 0 0,1 0 0 0 0,-1 0 0 0 0,0 0 0 0 0,1 0 0 0 0,-1-1 0 0 0,1 1 0 0 0,-1 0 0 0 0,1-1-1 0 0,-1 1 1 0 0,1-1 0 0 0,0 0 0 0 0,2 1 0 0 0,-4-1-2 0 0,48 5 480 0 0,57-1 0 0 0,-38-5-3493 0 0,-9 1-6937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1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7129 0 0,'0'0'13770'0'0,"14"-6"-13338"0"0,4-2-220 0 0,0 1-1 0 0,1 0 1 0 0,0 2 0 0 0,0 0 0 0 0,23-2 0 0 0,-35 6-132 0 0,35-1-59 0 0,-41 2 0 0 0,0 0 0 0 0,0 0 0 0 0,0 0-1 0 0,1 0 1 0 0,-1 0 0 0 0,0 1-1 0 0,0-1 1 0 0,0 0 0 0 0,0 1 0 0 0,0-1-1 0 0,0 0 1 0 0,0 1 0 0 0,0-1 0 0 0,0 1-1 0 0,0 0 1 0 0,0-1 0 0 0,0 1 0 0 0,0 0-1 0 0,0 0 1 0 0,-1-1 0 0 0,1 1 0 0 0,0 0-1 0 0,-1 0 1 0 0,1 0 0 0 0,0 0 0 0 0,-1 0-1 0 0,2 2 1 0 0,42 193 1283 0 0,28 148-1206 0 0,-70-336-63 0 0,3 44 103 0 0,-4-51-82 0 0,-1 0 0 0 0,0 1 0 0 0,0-1 0 0 0,0 0 0 0 0,0 0 0 0 0,0 1 0 0 0,-1-1 0 0 0,1 0 0 0 0,0 0 0 0 0,-1 1 0 0 0,1-1 0 0 0,0 0 1 0 0,-1 0-1 0 0,0 0 0 0 0,1 0 0 0 0,-1 0 0 0 0,0 0 0 0 0,1 0 0 0 0,-1 0 0 0 0,0 0 0 0 0,0 0 0 0 0,0 0 0 0 0,0 0 0 0 0,0 0 0 0 0,0-1 0 0 0,0 1 0 0 0,0 0 0 0 0,0-1 0 0 0,0 1 0 0 0,0-1 0 0 0,0 1 0 0 0,0-1 0 0 0,-1 0 0 0 0,0 1 0 0 0,-14 0 61 0 0,-1-1-1 0 0,1 0 1 0 0,0-2-1 0 0,0 1 0 0 0,0-2 1 0 0,0 0-1 0 0,1-1 0 0 0,-1-1 1 0 0,1 0-1 0 0,-25-13 1 0 0,39 18-150 0 0,1 0 0 0 0,-1 0 0 0 0,1-1 0 0 0,-1 1 0 0 0,1 0 0 0 0,-1 0 0 0 0,1-1 1 0 0,-1 1-1 0 0,1 0 0 0 0,-1-1 0 0 0,1 1 0 0 0,0 0 0 0 0,-1-1 0 0 0,1 1 0 0 0,-1-1 1 0 0,1 1-1 0 0,0-1 0 0 0,0 1 0 0 0,-1-1 0 0 0,1 1 0 0 0,0-1 0 0 0,0 1 0 0 0,-1-1 1 0 0,1 1-1 0 0,0-1 0 0 0,0 1 0 0 0,0-1 0 0 0,0 1 0 0 0,0-1 0 0 0,0 1 0 0 0,0-1 0 0 0,0 1 1 0 0,0-1-1 0 0,0 0 0 0 0,0 1 0 0 0,0-1 0 0 0,1 1 0 0 0,-1-1 0 0 0,0 1 0 0 0,0-1 1 0 0,0 1-1 0 0,1-1 0 0 0,-1 1 0 0 0,0-1 0 0 0,1 1 0 0 0,-1 0 0 0 0,0-1 0 0 0,1 1 1 0 0,-1-1-1 0 0,1 1 0 0 0,-1 0 0 0 0,0-1 0 0 0,1 1 0 0 0,-1 0 0 0 0,1-1 0 0 0,-1 1 1 0 0,1 0-1 0 0,-1 0 0 0 0,1 0 0 0 0,-1 0 0 0 0,2-1 0 0 0,31-14-2806 0 0,-33 15 2729 0 0,22-7-3681 0 0,5-2-2334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6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0 373 7989 0 0,'0'0'11999'0'0,"34"10"-10733"0"0,-20-12-1156 0 0,1 0 1 0 0,0-1-1 0 0,-1 0 1 0 0,0-1-1 0 0,0-1 0 0 0,0 0 1 0 0,0-1-1 0 0,-1-1 1 0 0,17-11-1 0 0,-29 17-74 0 0,-1 0-1 0 0,1 0 1 0 0,-1 0 0 0 0,0 0-1 0 0,0 0 1 0 0,0 0 0 0 0,0 0-1 0 0,0 0 1 0 0,0 0 0 0 0,0 0-1 0 0,0 0 1 0 0,0-1 0 0 0,0 1-1 0 0,0 0 1 0 0,-1 0 0 0 0,1 0-1 0 0,0 0 1 0 0,-1 0 0 0 0,1 0-1 0 0,-1 0 1 0 0,1 0 0 0 0,-1 0-1 0 0,1 1 1 0 0,-1-1 0 0 0,0 0-1 0 0,0 0 1 0 0,1 0 0 0 0,-1 1-1 0 0,0-1 1 0 0,-2-1 0 0 0,-34-38-172 0 0,31 33 204 0 0,-1 0-80 0 0,1 1 0 0 0,1-1 0 0 0,0 0 0 0 0,0 0 0 0 0,0-1 0 0 0,1 1-1 0 0,0-1 1 0 0,0 0 0 0 0,1-1 0 0 0,0 1 0 0 0,0 0 0 0 0,1-1 0 0 0,0 1 0 0 0,0-12 0 0 0,1 16 2 0 0,2-1 1 0 0,-1 0-1 0 0,0 0 1 0 0,1 0-1 0 0,0 1 0 0 0,0-1 1 0 0,0 0-1 0 0,1 1 1 0 0,0-1-1 0 0,0 1 1 0 0,0 0-1 0 0,0-1 1 0 0,0 1-1 0 0,1 0 1 0 0,0 0-1 0 0,0 1 0 0 0,0-1 1 0 0,0 0-1 0 0,1 1 1 0 0,-1 0-1 0 0,1 0 1 0 0,0 0-1 0 0,0 0 1 0 0,0 1-1 0 0,0-1 1 0 0,1 1-1 0 0,4-1 0 0 0,-3 0 51 0 0,1 0-1 0 0,-1 1 1 0 0,1 0-1 0 0,0 1 1 0 0,0 0-1 0 0,-1 0 1 0 0,1 0-1 0 0,0 1 0 0 0,0-1 1 0 0,0 2-1 0 0,0-1 1 0 0,0 1-1 0 0,0 0 1 0 0,0 1-1 0 0,-1-1 1 0 0,1 1-1 0 0,0 1 0 0 0,-1-1 1 0 0,0 1-1 0 0,1 0 1 0 0,-1 1-1 0 0,-1 0 1 0 0,1-1-1 0 0,0 2 0 0 0,-1-1 1 0 0,0 1-1 0 0,0 0 1 0 0,0 0-1 0 0,-1 0 1 0 0,1 0-1 0 0,-1 1 1 0 0,0 0-1 0 0,-1 0 0 0 0,0 0 1 0 0,0 0-1 0 0,0 1 1 0 0,-1-1-1 0 0,1 1 1 0 0,-2-1-1 0 0,1 1 1 0 0,-1 0-1 0 0,0 0 0 0 0,0 12 1 0 0,0-8 2 0 0,-2-1-1 0 0,1 1 1 0 0,-2-1 0 0 0,1 1-1 0 0,-1-1 1 0 0,-1 1 0 0 0,0-1-1 0 0,0 0 1 0 0,-8 15 0 0 0,-5 5 89 0 0,-33 46 1 0 0,40-63-22 0 0,1-4 35 0 0,7-8-108 0 0,-1 0 1 0 0,1 0-1 0 0,0 0 0 0 0,0 0 0 0 0,0 0 0 0 0,0 1 0 0 0,0-1 0 0 0,0 0 0 0 0,1 1 0 0 0,-1-1 0 0 0,0 0 0 0 0,1 1 0 0 0,-1-1 1 0 0,1 1-1 0 0,-1-1 0 0 0,1 3 0 0 0,3-2-23 0 0,1-1 0 0 0,0 0 0 0 0,0 0 0 0 0,0 0 0 0 0,0 0 0 0 0,0-1 1 0 0,7 1-1 0 0,-8-1 0 0 0,15 2-34 0 0,1 0 0 0 0,-1-2 0 0 0,26-2 0 0 0,-7-9-3004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6.8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4956 0 0,'0'0'11478'0'0,"5"-3"-10602"0"0,5-1-534 0 0,0 0 0 0 0,0 2 0 0 0,1-1 0 0 0,-1 1 0 0 0,1 0 0 0 0,-1 1 0 0 0,1 1 0 0 0,0 0 1 0 0,14 1-1 0 0,40-3-788 0 0,-48 2-144 0 0,5-1-1232 0 0,-9-3-3419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7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9701 0 0,'0'0'11786'0'0,"3"12"-11084"0"0,4 25-542 0 0,-1 2-445 0 0,2-1 0 0 0,1 0-1 0 0,2-1 1 0 0,21 49 0 0 0,-16-67-4915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7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11941 0 0,'0'0'11753'0'0,"46"-6"-14593"0"0,-26 0-908 0 0,0-6-5269 0 0</inkml:trace>
  <inkml:trace contextRef="#ctx0" brushRef="#br0" timeOffset="1">681 21 13373 0 0,'0'0'6673'0'0,"66"-20"-17294"0"0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7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13225 0 0,'0'0'11477'0'0,"36"-6"-19677"0"0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38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0 181 9685 0 0,'0'0'13849'0'0,"69"-8"-13525"0"0,-38 8-204 0 0,2 0-116 0 0,-3 0-4 0 0,4 0-48 0 0,-4 2-336 0 0,-2-2-560 0 0,-7 0-464 0 0,-9 0-2636 0 0</inkml:trace>
  <inkml:trace contextRef="#ctx0" brushRef="#br0" timeOffset="1">85 0 8945 0 0,'0'0'15309'0'0,"17"69"-14489"0"0,-12-39-244 0 0,3 2-260 0 0,-3 6-244 0 0,5 3-72 0 0,1-3-120 0 0,-1 2-340 0 0,-3-6-516 0 0,-2 1-604 0 0,1-17-3904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20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9 2584 0 0,'0'0'12381'0'0,"-1"-8"-10175"0"0,-8 8-6516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21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1 744 0 0,'0'0'992'0'0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22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3604 0 0,'0'0'13472'0'0,"3"-14"-9187"0"0,29 177-1868 0 0,-21-96-2548 0 0,24 82 0 0 0,-28-132 109 0 0,-4-11 32 0 0,-1 1 1 0 0,1 0 0 0 0,-1 0 0 0 0,0 0 0 0 0,-1 1-1 0 0,1-1 1 0 0,-1 13 0 0 0,-2-27 55 0 0,1-1-1 0 0,-1 1 1 0 0,1-1 0 0 0,0 0-1 0 0,1 1 1 0 0,0-1 0 0 0,0 1-1 0 0,1-1 1 0 0,-1 1 0 0 0,2-1-1 0 0,-1 1 1 0 0,1 0 0 0 0,0 0-1 0 0,5-6 1 0 0,-5 5-86 0 0,2 1 1 0 0,-1 0-1 0 0,1 0 0 0 0,0 0 0 0 0,0 1 1 0 0,1-1-1 0 0,0 1 0 0 0,0 1 0 0 0,1-1 1 0 0,-1 1-1 0 0,1 0 0 0 0,13-6 0 0 0,-17 9 12 0 0,0 1-1 0 0,0 0 0 0 0,1 0 1 0 0,-1 0-1 0 0,1 0 0 0 0,-1 1 1 0 0,0-1-1 0 0,1 1 0 0 0,-1 0 1 0 0,1 0-1 0 0,-1 0 1 0 0,1 0-1 0 0,-1 1 0 0 0,1 0 1 0 0,-1-1-1 0 0,0 1 0 0 0,1 0 1 0 0,4 3-1 0 0,-3-1 10 0 0,0 0 1 0 0,0 1-1 0 0,0-1 0 0 0,0 1 1 0 0,0 0-1 0 0,-1 1 0 0 0,0-1 1 0 0,0 1-1 0 0,6 9 0 0 0,-1 1 43 0 0,0 0-1 0 0,-1 1 1 0 0,-1 0 0 0 0,-1 0-1 0 0,0 1 1 0 0,5 22-1 0 0,-9-24 0 0 0,-1-1 0 0 0,0 1 0 0 0,-1 21 0 0 0,-1-8-151 0 0,0-36-2572 0 0,0-10-844 0 0,1 4-2412 0 0,0-7-3722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22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5 8857 0 0,'0'0'12500'0'0,"0"0"-12474"0"0,0 0-1 0 0,0 0 1 0 0,0 0 0 0 0,0 0 0 0 0,1 0 0 0 0,-1 0 0 0 0,0 0 0 0 0,0 0 0 0 0,0 0 0 0 0,0 0 0 0 0,0-1 0 0 0,0 1 0 0 0,0 0 0 0 0,0 0-1 0 0,0 0 1 0 0,0 0 0 0 0,0 0 0 0 0,0 0 0 0 0,0 0 0 0 0,0-1 0 0 0,0 1 0 0 0,0 0 0 0 0,0 0 0 0 0,0 0 0 0 0,0 0 0 0 0,0 0-1 0 0,0 0 1 0 0,0 0 0 0 0,0 0 0 0 0,0-1 0 0 0,0 1 0 0 0,0 0 0 0 0,0 0 0 0 0,0 0 0 0 0,0 0 0 0 0,0 0 0 0 0,-1 0 0 0 0,1 0 0 0 0,0 0-1 0 0,0 0 1 0 0,0-1 0 0 0,0 1 0 0 0,0 0 0 0 0,0 0 0 0 0,0 0 0 0 0,0 0 0 0 0,0 0 0 0 0,0 0 0 0 0,-1 0 0 0 0,1 0 0 0 0,0 0 0 0 0,0 0-1 0 0,0 0 1 0 0,0 0 0 0 0,0 0 0 0 0,0 0 0 0 0,0 0 0 0 0,-1 0 0 0 0,1 0 0 0 0,0 0 0 0 0,0 0 0 0 0,0 0 0 0 0,0 0 0 0 0,0 0-1 0 0,0 0 1 0 0,-15 8 273 0 0,-1 0-1 0 0,1-1 0 0 0,-1-1 0 0 0,-24 7 0 0 0,-13 4 180 0 0,52-13-467 0 0,1 0 0 0 0,0 0 0 0 0,0 0 0 0 0,0 0 0 0 0,0 0 0 0 0,1 0 0 0 0,-1 0 0 0 0,3 7-1 0 0,-2-6 12 0 0,7 76 159 0 0,-3 120 1 0 0,1 11-362 0 0,8-160 41 0 0,32-48 43 0 0,-10-3 155 0 0,-25 0-101 0 0,1 0-1 0 0,0-1 1 0 0,-1 0-1 0 0,1-1 1 0 0,-1-1-1 0 0,15-3 1 0 0,-24 4-115 0 0,0 1 0 0 0,0-1 1 0 0,-1 0-1 0 0,1-1 0 0 0,-1 1 1 0 0,1 0-1 0 0,-1 0 1 0 0,1 0-1 0 0,-1-1 0 0 0,1 1 1 0 0,-1-1-1 0 0,0 1 0 0 0,2-4 1 0 0,1-4-3090 0 0,-2 0-3698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2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7293 0 0,'0'0'15294'0'0,"13"1"-14406"0"0,-1 0-771 0 0,33 2 251 0 0,-1-1 1 0 0,65-6-1 0 0,-104 2-1085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23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0 371 7645 0 0,'0'0'13553'0'0,"3"-4"-12953"0"0,4-4-391 0 0,-1-1 0 0 0,-1 0 0 0 0,0 0 0 0 0,0 0 0 0 0,-1-1 0 0 0,0 1 0 0 0,5-20 0 0 0,12-81 159 0 0,-1 4-312 0 0,-16 93-54 0 0,-1 8-3 0 0,-1-1 0 0 0,0 0 0 0 0,-1 0 0 0 0,0 1 0 0 0,2-12 0 0 0,-4 24 2 0 0,1-1 1 0 0,0 1 0 0 0,0 0-1 0 0,1 0 1 0 0,2 10 0 0 0,1 7 59 0 0,9 91 250 0 0,5 107 1077 0 0,-17-211-3346 0 0,-3-23-3500 0 0,-2-5-713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23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10017 0 0,'0'0'11820'0'0,"8"2"-11385"0"0,4 0-324 0 0,0 0 0 0 0,0-1 1 0 0,1-1-1 0 0,-1 1 0 0 0,0-2 0 0 0,0 0 0 0 0,0 0 0 0 0,0-1 1 0 0,0-1-1 0 0,0 0 0 0 0,20-8 0 0 0,-31 15-37 0 0,0 0 1 0 0,0 0-1 0 0,0-1 0 0 0,0 1 1 0 0,0 0-1 0 0,-1 0 0 0 0,0 0 0 0 0,0 0 1 0 0,0 0-1 0 0,-1 5 0 0 0,1-6 37 0 0,1 87 121 0 0,4 1-1 0 0,3-1 1 0 0,25 109-1 0 0,-27-177-32 0 0,-2-10-41 0 0,-1 1-1 0 0,-1 0 1 0 0,2 16-1 0 0,-4-25-139 0 0,0-1 0 0 0,0 0-1 0 0,0 0 1 0 0,0 0 0 0 0,-1 0 0 0 0,0 0-1 0 0,1 0 1 0 0,-1 0 0 0 0,0 0 0 0 0,0 0-1 0 0,0 0 1 0 0,-1 0 0 0 0,1-1 0 0 0,-1 1-1 0 0,0 0 1 0 0,0-1 0 0 0,0 1 0 0 0,-3 3-1 0 0,1-3 12 0 0,1 0 0 0 0,0 0 0 0 0,0-1 0 0 0,-1 1 0 0 0,0-1 0 0 0,1 0 0 0 0,-1 0 0 0 0,0 0 0 0 0,0 0 0 0 0,0-1 0 0 0,0 0 0 0 0,0 1 0 0 0,-1-2 0 0 0,1 1 0 0 0,0 0 0 0 0,0-1 0 0 0,-8 0 0 0 0,8 0-276 0 0,0-1 1 0 0,0 0-1 0 0,0 0 0 0 0,1 0 1 0 0,-1-1-1 0 0,1 1 0 0 0,-1-1 1 0 0,-3-2-1 0 0,-29-27-8921 0 0,20 14-4092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9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 1212 0 0,'0'0'12195'0'0,"0"-8"-11534"0"0,0-34 2134 0 0,17 107 216 0 0,2 34-2693 0 0,-7-46-292 0 0,-3 0 0 0 0,5 88-1 0 0,-14-140 332 0 0,4-47 1020 0 0,-4 40-1391 0 0,0-1 0 0 0,1 1 0 0 0,-1 0 0 0 0,1 0 0 0 0,0 0 0 0 0,1 0 0 0 0,-1 0 0 0 0,5-8 0 0 0,-5 12 9 0 0,38-67 7 0 0,-38 66-11 0 0,1 1-1 0 0,-1-1 1 0 0,1 1-1 0 0,0-1 1 0 0,0 1 0 0 0,0 0-1 0 0,0 0 1 0 0,0 0 0 0 0,1 0-1 0 0,-1 0 1 0 0,1 1 0 0 0,-1-1-1 0 0,1 1 1 0 0,0-1 0 0 0,-1 1-1 0 0,1 0 1 0 0,0 0-1 0 0,0 0 1 0 0,0 1 0 0 0,0-1-1 0 0,0 1 1 0 0,6-1 0 0 0,-7 2 18 0 0,0 0 0 0 0,1 0 0 0 0,-1 1 0 0 0,0-1 1 0 0,0 1-1 0 0,1-1 0 0 0,-1 1 0 0 0,-1 0 0 0 0,1-1 1 0 0,0 1-1 0 0,0 0 0 0 0,-1 0 0 0 0,1 0 0 0 0,-1 1 1 0 0,1-1-1 0 0,-1 0 0 0 0,0 1 0 0 0,2 3 0 0 0,17 50 12 0 0,-18-47-21 0 0,-1-8-42 0 0,12 44 73 0 0,9 48 1 0 0,-17-34-3415 0 0,-12-73-7588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49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9837 0 0,'0'0'11039'0'0,"-22"14"-9894"0"0,-12 2-1055 0 0,28-14-118 0 0,-1 0 0 0 0,0 1 0 0 0,1 0 0 0 0,0 0 0 0 0,0 1 0 0 0,0 0 0 0 0,0 0 0 0 0,0 0 0 0 0,1 1 0 0 0,0 0 0 0 0,-5 5 0 0 0,9-6 0 0 0,0-1 0 0 0,1 1 0 0 0,0-1 0 0 0,0 1 0 0 0,0 0 0 0 0,0-1 0 0 0,1 1 0 0 0,-1-1-1 0 0,1 1 1 0 0,0-1 0 0 0,0 1 0 0 0,2 3 0 0 0,1 8 73 0 0,3 36 75 0 0,0 84 0 0 0,3 27 58 0 0,-10-160-184 0 0,0 1 0 0 0,1-1 0 0 0,-1 1 0 0 0,1-1 1 0 0,0 1-1 0 0,0-1 0 0 0,0 0 0 0 0,0 0 0 0 0,0 1 1 0 0,0-1-1 0 0,1 0 0 0 0,-1 0 0 0 0,1 0 0 0 0,-1 0 1 0 0,1-1-1 0 0,0 1 0 0 0,0 0 0 0 0,-1-1 0 0 0,1 1 0 0 0,0-1 1 0 0,4 2-1 0 0,0 0-5 0 0,2-1-1 0 0,-1 1 1 0 0,0-1 0 0 0,0-1 0 0 0,1 0-1 0 0,9 1 1 0 0,-9-1-145 0 0,16 2-214 0 0,-11 5-2706 0 0,-7 2-3979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1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54 4120 0 0,'0'0'10933'0'0,"-10"13"-10351"0"0,-31 41-22 0 0,39-50-486 0 0,0-1-1 0 0,0 1 0 0 0,1 0 0 0 0,-1 0 0 0 0,1 0 0 0 0,0-1 0 0 0,0 1 0 0 0,1 1 0 0 0,-1-1 0 0 0,1 0 1 0 0,0 0-1 0 0,0 0 0 0 0,0 0 0 0 0,0 0 0 0 0,1 0 0 0 0,0 0 0 0 0,-1 0 0 0 0,2 0 0 0 0,-1 0 0 0 0,0 0 1 0 0,1-1-1 0 0,0 1 0 0 0,-1 0 0 0 0,2-1 0 0 0,-1 1 0 0 0,0-1 0 0 0,1 0 0 0 0,-1 0 0 0 0,1 0 0 0 0,0 0 1 0 0,0 0-1 0 0,7 4 0 0 0,-7-5-26 0 0,0 0 0 0 0,0 0 1 0 0,1 0-1 0 0,-1 0 0 0 0,1-1 0 0 0,-1 0 1 0 0,1 1-1 0 0,-1-1 0 0 0,1-1 0 0 0,0 1 1 0 0,0 0-1 0 0,-1-1 0 0 0,1 0 0 0 0,0 0 1 0 0,0 0-1 0 0,0 0 0 0 0,5-2 1 0 0,-2 0 33 0 0,0 0 0 0 0,-1 0 0 0 0,1-1 1 0 0,-1 0-1 0 0,1 0 0 0 0,-1-1 0 0 0,0 1 1 0 0,0-1-1 0 0,6-6 0 0 0,-5 4-3 0 0,0 0-1 0 0,-1 0 1 0 0,0-1-1 0 0,0 0 1 0 0,0 0-1 0 0,-1-1 1 0 0,0 1-1 0 0,0-1 1 0 0,0 0-1 0 0,-2-1 1 0 0,1 1-1 0 0,-1-1 1 0 0,0 1-1 0 0,3-19 1 0 0,-5 24-33 0 0,-1-1 0 0 0,0 0 1 0 0,0 1-1 0 0,-1-1 0 0 0,1 0 1 0 0,-1 1-1 0 0,0-1 0 0 0,0 0 0 0 0,0 1 1 0 0,0 0-1 0 0,-1-1 0 0 0,1 1 0 0 0,-1 0 1 0 0,0-1-1 0 0,0 1 0 0 0,0 0 0 0 0,0 0 1 0 0,0 1-1 0 0,-1-1 0 0 0,0 0 0 0 0,1 1 1 0 0,-1 0-1 0 0,0-1 0 0 0,0 1 0 0 0,0 0 1 0 0,0 0-1 0 0,-1 1 0 0 0,1-1 0 0 0,0 1 1 0 0,-1 0-1 0 0,1 0 0 0 0,-1 0 0 0 0,0 0 1 0 0,1 0-1 0 0,-1 1 0 0 0,-4-1 1 0 0,-2 0-114 0 0,0 1 1 0 0,0 0 0 0 0,1 0-1 0 0,-1 1 1 0 0,0 0 0 0 0,0 1 0 0 0,1 0-1 0 0,-1 1 1 0 0,1-1 0 0 0,0 2 0 0 0,-1-1-1 0 0,-13 9 1 0 0,17-8-153 0 0,1-1 0 0 0,0 1 0 0 0,1-1 0 0 0,-1 1 0 0 0,1 1-1 0 0,-1-1 1 0 0,1 0 0 0 0,0 1 0 0 0,1 0 0 0 0,-6 10 0 0 0,8-13-544 0 0,0 1 1 0 0,0 0-1 0 0,0-1 1 0 0,0 1-1 0 0,1 0 1 0 0,0-1-1 0 0,-1 1 1 0 0,1 0-1 0 0,0 0 1 0 0,1 3-1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1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6341 0 0,'0'0'9618'0'0,"5"12"-9003"0"0,0-2-442 0 0,-1-1-1 0 0,1 0 1 0 0,1 0-1 0 0,0 0 1 0 0,0-1-1 0 0,0 0 1 0 0,1 0-1 0 0,0 0 1 0 0,11 7-1 0 0,-7-5 85 0 0,1 0 1 0 0,-1 1-1 0 0,-1 0 0 0 0,1 0 0 0 0,-2 1 1 0 0,15 24-1 0 0,-22-31-183 0 0,1-1-1 0 0,-1 1 1 0 0,0 0-1 0 0,-1 0 1 0 0,1 0-1 0 0,-1 0 1 0 0,0 0-1 0 0,0 0 1 0 0,-1 0 0 0 0,1 0-1 0 0,-1 0 1 0 0,0 0-1 0 0,-1 0 1 0 0,1 0-1 0 0,-1 0 1 0 0,0 0-1 0 0,0 0 1 0 0,-1 0 0 0 0,1 0-1 0 0,-1 0 1 0 0,0 0-1 0 0,-1-1 1 0 0,-4 9-1 0 0,-5 2-43 0 0,0 0 0 0 0,0-1-1 0 0,-1 0 1 0 0,-1-1 0 0 0,-1 0 0 0 0,0-1-1 0 0,-28 17 1 0 0,29-21-1014 0 0,0 0 1 0 0,-28 9-1 0 0,36-16-2078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3.0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3452 0 0,'0'0'14378'0'0,"26"2"-10744"0"0,33 3-2820 0 0,-17-1 462 0 0,76-3 0 0 0,-120 0-1273 0 0,0-1 0 0 0,0 1 0 0 0,1 0 0 0 0,-1 0 0 0 0,1-1 0 0 0,-1 1 0 0 0,1 0 1 0 0,-1 0-1 0 0,1 0 0 0 0,-1 1 0 0 0,1-1 0 0 0,0 0 0 0 0,0 0 0 0 0,-1 1 0 0 0,1-1 0 0 0,0 1 1 0 0,0-1-1 0 0,0 1 0 0 0,1-1 0 0 0,-1 1 0 0 0,0 0 0 0 0,1-1 0 0 0,-1 1 0 0 0,0 2 0 0 0,-10 47 1 0 0,10-46 33 0 0,-3 27-47 0 0,2 0 0 0 0,1 0 0 0 0,1 1 0 0 0,2-1 0 0 0,2 0 0 0 0,0-1 0 0 0,3 1 0 0 0,0-1 0 0 0,2 0 0 0 0,20 47 0 0 0,-29-76 26 0 0,0-1 236 0 0,-29-4 1072 0 0,-4-4-1476 0 0,1-2 0 0 0,-35-14 0 0 0,-26-8-168 0 0,92 34 200 0 0,9 5-145 0 0,13 7-118 0 0,-1-7 409 0 0,0-2 0 0 0,1 0 1 0 0,-1-2-1 0 0,1 0 1 0 0,0-1-1 0 0,1-1 0 0 0,-1-1 1 0 0,28-2-1 0 0,-38 1 1131 0 0,-12-22-934 0 0,-2 0 0 0 0,0 0 0 0 0,-11-38 0 0 0,-5-26-55 0 0,12 27-106 0 0,-9-58-94 0 0,14 107 76 0 0,0 0-1 0 0,-1 0 1 0 0,-1 0 0 0 0,0 1-1 0 0,0-1 1 0 0,-1 1 0 0 0,0 0 0 0 0,-11-15-1 0 0,16 80-387 0 0,3-48 13 0 0,0 1 0 0 0,1-1 1 0 0,1 0-1 0 0,-1 0 1 0 0,11 12-1 0 0,-2-1-2694 0 0,-1 2-3509 0 0,-6-6-3561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3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0 3968 0 0,'0'0'13013'0'0,"-11"7"-12805"0"0,8-5-139 0 0,-43 26 147 0 0,43-26-98 0 0,1 0 0 0 0,-1 0 0 0 0,0 0-1 0 0,1 1 1 0 0,0-1 0 0 0,0 1 0 0 0,0-1 0 0 0,0 1 0 0 0,0 0 0 0 0,0 0 0 0 0,1 0 0 0 0,-1 0-1 0 0,1 0 1 0 0,0 0 0 0 0,0 0 0 0 0,0 0 0 0 0,0 1 0 0 0,0 2 0 0 0,5-4-94 0 0,-1-1-1 0 0,1 0 1 0 0,0 0 0 0 0,0 0 0 0 0,0-1 0 0 0,0 0-1 0 0,-1 1 1 0 0,1-1 0 0 0,0-1 0 0 0,6 0 0 0 0,-5 1-10 0 0,12 0 48 0 0,-8-1-55 0 0,0 1 1 0 0,0 0-1 0 0,0 0 1 0 0,0 1-1 0 0,17 4 1 0 0,-25-5 14 0 0,0 1 0 0 0,0-1 0 0 0,0 1 0 0 0,0-1 0 0 0,0 1-1 0 0,0-1 1 0 0,0 1 0 0 0,0 0 0 0 0,0-1 0 0 0,0 1 0 0 0,0 0 0 0 0,-1 0 0 0 0,1-1 0 0 0,0 1 0 0 0,-1 0 0 0 0,1 0 0 0 0,0 0 0 0 0,-1 0-1 0 0,1 0 1 0 0,-1 0 0 0 0,1 2 0 0 0,-1-1 54 0 0,0 1 0 0 0,0-1 0 0 0,0 0-1 0 0,0 1 1 0 0,-1-1 0 0 0,1 0 0 0 0,-1 0-1 0 0,0 1 1 0 0,1-1 0 0 0,-1 0 0 0 0,0 0-1 0 0,0 0 1 0 0,0 0 0 0 0,-1 0 0 0 0,0 2-1 0 0,-4 3-41 0 0,-1-1 1 0 0,1 0-1 0 0,-1 0 0 0 0,0-1 0 0 0,0 1 0 0 0,-1-2 1 0 0,1 1-1 0 0,-1-1 0 0 0,0 0 0 0 0,-1 0 0 0 0,-14 3 0 0 0,-24 2-3245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4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8961 0 0,'0'0'11233'0'0,"-16"75"-11233"0"0,16-63-52 0 0,8-2-708 0 0,-3-4-720 0 0,3-2-581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4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4028 0 0,'0'0'16354'0'0,"-17"58"-18886"0"0,22-48 131 0 0,0 3-4339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2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 2964 0 0,'0'0'22798'0'0,"71"-24"-22170"0"0,-48 20-268 0 0,-5 0-264 0 0,2 2-96 0 0,-2-2-88 0 0,-3 4-380 0 0,-4 0-436 0 0,-1 0-700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4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29 7445 0 0,'0'0'10413'0'0,"-4"12"-10274"0"0,-2 1-128 0 0,4-8-11 0 0,0-1 0 0 0,0 1 1 0 0,1-1-1 0 0,-1 1 0 0 0,1 0 0 0 0,0 0 1 0 0,0-1-1 0 0,0 1 0 0 0,1 8 0 0 0,0-11 21 0 0,0 0-1 0 0,0-1 1 0 0,1 1-1 0 0,-1-1 1 0 0,1 0-1 0 0,-1 1 1 0 0,1-1 0 0 0,-1 1-1 0 0,1-1 1 0 0,0 0-1 0 0,0 1 1 0 0,-1-1-1 0 0,1 0 1 0 0,0 0-1 0 0,0 1 1 0 0,0-1-1 0 0,0 0 1 0 0,1 0-1 0 0,-1 0 1 0 0,0 0-1 0 0,0-1 1 0 0,1 1-1 0 0,-1 0 1 0 0,0 0 0 0 0,1-1-1 0 0,-1 1 1 0 0,1-1-1 0 0,-1 1 1 0 0,1-1-1 0 0,-1 0 1 0 0,1 1-1 0 0,-1-1 1 0 0,1 0-1 0 0,-1 0 1 0 0,1 0-1 0 0,-1 0 1 0 0,4-1-1 0 0,-5 1 62 0 0,2-25 3059 0 0,0 20-3150 0 0,0 0 1 0 0,0 0-1 0 0,1 0 1 0 0,0 0-1 0 0,-1 0 0 0 0,1 1 1 0 0,1-1-1 0 0,-1 1 0 0 0,6-6 1 0 0,-8 15 13 0 0,1-1 1 0 0,-1 1-1 0 0,0 0 0 0 0,-1-1 1 0 0,1 1-1 0 0,-1 0 1 0 0,0 7-1 0 0,-3 56-53 0 0,1-33 100 0 0,2-27 141 0 0,1-10 171 0 0,3-16-369 0 0,1 1 0 0 0,1-1 0 0 0,1 1 0 0 0,1 0 0 0 0,0 1-1 0 0,1 0 1 0 0,0 0 0 0 0,2 1 0 0 0,0 1 0 0 0,0-1 0 0 0,23-20-1 0 0,-34 34 1 0 0,1 1 0 0 0,-1 0 0 0 0,0 0 0 0 0,0 0 0 0 0,0-1 0 0 0,1 1 0 0 0,-1 0 0 0 0,0 0 0 0 0,0 0 0 0 0,1 0 0 0 0,-1-1 0 0 0,0 1 0 0 0,0 0-1 0 0,1 0 1 0 0,-1 0 0 0 0,0 0 0 0 0,1 0 0 0 0,-1 0 0 0 0,0 0 0 0 0,1 0 0 0 0,-1 0 0 0 0,0 0 0 0 0,0 0 0 0 0,1 0 0 0 0,-1 0 0 0 0,0 0 0 0 0,1 0 0 0 0,-1 0 0 0 0,0 0-1 0 0,0 0 1 0 0,1 0 0 0 0,-1 0 0 0 0,0 1 0 0 0,1-1 0 0 0,-1 0 0 0 0,0 0 0 0 0,0 0 0 0 0,0 0 0 0 0,1 1 0 0 0,-1-1 0 0 0,0 0 0 0 0,0 0 0 0 0,1 1 0 0 0,-1-1-1 0 0,0 0 1 0 0,0 1 0 0 0,7 20 34 0 0,-2 23 99 0 0,-6-18-141 0 0,0 0 0 0 0,-6 31 0 0 0,-4-12-3246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5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43 272 0 0,'0'0'15212'0'0,"-9"12"-14392"0"0,-28 42 29 0 0,34-49-724 0 0,-1 1 0 0 0,1-1 1 0 0,1 1-1 0 0,-1 0 0 0 0,1 0 0 0 0,0-1 1 0 0,0 2-1 0 0,1-1 0 0 0,-1 0 0 0 0,2 0 1 0 0,-1 0-1 0 0,1 1 0 0 0,-1-1 0 0 0,2 0 1 0 0,-1 1-1 0 0,1-1 0 0 0,0 0 0 0 0,0 0 1 0 0,1 1-1 0 0,-1-1 0 0 0,1 0 0 0 0,1 0 1 0 0,-1-1-1 0 0,1 1 0 0 0,0 0 0 0 0,0-1 1 0 0,6 7-1 0 0,-5-9-86 0 0,-1-1 1 0 0,0 1 0 0 0,1-1-1 0 0,0 0 1 0 0,0 0-1 0 0,0 0 1 0 0,0-1-1 0 0,0 0 1 0 0,0 1-1 0 0,0-1 1 0 0,0 0-1 0 0,0-1 1 0 0,1 1 0 0 0,-1-1-1 0 0,0 0 1 0 0,0 0-1 0 0,1 0 1 0 0,-1-1-1 0 0,0 1 1 0 0,0-1-1 0 0,0 0 1 0 0,1 0-1 0 0,-1-1 1 0 0,0 1 0 0 0,0-1-1 0 0,-1 0 1 0 0,8-4-1 0 0,-2 1 0 0 0,1-1 0 0 0,-1-1 0 0 0,0 1 0 0 0,0-2 0 0 0,-1 1 0 0 0,0-1-1 0 0,0 0 1 0 0,-1-1 0 0 0,10-13 0 0 0,-13 16 66 0 0,-1 0-1 0 0,0-1 1 0 0,0 1 0 0 0,0-1 0 0 0,-1 1-1 0 0,0-1 1 0 0,0 0 0 0 0,-1 0-1 0 0,1 0 1 0 0,-2 0 0 0 0,1 0-1 0 0,-1 0 1 0 0,0 0 0 0 0,0 0 0 0 0,-3-12-1 0 0,2 14-57 0 0,-1 1-1 0 0,1 0 1 0 0,-1-1-1 0 0,0 1 0 0 0,0 0 1 0 0,-1 0-1 0 0,1 0 1 0 0,-1 1-1 0 0,0-1 0 0 0,0 0 1 0 0,0 1-1 0 0,0 0 1 0 0,-1 0-1 0 0,1 0 0 0 0,-1 0 1 0 0,0 0-1 0 0,0 1 1 0 0,0 0-1 0 0,0 0 1 0 0,0 0-1 0 0,0 0 0 0 0,-1 1 1 0 0,1-1-1 0 0,-9-1 1 0 0,5 2-49 0 0,1 0 1 0 0,-1 1 0 0 0,1 0-1 0 0,-1 0 1 0 0,1 0 0 0 0,-1 1 0 0 0,1 0-1 0 0,0 0 1 0 0,-1 1 0 0 0,1 0-1 0 0,0 0 1 0 0,0 1 0 0 0,0 0-1 0 0,0 0 1 0 0,-12 8 0 0 0,14-8-271 0 0,1 1 1 0 0,-1-1-1 0 0,0 1 1 0 0,1 0-1 0 0,0 0 1 0 0,0 1-1 0 0,0-1 0 0 0,1 1 1 0 0,-1 0-1 0 0,1 0 1 0 0,0 0-1 0 0,1 0 1 0 0,-1 0-1 0 0,1 1 1 0 0,0-1-1 0 0,0 1 1 0 0,1 0-1 0 0,-1-1 1 0 0,1 1-1 0 0,0 10 0 0 0,4-4-4043 0 0,9-1-2001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6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0 330 9069 0 0,'0'0'9871'0'0,"8"10"-9576"0"0,26 33-46 0 0,-34-42-212 0 0,1 0 1 0 0,-1 0-1 0 0,1 0 0 0 0,-1 0 0 0 0,1 0 0 0 0,0 0 0 0 0,-1-1 0 0 0,1 1 0 0 0,0 0 0 0 0,0-1 0 0 0,0 1 0 0 0,0 0 0 0 0,0-1 0 0 0,-1 1 0 0 0,1-1 0 0 0,0 1 0 0 0,0-1 0 0 0,0 0 0 0 0,0 1 0 0 0,0-1 0 0 0,0 0 0 0 0,0 0 0 0 0,1 0 0 0 0,-1 1 0 0 0,0-1 0 0 0,0 0 0 0 0,0-1 0 0 0,0 1 0 0 0,0 0 0 0 0,0 0 1 0 0,0 0-1 0 0,0-1 0 0 0,0 1 0 0 0,0 0 0 0 0,0-1 0 0 0,0 1 0 0 0,0-1 0 0 0,0 1 0 0 0,0-1 0 0 0,-1 1 0 0 0,1-1 0 0 0,0 0 0 0 0,0 1 0 0 0,0-1 0 0 0,-1 0 0 0 0,1 0 0 0 0,0 0 0 0 0,0-1 0 0 0,16-37 337 0 0,-16 31-344 0 0,0 1 1 0 0,0-1 0 0 0,-1 1 0 0 0,0-1-1 0 0,-1 1 1 0 0,0-1 0 0 0,0 1 0 0 0,-1-1-1 0 0,0 1 1 0 0,0 0 0 0 0,0-1 0 0 0,-1 1 0 0 0,-7-13-1 0 0,5 10-84 0 0,0-2 0 0 0,1 1 0 0 0,0 0-1 0 0,-3-21 1 0 0,5 16-75 0 0,1 1-1 0 0,1 0 1 0 0,0 0-1 0 0,1-1 1 0 0,4-19-1 0 0,-5 33 127 0 0,1 0-1 0 0,-1-1 0 0 0,1 1 0 0 0,0 0 0 0 0,0 0 0 0 0,0-1 0 0 0,0 1 1 0 0,0 0-1 0 0,0 0 0 0 0,1 0 0 0 0,-1 0 0 0 0,1 0 0 0 0,-1 1 1 0 0,1-1-1 0 0,0 0 0 0 0,0 1 0 0 0,3-3 0 0 0,-3 3 5 0 0,1 1-1 0 0,-1-1 0 0 0,0 1 0 0 0,1-1 1 0 0,-1 1-1 0 0,1 0 0 0 0,-1 0 0 0 0,1 1 1 0 0,-1-1-1 0 0,0 0 0 0 0,1 1 0 0 0,-1-1 1 0 0,1 1-1 0 0,-1 0 0 0 0,0 0 0 0 0,0 0 1 0 0,1 0-1 0 0,-1 0 0 0 0,0 0 0 0 0,0 1 1 0 0,3 2-1 0 0,1 0 16 0 0,1 1 0 0 0,-2 0 1 0 0,1 1-1 0 0,0-1 0 0 0,-1 1 0 0 0,0 1 0 0 0,-1-1 0 0 0,1 0 1 0 0,-1 1-1 0 0,0 0 0 0 0,3 8 0 0 0,-5-10 15 0 0,0-1 0 0 0,-1 1 1 0 0,1-1-1 0 0,-1 1 0 0 0,0 0 0 0 0,0 0 0 0 0,0-1 0 0 0,-1 1 0 0 0,0 0 0 0 0,0 0 0 0 0,0 0 0 0 0,-1 0 0 0 0,1 0 0 0 0,-1 0 1 0 0,0-1-1 0 0,0 1 0 0 0,-1 0 0 0 0,0-1 0 0 0,-3 7 0 0 0,-17 25-18 0 0,-28 49 348 0 0,47-78-355 0 0,0 0-1 0 0,0 1 0 0 0,1-1 0 0 0,0 0 0 0 0,0 1 0 0 0,1-1 0 0 0,0 1 0 0 0,0 0 0 0 0,1-1 0 0 0,0 12 0 0 0,0-18-12 0 0,0 0 0 0 0,1 1-1 0 0,-1-1 1 0 0,1 0 0 0 0,-1 0 0 0 0,1 1-1 0 0,-1-1 1 0 0,1 0 0 0 0,0 0 0 0 0,-1 0 0 0 0,1 0-1 0 0,0 0 1 0 0,0 0 0 0 0,0 0 0 0 0,0 0-1 0 0,0 0 1 0 0,0 0 0 0 0,0 0 0 0 0,0 0-1 0 0,0-1 1 0 0,0 1 0 0 0,3 0 0 0 0,36 7-5 0 0,-23-8-15 0 0,0-1 0 0 0,28-5 0 0 0,-35 5-317 0 0,15-4-567 0 0,-9 0-2507 0 0,-8 0-2419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6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2584 0 0,'0'0'16002'0'0,"46"14"-15794"0"0,-31-14-120 0 0,11 0-80 0 0,-3 0-8 0 0,2-6-580 0 0,1-4-772 0 0,-8 2-997 0 0,-8-4-5719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7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6521 0 0,'0'0'14753'0'0,"16"83"-14217"0"0,-9-57-280 0 0,4-4-256 0 0,-1 3-188 0 0,0-1-820 0 0,-2-6-732 0 0,-1 4-3349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14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 4896 0 0,'0'0'11231'0'0,"7"0"-10194"0"0,135-8 2953 0 0,-96 2-3682 0 0,54-16-1 0 0,-70 14-421 0 0,12-5-278 0 0,-20 10-4804 0 0,-39 3-138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14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3068 0 0,'0'0'18385'0'0,"3"13"-17627"0"0,15 79-223 0 0,15 64-1247 0 0,-4-58-4860 0 0,-24-83-614 0 0,-2-1-3730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38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37 628 0 0,'0'0'12006'0'0,"10"-30"-1777"0"0,-18 28-10098 0 0,-1 0 1 0 0,0 1 0 0 0,0 0-1 0 0,0 1 1 0 0,0 0 0 0 0,1 0 0 0 0,-1 1-1 0 0,0 0 1 0 0,0 0 0 0 0,0 1-1 0 0,1 0 1 0 0,-1 1 0 0 0,-11 5-1 0 0,14-5-100 0 0,0 1 1 0 0,1 0-1 0 0,-1 0 0 0 0,1 1 0 0 0,0-1 0 0 0,0 1 0 0 0,0 0 1 0 0,1 1-1 0 0,0-1 0 0 0,0 1 0 0 0,0-1 0 0 0,1 1 0 0 0,0 0 1 0 0,0 1-1 0 0,0-1 0 0 0,1 0 0 0 0,-3 14 0 0 0,4-16 14 0 0,1 1-1 0 0,-1-1 1 0 0,1 1-1 0 0,0-1 1 0 0,1 1-1 0 0,-1-1 1 0 0,1 1 0 0 0,0-1-1 0 0,0 0 1 0 0,0 1-1 0 0,0-1 1 0 0,1 0-1 0 0,0 0 1 0 0,0 0-1 0 0,0 0 1 0 0,0 0-1 0 0,1 0 1 0 0,-1 0 0 0 0,1-1-1 0 0,0 1 1 0 0,0-1-1 0 0,0 0 1 0 0,1 0-1 0 0,-1 0 1 0 0,1 0-1 0 0,0-1 1 0 0,7 5-1 0 0,-3-3-4 0 0,-1 0-1 0 0,1-1 0 0 0,0 1 1 0 0,0-1-1 0 0,1-1 0 0 0,-1 0 1 0 0,0 0-1 0 0,1-1 0 0 0,0 0 1 0 0,-1 0-1 0 0,1-1 0 0 0,-1 0 1 0 0,1 0-1 0 0,0-1 0 0 0,-1 0 1 0 0,1-1-1 0 0,-1 0 0 0 0,1 0 1 0 0,-1-1-1 0 0,0 0 0 0 0,0 0 1 0 0,0-1-1 0 0,-1 0 1 0 0,8-5-1 0 0,-14 8-87 0 0,6-7-1118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39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31 3656 0 0,'0'0'9743'0'0,"-16"-14"-4370"0"0,13 14-5165 0 0,0 1 0 0 0,0-1 0 0 0,0 1 0 0 0,1 0 0 0 0,-1 0 0 0 0,0 0 0 0 0,1 1 0 0 0,-1-1 0 0 0,1 0 0 0 0,0 1 0 0 0,-1 0 0 0 0,1 0 0 0 0,0-1 0 0 0,0 1 0 0 0,0 1 0 0 0,0-1 0 0 0,0 0 0 0 0,1 0 0 0 0,-1 1 0 0 0,1-1 0 0 0,-1 1 0 0 0,1-1 0 0 0,0 1 0 0 0,0-1 0 0 0,-1 6 0 0 0,-2 1-83 0 0,1 1-1 0 0,1 0 1 0 0,-1 0-1 0 0,2 0 1 0 0,-1 0 0 0 0,1 11-1 0 0,1-18-67 0 0,0 0 0 0 0,0 1-1 0 0,0-1 1 0 0,1 0 0 0 0,-1 0-1 0 0,1 1 1 0 0,0-1 0 0 0,0 0 0 0 0,0 0-1 0 0,0 0 1 0 0,0 0 0 0 0,1 0-1 0 0,-1 0 1 0 0,1-1 0 0 0,0 1-1 0 0,0 0 1 0 0,0-1 0 0 0,0 1-1 0 0,0-1 1 0 0,1 0 0 0 0,-1 0-1 0 0,6 4 1 0 0,-5-4-45 0 0,1-1 0 0 0,0 1 0 0 0,1-1 0 0 0,-1 0 0 0 0,0 0 0 0 0,0 0 0 0 0,0 0 0 0 0,1-1 0 0 0,-1 0 0 0 0,0 0 0 0 0,0 0 0 0 0,1 0 0 0 0,-1-1 0 0 0,0 1 0 0 0,0-1 0 0 0,0 0 0 0 0,5-2 0 0 0,3-2 55 0 0,0 0 0 0 0,0 0 0 0 0,-1-1 0 0 0,0-1 0 0 0,0 0 0 0 0,18-15 0 0 0,-26 19-13 0 0,1 0-1 0 0,-1 0 1 0 0,0 0 0 0 0,0 0 0 0 0,0 0-1 0 0,0-1 1 0 0,0 1 0 0 0,-1-1 0 0 0,0 0-1 0 0,1 0 1 0 0,-1 0 0 0 0,-1 0-1 0 0,1 0 1 0 0,-1 0 0 0 0,1-1 0 0 0,-1 1-1 0 0,-1 0 1 0 0,1-1 0 0 0,0 1 0 0 0,-1-1-1 0 0,0 1 1 0 0,0-1 0 0 0,-1-4 0 0 0,-1 6-45 0 0,1-1 0 0 0,-1 1 0 0 0,0 0-1 0 0,0 0 1 0 0,0 0 0 0 0,-1 0 0 0 0,1 1 0 0 0,-1-1 0 0 0,0 0 0 0 0,0 1 0 0 0,1 0 0 0 0,-1 0 0 0 0,-1 0 0 0 0,1 0 0 0 0,0 0 0 0 0,0 0 0 0 0,-1 1 0 0 0,1 0 0 0 0,-1 0 0 0 0,-5-1 0 0 0,-6-3-20 0 0,-1 2 0 0 0,1 0 1 0 0,-22-1-1 0 0,31 4 13 0 0,1 1 0 0 0,0-1 0 0 0,0 1-1 0 0,0 0 1 0 0,0 1 0 0 0,0-1 0 0 0,0 1 0 0 0,0 0 0 0 0,0 0-1 0 0,1 0 1 0 0,-1 1 0 0 0,-4 3 0 0 0,7-5-63 0 0,0 1 0 0 0,0-1 0 0 0,-1 1-1 0 0,1 0 1 0 0,1-1 0 0 0,-1 1 0 0 0,0 0 0 0 0,0 0 0 0 0,1 0 0 0 0,-1 0 0 0 0,1 0-1 0 0,-1 1 1 0 0,1-1 0 0 0,0 0 0 0 0,0 1 0 0 0,0-1 0 0 0,0 1 0 0 0,1-1-1 0 0,-1 1 1 0 0,1-1 0 0 0,-1 1 0 0 0,1-1 0 0 0,0 1 0 0 0,0 0 0 0 0,1 4-1 0 0,-1-5-78 0 0,1 0-1 0 0,0 0 0 0 0,0-1 0 0 0,0 1 0 0 0,0 0 0 0 0,1-1 0 0 0,-1 1 1 0 0,0-1-1 0 0,1 1 0 0 0,-1-1 0 0 0,1 0 0 0 0,-1 1 0 0 0,1-1 0 0 0,0 0 0 0 0,-1 0 1 0 0,1 0-1 0 0,0 0 0 0 0,0-1 0 0 0,3 2 0 0 0,25 6-8753 0 0,-13-6-1945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39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0 6553 0 0,'0'0'13944'0'0,"-10"5"-13545"0"0,3-1-319 0 0,0-2 126 0 0,0 1 1 0 0,1 0-1 0 0,-1 0 0 0 0,1 1 0 0 0,0 0 0 0 0,0 0 0 0 0,0 1 0 0 0,0-1 1 0 0,1 1-1 0 0,0 1 0 0 0,0-1 0 0 0,-5 7 0 0 0,10-11-199 0 0,-1 0 0 0 0,1-1-1 0 0,0 1 1 0 0,0 0 0 0 0,0 0 0 0 0,0 0-1 0 0,0-1 1 0 0,0 1 0 0 0,0 0 0 0 0,1 0-1 0 0,-1-1 1 0 0,0 1 0 0 0,0 0 0 0 0,1 0-1 0 0,-1-1 1 0 0,0 1 0 0 0,1 0 0 0 0,-1-1-1 0 0,0 1 1 0 0,1 0 0 0 0,-1-1 0 0 0,1 1-1 0 0,-1-1 1 0 0,1 1 0 0 0,0 0 0 0 0,-1-1-1 0 0,1 0 1 0 0,-1 1 0 0 0,1-1 0 0 0,0 1-1 0 0,0-1 1 0 0,-1 0 0 0 0,1 1 0 0 0,0-1-1 0 0,-1 0 1 0 0,1 0 0 0 0,0 0 0 0 0,0 1-1 0 0,0-1 1 0 0,-1 0 0 0 0,1 0 0 0 0,0 0-1 0 0,0 0 1 0 0,1-1 0 0 0,46 3 165 0 0,-40-2-140 0 0,2 0 21 0 0,0 1 0 0 0,0-1 0 0 0,0 2 1 0 0,0 0-1 0 0,0 0 0 0 0,0 1 0 0 0,-1 0 0 0 0,1 0 0 0 0,-1 1 0 0 0,0 0 0 0 0,15 10 0 0 0,-21-12 4 0 0,-1 0 1 0 0,1 0-1 0 0,0 1 1 0 0,-1-1-1 0 0,1 1 0 0 0,-1 0 1 0 0,0 0-1 0 0,0 0 0 0 0,0 0 1 0 0,0 0-1 0 0,0 0 1 0 0,-1 0-1 0 0,1 1 0 0 0,-1-1 1 0 0,0 1-1 0 0,0-1 0 0 0,0 1 1 0 0,-1-1-1 0 0,1 1 1 0 0,-1 0-1 0 0,0-1 0 0 0,0 1 1 0 0,0-1-1 0 0,0 1 0 0 0,-1 0 1 0 0,1-1-1 0 0,-1 1 0 0 0,0-1 1 0 0,0 1-1 0 0,0-1 1 0 0,-1 0-1 0 0,1 1 0 0 0,-1-1 1 0 0,0 0-1 0 0,-2 3 0 0 0,1 0-13 0 0,-1 0-1 0 0,0 0 0 0 0,0-1 0 0 0,0 1 0 0 0,-1-1 0 0 0,0 0 0 0 0,0-1 0 0 0,0 1 0 0 0,0-1 1 0 0,-1 0-1 0 0,1 0 0 0 0,-1-1 0 0 0,0 1 0 0 0,-1-2 0 0 0,1 1 0 0 0,0 0 0 0 0,-1-1 0 0 0,1 0 0 0 0,-1-1 1 0 0,0 0-1 0 0,0 0 0 0 0,-12 1 0 0 0,18-3-75 0 0,-1 1 0 0 0,1 0 0 0 0,-1 0 0 0 0,1-1 0 0 0,0 1 0 0 0,0-1 0 0 0,-1 1 0 0 0,1-1 0 0 0,0 1 0 0 0,0-1 0 0 0,-1 0 0 0 0,1 0 0 0 0,0 1 0 0 0,0-1 0 0 0,0 0 0 0 0,0 0 0 0 0,0 0 0 0 0,0 0 0 0 0,1 0 0 0 0,-1-1-1 0 0,0 1 1 0 0,0 0 0 0 0,1 0 0 0 0,-1 0 0 0 0,1-1 0 0 0,-1 1 0 0 0,1 0 0 0 0,-1-1 0 0 0,1 1 0 0 0,0 0 0 0 0,0-1 0 0 0,0 1 0 0 0,0 0 0 0 0,0-1 0 0 0,0-1 0 0 0,4-58-6026 0 0,-2 49 1909 0 0,0-14-7069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2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67 2812 0 0,'0'0'15651'0'0,"-1"-7"-14752"0"0,0 4-776 0 0,-1-1 0 0 0,1 1 0 0 0,-1 0-1 0 0,1-1 1 0 0,-1 1 0 0 0,0 0 0 0 0,0 0-1 0 0,-1 0 1 0 0,1 0 0 0 0,-1 1-1 0 0,1-1 1 0 0,-1 1 0 0 0,0-1 0 0 0,0 1-1 0 0,0 0 1 0 0,0 0 0 0 0,0 0-1 0 0,0 1 1 0 0,-1-1 0 0 0,1 1 0 0 0,-1 0-1 0 0,1 0 1 0 0,-1 0 0 0 0,1 0 0 0 0,-1 0-1 0 0,0 1 1 0 0,1 0 0 0 0,-7 0-1 0 0,3-1-47 0 0,-1 1 0 0 0,1 1 0 0 0,-1-1 0 0 0,1 1 0 0 0,-1 0-1 0 0,1 1 1 0 0,0 0 0 0 0,0 0 0 0 0,-1 1 0 0 0,2-1 0 0 0,-1 1-1 0 0,0 1 1 0 0,0 0 0 0 0,-8 6 0 0 0,11-7-81 0 0,0 1 0 0 0,0-1 0 0 0,1 1 0 0 0,-1 0 0 0 0,1 0 0 0 0,0 0 0 0 0,0 0 0 0 0,1 1 0 0 0,-1-1 1 0 0,1 1-1 0 0,0-1 0 0 0,0 1 0 0 0,0 0 0 0 0,1 0 0 0 0,-1 0 0 0 0,1 0 0 0 0,1 0 0 0 0,-1 0 0 0 0,1 1 0 0 0,0-1 0 0 0,0 0 0 0 0,1 6 1 0 0,0-5 5 0 0,1 0 1 0 0,-1-1-1 0 0,1 0 1 0 0,1 1-1 0 0,-1-1 1 0 0,1 0 0 0 0,0 0-1 0 0,0 0 1 0 0,0-1-1 0 0,1 1 1 0 0,0-1 0 0 0,-1 1-1 0 0,2-1 1 0 0,-1-1-1 0 0,0 1 1 0 0,1 0 0 0 0,0-1-1 0 0,0 0 1 0 0,0 0-1 0 0,0-1 1 0 0,5 3-1 0 0,6 2 12 0 0,1-1 0 0 0,-1 0 0 0 0,1-1 0 0 0,0-1 0 0 0,31 4 0 0 0,-47-8-37 0 0,68 3-784 0 0,-24-13-4005 0 0,-28 1-1317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40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43 300 0 0,'0'0'15226'0'0,"1"-7"-14132"0"0,6-28 1064 0 0,-9 35-1867 0 0,1 0-1 0 0,-1 1 1 0 0,1 0 0 0 0,0-1 0 0 0,-1 1 0 0 0,1 0 0 0 0,0-1 0 0 0,0 1-1 0 0,-1 0 1 0 0,1 0 0 0 0,0 0 0 0 0,0 0 0 0 0,0 0 0 0 0,0 0 0 0 0,-1 2-1 0 0,-15 31 402 0 0,2 1 0 0 0,1 0 0 0 0,2 2 0 0 0,1-1 0 0 0,2 1 0 0 0,-8 65 0 0 0,16-80-624 0 0,0 0 0 0 0,1 0 0 0 0,1 0-1 0 0,1 0 1 0 0,1 0 0 0 0,0-1 0 0 0,2 1 0 0 0,1-1 0 0 0,1 0-1 0 0,0 0 1 0 0,2-1 0 0 0,0 0 0 0 0,13 19 0 0 0,-6-12-24 0 0,-10-16-25 0 0,0 0-1 0 0,1-1 1 0 0,0 0 0 0 0,1 0-1 0 0,0 0 1 0 0,13 10-1 0 0,-21-19 30 0 0,-6-13-3975 0 0,2-7-11004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41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1 432 8341 0 0,'0'0'12010'0'0,"6"-3"-11353"0"0,10-2-43 0 0,1 0 1 0 0,0 1-1 0 0,1 1 1 0 0,-1 1-1 0 0,28-1 1 0 0,-39 3-560 0 0,66-7 416 0 0,-65 6-428 0 0,-1 0 0 0 0,1 0 0 0 0,-1-1 0 0 0,0 0 0 0 0,0 0 0 0 0,1-1 0 0 0,-2 1 0 0 0,11-7 0 0 0,-16 8-9 0 0,1 1-1 0 0,-1-1 0 0 0,1 0 0 0 0,0 0 0 0 0,-1 0 1 0 0,0 0-1 0 0,1 0 0 0 0,-1 0 0 0 0,0 0 1 0 0,1 0-1 0 0,-1 0 0 0 0,0 0 0 0 0,0 0 0 0 0,0 0 1 0 0,0 0-1 0 0,0 0 0 0 0,0 0 0 0 0,0 0 1 0 0,0 0-1 0 0,0 0 0 0 0,0 0 0 0 0,-1 0 0 0 0,1 0 1 0 0,0 0-1 0 0,-1 0 0 0 0,1 0 0 0 0,-1 0 0 0 0,1 0 1 0 0,-1 0-1 0 0,1 1 0 0 0,-1-1 0 0 0,0 0 1 0 0,1 0-1 0 0,-1 1 0 0 0,0-1 0 0 0,0 0 0 0 0,0 1 1 0 0,1-1-1 0 0,-3 0 0 0 0,-40-33-124 0 0,36 30 154 0 0,0-3-95 0 0,-1 0 0 0 0,2 0 0 0 0,-1-1 0 0 0,1 0 0 0 0,0 0 0 0 0,0 0 0 0 0,1-1 0 0 0,0 0 0 0 0,0 0 0 0 0,1 0 1 0 0,1-1-1 0 0,0 1 0 0 0,0-1 0 0 0,0 0 0 0 0,1 1 0 0 0,1-1 0 0 0,-1-13 0 0 0,3 19 26 0 0,-1 0-1 0 0,1 0 1 0 0,0 0 0 0 0,1 0 0 0 0,-1 0 0 0 0,1 1 0 0 0,-1-1-1 0 0,1 0 1 0 0,0 1 0 0 0,0 0 0 0 0,1-1 0 0 0,-1 1 0 0 0,1 0-1 0 0,0 0 1 0 0,-1 0 0 0 0,1 1 0 0 0,1-1 0 0 0,5-3 0 0 0,5-4-19 0 0,1 0 0 0 0,29-12 0 0 0,-34 18 41 0 0,0 0 0 0 0,1 0 0 0 0,-1 1 0 0 0,1 1 0 0 0,0 0 0 0 0,0 1-1 0 0,-1-1 1 0 0,1 2 0 0 0,0 0 0 0 0,0 0 0 0 0,13 3 0 0 0,-20-3 8 0 0,0 1 1 0 0,0 0-1 0 0,0 0 1 0 0,0 0 0 0 0,-1 0-1 0 0,1 1 1 0 0,0-1-1 0 0,-1 1 1 0 0,1 0 0 0 0,-1 0-1 0 0,1 0 1 0 0,-1 1-1 0 0,0-1 1 0 0,0 1-1 0 0,0 0 1 0 0,0 0 0 0 0,-1 0-1 0 0,1 0 1 0 0,-1 0-1 0 0,0 0 1 0 0,0 1-1 0 0,0-1 1 0 0,0 1 0 0 0,0 0-1 0 0,-1-1 1 0 0,0 1-1 0 0,0 0 1 0 0,0 0 0 0 0,0 0-1 0 0,0 0 1 0 0,-1 0-1 0 0,0 0 1 0 0,0 4-1 0 0,-1 11-5 0 0,-1-1-1 0 0,-1 1 1 0 0,-1 0-1 0 0,0-1 1 0 0,-1 0-1 0 0,-2 0 1 0 0,1-1-1 0 0,-2 0 0 0 0,0 0 1 0 0,-1 0-1 0 0,-1-1 1 0 0,-1-1-1 0 0,-18 22 1 0 0,18-25 35 0 0,9-10-66 0 0,0 0-1 0 0,0-1 1 0 0,0 1 0 0 0,0 0 0 0 0,0 1 0 0 0,0-1 0 0 0,1 0 0 0 0,-1 0-1 0 0,1 1 1 0 0,-2 4 0 0 0,10 1-52 0 0,19-3 134 0 0,80-1-869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42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6885 0 0,'0'0'12975'0'0,"2"-4"-12436"0"0,-2 4-498 0 0,0-1 0 0 0,0 1 0 0 0,0-1 0 0 0,1 1 0 0 0,-1-1 0 0 0,0 1 0 0 0,0-1 0 0 0,1 1 0 0 0,-1-1 1 0 0,0 1-1 0 0,1-1 0 0 0,-1 1 0 0 0,0-1 0 0 0,1 1 0 0 0,-1 0 0 0 0,0-1 0 0 0,1 1 0 0 0,-1 0 0 0 0,1-1 0 0 0,-1 1 0 0 0,1 0 0 0 0,-1-1 0 0 0,1 1 0 0 0,-1 0 0 0 0,1 0 0 0 0,-1 0 0 0 0,1 0 0 0 0,-1-1 0 0 0,1 1 0 0 0,0 0 0 0 0,-1 0 0 0 0,1 0 0 0 0,-1 0 0 0 0,1 0 0 0 0,-1 0 0 0 0,1 0 0 0 0,-1 1 0 0 0,1-1 0 0 0,0 0 0 0 0,-1 0 1 0 0,1 0-1 0 0,-1 0 0 0 0,1 1 0 0 0,-1-1 0 0 0,1 0 0 0 0,-1 1 0 0 0,1-1 0 0 0,0 1 0 0 0,1 2 145 0 0,0 0-1 0 0,0 1 1 0 0,-1-1 0 0 0,1 0 0 0 0,-1 1-1 0 0,1-1 1 0 0,-1 1 0 0 0,0 5 0 0 0,6 43 458 0 0,-7-42-630 0 0,0-1 0 0 0,1 0 0 0 0,1 1-1 0 0,-1-1 1 0 0,2 0 0 0 0,-1 0-1 0 0,1 0 1 0 0,6 13 0 0 0,-9-22-9 0 0,1 0 0 0 0,-1 0 1 0 0,0 0-1 0 0,1 0 1 0 0,-1 0-1 0 0,0 0 0 0 0,1 1 1 0 0,-1-1-1 0 0,0 0 1 0 0,0 0-1 0 0,1-1 0 0 0,-1 1 1 0 0,0 0-1 0 0,1 0 1 0 0,-1 0-1 0 0,0 0 0 0 0,1 0 1 0 0,-1 0-1 0 0,0 0 1 0 0,1 0-1 0 0,-1-1 0 0 0,0 1 1 0 0,0 0-1 0 0,1 0 1 0 0,-1 0-1 0 0,0 0 0 0 0,0-1 1 0 0,0 1-1 0 0,1 0 1 0 0,-1 0-1 0 0,0-1 0 0 0,0 1 1 0 0,0 0-1 0 0,1-1 1 0 0,-1 1-1 0 0,0 0 0 0 0,0 0 1 0 0,0-1-1 0 0,0 1 1 0 0,0 0-1 0 0,0-1 0 0 0,0 1 1 0 0,0 0-1 0 0,0-1 1 0 0,0 1-1 0 0,10-21-5 0 0,-9 18 9 0 0,10-18-5 0 0,1-1 1 0 0,1 2-1 0 0,1-1 0 0 0,1 2 1 0 0,0 0-1 0 0,1 1 1 0 0,2 0-1 0 0,22-18 0 0 0,-38 35 1 0 0,-1 0 0 0 0,0 0-1 0 0,1 0 1 0 0,-1 0 0 0 0,1 0-1 0 0,0 0 1 0 0,-1 0 0 0 0,1 0-1 0 0,0 0 1 0 0,-1 1 0 0 0,1-1 0 0 0,0 1-1 0 0,0-1 1 0 0,0 1 0 0 0,0 0-1 0 0,-1 0 1 0 0,1 0 0 0 0,0 0-1 0 0,0 0 1 0 0,0 0 0 0 0,0 0-1 0 0,-1 1 1 0 0,1-1 0 0 0,2 1-1 0 0,-1 1 48 0 0,-1-1 0 0 0,1 1 0 0 0,-1 0 0 0 0,0 0 0 0 0,1 0 0 0 0,-1 0 0 0 0,0 0 0 0 0,0 1 0 0 0,0-1 0 0 0,0 1 0 0 0,-1-1 0 0 0,1 1 0 0 0,1 3-1 0 0,2 7 149 0 0,0-1 0 0 0,0 2 0 0 0,-2-1 0 0 0,1 0 0 0 0,1 17 0 0 0,-2 10-103 0 0,-3 46 0 0 0,-1-38-305 0 0,-8-66-6076 0 0,5 6-990 0 0,-1-6-4848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42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2996 0 0,'0'0'15025'0'0,"3"-3"-14252"0"0,-3 2-669 0 0,1 1-1 0 0,0-1 0 0 0,-1 0 1 0 0,1 1-1 0 0,0-1 0 0 0,-1 1 0 0 0,1-1 1 0 0,0 1-1 0 0,-1-1 0 0 0,1 1 1 0 0,0-1-1 0 0,0 1 0 0 0,0 0 1 0 0,0-1-1 0 0,-1 1 0 0 0,1 0 0 0 0,0 0 1 0 0,0 0-1 0 0,0 0 0 0 0,0 0 1 0 0,0 0-1 0 0,0 0 0 0 0,-1 0 0 0 0,1 0 1 0 0,0 0-1 0 0,0 0 0 0 0,0 0 1 0 0,0 1-1 0 0,0-1 0 0 0,1 1 1 0 0,29 24 2452 0 0,-17-9-2301 0 0,-1 1-1 0 0,0 0 1 0 0,-2 1 0 0 0,0 0-1 0 0,0 0 1 0 0,-2 2-1 0 0,-1-1 1 0 0,0 1 0 0 0,-1 0-1 0 0,-1 0 1 0 0,-1 1 0 0 0,2 21-1 0 0,-3-14-226 0 0,-2 1 0 0 0,-1-1 0 0 0,-2 1 0 0 0,0-1 0 0 0,-2 0 0 0 0,-1 0 0 0 0,-1 0 0 0 0,-13 41 0 0 0,12-50-237 0 0,-1 1 1 0 0,-1-1-1 0 0,-19 34 1 0 0,27-53 165 0 0,0 0 0 0 0,0-1 0 0 0,0 1 0 0 0,0 0 0 0 0,0 0 1 0 0,0 0-1 0 0,0-1 0 0 0,0 1 0 0 0,0 0 0 0 0,0 0 0 0 0,0 0 1 0 0,0 0-1 0 0,0-1 0 0 0,0 1 0 0 0,0 0 0 0 0,0 0 1 0 0,0 0-1 0 0,-1 0 0 0 0,1-1 0 0 0,0 1 0 0 0,0 0 0 0 0,0 0 1 0 0,0 0-1 0 0,0 0 0 0 0,0 0 0 0 0,0-1 0 0 0,-1 1 1 0 0,1 0-1 0 0,0 0 0 0 0,0 0 0 0 0,0 0 0 0 0,0 0 0 0 0,-1 0 1 0 0,1 0-1 0 0,0 0 0 0 0,0 0 0 0 0,0 0 0 0 0,0 0 1 0 0,-1 0-1 0 0,1 0 0 0 0,0 0 0 0 0,0 0 0 0 0,0 0 0 0 0,0 0 1 0 0,-1 0-1 0 0,1 0 0 0 0,0 0 0 0 0,0 0 0 0 0,0 0 1 0 0,-1 0-1 0 0,1 0 0 0 0,0 0 0 0 0,0 0 0 0 0,0 0 0 0 0,0 0 1 0 0,0 0-1 0 0,-1 0 0 0 0,1 0 0 0 0,0 1 0 0 0,0-1 1 0 0,0 0-1 0 0,0 0 0 0 0,0 0 0 0 0,0 0 0 0 0,-1 0 0 0 0,1 1 1 0 0,-3-20-5847 0 0,1 1-4745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43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32 404 0 0,'0'0'17182'0'0,"-7"7"-16068"0"0,-23 23-74 0 0,29-29-974 0 0,0 0 0 0 0,0 0 0 0 0,1 0 0 0 0,-1 0 0 0 0,0 0 0 0 0,0 0 0 0 0,0 0 0 0 0,1 0 0 0 0,-1 0 0 0 0,0 0 0 0 0,1 1 0 0 0,-1-1 0 0 0,1 0 0 0 0,0 0 0 0 0,-1 1 0 0 0,1-1 0 0 0,0 0 0 0 0,0 1 0 0 0,0-1 0 0 0,0 0 0 0 0,0 1 0 0 0,0-1 0 0 0,0 0 0 0 0,0 1 0 0 0,0-1 0 0 0,1 0 0 0 0,-1 0 0 0 0,1 1 0 0 0,-1-1 0 0 0,1 0 0 0 0,-1 0 0 0 0,1 0 0 0 0,0 1 0 0 0,-1-1 0 0 0,1 0 0 0 0,0 0 0 0 0,0 0 0 0 0,0 0 0 0 0,0 0 0 0 0,0-1 0 0 0,0 1 0 0 0,0 0 0 0 0,0 0 0 0 0,2 1 0 0 0,1 0 31 0 0,-1-1-1 0 0,1 1 1 0 0,-1 0-1 0 0,1-1 1 0 0,-1 0-1 0 0,1 0 1 0 0,0 0-1 0 0,0 0 1 0 0,0-1-1 0 0,0 1 1 0 0,-1-1-1 0 0,7 0 1 0 0,-5-2-42 0 0,0 0 1 0 0,1 0-1 0 0,-1 0 0 0 0,0-1 1 0 0,-1 0-1 0 0,1 0 0 0 0,0 0 1 0 0,-1-1-1 0 0,0 1 0 0 0,0-1 1 0 0,0 0-1 0 0,0 0 0 0 0,0-1 1 0 0,-1 1-1 0 0,4-7 0 0 0,-5 9-31 0 0,-1 1-1 0 0,0-1 0 0 0,0 0 0 0 0,0 1 0 0 0,-1-1 0 0 0,1 0 1 0 0,0 0-1 0 0,-1 0 0 0 0,1 0 0 0 0,-1 1 0 0 0,1-1 1 0 0,-1 0-1 0 0,0 0 0 0 0,0 0 0 0 0,0 0 0 0 0,0 0 0 0 0,0 0 1 0 0,0 0-1 0 0,-1 0 0 0 0,1 0 0 0 0,-1 0 0 0 0,1 1 0 0 0,-1-1 1 0 0,0 0-1 0 0,1 0 0 0 0,-1 0 0 0 0,0 1 0 0 0,0-1 1 0 0,0 1-1 0 0,-1-1 0 0 0,1 0 0 0 0,0 1 0 0 0,-1 0 0 0 0,1-1 1 0 0,-1 1-1 0 0,1 0 0 0 0,-1 0 0 0 0,1 0 0 0 0,-1 0 0 0 0,0 0 1 0 0,1 0-1 0 0,-1 0 0 0 0,0 1 0 0 0,0-1 0 0 0,0 1 1 0 0,-2-1-1 0 0,1 0-22 0 0,0 1 0 0 0,0-1 1 0 0,0 1-1 0 0,0 0 0 0 0,0 0 1 0 0,1 0-1 0 0,-1 0 0 0 0,0 0 1 0 0,0 1-1 0 0,0-1 0 0 0,0 1 0 0 0,0 0 1 0 0,1 0-1 0 0,-1 0 0 0 0,0 0 1 0 0,1 0-1 0 0,-1 1 0 0 0,1-1 1 0 0,-1 1-1 0 0,1 0 0 0 0,0-1 1 0 0,-1 1-1 0 0,1 0 0 0 0,-2 3 1 0 0,2-3-3 0 0,1 0 0 0 0,-1 0 0 0 0,1 1 0 0 0,-1-1 0 0 0,1 0 0 0 0,0 0 1 0 0,0 1-1 0 0,0-1 0 0 0,0 1 0 0 0,1-1 0 0 0,-1 1 0 0 0,1-1 0 0 0,-1 1 0 0 0,1-1 1 0 0,0 1-1 0 0,0 0 0 0 0,0 3 0 0 0,1-4 0 0 0,0-1 0 0 0,0 0-1 0 0,0 1 1 0 0,0-1 0 0 0,0 0 0 0 0,0 0-1 0 0,0 1 1 0 0,0-1 0 0 0,0 0 0 0 0,1 0 0 0 0,-1 0-1 0 0,0-1 1 0 0,1 1 0 0 0,-1 0 0 0 0,1 0-1 0 0,-1-1 1 0 0,1 1 0 0 0,-1-1 0 0 0,1 1 0 0 0,-1-1-1 0 0,1 0 1 0 0,0 0 0 0 0,-1 1 0 0 0,1-1-1 0 0,-1 0 1 0 0,1-1 0 0 0,0 1 0 0 0,-1 0 0 0 0,1 0-1 0 0,-1-1 1 0 0,3 0 0 0 0,3 1 15 0 0,0-1 0 0 0,0 0 0 0 0,0-1-1 0 0,0 0 1 0 0,13-5 0 0 0,-20 7-23 0 0,1 0 0 0 0,-1 0 0 0 0,0 0 0 0 0,1 0-1 0 0,-1 0 1 0 0,0 0 0 0 0,0 0 0 0 0,1 0 0 0 0,-1 0 0 0 0,0 0 0 0 0,0-1 0 0 0,1 1-1 0 0,-1 0 1 0 0,0 0 0 0 0,1 0 0 0 0,-1 0 0 0 0,0 0 0 0 0,0-1 0 0 0,0 1 0 0 0,1 0-1 0 0,-1 0 1 0 0,0 0 0 0 0,0-1 0 0 0,0 1 0 0 0,1 0 0 0 0,-1 0 0 0 0,0-1 0 0 0,0 1-1 0 0,0 0 1 0 0,0 0 0 0 0,0-1 0 0 0,0 1 0 0 0,0 0 0 0 0,0 0 0 0 0,1-1 0 0 0,-1 1-1 0 0,0 0 1 0 0,0-1 0 0 0,0 1 0 0 0,0 0 0 0 0,0 0 0 0 0,-1-1 0 0 0,1 1 0 0 0,0 0-1 0 0,0-1 1 0 0,0 1 0 0 0,0-1 0 0 0,-18-1-679 0 0,-27 5-3890 0 0,28 0-834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45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0 3892 0 0,'0'0'15021'0'0,"4"7"-11493"0"0,-164 13-1547 0 0,160-20-1916 0 0,0 3-55 0 0,16 145 1833 0 0,-3 16-1695 0 0,-3-49 35 0 0,-6 137 0 0 0,-17-182-205 0 0,9-56 15 0 0,1 0 1 0 0,0 1-1 0 0,1-1 0 0 0,0 18 0 0 0,38-28 275 0 0,-1 4 42 0 0,0-2 0 0 0,1-2 0 0 0,40 0-1 0 0,-91-14-1839 0 0,-2-2-1294 0 0,7 6-2980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47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3788 0 0,'0'0'12364'0'0,"1"-6"-11478"0"0,3-22 1605 0 0,-3 45-1549 0 0,2 0 1 0 0,8 33-1 0 0,-1-2-704 0 0,9 48 41 0 0,38 116 0 0 0,-52-201 156 0 0,-5-18 597 0 0,1-14-888 0 0,5 6-141 0 0,0 0 0 0 0,1 0 0 0 0,0 1 0 0 0,1 0 0 0 0,1 1 0 0 0,0-1 0 0 0,1 2 0 0 0,1-1 0 0 0,0 1 0 0 0,0 1 0 0 0,1 0 1 0 0,0 1-1 0 0,14-9 0 0 0,-23 17-6 0 0,0 0 1 0 0,0 0 0 0 0,0 0 0 0 0,1 0-1 0 0,-1 1 1 0 0,0-1 0 0 0,1 1 0 0 0,-1 0-1 0 0,1 0 1 0 0,-1 0 0 0 0,1 1 0 0 0,-1-1-1 0 0,1 1 1 0 0,-1 0 0 0 0,1 0 0 0 0,0 0-1 0 0,-1 0 1 0 0,1 1 0 0 0,-1 0 0 0 0,1-1 0 0 0,4 3-1 0 0,-3-1 3 0 0,0 1 0 0 0,-1 0 1 0 0,0 0-1 0 0,1 0 0 0 0,-1 0 0 0 0,0 1 0 0 0,0 0 0 0 0,-1-1 0 0 0,1 1 0 0 0,-1 1 0 0 0,0-1 0 0 0,0 0 0 0 0,3 7 0 0 0,-2-2 7 0 0,1 0 0 0 0,-1 0 0 0 0,-1 0 0 0 0,0 1 0 0 0,0 0 0 0 0,0-1 1 0 0,-2 1-1 0 0,1 0 0 0 0,-1 0 0 0 0,-1 0 0 0 0,1 0 0 0 0,-2 0 0 0 0,1 0 0 0 0,-2 0 0 0 0,-2 11 0 0 0,1-9-16 0 0,2-10-14 0 0,1 1 0 0 0,-1-1 0 0 0,0 1 0 0 0,0-1 0 0 0,0 0 0 0 0,0 1-1 0 0,0-1 1 0 0,0 0 0 0 0,-1 0 0 0 0,-1 3 0 0 0,2-4-483 0 0,2-14-5341 0 0,5 2 370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48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21 7629 0 0,'0'0'12506'0'0,"1"-4"-11656"0"0,0 4-823 0 0,-1 0-1 0 0,0-1 0 0 0,0 1 1 0 0,1 0-1 0 0,-1-1 1 0 0,0 1-1 0 0,0-1 1 0 0,0 1-1 0 0,1 0 0 0 0,-1-1 1 0 0,0 1-1 0 0,0-1 1 0 0,0 1-1 0 0,0 0 0 0 0,0-1 1 0 0,0 1-1 0 0,0-1 1 0 0,0 1-1 0 0,0-1 0 0 0,0 1 1 0 0,0 0-1 0 0,0-1 1 0 0,0 1-1 0 0,0-1 0 0 0,-1 1 1 0 0,1 0-1 0 0,0-1 1 0 0,0 1-1 0 0,0-1 0 0 0,-1 1 1 0 0,1 0-1 0 0,0-1 1 0 0,0 1-1 0 0,-1 0 1 0 0,1-1-1 0 0,0 1 0 0 0,-1 0 1 0 0,1 0-1 0 0,0-1 1 0 0,-1 1-1 0 0,1 0 0 0 0,0 0 1 0 0,-1-1-1 0 0,1 1 1 0 0,-1 0-1 0 0,1 0 0 0 0,0 0 1 0 0,-1 0-1 0 0,1 0 1 0 0,-1 0-1 0 0,0 0 0 0 0,-30 5 1101 0 0,19-3-1091 0 0,-66 15 790 0 0,88 15-814 0 0,-4 19 27 0 0,-3 1 0 0 0,-1-1-1 0 0,-3 1 1 0 0,-9 61 0 0 0,3-63-65 0 0,-1 24-159 0 0,59-64 149 0 0,-35-9-393 0 0,-6 1 484 0 0,0-2 1 0 0,0 1-1 0 0,0-1 1 0 0,15-2 0 0 0,3-9-3319 0 0,-26 9 2447 0 0,0 0 0 0 0,0 1 0 0 0,0-1 0 0 0,0 0 0 0 0,0 0-1 0 0,-1 0 1 0 0,1-1 0 0 0,-1 1 0 0 0,0 0 0 0 0,2-5-1 0 0,3-7-10325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48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32 6657 0 0,'0'0'12214'0'0,"-3"6"-11809"0"0,-1 0-276 0 0,0 2 0 0 0,0-1 0 0 0,1 0 0 0 0,1 1 0 0 0,-1-1-1 0 0,1 1 1 0 0,1 0 0 0 0,-1 0 0 0 0,1 0 0 0 0,0 0-1 0 0,1 0 1 0 0,0 0 0 0 0,1 0 0 0 0,-1 0 0 0 0,1 0 0 0 0,1-1-1 0 0,3 12 1 0 0,-4-13-71 0 0,1-1 1 0 0,-1-1-1 0 0,1 1 0 0 0,1 0 1 0 0,-1 0-1 0 0,1-1 0 0 0,0 0 0 0 0,0 1 1 0 0,0-1-1 0 0,0 0 0 0 0,1 0 0 0 0,-1-1 1 0 0,1 1-1 0 0,0-1 0 0 0,0 0 0 0 0,1 0 1 0 0,-1 0-1 0 0,1 0 0 0 0,-1-1 0 0 0,1 0 1 0 0,0 0-1 0 0,0 0 0 0 0,0 0 1 0 0,0-1-1 0 0,0 0 0 0 0,0 0 0 0 0,0 0 1 0 0,10-1-1 0 0,-7-1-25 0 0,0 0 0 0 0,0-1 0 0 0,0 0 0 0 0,0 0 0 0 0,-1-1 0 0 0,1 0 0 0 0,-1 0 0 0 0,0 0-1 0 0,1-1 1 0 0,-2-1 0 0 0,1 1 0 0 0,0-1 0 0 0,-1 0 0 0 0,0 0 0 0 0,0-1 0 0 0,8-10 0 0 0,-10 12 18 0 0,-1 0 0 0 0,1 0-1 0 0,-1 0 1 0 0,0-1 0 0 0,0 1-1 0 0,-1-1 1 0 0,1 0 0 0 0,-1 0 0 0 0,0 0-1 0 0,0 0 1 0 0,-1 0 0 0 0,0 0-1 0 0,1 0 1 0 0,-2 0 0 0 0,1-1 0 0 0,-1 1-1 0 0,1 0 1 0 0,-1-1 0 0 0,-1 1-1 0 0,1 0 1 0 0,-1-1 0 0 0,0 1-1 0 0,0 0 1 0 0,-1 0 0 0 0,1 0 0 0 0,-4-6-1 0 0,2 6-30 0 0,-1 0-1 0 0,0 0 1 0 0,-1 0-1 0 0,1 0 1 0 0,-1 1-1 0 0,0 0 1 0 0,0 0-1 0 0,0 1 1 0 0,0-1-1 0 0,-1 1 1 0 0,0 0-1 0 0,1 1 0 0 0,-1-1 1 0 0,0 1-1 0 0,0 0 1 0 0,-9-1-1 0 0,7 1-24 0 0,0 0-1 0 0,0 1 1 0 0,0 0-1 0 0,-1 1 0 0 0,1-1 1 0 0,0 2-1 0 0,0-1 0 0 0,0 1 1 0 0,0 0-1 0 0,0 1 1 0 0,0 0-1 0 0,-9 3 0 0 0,8-1 15 0 0,1 0 0 0 0,-1 1 0 0 0,1 0-1 0 0,0 0 1 0 0,-10 10 0 0 0,-1 12-2324 0 0,18-25 1633 0 0,0 0 0 0 0,0 1 0 0 0,1-1 0 0 0,-1 1-1 0 0,1-1 1 0 0,0 0 0 0 0,-1 1 0 0 0,1-1 0 0 0,0 1-1 0 0,0-1 1 0 0,1 0 0 0 0,0 3 0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49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45 6037 0 0,'0'0'13581'0'0,"10"-2"-12832"0"0,103-8 1481 0 0,-57 7-1569 0 0,-24-5-548 0 0,-31 8-88 0 0,1-1-1 0 0,-1 1 0 0 0,0 0 1 0 0,0-1-1 0 0,1 0 1 0 0,-1 1-1 0 0,0-1 1 0 0,0 0-1 0 0,0 1 0 0 0,0-1 1 0 0,0 0-1 0 0,0 0 1 0 0,0 0-1 0 0,0 0 0 0 0,0 0 1 0 0,0 0-1 0 0,-1 0 1 0 0,1 0-1 0 0,0 0 1 0 0,-1-1-1 0 0,1 1 0 0 0,0-2 1 0 0,-1 3 250 0 0,-1 0-238 0 0,0 0 0 0 0,0 1 0 0 0,0-1-1 0 0,0 1 1 0 0,0-1 0 0 0,0 1 0 0 0,0 0 0 0 0,0-1 0 0 0,0 1-1 0 0,0 0 1 0 0,0 0 0 0 0,0 0 0 0 0,1 0 0 0 0,-1 0-1 0 0,0 0 1 0 0,1 0 0 0 0,-1 0 0 0 0,1 0 0 0 0,-1 0 0 0 0,1 0-1 0 0,-1 0 1 0 0,1 0 0 0 0,0 0 0 0 0,-1 0 0 0 0,1 2-1 0 0,1 41 182 0 0,22 41-181 0 0,-22-84-25 0 0,38 95 166 0 0,6 20-200 0 0,-41-102 48 0 0,0 0 0 0 0,-1 0-1 0 0,-1 1 1 0 0,0-1-1 0 0,-1 1 1 0 0,0 19-1 0 0,-2-30 23 0 0,0 0-1 0 0,0 1 1 0 0,0-1-1 0 0,0 0 1 0 0,-1 0-1 0 0,0 0 1 0 0,0 0-1 0 0,0 0 1 0 0,0 0-1 0 0,0 0 1 0 0,-1-1 0 0 0,0 1-1 0 0,0-1 1 0 0,0 0-1 0 0,0 0 1 0 0,0 0-1 0 0,0 0 1 0 0,-1-1-1 0 0,0 1 1 0 0,1-1 0 0 0,-1 0-1 0 0,0 0 1 0 0,0 0-1 0 0,0 0 1 0 0,-6 1-1 0 0,2 0 55 0 0,-1-1-1 0 0,0 1 0 0 0,-1-2 1 0 0,1 1-1 0 0,0-1 0 0 0,-1 0 1 0 0,1-1-1 0 0,0 0 0 0 0,-1-1 1 0 0,1 0-1 0 0,-11-3 0 0 0,19 4-131 0 0,1 1-1 0 0,-1-1 0 0 0,1 0 1 0 0,-1 0-1 0 0,1-1 0 0 0,-1 1 1 0 0,1 0-1 0 0,-1 0 0 0 0,1 0 1 0 0,-1 0-1 0 0,1 0 0 0 0,-1 0 1 0 0,1-1-1 0 0,0 1 0 0 0,-1 0 1 0 0,1 0-1 0 0,-1-1 1 0 0,1 1-1 0 0,-1 0 0 0 0,1-1 1 0 0,0 1-1 0 0,-1-1 0 0 0,1 1 1 0 0,0 0-1 0 0,-1-1 0 0 0,1 1 1 0 0,0-1-1 0 0,0 1 0 0 0,-1-1 1 0 0,1 1-1 0 0,0-1 0 0 0,0 1 1 0 0,0 0-1 0 0,0-1 0 0 0,0 0 1 0 0,0 1-1 0 0,0-1 0 0 0,0 1 1 0 0,0-1-1 0 0,0 1 1 0 0,0-1-1 0 0,16-17-5935 0 0,-6 9-995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37:33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54 8961 0 0,'0'0'9669'0'0,"-10"1"-9027"0"0,-2 0-318 0 0,1 2 1 0 0,0-1-1 0 0,1 1 1 0 0,-1 1-1 0 0,0 0 1 0 0,-14 8-1 0 0,22-11-260 0 0,0 0 0 0 0,0 1 0 0 0,0-1 0 0 0,0 1 0 0 0,0 0-1 0 0,1 0 1 0 0,-1 0 0 0 0,1 1 0 0 0,-1-1 0 0 0,1 0-1 0 0,0 1 1 0 0,0 0 0 0 0,0-1 0 0 0,0 1 0 0 0,1 0 0 0 0,-1 0-1 0 0,1 0 1 0 0,-1 0 0 0 0,1 0 0 0 0,0 1 0 0 0,1-1-1 0 0,-1 0 1 0 0,0 0 0 0 0,1 1 0 0 0,0-1 0 0 0,-1 0 0 0 0,1 1-1 0 0,1-1 1 0 0,-1 0 0 0 0,0 0 0 0 0,1 1 0 0 0,1 3 0 0 0,-1-4-63 0 0,0 0 0 0 0,0 0 1 0 0,1 0-1 0 0,-1-1 1 0 0,1 1-1 0 0,0 0 1 0 0,0 0-1 0 0,0-1 1 0 0,0 1-1 0 0,0-1 1 0 0,1 0-1 0 0,-1 0 1 0 0,1 0-1 0 0,-1 0 1 0 0,1 0-1 0 0,4 2 1 0 0,-1-1 7 0 0,1-1 0 0 0,-1 1 1 0 0,1-1-1 0 0,-1-1 1 0 0,1 1-1 0 0,0-1 0 0 0,10 0 1 0 0,-2 0 7 0 0,0-2 0 0 0,0 0 1 0 0,0 0-1 0 0,0-1 1 0 0,-1-1-1 0 0,23-7 1 0 0,-28 6 4 0 0,0 0 0 0 0,-1 0 0 0 0,1-1 0 0 0,-1 0 0 0 0,0 0 0 0 0,-1-1 0 0 0,1 0 0 0 0,-1 0 0 0 0,0-1 0 0 0,0 0 0 0 0,9-14 0 0 0,-14 18 30 0 0,0 0-1 0 0,0 1 1 0 0,0-1-1 0 0,-1-1 1 0 0,1 1-1 0 0,-1 0 1 0 0,0 0-1 0 0,0 0 1 0 0,0-1-1 0 0,0 1 1 0 0,-1 0-1 0 0,1-1 0 0 0,-1 1 1 0 0,0-1-1 0 0,0 1 1 0 0,0-1-1 0 0,0 1 1 0 0,-1-1-1 0 0,1 1 1 0 0,-1 0-1 0 0,0-1 1 0 0,0 1-1 0 0,0 0 1 0 0,-1 0-1 0 0,1 0 1 0 0,-1 0-1 0 0,0 0 0 0 0,1 0 1 0 0,-1 0-1 0 0,-1 0 1 0 0,1 1-1 0 0,0-1 1 0 0,-1 1-1 0 0,-4-5 1 0 0,2 4-40 0 0,1 0 1 0 0,-1 0-1 0 0,0 1 0 0 0,0-1 1 0 0,0 1-1 0 0,0 0 1 0 0,0 0-1 0 0,0 1 0 0 0,-1 0 1 0 0,1 0-1 0 0,0 0 1 0 0,-1 0-1 0 0,1 1 0 0 0,-1 0 1 0 0,1 0-1 0 0,-1 0 1 0 0,1 1-1 0 0,0 0 0 0 0,-1 0 1 0 0,1 0-1 0 0,0 1 1 0 0,-1-1-1 0 0,1 1 0 0 0,-5 3 1 0 0,3-1-74 0 0,-1-1 0 0 0,1 1-1 0 0,1 0 1 0 0,-1 1 0 0 0,0-1 0 0 0,1 2 0 0 0,0-1 0 0 0,0 0 0 0 0,1 1-1 0 0,0 0 1 0 0,0 1 0 0 0,0-1 0 0 0,0 1 0 0 0,1 0 0 0 0,-6 13 0 0 0,9-18-85 0 0,1 0 1 0 0,-1 0-1 0 0,0 1 1 0 0,1-1-1 0 0,-1 1 1 0 0,1-1 0 0 0,0 0-1 0 0,0 1 1 0 0,0-1-1 0 0,0 1 1 0 0,0-1-1 0 0,1 1 1 0 0,-1-1-1 0 0,1 0 1 0 0,-1 1 0 0 0,1-1-1 0 0,0 0 1 0 0,0 0-1 0 0,1 3 1 0 0,-1-3-305 0 0,1-1 0 0 0,-1 1 0 0 0,1 0 0 0 0,-1-1 1 0 0,1 1-1 0 0,-1-1 0 0 0,1 0 0 0 0,0 0 0 0 0,0 1 1 0 0,0-1-1 0 0,0 0 0 0 0,0 0 0 0 0,0-1 0 0 0,2 2 0 0 0,17 4-6554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50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65 272 0 0,'0'0'16497'0'0,"-2"-20"-10490"0"0,22 18-5284 0 0,-1 0 0 0 0,1-1 0 0 0,-1-2 0 0 0,23-6 0 0 0,37-9-398 0 0,-79 20-343 0 0,24-1 162 0 0,-21 5-355 0 0,-13 6-988 0 0,1-7-1569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50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1448 0 0,'0'0'15966'0'0,"5"-13"-10375"0"0,5 104-3531 0 0,-3-41-1833 0 0,-2-13-122 0 0,6 95 135 0 0,-11-434 371 0 0,-4 340-177 0 0,2 0 1 0 0,1 1-1 0 0,6 46 0 0 0,-1 21-252 0 0,-4-106-182 0 0,0 0 1 0 0,0 0 0 0 0,0-1 0 0 0,1 1 0 0 0,-1 0 0 0 0,0 0 0 0 0,0 0 0 0 0,0 0-1 0 0,0 0 1 0 0,0 0 0 0 0,0-1 0 0 0,0 1 0 0 0,0 0 0 0 0,0 0 0 0 0,0 0-1 0 0,1 0 1 0 0,-1 0 0 0 0,0 0 0 0 0,0 0 0 0 0,0 0 0 0 0,0 0 0 0 0,0 0 0 0 0,0 0-1 0 0,0 0 1 0 0,1 0 0 0 0,-1 0 0 0 0,0 0 0 0 0,0-1 0 0 0,0 1 0 0 0,0 0 0 0 0,0 0-1 0 0,1 0 1 0 0,-1 1 0 0 0,0-1 0 0 0,0 0 0 0 0,0 0 0 0 0,0 0 0 0 0,0 0-1 0 0,0 0 1 0 0,1 0 0 0 0,-1 0 0 0 0,0 0 0 0 0,0 0 0 0 0,0 0 0 0 0,0 0 0 0 0,0 0-1 0 0,0 0 1 0 0,0 0 0 0 0,0 0 0 0 0,1 1 0 0 0,-1-1 0 0 0,0 0 0 0 0,0 0 0 0 0,0 0-1 0 0,0 0 1 0 0,0 0 0 0 0,0 0 0 0 0,0 0 0 0 0,0 1 0 0 0,0-1 0 0 0,0 0-1 0 0,0 0 1 0 0,0 0 0 0 0,0 0 0 0 0,0 1 0 0 0,14-19 23 0 0,11-25-21 0 0,-22 36-43 0 0,0 0 0 0 0,0 0 0 0 0,-1-1 0 0 0,0 1 0 0 0,-1 0 0 0 0,1-9 0 0 0,-2 15 22 0 0,-17 32-278 0 0,9-18-466 0 0,-14 34 1653 0 0,19-25-3894 0 0,4-22 2571 0 0,-1 1-1 0 0,0 0 1 0 0,0 0 0 0 0,1 0 0 0 0,-1 0-1 0 0,0 0 1 0 0,1-1 0 0 0,-1 1 0 0 0,1 0-1 0 0,-1 0 1 0 0,1-1 0 0 0,-1 1-1 0 0,1 0 1 0 0,0-1 0 0 0,-1 1 0 0 0,1 0-1 0 0,0-1 1 0 0,0 1 0 0 0,1 0-1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15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10709 0 0,'0'0'11073'0'0,"3"-6"-11269"0"0,-1 6 4 0 0,4 0-308 0 0,-4-4-356 0 0,6 0-420 0 0,-3 2-1825 0 0,0-8-5055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6:15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 11957 0 0,'0'0'9785'0'0,"21"28"-12081"0"0,-16-28 720 0 0,0 0-2705 0 0</inkml:trace>
  <inkml:trace contextRef="#ctx0" brushRef="#br0" timeOffset="1">604 1 12765 0 0,'0'0'11853'0'0,"15"18"-11921"0"0,-12-18-292 0 0,-1 0-292 0 0,1-4-304 0 0,2 2-660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8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12 156 0 0,'0'0'3320'0'0,"-8"-1"2991"0"0,11-9 1625 0 0,-8 22-5985 0 0,3 28-1585 0 0,2-39-364 0 0,0 0 0 0 0,0-1-1 0 0,0 1 1 0 0,0-1 0 0 0,0 1 0 0 0,0 0 0 0 0,0-1 0 0 0,0 1 0 0 0,0-1 0 0 0,0 1-1 0 0,0 0 1 0 0,0-1 0 0 0,0 1 0 0 0,1-1 0 0 0,-1 1 0 0 0,0-1 0 0 0,0 1 0 0 0,1 0-1 0 0,-1-1 1 0 0,0 1 0 0 0,1-1 0 0 0,-1 1 0 0 0,0-1 0 0 0,1 0 0 0 0,-1 1 0 0 0,1-1-1 0 0,-1 1 1 0 0,1-1 0 0 0,-1 0 0 0 0,1 1 0 0 0,-1-1 0 0 0,1 0 0 0 0,-1 0 0 0 0,1 1-1 0 0,0-1 1 0 0,-1 0 0 0 0,1 0 0 0 0,-1 0 0 0 0,1 0 0 0 0,0 0 0 0 0,-1 0 0 0 0,1 0-1 0 0,-1 0 1 0 0,1 0 0 0 0,0 0 0 0 0,-1 0 0 0 0,1 0 0 0 0,-1 0 0 0 0,1 0-1 0 0,-1 0 1 0 0,1-1 0 0 0,0 1 0 0 0,-1 0 0 0 0,1-1 0 0 0,-1 1 0 0 0,1 0 0 0 0,-1-1-1 0 0,1 1 1 0 0,-1 0 0 0 0,1-1 0 0 0,-1 1 0 0 0,1-2 0 0 0,1 0 104 0 0,0 0 0 0 0,0 0 0 0 0,0 0 1 0 0,-1-1-1 0 0,1 1 0 0 0,-1-1 0 0 0,1 1 0 0 0,-1-1 0 0 0,0 0 1 0 0,0 1-1 0 0,0-1 0 0 0,0 0 0 0 0,-1 0 0 0 0,1 0 0 0 0,-1 1 1 0 0,0-6-1 0 0,-12 17-2104 0 0,4 0-3933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9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0 6021 0 0,'0'0'12157'0'0,"-11"3"-11905"0"0,5-2-207 0 0,1 0 1 0 0,0 1-1 0 0,-1-1 1 0 0,1 1-1 0 0,0 0 1 0 0,0 1-1 0 0,0-1 1 0 0,1 1-1 0 0,-1 0 1 0 0,1 0-1 0 0,-1 1 1 0 0,1-1-1 0 0,0 1 1 0 0,0 0-1 0 0,1 0 1 0 0,-1 0-1 0 0,1 0 1 0 0,0 1-1 0 0,0 0 1 0 0,0-1-1 0 0,1 1 1 0 0,0 0-1 0 0,0 0 1 0 0,0 0-1 0 0,0 1 1 0 0,-1 8-1 0 0,2-11-41 0 0,0 0 0 0 0,1 1 0 0 0,-1-1 0 0 0,1 0 0 0 0,0 0 0 0 0,0 0-1 0 0,0 0 1 0 0,0 1 0 0 0,0-1 0 0 0,1 0 0 0 0,0 0 0 0 0,-1 0-1 0 0,1 0 1 0 0,0 0 0 0 0,0 0 0 0 0,3 5 0 0 0,-2-6-8 0 0,0 0 0 0 0,1 0 1 0 0,-1-1-1 0 0,0 1 0 0 0,1 0 1 0 0,-1-1-1 0 0,1 0 0 0 0,-1 0 1 0 0,1 0-1 0 0,0 0 0 0 0,0 0 1 0 0,-1 0-1 0 0,1-1 0 0 0,0 1 1 0 0,0-1-1 0 0,0 0 0 0 0,-1 0 1 0 0,1 0-1 0 0,4 0 0 0 0,3-2 30 0 0,0 0-1 0 0,0 0 1 0 0,-1-1-1 0 0,1 0 1 0 0,0 0-1 0 0,-1-1 0 0 0,0-1 1 0 0,0 0-1 0 0,0 0 1 0 0,0-1-1 0 0,-1 1 1 0 0,0-2-1 0 0,0 1 0 0 0,-1-1 1 0 0,12-14-1 0 0,-17 15-159 0 0,-9 10-4 0 0,-8 13-124 0 0,14-15 245 0 0,0 0 1 0 0,0 1-1 0 0,0-1 0 0 0,0 0 1 0 0,0 0-1 0 0,1 1 0 0 0,-1-1 1 0 0,1 0-1 0 0,0 1 0 0 0,-1-1 0 0 0,1 0 1 0 0,0 1-1 0 0,0-1 0 0 0,1 1 1 0 0,-1-1-1 0 0,0 0 0 0 0,1 1 1 0 0,-1-1-1 0 0,2 4 0 0 0,0-5 24 0 0,0 1 0 0 0,-1 0 0 0 0,1-1 0 0 0,0 0 0 0 0,0 1-1 0 0,0-1 1 0 0,0 0 0 0 0,0 0 0 0 0,0 0 0 0 0,0 0 0 0 0,1 0 0 0 0,-1-1 0 0 0,0 1 0 0 0,0-1-1 0 0,1 1 1 0 0,-1-1 0 0 0,0 0 0 0 0,1 0 0 0 0,-1 0 0 0 0,5 0 0 0 0,4-1 141 0 0,1-1 1 0 0,0 0-1 0 0,-1 0 1 0 0,1-1 0 0 0,-1-1-1 0 0,0 0 1 0 0,0-1-1 0 0,0 0 1 0 0,10-6-1 0 0,-13 6-48 0 0,0 1-1 0 0,-1-1 0 0 0,1 0 0 0 0,-1-1 0 0 0,0 0 1 0 0,-1 0-1 0 0,0 0 0 0 0,0-1 0 0 0,0 0 1 0 0,-1 0-1 0 0,1 0 0 0 0,5-13 0 0 0,-10 19-52 0 0,-1 0-1 0 0,0 0 1 0 0,1 0-1 0 0,-1 0 1 0 0,0-1-1 0 0,1 1 0 0 0,-1 0 1 0 0,0 0-1 0 0,0 0 1 0 0,0 0-1 0 0,0 0 1 0 0,0 0-1 0 0,0-1 1 0 0,0 1-1 0 0,0 0 1 0 0,-1 0-1 0 0,1 0 0 0 0,0 0 1 0 0,-1 0-1 0 0,1 0 1 0 0,0 0-1 0 0,-1 0 1 0 0,0 0-1 0 0,1 0 1 0 0,-1 0-1 0 0,0 0 0 0 0,0-1 1 0 0,-1 1-7 0 0,0-1 0 0 0,-1 1 0 0 0,1-1 0 0 0,0 1 0 0 0,0 0 0 0 0,-1 0 0 0 0,1 0 0 0 0,-1 1 0 0 0,1-1 0 0 0,-1 0 0 0 0,-4 1 0 0 0,-3-1-31 0 0,-1 0-1 0 0,1 1 1 0 0,-1 1 0 0 0,1 0-1 0 0,-13 2 1 0 0,8 1-124 0 0,0 1 1 0 0,0 0-1 0 0,-14 7 0 0 0,23-9-105 0 0,0 0 1 0 0,1 0-1 0 0,-1 1 0 0 0,1-1 0 0 0,-1 1 0 0 0,1 0 1 0 0,0 1-1 0 0,1-1 0 0 0,-1 1 0 0 0,-3 5 0 0 0,3 4-1977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8:59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0 5216 0 0,'0'0'13604'0'0,"-9"10"-13650"0"0,-27 32-21 0 0,35-41 65 0 0,1-1 0 0 0,0 0 0 0 0,0 0 0 0 0,0 0 0 0 0,0 0 0 0 0,0 1 0 0 0,0-1 0 0 0,-1 0 0 0 0,1 0 0 0 0,0 0 0 0 0,0 1 0 0 0,0-1 0 0 0,0 0 0 0 0,0 0 0 0 0,0 1 0 0 0,0-1 0 0 0,0 0 0 0 0,0 0 0 0 0,0 0 0 0 0,0 1 0 0 0,0-1 0 0 0,0 0 0 0 0,0 0-1 0 0,0 1 1 0 0,0-1 0 0 0,0 0 0 0 0,0 0 0 0 0,0 0 0 0 0,0 1 0 0 0,0-1 0 0 0,1 0 0 0 0,-1 0 0 0 0,0 0 0 0 0,0 1 0 0 0,0-1 0 0 0,0 0 0 0 0,0 0 0 0 0,1 0 0 0 0,-1 0 0 0 0,0 0 0 0 0,0 1 0 0 0,0-1 0 0 0,1 0 0 0 0,-1 0 0 0 0,0 0 0 0 0,0 0 0 0 0,0 0 0 0 0,1 0 0 0 0,-1 0 0 0 0,0 0 0 0 0,19 3-30 0 0,17-5 47 0 0,-28 1 21 0 0,-2-1 41 0 0,1 1-1 0 0,-1 0 1 0 0,1 1 0 0 0,-1-1 0 0 0,1 1 0 0 0,12 2-1 0 0,-17-2-1 0 0,-1 1-1 0 0,0-1 1 0 0,1 1 0 0 0,-1 0-1 0 0,1-1 1 0 0,-1 1-1 0 0,0 0 1 0 0,0 0-1 0 0,1 0 1 0 0,-1 0-1 0 0,0 0 1 0 0,0 0-1 0 0,0 1 1 0 0,0-1-1 0 0,0 0 1 0 0,-1 1 0 0 0,1-1-1 0 0,0 0 1 0 0,-1 1-1 0 0,1-1 1 0 0,0 1-1 0 0,-1-1 1 0 0,0 1-1 0 0,1-1 1 0 0,-1 1-1 0 0,0-1 1 0 0,0 1 0 0 0,0-1-1 0 0,0 1 1 0 0,0-1-1 0 0,0 1 1 0 0,0-1-1 0 0,0 1 1 0 0,-1 2-1 0 0,-2 4-32 0 0,0-1 0 0 0,0 1 0 0 0,-1-1 0 0 0,1 0 0 0 0,-1 0 0 0 0,-1 0-1 0 0,0 0 1 0 0,0-1 0 0 0,0 0 0 0 0,0 0 0 0 0,-1 0 0 0 0,0-1 0 0 0,0 0 0 0 0,-1 0 0 0 0,-9 5-1 0 0,16-9-99 0 0,-1-1-1 0 0,1 0 1 0 0,0 0-1 0 0,0 1 0 0 0,-1-1 1 0 0,1 0-1 0 0,0 0 0 0 0,-1 0 1 0 0,1 1-1 0 0,0-1 1 0 0,0 0-1 0 0,-1 0 0 0 0,1 0 1 0 0,0 0-1 0 0,-1 0 1 0 0,1 0-1 0 0,0 0 0 0 0,-1 0 1 0 0,1 0-1 0 0,0 0 1 0 0,-1 0-1 0 0,1 0 0 0 0,0 0 1 0 0,-1 0-1 0 0,1 0 0 0 0,0 0 1 0 0,-1 0-1 0 0,1 0 1 0 0,0 0-1 0 0,-1-1 0 0 0,1 1 1 0 0,0 0-1 0 0,-1 0 1 0 0,1 0-1 0 0,0 0 0 0 0,0-1 1 0 0,-1 1-1 0 0,1 0 0 0 0,0 0 1 0 0,0-1-1 0 0,0 1 1 0 0,-1 0-1 0 0,1 0 0 0 0,0-1 1 0 0,0 1-1 0 0,0 0 1 0 0,0-1-1 0 0,-1 1 0 0 0,3-20-8843 0 0,7 1 189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00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0 317 9149 0 0,'0'0'8571'0'0,"13"0"-8121"0"0,-6 0-401 0 0,1 0 101 0 0,0 1 0 0 0,0-1-1 0 0,0-1 1 0 0,0 0 0 0 0,0 0 0 0 0,0 0-1 0 0,-1-1 1 0 0,1 0 0 0 0,0-1-1 0 0,-1 0 1 0 0,14-7 0 0 0,-13 5-66 0 0,-1-2-1 0 0,0 1 1 0 0,0-1 0 0 0,-1 0 0 0 0,0 0 0 0 0,0 0-1 0 0,-1-1 1 0 0,1 0 0 0 0,3-9 0 0 0,-7 13-28 0 0,0 0 1 0 0,0 0 0 0 0,-1 0-1 0 0,0 0 1 0 0,0 0-1 0 0,0 0 1 0 0,0-1 0 0 0,0 1-1 0 0,-1 0 1 0 0,0 0-1 0 0,0-1 1 0 0,0 1-1 0 0,0 0 1 0 0,-1-1 0 0 0,0 1-1 0 0,0 0 1 0 0,0 0-1 0 0,0 0 1 0 0,0 0 0 0 0,-1 0-1 0 0,0 0 1 0 0,-4-6-1 0 0,3 5-34 0 0,-1 1 0 0 0,0 0 0 0 0,0 0 0 0 0,0 1 0 0 0,-1-1 1 0 0,-4-2-1 0 0,6 5-46 0 0,1-1 1 0 0,-1 1 0 0 0,1-1 0 0 0,-1 0 0 0 0,1 0 0 0 0,-1 0 0 0 0,1 0-1 0 0,0 0 1 0 0,0 0 0 0 0,0-1 0 0 0,1 1 0 0 0,-1-1 0 0 0,0 1 0 0 0,1-1-1 0 0,-1 0 1 0 0,1 0 0 0 0,0 1 0 0 0,0-1 0 0 0,0 0 0 0 0,1 0 0 0 0,-1 0-1 0 0,0-3 1 0 0,2 4 13 0 0,-1 1 0 0 0,1 0 0 0 0,-1-1 0 0 0,1 1 0 0 0,0 0 0 0 0,0 0 0 0 0,0 0 0 0 0,0 0 0 0 0,0-1 0 0 0,0 1 0 0 0,0 0 0 0 0,0 0 0 0 0,0 1 0 0 0,0-1 0 0 0,0 0 0 0 0,1 0 0 0 0,-1 1 0 0 0,0-1 0 0 0,0 0 0 0 0,1 1 0 0 0,-1-1 0 0 0,1 1 0 0 0,-1 0 0 0 0,0-1 0 0 0,1 1 0 0 0,-1 0 0 0 0,4 0 0 0 0,39-3 158 0 0,-39 3-114 0 0,0 0 1 0 0,0 0 0 0 0,0 1 0 0 0,0 0 0 0 0,-1 0-1 0 0,1 0 1 0 0,0 1 0 0 0,-1-1 0 0 0,1 1 0 0 0,-1 0-1 0 0,1 0 1 0 0,-1 1 0 0 0,0-1 0 0 0,0 1 0 0 0,0 0-1 0 0,0 0 1 0 0,-1 1 0 0 0,1-1 0 0 0,-1 1-1 0 0,0 0 1 0 0,0-1 0 0 0,0 1 0 0 0,4 9 0 0 0,-4-7 22 0 0,-1 0 0 0 0,1 0 0 0 0,-1 0 1 0 0,0 1-1 0 0,-1-1 0 0 0,0 1 1 0 0,0-1-1 0 0,0 1 0 0 0,-1-1 0 0 0,0 1 1 0 0,0 0-1 0 0,0-1 0 0 0,-1 1 1 0 0,0-1-1 0 0,0 1 0 0 0,-5 10 0 0 0,-1-1-46 0 0,5-11-10 0 0,0-1 0 0 0,0 0 1 0 0,1 0-1 0 0,-1 0 0 0 0,1 1 1 0 0,0-1-1 0 0,-1 7 0 0 0,3-10 6 0 0,-1-1 0 0 0,1 1-1 0 0,-1-1 1 0 0,1 1 0 0 0,0 0-1 0 0,-1-1 1 0 0,1 1 0 0 0,0-1-1 0 0,-1 1 1 0 0,1-1 0 0 0,0 0 0 0 0,0 1-1 0 0,-1-1 1 0 0,1 0 0 0 0,0 1-1 0 0,0-1 1 0 0,0 0 0 0 0,-1 0-1 0 0,1 0 1 0 0,0 0 0 0 0,0 0 0 0 0,0 0-1 0 0,0 0 1 0 0,-1 0 0 0 0,1 0-1 0 0,0 0 1 0 0,0 0 0 0 0,1-1-1 0 0,27-4 254 0 0,-14-2-274 0 0,-11 4-116 0 0,1 1-1 0 0,0-1 1 0 0,0 1-1 0 0,0 0 1 0 0,0 1-1 0 0,0 0 1 0 0,8-2-1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0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3464 0 0,'0'0'6345'0'0,"76"-26"-5209"0"0,-40 16-212 0 0,10 0-512 0 0,12-4-320 0 0,24-2-80 0 0,12-3 0 0 0,8-1-12 0 0,-5 0-64 0 0,-6 4-500 0 0,-14 4 88 0 0,-14 2 372 0 0,-9 0 16 0 0,-26 4-2980 0 0,2-4-4965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6T18:59:03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2980 0 0,'0'0'5829'0'0,"0"72"-5621"0"0,3-48-152 0 0,-1-2-56 0 0,3 1-12 0 0,0 1-308 0 0,-2-10-1212 0 0,-1 8-2937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1BEA-E01A-41DC-ACDC-897094E2D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5946E-8A3C-485C-BDB8-3884CC7E2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0E30-D145-477C-8FB2-37A3441B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CF14-1D77-428F-9CC5-31C236B50B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4923-929E-41E7-AA5D-917A20A7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CC2F-BB40-425B-9DE3-F768E3E0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7974-D690-4796-BF49-350CE008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0C82-7D66-43C0-8773-8DCEF4F6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89288-8109-4F67-B25C-015BE64B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4588-A5D9-4082-9D2A-0084AAAA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CF14-1D77-428F-9CC5-31C236B50B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091DE-1E30-4394-9D91-2821882F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E15D-1DE9-42C6-AD2D-9937F270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7974-D690-4796-BF49-350CE008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9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ED584-8CA0-4A1A-BD40-248AA224F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74DDB-F8D4-4D39-8362-5C5BDB01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E961-2432-4174-A053-351306E6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CF14-1D77-428F-9CC5-31C236B50B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BD15-F655-4796-B617-D9995ECC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730D-2D3D-4A0B-A296-AB33C444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7974-D690-4796-BF49-350CE008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B33A-B2FE-486F-B129-6C6B3994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0A9F-D978-4E6D-A467-5C3B9DC9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0010-B9AE-414F-9544-1F5A02A7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CF14-1D77-428F-9CC5-31C236B50B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21FA-956F-4A89-B79D-638364B9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C995-D889-4952-BF85-CBD64B4E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7974-D690-4796-BF49-350CE008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2997-FB05-451F-B2DE-ED20970F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F71C1-8C5D-48FB-BCDB-52627BD2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F7D7-3C09-49A7-BADA-5783EF9D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CF14-1D77-428F-9CC5-31C236B50B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7910-2723-4AE0-8A8F-37BF6E83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1B9A-1130-4F62-B474-17776D23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7974-D690-4796-BF49-350CE008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F0DF-82C8-441A-9346-820B6AA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449D-0743-4781-A091-7E823AC29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87B9D-C9DC-41AE-8735-224B3FFBF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F13D7-951F-4EC0-BF16-D76ABFDD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CF14-1D77-428F-9CC5-31C236B50B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20CDB-C7FF-4D3C-83A2-08180D73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B4A8B-B095-4B88-934C-6858CC4E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7974-D690-4796-BF49-350CE008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0FA3-8618-4C4B-8D0B-716D6695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70E5E-DB48-4A9E-BB3C-9EA3F372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E2813-DA91-414D-BF5E-5A7FB1757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DFD89-37B4-4782-9E68-39BC32FE5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E1613-81B1-45B0-B91A-DA51325E6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F7A99-86C6-4C04-9FFC-51EE4612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CF14-1D77-428F-9CC5-31C236B50B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91C44-30A7-4F30-8492-B665A257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7BC7B-E7D7-41CD-9E35-73D967B9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7974-D690-4796-BF49-350CE008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317D-C6B6-4EFC-82A7-A71E3543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ECBB0-2362-4DF4-809B-7C0216A1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CF14-1D77-428F-9CC5-31C236B50B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DF8CD-B1E8-4212-A496-6A2CC8B9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E7D4C-CB64-4489-B9DE-B1837AEE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7974-D690-4796-BF49-350CE008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2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5C611-C9C8-4756-80D3-A6BF0644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CF14-1D77-428F-9CC5-31C236B50B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C4186-E579-4285-8249-29B61D59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9646-7653-4A2F-A06A-CD580956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7974-D690-4796-BF49-350CE008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1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4C2A-2C48-4601-ABDE-3B29FCD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B384-DA4E-4E44-B643-D48DB2EC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CB24F-212C-4154-A043-426F2BE3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34FE-42AC-43D2-9FA8-CB39D03C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CF14-1D77-428F-9CC5-31C236B50B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DDC62-93BD-4BEA-A030-75E71670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F506E-3CC0-44AA-A8DD-D4701D39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7974-D690-4796-BF49-350CE008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2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48D5-22E0-4EF4-955C-244B18C5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53A4F-0304-4EB0-9F72-1B903E2A8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4DBE4-AF48-40DC-97C1-6CD41E6E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894DA-605F-41B9-BE38-022616DC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CF14-1D77-428F-9CC5-31C236B50B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2984-79F3-4CA8-B548-69016958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716FE-543A-4B6A-88C6-4147609C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7974-D690-4796-BF49-350CE008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7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E436A-0F71-4DBC-BCB1-00676E09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07D5-D7AA-4C13-8824-0685089A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9C07-90B7-4714-B277-E35C4060C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CF14-1D77-428F-9CC5-31C236B50B8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2E1AA-F205-4830-B030-DF7846A69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D7A0-C9C3-4417-BA9B-33059A6C5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F7974-D690-4796-BF49-350CE008F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0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7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image" Target="../media/image55.png"/><Relationship Id="rId133" Type="http://schemas.openxmlformats.org/officeDocument/2006/relationships/customXml" Target="../ink/ink68.xml"/><Relationship Id="rId138" Type="http://schemas.openxmlformats.org/officeDocument/2006/relationships/image" Target="../media/image67.png"/><Relationship Id="rId154" Type="http://schemas.openxmlformats.org/officeDocument/2006/relationships/image" Target="../media/image75.png"/><Relationship Id="rId159" Type="http://schemas.openxmlformats.org/officeDocument/2006/relationships/customXml" Target="../ink/ink81.xml"/><Relationship Id="rId16" Type="http://schemas.openxmlformats.org/officeDocument/2006/relationships/customXml" Target="../ink/ink8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image" Target="../media/image50.png"/><Relationship Id="rId123" Type="http://schemas.openxmlformats.org/officeDocument/2006/relationships/customXml" Target="../ink/ink63.xml"/><Relationship Id="rId128" Type="http://schemas.openxmlformats.org/officeDocument/2006/relationships/image" Target="../media/image62.png"/><Relationship Id="rId144" Type="http://schemas.openxmlformats.org/officeDocument/2006/relationships/image" Target="../media/image70.png"/><Relationship Id="rId149" Type="http://schemas.openxmlformats.org/officeDocument/2006/relationships/customXml" Target="../ink/ink76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image" Target="../media/image78.png"/><Relationship Id="rId165" Type="http://schemas.openxmlformats.org/officeDocument/2006/relationships/customXml" Target="../ink/ink84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18" Type="http://schemas.openxmlformats.org/officeDocument/2006/relationships/customXml" Target="../ink/ink60.xml"/><Relationship Id="rId134" Type="http://schemas.openxmlformats.org/officeDocument/2006/relationships/image" Target="../media/image65.png"/><Relationship Id="rId139" Type="http://schemas.openxmlformats.org/officeDocument/2006/relationships/customXml" Target="../ink/ink71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image" Target="../media/image73.png"/><Relationship Id="rId155" Type="http://schemas.openxmlformats.org/officeDocument/2006/relationships/customXml" Target="../ink/ink79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124" Type="http://schemas.openxmlformats.org/officeDocument/2006/relationships/image" Target="../media/image60.png"/><Relationship Id="rId129" Type="http://schemas.openxmlformats.org/officeDocument/2006/relationships/customXml" Target="../ink/ink66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image" Target="../media/image68.png"/><Relationship Id="rId145" Type="http://schemas.openxmlformats.org/officeDocument/2006/relationships/customXml" Target="../ink/ink74.xml"/><Relationship Id="rId161" Type="http://schemas.openxmlformats.org/officeDocument/2006/relationships/customXml" Target="../ink/ink82.xml"/><Relationship Id="rId16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image" Target="../media/image52.png"/><Relationship Id="rId114" Type="http://schemas.openxmlformats.org/officeDocument/2006/relationships/image" Target="../media/image56.png"/><Relationship Id="rId119" Type="http://schemas.openxmlformats.org/officeDocument/2006/relationships/image" Target="../media/image58.png"/><Relationship Id="rId127" Type="http://schemas.openxmlformats.org/officeDocument/2006/relationships/customXml" Target="../ink/ink65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customXml" Target="../ink/ink51.xml"/><Relationship Id="rId122" Type="http://schemas.openxmlformats.org/officeDocument/2006/relationships/image" Target="../media/image59.png"/><Relationship Id="rId130" Type="http://schemas.openxmlformats.org/officeDocument/2006/relationships/image" Target="../media/image63.png"/><Relationship Id="rId135" Type="http://schemas.openxmlformats.org/officeDocument/2006/relationships/customXml" Target="../ink/ink69.xml"/><Relationship Id="rId143" Type="http://schemas.openxmlformats.org/officeDocument/2006/relationships/customXml" Target="../ink/ink73.xml"/><Relationship Id="rId148" Type="http://schemas.openxmlformats.org/officeDocument/2006/relationships/image" Target="../media/image72.png"/><Relationship Id="rId151" Type="http://schemas.openxmlformats.org/officeDocument/2006/relationships/customXml" Target="../ink/ink77.xml"/><Relationship Id="rId156" Type="http://schemas.openxmlformats.org/officeDocument/2006/relationships/image" Target="../media/image76.png"/><Relationship Id="rId164" Type="http://schemas.openxmlformats.org/officeDocument/2006/relationships/image" Target="../media/image8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image" Target="../media/image51.png"/><Relationship Id="rId120" Type="http://schemas.openxmlformats.org/officeDocument/2006/relationships/customXml" Target="../ink/ink61.xml"/><Relationship Id="rId125" Type="http://schemas.openxmlformats.org/officeDocument/2006/relationships/customXml" Target="../ink/ink64.xml"/><Relationship Id="rId141" Type="http://schemas.openxmlformats.org/officeDocument/2006/relationships/customXml" Target="../ink/ink72.xml"/><Relationship Id="rId146" Type="http://schemas.openxmlformats.org/officeDocument/2006/relationships/image" Target="../media/image71.png"/><Relationship Id="rId167" Type="http://schemas.openxmlformats.org/officeDocument/2006/relationships/customXml" Target="../ink/ink85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image" Target="../media/image7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131" Type="http://schemas.openxmlformats.org/officeDocument/2006/relationships/customXml" Target="../ink/ink67.xml"/><Relationship Id="rId136" Type="http://schemas.openxmlformats.org/officeDocument/2006/relationships/image" Target="../media/image66.png"/><Relationship Id="rId157" Type="http://schemas.openxmlformats.org/officeDocument/2006/relationships/customXml" Target="../ink/ink80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image" Target="../media/image74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customXml" Target="../ink/ink53.xml"/><Relationship Id="rId126" Type="http://schemas.openxmlformats.org/officeDocument/2006/relationships/image" Target="../media/image61.png"/><Relationship Id="rId147" Type="http://schemas.openxmlformats.org/officeDocument/2006/relationships/customXml" Target="../ink/ink75.xml"/><Relationship Id="rId168" Type="http://schemas.openxmlformats.org/officeDocument/2006/relationships/image" Target="../media/image8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customXml" Target="../ink/ink62.xml"/><Relationship Id="rId142" Type="http://schemas.openxmlformats.org/officeDocument/2006/relationships/image" Target="../media/image69.png"/><Relationship Id="rId163" Type="http://schemas.openxmlformats.org/officeDocument/2006/relationships/customXml" Target="../ink/ink83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9.xml"/><Relationship Id="rId137" Type="http://schemas.openxmlformats.org/officeDocument/2006/relationships/customXml" Target="../ink/ink70.xml"/><Relationship Id="rId158" Type="http://schemas.openxmlformats.org/officeDocument/2006/relationships/image" Target="../media/image77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32" Type="http://schemas.openxmlformats.org/officeDocument/2006/relationships/image" Target="../media/image64.png"/><Relationship Id="rId153" Type="http://schemas.openxmlformats.org/officeDocument/2006/relationships/customXml" Target="../ink/ink78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4.png"/><Relationship Id="rId21" Type="http://schemas.openxmlformats.org/officeDocument/2006/relationships/customXml" Target="../ink/ink95.xml"/><Relationship Id="rId42" Type="http://schemas.openxmlformats.org/officeDocument/2006/relationships/image" Target="../media/image102.png"/><Relationship Id="rId47" Type="http://schemas.openxmlformats.org/officeDocument/2006/relationships/customXml" Target="../ink/ink108.xml"/><Relationship Id="rId63" Type="http://schemas.openxmlformats.org/officeDocument/2006/relationships/customXml" Target="../ink/ink116.xml"/><Relationship Id="rId68" Type="http://schemas.openxmlformats.org/officeDocument/2006/relationships/image" Target="../media/image115.png"/><Relationship Id="rId84" Type="http://schemas.openxmlformats.org/officeDocument/2006/relationships/image" Target="../media/image123.png"/><Relationship Id="rId89" Type="http://schemas.openxmlformats.org/officeDocument/2006/relationships/customXml" Target="../ink/ink129.xml"/><Relationship Id="rId112" Type="http://schemas.openxmlformats.org/officeDocument/2006/relationships/image" Target="../media/image137.png"/><Relationship Id="rId16" Type="http://schemas.openxmlformats.org/officeDocument/2006/relationships/image" Target="../media/image89.png"/><Relationship Id="rId107" Type="http://schemas.openxmlformats.org/officeDocument/2006/relationships/customXml" Target="../ink/ink138.xml"/><Relationship Id="rId11" Type="http://schemas.openxmlformats.org/officeDocument/2006/relationships/customXml" Target="../ink/ink90.xml"/><Relationship Id="rId24" Type="http://schemas.openxmlformats.org/officeDocument/2006/relationships/image" Target="../media/image93.png"/><Relationship Id="rId32" Type="http://schemas.openxmlformats.org/officeDocument/2006/relationships/image" Target="../media/image97.png"/><Relationship Id="rId37" Type="http://schemas.openxmlformats.org/officeDocument/2006/relationships/customXml" Target="../ink/ink103.xml"/><Relationship Id="rId40" Type="http://schemas.openxmlformats.org/officeDocument/2006/relationships/image" Target="../media/image101.png"/><Relationship Id="rId45" Type="http://schemas.openxmlformats.org/officeDocument/2006/relationships/customXml" Target="../ink/ink107.xml"/><Relationship Id="rId53" Type="http://schemas.openxmlformats.org/officeDocument/2006/relationships/customXml" Target="../ink/ink111.xml"/><Relationship Id="rId58" Type="http://schemas.openxmlformats.org/officeDocument/2006/relationships/image" Target="../media/image110.png"/><Relationship Id="rId66" Type="http://schemas.openxmlformats.org/officeDocument/2006/relationships/image" Target="../media/image114.png"/><Relationship Id="rId74" Type="http://schemas.openxmlformats.org/officeDocument/2006/relationships/image" Target="../media/image118.png"/><Relationship Id="rId79" Type="http://schemas.openxmlformats.org/officeDocument/2006/relationships/customXml" Target="../ink/ink124.xml"/><Relationship Id="rId87" Type="http://schemas.openxmlformats.org/officeDocument/2006/relationships/customXml" Target="../ink/ink128.xml"/><Relationship Id="rId102" Type="http://schemas.openxmlformats.org/officeDocument/2006/relationships/image" Target="../media/image132.png"/><Relationship Id="rId110" Type="http://schemas.openxmlformats.org/officeDocument/2006/relationships/image" Target="../media/image136.png"/><Relationship Id="rId115" Type="http://schemas.openxmlformats.org/officeDocument/2006/relationships/customXml" Target="../ink/ink142.xml"/><Relationship Id="rId5" Type="http://schemas.openxmlformats.org/officeDocument/2006/relationships/customXml" Target="../ink/ink87.xml"/><Relationship Id="rId61" Type="http://schemas.openxmlformats.org/officeDocument/2006/relationships/customXml" Target="../ink/ink115.xml"/><Relationship Id="rId82" Type="http://schemas.openxmlformats.org/officeDocument/2006/relationships/image" Target="../media/image122.png"/><Relationship Id="rId90" Type="http://schemas.openxmlformats.org/officeDocument/2006/relationships/image" Target="../media/image126.png"/><Relationship Id="rId95" Type="http://schemas.openxmlformats.org/officeDocument/2006/relationships/customXml" Target="../ink/ink132.xml"/><Relationship Id="rId19" Type="http://schemas.openxmlformats.org/officeDocument/2006/relationships/customXml" Target="../ink/ink94.xml"/><Relationship Id="rId14" Type="http://schemas.openxmlformats.org/officeDocument/2006/relationships/image" Target="../media/image88.png"/><Relationship Id="rId22" Type="http://schemas.openxmlformats.org/officeDocument/2006/relationships/image" Target="../media/image92.png"/><Relationship Id="rId27" Type="http://schemas.openxmlformats.org/officeDocument/2006/relationships/customXml" Target="../ink/ink98.xml"/><Relationship Id="rId30" Type="http://schemas.openxmlformats.org/officeDocument/2006/relationships/image" Target="../media/image96.png"/><Relationship Id="rId35" Type="http://schemas.openxmlformats.org/officeDocument/2006/relationships/customXml" Target="../ink/ink102.xml"/><Relationship Id="rId43" Type="http://schemas.openxmlformats.org/officeDocument/2006/relationships/customXml" Target="../ink/ink106.xml"/><Relationship Id="rId48" Type="http://schemas.openxmlformats.org/officeDocument/2006/relationships/image" Target="../media/image105.png"/><Relationship Id="rId56" Type="http://schemas.openxmlformats.org/officeDocument/2006/relationships/image" Target="../media/image109.png"/><Relationship Id="rId64" Type="http://schemas.openxmlformats.org/officeDocument/2006/relationships/image" Target="../media/image113.png"/><Relationship Id="rId69" Type="http://schemas.openxmlformats.org/officeDocument/2006/relationships/customXml" Target="../ink/ink119.xml"/><Relationship Id="rId77" Type="http://schemas.openxmlformats.org/officeDocument/2006/relationships/customXml" Target="../ink/ink123.xml"/><Relationship Id="rId100" Type="http://schemas.openxmlformats.org/officeDocument/2006/relationships/image" Target="../media/image131.png"/><Relationship Id="rId105" Type="http://schemas.openxmlformats.org/officeDocument/2006/relationships/customXml" Target="../ink/ink137.xml"/><Relationship Id="rId113" Type="http://schemas.openxmlformats.org/officeDocument/2006/relationships/customXml" Target="../ink/ink141.xml"/><Relationship Id="rId8" Type="http://schemas.openxmlformats.org/officeDocument/2006/relationships/image" Target="../media/image86.png"/><Relationship Id="rId51" Type="http://schemas.openxmlformats.org/officeDocument/2006/relationships/customXml" Target="../ink/ink110.xml"/><Relationship Id="rId72" Type="http://schemas.openxmlformats.org/officeDocument/2006/relationships/image" Target="../media/image117.png"/><Relationship Id="rId80" Type="http://schemas.openxmlformats.org/officeDocument/2006/relationships/image" Target="../media/image121.png"/><Relationship Id="rId85" Type="http://schemas.openxmlformats.org/officeDocument/2006/relationships/customXml" Target="../ink/ink127.xml"/><Relationship Id="rId93" Type="http://schemas.openxmlformats.org/officeDocument/2006/relationships/customXml" Target="../ink/ink131.xml"/><Relationship Id="rId98" Type="http://schemas.openxmlformats.org/officeDocument/2006/relationships/image" Target="../media/image130.png"/><Relationship Id="rId3" Type="http://schemas.openxmlformats.org/officeDocument/2006/relationships/customXml" Target="../ink/ink86.xml"/><Relationship Id="rId12" Type="http://schemas.openxmlformats.org/officeDocument/2006/relationships/image" Target="../media/image87.png"/><Relationship Id="rId17" Type="http://schemas.openxmlformats.org/officeDocument/2006/relationships/customXml" Target="../ink/ink93.xml"/><Relationship Id="rId25" Type="http://schemas.openxmlformats.org/officeDocument/2006/relationships/customXml" Target="../ink/ink97.xml"/><Relationship Id="rId33" Type="http://schemas.openxmlformats.org/officeDocument/2006/relationships/customXml" Target="../ink/ink101.xml"/><Relationship Id="rId38" Type="http://schemas.openxmlformats.org/officeDocument/2006/relationships/image" Target="../media/image100.png"/><Relationship Id="rId46" Type="http://schemas.openxmlformats.org/officeDocument/2006/relationships/image" Target="../media/image104.png"/><Relationship Id="rId59" Type="http://schemas.openxmlformats.org/officeDocument/2006/relationships/customXml" Target="../ink/ink114.xml"/><Relationship Id="rId67" Type="http://schemas.openxmlformats.org/officeDocument/2006/relationships/customXml" Target="../ink/ink118.xml"/><Relationship Id="rId103" Type="http://schemas.openxmlformats.org/officeDocument/2006/relationships/customXml" Target="../ink/ink136.xml"/><Relationship Id="rId108" Type="http://schemas.openxmlformats.org/officeDocument/2006/relationships/image" Target="../media/image135.png"/><Relationship Id="rId116" Type="http://schemas.openxmlformats.org/officeDocument/2006/relationships/image" Target="../media/image139.png"/><Relationship Id="rId20" Type="http://schemas.openxmlformats.org/officeDocument/2006/relationships/image" Target="../media/image91.png"/><Relationship Id="rId41" Type="http://schemas.openxmlformats.org/officeDocument/2006/relationships/customXml" Target="../ink/ink105.xml"/><Relationship Id="rId54" Type="http://schemas.openxmlformats.org/officeDocument/2006/relationships/image" Target="../media/image108.png"/><Relationship Id="rId62" Type="http://schemas.openxmlformats.org/officeDocument/2006/relationships/image" Target="../media/image112.png"/><Relationship Id="rId70" Type="http://schemas.openxmlformats.org/officeDocument/2006/relationships/image" Target="../media/image116.png"/><Relationship Id="rId75" Type="http://schemas.openxmlformats.org/officeDocument/2006/relationships/customXml" Target="../ink/ink122.xml"/><Relationship Id="rId83" Type="http://schemas.openxmlformats.org/officeDocument/2006/relationships/customXml" Target="../ink/ink126.xml"/><Relationship Id="rId88" Type="http://schemas.openxmlformats.org/officeDocument/2006/relationships/image" Target="../media/image125.png"/><Relationship Id="rId91" Type="http://schemas.openxmlformats.org/officeDocument/2006/relationships/customXml" Target="../ink/ink130.xml"/><Relationship Id="rId96" Type="http://schemas.openxmlformats.org/officeDocument/2006/relationships/image" Target="../media/image129.png"/><Relationship Id="rId111" Type="http://schemas.openxmlformats.org/officeDocument/2006/relationships/customXml" Target="../ink/ink1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5" Type="http://schemas.openxmlformats.org/officeDocument/2006/relationships/customXml" Target="../ink/ink92.xml"/><Relationship Id="rId23" Type="http://schemas.openxmlformats.org/officeDocument/2006/relationships/customXml" Target="../ink/ink96.xml"/><Relationship Id="rId28" Type="http://schemas.openxmlformats.org/officeDocument/2006/relationships/image" Target="../media/image95.png"/><Relationship Id="rId36" Type="http://schemas.openxmlformats.org/officeDocument/2006/relationships/image" Target="../media/image99.png"/><Relationship Id="rId49" Type="http://schemas.openxmlformats.org/officeDocument/2006/relationships/customXml" Target="../ink/ink109.xml"/><Relationship Id="rId57" Type="http://schemas.openxmlformats.org/officeDocument/2006/relationships/customXml" Target="../ink/ink113.xml"/><Relationship Id="rId106" Type="http://schemas.openxmlformats.org/officeDocument/2006/relationships/image" Target="../media/image134.png"/><Relationship Id="rId114" Type="http://schemas.openxmlformats.org/officeDocument/2006/relationships/image" Target="../media/image138.png"/><Relationship Id="rId10" Type="http://schemas.openxmlformats.org/officeDocument/2006/relationships/image" Target="../media/image45.png"/><Relationship Id="rId31" Type="http://schemas.openxmlformats.org/officeDocument/2006/relationships/customXml" Target="../ink/ink100.xml"/><Relationship Id="rId44" Type="http://schemas.openxmlformats.org/officeDocument/2006/relationships/image" Target="../media/image103.png"/><Relationship Id="rId52" Type="http://schemas.openxmlformats.org/officeDocument/2006/relationships/image" Target="../media/image107.png"/><Relationship Id="rId60" Type="http://schemas.openxmlformats.org/officeDocument/2006/relationships/image" Target="../media/image111.png"/><Relationship Id="rId65" Type="http://schemas.openxmlformats.org/officeDocument/2006/relationships/customXml" Target="../ink/ink117.xml"/><Relationship Id="rId73" Type="http://schemas.openxmlformats.org/officeDocument/2006/relationships/customXml" Target="../ink/ink121.xml"/><Relationship Id="rId78" Type="http://schemas.openxmlformats.org/officeDocument/2006/relationships/image" Target="../media/image120.png"/><Relationship Id="rId81" Type="http://schemas.openxmlformats.org/officeDocument/2006/relationships/customXml" Target="../ink/ink125.xml"/><Relationship Id="rId86" Type="http://schemas.openxmlformats.org/officeDocument/2006/relationships/image" Target="../media/image124.png"/><Relationship Id="rId94" Type="http://schemas.openxmlformats.org/officeDocument/2006/relationships/image" Target="../media/image128.png"/><Relationship Id="rId99" Type="http://schemas.openxmlformats.org/officeDocument/2006/relationships/customXml" Target="../ink/ink134.xml"/><Relationship Id="rId101" Type="http://schemas.openxmlformats.org/officeDocument/2006/relationships/customXml" Target="../ink/ink135.xml"/><Relationship Id="rId4" Type="http://schemas.openxmlformats.org/officeDocument/2006/relationships/image" Target="../media/image84.png"/><Relationship Id="rId9" Type="http://schemas.openxmlformats.org/officeDocument/2006/relationships/customXml" Target="../ink/ink89.xml"/><Relationship Id="rId13" Type="http://schemas.openxmlformats.org/officeDocument/2006/relationships/customXml" Target="../ink/ink91.xml"/><Relationship Id="rId18" Type="http://schemas.openxmlformats.org/officeDocument/2006/relationships/image" Target="../media/image90.png"/><Relationship Id="rId39" Type="http://schemas.openxmlformats.org/officeDocument/2006/relationships/customXml" Target="../ink/ink104.xml"/><Relationship Id="rId109" Type="http://schemas.openxmlformats.org/officeDocument/2006/relationships/customXml" Target="../ink/ink139.xml"/><Relationship Id="rId34" Type="http://schemas.openxmlformats.org/officeDocument/2006/relationships/image" Target="../media/image98.png"/><Relationship Id="rId50" Type="http://schemas.openxmlformats.org/officeDocument/2006/relationships/image" Target="../media/image106.png"/><Relationship Id="rId55" Type="http://schemas.openxmlformats.org/officeDocument/2006/relationships/customXml" Target="../ink/ink112.xml"/><Relationship Id="rId76" Type="http://schemas.openxmlformats.org/officeDocument/2006/relationships/image" Target="../media/image119.png"/><Relationship Id="rId97" Type="http://schemas.openxmlformats.org/officeDocument/2006/relationships/customXml" Target="../ink/ink133.xml"/><Relationship Id="rId104" Type="http://schemas.openxmlformats.org/officeDocument/2006/relationships/image" Target="../media/image133.png"/><Relationship Id="rId7" Type="http://schemas.openxmlformats.org/officeDocument/2006/relationships/customXml" Target="../ink/ink88.xml"/><Relationship Id="rId71" Type="http://schemas.openxmlformats.org/officeDocument/2006/relationships/customXml" Target="../ink/ink120.xml"/><Relationship Id="rId92" Type="http://schemas.openxmlformats.org/officeDocument/2006/relationships/image" Target="../media/image127.png"/><Relationship Id="rId2" Type="http://schemas.openxmlformats.org/officeDocument/2006/relationships/image" Target="../media/image83.png"/><Relationship Id="rId29" Type="http://schemas.openxmlformats.org/officeDocument/2006/relationships/customXml" Target="../ink/ink9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0.xml"/><Relationship Id="rId21" Type="http://schemas.openxmlformats.org/officeDocument/2006/relationships/customXml" Target="../ink/ink152.xml"/><Relationship Id="rId42" Type="http://schemas.openxmlformats.org/officeDocument/2006/relationships/image" Target="../media/image160.png"/><Relationship Id="rId63" Type="http://schemas.openxmlformats.org/officeDocument/2006/relationships/customXml" Target="../ink/ink173.xml"/><Relationship Id="rId84" Type="http://schemas.openxmlformats.org/officeDocument/2006/relationships/image" Target="../media/image181.png"/><Relationship Id="rId138" Type="http://schemas.openxmlformats.org/officeDocument/2006/relationships/image" Target="../media/image208.png"/><Relationship Id="rId159" Type="http://schemas.openxmlformats.org/officeDocument/2006/relationships/customXml" Target="../ink/ink221.xml"/><Relationship Id="rId170" Type="http://schemas.openxmlformats.org/officeDocument/2006/relationships/image" Target="../media/image224.png"/><Relationship Id="rId191" Type="http://schemas.openxmlformats.org/officeDocument/2006/relationships/customXml" Target="../ink/ink237.xml"/><Relationship Id="rId205" Type="http://schemas.openxmlformats.org/officeDocument/2006/relationships/customXml" Target="../ink/ink244.xml"/><Relationship Id="rId16" Type="http://schemas.openxmlformats.org/officeDocument/2006/relationships/image" Target="../media/image147.png"/><Relationship Id="rId107" Type="http://schemas.openxmlformats.org/officeDocument/2006/relationships/customXml" Target="../ink/ink195.xml"/><Relationship Id="rId11" Type="http://schemas.openxmlformats.org/officeDocument/2006/relationships/customXml" Target="../ink/ink147.xml"/><Relationship Id="rId32" Type="http://schemas.openxmlformats.org/officeDocument/2006/relationships/image" Target="../media/image155.png"/><Relationship Id="rId37" Type="http://schemas.openxmlformats.org/officeDocument/2006/relationships/customXml" Target="../ink/ink160.xml"/><Relationship Id="rId53" Type="http://schemas.openxmlformats.org/officeDocument/2006/relationships/customXml" Target="../ink/ink168.xml"/><Relationship Id="rId58" Type="http://schemas.openxmlformats.org/officeDocument/2006/relationships/image" Target="../media/image168.png"/><Relationship Id="rId74" Type="http://schemas.openxmlformats.org/officeDocument/2006/relationships/image" Target="../media/image176.png"/><Relationship Id="rId79" Type="http://schemas.openxmlformats.org/officeDocument/2006/relationships/customXml" Target="../ink/ink181.xml"/><Relationship Id="rId102" Type="http://schemas.openxmlformats.org/officeDocument/2006/relationships/image" Target="../media/image190.png"/><Relationship Id="rId123" Type="http://schemas.openxmlformats.org/officeDocument/2006/relationships/customXml" Target="../ink/ink203.xml"/><Relationship Id="rId128" Type="http://schemas.openxmlformats.org/officeDocument/2006/relationships/image" Target="../media/image203.png"/><Relationship Id="rId144" Type="http://schemas.openxmlformats.org/officeDocument/2006/relationships/image" Target="../media/image211.png"/><Relationship Id="rId149" Type="http://schemas.openxmlformats.org/officeDocument/2006/relationships/customXml" Target="../ink/ink216.xml"/><Relationship Id="rId5" Type="http://schemas.openxmlformats.org/officeDocument/2006/relationships/customXml" Target="../ink/ink144.xml"/><Relationship Id="rId90" Type="http://schemas.openxmlformats.org/officeDocument/2006/relationships/image" Target="../media/image184.png"/><Relationship Id="rId95" Type="http://schemas.openxmlformats.org/officeDocument/2006/relationships/customXml" Target="../ink/ink189.xml"/><Relationship Id="rId160" Type="http://schemas.openxmlformats.org/officeDocument/2006/relationships/image" Target="../media/image219.png"/><Relationship Id="rId165" Type="http://schemas.openxmlformats.org/officeDocument/2006/relationships/customXml" Target="../ink/ink224.xml"/><Relationship Id="rId181" Type="http://schemas.openxmlformats.org/officeDocument/2006/relationships/customXml" Target="../ink/ink232.xml"/><Relationship Id="rId186" Type="http://schemas.openxmlformats.org/officeDocument/2006/relationships/image" Target="../media/image232.png"/><Relationship Id="rId22" Type="http://schemas.openxmlformats.org/officeDocument/2006/relationships/image" Target="../media/image150.png"/><Relationship Id="rId27" Type="http://schemas.openxmlformats.org/officeDocument/2006/relationships/customXml" Target="../ink/ink155.xml"/><Relationship Id="rId43" Type="http://schemas.openxmlformats.org/officeDocument/2006/relationships/customXml" Target="../ink/ink163.xml"/><Relationship Id="rId48" Type="http://schemas.openxmlformats.org/officeDocument/2006/relationships/image" Target="../media/image163.png"/><Relationship Id="rId64" Type="http://schemas.openxmlformats.org/officeDocument/2006/relationships/image" Target="../media/image171.png"/><Relationship Id="rId69" Type="http://schemas.openxmlformats.org/officeDocument/2006/relationships/customXml" Target="../ink/ink176.xml"/><Relationship Id="rId113" Type="http://schemas.openxmlformats.org/officeDocument/2006/relationships/customXml" Target="../ink/ink198.xml"/><Relationship Id="rId118" Type="http://schemas.openxmlformats.org/officeDocument/2006/relationships/image" Target="../media/image198.png"/><Relationship Id="rId134" Type="http://schemas.openxmlformats.org/officeDocument/2006/relationships/image" Target="../media/image206.png"/><Relationship Id="rId139" Type="http://schemas.openxmlformats.org/officeDocument/2006/relationships/customXml" Target="../ink/ink211.xml"/><Relationship Id="rId80" Type="http://schemas.openxmlformats.org/officeDocument/2006/relationships/image" Target="../media/image179.png"/><Relationship Id="rId85" Type="http://schemas.openxmlformats.org/officeDocument/2006/relationships/customXml" Target="../ink/ink184.xml"/><Relationship Id="rId150" Type="http://schemas.openxmlformats.org/officeDocument/2006/relationships/image" Target="../media/image214.png"/><Relationship Id="rId155" Type="http://schemas.openxmlformats.org/officeDocument/2006/relationships/customXml" Target="../ink/ink219.xml"/><Relationship Id="rId171" Type="http://schemas.openxmlformats.org/officeDocument/2006/relationships/customXml" Target="../ink/ink227.xml"/><Relationship Id="rId176" Type="http://schemas.openxmlformats.org/officeDocument/2006/relationships/image" Target="../media/image227.png"/><Relationship Id="rId192" Type="http://schemas.openxmlformats.org/officeDocument/2006/relationships/image" Target="../media/image235.png"/><Relationship Id="rId197" Type="http://schemas.openxmlformats.org/officeDocument/2006/relationships/customXml" Target="../ink/ink240.xml"/><Relationship Id="rId206" Type="http://schemas.openxmlformats.org/officeDocument/2006/relationships/image" Target="../media/image242.png"/><Relationship Id="rId201" Type="http://schemas.openxmlformats.org/officeDocument/2006/relationships/customXml" Target="../ink/ink242.xml"/><Relationship Id="rId12" Type="http://schemas.openxmlformats.org/officeDocument/2006/relationships/image" Target="../media/image145.png"/><Relationship Id="rId17" Type="http://schemas.openxmlformats.org/officeDocument/2006/relationships/customXml" Target="../ink/ink150.xml"/><Relationship Id="rId33" Type="http://schemas.openxmlformats.org/officeDocument/2006/relationships/customXml" Target="../ink/ink158.xml"/><Relationship Id="rId38" Type="http://schemas.openxmlformats.org/officeDocument/2006/relationships/image" Target="../media/image158.png"/><Relationship Id="rId59" Type="http://schemas.openxmlformats.org/officeDocument/2006/relationships/customXml" Target="../ink/ink171.xml"/><Relationship Id="rId103" Type="http://schemas.openxmlformats.org/officeDocument/2006/relationships/customXml" Target="../ink/ink193.xml"/><Relationship Id="rId108" Type="http://schemas.openxmlformats.org/officeDocument/2006/relationships/image" Target="../media/image193.png"/><Relationship Id="rId124" Type="http://schemas.openxmlformats.org/officeDocument/2006/relationships/image" Target="../media/image201.png"/><Relationship Id="rId129" Type="http://schemas.openxmlformats.org/officeDocument/2006/relationships/customXml" Target="../ink/ink206.xml"/><Relationship Id="rId54" Type="http://schemas.openxmlformats.org/officeDocument/2006/relationships/image" Target="../media/image166.png"/><Relationship Id="rId70" Type="http://schemas.openxmlformats.org/officeDocument/2006/relationships/image" Target="../media/image174.png"/><Relationship Id="rId75" Type="http://schemas.openxmlformats.org/officeDocument/2006/relationships/customXml" Target="../ink/ink179.xml"/><Relationship Id="rId91" Type="http://schemas.openxmlformats.org/officeDocument/2006/relationships/customXml" Target="../ink/ink187.xml"/><Relationship Id="rId96" Type="http://schemas.openxmlformats.org/officeDocument/2006/relationships/image" Target="../media/image187.png"/><Relationship Id="rId140" Type="http://schemas.openxmlformats.org/officeDocument/2006/relationships/image" Target="../media/image209.png"/><Relationship Id="rId145" Type="http://schemas.openxmlformats.org/officeDocument/2006/relationships/customXml" Target="../ink/ink214.xml"/><Relationship Id="rId161" Type="http://schemas.openxmlformats.org/officeDocument/2006/relationships/customXml" Target="../ink/ink222.xml"/><Relationship Id="rId166" Type="http://schemas.openxmlformats.org/officeDocument/2006/relationships/image" Target="../media/image222.png"/><Relationship Id="rId182" Type="http://schemas.openxmlformats.org/officeDocument/2006/relationships/image" Target="../media/image230.png"/><Relationship Id="rId187" Type="http://schemas.openxmlformats.org/officeDocument/2006/relationships/customXml" Target="../ink/ink2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153.xml"/><Relationship Id="rId28" Type="http://schemas.openxmlformats.org/officeDocument/2006/relationships/image" Target="../media/image153.png"/><Relationship Id="rId49" Type="http://schemas.openxmlformats.org/officeDocument/2006/relationships/customXml" Target="../ink/ink166.xml"/><Relationship Id="rId114" Type="http://schemas.openxmlformats.org/officeDocument/2006/relationships/image" Target="../media/image196.png"/><Relationship Id="rId119" Type="http://schemas.openxmlformats.org/officeDocument/2006/relationships/customXml" Target="../ink/ink201.xml"/><Relationship Id="rId44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customXml" Target="../ink/ink174.xml"/><Relationship Id="rId81" Type="http://schemas.openxmlformats.org/officeDocument/2006/relationships/customXml" Target="../ink/ink182.xml"/><Relationship Id="rId86" Type="http://schemas.openxmlformats.org/officeDocument/2006/relationships/image" Target="../media/image182.png"/><Relationship Id="rId130" Type="http://schemas.openxmlformats.org/officeDocument/2006/relationships/image" Target="../media/image204.png"/><Relationship Id="rId135" Type="http://schemas.openxmlformats.org/officeDocument/2006/relationships/customXml" Target="../ink/ink209.xml"/><Relationship Id="rId151" Type="http://schemas.openxmlformats.org/officeDocument/2006/relationships/customXml" Target="../ink/ink217.xml"/><Relationship Id="rId156" Type="http://schemas.openxmlformats.org/officeDocument/2006/relationships/image" Target="../media/image217.png"/><Relationship Id="rId177" Type="http://schemas.openxmlformats.org/officeDocument/2006/relationships/customXml" Target="../ink/ink230.xml"/><Relationship Id="rId198" Type="http://schemas.openxmlformats.org/officeDocument/2006/relationships/image" Target="../media/image238.png"/><Relationship Id="rId172" Type="http://schemas.openxmlformats.org/officeDocument/2006/relationships/image" Target="../media/image225.png"/><Relationship Id="rId193" Type="http://schemas.openxmlformats.org/officeDocument/2006/relationships/customXml" Target="../ink/ink238.xml"/><Relationship Id="rId202" Type="http://schemas.openxmlformats.org/officeDocument/2006/relationships/image" Target="../media/image240.png"/><Relationship Id="rId207" Type="http://schemas.openxmlformats.org/officeDocument/2006/relationships/customXml" Target="../ink/ink245.xml"/><Relationship Id="rId13" Type="http://schemas.openxmlformats.org/officeDocument/2006/relationships/customXml" Target="../ink/ink148.xml"/><Relationship Id="rId18" Type="http://schemas.openxmlformats.org/officeDocument/2006/relationships/image" Target="../media/image148.png"/><Relationship Id="rId39" Type="http://schemas.openxmlformats.org/officeDocument/2006/relationships/customXml" Target="../ink/ink161.xml"/><Relationship Id="rId109" Type="http://schemas.openxmlformats.org/officeDocument/2006/relationships/customXml" Target="../ink/ink196.xml"/><Relationship Id="rId34" Type="http://schemas.openxmlformats.org/officeDocument/2006/relationships/image" Target="../media/image156.png"/><Relationship Id="rId50" Type="http://schemas.openxmlformats.org/officeDocument/2006/relationships/image" Target="../media/image164.png"/><Relationship Id="rId55" Type="http://schemas.openxmlformats.org/officeDocument/2006/relationships/customXml" Target="../ink/ink169.xml"/><Relationship Id="rId76" Type="http://schemas.openxmlformats.org/officeDocument/2006/relationships/image" Target="../media/image177.png"/><Relationship Id="rId97" Type="http://schemas.openxmlformats.org/officeDocument/2006/relationships/customXml" Target="../ink/ink190.xml"/><Relationship Id="rId104" Type="http://schemas.openxmlformats.org/officeDocument/2006/relationships/image" Target="../media/image191.png"/><Relationship Id="rId120" Type="http://schemas.openxmlformats.org/officeDocument/2006/relationships/image" Target="../media/image199.png"/><Relationship Id="rId125" Type="http://schemas.openxmlformats.org/officeDocument/2006/relationships/customXml" Target="../ink/ink204.xml"/><Relationship Id="rId141" Type="http://schemas.openxmlformats.org/officeDocument/2006/relationships/customXml" Target="../ink/ink212.xml"/><Relationship Id="rId146" Type="http://schemas.openxmlformats.org/officeDocument/2006/relationships/image" Target="../media/image212.png"/><Relationship Id="rId167" Type="http://schemas.openxmlformats.org/officeDocument/2006/relationships/customXml" Target="../ink/ink225.xml"/><Relationship Id="rId188" Type="http://schemas.openxmlformats.org/officeDocument/2006/relationships/image" Target="../media/image233.png"/><Relationship Id="rId7" Type="http://schemas.openxmlformats.org/officeDocument/2006/relationships/customXml" Target="../ink/ink145.xml"/><Relationship Id="rId71" Type="http://schemas.openxmlformats.org/officeDocument/2006/relationships/customXml" Target="../ink/ink177.xml"/><Relationship Id="rId92" Type="http://schemas.openxmlformats.org/officeDocument/2006/relationships/image" Target="../media/image185.png"/><Relationship Id="rId162" Type="http://schemas.openxmlformats.org/officeDocument/2006/relationships/image" Target="../media/image220.png"/><Relationship Id="rId183" Type="http://schemas.openxmlformats.org/officeDocument/2006/relationships/customXml" Target="../ink/ink233.xml"/><Relationship Id="rId2" Type="http://schemas.openxmlformats.org/officeDocument/2006/relationships/image" Target="../media/image140.png"/><Relationship Id="rId29" Type="http://schemas.openxmlformats.org/officeDocument/2006/relationships/customXml" Target="../ink/ink156.xml"/><Relationship Id="rId24" Type="http://schemas.openxmlformats.org/officeDocument/2006/relationships/image" Target="../media/image151.png"/><Relationship Id="rId40" Type="http://schemas.openxmlformats.org/officeDocument/2006/relationships/image" Target="../media/image159.png"/><Relationship Id="rId45" Type="http://schemas.openxmlformats.org/officeDocument/2006/relationships/customXml" Target="../ink/ink164.xml"/><Relationship Id="rId66" Type="http://schemas.openxmlformats.org/officeDocument/2006/relationships/image" Target="../media/image172.png"/><Relationship Id="rId87" Type="http://schemas.openxmlformats.org/officeDocument/2006/relationships/customXml" Target="../ink/ink185.xml"/><Relationship Id="rId110" Type="http://schemas.openxmlformats.org/officeDocument/2006/relationships/image" Target="../media/image194.png"/><Relationship Id="rId115" Type="http://schemas.openxmlformats.org/officeDocument/2006/relationships/customXml" Target="../ink/ink199.xml"/><Relationship Id="rId131" Type="http://schemas.openxmlformats.org/officeDocument/2006/relationships/customXml" Target="../ink/ink207.xml"/><Relationship Id="rId136" Type="http://schemas.openxmlformats.org/officeDocument/2006/relationships/image" Target="../media/image207.png"/><Relationship Id="rId157" Type="http://schemas.openxmlformats.org/officeDocument/2006/relationships/customXml" Target="../ink/ink220.xml"/><Relationship Id="rId178" Type="http://schemas.openxmlformats.org/officeDocument/2006/relationships/image" Target="../media/image228.png"/><Relationship Id="rId61" Type="http://schemas.openxmlformats.org/officeDocument/2006/relationships/customXml" Target="../ink/ink172.xml"/><Relationship Id="rId82" Type="http://schemas.openxmlformats.org/officeDocument/2006/relationships/image" Target="../media/image180.png"/><Relationship Id="rId152" Type="http://schemas.openxmlformats.org/officeDocument/2006/relationships/image" Target="../media/image215.png"/><Relationship Id="rId173" Type="http://schemas.openxmlformats.org/officeDocument/2006/relationships/customXml" Target="../ink/ink228.xml"/><Relationship Id="rId194" Type="http://schemas.openxmlformats.org/officeDocument/2006/relationships/image" Target="../media/image236.png"/><Relationship Id="rId199" Type="http://schemas.openxmlformats.org/officeDocument/2006/relationships/customXml" Target="../ink/ink241.xml"/><Relationship Id="rId203" Type="http://schemas.openxmlformats.org/officeDocument/2006/relationships/customXml" Target="../ink/ink243.xml"/><Relationship Id="rId208" Type="http://schemas.openxmlformats.org/officeDocument/2006/relationships/image" Target="../media/image243.png"/><Relationship Id="rId19" Type="http://schemas.openxmlformats.org/officeDocument/2006/relationships/customXml" Target="../ink/ink151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159.xml"/><Relationship Id="rId56" Type="http://schemas.openxmlformats.org/officeDocument/2006/relationships/image" Target="../media/image167.png"/><Relationship Id="rId77" Type="http://schemas.openxmlformats.org/officeDocument/2006/relationships/customXml" Target="../ink/ink180.xml"/><Relationship Id="rId100" Type="http://schemas.openxmlformats.org/officeDocument/2006/relationships/image" Target="../media/image189.png"/><Relationship Id="rId105" Type="http://schemas.openxmlformats.org/officeDocument/2006/relationships/customXml" Target="../ink/ink194.xml"/><Relationship Id="rId126" Type="http://schemas.openxmlformats.org/officeDocument/2006/relationships/image" Target="../media/image202.png"/><Relationship Id="rId147" Type="http://schemas.openxmlformats.org/officeDocument/2006/relationships/customXml" Target="../ink/ink215.xml"/><Relationship Id="rId168" Type="http://schemas.openxmlformats.org/officeDocument/2006/relationships/image" Target="../media/image223.png"/><Relationship Id="rId8" Type="http://schemas.openxmlformats.org/officeDocument/2006/relationships/image" Target="../media/image143.png"/><Relationship Id="rId51" Type="http://schemas.openxmlformats.org/officeDocument/2006/relationships/customXml" Target="../ink/ink167.xml"/><Relationship Id="rId72" Type="http://schemas.openxmlformats.org/officeDocument/2006/relationships/image" Target="../media/image175.png"/><Relationship Id="rId93" Type="http://schemas.openxmlformats.org/officeDocument/2006/relationships/customXml" Target="../ink/ink188.xml"/><Relationship Id="rId98" Type="http://schemas.openxmlformats.org/officeDocument/2006/relationships/image" Target="../media/image188.png"/><Relationship Id="rId121" Type="http://schemas.openxmlformats.org/officeDocument/2006/relationships/customXml" Target="../ink/ink202.xml"/><Relationship Id="rId142" Type="http://schemas.openxmlformats.org/officeDocument/2006/relationships/image" Target="../media/image210.png"/><Relationship Id="rId163" Type="http://schemas.openxmlformats.org/officeDocument/2006/relationships/customXml" Target="../ink/ink223.xml"/><Relationship Id="rId184" Type="http://schemas.openxmlformats.org/officeDocument/2006/relationships/image" Target="../media/image231.png"/><Relationship Id="rId189" Type="http://schemas.openxmlformats.org/officeDocument/2006/relationships/customXml" Target="../ink/ink236.xml"/><Relationship Id="rId3" Type="http://schemas.openxmlformats.org/officeDocument/2006/relationships/customXml" Target="../ink/ink143.xml"/><Relationship Id="rId25" Type="http://schemas.openxmlformats.org/officeDocument/2006/relationships/customXml" Target="../ink/ink154.xml"/><Relationship Id="rId46" Type="http://schemas.openxmlformats.org/officeDocument/2006/relationships/image" Target="../media/image162.png"/><Relationship Id="rId67" Type="http://schemas.openxmlformats.org/officeDocument/2006/relationships/customXml" Target="../ink/ink175.xml"/><Relationship Id="rId116" Type="http://schemas.openxmlformats.org/officeDocument/2006/relationships/image" Target="../media/image197.png"/><Relationship Id="rId137" Type="http://schemas.openxmlformats.org/officeDocument/2006/relationships/customXml" Target="../ink/ink210.xml"/><Relationship Id="rId158" Type="http://schemas.openxmlformats.org/officeDocument/2006/relationships/image" Target="../media/image218.png"/><Relationship Id="rId20" Type="http://schemas.openxmlformats.org/officeDocument/2006/relationships/image" Target="../media/image149.png"/><Relationship Id="rId41" Type="http://schemas.openxmlformats.org/officeDocument/2006/relationships/customXml" Target="../ink/ink162.xml"/><Relationship Id="rId62" Type="http://schemas.openxmlformats.org/officeDocument/2006/relationships/image" Target="../media/image170.png"/><Relationship Id="rId83" Type="http://schemas.openxmlformats.org/officeDocument/2006/relationships/customXml" Target="../ink/ink183.xml"/><Relationship Id="rId88" Type="http://schemas.openxmlformats.org/officeDocument/2006/relationships/image" Target="../media/image183.png"/><Relationship Id="rId111" Type="http://schemas.openxmlformats.org/officeDocument/2006/relationships/customXml" Target="../ink/ink197.xml"/><Relationship Id="rId132" Type="http://schemas.openxmlformats.org/officeDocument/2006/relationships/image" Target="../media/image205.png"/><Relationship Id="rId153" Type="http://schemas.openxmlformats.org/officeDocument/2006/relationships/customXml" Target="../ink/ink218.xml"/><Relationship Id="rId174" Type="http://schemas.openxmlformats.org/officeDocument/2006/relationships/image" Target="../media/image226.png"/><Relationship Id="rId179" Type="http://schemas.openxmlformats.org/officeDocument/2006/relationships/customXml" Target="../ink/ink231.xml"/><Relationship Id="rId195" Type="http://schemas.openxmlformats.org/officeDocument/2006/relationships/customXml" Target="../ink/ink239.xml"/><Relationship Id="rId209" Type="http://schemas.openxmlformats.org/officeDocument/2006/relationships/customXml" Target="../ink/ink246.xml"/><Relationship Id="rId190" Type="http://schemas.openxmlformats.org/officeDocument/2006/relationships/image" Target="../media/image234.png"/><Relationship Id="rId204" Type="http://schemas.openxmlformats.org/officeDocument/2006/relationships/image" Target="../media/image241.png"/><Relationship Id="rId15" Type="http://schemas.openxmlformats.org/officeDocument/2006/relationships/customXml" Target="../ink/ink149.xml"/><Relationship Id="rId36" Type="http://schemas.openxmlformats.org/officeDocument/2006/relationships/image" Target="../media/image157.png"/><Relationship Id="rId57" Type="http://schemas.openxmlformats.org/officeDocument/2006/relationships/customXml" Target="../ink/ink170.xml"/><Relationship Id="rId106" Type="http://schemas.openxmlformats.org/officeDocument/2006/relationships/image" Target="../media/image192.png"/><Relationship Id="rId127" Type="http://schemas.openxmlformats.org/officeDocument/2006/relationships/customXml" Target="../ink/ink205.xml"/><Relationship Id="rId10" Type="http://schemas.openxmlformats.org/officeDocument/2006/relationships/image" Target="../media/image144.png"/><Relationship Id="rId31" Type="http://schemas.openxmlformats.org/officeDocument/2006/relationships/customXml" Target="../ink/ink157.xml"/><Relationship Id="rId52" Type="http://schemas.openxmlformats.org/officeDocument/2006/relationships/image" Target="../media/image165.png"/><Relationship Id="rId73" Type="http://schemas.openxmlformats.org/officeDocument/2006/relationships/customXml" Target="../ink/ink178.xml"/><Relationship Id="rId78" Type="http://schemas.openxmlformats.org/officeDocument/2006/relationships/image" Target="../media/image178.png"/><Relationship Id="rId94" Type="http://schemas.openxmlformats.org/officeDocument/2006/relationships/image" Target="../media/image186.png"/><Relationship Id="rId99" Type="http://schemas.openxmlformats.org/officeDocument/2006/relationships/customXml" Target="../ink/ink191.xml"/><Relationship Id="rId101" Type="http://schemas.openxmlformats.org/officeDocument/2006/relationships/customXml" Target="../ink/ink192.xml"/><Relationship Id="rId122" Type="http://schemas.openxmlformats.org/officeDocument/2006/relationships/image" Target="../media/image200.png"/><Relationship Id="rId143" Type="http://schemas.openxmlformats.org/officeDocument/2006/relationships/customXml" Target="../ink/ink213.xml"/><Relationship Id="rId148" Type="http://schemas.openxmlformats.org/officeDocument/2006/relationships/image" Target="../media/image213.png"/><Relationship Id="rId164" Type="http://schemas.openxmlformats.org/officeDocument/2006/relationships/image" Target="../media/image221.png"/><Relationship Id="rId169" Type="http://schemas.openxmlformats.org/officeDocument/2006/relationships/customXml" Target="../ink/ink226.xml"/><Relationship Id="rId185" Type="http://schemas.openxmlformats.org/officeDocument/2006/relationships/customXml" Target="../ink/ink234.xml"/><Relationship Id="rId4" Type="http://schemas.openxmlformats.org/officeDocument/2006/relationships/image" Target="../media/image141.png"/><Relationship Id="rId9" Type="http://schemas.openxmlformats.org/officeDocument/2006/relationships/customXml" Target="../ink/ink146.xml"/><Relationship Id="rId180" Type="http://schemas.openxmlformats.org/officeDocument/2006/relationships/image" Target="../media/image229.png"/><Relationship Id="rId210" Type="http://schemas.openxmlformats.org/officeDocument/2006/relationships/image" Target="../media/image244.png"/><Relationship Id="rId26" Type="http://schemas.openxmlformats.org/officeDocument/2006/relationships/image" Target="../media/image152.png"/><Relationship Id="rId47" Type="http://schemas.openxmlformats.org/officeDocument/2006/relationships/customXml" Target="../ink/ink165.xml"/><Relationship Id="rId68" Type="http://schemas.openxmlformats.org/officeDocument/2006/relationships/image" Target="../media/image173.png"/><Relationship Id="rId89" Type="http://schemas.openxmlformats.org/officeDocument/2006/relationships/customXml" Target="../ink/ink186.xml"/><Relationship Id="rId112" Type="http://schemas.openxmlformats.org/officeDocument/2006/relationships/image" Target="../media/image195.png"/><Relationship Id="rId133" Type="http://schemas.openxmlformats.org/officeDocument/2006/relationships/customXml" Target="../ink/ink208.xml"/><Relationship Id="rId154" Type="http://schemas.openxmlformats.org/officeDocument/2006/relationships/image" Target="../media/image216.png"/><Relationship Id="rId175" Type="http://schemas.openxmlformats.org/officeDocument/2006/relationships/customXml" Target="../ink/ink229.xml"/><Relationship Id="rId196" Type="http://schemas.openxmlformats.org/officeDocument/2006/relationships/image" Target="../media/image237.png"/><Relationship Id="rId200" Type="http://schemas.openxmlformats.org/officeDocument/2006/relationships/image" Target="../media/image23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2.png"/><Relationship Id="rId299" Type="http://schemas.openxmlformats.org/officeDocument/2006/relationships/image" Target="../media/image393.png"/><Relationship Id="rId21" Type="http://schemas.openxmlformats.org/officeDocument/2006/relationships/image" Target="../media/image254.png"/><Relationship Id="rId63" Type="http://schemas.openxmlformats.org/officeDocument/2006/relationships/image" Target="../media/image275.png"/><Relationship Id="rId159" Type="http://schemas.openxmlformats.org/officeDocument/2006/relationships/image" Target="../media/image323.png"/><Relationship Id="rId324" Type="http://schemas.openxmlformats.org/officeDocument/2006/relationships/customXml" Target="../ink/ink408.xml"/><Relationship Id="rId366" Type="http://schemas.openxmlformats.org/officeDocument/2006/relationships/customXml" Target="../ink/ink429.xml"/><Relationship Id="rId531" Type="http://schemas.openxmlformats.org/officeDocument/2006/relationships/image" Target="../media/image509.png"/><Relationship Id="rId573" Type="http://schemas.openxmlformats.org/officeDocument/2006/relationships/image" Target="../media/image530.png"/><Relationship Id="rId629" Type="http://schemas.openxmlformats.org/officeDocument/2006/relationships/image" Target="../media/image558.png"/><Relationship Id="rId170" Type="http://schemas.openxmlformats.org/officeDocument/2006/relationships/customXml" Target="../ink/ink331.xml"/><Relationship Id="rId226" Type="http://schemas.openxmlformats.org/officeDocument/2006/relationships/customXml" Target="../ink/ink359.xml"/><Relationship Id="rId433" Type="http://schemas.openxmlformats.org/officeDocument/2006/relationships/image" Target="../media/image460.png"/><Relationship Id="rId268" Type="http://schemas.openxmlformats.org/officeDocument/2006/relationships/customXml" Target="../ink/ink380.xml"/><Relationship Id="rId475" Type="http://schemas.openxmlformats.org/officeDocument/2006/relationships/image" Target="../media/image481.png"/><Relationship Id="rId640" Type="http://schemas.openxmlformats.org/officeDocument/2006/relationships/customXml" Target="../ink/ink566.xml"/><Relationship Id="rId32" Type="http://schemas.openxmlformats.org/officeDocument/2006/relationships/customXml" Target="../ink/ink262.xml"/><Relationship Id="rId74" Type="http://schemas.openxmlformats.org/officeDocument/2006/relationships/customXml" Target="../ink/ink283.xml"/><Relationship Id="rId128" Type="http://schemas.openxmlformats.org/officeDocument/2006/relationships/customXml" Target="../ink/ink310.xml"/><Relationship Id="rId335" Type="http://schemas.openxmlformats.org/officeDocument/2006/relationships/image" Target="../media/image411.png"/><Relationship Id="rId377" Type="http://schemas.openxmlformats.org/officeDocument/2006/relationships/image" Target="../media/image432.png"/><Relationship Id="rId500" Type="http://schemas.openxmlformats.org/officeDocument/2006/relationships/customXml" Target="../ink/ink496.xml"/><Relationship Id="rId542" Type="http://schemas.openxmlformats.org/officeDocument/2006/relationships/customXml" Target="../ink/ink517.xml"/><Relationship Id="rId584" Type="http://schemas.openxmlformats.org/officeDocument/2006/relationships/customXml" Target="../ink/ink538.xml"/><Relationship Id="rId5" Type="http://schemas.openxmlformats.org/officeDocument/2006/relationships/image" Target="../media/image246.png"/><Relationship Id="rId181" Type="http://schemas.openxmlformats.org/officeDocument/2006/relationships/image" Target="../media/image334.png"/><Relationship Id="rId237" Type="http://schemas.openxmlformats.org/officeDocument/2006/relationships/image" Target="../media/image362.png"/><Relationship Id="rId402" Type="http://schemas.openxmlformats.org/officeDocument/2006/relationships/customXml" Target="../ink/ink447.xml"/><Relationship Id="rId279" Type="http://schemas.openxmlformats.org/officeDocument/2006/relationships/image" Target="../media/image383.png"/><Relationship Id="rId444" Type="http://schemas.openxmlformats.org/officeDocument/2006/relationships/customXml" Target="../ink/ink468.xml"/><Relationship Id="rId486" Type="http://schemas.openxmlformats.org/officeDocument/2006/relationships/customXml" Target="../ink/ink489.xml"/><Relationship Id="rId651" Type="http://schemas.openxmlformats.org/officeDocument/2006/relationships/image" Target="../media/image569.png"/><Relationship Id="rId43" Type="http://schemas.openxmlformats.org/officeDocument/2006/relationships/image" Target="../media/image265.png"/><Relationship Id="rId139" Type="http://schemas.openxmlformats.org/officeDocument/2006/relationships/image" Target="../media/image313.png"/><Relationship Id="rId290" Type="http://schemas.openxmlformats.org/officeDocument/2006/relationships/customXml" Target="../ink/ink391.xml"/><Relationship Id="rId304" Type="http://schemas.openxmlformats.org/officeDocument/2006/relationships/customXml" Target="../ink/ink398.xml"/><Relationship Id="rId346" Type="http://schemas.openxmlformats.org/officeDocument/2006/relationships/customXml" Target="../ink/ink419.xml"/><Relationship Id="rId388" Type="http://schemas.openxmlformats.org/officeDocument/2006/relationships/customXml" Target="../ink/ink440.xml"/><Relationship Id="rId511" Type="http://schemas.openxmlformats.org/officeDocument/2006/relationships/image" Target="../media/image499.png"/><Relationship Id="rId553" Type="http://schemas.openxmlformats.org/officeDocument/2006/relationships/image" Target="../media/image520.png"/><Relationship Id="rId609" Type="http://schemas.openxmlformats.org/officeDocument/2006/relationships/image" Target="../media/image548.png"/><Relationship Id="rId85" Type="http://schemas.openxmlformats.org/officeDocument/2006/relationships/image" Target="../media/image286.png"/><Relationship Id="rId150" Type="http://schemas.openxmlformats.org/officeDocument/2006/relationships/customXml" Target="../ink/ink321.xml"/><Relationship Id="rId192" Type="http://schemas.openxmlformats.org/officeDocument/2006/relationships/customXml" Target="../ink/ink342.xml"/><Relationship Id="rId206" Type="http://schemas.openxmlformats.org/officeDocument/2006/relationships/customXml" Target="../ink/ink349.xml"/><Relationship Id="rId413" Type="http://schemas.openxmlformats.org/officeDocument/2006/relationships/image" Target="../media/image450.png"/><Relationship Id="rId595" Type="http://schemas.openxmlformats.org/officeDocument/2006/relationships/image" Target="../media/image541.png"/><Relationship Id="rId248" Type="http://schemas.openxmlformats.org/officeDocument/2006/relationships/customXml" Target="../ink/ink370.xml"/><Relationship Id="rId455" Type="http://schemas.openxmlformats.org/officeDocument/2006/relationships/image" Target="../media/image471.png"/><Relationship Id="rId497" Type="http://schemas.openxmlformats.org/officeDocument/2006/relationships/image" Target="../media/image492.png"/><Relationship Id="rId620" Type="http://schemas.openxmlformats.org/officeDocument/2006/relationships/customXml" Target="../ink/ink556.xml"/><Relationship Id="rId12" Type="http://schemas.openxmlformats.org/officeDocument/2006/relationships/customXml" Target="../ink/ink252.xml"/><Relationship Id="rId108" Type="http://schemas.openxmlformats.org/officeDocument/2006/relationships/customXml" Target="../ink/ink300.xml"/><Relationship Id="rId315" Type="http://schemas.openxmlformats.org/officeDocument/2006/relationships/image" Target="../media/image401.png"/><Relationship Id="rId357" Type="http://schemas.openxmlformats.org/officeDocument/2006/relationships/image" Target="../media/image422.png"/><Relationship Id="rId522" Type="http://schemas.openxmlformats.org/officeDocument/2006/relationships/customXml" Target="../ink/ink507.xml"/><Relationship Id="rId54" Type="http://schemas.openxmlformats.org/officeDocument/2006/relationships/customXml" Target="../ink/ink273.xml"/><Relationship Id="rId96" Type="http://schemas.openxmlformats.org/officeDocument/2006/relationships/customXml" Target="../ink/ink294.xml"/><Relationship Id="rId161" Type="http://schemas.openxmlformats.org/officeDocument/2006/relationships/image" Target="../media/image324.png"/><Relationship Id="rId217" Type="http://schemas.openxmlformats.org/officeDocument/2006/relationships/image" Target="../media/image352.png"/><Relationship Id="rId399" Type="http://schemas.openxmlformats.org/officeDocument/2006/relationships/image" Target="../media/image443.png"/><Relationship Id="rId564" Type="http://schemas.openxmlformats.org/officeDocument/2006/relationships/customXml" Target="../ink/ink528.xml"/><Relationship Id="rId259" Type="http://schemas.openxmlformats.org/officeDocument/2006/relationships/image" Target="../media/image373.png"/><Relationship Id="rId424" Type="http://schemas.openxmlformats.org/officeDocument/2006/relationships/customXml" Target="../ink/ink458.xml"/><Relationship Id="rId466" Type="http://schemas.openxmlformats.org/officeDocument/2006/relationships/customXml" Target="../ink/ink479.xml"/><Relationship Id="rId631" Type="http://schemas.openxmlformats.org/officeDocument/2006/relationships/image" Target="../media/image559.png"/><Relationship Id="rId23" Type="http://schemas.openxmlformats.org/officeDocument/2006/relationships/image" Target="../media/image255.png"/><Relationship Id="rId119" Type="http://schemas.openxmlformats.org/officeDocument/2006/relationships/image" Target="../media/image303.png"/><Relationship Id="rId270" Type="http://schemas.openxmlformats.org/officeDocument/2006/relationships/customXml" Target="../ink/ink381.xml"/><Relationship Id="rId326" Type="http://schemas.openxmlformats.org/officeDocument/2006/relationships/customXml" Target="../ink/ink409.xml"/><Relationship Id="rId533" Type="http://schemas.openxmlformats.org/officeDocument/2006/relationships/image" Target="../media/image510.png"/><Relationship Id="rId65" Type="http://schemas.openxmlformats.org/officeDocument/2006/relationships/image" Target="../media/image276.png"/><Relationship Id="rId130" Type="http://schemas.openxmlformats.org/officeDocument/2006/relationships/customXml" Target="../ink/ink311.xml"/><Relationship Id="rId368" Type="http://schemas.openxmlformats.org/officeDocument/2006/relationships/customXml" Target="../ink/ink430.xml"/><Relationship Id="rId575" Type="http://schemas.openxmlformats.org/officeDocument/2006/relationships/image" Target="../media/image531.png"/><Relationship Id="rId172" Type="http://schemas.openxmlformats.org/officeDocument/2006/relationships/customXml" Target="../ink/ink332.xml"/><Relationship Id="rId228" Type="http://schemas.openxmlformats.org/officeDocument/2006/relationships/customXml" Target="../ink/ink360.xml"/><Relationship Id="rId435" Type="http://schemas.openxmlformats.org/officeDocument/2006/relationships/image" Target="../media/image461.png"/><Relationship Id="rId477" Type="http://schemas.openxmlformats.org/officeDocument/2006/relationships/image" Target="../media/image482.png"/><Relationship Id="rId600" Type="http://schemas.openxmlformats.org/officeDocument/2006/relationships/customXml" Target="../ink/ink546.xml"/><Relationship Id="rId642" Type="http://schemas.openxmlformats.org/officeDocument/2006/relationships/customXml" Target="../ink/ink567.xml"/><Relationship Id="rId281" Type="http://schemas.openxmlformats.org/officeDocument/2006/relationships/image" Target="../media/image384.png"/><Relationship Id="rId337" Type="http://schemas.openxmlformats.org/officeDocument/2006/relationships/image" Target="../media/image412.png"/><Relationship Id="rId502" Type="http://schemas.openxmlformats.org/officeDocument/2006/relationships/customXml" Target="../ink/ink497.xml"/><Relationship Id="rId34" Type="http://schemas.openxmlformats.org/officeDocument/2006/relationships/customXml" Target="../ink/ink263.xml"/><Relationship Id="rId76" Type="http://schemas.openxmlformats.org/officeDocument/2006/relationships/customXml" Target="../ink/ink284.xml"/><Relationship Id="rId141" Type="http://schemas.openxmlformats.org/officeDocument/2006/relationships/image" Target="../media/image314.png"/><Relationship Id="rId379" Type="http://schemas.openxmlformats.org/officeDocument/2006/relationships/image" Target="../media/image433.png"/><Relationship Id="rId544" Type="http://schemas.openxmlformats.org/officeDocument/2006/relationships/customXml" Target="../ink/ink518.xml"/><Relationship Id="rId586" Type="http://schemas.openxmlformats.org/officeDocument/2006/relationships/customXml" Target="../ink/ink539.xml"/><Relationship Id="rId7" Type="http://schemas.openxmlformats.org/officeDocument/2006/relationships/image" Target="../media/image247.png"/><Relationship Id="rId183" Type="http://schemas.openxmlformats.org/officeDocument/2006/relationships/image" Target="../media/image335.png"/><Relationship Id="rId239" Type="http://schemas.openxmlformats.org/officeDocument/2006/relationships/image" Target="../media/image363.png"/><Relationship Id="rId390" Type="http://schemas.openxmlformats.org/officeDocument/2006/relationships/customXml" Target="../ink/ink441.xml"/><Relationship Id="rId404" Type="http://schemas.openxmlformats.org/officeDocument/2006/relationships/customXml" Target="../ink/ink448.xml"/><Relationship Id="rId446" Type="http://schemas.openxmlformats.org/officeDocument/2006/relationships/customXml" Target="../ink/ink469.xml"/><Relationship Id="rId611" Type="http://schemas.openxmlformats.org/officeDocument/2006/relationships/image" Target="../media/image549.png"/><Relationship Id="rId653" Type="http://schemas.openxmlformats.org/officeDocument/2006/relationships/image" Target="../media/image570.png"/><Relationship Id="rId250" Type="http://schemas.openxmlformats.org/officeDocument/2006/relationships/customXml" Target="../ink/ink371.xml"/><Relationship Id="rId292" Type="http://schemas.openxmlformats.org/officeDocument/2006/relationships/customXml" Target="../ink/ink392.xml"/><Relationship Id="rId306" Type="http://schemas.openxmlformats.org/officeDocument/2006/relationships/customXml" Target="../ink/ink399.xml"/><Relationship Id="rId488" Type="http://schemas.openxmlformats.org/officeDocument/2006/relationships/customXml" Target="../ink/ink490.xml"/><Relationship Id="rId45" Type="http://schemas.openxmlformats.org/officeDocument/2006/relationships/image" Target="../media/image266.png"/><Relationship Id="rId87" Type="http://schemas.openxmlformats.org/officeDocument/2006/relationships/image" Target="../media/image287.png"/><Relationship Id="rId110" Type="http://schemas.openxmlformats.org/officeDocument/2006/relationships/customXml" Target="../ink/ink301.xml"/><Relationship Id="rId348" Type="http://schemas.openxmlformats.org/officeDocument/2006/relationships/customXml" Target="../ink/ink420.xml"/><Relationship Id="rId513" Type="http://schemas.openxmlformats.org/officeDocument/2006/relationships/image" Target="../media/image500.png"/><Relationship Id="rId555" Type="http://schemas.openxmlformats.org/officeDocument/2006/relationships/image" Target="../media/image521.png"/><Relationship Id="rId597" Type="http://schemas.openxmlformats.org/officeDocument/2006/relationships/image" Target="../media/image542.png"/><Relationship Id="rId152" Type="http://schemas.openxmlformats.org/officeDocument/2006/relationships/customXml" Target="../ink/ink322.xml"/><Relationship Id="rId194" Type="http://schemas.openxmlformats.org/officeDocument/2006/relationships/customXml" Target="../ink/ink343.xml"/><Relationship Id="rId208" Type="http://schemas.openxmlformats.org/officeDocument/2006/relationships/customXml" Target="../ink/ink350.xml"/><Relationship Id="rId415" Type="http://schemas.openxmlformats.org/officeDocument/2006/relationships/image" Target="../media/image451.png"/><Relationship Id="rId457" Type="http://schemas.openxmlformats.org/officeDocument/2006/relationships/image" Target="../media/image472.png"/><Relationship Id="rId622" Type="http://schemas.openxmlformats.org/officeDocument/2006/relationships/customXml" Target="../ink/ink557.xml"/><Relationship Id="rId261" Type="http://schemas.openxmlformats.org/officeDocument/2006/relationships/image" Target="../media/image374.png"/><Relationship Id="rId499" Type="http://schemas.openxmlformats.org/officeDocument/2006/relationships/image" Target="../media/image493.png"/><Relationship Id="rId14" Type="http://schemas.openxmlformats.org/officeDocument/2006/relationships/customXml" Target="../ink/ink253.xml"/><Relationship Id="rId56" Type="http://schemas.openxmlformats.org/officeDocument/2006/relationships/customXml" Target="../ink/ink274.xml"/><Relationship Id="rId317" Type="http://schemas.openxmlformats.org/officeDocument/2006/relationships/image" Target="../media/image402.png"/><Relationship Id="rId359" Type="http://schemas.openxmlformats.org/officeDocument/2006/relationships/image" Target="../media/image423.png"/><Relationship Id="rId524" Type="http://schemas.openxmlformats.org/officeDocument/2006/relationships/customXml" Target="../ink/ink508.xml"/><Relationship Id="rId566" Type="http://schemas.openxmlformats.org/officeDocument/2006/relationships/customXml" Target="../ink/ink529.xml"/><Relationship Id="rId98" Type="http://schemas.openxmlformats.org/officeDocument/2006/relationships/customXml" Target="../ink/ink295.xml"/><Relationship Id="rId121" Type="http://schemas.openxmlformats.org/officeDocument/2006/relationships/image" Target="../media/image304.png"/><Relationship Id="rId163" Type="http://schemas.openxmlformats.org/officeDocument/2006/relationships/image" Target="../media/image325.png"/><Relationship Id="rId219" Type="http://schemas.openxmlformats.org/officeDocument/2006/relationships/image" Target="../media/image353.png"/><Relationship Id="rId370" Type="http://schemas.openxmlformats.org/officeDocument/2006/relationships/customXml" Target="../ink/ink431.xml"/><Relationship Id="rId426" Type="http://schemas.openxmlformats.org/officeDocument/2006/relationships/customXml" Target="../ink/ink459.xml"/><Relationship Id="rId633" Type="http://schemas.openxmlformats.org/officeDocument/2006/relationships/image" Target="../media/image560.png"/><Relationship Id="rId230" Type="http://schemas.openxmlformats.org/officeDocument/2006/relationships/customXml" Target="../ink/ink361.xml"/><Relationship Id="rId468" Type="http://schemas.openxmlformats.org/officeDocument/2006/relationships/customXml" Target="../ink/ink480.xml"/><Relationship Id="rId25" Type="http://schemas.openxmlformats.org/officeDocument/2006/relationships/image" Target="../media/image256.png"/><Relationship Id="rId67" Type="http://schemas.openxmlformats.org/officeDocument/2006/relationships/image" Target="../media/image277.png"/><Relationship Id="rId272" Type="http://schemas.openxmlformats.org/officeDocument/2006/relationships/customXml" Target="../ink/ink382.xml"/><Relationship Id="rId328" Type="http://schemas.openxmlformats.org/officeDocument/2006/relationships/customXml" Target="../ink/ink410.xml"/><Relationship Id="rId535" Type="http://schemas.openxmlformats.org/officeDocument/2006/relationships/image" Target="../media/image511.png"/><Relationship Id="rId577" Type="http://schemas.openxmlformats.org/officeDocument/2006/relationships/image" Target="../media/image532.png"/><Relationship Id="rId132" Type="http://schemas.openxmlformats.org/officeDocument/2006/relationships/customXml" Target="../ink/ink312.xml"/><Relationship Id="rId174" Type="http://schemas.openxmlformats.org/officeDocument/2006/relationships/customXml" Target="../ink/ink333.xml"/><Relationship Id="rId381" Type="http://schemas.openxmlformats.org/officeDocument/2006/relationships/image" Target="../media/image434.png"/><Relationship Id="rId602" Type="http://schemas.openxmlformats.org/officeDocument/2006/relationships/customXml" Target="../ink/ink547.xml"/><Relationship Id="rId241" Type="http://schemas.openxmlformats.org/officeDocument/2006/relationships/image" Target="../media/image364.png"/><Relationship Id="rId437" Type="http://schemas.openxmlformats.org/officeDocument/2006/relationships/image" Target="../media/image462.png"/><Relationship Id="rId479" Type="http://schemas.openxmlformats.org/officeDocument/2006/relationships/image" Target="../media/image483.png"/><Relationship Id="rId644" Type="http://schemas.openxmlformats.org/officeDocument/2006/relationships/customXml" Target="../ink/ink568.xml"/><Relationship Id="rId36" Type="http://schemas.openxmlformats.org/officeDocument/2006/relationships/customXml" Target="../ink/ink264.xml"/><Relationship Id="rId283" Type="http://schemas.openxmlformats.org/officeDocument/2006/relationships/image" Target="../media/image385.png"/><Relationship Id="rId339" Type="http://schemas.openxmlformats.org/officeDocument/2006/relationships/image" Target="../media/image413.png"/><Relationship Id="rId490" Type="http://schemas.openxmlformats.org/officeDocument/2006/relationships/customXml" Target="../ink/ink491.xml"/><Relationship Id="rId504" Type="http://schemas.openxmlformats.org/officeDocument/2006/relationships/customXml" Target="../ink/ink498.xml"/><Relationship Id="rId546" Type="http://schemas.openxmlformats.org/officeDocument/2006/relationships/customXml" Target="../ink/ink519.xml"/><Relationship Id="rId78" Type="http://schemas.openxmlformats.org/officeDocument/2006/relationships/customXml" Target="../ink/ink285.xml"/><Relationship Id="rId101" Type="http://schemas.openxmlformats.org/officeDocument/2006/relationships/image" Target="../media/image294.png"/><Relationship Id="rId143" Type="http://schemas.openxmlformats.org/officeDocument/2006/relationships/image" Target="../media/image315.png"/><Relationship Id="rId185" Type="http://schemas.openxmlformats.org/officeDocument/2006/relationships/image" Target="../media/image336.png"/><Relationship Id="rId350" Type="http://schemas.openxmlformats.org/officeDocument/2006/relationships/customXml" Target="../ink/ink421.xml"/><Relationship Id="rId406" Type="http://schemas.openxmlformats.org/officeDocument/2006/relationships/customXml" Target="../ink/ink449.xml"/><Relationship Id="rId588" Type="http://schemas.openxmlformats.org/officeDocument/2006/relationships/customXml" Target="../ink/ink540.xml"/><Relationship Id="rId9" Type="http://schemas.openxmlformats.org/officeDocument/2006/relationships/image" Target="../media/image248.png"/><Relationship Id="rId210" Type="http://schemas.openxmlformats.org/officeDocument/2006/relationships/customXml" Target="../ink/ink351.xml"/><Relationship Id="rId392" Type="http://schemas.openxmlformats.org/officeDocument/2006/relationships/customXml" Target="../ink/ink442.xml"/><Relationship Id="rId448" Type="http://schemas.openxmlformats.org/officeDocument/2006/relationships/customXml" Target="../ink/ink470.xml"/><Relationship Id="rId613" Type="http://schemas.openxmlformats.org/officeDocument/2006/relationships/image" Target="../media/image550.png"/><Relationship Id="rId655" Type="http://schemas.openxmlformats.org/officeDocument/2006/relationships/image" Target="../media/image571.png"/><Relationship Id="rId252" Type="http://schemas.openxmlformats.org/officeDocument/2006/relationships/customXml" Target="../ink/ink372.xml"/><Relationship Id="rId294" Type="http://schemas.openxmlformats.org/officeDocument/2006/relationships/customXml" Target="../ink/ink393.xml"/><Relationship Id="rId308" Type="http://schemas.openxmlformats.org/officeDocument/2006/relationships/customXml" Target="../ink/ink400.xml"/><Relationship Id="rId515" Type="http://schemas.openxmlformats.org/officeDocument/2006/relationships/image" Target="../media/image501.png"/><Relationship Id="rId47" Type="http://schemas.openxmlformats.org/officeDocument/2006/relationships/image" Target="../media/image267.png"/><Relationship Id="rId89" Type="http://schemas.openxmlformats.org/officeDocument/2006/relationships/image" Target="../media/image288.png"/><Relationship Id="rId112" Type="http://schemas.openxmlformats.org/officeDocument/2006/relationships/customXml" Target="../ink/ink302.xml"/><Relationship Id="rId154" Type="http://schemas.openxmlformats.org/officeDocument/2006/relationships/customXml" Target="../ink/ink323.xml"/><Relationship Id="rId361" Type="http://schemas.openxmlformats.org/officeDocument/2006/relationships/image" Target="../media/image424.png"/><Relationship Id="rId557" Type="http://schemas.openxmlformats.org/officeDocument/2006/relationships/image" Target="../media/image522.png"/><Relationship Id="rId599" Type="http://schemas.openxmlformats.org/officeDocument/2006/relationships/image" Target="../media/image543.png"/><Relationship Id="rId196" Type="http://schemas.openxmlformats.org/officeDocument/2006/relationships/customXml" Target="../ink/ink344.xml"/><Relationship Id="rId417" Type="http://schemas.openxmlformats.org/officeDocument/2006/relationships/image" Target="../media/image452.png"/><Relationship Id="rId459" Type="http://schemas.openxmlformats.org/officeDocument/2006/relationships/image" Target="../media/image473.png"/><Relationship Id="rId624" Type="http://schemas.openxmlformats.org/officeDocument/2006/relationships/customXml" Target="../ink/ink558.xml"/><Relationship Id="rId16" Type="http://schemas.openxmlformats.org/officeDocument/2006/relationships/customXml" Target="../ink/ink254.xml"/><Relationship Id="rId221" Type="http://schemas.openxmlformats.org/officeDocument/2006/relationships/image" Target="../media/image354.png"/><Relationship Id="rId263" Type="http://schemas.openxmlformats.org/officeDocument/2006/relationships/image" Target="../media/image375.png"/><Relationship Id="rId319" Type="http://schemas.openxmlformats.org/officeDocument/2006/relationships/image" Target="../media/image403.png"/><Relationship Id="rId470" Type="http://schemas.openxmlformats.org/officeDocument/2006/relationships/customXml" Target="../ink/ink481.xml"/><Relationship Id="rId526" Type="http://schemas.openxmlformats.org/officeDocument/2006/relationships/customXml" Target="../ink/ink509.xml"/><Relationship Id="rId58" Type="http://schemas.openxmlformats.org/officeDocument/2006/relationships/customXml" Target="../ink/ink275.xml"/><Relationship Id="rId123" Type="http://schemas.openxmlformats.org/officeDocument/2006/relationships/image" Target="../media/image305.png"/><Relationship Id="rId330" Type="http://schemas.openxmlformats.org/officeDocument/2006/relationships/customXml" Target="../ink/ink411.xml"/><Relationship Id="rId568" Type="http://schemas.openxmlformats.org/officeDocument/2006/relationships/customXml" Target="../ink/ink530.xml"/><Relationship Id="rId165" Type="http://schemas.openxmlformats.org/officeDocument/2006/relationships/image" Target="../media/image326.png"/><Relationship Id="rId372" Type="http://schemas.openxmlformats.org/officeDocument/2006/relationships/customXml" Target="../ink/ink432.xml"/><Relationship Id="rId428" Type="http://schemas.openxmlformats.org/officeDocument/2006/relationships/customXml" Target="../ink/ink460.xml"/><Relationship Id="rId635" Type="http://schemas.openxmlformats.org/officeDocument/2006/relationships/image" Target="../media/image561.png"/><Relationship Id="rId232" Type="http://schemas.openxmlformats.org/officeDocument/2006/relationships/customXml" Target="../ink/ink362.xml"/><Relationship Id="rId274" Type="http://schemas.openxmlformats.org/officeDocument/2006/relationships/customXml" Target="../ink/ink383.xml"/><Relationship Id="rId481" Type="http://schemas.openxmlformats.org/officeDocument/2006/relationships/image" Target="../media/image484.png"/><Relationship Id="rId27" Type="http://schemas.openxmlformats.org/officeDocument/2006/relationships/image" Target="../media/image257.png"/><Relationship Id="rId69" Type="http://schemas.openxmlformats.org/officeDocument/2006/relationships/image" Target="../media/image278.png"/><Relationship Id="rId134" Type="http://schemas.openxmlformats.org/officeDocument/2006/relationships/customXml" Target="../ink/ink313.xml"/><Relationship Id="rId537" Type="http://schemas.openxmlformats.org/officeDocument/2006/relationships/image" Target="../media/image512.png"/><Relationship Id="rId579" Type="http://schemas.openxmlformats.org/officeDocument/2006/relationships/image" Target="../media/image533.png"/><Relationship Id="rId80" Type="http://schemas.openxmlformats.org/officeDocument/2006/relationships/customXml" Target="../ink/ink286.xml"/><Relationship Id="rId176" Type="http://schemas.openxmlformats.org/officeDocument/2006/relationships/customXml" Target="../ink/ink334.xml"/><Relationship Id="rId341" Type="http://schemas.openxmlformats.org/officeDocument/2006/relationships/image" Target="../media/image414.png"/><Relationship Id="rId383" Type="http://schemas.openxmlformats.org/officeDocument/2006/relationships/image" Target="../media/image435.png"/><Relationship Id="rId439" Type="http://schemas.openxmlformats.org/officeDocument/2006/relationships/image" Target="../media/image463.png"/><Relationship Id="rId590" Type="http://schemas.openxmlformats.org/officeDocument/2006/relationships/customXml" Target="../ink/ink541.xml"/><Relationship Id="rId604" Type="http://schemas.openxmlformats.org/officeDocument/2006/relationships/customXml" Target="../ink/ink548.xml"/><Relationship Id="rId646" Type="http://schemas.openxmlformats.org/officeDocument/2006/relationships/customXml" Target="../ink/ink569.xml"/><Relationship Id="rId201" Type="http://schemas.openxmlformats.org/officeDocument/2006/relationships/image" Target="../media/image344.png"/><Relationship Id="rId243" Type="http://schemas.openxmlformats.org/officeDocument/2006/relationships/image" Target="../media/image365.png"/><Relationship Id="rId285" Type="http://schemas.openxmlformats.org/officeDocument/2006/relationships/image" Target="../media/image386.png"/><Relationship Id="rId450" Type="http://schemas.openxmlformats.org/officeDocument/2006/relationships/customXml" Target="../ink/ink471.xml"/><Relationship Id="rId506" Type="http://schemas.openxmlformats.org/officeDocument/2006/relationships/customXml" Target="../ink/ink499.xml"/><Relationship Id="rId38" Type="http://schemas.openxmlformats.org/officeDocument/2006/relationships/customXml" Target="../ink/ink265.xml"/><Relationship Id="rId103" Type="http://schemas.openxmlformats.org/officeDocument/2006/relationships/image" Target="../media/image295.png"/><Relationship Id="rId310" Type="http://schemas.openxmlformats.org/officeDocument/2006/relationships/customXml" Target="../ink/ink401.xml"/><Relationship Id="rId492" Type="http://schemas.openxmlformats.org/officeDocument/2006/relationships/customXml" Target="../ink/ink492.xml"/><Relationship Id="rId548" Type="http://schemas.openxmlformats.org/officeDocument/2006/relationships/customXml" Target="../ink/ink520.xml"/><Relationship Id="rId91" Type="http://schemas.openxmlformats.org/officeDocument/2006/relationships/image" Target="../media/image289.png"/><Relationship Id="rId145" Type="http://schemas.openxmlformats.org/officeDocument/2006/relationships/image" Target="../media/image316.png"/><Relationship Id="rId187" Type="http://schemas.openxmlformats.org/officeDocument/2006/relationships/image" Target="../media/image337.png"/><Relationship Id="rId352" Type="http://schemas.openxmlformats.org/officeDocument/2006/relationships/customXml" Target="../ink/ink422.xml"/><Relationship Id="rId394" Type="http://schemas.openxmlformats.org/officeDocument/2006/relationships/customXml" Target="../ink/ink443.xml"/><Relationship Id="rId408" Type="http://schemas.openxmlformats.org/officeDocument/2006/relationships/customXml" Target="../ink/ink450.xml"/><Relationship Id="rId615" Type="http://schemas.openxmlformats.org/officeDocument/2006/relationships/image" Target="../media/image551.png"/><Relationship Id="rId212" Type="http://schemas.openxmlformats.org/officeDocument/2006/relationships/customXml" Target="../ink/ink352.xml"/><Relationship Id="rId254" Type="http://schemas.openxmlformats.org/officeDocument/2006/relationships/customXml" Target="../ink/ink373.xml"/><Relationship Id="rId657" Type="http://schemas.openxmlformats.org/officeDocument/2006/relationships/image" Target="../media/image572.png"/><Relationship Id="rId49" Type="http://schemas.openxmlformats.org/officeDocument/2006/relationships/image" Target="../media/image268.png"/><Relationship Id="rId114" Type="http://schemas.openxmlformats.org/officeDocument/2006/relationships/customXml" Target="../ink/ink303.xml"/><Relationship Id="rId296" Type="http://schemas.openxmlformats.org/officeDocument/2006/relationships/customXml" Target="../ink/ink394.xml"/><Relationship Id="rId461" Type="http://schemas.openxmlformats.org/officeDocument/2006/relationships/image" Target="../media/image474.png"/><Relationship Id="rId517" Type="http://schemas.openxmlformats.org/officeDocument/2006/relationships/image" Target="../media/image502.png"/><Relationship Id="rId559" Type="http://schemas.openxmlformats.org/officeDocument/2006/relationships/image" Target="../media/image523.png"/><Relationship Id="rId60" Type="http://schemas.openxmlformats.org/officeDocument/2006/relationships/customXml" Target="../ink/ink276.xml"/><Relationship Id="rId81" Type="http://schemas.openxmlformats.org/officeDocument/2006/relationships/image" Target="../media/image284.png"/><Relationship Id="rId135" Type="http://schemas.openxmlformats.org/officeDocument/2006/relationships/image" Target="../media/image311.png"/><Relationship Id="rId156" Type="http://schemas.openxmlformats.org/officeDocument/2006/relationships/customXml" Target="../ink/ink324.xml"/><Relationship Id="rId177" Type="http://schemas.openxmlformats.org/officeDocument/2006/relationships/image" Target="../media/image332.png"/><Relationship Id="rId198" Type="http://schemas.openxmlformats.org/officeDocument/2006/relationships/customXml" Target="../ink/ink345.xml"/><Relationship Id="rId321" Type="http://schemas.openxmlformats.org/officeDocument/2006/relationships/image" Target="../media/image404.png"/><Relationship Id="rId342" Type="http://schemas.openxmlformats.org/officeDocument/2006/relationships/customXml" Target="../ink/ink417.xml"/><Relationship Id="rId363" Type="http://schemas.openxmlformats.org/officeDocument/2006/relationships/image" Target="../media/image425.png"/><Relationship Id="rId384" Type="http://schemas.openxmlformats.org/officeDocument/2006/relationships/customXml" Target="../ink/ink438.xml"/><Relationship Id="rId419" Type="http://schemas.openxmlformats.org/officeDocument/2006/relationships/image" Target="../media/image453.png"/><Relationship Id="rId570" Type="http://schemas.openxmlformats.org/officeDocument/2006/relationships/customXml" Target="../ink/ink531.xml"/><Relationship Id="rId591" Type="http://schemas.openxmlformats.org/officeDocument/2006/relationships/image" Target="../media/image539.png"/><Relationship Id="rId605" Type="http://schemas.openxmlformats.org/officeDocument/2006/relationships/image" Target="../media/image546.png"/><Relationship Id="rId626" Type="http://schemas.openxmlformats.org/officeDocument/2006/relationships/customXml" Target="../ink/ink559.xml"/><Relationship Id="rId202" Type="http://schemas.openxmlformats.org/officeDocument/2006/relationships/customXml" Target="../ink/ink347.xml"/><Relationship Id="rId223" Type="http://schemas.openxmlformats.org/officeDocument/2006/relationships/image" Target="../media/image355.png"/><Relationship Id="rId244" Type="http://schemas.openxmlformats.org/officeDocument/2006/relationships/customXml" Target="../ink/ink368.xml"/><Relationship Id="rId430" Type="http://schemas.openxmlformats.org/officeDocument/2006/relationships/customXml" Target="../ink/ink461.xml"/><Relationship Id="rId647" Type="http://schemas.openxmlformats.org/officeDocument/2006/relationships/image" Target="../media/image567.png"/><Relationship Id="rId18" Type="http://schemas.openxmlformats.org/officeDocument/2006/relationships/customXml" Target="../ink/ink255.xml"/><Relationship Id="rId39" Type="http://schemas.openxmlformats.org/officeDocument/2006/relationships/image" Target="../media/image263.png"/><Relationship Id="rId265" Type="http://schemas.openxmlformats.org/officeDocument/2006/relationships/image" Target="../media/image376.png"/><Relationship Id="rId286" Type="http://schemas.openxmlformats.org/officeDocument/2006/relationships/customXml" Target="../ink/ink389.xml"/><Relationship Id="rId451" Type="http://schemas.openxmlformats.org/officeDocument/2006/relationships/image" Target="../media/image469.png"/><Relationship Id="rId472" Type="http://schemas.openxmlformats.org/officeDocument/2006/relationships/customXml" Target="../ink/ink482.xml"/><Relationship Id="rId493" Type="http://schemas.openxmlformats.org/officeDocument/2006/relationships/image" Target="../media/image490.png"/><Relationship Id="rId507" Type="http://schemas.openxmlformats.org/officeDocument/2006/relationships/image" Target="../media/image497.png"/><Relationship Id="rId528" Type="http://schemas.openxmlformats.org/officeDocument/2006/relationships/customXml" Target="../ink/ink510.xml"/><Relationship Id="rId549" Type="http://schemas.openxmlformats.org/officeDocument/2006/relationships/image" Target="../media/image518.png"/><Relationship Id="rId50" Type="http://schemas.openxmlformats.org/officeDocument/2006/relationships/customXml" Target="../ink/ink271.xml"/><Relationship Id="rId104" Type="http://schemas.openxmlformats.org/officeDocument/2006/relationships/customXml" Target="../ink/ink298.xml"/><Relationship Id="rId125" Type="http://schemas.openxmlformats.org/officeDocument/2006/relationships/image" Target="../media/image306.png"/><Relationship Id="rId146" Type="http://schemas.openxmlformats.org/officeDocument/2006/relationships/customXml" Target="../ink/ink319.xml"/><Relationship Id="rId167" Type="http://schemas.openxmlformats.org/officeDocument/2006/relationships/image" Target="../media/image327.png"/><Relationship Id="rId188" Type="http://schemas.openxmlformats.org/officeDocument/2006/relationships/customXml" Target="../ink/ink340.xml"/><Relationship Id="rId311" Type="http://schemas.openxmlformats.org/officeDocument/2006/relationships/image" Target="../media/image399.png"/><Relationship Id="rId332" Type="http://schemas.openxmlformats.org/officeDocument/2006/relationships/customXml" Target="../ink/ink412.xml"/><Relationship Id="rId353" Type="http://schemas.openxmlformats.org/officeDocument/2006/relationships/image" Target="../media/image420.png"/><Relationship Id="rId374" Type="http://schemas.openxmlformats.org/officeDocument/2006/relationships/customXml" Target="../ink/ink433.xml"/><Relationship Id="rId395" Type="http://schemas.openxmlformats.org/officeDocument/2006/relationships/image" Target="../media/image441.png"/><Relationship Id="rId409" Type="http://schemas.openxmlformats.org/officeDocument/2006/relationships/image" Target="../media/image448.png"/><Relationship Id="rId560" Type="http://schemas.openxmlformats.org/officeDocument/2006/relationships/customXml" Target="../ink/ink526.xml"/><Relationship Id="rId581" Type="http://schemas.openxmlformats.org/officeDocument/2006/relationships/image" Target="../media/image534.png"/><Relationship Id="rId71" Type="http://schemas.openxmlformats.org/officeDocument/2006/relationships/image" Target="../media/image279.png"/><Relationship Id="rId92" Type="http://schemas.openxmlformats.org/officeDocument/2006/relationships/customXml" Target="../ink/ink292.xml"/><Relationship Id="rId213" Type="http://schemas.openxmlformats.org/officeDocument/2006/relationships/image" Target="../media/image350.png"/><Relationship Id="rId234" Type="http://schemas.openxmlformats.org/officeDocument/2006/relationships/customXml" Target="../ink/ink363.xml"/><Relationship Id="rId420" Type="http://schemas.openxmlformats.org/officeDocument/2006/relationships/customXml" Target="../ink/ink456.xml"/><Relationship Id="rId616" Type="http://schemas.openxmlformats.org/officeDocument/2006/relationships/customXml" Target="../ink/ink554.xml"/><Relationship Id="rId637" Type="http://schemas.openxmlformats.org/officeDocument/2006/relationships/image" Target="../media/image562.png"/><Relationship Id="rId2" Type="http://schemas.openxmlformats.org/officeDocument/2006/relationships/customXml" Target="../ink/ink247.xml"/><Relationship Id="rId29" Type="http://schemas.openxmlformats.org/officeDocument/2006/relationships/image" Target="../media/image258.png"/><Relationship Id="rId255" Type="http://schemas.openxmlformats.org/officeDocument/2006/relationships/image" Target="../media/image371.png"/><Relationship Id="rId276" Type="http://schemas.openxmlformats.org/officeDocument/2006/relationships/customXml" Target="../ink/ink384.xml"/><Relationship Id="rId297" Type="http://schemas.openxmlformats.org/officeDocument/2006/relationships/image" Target="../media/image392.png"/><Relationship Id="rId441" Type="http://schemas.openxmlformats.org/officeDocument/2006/relationships/image" Target="../media/image464.png"/><Relationship Id="rId462" Type="http://schemas.openxmlformats.org/officeDocument/2006/relationships/customXml" Target="../ink/ink477.xml"/><Relationship Id="rId483" Type="http://schemas.openxmlformats.org/officeDocument/2006/relationships/image" Target="../media/image485.png"/><Relationship Id="rId518" Type="http://schemas.openxmlformats.org/officeDocument/2006/relationships/customXml" Target="../ink/ink505.xml"/><Relationship Id="rId539" Type="http://schemas.openxmlformats.org/officeDocument/2006/relationships/image" Target="../media/image513.png"/><Relationship Id="rId40" Type="http://schemas.openxmlformats.org/officeDocument/2006/relationships/customXml" Target="../ink/ink266.xml"/><Relationship Id="rId115" Type="http://schemas.openxmlformats.org/officeDocument/2006/relationships/image" Target="../media/image301.png"/><Relationship Id="rId136" Type="http://schemas.openxmlformats.org/officeDocument/2006/relationships/customXml" Target="../ink/ink314.xml"/><Relationship Id="rId157" Type="http://schemas.openxmlformats.org/officeDocument/2006/relationships/image" Target="../media/image322.png"/><Relationship Id="rId178" Type="http://schemas.openxmlformats.org/officeDocument/2006/relationships/customXml" Target="../ink/ink335.xml"/><Relationship Id="rId301" Type="http://schemas.openxmlformats.org/officeDocument/2006/relationships/image" Target="../media/image394.png"/><Relationship Id="rId322" Type="http://schemas.openxmlformats.org/officeDocument/2006/relationships/customXml" Target="../ink/ink407.xml"/><Relationship Id="rId343" Type="http://schemas.openxmlformats.org/officeDocument/2006/relationships/image" Target="../media/image415.png"/><Relationship Id="rId364" Type="http://schemas.openxmlformats.org/officeDocument/2006/relationships/customXml" Target="../ink/ink428.xml"/><Relationship Id="rId550" Type="http://schemas.openxmlformats.org/officeDocument/2006/relationships/customXml" Target="../ink/ink521.xml"/><Relationship Id="rId61" Type="http://schemas.openxmlformats.org/officeDocument/2006/relationships/image" Target="../media/image274.png"/><Relationship Id="rId82" Type="http://schemas.openxmlformats.org/officeDocument/2006/relationships/customXml" Target="../ink/ink287.xml"/><Relationship Id="rId199" Type="http://schemas.openxmlformats.org/officeDocument/2006/relationships/image" Target="../media/image343.png"/><Relationship Id="rId203" Type="http://schemas.openxmlformats.org/officeDocument/2006/relationships/image" Target="../media/image345.png"/><Relationship Id="rId385" Type="http://schemas.openxmlformats.org/officeDocument/2006/relationships/image" Target="../media/image436.png"/><Relationship Id="rId571" Type="http://schemas.openxmlformats.org/officeDocument/2006/relationships/image" Target="../media/image529.png"/><Relationship Id="rId592" Type="http://schemas.openxmlformats.org/officeDocument/2006/relationships/customXml" Target="../ink/ink542.xml"/><Relationship Id="rId606" Type="http://schemas.openxmlformats.org/officeDocument/2006/relationships/customXml" Target="../ink/ink549.xml"/><Relationship Id="rId627" Type="http://schemas.openxmlformats.org/officeDocument/2006/relationships/image" Target="../media/image557.png"/><Relationship Id="rId648" Type="http://schemas.openxmlformats.org/officeDocument/2006/relationships/customXml" Target="../ink/ink570.xml"/><Relationship Id="rId19" Type="http://schemas.openxmlformats.org/officeDocument/2006/relationships/image" Target="../media/image253.png"/><Relationship Id="rId224" Type="http://schemas.openxmlformats.org/officeDocument/2006/relationships/customXml" Target="../ink/ink358.xml"/><Relationship Id="rId245" Type="http://schemas.openxmlformats.org/officeDocument/2006/relationships/image" Target="../media/image366.png"/><Relationship Id="rId266" Type="http://schemas.openxmlformats.org/officeDocument/2006/relationships/customXml" Target="../ink/ink379.xml"/><Relationship Id="rId287" Type="http://schemas.openxmlformats.org/officeDocument/2006/relationships/image" Target="../media/image387.png"/><Relationship Id="rId410" Type="http://schemas.openxmlformats.org/officeDocument/2006/relationships/customXml" Target="../ink/ink451.xml"/><Relationship Id="rId431" Type="http://schemas.openxmlformats.org/officeDocument/2006/relationships/image" Target="../media/image459.png"/><Relationship Id="rId452" Type="http://schemas.openxmlformats.org/officeDocument/2006/relationships/customXml" Target="../ink/ink472.xml"/><Relationship Id="rId473" Type="http://schemas.openxmlformats.org/officeDocument/2006/relationships/image" Target="../media/image480.png"/><Relationship Id="rId494" Type="http://schemas.openxmlformats.org/officeDocument/2006/relationships/customXml" Target="../ink/ink493.xml"/><Relationship Id="rId508" Type="http://schemas.openxmlformats.org/officeDocument/2006/relationships/customXml" Target="../ink/ink500.xml"/><Relationship Id="rId529" Type="http://schemas.openxmlformats.org/officeDocument/2006/relationships/image" Target="../media/image508.png"/><Relationship Id="rId30" Type="http://schemas.openxmlformats.org/officeDocument/2006/relationships/customXml" Target="../ink/ink261.xml"/><Relationship Id="rId105" Type="http://schemas.openxmlformats.org/officeDocument/2006/relationships/image" Target="../media/image296.png"/><Relationship Id="rId126" Type="http://schemas.openxmlformats.org/officeDocument/2006/relationships/customXml" Target="../ink/ink309.xml"/><Relationship Id="rId147" Type="http://schemas.openxmlformats.org/officeDocument/2006/relationships/image" Target="../media/image317.png"/><Relationship Id="rId168" Type="http://schemas.openxmlformats.org/officeDocument/2006/relationships/customXml" Target="../ink/ink330.xml"/><Relationship Id="rId312" Type="http://schemas.openxmlformats.org/officeDocument/2006/relationships/customXml" Target="../ink/ink402.xml"/><Relationship Id="rId333" Type="http://schemas.openxmlformats.org/officeDocument/2006/relationships/image" Target="../media/image410.png"/><Relationship Id="rId354" Type="http://schemas.openxmlformats.org/officeDocument/2006/relationships/customXml" Target="../ink/ink423.xml"/><Relationship Id="rId540" Type="http://schemas.openxmlformats.org/officeDocument/2006/relationships/customXml" Target="../ink/ink516.xml"/><Relationship Id="rId51" Type="http://schemas.openxmlformats.org/officeDocument/2006/relationships/image" Target="../media/image269.png"/><Relationship Id="rId72" Type="http://schemas.openxmlformats.org/officeDocument/2006/relationships/customXml" Target="../ink/ink282.xml"/><Relationship Id="rId93" Type="http://schemas.openxmlformats.org/officeDocument/2006/relationships/image" Target="../media/image290.png"/><Relationship Id="rId189" Type="http://schemas.openxmlformats.org/officeDocument/2006/relationships/image" Target="../media/image338.png"/><Relationship Id="rId375" Type="http://schemas.openxmlformats.org/officeDocument/2006/relationships/image" Target="../media/image431.png"/><Relationship Id="rId396" Type="http://schemas.openxmlformats.org/officeDocument/2006/relationships/customXml" Target="../ink/ink444.xml"/><Relationship Id="rId561" Type="http://schemas.openxmlformats.org/officeDocument/2006/relationships/image" Target="../media/image524.png"/><Relationship Id="rId582" Type="http://schemas.openxmlformats.org/officeDocument/2006/relationships/customXml" Target="../ink/ink537.xml"/><Relationship Id="rId617" Type="http://schemas.openxmlformats.org/officeDocument/2006/relationships/image" Target="../media/image552.png"/><Relationship Id="rId638" Type="http://schemas.openxmlformats.org/officeDocument/2006/relationships/customXml" Target="../ink/ink565.xml"/><Relationship Id="rId3" Type="http://schemas.openxmlformats.org/officeDocument/2006/relationships/image" Target="../media/image245.png"/><Relationship Id="rId214" Type="http://schemas.openxmlformats.org/officeDocument/2006/relationships/customXml" Target="../ink/ink353.xml"/><Relationship Id="rId235" Type="http://schemas.openxmlformats.org/officeDocument/2006/relationships/image" Target="../media/image361.png"/><Relationship Id="rId256" Type="http://schemas.openxmlformats.org/officeDocument/2006/relationships/customXml" Target="../ink/ink374.xml"/><Relationship Id="rId277" Type="http://schemas.openxmlformats.org/officeDocument/2006/relationships/image" Target="../media/image382.png"/><Relationship Id="rId298" Type="http://schemas.openxmlformats.org/officeDocument/2006/relationships/customXml" Target="../ink/ink395.xml"/><Relationship Id="rId400" Type="http://schemas.openxmlformats.org/officeDocument/2006/relationships/customXml" Target="../ink/ink446.xml"/><Relationship Id="rId421" Type="http://schemas.openxmlformats.org/officeDocument/2006/relationships/image" Target="../media/image454.png"/><Relationship Id="rId442" Type="http://schemas.openxmlformats.org/officeDocument/2006/relationships/customXml" Target="../ink/ink467.xml"/><Relationship Id="rId463" Type="http://schemas.openxmlformats.org/officeDocument/2006/relationships/image" Target="../media/image475.png"/><Relationship Id="rId484" Type="http://schemas.openxmlformats.org/officeDocument/2006/relationships/customXml" Target="../ink/ink488.xml"/><Relationship Id="rId519" Type="http://schemas.openxmlformats.org/officeDocument/2006/relationships/image" Target="../media/image503.png"/><Relationship Id="rId116" Type="http://schemas.openxmlformats.org/officeDocument/2006/relationships/customXml" Target="../ink/ink304.xml"/><Relationship Id="rId137" Type="http://schemas.openxmlformats.org/officeDocument/2006/relationships/image" Target="../media/image312.png"/><Relationship Id="rId158" Type="http://schemas.openxmlformats.org/officeDocument/2006/relationships/customXml" Target="../ink/ink325.xml"/><Relationship Id="rId302" Type="http://schemas.openxmlformats.org/officeDocument/2006/relationships/customXml" Target="../ink/ink397.xml"/><Relationship Id="rId323" Type="http://schemas.openxmlformats.org/officeDocument/2006/relationships/image" Target="../media/image405.png"/><Relationship Id="rId344" Type="http://schemas.openxmlformats.org/officeDocument/2006/relationships/customXml" Target="../ink/ink418.xml"/><Relationship Id="rId530" Type="http://schemas.openxmlformats.org/officeDocument/2006/relationships/customXml" Target="../ink/ink511.xml"/><Relationship Id="rId20" Type="http://schemas.openxmlformats.org/officeDocument/2006/relationships/customXml" Target="../ink/ink256.xml"/><Relationship Id="rId41" Type="http://schemas.openxmlformats.org/officeDocument/2006/relationships/image" Target="../media/image264.png"/><Relationship Id="rId62" Type="http://schemas.openxmlformats.org/officeDocument/2006/relationships/customXml" Target="../ink/ink277.xml"/><Relationship Id="rId83" Type="http://schemas.openxmlformats.org/officeDocument/2006/relationships/image" Target="../media/image285.png"/><Relationship Id="rId179" Type="http://schemas.openxmlformats.org/officeDocument/2006/relationships/image" Target="../media/image333.png"/><Relationship Id="rId365" Type="http://schemas.openxmlformats.org/officeDocument/2006/relationships/image" Target="../media/image426.png"/><Relationship Id="rId386" Type="http://schemas.openxmlformats.org/officeDocument/2006/relationships/customXml" Target="../ink/ink439.xml"/><Relationship Id="rId551" Type="http://schemas.openxmlformats.org/officeDocument/2006/relationships/image" Target="../media/image519.png"/><Relationship Id="rId572" Type="http://schemas.openxmlformats.org/officeDocument/2006/relationships/customXml" Target="../ink/ink532.xml"/><Relationship Id="rId593" Type="http://schemas.openxmlformats.org/officeDocument/2006/relationships/image" Target="../media/image540.png"/><Relationship Id="rId607" Type="http://schemas.openxmlformats.org/officeDocument/2006/relationships/image" Target="../media/image547.png"/><Relationship Id="rId628" Type="http://schemas.openxmlformats.org/officeDocument/2006/relationships/customXml" Target="../ink/ink560.xml"/><Relationship Id="rId649" Type="http://schemas.openxmlformats.org/officeDocument/2006/relationships/image" Target="../media/image568.png"/><Relationship Id="rId190" Type="http://schemas.openxmlformats.org/officeDocument/2006/relationships/customXml" Target="../ink/ink341.xml"/><Relationship Id="rId204" Type="http://schemas.openxmlformats.org/officeDocument/2006/relationships/customXml" Target="../ink/ink348.xml"/><Relationship Id="rId225" Type="http://schemas.openxmlformats.org/officeDocument/2006/relationships/image" Target="../media/image356.png"/><Relationship Id="rId246" Type="http://schemas.openxmlformats.org/officeDocument/2006/relationships/customXml" Target="../ink/ink369.xml"/><Relationship Id="rId267" Type="http://schemas.openxmlformats.org/officeDocument/2006/relationships/image" Target="../media/image377.png"/><Relationship Id="rId288" Type="http://schemas.openxmlformats.org/officeDocument/2006/relationships/customXml" Target="../ink/ink390.xml"/><Relationship Id="rId411" Type="http://schemas.openxmlformats.org/officeDocument/2006/relationships/image" Target="../media/image449.png"/><Relationship Id="rId432" Type="http://schemas.openxmlformats.org/officeDocument/2006/relationships/customXml" Target="../ink/ink462.xml"/><Relationship Id="rId453" Type="http://schemas.openxmlformats.org/officeDocument/2006/relationships/image" Target="../media/image470.png"/><Relationship Id="rId474" Type="http://schemas.openxmlformats.org/officeDocument/2006/relationships/customXml" Target="../ink/ink483.xml"/><Relationship Id="rId509" Type="http://schemas.openxmlformats.org/officeDocument/2006/relationships/image" Target="../media/image498.png"/><Relationship Id="rId106" Type="http://schemas.openxmlformats.org/officeDocument/2006/relationships/customXml" Target="../ink/ink299.xml"/><Relationship Id="rId127" Type="http://schemas.openxmlformats.org/officeDocument/2006/relationships/image" Target="../media/image307.png"/><Relationship Id="rId313" Type="http://schemas.openxmlformats.org/officeDocument/2006/relationships/image" Target="../media/image400.png"/><Relationship Id="rId495" Type="http://schemas.openxmlformats.org/officeDocument/2006/relationships/image" Target="../media/image491.png"/><Relationship Id="rId10" Type="http://schemas.openxmlformats.org/officeDocument/2006/relationships/customXml" Target="../ink/ink251.xml"/><Relationship Id="rId31" Type="http://schemas.openxmlformats.org/officeDocument/2006/relationships/image" Target="../media/image259.png"/><Relationship Id="rId52" Type="http://schemas.openxmlformats.org/officeDocument/2006/relationships/customXml" Target="../ink/ink272.xml"/><Relationship Id="rId73" Type="http://schemas.openxmlformats.org/officeDocument/2006/relationships/image" Target="../media/image280.png"/><Relationship Id="rId94" Type="http://schemas.openxmlformats.org/officeDocument/2006/relationships/customXml" Target="../ink/ink293.xml"/><Relationship Id="rId148" Type="http://schemas.openxmlformats.org/officeDocument/2006/relationships/customXml" Target="../ink/ink320.xml"/><Relationship Id="rId169" Type="http://schemas.openxmlformats.org/officeDocument/2006/relationships/image" Target="../media/image328.png"/><Relationship Id="rId334" Type="http://schemas.openxmlformats.org/officeDocument/2006/relationships/customXml" Target="../ink/ink413.xml"/><Relationship Id="rId355" Type="http://schemas.openxmlformats.org/officeDocument/2006/relationships/image" Target="../media/image421.png"/><Relationship Id="rId376" Type="http://schemas.openxmlformats.org/officeDocument/2006/relationships/customXml" Target="../ink/ink434.xml"/><Relationship Id="rId397" Type="http://schemas.openxmlformats.org/officeDocument/2006/relationships/image" Target="../media/image442.png"/><Relationship Id="rId520" Type="http://schemas.openxmlformats.org/officeDocument/2006/relationships/customXml" Target="../ink/ink506.xml"/><Relationship Id="rId541" Type="http://schemas.openxmlformats.org/officeDocument/2006/relationships/image" Target="../media/image514.png"/><Relationship Id="rId562" Type="http://schemas.openxmlformats.org/officeDocument/2006/relationships/customXml" Target="../ink/ink527.xml"/><Relationship Id="rId583" Type="http://schemas.openxmlformats.org/officeDocument/2006/relationships/image" Target="../media/image535.png"/><Relationship Id="rId618" Type="http://schemas.openxmlformats.org/officeDocument/2006/relationships/customXml" Target="../ink/ink555.xml"/><Relationship Id="rId639" Type="http://schemas.openxmlformats.org/officeDocument/2006/relationships/image" Target="../media/image563.png"/><Relationship Id="rId4" Type="http://schemas.openxmlformats.org/officeDocument/2006/relationships/customXml" Target="../ink/ink248.xml"/><Relationship Id="rId180" Type="http://schemas.openxmlformats.org/officeDocument/2006/relationships/customXml" Target="../ink/ink336.xml"/><Relationship Id="rId215" Type="http://schemas.openxmlformats.org/officeDocument/2006/relationships/image" Target="../media/image351.png"/><Relationship Id="rId236" Type="http://schemas.openxmlformats.org/officeDocument/2006/relationships/customXml" Target="../ink/ink364.xml"/><Relationship Id="rId257" Type="http://schemas.openxmlformats.org/officeDocument/2006/relationships/image" Target="../media/image372.png"/><Relationship Id="rId278" Type="http://schemas.openxmlformats.org/officeDocument/2006/relationships/customXml" Target="../ink/ink385.xml"/><Relationship Id="rId401" Type="http://schemas.openxmlformats.org/officeDocument/2006/relationships/image" Target="../media/image444.png"/><Relationship Id="rId422" Type="http://schemas.openxmlformats.org/officeDocument/2006/relationships/customXml" Target="../ink/ink457.xml"/><Relationship Id="rId443" Type="http://schemas.openxmlformats.org/officeDocument/2006/relationships/image" Target="../media/image465.png"/><Relationship Id="rId464" Type="http://schemas.openxmlformats.org/officeDocument/2006/relationships/customXml" Target="../ink/ink478.xml"/><Relationship Id="rId650" Type="http://schemas.openxmlformats.org/officeDocument/2006/relationships/customXml" Target="../ink/ink571.xml"/><Relationship Id="rId303" Type="http://schemas.openxmlformats.org/officeDocument/2006/relationships/image" Target="../media/image395.png"/><Relationship Id="rId485" Type="http://schemas.openxmlformats.org/officeDocument/2006/relationships/image" Target="../media/image486.png"/><Relationship Id="rId42" Type="http://schemas.openxmlformats.org/officeDocument/2006/relationships/customXml" Target="../ink/ink267.xml"/><Relationship Id="rId84" Type="http://schemas.openxmlformats.org/officeDocument/2006/relationships/customXml" Target="../ink/ink288.xml"/><Relationship Id="rId138" Type="http://schemas.openxmlformats.org/officeDocument/2006/relationships/customXml" Target="../ink/ink315.xml"/><Relationship Id="rId345" Type="http://schemas.openxmlformats.org/officeDocument/2006/relationships/image" Target="../media/image416.png"/><Relationship Id="rId387" Type="http://schemas.openxmlformats.org/officeDocument/2006/relationships/image" Target="../media/image437.png"/><Relationship Id="rId510" Type="http://schemas.openxmlformats.org/officeDocument/2006/relationships/customXml" Target="../ink/ink501.xml"/><Relationship Id="rId552" Type="http://schemas.openxmlformats.org/officeDocument/2006/relationships/customXml" Target="../ink/ink522.xml"/><Relationship Id="rId594" Type="http://schemas.openxmlformats.org/officeDocument/2006/relationships/customXml" Target="../ink/ink543.xml"/><Relationship Id="rId608" Type="http://schemas.openxmlformats.org/officeDocument/2006/relationships/customXml" Target="../ink/ink550.xml"/><Relationship Id="rId191" Type="http://schemas.openxmlformats.org/officeDocument/2006/relationships/image" Target="../media/image339.png"/><Relationship Id="rId205" Type="http://schemas.openxmlformats.org/officeDocument/2006/relationships/image" Target="../media/image346.png"/><Relationship Id="rId247" Type="http://schemas.openxmlformats.org/officeDocument/2006/relationships/image" Target="../media/image367.png"/><Relationship Id="rId412" Type="http://schemas.openxmlformats.org/officeDocument/2006/relationships/customXml" Target="../ink/ink452.xml"/><Relationship Id="rId107" Type="http://schemas.openxmlformats.org/officeDocument/2006/relationships/image" Target="../media/image297.png"/><Relationship Id="rId289" Type="http://schemas.openxmlformats.org/officeDocument/2006/relationships/image" Target="../media/image388.png"/><Relationship Id="rId454" Type="http://schemas.openxmlformats.org/officeDocument/2006/relationships/customXml" Target="../ink/ink473.xml"/><Relationship Id="rId496" Type="http://schemas.openxmlformats.org/officeDocument/2006/relationships/customXml" Target="../ink/ink494.xml"/><Relationship Id="rId11" Type="http://schemas.openxmlformats.org/officeDocument/2006/relationships/image" Target="../media/image249.png"/><Relationship Id="rId53" Type="http://schemas.openxmlformats.org/officeDocument/2006/relationships/image" Target="../media/image270.png"/><Relationship Id="rId149" Type="http://schemas.openxmlformats.org/officeDocument/2006/relationships/image" Target="../media/image318.png"/><Relationship Id="rId314" Type="http://schemas.openxmlformats.org/officeDocument/2006/relationships/customXml" Target="../ink/ink403.xml"/><Relationship Id="rId356" Type="http://schemas.openxmlformats.org/officeDocument/2006/relationships/customXml" Target="../ink/ink424.xml"/><Relationship Id="rId398" Type="http://schemas.openxmlformats.org/officeDocument/2006/relationships/customXml" Target="../ink/ink445.xml"/><Relationship Id="rId521" Type="http://schemas.openxmlformats.org/officeDocument/2006/relationships/image" Target="../media/image504.png"/><Relationship Id="rId563" Type="http://schemas.openxmlformats.org/officeDocument/2006/relationships/image" Target="../media/image525.png"/><Relationship Id="rId619" Type="http://schemas.openxmlformats.org/officeDocument/2006/relationships/image" Target="../media/image553.png"/><Relationship Id="rId95" Type="http://schemas.openxmlformats.org/officeDocument/2006/relationships/image" Target="../media/image291.png"/><Relationship Id="rId160" Type="http://schemas.openxmlformats.org/officeDocument/2006/relationships/customXml" Target="../ink/ink326.xml"/><Relationship Id="rId216" Type="http://schemas.openxmlformats.org/officeDocument/2006/relationships/customXml" Target="../ink/ink354.xml"/><Relationship Id="rId423" Type="http://schemas.openxmlformats.org/officeDocument/2006/relationships/image" Target="../media/image455.png"/><Relationship Id="rId258" Type="http://schemas.openxmlformats.org/officeDocument/2006/relationships/customXml" Target="../ink/ink375.xml"/><Relationship Id="rId465" Type="http://schemas.openxmlformats.org/officeDocument/2006/relationships/image" Target="../media/image476.png"/><Relationship Id="rId630" Type="http://schemas.openxmlformats.org/officeDocument/2006/relationships/customXml" Target="../ink/ink561.xml"/><Relationship Id="rId22" Type="http://schemas.openxmlformats.org/officeDocument/2006/relationships/customXml" Target="../ink/ink257.xml"/><Relationship Id="rId64" Type="http://schemas.openxmlformats.org/officeDocument/2006/relationships/customXml" Target="../ink/ink278.xml"/><Relationship Id="rId118" Type="http://schemas.openxmlformats.org/officeDocument/2006/relationships/customXml" Target="../ink/ink305.xml"/><Relationship Id="rId325" Type="http://schemas.openxmlformats.org/officeDocument/2006/relationships/image" Target="../media/image406.png"/><Relationship Id="rId367" Type="http://schemas.openxmlformats.org/officeDocument/2006/relationships/image" Target="../media/image427.png"/><Relationship Id="rId532" Type="http://schemas.openxmlformats.org/officeDocument/2006/relationships/customXml" Target="../ink/ink512.xml"/><Relationship Id="rId574" Type="http://schemas.openxmlformats.org/officeDocument/2006/relationships/customXml" Target="../ink/ink533.xml"/><Relationship Id="rId171" Type="http://schemas.openxmlformats.org/officeDocument/2006/relationships/image" Target="../media/image329.png"/><Relationship Id="rId227" Type="http://schemas.openxmlformats.org/officeDocument/2006/relationships/image" Target="../media/image357.png"/><Relationship Id="rId269" Type="http://schemas.openxmlformats.org/officeDocument/2006/relationships/image" Target="../media/image378.png"/><Relationship Id="rId434" Type="http://schemas.openxmlformats.org/officeDocument/2006/relationships/customXml" Target="../ink/ink463.xml"/><Relationship Id="rId476" Type="http://schemas.openxmlformats.org/officeDocument/2006/relationships/customXml" Target="../ink/ink484.xml"/><Relationship Id="rId641" Type="http://schemas.openxmlformats.org/officeDocument/2006/relationships/image" Target="../media/image564.png"/><Relationship Id="rId33" Type="http://schemas.openxmlformats.org/officeDocument/2006/relationships/image" Target="../media/image260.png"/><Relationship Id="rId129" Type="http://schemas.openxmlformats.org/officeDocument/2006/relationships/image" Target="../media/image308.png"/><Relationship Id="rId280" Type="http://schemas.openxmlformats.org/officeDocument/2006/relationships/customXml" Target="../ink/ink386.xml"/><Relationship Id="rId336" Type="http://schemas.openxmlformats.org/officeDocument/2006/relationships/customXml" Target="../ink/ink414.xml"/><Relationship Id="rId501" Type="http://schemas.openxmlformats.org/officeDocument/2006/relationships/image" Target="../media/image494.png"/><Relationship Id="rId543" Type="http://schemas.openxmlformats.org/officeDocument/2006/relationships/image" Target="../media/image515.png"/><Relationship Id="rId75" Type="http://schemas.openxmlformats.org/officeDocument/2006/relationships/image" Target="../media/image281.png"/><Relationship Id="rId140" Type="http://schemas.openxmlformats.org/officeDocument/2006/relationships/customXml" Target="../ink/ink316.xml"/><Relationship Id="rId182" Type="http://schemas.openxmlformats.org/officeDocument/2006/relationships/customXml" Target="../ink/ink337.xml"/><Relationship Id="rId378" Type="http://schemas.openxmlformats.org/officeDocument/2006/relationships/customXml" Target="../ink/ink435.xml"/><Relationship Id="rId403" Type="http://schemas.openxmlformats.org/officeDocument/2006/relationships/image" Target="../media/image445.png"/><Relationship Id="rId585" Type="http://schemas.openxmlformats.org/officeDocument/2006/relationships/image" Target="../media/image536.png"/><Relationship Id="rId6" Type="http://schemas.openxmlformats.org/officeDocument/2006/relationships/customXml" Target="../ink/ink249.xml"/><Relationship Id="rId238" Type="http://schemas.openxmlformats.org/officeDocument/2006/relationships/customXml" Target="../ink/ink365.xml"/><Relationship Id="rId445" Type="http://schemas.openxmlformats.org/officeDocument/2006/relationships/image" Target="../media/image466.png"/><Relationship Id="rId487" Type="http://schemas.openxmlformats.org/officeDocument/2006/relationships/image" Target="../media/image487.png"/><Relationship Id="rId610" Type="http://schemas.openxmlformats.org/officeDocument/2006/relationships/customXml" Target="../ink/ink551.xml"/><Relationship Id="rId652" Type="http://schemas.openxmlformats.org/officeDocument/2006/relationships/customXml" Target="../ink/ink572.xml"/><Relationship Id="rId291" Type="http://schemas.openxmlformats.org/officeDocument/2006/relationships/image" Target="../media/image389.png"/><Relationship Id="rId305" Type="http://schemas.openxmlformats.org/officeDocument/2006/relationships/image" Target="../media/image396.png"/><Relationship Id="rId347" Type="http://schemas.openxmlformats.org/officeDocument/2006/relationships/image" Target="../media/image417.png"/><Relationship Id="rId512" Type="http://schemas.openxmlformats.org/officeDocument/2006/relationships/customXml" Target="../ink/ink502.xml"/><Relationship Id="rId44" Type="http://schemas.openxmlformats.org/officeDocument/2006/relationships/customXml" Target="../ink/ink268.xml"/><Relationship Id="rId86" Type="http://schemas.openxmlformats.org/officeDocument/2006/relationships/customXml" Target="../ink/ink289.xml"/><Relationship Id="rId151" Type="http://schemas.openxmlformats.org/officeDocument/2006/relationships/image" Target="../media/image319.png"/><Relationship Id="rId389" Type="http://schemas.openxmlformats.org/officeDocument/2006/relationships/image" Target="../media/image438.png"/><Relationship Id="rId554" Type="http://schemas.openxmlformats.org/officeDocument/2006/relationships/customXml" Target="../ink/ink523.xml"/><Relationship Id="rId596" Type="http://schemas.openxmlformats.org/officeDocument/2006/relationships/customXml" Target="../ink/ink544.xml"/><Relationship Id="rId193" Type="http://schemas.openxmlformats.org/officeDocument/2006/relationships/image" Target="../media/image340.png"/><Relationship Id="rId207" Type="http://schemas.openxmlformats.org/officeDocument/2006/relationships/image" Target="../media/image347.png"/><Relationship Id="rId249" Type="http://schemas.openxmlformats.org/officeDocument/2006/relationships/image" Target="../media/image368.png"/><Relationship Id="rId414" Type="http://schemas.openxmlformats.org/officeDocument/2006/relationships/customXml" Target="../ink/ink453.xml"/><Relationship Id="rId456" Type="http://schemas.openxmlformats.org/officeDocument/2006/relationships/customXml" Target="../ink/ink474.xml"/><Relationship Id="rId498" Type="http://schemas.openxmlformats.org/officeDocument/2006/relationships/customXml" Target="../ink/ink495.xml"/><Relationship Id="rId621" Type="http://schemas.openxmlformats.org/officeDocument/2006/relationships/image" Target="../media/image554.png"/><Relationship Id="rId13" Type="http://schemas.openxmlformats.org/officeDocument/2006/relationships/image" Target="../media/image250.png"/><Relationship Id="rId109" Type="http://schemas.openxmlformats.org/officeDocument/2006/relationships/image" Target="../media/image298.png"/><Relationship Id="rId260" Type="http://schemas.openxmlformats.org/officeDocument/2006/relationships/customXml" Target="../ink/ink376.xml"/><Relationship Id="rId316" Type="http://schemas.openxmlformats.org/officeDocument/2006/relationships/customXml" Target="../ink/ink404.xml"/><Relationship Id="rId523" Type="http://schemas.openxmlformats.org/officeDocument/2006/relationships/image" Target="../media/image505.png"/><Relationship Id="rId55" Type="http://schemas.openxmlformats.org/officeDocument/2006/relationships/image" Target="../media/image271.png"/><Relationship Id="rId97" Type="http://schemas.openxmlformats.org/officeDocument/2006/relationships/image" Target="../media/image292.png"/><Relationship Id="rId120" Type="http://schemas.openxmlformats.org/officeDocument/2006/relationships/customXml" Target="../ink/ink306.xml"/><Relationship Id="rId358" Type="http://schemas.openxmlformats.org/officeDocument/2006/relationships/customXml" Target="../ink/ink425.xml"/><Relationship Id="rId565" Type="http://schemas.openxmlformats.org/officeDocument/2006/relationships/image" Target="../media/image526.png"/><Relationship Id="rId162" Type="http://schemas.openxmlformats.org/officeDocument/2006/relationships/customXml" Target="../ink/ink327.xml"/><Relationship Id="rId218" Type="http://schemas.openxmlformats.org/officeDocument/2006/relationships/customXml" Target="../ink/ink355.xml"/><Relationship Id="rId425" Type="http://schemas.openxmlformats.org/officeDocument/2006/relationships/image" Target="../media/image456.png"/><Relationship Id="rId467" Type="http://schemas.openxmlformats.org/officeDocument/2006/relationships/image" Target="../media/image477.png"/><Relationship Id="rId632" Type="http://schemas.openxmlformats.org/officeDocument/2006/relationships/customXml" Target="../ink/ink562.xml"/><Relationship Id="rId271" Type="http://schemas.openxmlformats.org/officeDocument/2006/relationships/image" Target="../media/image379.png"/><Relationship Id="rId24" Type="http://schemas.openxmlformats.org/officeDocument/2006/relationships/customXml" Target="../ink/ink258.xml"/><Relationship Id="rId66" Type="http://schemas.openxmlformats.org/officeDocument/2006/relationships/customXml" Target="../ink/ink279.xml"/><Relationship Id="rId131" Type="http://schemas.openxmlformats.org/officeDocument/2006/relationships/image" Target="../media/image309.png"/><Relationship Id="rId327" Type="http://schemas.openxmlformats.org/officeDocument/2006/relationships/image" Target="../media/image407.png"/><Relationship Id="rId369" Type="http://schemas.openxmlformats.org/officeDocument/2006/relationships/image" Target="../media/image428.png"/><Relationship Id="rId534" Type="http://schemas.openxmlformats.org/officeDocument/2006/relationships/customXml" Target="../ink/ink513.xml"/><Relationship Id="rId576" Type="http://schemas.openxmlformats.org/officeDocument/2006/relationships/customXml" Target="../ink/ink534.xml"/><Relationship Id="rId173" Type="http://schemas.openxmlformats.org/officeDocument/2006/relationships/image" Target="../media/image330.png"/><Relationship Id="rId229" Type="http://schemas.openxmlformats.org/officeDocument/2006/relationships/image" Target="../media/image358.png"/><Relationship Id="rId380" Type="http://schemas.openxmlformats.org/officeDocument/2006/relationships/customXml" Target="../ink/ink436.xml"/><Relationship Id="rId436" Type="http://schemas.openxmlformats.org/officeDocument/2006/relationships/customXml" Target="../ink/ink464.xml"/><Relationship Id="rId601" Type="http://schemas.openxmlformats.org/officeDocument/2006/relationships/image" Target="../media/image544.png"/><Relationship Id="rId643" Type="http://schemas.openxmlformats.org/officeDocument/2006/relationships/image" Target="../media/image565.png"/><Relationship Id="rId240" Type="http://schemas.openxmlformats.org/officeDocument/2006/relationships/customXml" Target="../ink/ink366.xml"/><Relationship Id="rId478" Type="http://schemas.openxmlformats.org/officeDocument/2006/relationships/customXml" Target="../ink/ink485.xml"/><Relationship Id="rId35" Type="http://schemas.openxmlformats.org/officeDocument/2006/relationships/image" Target="../media/image261.png"/><Relationship Id="rId77" Type="http://schemas.openxmlformats.org/officeDocument/2006/relationships/image" Target="../media/image282.png"/><Relationship Id="rId100" Type="http://schemas.openxmlformats.org/officeDocument/2006/relationships/customXml" Target="../ink/ink296.xml"/><Relationship Id="rId282" Type="http://schemas.openxmlformats.org/officeDocument/2006/relationships/customXml" Target="../ink/ink387.xml"/><Relationship Id="rId338" Type="http://schemas.openxmlformats.org/officeDocument/2006/relationships/customXml" Target="../ink/ink415.xml"/><Relationship Id="rId503" Type="http://schemas.openxmlformats.org/officeDocument/2006/relationships/image" Target="../media/image495.png"/><Relationship Id="rId545" Type="http://schemas.openxmlformats.org/officeDocument/2006/relationships/image" Target="../media/image516.png"/><Relationship Id="rId587" Type="http://schemas.openxmlformats.org/officeDocument/2006/relationships/image" Target="../media/image537.png"/><Relationship Id="rId8" Type="http://schemas.openxmlformats.org/officeDocument/2006/relationships/customXml" Target="../ink/ink250.xml"/><Relationship Id="rId142" Type="http://schemas.openxmlformats.org/officeDocument/2006/relationships/customXml" Target="../ink/ink317.xml"/><Relationship Id="rId184" Type="http://schemas.openxmlformats.org/officeDocument/2006/relationships/customXml" Target="../ink/ink338.xml"/><Relationship Id="rId391" Type="http://schemas.openxmlformats.org/officeDocument/2006/relationships/image" Target="../media/image439.png"/><Relationship Id="rId405" Type="http://schemas.openxmlformats.org/officeDocument/2006/relationships/image" Target="../media/image446.png"/><Relationship Id="rId447" Type="http://schemas.openxmlformats.org/officeDocument/2006/relationships/image" Target="../media/image467.png"/><Relationship Id="rId612" Type="http://schemas.openxmlformats.org/officeDocument/2006/relationships/customXml" Target="../ink/ink552.xml"/><Relationship Id="rId251" Type="http://schemas.openxmlformats.org/officeDocument/2006/relationships/image" Target="../media/image369.png"/><Relationship Id="rId489" Type="http://schemas.openxmlformats.org/officeDocument/2006/relationships/image" Target="../media/image488.png"/><Relationship Id="rId654" Type="http://schemas.openxmlformats.org/officeDocument/2006/relationships/customXml" Target="../ink/ink573.xml"/><Relationship Id="rId46" Type="http://schemas.openxmlformats.org/officeDocument/2006/relationships/customXml" Target="../ink/ink269.xml"/><Relationship Id="rId293" Type="http://schemas.openxmlformats.org/officeDocument/2006/relationships/image" Target="../media/image390.png"/><Relationship Id="rId307" Type="http://schemas.openxmlformats.org/officeDocument/2006/relationships/image" Target="../media/image397.png"/><Relationship Id="rId349" Type="http://schemas.openxmlformats.org/officeDocument/2006/relationships/image" Target="../media/image418.png"/><Relationship Id="rId514" Type="http://schemas.openxmlformats.org/officeDocument/2006/relationships/customXml" Target="../ink/ink503.xml"/><Relationship Id="rId556" Type="http://schemas.openxmlformats.org/officeDocument/2006/relationships/customXml" Target="../ink/ink524.xml"/><Relationship Id="rId88" Type="http://schemas.openxmlformats.org/officeDocument/2006/relationships/customXml" Target="../ink/ink290.xml"/><Relationship Id="rId111" Type="http://schemas.openxmlformats.org/officeDocument/2006/relationships/image" Target="../media/image299.png"/><Relationship Id="rId153" Type="http://schemas.openxmlformats.org/officeDocument/2006/relationships/image" Target="../media/image320.png"/><Relationship Id="rId195" Type="http://schemas.openxmlformats.org/officeDocument/2006/relationships/image" Target="../media/image341.png"/><Relationship Id="rId209" Type="http://schemas.openxmlformats.org/officeDocument/2006/relationships/image" Target="../media/image348.png"/><Relationship Id="rId360" Type="http://schemas.openxmlformats.org/officeDocument/2006/relationships/customXml" Target="../ink/ink426.xml"/><Relationship Id="rId416" Type="http://schemas.openxmlformats.org/officeDocument/2006/relationships/customXml" Target="../ink/ink454.xml"/><Relationship Id="rId598" Type="http://schemas.openxmlformats.org/officeDocument/2006/relationships/customXml" Target="../ink/ink545.xml"/><Relationship Id="rId220" Type="http://schemas.openxmlformats.org/officeDocument/2006/relationships/customXml" Target="../ink/ink356.xml"/><Relationship Id="rId458" Type="http://schemas.openxmlformats.org/officeDocument/2006/relationships/customXml" Target="../ink/ink475.xml"/><Relationship Id="rId623" Type="http://schemas.openxmlformats.org/officeDocument/2006/relationships/image" Target="../media/image555.png"/><Relationship Id="rId15" Type="http://schemas.openxmlformats.org/officeDocument/2006/relationships/image" Target="../media/image251.png"/><Relationship Id="rId57" Type="http://schemas.openxmlformats.org/officeDocument/2006/relationships/image" Target="../media/image272.png"/><Relationship Id="rId262" Type="http://schemas.openxmlformats.org/officeDocument/2006/relationships/customXml" Target="../ink/ink377.xml"/><Relationship Id="rId318" Type="http://schemas.openxmlformats.org/officeDocument/2006/relationships/customXml" Target="../ink/ink405.xml"/><Relationship Id="rId525" Type="http://schemas.openxmlformats.org/officeDocument/2006/relationships/image" Target="../media/image506.png"/><Relationship Id="rId567" Type="http://schemas.openxmlformats.org/officeDocument/2006/relationships/image" Target="../media/image527.png"/><Relationship Id="rId99" Type="http://schemas.openxmlformats.org/officeDocument/2006/relationships/image" Target="../media/image293.png"/><Relationship Id="rId122" Type="http://schemas.openxmlformats.org/officeDocument/2006/relationships/customXml" Target="../ink/ink307.xml"/><Relationship Id="rId164" Type="http://schemas.openxmlformats.org/officeDocument/2006/relationships/customXml" Target="../ink/ink328.xml"/><Relationship Id="rId371" Type="http://schemas.openxmlformats.org/officeDocument/2006/relationships/image" Target="../media/image429.png"/><Relationship Id="rId427" Type="http://schemas.openxmlformats.org/officeDocument/2006/relationships/image" Target="../media/image457.png"/><Relationship Id="rId469" Type="http://schemas.openxmlformats.org/officeDocument/2006/relationships/image" Target="../media/image478.png"/><Relationship Id="rId634" Type="http://schemas.openxmlformats.org/officeDocument/2006/relationships/customXml" Target="../ink/ink563.xml"/><Relationship Id="rId26" Type="http://schemas.openxmlformats.org/officeDocument/2006/relationships/customXml" Target="../ink/ink259.xml"/><Relationship Id="rId231" Type="http://schemas.openxmlformats.org/officeDocument/2006/relationships/image" Target="../media/image359.png"/><Relationship Id="rId273" Type="http://schemas.openxmlformats.org/officeDocument/2006/relationships/image" Target="../media/image380.png"/><Relationship Id="rId329" Type="http://schemas.openxmlformats.org/officeDocument/2006/relationships/image" Target="../media/image408.png"/><Relationship Id="rId480" Type="http://schemas.openxmlformats.org/officeDocument/2006/relationships/customXml" Target="../ink/ink486.xml"/><Relationship Id="rId536" Type="http://schemas.openxmlformats.org/officeDocument/2006/relationships/customXml" Target="../ink/ink514.xml"/><Relationship Id="rId68" Type="http://schemas.openxmlformats.org/officeDocument/2006/relationships/customXml" Target="../ink/ink280.xml"/><Relationship Id="rId133" Type="http://schemas.openxmlformats.org/officeDocument/2006/relationships/image" Target="../media/image310.png"/><Relationship Id="rId175" Type="http://schemas.openxmlformats.org/officeDocument/2006/relationships/image" Target="../media/image331.png"/><Relationship Id="rId340" Type="http://schemas.openxmlformats.org/officeDocument/2006/relationships/customXml" Target="../ink/ink416.xml"/><Relationship Id="rId578" Type="http://schemas.openxmlformats.org/officeDocument/2006/relationships/customXml" Target="../ink/ink535.xml"/><Relationship Id="rId200" Type="http://schemas.openxmlformats.org/officeDocument/2006/relationships/customXml" Target="../ink/ink346.xml"/><Relationship Id="rId382" Type="http://schemas.openxmlformats.org/officeDocument/2006/relationships/customXml" Target="../ink/ink437.xml"/><Relationship Id="rId438" Type="http://schemas.openxmlformats.org/officeDocument/2006/relationships/customXml" Target="../ink/ink465.xml"/><Relationship Id="rId603" Type="http://schemas.openxmlformats.org/officeDocument/2006/relationships/image" Target="../media/image545.png"/><Relationship Id="rId645" Type="http://schemas.openxmlformats.org/officeDocument/2006/relationships/image" Target="../media/image566.png"/><Relationship Id="rId242" Type="http://schemas.openxmlformats.org/officeDocument/2006/relationships/customXml" Target="../ink/ink367.xml"/><Relationship Id="rId284" Type="http://schemas.openxmlformats.org/officeDocument/2006/relationships/customXml" Target="../ink/ink388.xml"/><Relationship Id="rId491" Type="http://schemas.openxmlformats.org/officeDocument/2006/relationships/image" Target="../media/image489.png"/><Relationship Id="rId505" Type="http://schemas.openxmlformats.org/officeDocument/2006/relationships/image" Target="../media/image496.png"/><Relationship Id="rId37" Type="http://schemas.openxmlformats.org/officeDocument/2006/relationships/image" Target="../media/image262.png"/><Relationship Id="rId79" Type="http://schemas.openxmlformats.org/officeDocument/2006/relationships/image" Target="../media/image283.png"/><Relationship Id="rId102" Type="http://schemas.openxmlformats.org/officeDocument/2006/relationships/customXml" Target="../ink/ink297.xml"/><Relationship Id="rId144" Type="http://schemas.openxmlformats.org/officeDocument/2006/relationships/customXml" Target="../ink/ink318.xml"/><Relationship Id="rId547" Type="http://schemas.openxmlformats.org/officeDocument/2006/relationships/image" Target="../media/image517.png"/><Relationship Id="rId589" Type="http://schemas.openxmlformats.org/officeDocument/2006/relationships/image" Target="../media/image538.png"/><Relationship Id="rId90" Type="http://schemas.openxmlformats.org/officeDocument/2006/relationships/customXml" Target="../ink/ink291.xml"/><Relationship Id="rId186" Type="http://schemas.openxmlformats.org/officeDocument/2006/relationships/customXml" Target="../ink/ink339.xml"/><Relationship Id="rId351" Type="http://schemas.openxmlformats.org/officeDocument/2006/relationships/image" Target="../media/image419.png"/><Relationship Id="rId393" Type="http://schemas.openxmlformats.org/officeDocument/2006/relationships/image" Target="../media/image440.png"/><Relationship Id="rId407" Type="http://schemas.openxmlformats.org/officeDocument/2006/relationships/image" Target="../media/image447.png"/><Relationship Id="rId449" Type="http://schemas.openxmlformats.org/officeDocument/2006/relationships/image" Target="../media/image468.png"/><Relationship Id="rId614" Type="http://schemas.openxmlformats.org/officeDocument/2006/relationships/customXml" Target="../ink/ink553.xml"/><Relationship Id="rId656" Type="http://schemas.openxmlformats.org/officeDocument/2006/relationships/customXml" Target="../ink/ink574.xml"/><Relationship Id="rId211" Type="http://schemas.openxmlformats.org/officeDocument/2006/relationships/image" Target="../media/image349.png"/><Relationship Id="rId253" Type="http://schemas.openxmlformats.org/officeDocument/2006/relationships/image" Target="../media/image370.png"/><Relationship Id="rId295" Type="http://schemas.openxmlformats.org/officeDocument/2006/relationships/image" Target="../media/image391.png"/><Relationship Id="rId309" Type="http://schemas.openxmlformats.org/officeDocument/2006/relationships/image" Target="../media/image398.png"/><Relationship Id="rId460" Type="http://schemas.openxmlformats.org/officeDocument/2006/relationships/customXml" Target="../ink/ink476.xml"/><Relationship Id="rId516" Type="http://schemas.openxmlformats.org/officeDocument/2006/relationships/customXml" Target="../ink/ink504.xml"/><Relationship Id="rId48" Type="http://schemas.openxmlformats.org/officeDocument/2006/relationships/customXml" Target="../ink/ink270.xml"/><Relationship Id="rId113" Type="http://schemas.openxmlformats.org/officeDocument/2006/relationships/image" Target="../media/image300.png"/><Relationship Id="rId320" Type="http://schemas.openxmlformats.org/officeDocument/2006/relationships/customXml" Target="../ink/ink406.xml"/><Relationship Id="rId558" Type="http://schemas.openxmlformats.org/officeDocument/2006/relationships/customXml" Target="../ink/ink525.xml"/><Relationship Id="rId155" Type="http://schemas.openxmlformats.org/officeDocument/2006/relationships/image" Target="../media/image321.png"/><Relationship Id="rId197" Type="http://schemas.openxmlformats.org/officeDocument/2006/relationships/image" Target="../media/image342.png"/><Relationship Id="rId362" Type="http://schemas.openxmlformats.org/officeDocument/2006/relationships/customXml" Target="../ink/ink427.xml"/><Relationship Id="rId418" Type="http://schemas.openxmlformats.org/officeDocument/2006/relationships/customXml" Target="../ink/ink455.xml"/><Relationship Id="rId625" Type="http://schemas.openxmlformats.org/officeDocument/2006/relationships/image" Target="../media/image556.png"/><Relationship Id="rId222" Type="http://schemas.openxmlformats.org/officeDocument/2006/relationships/customXml" Target="../ink/ink357.xml"/><Relationship Id="rId264" Type="http://schemas.openxmlformats.org/officeDocument/2006/relationships/customXml" Target="../ink/ink378.xml"/><Relationship Id="rId471" Type="http://schemas.openxmlformats.org/officeDocument/2006/relationships/image" Target="../media/image479.png"/><Relationship Id="rId17" Type="http://schemas.openxmlformats.org/officeDocument/2006/relationships/image" Target="../media/image252.png"/><Relationship Id="rId59" Type="http://schemas.openxmlformats.org/officeDocument/2006/relationships/image" Target="../media/image273.png"/><Relationship Id="rId124" Type="http://schemas.openxmlformats.org/officeDocument/2006/relationships/customXml" Target="../ink/ink308.xml"/><Relationship Id="rId527" Type="http://schemas.openxmlformats.org/officeDocument/2006/relationships/image" Target="../media/image507.png"/><Relationship Id="rId569" Type="http://schemas.openxmlformats.org/officeDocument/2006/relationships/image" Target="../media/image528.png"/><Relationship Id="rId70" Type="http://schemas.openxmlformats.org/officeDocument/2006/relationships/customXml" Target="../ink/ink281.xml"/><Relationship Id="rId166" Type="http://schemas.openxmlformats.org/officeDocument/2006/relationships/customXml" Target="../ink/ink329.xml"/><Relationship Id="rId331" Type="http://schemas.openxmlformats.org/officeDocument/2006/relationships/image" Target="../media/image409.png"/><Relationship Id="rId373" Type="http://schemas.openxmlformats.org/officeDocument/2006/relationships/image" Target="../media/image430.png"/><Relationship Id="rId429" Type="http://schemas.openxmlformats.org/officeDocument/2006/relationships/image" Target="../media/image458.png"/><Relationship Id="rId580" Type="http://schemas.openxmlformats.org/officeDocument/2006/relationships/customXml" Target="../ink/ink536.xml"/><Relationship Id="rId636" Type="http://schemas.openxmlformats.org/officeDocument/2006/relationships/customXml" Target="../ink/ink564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60.png"/><Relationship Id="rId440" Type="http://schemas.openxmlformats.org/officeDocument/2006/relationships/customXml" Target="../ink/ink466.xml"/><Relationship Id="rId28" Type="http://schemas.openxmlformats.org/officeDocument/2006/relationships/customXml" Target="../ink/ink260.xml"/><Relationship Id="rId275" Type="http://schemas.openxmlformats.org/officeDocument/2006/relationships/image" Target="../media/image381.png"/><Relationship Id="rId300" Type="http://schemas.openxmlformats.org/officeDocument/2006/relationships/customXml" Target="../ink/ink396.xml"/><Relationship Id="rId482" Type="http://schemas.openxmlformats.org/officeDocument/2006/relationships/customXml" Target="../ink/ink487.xml"/><Relationship Id="rId538" Type="http://schemas.openxmlformats.org/officeDocument/2006/relationships/customXml" Target="../ink/ink51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6.png"/><Relationship Id="rId671" Type="http://schemas.openxmlformats.org/officeDocument/2006/relationships/image" Target="../media/image807.png"/><Relationship Id="rId769" Type="http://schemas.openxmlformats.org/officeDocument/2006/relationships/image" Target="../media/image855.png"/><Relationship Id="rId976" Type="http://schemas.openxmlformats.org/officeDocument/2006/relationships/customXml" Target="../ink/ink1064.xml"/><Relationship Id="rId21" Type="http://schemas.openxmlformats.org/officeDocument/2006/relationships/image" Target="../media/image485.png"/><Relationship Id="rId324" Type="http://schemas.openxmlformats.org/officeDocument/2006/relationships/customXml" Target="../ink/ink736.xml"/><Relationship Id="rId531" Type="http://schemas.openxmlformats.org/officeDocument/2006/relationships/image" Target="../media/image738.png"/><Relationship Id="rId629" Type="http://schemas.openxmlformats.org/officeDocument/2006/relationships/image" Target="../media/image786.png"/><Relationship Id="rId170" Type="http://schemas.openxmlformats.org/officeDocument/2006/relationships/customXml" Target="../ink/ink659.xml"/><Relationship Id="rId836" Type="http://schemas.openxmlformats.org/officeDocument/2006/relationships/customXml" Target="../ink/ink994.xml"/><Relationship Id="rId1021" Type="http://schemas.openxmlformats.org/officeDocument/2006/relationships/image" Target="../media/image981.png"/><Relationship Id="rId268" Type="http://schemas.openxmlformats.org/officeDocument/2006/relationships/customXml" Target="../ink/ink708.xml"/><Relationship Id="rId475" Type="http://schemas.openxmlformats.org/officeDocument/2006/relationships/image" Target="../media/image710.png"/><Relationship Id="rId682" Type="http://schemas.openxmlformats.org/officeDocument/2006/relationships/customXml" Target="../ink/ink916.xml"/><Relationship Id="rId903" Type="http://schemas.openxmlformats.org/officeDocument/2006/relationships/image" Target="../media/image922.png"/><Relationship Id="rId32" Type="http://schemas.openxmlformats.org/officeDocument/2006/relationships/customXml" Target="../ink/ink590.xml"/><Relationship Id="rId128" Type="http://schemas.openxmlformats.org/officeDocument/2006/relationships/customXml" Target="../ink/ink638.xml"/><Relationship Id="rId335" Type="http://schemas.openxmlformats.org/officeDocument/2006/relationships/image" Target="../media/image641.png"/><Relationship Id="rId542" Type="http://schemas.openxmlformats.org/officeDocument/2006/relationships/customXml" Target="../ink/ink845.xml"/><Relationship Id="rId987" Type="http://schemas.openxmlformats.org/officeDocument/2006/relationships/image" Target="../media/image964.png"/><Relationship Id="rId181" Type="http://schemas.openxmlformats.org/officeDocument/2006/relationships/image" Target="../media/image534.png"/><Relationship Id="rId402" Type="http://schemas.openxmlformats.org/officeDocument/2006/relationships/customXml" Target="../ink/ink775.xml"/><Relationship Id="rId847" Type="http://schemas.openxmlformats.org/officeDocument/2006/relationships/image" Target="../media/image894.png"/><Relationship Id="rId1032" Type="http://schemas.openxmlformats.org/officeDocument/2006/relationships/customXml" Target="../ink/ink1092.xml"/><Relationship Id="rId279" Type="http://schemas.openxmlformats.org/officeDocument/2006/relationships/image" Target="../media/image613.png"/><Relationship Id="rId486" Type="http://schemas.openxmlformats.org/officeDocument/2006/relationships/customXml" Target="../ink/ink817.xml"/><Relationship Id="rId693" Type="http://schemas.openxmlformats.org/officeDocument/2006/relationships/image" Target="../media/image818.png"/><Relationship Id="rId707" Type="http://schemas.openxmlformats.org/officeDocument/2006/relationships/image" Target="../media/image825.png"/><Relationship Id="rId914" Type="http://schemas.openxmlformats.org/officeDocument/2006/relationships/customXml" Target="../ink/ink1033.xml"/><Relationship Id="rId43" Type="http://schemas.openxmlformats.org/officeDocument/2006/relationships/image" Target="../media/image496.png"/><Relationship Id="rId139" Type="http://schemas.openxmlformats.org/officeDocument/2006/relationships/image" Target="../media/image513.png"/><Relationship Id="rId346" Type="http://schemas.openxmlformats.org/officeDocument/2006/relationships/customXml" Target="../ink/ink747.xml"/><Relationship Id="rId553" Type="http://schemas.openxmlformats.org/officeDocument/2006/relationships/image" Target="../media/image749.png"/><Relationship Id="rId760" Type="http://schemas.openxmlformats.org/officeDocument/2006/relationships/customXml" Target="../ink/ink955.xml"/><Relationship Id="rId998" Type="http://schemas.openxmlformats.org/officeDocument/2006/relationships/customXml" Target="../ink/ink1075.xml"/><Relationship Id="rId192" Type="http://schemas.openxmlformats.org/officeDocument/2006/relationships/customXml" Target="../ink/ink670.xml"/><Relationship Id="rId206" Type="http://schemas.openxmlformats.org/officeDocument/2006/relationships/customXml" Target="../ink/ink677.xml"/><Relationship Id="rId413" Type="http://schemas.openxmlformats.org/officeDocument/2006/relationships/image" Target="../media/image679.png"/><Relationship Id="rId858" Type="http://schemas.openxmlformats.org/officeDocument/2006/relationships/customXml" Target="../ink/ink1005.xml"/><Relationship Id="rId1043" Type="http://schemas.openxmlformats.org/officeDocument/2006/relationships/image" Target="../media/image992.png"/><Relationship Id="rId497" Type="http://schemas.openxmlformats.org/officeDocument/2006/relationships/image" Target="../media/image721.png"/><Relationship Id="rId620" Type="http://schemas.openxmlformats.org/officeDocument/2006/relationships/image" Target="../media/image782.png"/><Relationship Id="rId718" Type="http://schemas.openxmlformats.org/officeDocument/2006/relationships/customXml" Target="../ink/ink934.xml"/><Relationship Id="rId925" Type="http://schemas.openxmlformats.org/officeDocument/2006/relationships/image" Target="../media/image933.png"/><Relationship Id="rId357" Type="http://schemas.openxmlformats.org/officeDocument/2006/relationships/image" Target="../media/image652.png"/><Relationship Id="rId1110" Type="http://schemas.openxmlformats.org/officeDocument/2006/relationships/customXml" Target="../ink/ink1131.xml"/><Relationship Id="rId54" Type="http://schemas.openxmlformats.org/officeDocument/2006/relationships/customXml" Target="../ink/ink601.xml"/><Relationship Id="rId217" Type="http://schemas.openxmlformats.org/officeDocument/2006/relationships/image" Target="../media/image583.png"/><Relationship Id="rId564" Type="http://schemas.openxmlformats.org/officeDocument/2006/relationships/image" Target="../media/image754.png"/><Relationship Id="rId771" Type="http://schemas.openxmlformats.org/officeDocument/2006/relationships/image" Target="../media/image856.png"/><Relationship Id="rId869" Type="http://schemas.openxmlformats.org/officeDocument/2006/relationships/image" Target="../media/image905.png"/><Relationship Id="rId424" Type="http://schemas.openxmlformats.org/officeDocument/2006/relationships/customXml" Target="../ink/ink786.xml"/><Relationship Id="rId631" Type="http://schemas.openxmlformats.org/officeDocument/2006/relationships/image" Target="../media/image787.png"/><Relationship Id="rId729" Type="http://schemas.openxmlformats.org/officeDocument/2006/relationships/image" Target="../media/image836.png"/><Relationship Id="rId1054" Type="http://schemas.openxmlformats.org/officeDocument/2006/relationships/customXml" Target="../ink/ink1103.xml"/><Relationship Id="rId270" Type="http://schemas.openxmlformats.org/officeDocument/2006/relationships/customXml" Target="../ink/ink709.xml"/><Relationship Id="rId936" Type="http://schemas.openxmlformats.org/officeDocument/2006/relationships/customXml" Target="../ink/ink1044.xml"/><Relationship Id="rId65" Type="http://schemas.openxmlformats.org/officeDocument/2006/relationships/image" Target="../media/image507.png"/><Relationship Id="rId130" Type="http://schemas.openxmlformats.org/officeDocument/2006/relationships/customXml" Target="../ink/ink639.xml"/><Relationship Id="rId368" Type="http://schemas.openxmlformats.org/officeDocument/2006/relationships/customXml" Target="../ink/ink758.xml"/><Relationship Id="rId575" Type="http://schemas.openxmlformats.org/officeDocument/2006/relationships/customXml" Target="../ink/ink862.xml"/><Relationship Id="rId782" Type="http://schemas.openxmlformats.org/officeDocument/2006/relationships/customXml" Target="../ink/ink967.xml"/><Relationship Id="rId228" Type="http://schemas.openxmlformats.org/officeDocument/2006/relationships/customXml" Target="../ink/ink688.xml"/><Relationship Id="rId435" Type="http://schemas.openxmlformats.org/officeDocument/2006/relationships/image" Target="../media/image690.png"/><Relationship Id="rId642" Type="http://schemas.openxmlformats.org/officeDocument/2006/relationships/customXml" Target="../ink/ink896.xml"/><Relationship Id="rId1065" Type="http://schemas.openxmlformats.org/officeDocument/2006/relationships/image" Target="../media/image1003.png"/><Relationship Id="rId281" Type="http://schemas.openxmlformats.org/officeDocument/2006/relationships/image" Target="../media/image614.png"/><Relationship Id="rId502" Type="http://schemas.openxmlformats.org/officeDocument/2006/relationships/customXml" Target="../ink/ink825.xml"/><Relationship Id="rId947" Type="http://schemas.openxmlformats.org/officeDocument/2006/relationships/image" Target="../media/image944.png"/><Relationship Id="rId76" Type="http://schemas.openxmlformats.org/officeDocument/2006/relationships/customXml" Target="../ink/ink612.xml"/><Relationship Id="rId141" Type="http://schemas.openxmlformats.org/officeDocument/2006/relationships/image" Target="../media/image514.png"/><Relationship Id="rId379" Type="http://schemas.openxmlformats.org/officeDocument/2006/relationships/image" Target="../media/image663.png"/><Relationship Id="rId586" Type="http://schemas.openxmlformats.org/officeDocument/2006/relationships/image" Target="../media/image765.png"/><Relationship Id="rId793" Type="http://schemas.openxmlformats.org/officeDocument/2006/relationships/image" Target="../media/image867.png"/><Relationship Id="rId807" Type="http://schemas.openxmlformats.org/officeDocument/2006/relationships/image" Target="../media/image874.png"/><Relationship Id="rId7" Type="http://schemas.openxmlformats.org/officeDocument/2006/relationships/image" Target="../media/image478.png"/><Relationship Id="rId239" Type="http://schemas.openxmlformats.org/officeDocument/2006/relationships/image" Target="../media/image594.png"/><Relationship Id="rId446" Type="http://schemas.openxmlformats.org/officeDocument/2006/relationships/customXml" Target="../ink/ink797.xml"/><Relationship Id="rId653" Type="http://schemas.openxmlformats.org/officeDocument/2006/relationships/image" Target="../media/image798.png"/><Relationship Id="rId1076" Type="http://schemas.openxmlformats.org/officeDocument/2006/relationships/customXml" Target="../ink/ink1114.xml"/><Relationship Id="rId292" Type="http://schemas.openxmlformats.org/officeDocument/2006/relationships/customXml" Target="../ink/ink720.xml"/><Relationship Id="rId306" Type="http://schemas.openxmlformats.org/officeDocument/2006/relationships/customXml" Target="../ink/ink727.xml"/><Relationship Id="rId860" Type="http://schemas.openxmlformats.org/officeDocument/2006/relationships/customXml" Target="../ink/ink1006.xml"/><Relationship Id="rId958" Type="http://schemas.openxmlformats.org/officeDocument/2006/relationships/customXml" Target="../ink/ink1055.xml"/><Relationship Id="rId87" Type="http://schemas.openxmlformats.org/officeDocument/2006/relationships/image" Target="../media/image551.png"/><Relationship Id="rId513" Type="http://schemas.openxmlformats.org/officeDocument/2006/relationships/image" Target="../media/image729.png"/><Relationship Id="rId597" Type="http://schemas.openxmlformats.org/officeDocument/2006/relationships/customXml" Target="../ink/ink873.xml"/><Relationship Id="rId720" Type="http://schemas.openxmlformats.org/officeDocument/2006/relationships/customXml" Target="../ink/ink935.xml"/><Relationship Id="rId818" Type="http://schemas.openxmlformats.org/officeDocument/2006/relationships/customXml" Target="../ink/ink985.xml"/><Relationship Id="rId152" Type="http://schemas.openxmlformats.org/officeDocument/2006/relationships/customXml" Target="../ink/ink650.xml"/><Relationship Id="rId457" Type="http://schemas.openxmlformats.org/officeDocument/2006/relationships/image" Target="../media/image701.png"/><Relationship Id="rId1003" Type="http://schemas.openxmlformats.org/officeDocument/2006/relationships/image" Target="../media/image972.png"/><Relationship Id="rId1087" Type="http://schemas.openxmlformats.org/officeDocument/2006/relationships/image" Target="../media/image1014.png"/><Relationship Id="rId664" Type="http://schemas.openxmlformats.org/officeDocument/2006/relationships/customXml" Target="../ink/ink907.xml"/><Relationship Id="rId871" Type="http://schemas.openxmlformats.org/officeDocument/2006/relationships/image" Target="../media/image906.png"/><Relationship Id="rId969" Type="http://schemas.openxmlformats.org/officeDocument/2006/relationships/image" Target="../media/image955.png"/><Relationship Id="rId14" Type="http://schemas.openxmlformats.org/officeDocument/2006/relationships/customXml" Target="../ink/ink581.xml"/><Relationship Id="rId317" Type="http://schemas.openxmlformats.org/officeDocument/2006/relationships/image" Target="../media/image632.png"/><Relationship Id="rId524" Type="http://schemas.openxmlformats.org/officeDocument/2006/relationships/customXml" Target="../ink/ink836.xml"/><Relationship Id="rId731" Type="http://schemas.openxmlformats.org/officeDocument/2006/relationships/image" Target="../media/image837.png"/><Relationship Id="rId98" Type="http://schemas.openxmlformats.org/officeDocument/2006/relationships/customXml" Target="../ink/ink623.xml"/><Relationship Id="rId163" Type="http://schemas.openxmlformats.org/officeDocument/2006/relationships/image" Target="../media/image525.png"/><Relationship Id="rId370" Type="http://schemas.openxmlformats.org/officeDocument/2006/relationships/customXml" Target="../ink/ink759.xml"/><Relationship Id="rId829" Type="http://schemas.openxmlformats.org/officeDocument/2006/relationships/image" Target="../media/image885.png"/><Relationship Id="rId1014" Type="http://schemas.openxmlformats.org/officeDocument/2006/relationships/customXml" Target="../ink/ink1083.xml"/><Relationship Id="rId230" Type="http://schemas.openxmlformats.org/officeDocument/2006/relationships/customXml" Target="../ink/ink689.xml"/><Relationship Id="rId468" Type="http://schemas.openxmlformats.org/officeDocument/2006/relationships/customXml" Target="../ink/ink808.xml"/><Relationship Id="rId675" Type="http://schemas.openxmlformats.org/officeDocument/2006/relationships/image" Target="../media/image809.png"/><Relationship Id="rId882" Type="http://schemas.openxmlformats.org/officeDocument/2006/relationships/customXml" Target="../ink/ink1017.xml"/><Relationship Id="rId1098" Type="http://schemas.openxmlformats.org/officeDocument/2006/relationships/customXml" Target="../ink/ink1125.xml"/><Relationship Id="rId25" Type="http://schemas.openxmlformats.org/officeDocument/2006/relationships/image" Target="../media/image487.png"/><Relationship Id="rId328" Type="http://schemas.openxmlformats.org/officeDocument/2006/relationships/customXml" Target="../ink/ink738.xml"/><Relationship Id="rId535" Type="http://schemas.openxmlformats.org/officeDocument/2006/relationships/image" Target="../media/image740.png"/><Relationship Id="rId742" Type="http://schemas.openxmlformats.org/officeDocument/2006/relationships/customXml" Target="../ink/ink946.xml"/><Relationship Id="rId174" Type="http://schemas.openxmlformats.org/officeDocument/2006/relationships/customXml" Target="../ink/ink661.xml"/><Relationship Id="rId381" Type="http://schemas.openxmlformats.org/officeDocument/2006/relationships/image" Target="../media/image664.png"/><Relationship Id="rId602" Type="http://schemas.openxmlformats.org/officeDocument/2006/relationships/image" Target="../media/image773.png"/><Relationship Id="rId1025" Type="http://schemas.openxmlformats.org/officeDocument/2006/relationships/image" Target="../media/image983.png"/><Relationship Id="rId241" Type="http://schemas.openxmlformats.org/officeDocument/2006/relationships/image" Target="../media/image595.png"/><Relationship Id="rId479" Type="http://schemas.openxmlformats.org/officeDocument/2006/relationships/image" Target="../media/image712.png"/><Relationship Id="rId686" Type="http://schemas.openxmlformats.org/officeDocument/2006/relationships/customXml" Target="../ink/ink918.xml"/><Relationship Id="rId893" Type="http://schemas.openxmlformats.org/officeDocument/2006/relationships/image" Target="../media/image917.png"/><Relationship Id="rId907" Type="http://schemas.openxmlformats.org/officeDocument/2006/relationships/image" Target="../media/image924.png"/><Relationship Id="rId36" Type="http://schemas.openxmlformats.org/officeDocument/2006/relationships/customXml" Target="../ink/ink592.xml"/><Relationship Id="rId339" Type="http://schemas.openxmlformats.org/officeDocument/2006/relationships/image" Target="../media/image643.png"/><Relationship Id="rId546" Type="http://schemas.openxmlformats.org/officeDocument/2006/relationships/customXml" Target="../ink/ink847.xml"/><Relationship Id="rId753" Type="http://schemas.openxmlformats.org/officeDocument/2006/relationships/image" Target="../media/image848.png"/><Relationship Id="rId101" Type="http://schemas.openxmlformats.org/officeDocument/2006/relationships/image" Target="../media/image558.png"/><Relationship Id="rId185" Type="http://schemas.openxmlformats.org/officeDocument/2006/relationships/image" Target="../media/image536.png"/><Relationship Id="rId406" Type="http://schemas.openxmlformats.org/officeDocument/2006/relationships/customXml" Target="../ink/ink777.xml"/><Relationship Id="rId960" Type="http://schemas.openxmlformats.org/officeDocument/2006/relationships/customXml" Target="../ink/ink1056.xml"/><Relationship Id="rId1036" Type="http://schemas.openxmlformats.org/officeDocument/2006/relationships/customXml" Target="../ink/ink1094.xml"/><Relationship Id="rId392" Type="http://schemas.openxmlformats.org/officeDocument/2006/relationships/customXml" Target="../ink/ink770.xml"/><Relationship Id="rId613" Type="http://schemas.openxmlformats.org/officeDocument/2006/relationships/customXml" Target="../ink/ink881.xml"/><Relationship Id="rId697" Type="http://schemas.openxmlformats.org/officeDocument/2006/relationships/image" Target="../media/image820.png"/><Relationship Id="rId820" Type="http://schemas.openxmlformats.org/officeDocument/2006/relationships/customXml" Target="../ink/ink986.xml"/><Relationship Id="rId918" Type="http://schemas.openxmlformats.org/officeDocument/2006/relationships/customXml" Target="../ink/ink1035.xml"/><Relationship Id="rId252" Type="http://schemas.openxmlformats.org/officeDocument/2006/relationships/customXml" Target="../ink/ink700.xml"/><Relationship Id="rId1103" Type="http://schemas.openxmlformats.org/officeDocument/2006/relationships/image" Target="../media/image1022.png"/><Relationship Id="rId47" Type="http://schemas.openxmlformats.org/officeDocument/2006/relationships/image" Target="../media/image498.png"/><Relationship Id="rId112" Type="http://schemas.openxmlformats.org/officeDocument/2006/relationships/customXml" Target="../ink/ink630.xml"/><Relationship Id="rId557" Type="http://schemas.openxmlformats.org/officeDocument/2006/relationships/customXml" Target="../ink/ink853.xml"/><Relationship Id="rId764" Type="http://schemas.openxmlformats.org/officeDocument/2006/relationships/customXml" Target="../ink/ink958.xml"/><Relationship Id="rId971" Type="http://schemas.openxmlformats.org/officeDocument/2006/relationships/image" Target="../media/image956.png"/><Relationship Id="rId196" Type="http://schemas.openxmlformats.org/officeDocument/2006/relationships/customXml" Target="../ink/ink672.xml"/><Relationship Id="rId417" Type="http://schemas.openxmlformats.org/officeDocument/2006/relationships/image" Target="../media/image681.png"/><Relationship Id="rId624" Type="http://schemas.openxmlformats.org/officeDocument/2006/relationships/customXml" Target="../ink/ink887.xml"/><Relationship Id="rId831" Type="http://schemas.openxmlformats.org/officeDocument/2006/relationships/image" Target="../media/image886.png"/><Relationship Id="rId1047" Type="http://schemas.openxmlformats.org/officeDocument/2006/relationships/image" Target="../media/image994.png"/><Relationship Id="rId263" Type="http://schemas.openxmlformats.org/officeDocument/2006/relationships/image" Target="../media/image605.png"/><Relationship Id="rId470" Type="http://schemas.openxmlformats.org/officeDocument/2006/relationships/customXml" Target="../ink/ink809.xml"/><Relationship Id="rId929" Type="http://schemas.openxmlformats.org/officeDocument/2006/relationships/image" Target="../media/image935.png"/><Relationship Id="rId58" Type="http://schemas.openxmlformats.org/officeDocument/2006/relationships/customXml" Target="../ink/ink603.xml"/><Relationship Id="rId123" Type="http://schemas.openxmlformats.org/officeDocument/2006/relationships/image" Target="../media/image569.png"/><Relationship Id="rId330" Type="http://schemas.openxmlformats.org/officeDocument/2006/relationships/customXml" Target="../ink/ink739.xml"/><Relationship Id="rId568" Type="http://schemas.openxmlformats.org/officeDocument/2006/relationships/image" Target="../media/image756.png"/><Relationship Id="rId775" Type="http://schemas.openxmlformats.org/officeDocument/2006/relationships/image" Target="../media/image858.png"/><Relationship Id="rId982" Type="http://schemas.openxmlformats.org/officeDocument/2006/relationships/customXml" Target="../ink/ink1067.xml"/><Relationship Id="rId428" Type="http://schemas.openxmlformats.org/officeDocument/2006/relationships/customXml" Target="../ink/ink788.xml"/><Relationship Id="rId635" Type="http://schemas.openxmlformats.org/officeDocument/2006/relationships/image" Target="../media/image789.png"/><Relationship Id="rId842" Type="http://schemas.openxmlformats.org/officeDocument/2006/relationships/customXml" Target="../ink/ink997.xml"/><Relationship Id="rId1058" Type="http://schemas.openxmlformats.org/officeDocument/2006/relationships/customXml" Target="../ink/ink1105.xml"/><Relationship Id="rId274" Type="http://schemas.openxmlformats.org/officeDocument/2006/relationships/customXml" Target="../ink/ink711.xml"/><Relationship Id="rId481" Type="http://schemas.openxmlformats.org/officeDocument/2006/relationships/image" Target="../media/image713.png"/><Relationship Id="rId702" Type="http://schemas.openxmlformats.org/officeDocument/2006/relationships/customXml" Target="../ink/ink926.xml"/><Relationship Id="rId69" Type="http://schemas.openxmlformats.org/officeDocument/2006/relationships/image" Target="../media/image542.png"/><Relationship Id="rId134" Type="http://schemas.openxmlformats.org/officeDocument/2006/relationships/customXml" Target="../ink/ink641.xml"/><Relationship Id="rId579" Type="http://schemas.openxmlformats.org/officeDocument/2006/relationships/customXml" Target="../ink/ink864.xml"/><Relationship Id="rId786" Type="http://schemas.openxmlformats.org/officeDocument/2006/relationships/customXml" Target="../ink/ink969.xml"/><Relationship Id="rId993" Type="http://schemas.openxmlformats.org/officeDocument/2006/relationships/image" Target="../media/image967.png"/><Relationship Id="rId341" Type="http://schemas.openxmlformats.org/officeDocument/2006/relationships/image" Target="../media/image644.png"/><Relationship Id="rId439" Type="http://schemas.openxmlformats.org/officeDocument/2006/relationships/image" Target="../media/image692.png"/><Relationship Id="rId646" Type="http://schemas.openxmlformats.org/officeDocument/2006/relationships/customXml" Target="../ink/ink898.xml"/><Relationship Id="rId1069" Type="http://schemas.openxmlformats.org/officeDocument/2006/relationships/image" Target="../media/image1005.png"/><Relationship Id="rId201" Type="http://schemas.openxmlformats.org/officeDocument/2006/relationships/image" Target="../media/image575.png"/><Relationship Id="rId285" Type="http://schemas.openxmlformats.org/officeDocument/2006/relationships/image" Target="../media/image616.png"/><Relationship Id="rId506" Type="http://schemas.openxmlformats.org/officeDocument/2006/relationships/customXml" Target="../ink/ink827.xml"/><Relationship Id="rId853" Type="http://schemas.openxmlformats.org/officeDocument/2006/relationships/image" Target="../media/image897.png"/><Relationship Id="rId492" Type="http://schemas.openxmlformats.org/officeDocument/2006/relationships/customXml" Target="../ink/ink820.xml"/><Relationship Id="rId713" Type="http://schemas.openxmlformats.org/officeDocument/2006/relationships/image" Target="../media/image828.png"/><Relationship Id="rId797" Type="http://schemas.openxmlformats.org/officeDocument/2006/relationships/image" Target="../media/image869.png"/><Relationship Id="rId920" Type="http://schemas.openxmlformats.org/officeDocument/2006/relationships/customXml" Target="../ink/ink1036.xml"/><Relationship Id="rId145" Type="http://schemas.openxmlformats.org/officeDocument/2006/relationships/image" Target="../media/image516.png"/><Relationship Id="rId352" Type="http://schemas.openxmlformats.org/officeDocument/2006/relationships/customXml" Target="../ink/ink750.xml"/><Relationship Id="rId212" Type="http://schemas.openxmlformats.org/officeDocument/2006/relationships/customXml" Target="../ink/ink680.xml"/><Relationship Id="rId657" Type="http://schemas.openxmlformats.org/officeDocument/2006/relationships/image" Target="../media/image800.png"/><Relationship Id="rId864" Type="http://schemas.openxmlformats.org/officeDocument/2006/relationships/customXml" Target="../ink/ink1008.xml"/><Relationship Id="rId296" Type="http://schemas.openxmlformats.org/officeDocument/2006/relationships/customXml" Target="../ink/ink722.xml"/><Relationship Id="rId517" Type="http://schemas.openxmlformats.org/officeDocument/2006/relationships/image" Target="../media/image731.png"/><Relationship Id="rId724" Type="http://schemas.openxmlformats.org/officeDocument/2006/relationships/customXml" Target="../ink/ink937.xml"/><Relationship Id="rId931" Type="http://schemas.openxmlformats.org/officeDocument/2006/relationships/image" Target="../media/image936.png"/><Relationship Id="rId60" Type="http://schemas.openxmlformats.org/officeDocument/2006/relationships/customXml" Target="../ink/ink604.xml"/><Relationship Id="rId156" Type="http://schemas.openxmlformats.org/officeDocument/2006/relationships/customXml" Target="../ink/ink652.xml"/><Relationship Id="rId363" Type="http://schemas.openxmlformats.org/officeDocument/2006/relationships/image" Target="../media/image655.png"/><Relationship Id="rId570" Type="http://schemas.openxmlformats.org/officeDocument/2006/relationships/image" Target="../media/image757.png"/><Relationship Id="rId1007" Type="http://schemas.openxmlformats.org/officeDocument/2006/relationships/image" Target="../media/image974.png"/><Relationship Id="rId223" Type="http://schemas.openxmlformats.org/officeDocument/2006/relationships/image" Target="../media/image586.png"/><Relationship Id="rId430" Type="http://schemas.openxmlformats.org/officeDocument/2006/relationships/customXml" Target="../ink/ink789.xml"/><Relationship Id="rId668" Type="http://schemas.openxmlformats.org/officeDocument/2006/relationships/customXml" Target="../ink/ink909.xml"/><Relationship Id="rId875" Type="http://schemas.openxmlformats.org/officeDocument/2006/relationships/image" Target="../media/image908.png"/><Relationship Id="rId1060" Type="http://schemas.openxmlformats.org/officeDocument/2006/relationships/customXml" Target="../ink/ink1106.xml"/><Relationship Id="rId18" Type="http://schemas.openxmlformats.org/officeDocument/2006/relationships/customXml" Target="../ink/ink583.xml"/><Relationship Id="rId528" Type="http://schemas.openxmlformats.org/officeDocument/2006/relationships/customXml" Target="../ink/ink838.xml"/><Relationship Id="rId735" Type="http://schemas.openxmlformats.org/officeDocument/2006/relationships/image" Target="../media/image839.png"/><Relationship Id="rId942" Type="http://schemas.openxmlformats.org/officeDocument/2006/relationships/customXml" Target="../ink/ink1047.xml"/><Relationship Id="rId167" Type="http://schemas.openxmlformats.org/officeDocument/2006/relationships/image" Target="../media/image527.png"/><Relationship Id="rId374" Type="http://schemas.openxmlformats.org/officeDocument/2006/relationships/customXml" Target="../ink/ink761.xml"/><Relationship Id="rId581" Type="http://schemas.openxmlformats.org/officeDocument/2006/relationships/customXml" Target="../ink/ink865.xml"/><Relationship Id="rId1018" Type="http://schemas.openxmlformats.org/officeDocument/2006/relationships/customXml" Target="../ink/ink1085.xml"/><Relationship Id="rId71" Type="http://schemas.openxmlformats.org/officeDocument/2006/relationships/image" Target="../media/image543.png"/><Relationship Id="rId234" Type="http://schemas.openxmlformats.org/officeDocument/2006/relationships/customXml" Target="../ink/ink691.xml"/><Relationship Id="rId679" Type="http://schemas.openxmlformats.org/officeDocument/2006/relationships/image" Target="../media/image811.png"/><Relationship Id="rId802" Type="http://schemas.openxmlformats.org/officeDocument/2006/relationships/customXml" Target="../ink/ink977.xml"/><Relationship Id="rId886" Type="http://schemas.openxmlformats.org/officeDocument/2006/relationships/customXml" Target="../ink/ink1019.xml"/><Relationship Id="rId2" Type="http://schemas.openxmlformats.org/officeDocument/2006/relationships/customXml" Target="../ink/ink575.xml"/><Relationship Id="rId29" Type="http://schemas.openxmlformats.org/officeDocument/2006/relationships/image" Target="../media/image489.png"/><Relationship Id="rId441" Type="http://schemas.openxmlformats.org/officeDocument/2006/relationships/image" Target="../media/image693.png"/><Relationship Id="rId539" Type="http://schemas.openxmlformats.org/officeDocument/2006/relationships/image" Target="../media/image742.png"/><Relationship Id="rId746" Type="http://schemas.openxmlformats.org/officeDocument/2006/relationships/customXml" Target="../ink/ink948.xml"/><Relationship Id="rId1071" Type="http://schemas.openxmlformats.org/officeDocument/2006/relationships/image" Target="../media/image1006.png"/><Relationship Id="rId178" Type="http://schemas.openxmlformats.org/officeDocument/2006/relationships/customXml" Target="../ink/ink663.xml"/><Relationship Id="rId301" Type="http://schemas.openxmlformats.org/officeDocument/2006/relationships/image" Target="../media/image624.png"/><Relationship Id="rId953" Type="http://schemas.openxmlformats.org/officeDocument/2006/relationships/image" Target="../media/image947.png"/><Relationship Id="rId1029" Type="http://schemas.openxmlformats.org/officeDocument/2006/relationships/image" Target="../media/image985.png"/><Relationship Id="rId82" Type="http://schemas.openxmlformats.org/officeDocument/2006/relationships/customXml" Target="../ink/ink615.xml"/><Relationship Id="rId385" Type="http://schemas.openxmlformats.org/officeDocument/2006/relationships/image" Target="../media/image666.png"/><Relationship Id="rId592" Type="http://schemas.openxmlformats.org/officeDocument/2006/relationships/image" Target="../media/image768.png"/><Relationship Id="rId606" Type="http://schemas.openxmlformats.org/officeDocument/2006/relationships/image" Target="../media/image775.png"/><Relationship Id="rId813" Type="http://schemas.openxmlformats.org/officeDocument/2006/relationships/image" Target="../media/image877.png"/><Relationship Id="rId245" Type="http://schemas.openxmlformats.org/officeDocument/2006/relationships/image" Target="../media/image597.png"/><Relationship Id="rId452" Type="http://schemas.openxmlformats.org/officeDocument/2006/relationships/customXml" Target="../ink/ink800.xml"/><Relationship Id="rId897" Type="http://schemas.openxmlformats.org/officeDocument/2006/relationships/image" Target="../media/image919.png"/><Relationship Id="rId1082" Type="http://schemas.openxmlformats.org/officeDocument/2006/relationships/customXml" Target="../ink/ink1117.xml"/><Relationship Id="rId105" Type="http://schemas.openxmlformats.org/officeDocument/2006/relationships/image" Target="../media/image560.png"/><Relationship Id="rId312" Type="http://schemas.openxmlformats.org/officeDocument/2006/relationships/customXml" Target="../ink/ink730.xml"/><Relationship Id="rId757" Type="http://schemas.openxmlformats.org/officeDocument/2006/relationships/image" Target="../media/image850.png"/><Relationship Id="rId964" Type="http://schemas.openxmlformats.org/officeDocument/2006/relationships/customXml" Target="../ink/ink1058.xml"/><Relationship Id="rId93" Type="http://schemas.openxmlformats.org/officeDocument/2006/relationships/image" Target="../media/image554.png"/><Relationship Id="rId189" Type="http://schemas.openxmlformats.org/officeDocument/2006/relationships/image" Target="../media/image538.png"/><Relationship Id="rId396" Type="http://schemas.openxmlformats.org/officeDocument/2006/relationships/customXml" Target="../ink/ink772.xml"/><Relationship Id="rId617" Type="http://schemas.openxmlformats.org/officeDocument/2006/relationships/customXml" Target="../ink/ink883.xml"/><Relationship Id="rId824" Type="http://schemas.openxmlformats.org/officeDocument/2006/relationships/customXml" Target="../ink/ink988.xml"/><Relationship Id="rId256" Type="http://schemas.openxmlformats.org/officeDocument/2006/relationships/customXml" Target="../ink/ink702.xml"/><Relationship Id="rId463" Type="http://schemas.openxmlformats.org/officeDocument/2006/relationships/image" Target="../media/image704.png"/><Relationship Id="rId670" Type="http://schemas.openxmlformats.org/officeDocument/2006/relationships/customXml" Target="../ink/ink910.xml"/><Relationship Id="rId1093" Type="http://schemas.openxmlformats.org/officeDocument/2006/relationships/image" Target="../media/image1017.png"/><Relationship Id="rId1107" Type="http://schemas.openxmlformats.org/officeDocument/2006/relationships/image" Target="../media/image1024.png"/><Relationship Id="rId116" Type="http://schemas.openxmlformats.org/officeDocument/2006/relationships/customXml" Target="../ink/ink632.xml"/><Relationship Id="rId158" Type="http://schemas.openxmlformats.org/officeDocument/2006/relationships/customXml" Target="../ink/ink653.xml"/><Relationship Id="rId323" Type="http://schemas.openxmlformats.org/officeDocument/2006/relationships/image" Target="../media/image635.png"/><Relationship Id="rId530" Type="http://schemas.openxmlformats.org/officeDocument/2006/relationships/customXml" Target="../ink/ink839.xml"/><Relationship Id="rId726" Type="http://schemas.openxmlformats.org/officeDocument/2006/relationships/customXml" Target="../ink/ink938.xml"/><Relationship Id="rId768" Type="http://schemas.openxmlformats.org/officeDocument/2006/relationships/customXml" Target="../ink/ink960.xml"/><Relationship Id="rId933" Type="http://schemas.openxmlformats.org/officeDocument/2006/relationships/image" Target="../media/image937.png"/><Relationship Id="rId975" Type="http://schemas.openxmlformats.org/officeDocument/2006/relationships/image" Target="../media/image958.png"/><Relationship Id="rId1009" Type="http://schemas.openxmlformats.org/officeDocument/2006/relationships/image" Target="../media/image975.png"/><Relationship Id="rId20" Type="http://schemas.openxmlformats.org/officeDocument/2006/relationships/customXml" Target="../ink/ink584.xml"/><Relationship Id="rId62" Type="http://schemas.openxmlformats.org/officeDocument/2006/relationships/customXml" Target="../ink/ink605.xml"/><Relationship Id="rId365" Type="http://schemas.openxmlformats.org/officeDocument/2006/relationships/image" Target="../media/image656.png"/><Relationship Id="rId572" Type="http://schemas.openxmlformats.org/officeDocument/2006/relationships/image" Target="../media/image758.png"/><Relationship Id="rId628" Type="http://schemas.openxmlformats.org/officeDocument/2006/relationships/customXml" Target="../ink/ink889.xml"/><Relationship Id="rId835" Type="http://schemas.openxmlformats.org/officeDocument/2006/relationships/image" Target="../media/image888.png"/><Relationship Id="rId225" Type="http://schemas.openxmlformats.org/officeDocument/2006/relationships/image" Target="../media/image587.png"/><Relationship Id="rId267" Type="http://schemas.openxmlformats.org/officeDocument/2006/relationships/image" Target="../media/image607.png"/><Relationship Id="rId432" Type="http://schemas.openxmlformats.org/officeDocument/2006/relationships/customXml" Target="../ink/ink790.xml"/><Relationship Id="rId474" Type="http://schemas.openxmlformats.org/officeDocument/2006/relationships/customXml" Target="../ink/ink811.xml"/><Relationship Id="rId877" Type="http://schemas.openxmlformats.org/officeDocument/2006/relationships/image" Target="../media/image909.png"/><Relationship Id="rId1020" Type="http://schemas.openxmlformats.org/officeDocument/2006/relationships/customXml" Target="../ink/ink1086.xml"/><Relationship Id="rId1062" Type="http://schemas.openxmlformats.org/officeDocument/2006/relationships/customXml" Target="../ink/ink1107.xml"/><Relationship Id="rId127" Type="http://schemas.openxmlformats.org/officeDocument/2006/relationships/image" Target="../media/image571.png"/><Relationship Id="rId681" Type="http://schemas.openxmlformats.org/officeDocument/2006/relationships/image" Target="../media/image812.png"/><Relationship Id="rId737" Type="http://schemas.openxmlformats.org/officeDocument/2006/relationships/image" Target="../media/image840.png"/><Relationship Id="rId779" Type="http://schemas.openxmlformats.org/officeDocument/2006/relationships/image" Target="../media/image860.png"/><Relationship Id="rId902" Type="http://schemas.openxmlformats.org/officeDocument/2006/relationships/customXml" Target="../ink/ink1027.xml"/><Relationship Id="rId944" Type="http://schemas.openxmlformats.org/officeDocument/2006/relationships/customXml" Target="../ink/ink1048.xml"/><Relationship Id="rId986" Type="http://schemas.openxmlformats.org/officeDocument/2006/relationships/customXml" Target="../ink/ink1069.xml"/><Relationship Id="rId31" Type="http://schemas.openxmlformats.org/officeDocument/2006/relationships/image" Target="../media/image490.png"/><Relationship Id="rId73" Type="http://schemas.openxmlformats.org/officeDocument/2006/relationships/image" Target="../media/image544.png"/><Relationship Id="rId169" Type="http://schemas.openxmlformats.org/officeDocument/2006/relationships/image" Target="../media/image528.png"/><Relationship Id="rId334" Type="http://schemas.openxmlformats.org/officeDocument/2006/relationships/customXml" Target="../ink/ink741.xml"/><Relationship Id="rId376" Type="http://schemas.openxmlformats.org/officeDocument/2006/relationships/customXml" Target="../ink/ink762.xml"/><Relationship Id="rId541" Type="http://schemas.openxmlformats.org/officeDocument/2006/relationships/image" Target="../media/image743.png"/><Relationship Id="rId583" Type="http://schemas.openxmlformats.org/officeDocument/2006/relationships/customXml" Target="../ink/ink866.xml"/><Relationship Id="rId639" Type="http://schemas.openxmlformats.org/officeDocument/2006/relationships/image" Target="../media/image791.png"/><Relationship Id="rId790" Type="http://schemas.openxmlformats.org/officeDocument/2006/relationships/customXml" Target="../ink/ink971.xml"/><Relationship Id="rId804" Type="http://schemas.openxmlformats.org/officeDocument/2006/relationships/customXml" Target="../ink/ink978.xml"/><Relationship Id="rId4" Type="http://schemas.openxmlformats.org/officeDocument/2006/relationships/customXml" Target="../ink/ink576.xml"/><Relationship Id="rId180" Type="http://schemas.openxmlformats.org/officeDocument/2006/relationships/customXml" Target="../ink/ink664.xml"/><Relationship Id="rId236" Type="http://schemas.openxmlformats.org/officeDocument/2006/relationships/customXml" Target="../ink/ink692.xml"/><Relationship Id="rId278" Type="http://schemas.openxmlformats.org/officeDocument/2006/relationships/customXml" Target="../ink/ink713.xml"/><Relationship Id="rId401" Type="http://schemas.openxmlformats.org/officeDocument/2006/relationships/image" Target="../media/image673.png"/><Relationship Id="rId443" Type="http://schemas.openxmlformats.org/officeDocument/2006/relationships/image" Target="../media/image694.png"/><Relationship Id="rId650" Type="http://schemas.openxmlformats.org/officeDocument/2006/relationships/customXml" Target="../ink/ink900.xml"/><Relationship Id="rId846" Type="http://schemas.openxmlformats.org/officeDocument/2006/relationships/customXml" Target="../ink/ink999.xml"/><Relationship Id="rId888" Type="http://schemas.openxmlformats.org/officeDocument/2006/relationships/customXml" Target="../ink/ink1020.xml"/><Relationship Id="rId1031" Type="http://schemas.openxmlformats.org/officeDocument/2006/relationships/image" Target="../media/image986.png"/><Relationship Id="rId1073" Type="http://schemas.openxmlformats.org/officeDocument/2006/relationships/image" Target="../media/image1007.png"/><Relationship Id="rId303" Type="http://schemas.openxmlformats.org/officeDocument/2006/relationships/image" Target="../media/image625.png"/><Relationship Id="rId485" Type="http://schemas.openxmlformats.org/officeDocument/2006/relationships/image" Target="../media/image715.png"/><Relationship Id="rId692" Type="http://schemas.openxmlformats.org/officeDocument/2006/relationships/customXml" Target="../ink/ink921.xml"/><Relationship Id="rId706" Type="http://schemas.openxmlformats.org/officeDocument/2006/relationships/customXml" Target="../ink/ink928.xml"/><Relationship Id="rId748" Type="http://schemas.openxmlformats.org/officeDocument/2006/relationships/customXml" Target="../ink/ink949.xml"/><Relationship Id="rId913" Type="http://schemas.openxmlformats.org/officeDocument/2006/relationships/image" Target="../media/image927.png"/><Relationship Id="rId955" Type="http://schemas.openxmlformats.org/officeDocument/2006/relationships/image" Target="../media/image948.png"/><Relationship Id="rId42" Type="http://schemas.openxmlformats.org/officeDocument/2006/relationships/customXml" Target="../ink/ink595.xml"/><Relationship Id="rId84" Type="http://schemas.openxmlformats.org/officeDocument/2006/relationships/customXml" Target="../ink/ink616.xml"/><Relationship Id="rId138" Type="http://schemas.openxmlformats.org/officeDocument/2006/relationships/customXml" Target="../ink/ink643.xml"/><Relationship Id="rId345" Type="http://schemas.openxmlformats.org/officeDocument/2006/relationships/image" Target="../media/image646.png"/><Relationship Id="rId387" Type="http://schemas.openxmlformats.org/officeDocument/2006/relationships/image" Target="../media/image667.png"/><Relationship Id="rId510" Type="http://schemas.openxmlformats.org/officeDocument/2006/relationships/customXml" Target="../ink/ink829.xml"/><Relationship Id="rId552" Type="http://schemas.openxmlformats.org/officeDocument/2006/relationships/customXml" Target="../ink/ink850.xml"/><Relationship Id="rId594" Type="http://schemas.openxmlformats.org/officeDocument/2006/relationships/image" Target="../media/image769.png"/><Relationship Id="rId608" Type="http://schemas.openxmlformats.org/officeDocument/2006/relationships/image" Target="../media/image776.png"/><Relationship Id="rId815" Type="http://schemas.openxmlformats.org/officeDocument/2006/relationships/image" Target="../media/image878.png"/><Relationship Id="rId997" Type="http://schemas.openxmlformats.org/officeDocument/2006/relationships/image" Target="../media/image969.png"/><Relationship Id="rId191" Type="http://schemas.openxmlformats.org/officeDocument/2006/relationships/image" Target="../media/image539.png"/><Relationship Id="rId205" Type="http://schemas.openxmlformats.org/officeDocument/2006/relationships/image" Target="../media/image577.png"/><Relationship Id="rId247" Type="http://schemas.openxmlformats.org/officeDocument/2006/relationships/image" Target="../media/image598.png"/><Relationship Id="rId412" Type="http://schemas.openxmlformats.org/officeDocument/2006/relationships/customXml" Target="../ink/ink780.xml"/><Relationship Id="rId857" Type="http://schemas.openxmlformats.org/officeDocument/2006/relationships/image" Target="../media/image899.png"/><Relationship Id="rId899" Type="http://schemas.openxmlformats.org/officeDocument/2006/relationships/image" Target="../media/image920.png"/><Relationship Id="rId1000" Type="http://schemas.openxmlformats.org/officeDocument/2006/relationships/customXml" Target="../ink/ink1076.xml"/><Relationship Id="rId1042" Type="http://schemas.openxmlformats.org/officeDocument/2006/relationships/customXml" Target="../ink/ink1097.xml"/><Relationship Id="rId1084" Type="http://schemas.openxmlformats.org/officeDocument/2006/relationships/customXml" Target="../ink/ink1118.xml"/><Relationship Id="rId107" Type="http://schemas.openxmlformats.org/officeDocument/2006/relationships/image" Target="../media/image561.png"/><Relationship Id="rId289" Type="http://schemas.openxmlformats.org/officeDocument/2006/relationships/image" Target="../media/image618.png"/><Relationship Id="rId454" Type="http://schemas.openxmlformats.org/officeDocument/2006/relationships/customXml" Target="../ink/ink801.xml"/><Relationship Id="rId496" Type="http://schemas.openxmlformats.org/officeDocument/2006/relationships/customXml" Target="../ink/ink822.xml"/><Relationship Id="rId661" Type="http://schemas.openxmlformats.org/officeDocument/2006/relationships/image" Target="../media/image802.png"/><Relationship Id="rId717" Type="http://schemas.openxmlformats.org/officeDocument/2006/relationships/image" Target="../media/image830.png"/><Relationship Id="rId759" Type="http://schemas.openxmlformats.org/officeDocument/2006/relationships/image" Target="../media/image851.png"/><Relationship Id="rId924" Type="http://schemas.openxmlformats.org/officeDocument/2006/relationships/customXml" Target="../ink/ink1038.xml"/><Relationship Id="rId966" Type="http://schemas.openxmlformats.org/officeDocument/2006/relationships/customXml" Target="../ink/ink1059.xml"/><Relationship Id="rId11" Type="http://schemas.openxmlformats.org/officeDocument/2006/relationships/image" Target="../media/image480.png"/><Relationship Id="rId53" Type="http://schemas.openxmlformats.org/officeDocument/2006/relationships/image" Target="../media/image501.png"/><Relationship Id="rId149" Type="http://schemas.openxmlformats.org/officeDocument/2006/relationships/image" Target="../media/image518.png"/><Relationship Id="rId314" Type="http://schemas.openxmlformats.org/officeDocument/2006/relationships/customXml" Target="../ink/ink731.xml"/><Relationship Id="rId356" Type="http://schemas.openxmlformats.org/officeDocument/2006/relationships/customXml" Target="../ink/ink752.xml"/><Relationship Id="rId398" Type="http://schemas.openxmlformats.org/officeDocument/2006/relationships/customXml" Target="../ink/ink773.xml"/><Relationship Id="rId521" Type="http://schemas.openxmlformats.org/officeDocument/2006/relationships/image" Target="../media/image733.png"/><Relationship Id="rId563" Type="http://schemas.openxmlformats.org/officeDocument/2006/relationships/customXml" Target="../ink/ink856.xml"/><Relationship Id="rId619" Type="http://schemas.openxmlformats.org/officeDocument/2006/relationships/customXml" Target="../ink/ink884.xml"/><Relationship Id="rId770" Type="http://schemas.openxmlformats.org/officeDocument/2006/relationships/customXml" Target="../ink/ink961.xml"/><Relationship Id="rId95" Type="http://schemas.openxmlformats.org/officeDocument/2006/relationships/image" Target="../media/image555.png"/><Relationship Id="rId160" Type="http://schemas.openxmlformats.org/officeDocument/2006/relationships/customXml" Target="../ink/ink654.xml"/><Relationship Id="rId216" Type="http://schemas.openxmlformats.org/officeDocument/2006/relationships/customXml" Target="../ink/ink682.xml"/><Relationship Id="rId423" Type="http://schemas.openxmlformats.org/officeDocument/2006/relationships/image" Target="../media/image684.png"/><Relationship Id="rId826" Type="http://schemas.openxmlformats.org/officeDocument/2006/relationships/customXml" Target="../ink/ink989.xml"/><Relationship Id="rId868" Type="http://schemas.openxmlformats.org/officeDocument/2006/relationships/customXml" Target="../ink/ink1010.xml"/><Relationship Id="rId1011" Type="http://schemas.openxmlformats.org/officeDocument/2006/relationships/image" Target="../media/image976.png"/><Relationship Id="rId1053" Type="http://schemas.openxmlformats.org/officeDocument/2006/relationships/image" Target="../media/image997.png"/><Relationship Id="rId1109" Type="http://schemas.openxmlformats.org/officeDocument/2006/relationships/image" Target="../media/image1025.png"/><Relationship Id="rId258" Type="http://schemas.openxmlformats.org/officeDocument/2006/relationships/customXml" Target="../ink/ink703.xml"/><Relationship Id="rId465" Type="http://schemas.openxmlformats.org/officeDocument/2006/relationships/image" Target="../media/image705.png"/><Relationship Id="rId630" Type="http://schemas.openxmlformats.org/officeDocument/2006/relationships/customXml" Target="../ink/ink890.xml"/><Relationship Id="rId672" Type="http://schemas.openxmlformats.org/officeDocument/2006/relationships/customXml" Target="../ink/ink911.xml"/><Relationship Id="rId728" Type="http://schemas.openxmlformats.org/officeDocument/2006/relationships/customXml" Target="../ink/ink939.xml"/><Relationship Id="rId935" Type="http://schemas.openxmlformats.org/officeDocument/2006/relationships/image" Target="../media/image938.png"/><Relationship Id="rId1095" Type="http://schemas.openxmlformats.org/officeDocument/2006/relationships/image" Target="../media/image1018.png"/><Relationship Id="rId22" Type="http://schemas.openxmlformats.org/officeDocument/2006/relationships/customXml" Target="../ink/ink585.xml"/><Relationship Id="rId64" Type="http://schemas.openxmlformats.org/officeDocument/2006/relationships/customXml" Target="../ink/ink606.xml"/><Relationship Id="rId118" Type="http://schemas.openxmlformats.org/officeDocument/2006/relationships/customXml" Target="../ink/ink633.xml"/><Relationship Id="rId325" Type="http://schemas.openxmlformats.org/officeDocument/2006/relationships/image" Target="../media/image636.png"/><Relationship Id="rId367" Type="http://schemas.openxmlformats.org/officeDocument/2006/relationships/image" Target="../media/image657.png"/><Relationship Id="rId532" Type="http://schemas.openxmlformats.org/officeDocument/2006/relationships/customXml" Target="../ink/ink840.xml"/><Relationship Id="rId574" Type="http://schemas.openxmlformats.org/officeDocument/2006/relationships/image" Target="../media/image759.png"/><Relationship Id="rId977" Type="http://schemas.openxmlformats.org/officeDocument/2006/relationships/image" Target="../media/image959.png"/><Relationship Id="rId171" Type="http://schemas.openxmlformats.org/officeDocument/2006/relationships/image" Target="../media/image529.png"/><Relationship Id="rId227" Type="http://schemas.openxmlformats.org/officeDocument/2006/relationships/image" Target="../media/image588.png"/><Relationship Id="rId781" Type="http://schemas.openxmlformats.org/officeDocument/2006/relationships/image" Target="../media/image861.png"/><Relationship Id="rId837" Type="http://schemas.openxmlformats.org/officeDocument/2006/relationships/image" Target="../media/image889.png"/><Relationship Id="rId879" Type="http://schemas.openxmlformats.org/officeDocument/2006/relationships/image" Target="../media/image910.png"/><Relationship Id="rId1022" Type="http://schemas.openxmlformats.org/officeDocument/2006/relationships/customXml" Target="../ink/ink1087.xml"/><Relationship Id="rId269" Type="http://schemas.openxmlformats.org/officeDocument/2006/relationships/image" Target="../media/image608.png"/><Relationship Id="rId434" Type="http://schemas.openxmlformats.org/officeDocument/2006/relationships/customXml" Target="../ink/ink791.xml"/><Relationship Id="rId476" Type="http://schemas.openxmlformats.org/officeDocument/2006/relationships/customXml" Target="../ink/ink812.xml"/><Relationship Id="rId641" Type="http://schemas.openxmlformats.org/officeDocument/2006/relationships/image" Target="../media/image792.png"/><Relationship Id="rId683" Type="http://schemas.openxmlformats.org/officeDocument/2006/relationships/image" Target="../media/image813.png"/><Relationship Id="rId739" Type="http://schemas.openxmlformats.org/officeDocument/2006/relationships/image" Target="../media/image841.png"/><Relationship Id="rId890" Type="http://schemas.openxmlformats.org/officeDocument/2006/relationships/customXml" Target="../ink/ink1021.xml"/><Relationship Id="rId904" Type="http://schemas.openxmlformats.org/officeDocument/2006/relationships/customXml" Target="../ink/ink1028.xml"/><Relationship Id="rId1064" Type="http://schemas.openxmlformats.org/officeDocument/2006/relationships/customXml" Target="../ink/ink1108.xml"/><Relationship Id="rId33" Type="http://schemas.openxmlformats.org/officeDocument/2006/relationships/image" Target="../media/image491.png"/><Relationship Id="rId129" Type="http://schemas.openxmlformats.org/officeDocument/2006/relationships/image" Target="../media/image572.png"/><Relationship Id="rId280" Type="http://schemas.openxmlformats.org/officeDocument/2006/relationships/customXml" Target="../ink/ink714.xml"/><Relationship Id="rId336" Type="http://schemas.openxmlformats.org/officeDocument/2006/relationships/customXml" Target="../ink/ink742.xml"/><Relationship Id="rId501" Type="http://schemas.openxmlformats.org/officeDocument/2006/relationships/image" Target="../media/image723.png"/><Relationship Id="rId543" Type="http://schemas.openxmlformats.org/officeDocument/2006/relationships/image" Target="../media/image744.png"/><Relationship Id="rId946" Type="http://schemas.openxmlformats.org/officeDocument/2006/relationships/customXml" Target="../ink/ink1049.xml"/><Relationship Id="rId988" Type="http://schemas.openxmlformats.org/officeDocument/2006/relationships/customXml" Target="../ink/ink1070.xml"/><Relationship Id="rId75" Type="http://schemas.openxmlformats.org/officeDocument/2006/relationships/image" Target="../media/image545.png"/><Relationship Id="rId140" Type="http://schemas.openxmlformats.org/officeDocument/2006/relationships/customXml" Target="../ink/ink644.xml"/><Relationship Id="rId182" Type="http://schemas.openxmlformats.org/officeDocument/2006/relationships/customXml" Target="../ink/ink665.xml"/><Relationship Id="rId378" Type="http://schemas.openxmlformats.org/officeDocument/2006/relationships/customXml" Target="../ink/ink763.xml"/><Relationship Id="rId403" Type="http://schemas.openxmlformats.org/officeDocument/2006/relationships/image" Target="../media/image674.png"/><Relationship Id="rId585" Type="http://schemas.openxmlformats.org/officeDocument/2006/relationships/customXml" Target="../ink/ink867.xml"/><Relationship Id="rId750" Type="http://schemas.openxmlformats.org/officeDocument/2006/relationships/customXml" Target="../ink/ink950.xml"/><Relationship Id="rId792" Type="http://schemas.openxmlformats.org/officeDocument/2006/relationships/customXml" Target="../ink/ink972.xml"/><Relationship Id="rId806" Type="http://schemas.openxmlformats.org/officeDocument/2006/relationships/customXml" Target="../ink/ink979.xml"/><Relationship Id="rId848" Type="http://schemas.openxmlformats.org/officeDocument/2006/relationships/customXml" Target="../ink/ink1000.xml"/><Relationship Id="rId1033" Type="http://schemas.openxmlformats.org/officeDocument/2006/relationships/image" Target="../media/image987.png"/><Relationship Id="rId6" Type="http://schemas.openxmlformats.org/officeDocument/2006/relationships/customXml" Target="../ink/ink577.xml"/><Relationship Id="rId238" Type="http://schemas.openxmlformats.org/officeDocument/2006/relationships/customXml" Target="../ink/ink693.xml"/><Relationship Id="rId445" Type="http://schemas.openxmlformats.org/officeDocument/2006/relationships/image" Target="../media/image695.png"/><Relationship Id="rId487" Type="http://schemas.openxmlformats.org/officeDocument/2006/relationships/image" Target="../media/image716.png"/><Relationship Id="rId610" Type="http://schemas.openxmlformats.org/officeDocument/2006/relationships/image" Target="../media/image777.png"/><Relationship Id="rId652" Type="http://schemas.openxmlformats.org/officeDocument/2006/relationships/customXml" Target="../ink/ink901.xml"/><Relationship Id="rId694" Type="http://schemas.openxmlformats.org/officeDocument/2006/relationships/customXml" Target="../ink/ink922.xml"/><Relationship Id="rId708" Type="http://schemas.openxmlformats.org/officeDocument/2006/relationships/customXml" Target="../ink/ink929.xml"/><Relationship Id="rId915" Type="http://schemas.openxmlformats.org/officeDocument/2006/relationships/image" Target="../media/image928.png"/><Relationship Id="rId1075" Type="http://schemas.openxmlformats.org/officeDocument/2006/relationships/image" Target="../media/image1008.png"/><Relationship Id="rId291" Type="http://schemas.openxmlformats.org/officeDocument/2006/relationships/image" Target="../media/image619.png"/><Relationship Id="rId305" Type="http://schemas.openxmlformats.org/officeDocument/2006/relationships/image" Target="../media/image626.png"/><Relationship Id="rId347" Type="http://schemas.openxmlformats.org/officeDocument/2006/relationships/image" Target="../media/image647.png"/><Relationship Id="rId512" Type="http://schemas.openxmlformats.org/officeDocument/2006/relationships/customXml" Target="../ink/ink830.xml"/><Relationship Id="rId957" Type="http://schemas.openxmlformats.org/officeDocument/2006/relationships/image" Target="../media/image949.png"/><Relationship Id="rId999" Type="http://schemas.openxmlformats.org/officeDocument/2006/relationships/image" Target="../media/image970.png"/><Relationship Id="rId1100" Type="http://schemas.openxmlformats.org/officeDocument/2006/relationships/customXml" Target="../ink/ink1126.xml"/><Relationship Id="rId44" Type="http://schemas.openxmlformats.org/officeDocument/2006/relationships/customXml" Target="../ink/ink596.xml"/><Relationship Id="rId86" Type="http://schemas.openxmlformats.org/officeDocument/2006/relationships/customXml" Target="../ink/ink617.xml"/><Relationship Id="rId151" Type="http://schemas.openxmlformats.org/officeDocument/2006/relationships/image" Target="../media/image519.png"/><Relationship Id="rId389" Type="http://schemas.openxmlformats.org/officeDocument/2006/relationships/image" Target="../media/image668.png"/><Relationship Id="rId554" Type="http://schemas.openxmlformats.org/officeDocument/2006/relationships/customXml" Target="../ink/ink851.xml"/><Relationship Id="rId596" Type="http://schemas.openxmlformats.org/officeDocument/2006/relationships/image" Target="../media/image770.png"/><Relationship Id="rId761" Type="http://schemas.openxmlformats.org/officeDocument/2006/relationships/image" Target="../media/image852.png"/><Relationship Id="rId817" Type="http://schemas.openxmlformats.org/officeDocument/2006/relationships/image" Target="../media/image879.png"/><Relationship Id="rId859" Type="http://schemas.openxmlformats.org/officeDocument/2006/relationships/image" Target="../media/image900.png"/><Relationship Id="rId1002" Type="http://schemas.openxmlformats.org/officeDocument/2006/relationships/customXml" Target="../ink/ink1077.xml"/><Relationship Id="rId193" Type="http://schemas.openxmlformats.org/officeDocument/2006/relationships/image" Target="../media/image540.png"/><Relationship Id="rId207" Type="http://schemas.openxmlformats.org/officeDocument/2006/relationships/image" Target="../media/image578.png"/><Relationship Id="rId249" Type="http://schemas.openxmlformats.org/officeDocument/2006/relationships/image" Target="../media/image599.png"/><Relationship Id="rId414" Type="http://schemas.openxmlformats.org/officeDocument/2006/relationships/customXml" Target="../ink/ink781.xml"/><Relationship Id="rId456" Type="http://schemas.openxmlformats.org/officeDocument/2006/relationships/customXml" Target="../ink/ink802.xml"/><Relationship Id="rId498" Type="http://schemas.openxmlformats.org/officeDocument/2006/relationships/customXml" Target="../ink/ink823.xml"/><Relationship Id="rId621" Type="http://schemas.openxmlformats.org/officeDocument/2006/relationships/customXml" Target="../ink/ink885.xml"/><Relationship Id="rId663" Type="http://schemas.openxmlformats.org/officeDocument/2006/relationships/image" Target="../media/image803.png"/><Relationship Id="rId870" Type="http://schemas.openxmlformats.org/officeDocument/2006/relationships/customXml" Target="../ink/ink1011.xml"/><Relationship Id="rId1044" Type="http://schemas.openxmlformats.org/officeDocument/2006/relationships/customXml" Target="../ink/ink1098.xml"/><Relationship Id="rId1086" Type="http://schemas.openxmlformats.org/officeDocument/2006/relationships/customXml" Target="../ink/ink1119.xml"/><Relationship Id="rId13" Type="http://schemas.openxmlformats.org/officeDocument/2006/relationships/image" Target="../media/image481.png"/><Relationship Id="rId109" Type="http://schemas.openxmlformats.org/officeDocument/2006/relationships/image" Target="../media/image562.png"/><Relationship Id="rId260" Type="http://schemas.openxmlformats.org/officeDocument/2006/relationships/customXml" Target="../ink/ink704.xml"/><Relationship Id="rId316" Type="http://schemas.openxmlformats.org/officeDocument/2006/relationships/customXml" Target="../ink/ink732.xml"/><Relationship Id="rId523" Type="http://schemas.openxmlformats.org/officeDocument/2006/relationships/image" Target="../media/image734.png"/><Relationship Id="rId719" Type="http://schemas.openxmlformats.org/officeDocument/2006/relationships/image" Target="../media/image831.png"/><Relationship Id="rId926" Type="http://schemas.openxmlformats.org/officeDocument/2006/relationships/customXml" Target="../ink/ink1039.xml"/><Relationship Id="rId968" Type="http://schemas.openxmlformats.org/officeDocument/2006/relationships/customXml" Target="../ink/ink1060.xml"/><Relationship Id="rId1111" Type="http://schemas.openxmlformats.org/officeDocument/2006/relationships/image" Target="../media/image1026.png"/><Relationship Id="rId55" Type="http://schemas.openxmlformats.org/officeDocument/2006/relationships/image" Target="../media/image502.png"/><Relationship Id="rId97" Type="http://schemas.openxmlformats.org/officeDocument/2006/relationships/image" Target="../media/image556.png"/><Relationship Id="rId120" Type="http://schemas.openxmlformats.org/officeDocument/2006/relationships/customXml" Target="../ink/ink634.xml"/><Relationship Id="rId358" Type="http://schemas.openxmlformats.org/officeDocument/2006/relationships/customXml" Target="../ink/ink753.xml"/><Relationship Id="rId565" Type="http://schemas.openxmlformats.org/officeDocument/2006/relationships/customXml" Target="../ink/ink857.xml"/><Relationship Id="rId730" Type="http://schemas.openxmlformats.org/officeDocument/2006/relationships/customXml" Target="../ink/ink940.xml"/><Relationship Id="rId772" Type="http://schemas.openxmlformats.org/officeDocument/2006/relationships/customXml" Target="../ink/ink962.xml"/><Relationship Id="rId828" Type="http://schemas.openxmlformats.org/officeDocument/2006/relationships/customXml" Target="../ink/ink990.xml"/><Relationship Id="rId1013" Type="http://schemas.openxmlformats.org/officeDocument/2006/relationships/image" Target="../media/image977.png"/><Relationship Id="rId162" Type="http://schemas.openxmlformats.org/officeDocument/2006/relationships/customXml" Target="../ink/ink655.xml"/><Relationship Id="rId218" Type="http://schemas.openxmlformats.org/officeDocument/2006/relationships/customXml" Target="../ink/ink683.xml"/><Relationship Id="rId425" Type="http://schemas.openxmlformats.org/officeDocument/2006/relationships/image" Target="../media/image685.png"/><Relationship Id="rId467" Type="http://schemas.openxmlformats.org/officeDocument/2006/relationships/image" Target="../media/image706.png"/><Relationship Id="rId632" Type="http://schemas.openxmlformats.org/officeDocument/2006/relationships/customXml" Target="../ink/ink891.xml"/><Relationship Id="rId1055" Type="http://schemas.openxmlformats.org/officeDocument/2006/relationships/image" Target="../media/image998.png"/><Relationship Id="rId1097" Type="http://schemas.openxmlformats.org/officeDocument/2006/relationships/image" Target="../media/image1019.png"/><Relationship Id="rId271" Type="http://schemas.openxmlformats.org/officeDocument/2006/relationships/image" Target="../media/image609.png"/><Relationship Id="rId674" Type="http://schemas.openxmlformats.org/officeDocument/2006/relationships/customXml" Target="../ink/ink912.xml"/><Relationship Id="rId881" Type="http://schemas.openxmlformats.org/officeDocument/2006/relationships/image" Target="../media/image911.png"/><Relationship Id="rId937" Type="http://schemas.openxmlformats.org/officeDocument/2006/relationships/image" Target="../media/image939.png"/><Relationship Id="rId979" Type="http://schemas.openxmlformats.org/officeDocument/2006/relationships/image" Target="../media/image960.png"/><Relationship Id="rId24" Type="http://schemas.openxmlformats.org/officeDocument/2006/relationships/customXml" Target="../ink/ink586.xml"/><Relationship Id="rId66" Type="http://schemas.openxmlformats.org/officeDocument/2006/relationships/customXml" Target="../ink/ink607.xml"/><Relationship Id="rId131" Type="http://schemas.openxmlformats.org/officeDocument/2006/relationships/image" Target="../media/image509.png"/><Relationship Id="rId327" Type="http://schemas.openxmlformats.org/officeDocument/2006/relationships/image" Target="../media/image637.png"/><Relationship Id="rId369" Type="http://schemas.openxmlformats.org/officeDocument/2006/relationships/image" Target="../media/image658.png"/><Relationship Id="rId534" Type="http://schemas.openxmlformats.org/officeDocument/2006/relationships/customXml" Target="../ink/ink841.xml"/><Relationship Id="rId576" Type="http://schemas.openxmlformats.org/officeDocument/2006/relationships/image" Target="../media/image760.png"/><Relationship Id="rId741" Type="http://schemas.openxmlformats.org/officeDocument/2006/relationships/image" Target="../media/image842.png"/><Relationship Id="rId783" Type="http://schemas.openxmlformats.org/officeDocument/2006/relationships/image" Target="../media/image862.png"/><Relationship Id="rId839" Type="http://schemas.openxmlformats.org/officeDocument/2006/relationships/image" Target="../media/image890.png"/><Relationship Id="rId990" Type="http://schemas.openxmlformats.org/officeDocument/2006/relationships/customXml" Target="../ink/ink1071.xml"/><Relationship Id="rId173" Type="http://schemas.openxmlformats.org/officeDocument/2006/relationships/image" Target="../media/image530.png"/><Relationship Id="rId229" Type="http://schemas.openxmlformats.org/officeDocument/2006/relationships/image" Target="../media/image589.png"/><Relationship Id="rId380" Type="http://schemas.openxmlformats.org/officeDocument/2006/relationships/customXml" Target="../ink/ink764.xml"/><Relationship Id="rId436" Type="http://schemas.openxmlformats.org/officeDocument/2006/relationships/customXml" Target="../ink/ink792.xml"/><Relationship Id="rId601" Type="http://schemas.openxmlformats.org/officeDocument/2006/relationships/customXml" Target="../ink/ink875.xml"/><Relationship Id="rId643" Type="http://schemas.openxmlformats.org/officeDocument/2006/relationships/image" Target="../media/image793.png"/><Relationship Id="rId1024" Type="http://schemas.openxmlformats.org/officeDocument/2006/relationships/customXml" Target="../ink/ink1088.xml"/><Relationship Id="rId1066" Type="http://schemas.openxmlformats.org/officeDocument/2006/relationships/customXml" Target="../ink/ink1109.xml"/><Relationship Id="rId240" Type="http://schemas.openxmlformats.org/officeDocument/2006/relationships/customXml" Target="../ink/ink694.xml"/><Relationship Id="rId478" Type="http://schemas.openxmlformats.org/officeDocument/2006/relationships/customXml" Target="../ink/ink813.xml"/><Relationship Id="rId685" Type="http://schemas.openxmlformats.org/officeDocument/2006/relationships/image" Target="../media/image814.png"/><Relationship Id="rId850" Type="http://schemas.openxmlformats.org/officeDocument/2006/relationships/customXml" Target="../ink/ink1001.xml"/><Relationship Id="rId892" Type="http://schemas.openxmlformats.org/officeDocument/2006/relationships/customXml" Target="../ink/ink1022.xml"/><Relationship Id="rId906" Type="http://schemas.openxmlformats.org/officeDocument/2006/relationships/customXml" Target="../ink/ink1029.xml"/><Relationship Id="rId948" Type="http://schemas.openxmlformats.org/officeDocument/2006/relationships/customXml" Target="../ink/ink1050.xml"/><Relationship Id="rId35" Type="http://schemas.openxmlformats.org/officeDocument/2006/relationships/image" Target="../media/image492.png"/><Relationship Id="rId77" Type="http://schemas.openxmlformats.org/officeDocument/2006/relationships/image" Target="../media/image546.png"/><Relationship Id="rId100" Type="http://schemas.openxmlformats.org/officeDocument/2006/relationships/customXml" Target="../ink/ink624.xml"/><Relationship Id="rId282" Type="http://schemas.openxmlformats.org/officeDocument/2006/relationships/customXml" Target="../ink/ink715.xml"/><Relationship Id="rId338" Type="http://schemas.openxmlformats.org/officeDocument/2006/relationships/customXml" Target="../ink/ink743.xml"/><Relationship Id="rId503" Type="http://schemas.openxmlformats.org/officeDocument/2006/relationships/image" Target="../media/image724.png"/><Relationship Id="rId545" Type="http://schemas.openxmlformats.org/officeDocument/2006/relationships/image" Target="../media/image745.png"/><Relationship Id="rId587" Type="http://schemas.openxmlformats.org/officeDocument/2006/relationships/customXml" Target="../ink/ink868.xml"/><Relationship Id="rId710" Type="http://schemas.openxmlformats.org/officeDocument/2006/relationships/customXml" Target="../ink/ink930.xml"/><Relationship Id="rId752" Type="http://schemas.openxmlformats.org/officeDocument/2006/relationships/customXml" Target="../ink/ink951.xml"/><Relationship Id="rId808" Type="http://schemas.openxmlformats.org/officeDocument/2006/relationships/customXml" Target="../ink/ink980.xml"/><Relationship Id="rId8" Type="http://schemas.openxmlformats.org/officeDocument/2006/relationships/customXml" Target="../ink/ink578.xml"/><Relationship Id="rId142" Type="http://schemas.openxmlformats.org/officeDocument/2006/relationships/customXml" Target="../ink/ink645.xml"/><Relationship Id="rId184" Type="http://schemas.openxmlformats.org/officeDocument/2006/relationships/customXml" Target="../ink/ink666.xml"/><Relationship Id="rId391" Type="http://schemas.openxmlformats.org/officeDocument/2006/relationships/image" Target="../media/image669.png"/><Relationship Id="rId405" Type="http://schemas.openxmlformats.org/officeDocument/2006/relationships/image" Target="../media/image675.png"/><Relationship Id="rId447" Type="http://schemas.openxmlformats.org/officeDocument/2006/relationships/image" Target="../media/image696.png"/><Relationship Id="rId612" Type="http://schemas.openxmlformats.org/officeDocument/2006/relationships/image" Target="../media/image778.png"/><Relationship Id="rId794" Type="http://schemas.openxmlformats.org/officeDocument/2006/relationships/customXml" Target="../ink/ink973.xml"/><Relationship Id="rId1035" Type="http://schemas.openxmlformats.org/officeDocument/2006/relationships/image" Target="../media/image988.png"/><Relationship Id="rId1077" Type="http://schemas.openxmlformats.org/officeDocument/2006/relationships/image" Target="../media/image1009.png"/><Relationship Id="rId251" Type="http://schemas.openxmlformats.org/officeDocument/2006/relationships/image" Target="../media/image316.png"/><Relationship Id="rId489" Type="http://schemas.openxmlformats.org/officeDocument/2006/relationships/image" Target="../media/image717.png"/><Relationship Id="rId654" Type="http://schemas.openxmlformats.org/officeDocument/2006/relationships/customXml" Target="../ink/ink902.xml"/><Relationship Id="rId696" Type="http://schemas.openxmlformats.org/officeDocument/2006/relationships/customXml" Target="../ink/ink923.xml"/><Relationship Id="rId861" Type="http://schemas.openxmlformats.org/officeDocument/2006/relationships/image" Target="../media/image901.png"/><Relationship Id="rId917" Type="http://schemas.openxmlformats.org/officeDocument/2006/relationships/image" Target="../media/image929.png"/><Relationship Id="rId959" Type="http://schemas.openxmlformats.org/officeDocument/2006/relationships/image" Target="../media/image950.png"/><Relationship Id="rId1102" Type="http://schemas.openxmlformats.org/officeDocument/2006/relationships/customXml" Target="../ink/ink1127.xml"/><Relationship Id="rId46" Type="http://schemas.openxmlformats.org/officeDocument/2006/relationships/customXml" Target="../ink/ink597.xml"/><Relationship Id="rId293" Type="http://schemas.openxmlformats.org/officeDocument/2006/relationships/image" Target="../media/image620.png"/><Relationship Id="rId307" Type="http://schemas.openxmlformats.org/officeDocument/2006/relationships/image" Target="../media/image627.png"/><Relationship Id="rId349" Type="http://schemas.openxmlformats.org/officeDocument/2006/relationships/image" Target="../media/image648.png"/><Relationship Id="rId514" Type="http://schemas.openxmlformats.org/officeDocument/2006/relationships/customXml" Target="../ink/ink831.xml"/><Relationship Id="rId556" Type="http://schemas.openxmlformats.org/officeDocument/2006/relationships/customXml" Target="../ink/ink852.xml"/><Relationship Id="rId721" Type="http://schemas.openxmlformats.org/officeDocument/2006/relationships/image" Target="../media/image832.png"/><Relationship Id="rId763" Type="http://schemas.openxmlformats.org/officeDocument/2006/relationships/customXml" Target="../ink/ink957.xml"/><Relationship Id="rId88" Type="http://schemas.openxmlformats.org/officeDocument/2006/relationships/customXml" Target="../ink/ink618.xml"/><Relationship Id="rId111" Type="http://schemas.openxmlformats.org/officeDocument/2006/relationships/image" Target="../media/image563.png"/><Relationship Id="rId153" Type="http://schemas.openxmlformats.org/officeDocument/2006/relationships/image" Target="../media/image520.png"/><Relationship Id="rId195" Type="http://schemas.openxmlformats.org/officeDocument/2006/relationships/image" Target="../media/image541.png"/><Relationship Id="rId209" Type="http://schemas.openxmlformats.org/officeDocument/2006/relationships/image" Target="../media/image579.png"/><Relationship Id="rId360" Type="http://schemas.openxmlformats.org/officeDocument/2006/relationships/customXml" Target="../ink/ink754.xml"/><Relationship Id="rId416" Type="http://schemas.openxmlformats.org/officeDocument/2006/relationships/customXml" Target="../ink/ink782.xml"/><Relationship Id="rId598" Type="http://schemas.openxmlformats.org/officeDocument/2006/relationships/image" Target="../media/image771.png"/><Relationship Id="rId819" Type="http://schemas.openxmlformats.org/officeDocument/2006/relationships/image" Target="../media/image880.png"/><Relationship Id="rId970" Type="http://schemas.openxmlformats.org/officeDocument/2006/relationships/customXml" Target="../ink/ink1061.xml"/><Relationship Id="rId1004" Type="http://schemas.openxmlformats.org/officeDocument/2006/relationships/customXml" Target="../ink/ink1078.xml"/><Relationship Id="rId1046" Type="http://schemas.openxmlformats.org/officeDocument/2006/relationships/customXml" Target="../ink/ink1099.xml"/><Relationship Id="rId220" Type="http://schemas.openxmlformats.org/officeDocument/2006/relationships/customXml" Target="../ink/ink684.xml"/><Relationship Id="rId458" Type="http://schemas.openxmlformats.org/officeDocument/2006/relationships/customXml" Target="../ink/ink803.xml"/><Relationship Id="rId623" Type="http://schemas.openxmlformats.org/officeDocument/2006/relationships/customXml" Target="../ink/ink886.xml"/><Relationship Id="rId665" Type="http://schemas.openxmlformats.org/officeDocument/2006/relationships/image" Target="../media/image804.png"/><Relationship Id="rId830" Type="http://schemas.openxmlformats.org/officeDocument/2006/relationships/customXml" Target="../ink/ink991.xml"/><Relationship Id="rId872" Type="http://schemas.openxmlformats.org/officeDocument/2006/relationships/customXml" Target="../ink/ink1012.xml"/><Relationship Id="rId928" Type="http://schemas.openxmlformats.org/officeDocument/2006/relationships/customXml" Target="../ink/ink1040.xml"/><Relationship Id="rId1088" Type="http://schemas.openxmlformats.org/officeDocument/2006/relationships/customXml" Target="../ink/ink1120.xml"/><Relationship Id="rId15" Type="http://schemas.openxmlformats.org/officeDocument/2006/relationships/image" Target="../media/image482.png"/><Relationship Id="rId57" Type="http://schemas.openxmlformats.org/officeDocument/2006/relationships/image" Target="../media/image503.png"/><Relationship Id="rId262" Type="http://schemas.openxmlformats.org/officeDocument/2006/relationships/customXml" Target="../ink/ink705.xml"/><Relationship Id="rId318" Type="http://schemas.openxmlformats.org/officeDocument/2006/relationships/customXml" Target="../ink/ink733.xml"/><Relationship Id="rId525" Type="http://schemas.openxmlformats.org/officeDocument/2006/relationships/image" Target="../media/image735.png"/><Relationship Id="rId567" Type="http://schemas.openxmlformats.org/officeDocument/2006/relationships/customXml" Target="../ink/ink858.xml"/><Relationship Id="rId732" Type="http://schemas.openxmlformats.org/officeDocument/2006/relationships/customXml" Target="../ink/ink941.xml"/><Relationship Id="rId1113" Type="http://schemas.openxmlformats.org/officeDocument/2006/relationships/image" Target="../media/image1027.png"/><Relationship Id="rId99" Type="http://schemas.openxmlformats.org/officeDocument/2006/relationships/image" Target="../media/image557.png"/><Relationship Id="rId122" Type="http://schemas.openxmlformats.org/officeDocument/2006/relationships/customXml" Target="../ink/ink635.xml"/><Relationship Id="rId164" Type="http://schemas.openxmlformats.org/officeDocument/2006/relationships/customXml" Target="../ink/ink656.xml"/><Relationship Id="rId371" Type="http://schemas.openxmlformats.org/officeDocument/2006/relationships/image" Target="../media/image659.png"/><Relationship Id="rId774" Type="http://schemas.openxmlformats.org/officeDocument/2006/relationships/customXml" Target="../ink/ink963.xml"/><Relationship Id="rId981" Type="http://schemas.openxmlformats.org/officeDocument/2006/relationships/image" Target="../media/image961.png"/><Relationship Id="rId1015" Type="http://schemas.openxmlformats.org/officeDocument/2006/relationships/image" Target="../media/image978.png"/><Relationship Id="rId1057" Type="http://schemas.openxmlformats.org/officeDocument/2006/relationships/image" Target="../media/image999.png"/><Relationship Id="rId427" Type="http://schemas.openxmlformats.org/officeDocument/2006/relationships/image" Target="../media/image686.png"/><Relationship Id="rId469" Type="http://schemas.openxmlformats.org/officeDocument/2006/relationships/image" Target="../media/image707.png"/><Relationship Id="rId634" Type="http://schemas.openxmlformats.org/officeDocument/2006/relationships/customXml" Target="../ink/ink892.xml"/><Relationship Id="rId676" Type="http://schemas.openxmlformats.org/officeDocument/2006/relationships/customXml" Target="../ink/ink913.xml"/><Relationship Id="rId841" Type="http://schemas.openxmlformats.org/officeDocument/2006/relationships/image" Target="../media/image891.png"/><Relationship Id="rId883" Type="http://schemas.openxmlformats.org/officeDocument/2006/relationships/image" Target="../media/image912.png"/><Relationship Id="rId1099" Type="http://schemas.openxmlformats.org/officeDocument/2006/relationships/image" Target="../media/image1020.png"/><Relationship Id="rId26" Type="http://schemas.openxmlformats.org/officeDocument/2006/relationships/customXml" Target="../ink/ink587.xml"/><Relationship Id="rId231" Type="http://schemas.openxmlformats.org/officeDocument/2006/relationships/image" Target="../media/image590.png"/><Relationship Id="rId273" Type="http://schemas.openxmlformats.org/officeDocument/2006/relationships/image" Target="../media/image610.png"/><Relationship Id="rId329" Type="http://schemas.openxmlformats.org/officeDocument/2006/relationships/image" Target="../media/image638.png"/><Relationship Id="rId480" Type="http://schemas.openxmlformats.org/officeDocument/2006/relationships/customXml" Target="../ink/ink814.xml"/><Relationship Id="rId536" Type="http://schemas.openxmlformats.org/officeDocument/2006/relationships/customXml" Target="../ink/ink842.xml"/><Relationship Id="rId701" Type="http://schemas.openxmlformats.org/officeDocument/2006/relationships/image" Target="../media/image822.png"/><Relationship Id="rId939" Type="http://schemas.openxmlformats.org/officeDocument/2006/relationships/image" Target="../media/image940.png"/><Relationship Id="rId68" Type="http://schemas.openxmlformats.org/officeDocument/2006/relationships/customXml" Target="../ink/ink608.xml"/><Relationship Id="rId133" Type="http://schemas.openxmlformats.org/officeDocument/2006/relationships/image" Target="../media/image510.png"/><Relationship Id="rId175" Type="http://schemas.openxmlformats.org/officeDocument/2006/relationships/image" Target="../media/image531.png"/><Relationship Id="rId340" Type="http://schemas.openxmlformats.org/officeDocument/2006/relationships/customXml" Target="../ink/ink744.xml"/><Relationship Id="rId578" Type="http://schemas.openxmlformats.org/officeDocument/2006/relationships/image" Target="../media/image761.png"/><Relationship Id="rId743" Type="http://schemas.openxmlformats.org/officeDocument/2006/relationships/image" Target="../media/image843.png"/><Relationship Id="rId785" Type="http://schemas.openxmlformats.org/officeDocument/2006/relationships/image" Target="../media/image863.png"/><Relationship Id="rId950" Type="http://schemas.openxmlformats.org/officeDocument/2006/relationships/customXml" Target="../ink/ink1051.xml"/><Relationship Id="rId992" Type="http://schemas.openxmlformats.org/officeDocument/2006/relationships/customXml" Target="../ink/ink1072.xml"/><Relationship Id="rId1026" Type="http://schemas.openxmlformats.org/officeDocument/2006/relationships/customXml" Target="../ink/ink1089.xml"/><Relationship Id="rId200" Type="http://schemas.openxmlformats.org/officeDocument/2006/relationships/customXml" Target="../ink/ink674.xml"/><Relationship Id="rId382" Type="http://schemas.openxmlformats.org/officeDocument/2006/relationships/customXml" Target="../ink/ink765.xml"/><Relationship Id="rId438" Type="http://schemas.openxmlformats.org/officeDocument/2006/relationships/customXml" Target="../ink/ink793.xml"/><Relationship Id="rId603" Type="http://schemas.openxmlformats.org/officeDocument/2006/relationships/customXml" Target="../ink/ink876.xml"/><Relationship Id="rId645" Type="http://schemas.openxmlformats.org/officeDocument/2006/relationships/image" Target="../media/image794.png"/><Relationship Id="rId687" Type="http://schemas.openxmlformats.org/officeDocument/2006/relationships/image" Target="../media/image815.png"/><Relationship Id="rId810" Type="http://schemas.openxmlformats.org/officeDocument/2006/relationships/customXml" Target="../ink/ink981.xml"/><Relationship Id="rId852" Type="http://schemas.openxmlformats.org/officeDocument/2006/relationships/customXml" Target="../ink/ink1002.xml"/><Relationship Id="rId908" Type="http://schemas.openxmlformats.org/officeDocument/2006/relationships/customXml" Target="../ink/ink1030.xml"/><Relationship Id="rId1068" Type="http://schemas.openxmlformats.org/officeDocument/2006/relationships/customXml" Target="../ink/ink1110.xml"/><Relationship Id="rId242" Type="http://schemas.openxmlformats.org/officeDocument/2006/relationships/customXml" Target="../ink/ink695.xml"/><Relationship Id="rId284" Type="http://schemas.openxmlformats.org/officeDocument/2006/relationships/customXml" Target="../ink/ink716.xml"/><Relationship Id="rId491" Type="http://schemas.openxmlformats.org/officeDocument/2006/relationships/image" Target="../media/image718.png"/><Relationship Id="rId505" Type="http://schemas.openxmlformats.org/officeDocument/2006/relationships/image" Target="../media/image725.png"/><Relationship Id="rId712" Type="http://schemas.openxmlformats.org/officeDocument/2006/relationships/customXml" Target="../ink/ink931.xml"/><Relationship Id="rId894" Type="http://schemas.openxmlformats.org/officeDocument/2006/relationships/customXml" Target="../ink/ink1023.xml"/><Relationship Id="rId37" Type="http://schemas.openxmlformats.org/officeDocument/2006/relationships/image" Target="../media/image493.png"/><Relationship Id="rId79" Type="http://schemas.openxmlformats.org/officeDocument/2006/relationships/image" Target="../media/image547.png"/><Relationship Id="rId102" Type="http://schemas.openxmlformats.org/officeDocument/2006/relationships/customXml" Target="../ink/ink625.xml"/><Relationship Id="rId144" Type="http://schemas.openxmlformats.org/officeDocument/2006/relationships/customXml" Target="../ink/ink646.xml"/><Relationship Id="rId547" Type="http://schemas.openxmlformats.org/officeDocument/2006/relationships/image" Target="../media/image746.png"/><Relationship Id="rId589" Type="http://schemas.openxmlformats.org/officeDocument/2006/relationships/customXml" Target="../ink/ink869.xml"/><Relationship Id="rId754" Type="http://schemas.openxmlformats.org/officeDocument/2006/relationships/customXml" Target="../ink/ink952.xml"/><Relationship Id="rId796" Type="http://schemas.openxmlformats.org/officeDocument/2006/relationships/customXml" Target="../ink/ink974.xml"/><Relationship Id="rId961" Type="http://schemas.openxmlformats.org/officeDocument/2006/relationships/image" Target="../media/image951.png"/><Relationship Id="rId90" Type="http://schemas.openxmlformats.org/officeDocument/2006/relationships/customXml" Target="../ink/ink619.xml"/><Relationship Id="rId186" Type="http://schemas.openxmlformats.org/officeDocument/2006/relationships/customXml" Target="../ink/ink667.xml"/><Relationship Id="rId351" Type="http://schemas.openxmlformats.org/officeDocument/2006/relationships/image" Target="../media/image649.png"/><Relationship Id="rId393" Type="http://schemas.openxmlformats.org/officeDocument/2006/relationships/image" Target="../media/image670.png"/><Relationship Id="rId407" Type="http://schemas.openxmlformats.org/officeDocument/2006/relationships/image" Target="../media/image676.png"/><Relationship Id="rId449" Type="http://schemas.openxmlformats.org/officeDocument/2006/relationships/image" Target="../media/image697.png"/><Relationship Id="rId614" Type="http://schemas.openxmlformats.org/officeDocument/2006/relationships/image" Target="../media/image779.png"/><Relationship Id="rId656" Type="http://schemas.openxmlformats.org/officeDocument/2006/relationships/customXml" Target="../ink/ink903.xml"/><Relationship Id="rId821" Type="http://schemas.openxmlformats.org/officeDocument/2006/relationships/image" Target="../media/image881.png"/><Relationship Id="rId863" Type="http://schemas.openxmlformats.org/officeDocument/2006/relationships/image" Target="../media/image902.png"/><Relationship Id="rId1037" Type="http://schemas.openxmlformats.org/officeDocument/2006/relationships/image" Target="../media/image989.png"/><Relationship Id="rId1079" Type="http://schemas.openxmlformats.org/officeDocument/2006/relationships/image" Target="../media/image1010.png"/><Relationship Id="rId211" Type="http://schemas.openxmlformats.org/officeDocument/2006/relationships/image" Target="../media/image580.png"/><Relationship Id="rId253" Type="http://schemas.openxmlformats.org/officeDocument/2006/relationships/image" Target="../media/image600.png"/><Relationship Id="rId295" Type="http://schemas.openxmlformats.org/officeDocument/2006/relationships/image" Target="../media/image621.png"/><Relationship Id="rId309" Type="http://schemas.openxmlformats.org/officeDocument/2006/relationships/image" Target="../media/image628.png"/><Relationship Id="rId460" Type="http://schemas.openxmlformats.org/officeDocument/2006/relationships/customXml" Target="../ink/ink804.xml"/><Relationship Id="rId516" Type="http://schemas.openxmlformats.org/officeDocument/2006/relationships/customXml" Target="../ink/ink832.xml"/><Relationship Id="rId698" Type="http://schemas.openxmlformats.org/officeDocument/2006/relationships/customXml" Target="../ink/ink924.xml"/><Relationship Id="rId919" Type="http://schemas.openxmlformats.org/officeDocument/2006/relationships/image" Target="../media/image930.png"/><Relationship Id="rId1090" Type="http://schemas.openxmlformats.org/officeDocument/2006/relationships/customXml" Target="../ink/ink1121.xml"/><Relationship Id="rId1104" Type="http://schemas.openxmlformats.org/officeDocument/2006/relationships/customXml" Target="../ink/ink1128.xml"/><Relationship Id="rId48" Type="http://schemas.openxmlformats.org/officeDocument/2006/relationships/customXml" Target="../ink/ink598.xml"/><Relationship Id="rId113" Type="http://schemas.openxmlformats.org/officeDocument/2006/relationships/image" Target="../media/image564.png"/><Relationship Id="rId320" Type="http://schemas.openxmlformats.org/officeDocument/2006/relationships/customXml" Target="../ink/ink734.xml"/><Relationship Id="rId558" Type="http://schemas.openxmlformats.org/officeDocument/2006/relationships/image" Target="../media/image751.png"/><Relationship Id="rId723" Type="http://schemas.openxmlformats.org/officeDocument/2006/relationships/image" Target="../media/image833.png"/><Relationship Id="rId765" Type="http://schemas.openxmlformats.org/officeDocument/2006/relationships/image" Target="../media/image853.png"/><Relationship Id="rId930" Type="http://schemas.openxmlformats.org/officeDocument/2006/relationships/customXml" Target="../ink/ink1041.xml"/><Relationship Id="rId972" Type="http://schemas.openxmlformats.org/officeDocument/2006/relationships/customXml" Target="../ink/ink1062.xml"/><Relationship Id="rId1006" Type="http://schemas.openxmlformats.org/officeDocument/2006/relationships/customXml" Target="../ink/ink1079.xml"/><Relationship Id="rId155" Type="http://schemas.openxmlformats.org/officeDocument/2006/relationships/image" Target="../media/image521.png"/><Relationship Id="rId197" Type="http://schemas.openxmlformats.org/officeDocument/2006/relationships/image" Target="../media/image573.png"/><Relationship Id="rId362" Type="http://schemas.openxmlformats.org/officeDocument/2006/relationships/customXml" Target="../ink/ink755.xml"/><Relationship Id="rId418" Type="http://schemas.openxmlformats.org/officeDocument/2006/relationships/customXml" Target="../ink/ink783.xml"/><Relationship Id="rId625" Type="http://schemas.openxmlformats.org/officeDocument/2006/relationships/image" Target="../media/image784.png"/><Relationship Id="rId832" Type="http://schemas.openxmlformats.org/officeDocument/2006/relationships/customXml" Target="../ink/ink992.xml"/><Relationship Id="rId1048" Type="http://schemas.openxmlformats.org/officeDocument/2006/relationships/customXml" Target="../ink/ink1100.xml"/><Relationship Id="rId222" Type="http://schemas.openxmlformats.org/officeDocument/2006/relationships/customXml" Target="../ink/ink685.xml"/><Relationship Id="rId264" Type="http://schemas.openxmlformats.org/officeDocument/2006/relationships/customXml" Target="../ink/ink706.xml"/><Relationship Id="rId471" Type="http://schemas.openxmlformats.org/officeDocument/2006/relationships/image" Target="../media/image708.png"/><Relationship Id="rId667" Type="http://schemas.openxmlformats.org/officeDocument/2006/relationships/image" Target="../media/image805.png"/><Relationship Id="rId874" Type="http://schemas.openxmlformats.org/officeDocument/2006/relationships/customXml" Target="../ink/ink1013.xml"/><Relationship Id="rId17" Type="http://schemas.openxmlformats.org/officeDocument/2006/relationships/image" Target="../media/image483.png"/><Relationship Id="rId59" Type="http://schemas.openxmlformats.org/officeDocument/2006/relationships/image" Target="../media/image504.png"/><Relationship Id="rId124" Type="http://schemas.openxmlformats.org/officeDocument/2006/relationships/customXml" Target="../ink/ink636.xml"/><Relationship Id="rId527" Type="http://schemas.openxmlformats.org/officeDocument/2006/relationships/image" Target="../media/image736.png"/><Relationship Id="rId569" Type="http://schemas.openxmlformats.org/officeDocument/2006/relationships/customXml" Target="../ink/ink859.xml"/><Relationship Id="rId734" Type="http://schemas.openxmlformats.org/officeDocument/2006/relationships/customXml" Target="../ink/ink942.xml"/><Relationship Id="rId776" Type="http://schemas.openxmlformats.org/officeDocument/2006/relationships/customXml" Target="../ink/ink964.xml"/><Relationship Id="rId941" Type="http://schemas.openxmlformats.org/officeDocument/2006/relationships/image" Target="../media/image941.png"/><Relationship Id="rId983" Type="http://schemas.openxmlformats.org/officeDocument/2006/relationships/image" Target="../media/image962.png"/><Relationship Id="rId70" Type="http://schemas.openxmlformats.org/officeDocument/2006/relationships/customXml" Target="../ink/ink609.xml"/><Relationship Id="rId166" Type="http://schemas.openxmlformats.org/officeDocument/2006/relationships/customXml" Target="../ink/ink657.xml"/><Relationship Id="rId331" Type="http://schemas.openxmlformats.org/officeDocument/2006/relationships/image" Target="../media/image639.png"/><Relationship Id="rId373" Type="http://schemas.openxmlformats.org/officeDocument/2006/relationships/image" Target="../media/image660.png"/><Relationship Id="rId429" Type="http://schemas.openxmlformats.org/officeDocument/2006/relationships/image" Target="../media/image687.png"/><Relationship Id="rId580" Type="http://schemas.openxmlformats.org/officeDocument/2006/relationships/image" Target="../media/image762.png"/><Relationship Id="rId636" Type="http://schemas.openxmlformats.org/officeDocument/2006/relationships/customXml" Target="../ink/ink893.xml"/><Relationship Id="rId801" Type="http://schemas.openxmlformats.org/officeDocument/2006/relationships/image" Target="../media/image871.png"/><Relationship Id="rId1017" Type="http://schemas.openxmlformats.org/officeDocument/2006/relationships/image" Target="../media/image979.png"/><Relationship Id="rId1059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591.png"/><Relationship Id="rId440" Type="http://schemas.openxmlformats.org/officeDocument/2006/relationships/customXml" Target="../ink/ink794.xml"/><Relationship Id="rId678" Type="http://schemas.openxmlformats.org/officeDocument/2006/relationships/customXml" Target="../ink/ink914.xml"/><Relationship Id="rId843" Type="http://schemas.openxmlformats.org/officeDocument/2006/relationships/image" Target="../media/image892.png"/><Relationship Id="rId885" Type="http://schemas.openxmlformats.org/officeDocument/2006/relationships/image" Target="../media/image913.png"/><Relationship Id="rId1070" Type="http://schemas.openxmlformats.org/officeDocument/2006/relationships/customXml" Target="../ink/ink1111.xml"/><Relationship Id="rId28" Type="http://schemas.openxmlformats.org/officeDocument/2006/relationships/customXml" Target="../ink/ink588.xml"/><Relationship Id="rId275" Type="http://schemas.openxmlformats.org/officeDocument/2006/relationships/image" Target="../media/image611.png"/><Relationship Id="rId300" Type="http://schemas.openxmlformats.org/officeDocument/2006/relationships/customXml" Target="../ink/ink724.xml"/><Relationship Id="rId482" Type="http://schemas.openxmlformats.org/officeDocument/2006/relationships/customXml" Target="../ink/ink815.xml"/><Relationship Id="rId538" Type="http://schemas.openxmlformats.org/officeDocument/2006/relationships/customXml" Target="../ink/ink843.xml"/><Relationship Id="rId703" Type="http://schemas.openxmlformats.org/officeDocument/2006/relationships/image" Target="../media/image823.png"/><Relationship Id="rId745" Type="http://schemas.openxmlformats.org/officeDocument/2006/relationships/image" Target="../media/image844.png"/><Relationship Id="rId910" Type="http://schemas.openxmlformats.org/officeDocument/2006/relationships/customXml" Target="../ink/ink1031.xml"/><Relationship Id="rId952" Type="http://schemas.openxmlformats.org/officeDocument/2006/relationships/customXml" Target="../ink/ink1052.xml"/><Relationship Id="rId81" Type="http://schemas.openxmlformats.org/officeDocument/2006/relationships/image" Target="../media/image548.png"/><Relationship Id="rId135" Type="http://schemas.openxmlformats.org/officeDocument/2006/relationships/image" Target="../media/image511.png"/><Relationship Id="rId177" Type="http://schemas.openxmlformats.org/officeDocument/2006/relationships/image" Target="../media/image532.png"/><Relationship Id="rId342" Type="http://schemas.openxmlformats.org/officeDocument/2006/relationships/customXml" Target="../ink/ink745.xml"/><Relationship Id="rId384" Type="http://schemas.openxmlformats.org/officeDocument/2006/relationships/customXml" Target="../ink/ink766.xml"/><Relationship Id="rId591" Type="http://schemas.openxmlformats.org/officeDocument/2006/relationships/customXml" Target="../ink/ink870.xml"/><Relationship Id="rId605" Type="http://schemas.openxmlformats.org/officeDocument/2006/relationships/customXml" Target="../ink/ink877.xml"/><Relationship Id="rId787" Type="http://schemas.openxmlformats.org/officeDocument/2006/relationships/image" Target="../media/image864.png"/><Relationship Id="rId812" Type="http://schemas.openxmlformats.org/officeDocument/2006/relationships/customXml" Target="../ink/ink982.xml"/><Relationship Id="rId994" Type="http://schemas.openxmlformats.org/officeDocument/2006/relationships/customXml" Target="../ink/ink1073.xml"/><Relationship Id="rId1028" Type="http://schemas.openxmlformats.org/officeDocument/2006/relationships/customXml" Target="../ink/ink1090.xml"/><Relationship Id="rId202" Type="http://schemas.openxmlformats.org/officeDocument/2006/relationships/customXml" Target="../ink/ink675.xml"/><Relationship Id="rId244" Type="http://schemas.openxmlformats.org/officeDocument/2006/relationships/customXml" Target="../ink/ink696.xml"/><Relationship Id="rId647" Type="http://schemas.openxmlformats.org/officeDocument/2006/relationships/image" Target="../media/image795.png"/><Relationship Id="rId689" Type="http://schemas.openxmlformats.org/officeDocument/2006/relationships/image" Target="../media/image816.png"/><Relationship Id="rId854" Type="http://schemas.openxmlformats.org/officeDocument/2006/relationships/customXml" Target="../ink/ink1003.xml"/><Relationship Id="rId896" Type="http://schemas.openxmlformats.org/officeDocument/2006/relationships/customXml" Target="../ink/ink1024.xml"/><Relationship Id="rId1081" Type="http://schemas.openxmlformats.org/officeDocument/2006/relationships/image" Target="../media/image1011.png"/><Relationship Id="rId39" Type="http://schemas.openxmlformats.org/officeDocument/2006/relationships/image" Target="../media/image494.png"/><Relationship Id="rId286" Type="http://schemas.openxmlformats.org/officeDocument/2006/relationships/customXml" Target="../ink/ink717.xml"/><Relationship Id="rId451" Type="http://schemas.openxmlformats.org/officeDocument/2006/relationships/image" Target="../media/image698.png"/><Relationship Id="rId493" Type="http://schemas.openxmlformats.org/officeDocument/2006/relationships/image" Target="../media/image719.png"/><Relationship Id="rId507" Type="http://schemas.openxmlformats.org/officeDocument/2006/relationships/image" Target="../media/image726.png"/><Relationship Id="rId549" Type="http://schemas.openxmlformats.org/officeDocument/2006/relationships/image" Target="../media/image747.png"/><Relationship Id="rId714" Type="http://schemas.openxmlformats.org/officeDocument/2006/relationships/customXml" Target="../ink/ink932.xml"/><Relationship Id="rId756" Type="http://schemas.openxmlformats.org/officeDocument/2006/relationships/customXml" Target="../ink/ink953.xml"/><Relationship Id="rId921" Type="http://schemas.openxmlformats.org/officeDocument/2006/relationships/image" Target="../media/image931.png"/><Relationship Id="rId50" Type="http://schemas.openxmlformats.org/officeDocument/2006/relationships/customXml" Target="../ink/ink599.xml"/><Relationship Id="rId104" Type="http://schemas.openxmlformats.org/officeDocument/2006/relationships/customXml" Target="../ink/ink626.xml"/><Relationship Id="rId146" Type="http://schemas.openxmlformats.org/officeDocument/2006/relationships/customXml" Target="../ink/ink647.xml"/><Relationship Id="rId188" Type="http://schemas.openxmlformats.org/officeDocument/2006/relationships/customXml" Target="../ink/ink668.xml"/><Relationship Id="rId311" Type="http://schemas.openxmlformats.org/officeDocument/2006/relationships/image" Target="../media/image629.png"/><Relationship Id="rId353" Type="http://schemas.openxmlformats.org/officeDocument/2006/relationships/image" Target="../media/image650.png"/><Relationship Id="rId395" Type="http://schemas.openxmlformats.org/officeDocument/2006/relationships/image" Target="../media/image671.png"/><Relationship Id="rId409" Type="http://schemas.openxmlformats.org/officeDocument/2006/relationships/image" Target="../media/image677.png"/><Relationship Id="rId560" Type="http://schemas.openxmlformats.org/officeDocument/2006/relationships/image" Target="../media/image752.png"/><Relationship Id="rId798" Type="http://schemas.openxmlformats.org/officeDocument/2006/relationships/customXml" Target="../ink/ink975.xml"/><Relationship Id="rId963" Type="http://schemas.openxmlformats.org/officeDocument/2006/relationships/image" Target="../media/image952.png"/><Relationship Id="rId1039" Type="http://schemas.openxmlformats.org/officeDocument/2006/relationships/image" Target="../media/image990.png"/><Relationship Id="rId92" Type="http://schemas.openxmlformats.org/officeDocument/2006/relationships/customXml" Target="../ink/ink620.xml"/><Relationship Id="rId213" Type="http://schemas.openxmlformats.org/officeDocument/2006/relationships/image" Target="../media/image581.png"/><Relationship Id="rId420" Type="http://schemas.openxmlformats.org/officeDocument/2006/relationships/customXml" Target="../ink/ink784.xml"/><Relationship Id="rId616" Type="http://schemas.openxmlformats.org/officeDocument/2006/relationships/image" Target="../media/image780.png"/><Relationship Id="rId658" Type="http://schemas.openxmlformats.org/officeDocument/2006/relationships/customXml" Target="../ink/ink904.xml"/><Relationship Id="rId823" Type="http://schemas.openxmlformats.org/officeDocument/2006/relationships/image" Target="../media/image882.png"/><Relationship Id="rId865" Type="http://schemas.openxmlformats.org/officeDocument/2006/relationships/image" Target="../media/image903.png"/><Relationship Id="rId1050" Type="http://schemas.openxmlformats.org/officeDocument/2006/relationships/customXml" Target="../ink/ink1101.xml"/><Relationship Id="rId255" Type="http://schemas.openxmlformats.org/officeDocument/2006/relationships/image" Target="../media/image601.png"/><Relationship Id="rId297" Type="http://schemas.openxmlformats.org/officeDocument/2006/relationships/image" Target="../media/image622.png"/><Relationship Id="rId462" Type="http://schemas.openxmlformats.org/officeDocument/2006/relationships/customXml" Target="../ink/ink805.xml"/><Relationship Id="rId518" Type="http://schemas.openxmlformats.org/officeDocument/2006/relationships/customXml" Target="../ink/ink833.xml"/><Relationship Id="rId725" Type="http://schemas.openxmlformats.org/officeDocument/2006/relationships/image" Target="../media/image834.png"/><Relationship Id="rId932" Type="http://schemas.openxmlformats.org/officeDocument/2006/relationships/customXml" Target="../ink/ink1042.xml"/><Relationship Id="rId1092" Type="http://schemas.openxmlformats.org/officeDocument/2006/relationships/customXml" Target="../ink/ink1122.xml"/><Relationship Id="rId1106" Type="http://schemas.openxmlformats.org/officeDocument/2006/relationships/customXml" Target="../ink/ink1129.xml"/><Relationship Id="rId115" Type="http://schemas.openxmlformats.org/officeDocument/2006/relationships/image" Target="../media/image565.png"/><Relationship Id="rId157" Type="http://schemas.openxmlformats.org/officeDocument/2006/relationships/image" Target="../media/image522.png"/><Relationship Id="rId322" Type="http://schemas.openxmlformats.org/officeDocument/2006/relationships/customXml" Target="../ink/ink735.xml"/><Relationship Id="rId364" Type="http://schemas.openxmlformats.org/officeDocument/2006/relationships/customXml" Target="../ink/ink756.xml"/><Relationship Id="rId767" Type="http://schemas.openxmlformats.org/officeDocument/2006/relationships/image" Target="../media/image854.png"/><Relationship Id="rId974" Type="http://schemas.openxmlformats.org/officeDocument/2006/relationships/customXml" Target="../ink/ink1063.xml"/><Relationship Id="rId1008" Type="http://schemas.openxmlformats.org/officeDocument/2006/relationships/customXml" Target="../ink/ink1080.xml"/><Relationship Id="rId61" Type="http://schemas.openxmlformats.org/officeDocument/2006/relationships/image" Target="../media/image505.png"/><Relationship Id="rId199" Type="http://schemas.openxmlformats.org/officeDocument/2006/relationships/image" Target="../media/image574.png"/><Relationship Id="rId571" Type="http://schemas.openxmlformats.org/officeDocument/2006/relationships/customXml" Target="../ink/ink860.xml"/><Relationship Id="rId627" Type="http://schemas.openxmlformats.org/officeDocument/2006/relationships/image" Target="../media/image785.png"/><Relationship Id="rId669" Type="http://schemas.openxmlformats.org/officeDocument/2006/relationships/image" Target="../media/image806.png"/><Relationship Id="rId834" Type="http://schemas.openxmlformats.org/officeDocument/2006/relationships/customXml" Target="../ink/ink993.xml"/><Relationship Id="rId876" Type="http://schemas.openxmlformats.org/officeDocument/2006/relationships/customXml" Target="../ink/ink1014.xml"/><Relationship Id="rId19" Type="http://schemas.openxmlformats.org/officeDocument/2006/relationships/image" Target="../media/image484.png"/><Relationship Id="rId224" Type="http://schemas.openxmlformats.org/officeDocument/2006/relationships/customXml" Target="../ink/ink686.xml"/><Relationship Id="rId266" Type="http://schemas.openxmlformats.org/officeDocument/2006/relationships/customXml" Target="../ink/ink707.xml"/><Relationship Id="rId431" Type="http://schemas.openxmlformats.org/officeDocument/2006/relationships/image" Target="../media/image688.png"/><Relationship Id="rId473" Type="http://schemas.openxmlformats.org/officeDocument/2006/relationships/image" Target="../media/image709.png"/><Relationship Id="rId529" Type="http://schemas.openxmlformats.org/officeDocument/2006/relationships/image" Target="../media/image737.png"/><Relationship Id="rId680" Type="http://schemas.openxmlformats.org/officeDocument/2006/relationships/customXml" Target="../ink/ink915.xml"/><Relationship Id="rId736" Type="http://schemas.openxmlformats.org/officeDocument/2006/relationships/customXml" Target="../ink/ink943.xml"/><Relationship Id="rId901" Type="http://schemas.openxmlformats.org/officeDocument/2006/relationships/image" Target="../media/image921.png"/><Relationship Id="rId1061" Type="http://schemas.openxmlformats.org/officeDocument/2006/relationships/image" Target="../media/image1001.png"/><Relationship Id="rId30" Type="http://schemas.openxmlformats.org/officeDocument/2006/relationships/customXml" Target="../ink/ink589.xml"/><Relationship Id="rId126" Type="http://schemas.openxmlformats.org/officeDocument/2006/relationships/customXml" Target="../ink/ink637.xml"/><Relationship Id="rId168" Type="http://schemas.openxmlformats.org/officeDocument/2006/relationships/customXml" Target="../ink/ink658.xml"/><Relationship Id="rId333" Type="http://schemas.openxmlformats.org/officeDocument/2006/relationships/image" Target="../media/image640.png"/><Relationship Id="rId540" Type="http://schemas.openxmlformats.org/officeDocument/2006/relationships/customXml" Target="../ink/ink844.xml"/><Relationship Id="rId778" Type="http://schemas.openxmlformats.org/officeDocument/2006/relationships/customXml" Target="../ink/ink965.xml"/><Relationship Id="rId943" Type="http://schemas.openxmlformats.org/officeDocument/2006/relationships/image" Target="../media/image942.png"/><Relationship Id="rId985" Type="http://schemas.openxmlformats.org/officeDocument/2006/relationships/image" Target="../media/image963.png"/><Relationship Id="rId1019" Type="http://schemas.openxmlformats.org/officeDocument/2006/relationships/image" Target="../media/image980.png"/><Relationship Id="rId72" Type="http://schemas.openxmlformats.org/officeDocument/2006/relationships/customXml" Target="../ink/ink610.xml"/><Relationship Id="rId375" Type="http://schemas.openxmlformats.org/officeDocument/2006/relationships/image" Target="../media/image661.png"/><Relationship Id="rId582" Type="http://schemas.openxmlformats.org/officeDocument/2006/relationships/image" Target="../media/image763.png"/><Relationship Id="rId638" Type="http://schemas.openxmlformats.org/officeDocument/2006/relationships/customXml" Target="../ink/ink894.xml"/><Relationship Id="rId803" Type="http://schemas.openxmlformats.org/officeDocument/2006/relationships/image" Target="../media/image872.png"/><Relationship Id="rId845" Type="http://schemas.openxmlformats.org/officeDocument/2006/relationships/image" Target="../media/image893.png"/><Relationship Id="rId1030" Type="http://schemas.openxmlformats.org/officeDocument/2006/relationships/customXml" Target="../ink/ink1091.xml"/><Relationship Id="rId3" Type="http://schemas.openxmlformats.org/officeDocument/2006/relationships/image" Target="../media/image476.png"/><Relationship Id="rId235" Type="http://schemas.openxmlformats.org/officeDocument/2006/relationships/image" Target="../media/image592.png"/><Relationship Id="rId277" Type="http://schemas.openxmlformats.org/officeDocument/2006/relationships/image" Target="../media/image612.png"/><Relationship Id="rId400" Type="http://schemas.openxmlformats.org/officeDocument/2006/relationships/customXml" Target="../ink/ink774.xml"/><Relationship Id="rId442" Type="http://schemas.openxmlformats.org/officeDocument/2006/relationships/customXml" Target="../ink/ink795.xml"/><Relationship Id="rId484" Type="http://schemas.openxmlformats.org/officeDocument/2006/relationships/customXml" Target="../ink/ink816.xml"/><Relationship Id="rId705" Type="http://schemas.openxmlformats.org/officeDocument/2006/relationships/image" Target="../media/image824.png"/><Relationship Id="rId887" Type="http://schemas.openxmlformats.org/officeDocument/2006/relationships/image" Target="../media/image914.png"/><Relationship Id="rId1072" Type="http://schemas.openxmlformats.org/officeDocument/2006/relationships/customXml" Target="../ink/ink1112.xml"/><Relationship Id="rId137" Type="http://schemas.openxmlformats.org/officeDocument/2006/relationships/image" Target="../media/image512.png"/><Relationship Id="rId302" Type="http://schemas.openxmlformats.org/officeDocument/2006/relationships/customXml" Target="../ink/ink725.xml"/><Relationship Id="rId344" Type="http://schemas.openxmlformats.org/officeDocument/2006/relationships/customXml" Target="../ink/ink746.xml"/><Relationship Id="rId691" Type="http://schemas.openxmlformats.org/officeDocument/2006/relationships/image" Target="../media/image817.png"/><Relationship Id="rId747" Type="http://schemas.openxmlformats.org/officeDocument/2006/relationships/image" Target="../media/image845.png"/><Relationship Id="rId789" Type="http://schemas.openxmlformats.org/officeDocument/2006/relationships/image" Target="../media/image865.png"/><Relationship Id="rId912" Type="http://schemas.openxmlformats.org/officeDocument/2006/relationships/customXml" Target="../ink/ink1032.xml"/><Relationship Id="rId954" Type="http://schemas.openxmlformats.org/officeDocument/2006/relationships/customXml" Target="../ink/ink1053.xml"/><Relationship Id="rId996" Type="http://schemas.openxmlformats.org/officeDocument/2006/relationships/customXml" Target="../ink/ink1074.xml"/><Relationship Id="rId41" Type="http://schemas.openxmlformats.org/officeDocument/2006/relationships/image" Target="../media/image495.png"/><Relationship Id="rId83" Type="http://schemas.openxmlformats.org/officeDocument/2006/relationships/image" Target="../media/image549.png"/><Relationship Id="rId179" Type="http://schemas.openxmlformats.org/officeDocument/2006/relationships/image" Target="../media/image533.png"/><Relationship Id="rId386" Type="http://schemas.openxmlformats.org/officeDocument/2006/relationships/customXml" Target="../ink/ink767.xml"/><Relationship Id="rId551" Type="http://schemas.openxmlformats.org/officeDocument/2006/relationships/image" Target="../media/image748.png"/><Relationship Id="rId593" Type="http://schemas.openxmlformats.org/officeDocument/2006/relationships/customXml" Target="../ink/ink871.xml"/><Relationship Id="rId607" Type="http://schemas.openxmlformats.org/officeDocument/2006/relationships/customXml" Target="../ink/ink878.xml"/><Relationship Id="rId649" Type="http://schemas.openxmlformats.org/officeDocument/2006/relationships/image" Target="../media/image796.png"/><Relationship Id="rId814" Type="http://schemas.openxmlformats.org/officeDocument/2006/relationships/customXml" Target="../ink/ink983.xml"/><Relationship Id="rId856" Type="http://schemas.openxmlformats.org/officeDocument/2006/relationships/customXml" Target="../ink/ink1004.xml"/><Relationship Id="rId190" Type="http://schemas.openxmlformats.org/officeDocument/2006/relationships/customXml" Target="../ink/ink669.xml"/><Relationship Id="rId204" Type="http://schemas.openxmlformats.org/officeDocument/2006/relationships/customXml" Target="../ink/ink676.xml"/><Relationship Id="rId246" Type="http://schemas.openxmlformats.org/officeDocument/2006/relationships/customXml" Target="../ink/ink697.xml"/><Relationship Id="rId288" Type="http://schemas.openxmlformats.org/officeDocument/2006/relationships/customXml" Target="../ink/ink718.xml"/><Relationship Id="rId411" Type="http://schemas.openxmlformats.org/officeDocument/2006/relationships/image" Target="../media/image678.png"/><Relationship Id="rId453" Type="http://schemas.openxmlformats.org/officeDocument/2006/relationships/image" Target="../media/image699.png"/><Relationship Id="rId509" Type="http://schemas.openxmlformats.org/officeDocument/2006/relationships/image" Target="../media/image727.png"/><Relationship Id="rId660" Type="http://schemas.openxmlformats.org/officeDocument/2006/relationships/customXml" Target="../ink/ink905.xml"/><Relationship Id="rId898" Type="http://schemas.openxmlformats.org/officeDocument/2006/relationships/customXml" Target="../ink/ink1025.xml"/><Relationship Id="rId1041" Type="http://schemas.openxmlformats.org/officeDocument/2006/relationships/image" Target="../media/image991.png"/><Relationship Id="rId1083" Type="http://schemas.openxmlformats.org/officeDocument/2006/relationships/image" Target="../media/image1012.png"/><Relationship Id="rId106" Type="http://schemas.openxmlformats.org/officeDocument/2006/relationships/customXml" Target="../ink/ink627.xml"/><Relationship Id="rId313" Type="http://schemas.openxmlformats.org/officeDocument/2006/relationships/image" Target="../media/image630.png"/><Relationship Id="rId495" Type="http://schemas.openxmlformats.org/officeDocument/2006/relationships/image" Target="../media/image720.png"/><Relationship Id="rId716" Type="http://schemas.openxmlformats.org/officeDocument/2006/relationships/customXml" Target="../ink/ink933.xml"/><Relationship Id="rId758" Type="http://schemas.openxmlformats.org/officeDocument/2006/relationships/customXml" Target="../ink/ink954.xml"/><Relationship Id="rId923" Type="http://schemas.openxmlformats.org/officeDocument/2006/relationships/image" Target="../media/image932.png"/><Relationship Id="rId965" Type="http://schemas.openxmlformats.org/officeDocument/2006/relationships/image" Target="../media/image953.png"/><Relationship Id="rId10" Type="http://schemas.openxmlformats.org/officeDocument/2006/relationships/customXml" Target="../ink/ink579.xml"/><Relationship Id="rId52" Type="http://schemas.openxmlformats.org/officeDocument/2006/relationships/customXml" Target="../ink/ink600.xml"/><Relationship Id="rId94" Type="http://schemas.openxmlformats.org/officeDocument/2006/relationships/customXml" Target="../ink/ink621.xml"/><Relationship Id="rId148" Type="http://schemas.openxmlformats.org/officeDocument/2006/relationships/customXml" Target="../ink/ink648.xml"/><Relationship Id="rId355" Type="http://schemas.openxmlformats.org/officeDocument/2006/relationships/image" Target="../media/image651.png"/><Relationship Id="rId397" Type="http://schemas.openxmlformats.org/officeDocument/2006/relationships/image" Target="../media/image45.png"/><Relationship Id="rId520" Type="http://schemas.openxmlformats.org/officeDocument/2006/relationships/customXml" Target="../ink/ink834.xml"/><Relationship Id="rId562" Type="http://schemas.openxmlformats.org/officeDocument/2006/relationships/image" Target="../media/image753.png"/><Relationship Id="rId618" Type="http://schemas.openxmlformats.org/officeDocument/2006/relationships/image" Target="../media/image781.png"/><Relationship Id="rId825" Type="http://schemas.openxmlformats.org/officeDocument/2006/relationships/image" Target="../media/image883.png"/><Relationship Id="rId215" Type="http://schemas.openxmlformats.org/officeDocument/2006/relationships/image" Target="../media/image582.png"/><Relationship Id="rId257" Type="http://schemas.openxmlformats.org/officeDocument/2006/relationships/image" Target="../media/image602.png"/><Relationship Id="rId422" Type="http://schemas.openxmlformats.org/officeDocument/2006/relationships/customXml" Target="../ink/ink785.xml"/><Relationship Id="rId464" Type="http://schemas.openxmlformats.org/officeDocument/2006/relationships/customXml" Target="../ink/ink806.xml"/><Relationship Id="rId867" Type="http://schemas.openxmlformats.org/officeDocument/2006/relationships/image" Target="../media/image904.png"/><Relationship Id="rId1010" Type="http://schemas.openxmlformats.org/officeDocument/2006/relationships/customXml" Target="../ink/ink1081.xml"/><Relationship Id="rId1052" Type="http://schemas.openxmlformats.org/officeDocument/2006/relationships/customXml" Target="../ink/ink1102.xml"/><Relationship Id="rId1094" Type="http://schemas.openxmlformats.org/officeDocument/2006/relationships/customXml" Target="../ink/ink1123.xml"/><Relationship Id="rId1108" Type="http://schemas.openxmlformats.org/officeDocument/2006/relationships/customXml" Target="../ink/ink1130.xml"/><Relationship Id="rId299" Type="http://schemas.openxmlformats.org/officeDocument/2006/relationships/image" Target="../media/image623.png"/><Relationship Id="rId727" Type="http://schemas.openxmlformats.org/officeDocument/2006/relationships/image" Target="../media/image835.png"/><Relationship Id="rId934" Type="http://schemas.openxmlformats.org/officeDocument/2006/relationships/customXml" Target="../ink/ink1043.xml"/><Relationship Id="rId63" Type="http://schemas.openxmlformats.org/officeDocument/2006/relationships/image" Target="../media/image506.png"/><Relationship Id="rId159" Type="http://schemas.openxmlformats.org/officeDocument/2006/relationships/image" Target="../media/image523.png"/><Relationship Id="rId366" Type="http://schemas.openxmlformats.org/officeDocument/2006/relationships/customXml" Target="../ink/ink757.xml"/><Relationship Id="rId573" Type="http://schemas.openxmlformats.org/officeDocument/2006/relationships/customXml" Target="../ink/ink861.xml"/><Relationship Id="rId780" Type="http://schemas.openxmlformats.org/officeDocument/2006/relationships/customXml" Target="../ink/ink966.xml"/><Relationship Id="rId226" Type="http://schemas.openxmlformats.org/officeDocument/2006/relationships/customXml" Target="../ink/ink687.xml"/><Relationship Id="rId433" Type="http://schemas.openxmlformats.org/officeDocument/2006/relationships/image" Target="../media/image689.png"/><Relationship Id="rId878" Type="http://schemas.openxmlformats.org/officeDocument/2006/relationships/customXml" Target="../ink/ink1015.xml"/><Relationship Id="rId1063" Type="http://schemas.openxmlformats.org/officeDocument/2006/relationships/image" Target="../media/image1002.png"/><Relationship Id="rId640" Type="http://schemas.openxmlformats.org/officeDocument/2006/relationships/customXml" Target="../ink/ink895.xml"/><Relationship Id="rId738" Type="http://schemas.openxmlformats.org/officeDocument/2006/relationships/customXml" Target="../ink/ink944.xml"/><Relationship Id="rId945" Type="http://schemas.openxmlformats.org/officeDocument/2006/relationships/image" Target="../media/image943.png"/><Relationship Id="rId74" Type="http://schemas.openxmlformats.org/officeDocument/2006/relationships/customXml" Target="../ink/ink611.xml"/><Relationship Id="rId377" Type="http://schemas.openxmlformats.org/officeDocument/2006/relationships/image" Target="../media/image662.png"/><Relationship Id="rId500" Type="http://schemas.openxmlformats.org/officeDocument/2006/relationships/customXml" Target="../ink/ink824.xml"/><Relationship Id="rId584" Type="http://schemas.openxmlformats.org/officeDocument/2006/relationships/image" Target="../media/image764.png"/><Relationship Id="rId805" Type="http://schemas.openxmlformats.org/officeDocument/2006/relationships/image" Target="../media/image873.png"/><Relationship Id="rId5" Type="http://schemas.openxmlformats.org/officeDocument/2006/relationships/image" Target="../media/image477.png"/><Relationship Id="rId237" Type="http://schemas.openxmlformats.org/officeDocument/2006/relationships/image" Target="../media/image593.png"/><Relationship Id="rId791" Type="http://schemas.openxmlformats.org/officeDocument/2006/relationships/image" Target="../media/image866.png"/><Relationship Id="rId889" Type="http://schemas.openxmlformats.org/officeDocument/2006/relationships/image" Target="../media/image915.png"/><Relationship Id="rId1074" Type="http://schemas.openxmlformats.org/officeDocument/2006/relationships/customXml" Target="../ink/ink1113.xml"/><Relationship Id="rId444" Type="http://schemas.openxmlformats.org/officeDocument/2006/relationships/customXml" Target="../ink/ink796.xml"/><Relationship Id="rId651" Type="http://schemas.openxmlformats.org/officeDocument/2006/relationships/image" Target="../media/image797.png"/><Relationship Id="rId749" Type="http://schemas.openxmlformats.org/officeDocument/2006/relationships/image" Target="../media/image846.png"/><Relationship Id="rId290" Type="http://schemas.openxmlformats.org/officeDocument/2006/relationships/customXml" Target="../ink/ink719.xml"/><Relationship Id="rId304" Type="http://schemas.openxmlformats.org/officeDocument/2006/relationships/customXml" Target="../ink/ink726.xml"/><Relationship Id="rId388" Type="http://schemas.openxmlformats.org/officeDocument/2006/relationships/customXml" Target="../ink/ink768.xml"/><Relationship Id="rId511" Type="http://schemas.openxmlformats.org/officeDocument/2006/relationships/image" Target="../media/image728.png"/><Relationship Id="rId609" Type="http://schemas.openxmlformats.org/officeDocument/2006/relationships/customXml" Target="../ink/ink879.xml"/><Relationship Id="rId956" Type="http://schemas.openxmlformats.org/officeDocument/2006/relationships/customXml" Target="../ink/ink1054.xml"/><Relationship Id="rId85" Type="http://schemas.openxmlformats.org/officeDocument/2006/relationships/image" Target="../media/image550.png"/><Relationship Id="rId150" Type="http://schemas.openxmlformats.org/officeDocument/2006/relationships/customXml" Target="../ink/ink649.xml"/><Relationship Id="rId595" Type="http://schemas.openxmlformats.org/officeDocument/2006/relationships/customXml" Target="../ink/ink872.xml"/><Relationship Id="rId816" Type="http://schemas.openxmlformats.org/officeDocument/2006/relationships/customXml" Target="../ink/ink984.xml"/><Relationship Id="rId1001" Type="http://schemas.openxmlformats.org/officeDocument/2006/relationships/image" Target="../media/image971.png"/><Relationship Id="rId248" Type="http://schemas.openxmlformats.org/officeDocument/2006/relationships/customXml" Target="../ink/ink698.xml"/><Relationship Id="rId455" Type="http://schemas.openxmlformats.org/officeDocument/2006/relationships/image" Target="../media/image700.png"/><Relationship Id="rId662" Type="http://schemas.openxmlformats.org/officeDocument/2006/relationships/customXml" Target="../ink/ink906.xml"/><Relationship Id="rId1085" Type="http://schemas.openxmlformats.org/officeDocument/2006/relationships/image" Target="../media/image1013.png"/><Relationship Id="rId12" Type="http://schemas.openxmlformats.org/officeDocument/2006/relationships/customXml" Target="../ink/ink580.xml"/><Relationship Id="rId108" Type="http://schemas.openxmlformats.org/officeDocument/2006/relationships/customXml" Target="../ink/ink628.xml"/><Relationship Id="rId315" Type="http://schemas.openxmlformats.org/officeDocument/2006/relationships/image" Target="../media/image631.png"/><Relationship Id="rId522" Type="http://schemas.openxmlformats.org/officeDocument/2006/relationships/customXml" Target="../ink/ink835.xml"/><Relationship Id="rId967" Type="http://schemas.openxmlformats.org/officeDocument/2006/relationships/image" Target="../media/image954.png"/><Relationship Id="rId96" Type="http://schemas.openxmlformats.org/officeDocument/2006/relationships/customXml" Target="../ink/ink622.xml"/><Relationship Id="rId161" Type="http://schemas.openxmlformats.org/officeDocument/2006/relationships/image" Target="../media/image524.png"/><Relationship Id="rId399" Type="http://schemas.openxmlformats.org/officeDocument/2006/relationships/image" Target="../media/image672.png"/><Relationship Id="rId827" Type="http://schemas.openxmlformats.org/officeDocument/2006/relationships/image" Target="../media/image884.png"/><Relationship Id="rId1012" Type="http://schemas.openxmlformats.org/officeDocument/2006/relationships/customXml" Target="../ink/ink1082.xml"/><Relationship Id="rId259" Type="http://schemas.openxmlformats.org/officeDocument/2006/relationships/image" Target="../media/image603.png"/><Relationship Id="rId466" Type="http://schemas.openxmlformats.org/officeDocument/2006/relationships/customXml" Target="../ink/ink807.xml"/><Relationship Id="rId673" Type="http://schemas.openxmlformats.org/officeDocument/2006/relationships/image" Target="../media/image808.png"/><Relationship Id="rId880" Type="http://schemas.openxmlformats.org/officeDocument/2006/relationships/customXml" Target="../ink/ink1016.xml"/><Relationship Id="rId1096" Type="http://schemas.openxmlformats.org/officeDocument/2006/relationships/customXml" Target="../ink/ink1124.xml"/><Relationship Id="rId23" Type="http://schemas.openxmlformats.org/officeDocument/2006/relationships/image" Target="../media/image486.png"/><Relationship Id="rId119" Type="http://schemas.openxmlformats.org/officeDocument/2006/relationships/image" Target="../media/image567.png"/><Relationship Id="rId326" Type="http://schemas.openxmlformats.org/officeDocument/2006/relationships/customXml" Target="../ink/ink737.xml"/><Relationship Id="rId533" Type="http://schemas.openxmlformats.org/officeDocument/2006/relationships/image" Target="../media/image739.png"/><Relationship Id="rId978" Type="http://schemas.openxmlformats.org/officeDocument/2006/relationships/customXml" Target="../ink/ink1065.xml"/><Relationship Id="rId740" Type="http://schemas.openxmlformats.org/officeDocument/2006/relationships/customXml" Target="../ink/ink945.xml"/><Relationship Id="rId838" Type="http://schemas.openxmlformats.org/officeDocument/2006/relationships/customXml" Target="../ink/ink995.xml"/><Relationship Id="rId1023" Type="http://schemas.openxmlformats.org/officeDocument/2006/relationships/image" Target="../media/image982.png"/><Relationship Id="rId172" Type="http://schemas.openxmlformats.org/officeDocument/2006/relationships/customXml" Target="../ink/ink660.xml"/><Relationship Id="rId477" Type="http://schemas.openxmlformats.org/officeDocument/2006/relationships/image" Target="../media/image711.png"/><Relationship Id="rId600" Type="http://schemas.openxmlformats.org/officeDocument/2006/relationships/image" Target="../media/image772.png"/><Relationship Id="rId684" Type="http://schemas.openxmlformats.org/officeDocument/2006/relationships/customXml" Target="../ink/ink917.xml"/><Relationship Id="rId337" Type="http://schemas.openxmlformats.org/officeDocument/2006/relationships/image" Target="../media/image642.png"/><Relationship Id="rId891" Type="http://schemas.openxmlformats.org/officeDocument/2006/relationships/image" Target="../media/image916.png"/><Relationship Id="rId905" Type="http://schemas.openxmlformats.org/officeDocument/2006/relationships/image" Target="../media/image923.png"/><Relationship Id="rId989" Type="http://schemas.openxmlformats.org/officeDocument/2006/relationships/image" Target="../media/image965.png"/><Relationship Id="rId34" Type="http://schemas.openxmlformats.org/officeDocument/2006/relationships/customXml" Target="../ink/ink591.xml"/><Relationship Id="rId544" Type="http://schemas.openxmlformats.org/officeDocument/2006/relationships/customXml" Target="../ink/ink846.xml"/><Relationship Id="rId751" Type="http://schemas.openxmlformats.org/officeDocument/2006/relationships/image" Target="../media/image847.png"/><Relationship Id="rId849" Type="http://schemas.openxmlformats.org/officeDocument/2006/relationships/image" Target="../media/image895.png"/><Relationship Id="rId183" Type="http://schemas.openxmlformats.org/officeDocument/2006/relationships/image" Target="../media/image535.png"/><Relationship Id="rId390" Type="http://schemas.openxmlformats.org/officeDocument/2006/relationships/customXml" Target="../ink/ink769.xml"/><Relationship Id="rId404" Type="http://schemas.openxmlformats.org/officeDocument/2006/relationships/customXml" Target="../ink/ink776.xml"/><Relationship Id="rId611" Type="http://schemas.openxmlformats.org/officeDocument/2006/relationships/customXml" Target="../ink/ink880.xml"/><Relationship Id="rId1034" Type="http://schemas.openxmlformats.org/officeDocument/2006/relationships/customXml" Target="../ink/ink1093.xml"/><Relationship Id="rId250" Type="http://schemas.openxmlformats.org/officeDocument/2006/relationships/customXml" Target="../ink/ink699.xml"/><Relationship Id="rId488" Type="http://schemas.openxmlformats.org/officeDocument/2006/relationships/customXml" Target="../ink/ink818.xml"/><Relationship Id="rId695" Type="http://schemas.openxmlformats.org/officeDocument/2006/relationships/image" Target="../media/image819.png"/><Relationship Id="rId709" Type="http://schemas.openxmlformats.org/officeDocument/2006/relationships/image" Target="../media/image826.png"/><Relationship Id="rId916" Type="http://schemas.openxmlformats.org/officeDocument/2006/relationships/customXml" Target="../ink/ink1034.xml"/><Relationship Id="rId1101" Type="http://schemas.openxmlformats.org/officeDocument/2006/relationships/image" Target="../media/image1021.png"/><Relationship Id="rId45" Type="http://schemas.openxmlformats.org/officeDocument/2006/relationships/image" Target="../media/image497.png"/><Relationship Id="rId110" Type="http://schemas.openxmlformats.org/officeDocument/2006/relationships/customXml" Target="../ink/ink629.xml"/><Relationship Id="rId348" Type="http://schemas.openxmlformats.org/officeDocument/2006/relationships/customXml" Target="../ink/ink748.xml"/><Relationship Id="rId555" Type="http://schemas.openxmlformats.org/officeDocument/2006/relationships/image" Target="../media/image750.png"/><Relationship Id="rId762" Type="http://schemas.openxmlformats.org/officeDocument/2006/relationships/customXml" Target="../ink/ink956.xml"/><Relationship Id="rId194" Type="http://schemas.openxmlformats.org/officeDocument/2006/relationships/customXml" Target="../ink/ink671.xml"/><Relationship Id="rId208" Type="http://schemas.openxmlformats.org/officeDocument/2006/relationships/customXml" Target="../ink/ink678.xml"/><Relationship Id="rId415" Type="http://schemas.openxmlformats.org/officeDocument/2006/relationships/image" Target="../media/image680.png"/><Relationship Id="rId622" Type="http://schemas.openxmlformats.org/officeDocument/2006/relationships/image" Target="../media/image783.png"/><Relationship Id="rId1045" Type="http://schemas.openxmlformats.org/officeDocument/2006/relationships/image" Target="../media/image993.png"/><Relationship Id="rId261" Type="http://schemas.openxmlformats.org/officeDocument/2006/relationships/image" Target="../media/image604.png"/><Relationship Id="rId499" Type="http://schemas.openxmlformats.org/officeDocument/2006/relationships/image" Target="../media/image722.png"/><Relationship Id="rId927" Type="http://schemas.openxmlformats.org/officeDocument/2006/relationships/image" Target="../media/image934.png"/><Relationship Id="rId1112" Type="http://schemas.openxmlformats.org/officeDocument/2006/relationships/customXml" Target="../ink/ink1132.xml"/><Relationship Id="rId56" Type="http://schemas.openxmlformats.org/officeDocument/2006/relationships/customXml" Target="../ink/ink602.xml"/><Relationship Id="rId359" Type="http://schemas.openxmlformats.org/officeDocument/2006/relationships/image" Target="../media/image653.png"/><Relationship Id="rId566" Type="http://schemas.openxmlformats.org/officeDocument/2006/relationships/image" Target="../media/image755.png"/><Relationship Id="rId773" Type="http://schemas.openxmlformats.org/officeDocument/2006/relationships/image" Target="../media/image857.png"/><Relationship Id="rId121" Type="http://schemas.openxmlformats.org/officeDocument/2006/relationships/image" Target="../media/image568.png"/><Relationship Id="rId219" Type="http://schemas.openxmlformats.org/officeDocument/2006/relationships/image" Target="../media/image584.png"/><Relationship Id="rId426" Type="http://schemas.openxmlformats.org/officeDocument/2006/relationships/customXml" Target="../ink/ink787.xml"/><Relationship Id="rId633" Type="http://schemas.openxmlformats.org/officeDocument/2006/relationships/image" Target="../media/image788.png"/><Relationship Id="rId980" Type="http://schemas.openxmlformats.org/officeDocument/2006/relationships/customXml" Target="../ink/ink1066.xml"/><Relationship Id="rId1056" Type="http://schemas.openxmlformats.org/officeDocument/2006/relationships/customXml" Target="../ink/ink1104.xml"/><Relationship Id="rId840" Type="http://schemas.openxmlformats.org/officeDocument/2006/relationships/customXml" Target="../ink/ink996.xml"/><Relationship Id="rId938" Type="http://schemas.openxmlformats.org/officeDocument/2006/relationships/customXml" Target="../ink/ink1045.xml"/><Relationship Id="rId67" Type="http://schemas.openxmlformats.org/officeDocument/2006/relationships/image" Target="../media/image508.png"/><Relationship Id="rId272" Type="http://schemas.openxmlformats.org/officeDocument/2006/relationships/customXml" Target="../ink/ink710.xml"/><Relationship Id="rId577" Type="http://schemas.openxmlformats.org/officeDocument/2006/relationships/customXml" Target="../ink/ink863.xml"/><Relationship Id="rId700" Type="http://schemas.openxmlformats.org/officeDocument/2006/relationships/customXml" Target="../ink/ink925.xml"/><Relationship Id="rId132" Type="http://schemas.openxmlformats.org/officeDocument/2006/relationships/customXml" Target="../ink/ink640.xml"/><Relationship Id="rId784" Type="http://schemas.openxmlformats.org/officeDocument/2006/relationships/customXml" Target="../ink/ink968.xml"/><Relationship Id="rId991" Type="http://schemas.openxmlformats.org/officeDocument/2006/relationships/image" Target="../media/image966.png"/><Relationship Id="rId1067" Type="http://schemas.openxmlformats.org/officeDocument/2006/relationships/image" Target="../media/image1004.png"/><Relationship Id="rId437" Type="http://schemas.openxmlformats.org/officeDocument/2006/relationships/image" Target="../media/image691.png"/><Relationship Id="rId644" Type="http://schemas.openxmlformats.org/officeDocument/2006/relationships/customXml" Target="../ink/ink897.xml"/><Relationship Id="rId851" Type="http://schemas.openxmlformats.org/officeDocument/2006/relationships/image" Target="../media/image896.png"/><Relationship Id="rId283" Type="http://schemas.openxmlformats.org/officeDocument/2006/relationships/image" Target="../media/image615.png"/><Relationship Id="rId490" Type="http://schemas.openxmlformats.org/officeDocument/2006/relationships/customXml" Target="../ink/ink819.xml"/><Relationship Id="rId504" Type="http://schemas.openxmlformats.org/officeDocument/2006/relationships/customXml" Target="../ink/ink826.xml"/><Relationship Id="rId711" Type="http://schemas.openxmlformats.org/officeDocument/2006/relationships/image" Target="../media/image827.png"/><Relationship Id="rId949" Type="http://schemas.openxmlformats.org/officeDocument/2006/relationships/image" Target="../media/image945.png"/><Relationship Id="rId78" Type="http://schemas.openxmlformats.org/officeDocument/2006/relationships/customXml" Target="../ink/ink613.xml"/><Relationship Id="rId143" Type="http://schemas.openxmlformats.org/officeDocument/2006/relationships/image" Target="../media/image515.png"/><Relationship Id="rId350" Type="http://schemas.openxmlformats.org/officeDocument/2006/relationships/customXml" Target="../ink/ink749.xml"/><Relationship Id="rId588" Type="http://schemas.openxmlformats.org/officeDocument/2006/relationships/image" Target="../media/image766.png"/><Relationship Id="rId795" Type="http://schemas.openxmlformats.org/officeDocument/2006/relationships/image" Target="../media/image868.png"/><Relationship Id="rId809" Type="http://schemas.openxmlformats.org/officeDocument/2006/relationships/image" Target="../media/image875.png"/><Relationship Id="rId9" Type="http://schemas.openxmlformats.org/officeDocument/2006/relationships/image" Target="../media/image479.png"/><Relationship Id="rId210" Type="http://schemas.openxmlformats.org/officeDocument/2006/relationships/customXml" Target="../ink/ink679.xml"/><Relationship Id="rId448" Type="http://schemas.openxmlformats.org/officeDocument/2006/relationships/customXml" Target="../ink/ink798.xml"/><Relationship Id="rId655" Type="http://schemas.openxmlformats.org/officeDocument/2006/relationships/image" Target="../media/image799.png"/><Relationship Id="rId862" Type="http://schemas.openxmlformats.org/officeDocument/2006/relationships/customXml" Target="../ink/ink1007.xml"/><Relationship Id="rId1078" Type="http://schemas.openxmlformats.org/officeDocument/2006/relationships/customXml" Target="../ink/ink1115.xml"/><Relationship Id="rId294" Type="http://schemas.openxmlformats.org/officeDocument/2006/relationships/customXml" Target="../ink/ink721.xml"/><Relationship Id="rId308" Type="http://schemas.openxmlformats.org/officeDocument/2006/relationships/customXml" Target="../ink/ink728.xml"/><Relationship Id="rId515" Type="http://schemas.openxmlformats.org/officeDocument/2006/relationships/image" Target="../media/image730.png"/><Relationship Id="rId722" Type="http://schemas.openxmlformats.org/officeDocument/2006/relationships/customXml" Target="../ink/ink936.xml"/><Relationship Id="rId89" Type="http://schemas.openxmlformats.org/officeDocument/2006/relationships/image" Target="../media/image552.png"/><Relationship Id="rId154" Type="http://schemas.openxmlformats.org/officeDocument/2006/relationships/customXml" Target="../ink/ink651.xml"/><Relationship Id="rId361" Type="http://schemas.openxmlformats.org/officeDocument/2006/relationships/image" Target="../media/image654.png"/><Relationship Id="rId599" Type="http://schemas.openxmlformats.org/officeDocument/2006/relationships/customXml" Target="../ink/ink874.xml"/><Relationship Id="rId1005" Type="http://schemas.openxmlformats.org/officeDocument/2006/relationships/image" Target="../media/image973.png"/><Relationship Id="rId459" Type="http://schemas.openxmlformats.org/officeDocument/2006/relationships/image" Target="../media/image702.png"/><Relationship Id="rId666" Type="http://schemas.openxmlformats.org/officeDocument/2006/relationships/customXml" Target="../ink/ink908.xml"/><Relationship Id="rId873" Type="http://schemas.openxmlformats.org/officeDocument/2006/relationships/image" Target="../media/image907.png"/><Relationship Id="rId1089" Type="http://schemas.openxmlformats.org/officeDocument/2006/relationships/image" Target="../media/image1015.png"/><Relationship Id="rId16" Type="http://schemas.openxmlformats.org/officeDocument/2006/relationships/customXml" Target="../ink/ink582.xml"/><Relationship Id="rId221" Type="http://schemas.openxmlformats.org/officeDocument/2006/relationships/image" Target="../media/image585.png"/><Relationship Id="rId319" Type="http://schemas.openxmlformats.org/officeDocument/2006/relationships/image" Target="../media/image633.png"/><Relationship Id="rId526" Type="http://schemas.openxmlformats.org/officeDocument/2006/relationships/customXml" Target="../ink/ink837.xml"/><Relationship Id="rId733" Type="http://schemas.openxmlformats.org/officeDocument/2006/relationships/image" Target="../media/image838.png"/><Relationship Id="rId940" Type="http://schemas.openxmlformats.org/officeDocument/2006/relationships/customXml" Target="../ink/ink1046.xml"/><Relationship Id="rId1016" Type="http://schemas.openxmlformats.org/officeDocument/2006/relationships/customXml" Target="../ink/ink1084.xml"/><Relationship Id="rId165" Type="http://schemas.openxmlformats.org/officeDocument/2006/relationships/image" Target="../media/image526.png"/><Relationship Id="rId372" Type="http://schemas.openxmlformats.org/officeDocument/2006/relationships/customXml" Target="../ink/ink760.xml"/><Relationship Id="rId677" Type="http://schemas.openxmlformats.org/officeDocument/2006/relationships/image" Target="../media/image810.png"/><Relationship Id="rId800" Type="http://schemas.openxmlformats.org/officeDocument/2006/relationships/customXml" Target="../ink/ink976.xml"/><Relationship Id="rId232" Type="http://schemas.openxmlformats.org/officeDocument/2006/relationships/customXml" Target="../ink/ink690.xml"/><Relationship Id="rId884" Type="http://schemas.openxmlformats.org/officeDocument/2006/relationships/customXml" Target="../ink/ink1018.xml"/><Relationship Id="rId27" Type="http://schemas.openxmlformats.org/officeDocument/2006/relationships/image" Target="../media/image488.png"/><Relationship Id="rId537" Type="http://schemas.openxmlformats.org/officeDocument/2006/relationships/image" Target="../media/image741.png"/><Relationship Id="rId744" Type="http://schemas.openxmlformats.org/officeDocument/2006/relationships/customXml" Target="../ink/ink947.xml"/><Relationship Id="rId951" Type="http://schemas.openxmlformats.org/officeDocument/2006/relationships/image" Target="../media/image946.png"/><Relationship Id="rId80" Type="http://schemas.openxmlformats.org/officeDocument/2006/relationships/customXml" Target="../ink/ink614.xml"/><Relationship Id="rId176" Type="http://schemas.openxmlformats.org/officeDocument/2006/relationships/customXml" Target="../ink/ink662.xml"/><Relationship Id="rId383" Type="http://schemas.openxmlformats.org/officeDocument/2006/relationships/image" Target="../media/image665.png"/><Relationship Id="rId590" Type="http://schemas.openxmlformats.org/officeDocument/2006/relationships/image" Target="../media/image767.png"/><Relationship Id="rId604" Type="http://schemas.openxmlformats.org/officeDocument/2006/relationships/image" Target="../media/image774.png"/><Relationship Id="rId811" Type="http://schemas.openxmlformats.org/officeDocument/2006/relationships/image" Target="../media/image876.png"/><Relationship Id="rId1027" Type="http://schemas.openxmlformats.org/officeDocument/2006/relationships/image" Target="../media/image984.png"/><Relationship Id="rId243" Type="http://schemas.openxmlformats.org/officeDocument/2006/relationships/image" Target="../media/image596.png"/><Relationship Id="rId450" Type="http://schemas.openxmlformats.org/officeDocument/2006/relationships/customXml" Target="../ink/ink799.xml"/><Relationship Id="rId688" Type="http://schemas.openxmlformats.org/officeDocument/2006/relationships/customXml" Target="../ink/ink919.xml"/><Relationship Id="rId895" Type="http://schemas.openxmlformats.org/officeDocument/2006/relationships/image" Target="../media/image918.png"/><Relationship Id="rId909" Type="http://schemas.openxmlformats.org/officeDocument/2006/relationships/image" Target="../media/image925.png"/><Relationship Id="rId1080" Type="http://schemas.openxmlformats.org/officeDocument/2006/relationships/customXml" Target="../ink/ink1116.xml"/><Relationship Id="rId38" Type="http://schemas.openxmlformats.org/officeDocument/2006/relationships/customXml" Target="../ink/ink593.xml"/><Relationship Id="rId103" Type="http://schemas.openxmlformats.org/officeDocument/2006/relationships/image" Target="../media/image559.png"/><Relationship Id="rId310" Type="http://schemas.openxmlformats.org/officeDocument/2006/relationships/customXml" Target="../ink/ink729.xml"/><Relationship Id="rId548" Type="http://schemas.openxmlformats.org/officeDocument/2006/relationships/customXml" Target="../ink/ink848.xml"/><Relationship Id="rId755" Type="http://schemas.openxmlformats.org/officeDocument/2006/relationships/image" Target="../media/image849.png"/><Relationship Id="rId962" Type="http://schemas.openxmlformats.org/officeDocument/2006/relationships/customXml" Target="../ink/ink1057.xml"/><Relationship Id="rId91" Type="http://schemas.openxmlformats.org/officeDocument/2006/relationships/image" Target="../media/image553.png"/><Relationship Id="rId187" Type="http://schemas.openxmlformats.org/officeDocument/2006/relationships/image" Target="../media/image537.png"/><Relationship Id="rId394" Type="http://schemas.openxmlformats.org/officeDocument/2006/relationships/customXml" Target="../ink/ink771.xml"/><Relationship Id="rId408" Type="http://schemas.openxmlformats.org/officeDocument/2006/relationships/customXml" Target="../ink/ink778.xml"/><Relationship Id="rId615" Type="http://schemas.openxmlformats.org/officeDocument/2006/relationships/customXml" Target="../ink/ink882.xml"/><Relationship Id="rId822" Type="http://schemas.openxmlformats.org/officeDocument/2006/relationships/customXml" Target="../ink/ink987.xml"/><Relationship Id="rId1038" Type="http://schemas.openxmlformats.org/officeDocument/2006/relationships/customXml" Target="../ink/ink1095.xml"/><Relationship Id="rId254" Type="http://schemas.openxmlformats.org/officeDocument/2006/relationships/customXml" Target="../ink/ink701.xml"/><Relationship Id="rId699" Type="http://schemas.openxmlformats.org/officeDocument/2006/relationships/image" Target="../media/image821.png"/><Relationship Id="rId1091" Type="http://schemas.openxmlformats.org/officeDocument/2006/relationships/image" Target="../media/image1016.png"/><Relationship Id="rId1105" Type="http://schemas.openxmlformats.org/officeDocument/2006/relationships/image" Target="../media/image1023.png"/><Relationship Id="rId49" Type="http://schemas.openxmlformats.org/officeDocument/2006/relationships/image" Target="../media/image499.png"/><Relationship Id="rId114" Type="http://schemas.openxmlformats.org/officeDocument/2006/relationships/customXml" Target="../ink/ink631.xml"/><Relationship Id="rId461" Type="http://schemas.openxmlformats.org/officeDocument/2006/relationships/image" Target="../media/image703.png"/><Relationship Id="rId559" Type="http://schemas.openxmlformats.org/officeDocument/2006/relationships/customXml" Target="../ink/ink854.xml"/><Relationship Id="rId766" Type="http://schemas.openxmlformats.org/officeDocument/2006/relationships/customXml" Target="../ink/ink959.xml"/><Relationship Id="rId198" Type="http://schemas.openxmlformats.org/officeDocument/2006/relationships/customXml" Target="../ink/ink673.xml"/><Relationship Id="rId321" Type="http://schemas.openxmlformats.org/officeDocument/2006/relationships/image" Target="../media/image634.png"/><Relationship Id="rId419" Type="http://schemas.openxmlformats.org/officeDocument/2006/relationships/image" Target="../media/image682.png"/><Relationship Id="rId626" Type="http://schemas.openxmlformats.org/officeDocument/2006/relationships/customXml" Target="../ink/ink888.xml"/><Relationship Id="rId973" Type="http://schemas.openxmlformats.org/officeDocument/2006/relationships/image" Target="../media/image957.png"/><Relationship Id="rId1049" Type="http://schemas.openxmlformats.org/officeDocument/2006/relationships/image" Target="../media/image995.png"/><Relationship Id="rId833" Type="http://schemas.openxmlformats.org/officeDocument/2006/relationships/image" Target="../media/image887.png"/><Relationship Id="rId265" Type="http://schemas.openxmlformats.org/officeDocument/2006/relationships/image" Target="../media/image606.png"/><Relationship Id="rId472" Type="http://schemas.openxmlformats.org/officeDocument/2006/relationships/customXml" Target="../ink/ink810.xml"/><Relationship Id="rId900" Type="http://schemas.openxmlformats.org/officeDocument/2006/relationships/customXml" Target="../ink/ink1026.xml"/><Relationship Id="rId125" Type="http://schemas.openxmlformats.org/officeDocument/2006/relationships/image" Target="../media/image570.png"/><Relationship Id="rId332" Type="http://schemas.openxmlformats.org/officeDocument/2006/relationships/customXml" Target="../ink/ink740.xml"/><Relationship Id="rId777" Type="http://schemas.openxmlformats.org/officeDocument/2006/relationships/image" Target="../media/image859.png"/><Relationship Id="rId984" Type="http://schemas.openxmlformats.org/officeDocument/2006/relationships/customXml" Target="../ink/ink1068.xml"/><Relationship Id="rId637" Type="http://schemas.openxmlformats.org/officeDocument/2006/relationships/image" Target="../media/image790.png"/><Relationship Id="rId844" Type="http://schemas.openxmlformats.org/officeDocument/2006/relationships/customXml" Target="../ink/ink998.xml"/><Relationship Id="rId276" Type="http://schemas.openxmlformats.org/officeDocument/2006/relationships/customXml" Target="../ink/ink712.xml"/><Relationship Id="rId483" Type="http://schemas.openxmlformats.org/officeDocument/2006/relationships/image" Target="../media/image714.png"/><Relationship Id="rId690" Type="http://schemas.openxmlformats.org/officeDocument/2006/relationships/customXml" Target="../ink/ink920.xml"/><Relationship Id="rId704" Type="http://schemas.openxmlformats.org/officeDocument/2006/relationships/customXml" Target="../ink/ink927.xml"/><Relationship Id="rId911" Type="http://schemas.openxmlformats.org/officeDocument/2006/relationships/image" Target="../media/image926.png"/><Relationship Id="rId40" Type="http://schemas.openxmlformats.org/officeDocument/2006/relationships/customXml" Target="../ink/ink594.xml"/><Relationship Id="rId136" Type="http://schemas.openxmlformats.org/officeDocument/2006/relationships/customXml" Target="../ink/ink642.xml"/><Relationship Id="rId343" Type="http://schemas.openxmlformats.org/officeDocument/2006/relationships/image" Target="../media/image645.png"/><Relationship Id="rId550" Type="http://schemas.openxmlformats.org/officeDocument/2006/relationships/customXml" Target="../ink/ink849.xml"/><Relationship Id="rId788" Type="http://schemas.openxmlformats.org/officeDocument/2006/relationships/customXml" Target="../ink/ink970.xml"/><Relationship Id="rId995" Type="http://schemas.openxmlformats.org/officeDocument/2006/relationships/image" Target="../media/image968.png"/><Relationship Id="rId203" Type="http://schemas.openxmlformats.org/officeDocument/2006/relationships/image" Target="../media/image576.png"/><Relationship Id="rId648" Type="http://schemas.openxmlformats.org/officeDocument/2006/relationships/customXml" Target="../ink/ink899.xml"/><Relationship Id="rId855" Type="http://schemas.openxmlformats.org/officeDocument/2006/relationships/image" Target="../media/image898.png"/><Relationship Id="rId1040" Type="http://schemas.openxmlformats.org/officeDocument/2006/relationships/customXml" Target="../ink/ink1096.xml"/><Relationship Id="rId287" Type="http://schemas.openxmlformats.org/officeDocument/2006/relationships/image" Target="../media/image617.png"/><Relationship Id="rId410" Type="http://schemas.openxmlformats.org/officeDocument/2006/relationships/customXml" Target="../ink/ink779.xml"/><Relationship Id="rId494" Type="http://schemas.openxmlformats.org/officeDocument/2006/relationships/customXml" Target="../ink/ink821.xml"/><Relationship Id="rId508" Type="http://schemas.openxmlformats.org/officeDocument/2006/relationships/customXml" Target="../ink/ink828.xml"/><Relationship Id="rId715" Type="http://schemas.openxmlformats.org/officeDocument/2006/relationships/image" Target="../media/image829.png"/><Relationship Id="rId922" Type="http://schemas.openxmlformats.org/officeDocument/2006/relationships/customXml" Target="../ink/ink1037.xml"/><Relationship Id="rId147" Type="http://schemas.openxmlformats.org/officeDocument/2006/relationships/image" Target="../media/image517.png"/><Relationship Id="rId354" Type="http://schemas.openxmlformats.org/officeDocument/2006/relationships/customXml" Target="../ink/ink751.xml"/><Relationship Id="rId799" Type="http://schemas.openxmlformats.org/officeDocument/2006/relationships/image" Target="../media/image870.png"/><Relationship Id="rId51" Type="http://schemas.openxmlformats.org/officeDocument/2006/relationships/image" Target="../media/image500.png"/><Relationship Id="rId561" Type="http://schemas.openxmlformats.org/officeDocument/2006/relationships/customXml" Target="../ink/ink855.xml"/><Relationship Id="rId659" Type="http://schemas.openxmlformats.org/officeDocument/2006/relationships/image" Target="../media/image801.png"/><Relationship Id="rId866" Type="http://schemas.openxmlformats.org/officeDocument/2006/relationships/customXml" Target="../ink/ink1009.xml"/><Relationship Id="rId214" Type="http://schemas.openxmlformats.org/officeDocument/2006/relationships/customXml" Target="../ink/ink681.xml"/><Relationship Id="rId298" Type="http://schemas.openxmlformats.org/officeDocument/2006/relationships/customXml" Target="../ink/ink723.xml"/><Relationship Id="rId421" Type="http://schemas.openxmlformats.org/officeDocument/2006/relationships/image" Target="../media/image683.png"/><Relationship Id="rId519" Type="http://schemas.openxmlformats.org/officeDocument/2006/relationships/image" Target="../media/image732.png"/><Relationship Id="rId1051" Type="http://schemas.openxmlformats.org/officeDocument/2006/relationships/image" Target="../media/image99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5.png"/><Relationship Id="rId299" Type="http://schemas.openxmlformats.org/officeDocument/2006/relationships/image" Target="../media/image1176.png"/><Relationship Id="rId21" Type="http://schemas.openxmlformats.org/officeDocument/2006/relationships/image" Target="../media/image1037.png"/><Relationship Id="rId63" Type="http://schemas.openxmlformats.org/officeDocument/2006/relationships/image" Target="../media/image1058.png"/><Relationship Id="rId159" Type="http://schemas.openxmlformats.org/officeDocument/2006/relationships/image" Target="../media/image1106.png"/><Relationship Id="rId324" Type="http://schemas.openxmlformats.org/officeDocument/2006/relationships/customXml" Target="../ink/ink1294.xml"/><Relationship Id="rId366" Type="http://schemas.openxmlformats.org/officeDocument/2006/relationships/customXml" Target="../ink/ink1315.xml"/><Relationship Id="rId170" Type="http://schemas.openxmlformats.org/officeDocument/2006/relationships/customXml" Target="../ink/ink1217.xml"/><Relationship Id="rId226" Type="http://schemas.openxmlformats.org/officeDocument/2006/relationships/customXml" Target="../ink/ink1245.xml"/><Relationship Id="rId268" Type="http://schemas.openxmlformats.org/officeDocument/2006/relationships/customXml" Target="../ink/ink1266.xml"/><Relationship Id="rId32" Type="http://schemas.openxmlformats.org/officeDocument/2006/relationships/customXml" Target="../ink/ink1148.xml"/><Relationship Id="rId74" Type="http://schemas.openxmlformats.org/officeDocument/2006/relationships/customXml" Target="../ink/ink1169.xml"/><Relationship Id="rId128" Type="http://schemas.openxmlformats.org/officeDocument/2006/relationships/customXml" Target="../ink/ink1196.xml"/><Relationship Id="rId335" Type="http://schemas.openxmlformats.org/officeDocument/2006/relationships/image" Target="../media/image1194.png"/><Relationship Id="rId377" Type="http://schemas.openxmlformats.org/officeDocument/2006/relationships/image" Target="../media/image1215.png"/><Relationship Id="rId5" Type="http://schemas.openxmlformats.org/officeDocument/2006/relationships/image" Target="../media/image1029.png"/><Relationship Id="rId181" Type="http://schemas.openxmlformats.org/officeDocument/2006/relationships/image" Target="../media/image1117.png"/><Relationship Id="rId237" Type="http://schemas.openxmlformats.org/officeDocument/2006/relationships/image" Target="../media/image1145.png"/><Relationship Id="rId402" Type="http://schemas.openxmlformats.org/officeDocument/2006/relationships/customXml" Target="../ink/ink1333.xml"/><Relationship Id="rId279" Type="http://schemas.openxmlformats.org/officeDocument/2006/relationships/image" Target="../media/image1166.png"/><Relationship Id="rId22" Type="http://schemas.openxmlformats.org/officeDocument/2006/relationships/customXml" Target="../ink/ink1143.xml"/><Relationship Id="rId43" Type="http://schemas.openxmlformats.org/officeDocument/2006/relationships/image" Target="../media/image1048.png"/><Relationship Id="rId64" Type="http://schemas.openxmlformats.org/officeDocument/2006/relationships/customXml" Target="../ink/ink1164.xml"/><Relationship Id="rId118" Type="http://schemas.openxmlformats.org/officeDocument/2006/relationships/customXml" Target="../ink/ink1191.xml"/><Relationship Id="rId139" Type="http://schemas.openxmlformats.org/officeDocument/2006/relationships/image" Target="../media/image1096.png"/><Relationship Id="rId290" Type="http://schemas.openxmlformats.org/officeDocument/2006/relationships/customXml" Target="../ink/ink1277.xml"/><Relationship Id="rId304" Type="http://schemas.openxmlformats.org/officeDocument/2006/relationships/customXml" Target="../ink/ink1284.xml"/><Relationship Id="rId325" Type="http://schemas.openxmlformats.org/officeDocument/2006/relationships/image" Target="../media/image1189.png"/><Relationship Id="rId346" Type="http://schemas.openxmlformats.org/officeDocument/2006/relationships/customXml" Target="../ink/ink1305.xml"/><Relationship Id="rId367" Type="http://schemas.openxmlformats.org/officeDocument/2006/relationships/image" Target="../media/image1210.png"/><Relationship Id="rId388" Type="http://schemas.openxmlformats.org/officeDocument/2006/relationships/customXml" Target="../ink/ink1326.xml"/><Relationship Id="rId85" Type="http://schemas.openxmlformats.org/officeDocument/2006/relationships/image" Target="../media/image1069.png"/><Relationship Id="rId150" Type="http://schemas.openxmlformats.org/officeDocument/2006/relationships/customXml" Target="../ink/ink1207.xml"/><Relationship Id="rId171" Type="http://schemas.openxmlformats.org/officeDocument/2006/relationships/image" Target="../media/image1112.png"/><Relationship Id="rId192" Type="http://schemas.openxmlformats.org/officeDocument/2006/relationships/customXml" Target="../ink/ink1228.xml"/><Relationship Id="rId206" Type="http://schemas.openxmlformats.org/officeDocument/2006/relationships/customXml" Target="../ink/ink1235.xml"/><Relationship Id="rId227" Type="http://schemas.openxmlformats.org/officeDocument/2006/relationships/image" Target="../media/image1140.png"/><Relationship Id="rId413" Type="http://schemas.openxmlformats.org/officeDocument/2006/relationships/image" Target="../media/image1233.png"/><Relationship Id="rId248" Type="http://schemas.openxmlformats.org/officeDocument/2006/relationships/customXml" Target="../ink/ink1256.xml"/><Relationship Id="rId269" Type="http://schemas.openxmlformats.org/officeDocument/2006/relationships/image" Target="../media/image1161.png"/><Relationship Id="rId12" Type="http://schemas.openxmlformats.org/officeDocument/2006/relationships/customXml" Target="../ink/ink1138.xml"/><Relationship Id="rId33" Type="http://schemas.openxmlformats.org/officeDocument/2006/relationships/image" Target="../media/image1043.png"/><Relationship Id="rId108" Type="http://schemas.openxmlformats.org/officeDocument/2006/relationships/customXml" Target="../ink/ink1186.xml"/><Relationship Id="rId129" Type="http://schemas.openxmlformats.org/officeDocument/2006/relationships/image" Target="../media/image1091.png"/><Relationship Id="rId280" Type="http://schemas.openxmlformats.org/officeDocument/2006/relationships/customXml" Target="../ink/ink1272.xml"/><Relationship Id="rId315" Type="http://schemas.openxmlformats.org/officeDocument/2006/relationships/image" Target="../media/image1184.png"/><Relationship Id="rId336" Type="http://schemas.openxmlformats.org/officeDocument/2006/relationships/customXml" Target="../ink/ink1300.xml"/><Relationship Id="rId357" Type="http://schemas.openxmlformats.org/officeDocument/2006/relationships/image" Target="../media/image1205.png"/><Relationship Id="rId54" Type="http://schemas.openxmlformats.org/officeDocument/2006/relationships/customXml" Target="../ink/ink1159.xml"/><Relationship Id="rId75" Type="http://schemas.openxmlformats.org/officeDocument/2006/relationships/image" Target="../media/image1064.png"/><Relationship Id="rId96" Type="http://schemas.openxmlformats.org/officeDocument/2006/relationships/customXml" Target="../ink/ink1180.xml"/><Relationship Id="rId140" Type="http://schemas.openxmlformats.org/officeDocument/2006/relationships/customXml" Target="../ink/ink1202.xml"/><Relationship Id="rId161" Type="http://schemas.openxmlformats.org/officeDocument/2006/relationships/image" Target="../media/image1107.png"/><Relationship Id="rId182" Type="http://schemas.openxmlformats.org/officeDocument/2006/relationships/customXml" Target="../ink/ink1223.xml"/><Relationship Id="rId217" Type="http://schemas.openxmlformats.org/officeDocument/2006/relationships/image" Target="../media/image1135.png"/><Relationship Id="rId378" Type="http://schemas.openxmlformats.org/officeDocument/2006/relationships/customXml" Target="../ink/ink1321.xml"/><Relationship Id="rId399" Type="http://schemas.openxmlformats.org/officeDocument/2006/relationships/image" Target="../media/image1226.png"/><Relationship Id="rId403" Type="http://schemas.openxmlformats.org/officeDocument/2006/relationships/image" Target="../media/image1228.png"/><Relationship Id="rId6" Type="http://schemas.openxmlformats.org/officeDocument/2006/relationships/customXml" Target="../ink/ink1135.xml"/><Relationship Id="rId238" Type="http://schemas.openxmlformats.org/officeDocument/2006/relationships/customXml" Target="../ink/ink1251.xml"/><Relationship Id="rId259" Type="http://schemas.openxmlformats.org/officeDocument/2006/relationships/image" Target="../media/image1156.png"/><Relationship Id="rId424" Type="http://schemas.openxmlformats.org/officeDocument/2006/relationships/customXml" Target="../ink/ink1344.xml"/><Relationship Id="rId23" Type="http://schemas.openxmlformats.org/officeDocument/2006/relationships/image" Target="../media/image1038.png"/><Relationship Id="rId119" Type="http://schemas.openxmlformats.org/officeDocument/2006/relationships/image" Target="../media/image1086.png"/><Relationship Id="rId270" Type="http://schemas.openxmlformats.org/officeDocument/2006/relationships/customXml" Target="../ink/ink1267.xml"/><Relationship Id="rId291" Type="http://schemas.openxmlformats.org/officeDocument/2006/relationships/image" Target="../media/image1172.png"/><Relationship Id="rId305" Type="http://schemas.openxmlformats.org/officeDocument/2006/relationships/image" Target="../media/image1179.png"/><Relationship Id="rId326" Type="http://schemas.openxmlformats.org/officeDocument/2006/relationships/customXml" Target="../ink/ink1295.xml"/><Relationship Id="rId347" Type="http://schemas.openxmlformats.org/officeDocument/2006/relationships/image" Target="../media/image1200.png"/><Relationship Id="rId44" Type="http://schemas.openxmlformats.org/officeDocument/2006/relationships/customXml" Target="../ink/ink1154.xml"/><Relationship Id="rId65" Type="http://schemas.openxmlformats.org/officeDocument/2006/relationships/image" Target="../media/image1059.png"/><Relationship Id="rId86" Type="http://schemas.openxmlformats.org/officeDocument/2006/relationships/customXml" Target="../ink/ink1175.xml"/><Relationship Id="rId130" Type="http://schemas.openxmlformats.org/officeDocument/2006/relationships/customXml" Target="../ink/ink1197.xml"/><Relationship Id="rId151" Type="http://schemas.openxmlformats.org/officeDocument/2006/relationships/image" Target="../media/image1102.png"/><Relationship Id="rId368" Type="http://schemas.openxmlformats.org/officeDocument/2006/relationships/customXml" Target="../ink/ink1316.xml"/><Relationship Id="rId389" Type="http://schemas.openxmlformats.org/officeDocument/2006/relationships/image" Target="../media/image1221.png"/><Relationship Id="rId172" Type="http://schemas.openxmlformats.org/officeDocument/2006/relationships/customXml" Target="../ink/ink1218.xml"/><Relationship Id="rId193" Type="http://schemas.openxmlformats.org/officeDocument/2006/relationships/image" Target="../media/image1123.png"/><Relationship Id="rId207" Type="http://schemas.openxmlformats.org/officeDocument/2006/relationships/image" Target="../media/image1130.png"/><Relationship Id="rId228" Type="http://schemas.openxmlformats.org/officeDocument/2006/relationships/customXml" Target="../ink/ink1246.xml"/><Relationship Id="rId249" Type="http://schemas.openxmlformats.org/officeDocument/2006/relationships/image" Target="../media/image1151.png"/><Relationship Id="rId414" Type="http://schemas.openxmlformats.org/officeDocument/2006/relationships/customXml" Target="../ink/ink1339.xml"/><Relationship Id="rId13" Type="http://schemas.openxmlformats.org/officeDocument/2006/relationships/image" Target="../media/image1033.png"/><Relationship Id="rId109" Type="http://schemas.openxmlformats.org/officeDocument/2006/relationships/image" Target="../media/image1081.png"/><Relationship Id="rId260" Type="http://schemas.openxmlformats.org/officeDocument/2006/relationships/customXml" Target="../ink/ink1262.xml"/><Relationship Id="rId281" Type="http://schemas.openxmlformats.org/officeDocument/2006/relationships/image" Target="../media/image1167.png"/><Relationship Id="rId316" Type="http://schemas.openxmlformats.org/officeDocument/2006/relationships/customXml" Target="../ink/ink1290.xml"/><Relationship Id="rId337" Type="http://schemas.openxmlformats.org/officeDocument/2006/relationships/image" Target="../media/image1195.png"/><Relationship Id="rId34" Type="http://schemas.openxmlformats.org/officeDocument/2006/relationships/customXml" Target="../ink/ink1149.xml"/><Relationship Id="rId55" Type="http://schemas.openxmlformats.org/officeDocument/2006/relationships/image" Target="../media/image1054.png"/><Relationship Id="rId76" Type="http://schemas.openxmlformats.org/officeDocument/2006/relationships/customXml" Target="../ink/ink1170.xml"/><Relationship Id="rId97" Type="http://schemas.openxmlformats.org/officeDocument/2006/relationships/image" Target="../media/image1075.png"/><Relationship Id="rId120" Type="http://schemas.openxmlformats.org/officeDocument/2006/relationships/customXml" Target="../ink/ink1192.xml"/><Relationship Id="rId141" Type="http://schemas.openxmlformats.org/officeDocument/2006/relationships/image" Target="../media/image1097.png"/><Relationship Id="rId358" Type="http://schemas.openxmlformats.org/officeDocument/2006/relationships/customXml" Target="../ink/ink1311.xml"/><Relationship Id="rId379" Type="http://schemas.openxmlformats.org/officeDocument/2006/relationships/image" Target="../media/image1216.png"/><Relationship Id="rId7" Type="http://schemas.openxmlformats.org/officeDocument/2006/relationships/image" Target="../media/image1030.png"/><Relationship Id="rId162" Type="http://schemas.openxmlformats.org/officeDocument/2006/relationships/customXml" Target="../ink/ink1213.xml"/><Relationship Id="rId183" Type="http://schemas.openxmlformats.org/officeDocument/2006/relationships/image" Target="../media/image1118.png"/><Relationship Id="rId218" Type="http://schemas.openxmlformats.org/officeDocument/2006/relationships/customXml" Target="../ink/ink1241.xml"/><Relationship Id="rId239" Type="http://schemas.openxmlformats.org/officeDocument/2006/relationships/image" Target="../media/image1146.png"/><Relationship Id="rId390" Type="http://schemas.openxmlformats.org/officeDocument/2006/relationships/customXml" Target="../ink/ink1327.xml"/><Relationship Id="rId404" Type="http://schemas.openxmlformats.org/officeDocument/2006/relationships/customXml" Target="../ink/ink1334.xml"/><Relationship Id="rId425" Type="http://schemas.openxmlformats.org/officeDocument/2006/relationships/image" Target="../media/image1239.png"/><Relationship Id="rId250" Type="http://schemas.openxmlformats.org/officeDocument/2006/relationships/customXml" Target="../ink/ink1257.xml"/><Relationship Id="rId271" Type="http://schemas.openxmlformats.org/officeDocument/2006/relationships/image" Target="../media/image1162.png"/><Relationship Id="rId292" Type="http://schemas.openxmlformats.org/officeDocument/2006/relationships/customXml" Target="../ink/ink1278.xml"/><Relationship Id="rId306" Type="http://schemas.openxmlformats.org/officeDocument/2006/relationships/customXml" Target="../ink/ink1285.xml"/><Relationship Id="rId24" Type="http://schemas.openxmlformats.org/officeDocument/2006/relationships/customXml" Target="../ink/ink1144.xml"/><Relationship Id="rId45" Type="http://schemas.openxmlformats.org/officeDocument/2006/relationships/image" Target="../media/image1049.png"/><Relationship Id="rId66" Type="http://schemas.openxmlformats.org/officeDocument/2006/relationships/customXml" Target="../ink/ink1165.xml"/><Relationship Id="rId87" Type="http://schemas.openxmlformats.org/officeDocument/2006/relationships/image" Target="../media/image1070.png"/><Relationship Id="rId110" Type="http://schemas.openxmlformats.org/officeDocument/2006/relationships/customXml" Target="../ink/ink1187.xml"/><Relationship Id="rId131" Type="http://schemas.openxmlformats.org/officeDocument/2006/relationships/image" Target="../media/image1092.png"/><Relationship Id="rId327" Type="http://schemas.openxmlformats.org/officeDocument/2006/relationships/image" Target="../media/image1190.png"/><Relationship Id="rId348" Type="http://schemas.openxmlformats.org/officeDocument/2006/relationships/customXml" Target="../ink/ink1306.xml"/><Relationship Id="rId369" Type="http://schemas.openxmlformats.org/officeDocument/2006/relationships/image" Target="../media/image1211.png"/><Relationship Id="rId152" Type="http://schemas.openxmlformats.org/officeDocument/2006/relationships/customXml" Target="../ink/ink1208.xml"/><Relationship Id="rId173" Type="http://schemas.openxmlformats.org/officeDocument/2006/relationships/image" Target="../media/image1113.png"/><Relationship Id="rId194" Type="http://schemas.openxmlformats.org/officeDocument/2006/relationships/customXml" Target="../ink/ink1229.xml"/><Relationship Id="rId208" Type="http://schemas.openxmlformats.org/officeDocument/2006/relationships/customXml" Target="../ink/ink1236.xml"/><Relationship Id="rId229" Type="http://schemas.openxmlformats.org/officeDocument/2006/relationships/image" Target="../media/image1141.png"/><Relationship Id="rId380" Type="http://schemas.openxmlformats.org/officeDocument/2006/relationships/customXml" Target="../ink/ink1322.xml"/><Relationship Id="rId415" Type="http://schemas.openxmlformats.org/officeDocument/2006/relationships/image" Target="../media/image1234.png"/><Relationship Id="rId240" Type="http://schemas.openxmlformats.org/officeDocument/2006/relationships/customXml" Target="../ink/ink1252.xml"/><Relationship Id="rId261" Type="http://schemas.openxmlformats.org/officeDocument/2006/relationships/image" Target="../media/image1157.png"/><Relationship Id="rId14" Type="http://schemas.openxmlformats.org/officeDocument/2006/relationships/customXml" Target="../ink/ink1139.xml"/><Relationship Id="rId35" Type="http://schemas.openxmlformats.org/officeDocument/2006/relationships/image" Target="../media/image1044.png"/><Relationship Id="rId56" Type="http://schemas.openxmlformats.org/officeDocument/2006/relationships/customXml" Target="../ink/ink1160.xml"/><Relationship Id="rId77" Type="http://schemas.openxmlformats.org/officeDocument/2006/relationships/image" Target="../media/image1065.png"/><Relationship Id="rId100" Type="http://schemas.openxmlformats.org/officeDocument/2006/relationships/customXml" Target="../ink/ink1182.xml"/><Relationship Id="rId282" Type="http://schemas.openxmlformats.org/officeDocument/2006/relationships/customXml" Target="../ink/ink1273.xml"/><Relationship Id="rId317" Type="http://schemas.openxmlformats.org/officeDocument/2006/relationships/image" Target="../media/image1185.png"/><Relationship Id="rId338" Type="http://schemas.openxmlformats.org/officeDocument/2006/relationships/customXml" Target="../ink/ink1301.xml"/><Relationship Id="rId359" Type="http://schemas.openxmlformats.org/officeDocument/2006/relationships/image" Target="../media/image1206.png"/><Relationship Id="rId8" Type="http://schemas.openxmlformats.org/officeDocument/2006/relationships/customXml" Target="../ink/ink1136.xml"/><Relationship Id="rId98" Type="http://schemas.openxmlformats.org/officeDocument/2006/relationships/customXml" Target="../ink/ink1181.xml"/><Relationship Id="rId121" Type="http://schemas.openxmlformats.org/officeDocument/2006/relationships/image" Target="../media/image1087.png"/><Relationship Id="rId142" Type="http://schemas.openxmlformats.org/officeDocument/2006/relationships/customXml" Target="../ink/ink1203.xml"/><Relationship Id="rId163" Type="http://schemas.openxmlformats.org/officeDocument/2006/relationships/image" Target="../media/image1108.png"/><Relationship Id="rId184" Type="http://schemas.openxmlformats.org/officeDocument/2006/relationships/customXml" Target="../ink/ink1224.xml"/><Relationship Id="rId219" Type="http://schemas.openxmlformats.org/officeDocument/2006/relationships/image" Target="../media/image1136.png"/><Relationship Id="rId370" Type="http://schemas.openxmlformats.org/officeDocument/2006/relationships/customXml" Target="../ink/ink1317.xml"/><Relationship Id="rId391" Type="http://schemas.openxmlformats.org/officeDocument/2006/relationships/image" Target="../media/image1222.png"/><Relationship Id="rId405" Type="http://schemas.openxmlformats.org/officeDocument/2006/relationships/image" Target="../media/image1229.png"/><Relationship Id="rId230" Type="http://schemas.openxmlformats.org/officeDocument/2006/relationships/customXml" Target="../ink/ink1247.xml"/><Relationship Id="rId251" Type="http://schemas.openxmlformats.org/officeDocument/2006/relationships/image" Target="../media/image1152.png"/><Relationship Id="rId25" Type="http://schemas.openxmlformats.org/officeDocument/2006/relationships/image" Target="../media/image1039.png"/><Relationship Id="rId46" Type="http://schemas.openxmlformats.org/officeDocument/2006/relationships/customXml" Target="../ink/ink1155.xml"/><Relationship Id="rId67" Type="http://schemas.openxmlformats.org/officeDocument/2006/relationships/image" Target="../media/image1060.png"/><Relationship Id="rId272" Type="http://schemas.openxmlformats.org/officeDocument/2006/relationships/customXml" Target="../ink/ink1268.xml"/><Relationship Id="rId293" Type="http://schemas.openxmlformats.org/officeDocument/2006/relationships/image" Target="../media/image1173.png"/><Relationship Id="rId307" Type="http://schemas.openxmlformats.org/officeDocument/2006/relationships/image" Target="../media/image1180.png"/><Relationship Id="rId328" Type="http://schemas.openxmlformats.org/officeDocument/2006/relationships/customXml" Target="../ink/ink1296.xml"/><Relationship Id="rId349" Type="http://schemas.openxmlformats.org/officeDocument/2006/relationships/image" Target="../media/image1201.png"/><Relationship Id="rId88" Type="http://schemas.openxmlformats.org/officeDocument/2006/relationships/customXml" Target="../ink/ink1176.xml"/><Relationship Id="rId111" Type="http://schemas.openxmlformats.org/officeDocument/2006/relationships/image" Target="../media/image1082.png"/><Relationship Id="rId132" Type="http://schemas.openxmlformats.org/officeDocument/2006/relationships/customXml" Target="../ink/ink1198.xml"/><Relationship Id="rId153" Type="http://schemas.openxmlformats.org/officeDocument/2006/relationships/image" Target="../media/image1103.png"/><Relationship Id="rId174" Type="http://schemas.openxmlformats.org/officeDocument/2006/relationships/customXml" Target="../ink/ink1219.xml"/><Relationship Id="rId195" Type="http://schemas.openxmlformats.org/officeDocument/2006/relationships/image" Target="../media/image1124.png"/><Relationship Id="rId209" Type="http://schemas.openxmlformats.org/officeDocument/2006/relationships/image" Target="../media/image1131.png"/><Relationship Id="rId360" Type="http://schemas.openxmlformats.org/officeDocument/2006/relationships/customXml" Target="../ink/ink1312.xml"/><Relationship Id="rId381" Type="http://schemas.openxmlformats.org/officeDocument/2006/relationships/image" Target="../media/image1217.png"/><Relationship Id="rId416" Type="http://schemas.openxmlformats.org/officeDocument/2006/relationships/customXml" Target="../ink/ink1340.xml"/><Relationship Id="rId220" Type="http://schemas.openxmlformats.org/officeDocument/2006/relationships/customXml" Target="../ink/ink1242.xml"/><Relationship Id="rId241" Type="http://schemas.openxmlformats.org/officeDocument/2006/relationships/image" Target="../media/image1147.png"/><Relationship Id="rId15" Type="http://schemas.openxmlformats.org/officeDocument/2006/relationships/image" Target="../media/image1034.png"/><Relationship Id="rId36" Type="http://schemas.openxmlformats.org/officeDocument/2006/relationships/customXml" Target="../ink/ink1150.xml"/><Relationship Id="rId57" Type="http://schemas.openxmlformats.org/officeDocument/2006/relationships/image" Target="../media/image1055.png"/><Relationship Id="rId262" Type="http://schemas.openxmlformats.org/officeDocument/2006/relationships/customXml" Target="../ink/ink1263.xml"/><Relationship Id="rId283" Type="http://schemas.openxmlformats.org/officeDocument/2006/relationships/image" Target="../media/image1168.png"/><Relationship Id="rId318" Type="http://schemas.openxmlformats.org/officeDocument/2006/relationships/customXml" Target="../ink/ink1291.xml"/><Relationship Id="rId339" Type="http://schemas.openxmlformats.org/officeDocument/2006/relationships/image" Target="../media/image1196.png"/><Relationship Id="rId78" Type="http://schemas.openxmlformats.org/officeDocument/2006/relationships/customXml" Target="../ink/ink1171.xml"/><Relationship Id="rId99" Type="http://schemas.openxmlformats.org/officeDocument/2006/relationships/image" Target="../media/image1076.png"/><Relationship Id="rId101" Type="http://schemas.openxmlformats.org/officeDocument/2006/relationships/image" Target="../media/image1077.png"/><Relationship Id="rId122" Type="http://schemas.openxmlformats.org/officeDocument/2006/relationships/customXml" Target="../ink/ink1193.xml"/><Relationship Id="rId143" Type="http://schemas.openxmlformats.org/officeDocument/2006/relationships/image" Target="../media/image1098.png"/><Relationship Id="rId164" Type="http://schemas.openxmlformats.org/officeDocument/2006/relationships/customXml" Target="../ink/ink1214.xml"/><Relationship Id="rId185" Type="http://schemas.openxmlformats.org/officeDocument/2006/relationships/image" Target="../media/image1119.png"/><Relationship Id="rId350" Type="http://schemas.openxmlformats.org/officeDocument/2006/relationships/customXml" Target="../ink/ink1307.xml"/><Relationship Id="rId371" Type="http://schemas.openxmlformats.org/officeDocument/2006/relationships/image" Target="../media/image1212.png"/><Relationship Id="rId406" Type="http://schemas.openxmlformats.org/officeDocument/2006/relationships/customXml" Target="../ink/ink1335.xml"/><Relationship Id="rId9" Type="http://schemas.openxmlformats.org/officeDocument/2006/relationships/image" Target="../media/image1031.png"/><Relationship Id="rId210" Type="http://schemas.openxmlformats.org/officeDocument/2006/relationships/customXml" Target="../ink/ink1237.xml"/><Relationship Id="rId392" Type="http://schemas.openxmlformats.org/officeDocument/2006/relationships/customXml" Target="../ink/ink1328.xml"/><Relationship Id="rId26" Type="http://schemas.openxmlformats.org/officeDocument/2006/relationships/customXml" Target="../ink/ink1145.xml"/><Relationship Id="rId231" Type="http://schemas.openxmlformats.org/officeDocument/2006/relationships/image" Target="../media/image1142.png"/><Relationship Id="rId252" Type="http://schemas.openxmlformats.org/officeDocument/2006/relationships/customXml" Target="../ink/ink1258.xml"/><Relationship Id="rId273" Type="http://schemas.openxmlformats.org/officeDocument/2006/relationships/image" Target="../media/image1163.png"/><Relationship Id="rId294" Type="http://schemas.openxmlformats.org/officeDocument/2006/relationships/customXml" Target="../ink/ink1279.xml"/><Relationship Id="rId308" Type="http://schemas.openxmlformats.org/officeDocument/2006/relationships/customXml" Target="../ink/ink1286.xml"/><Relationship Id="rId329" Type="http://schemas.openxmlformats.org/officeDocument/2006/relationships/image" Target="../media/image1191.png"/><Relationship Id="rId47" Type="http://schemas.openxmlformats.org/officeDocument/2006/relationships/image" Target="../media/image1050.png"/><Relationship Id="rId68" Type="http://schemas.openxmlformats.org/officeDocument/2006/relationships/customXml" Target="../ink/ink1166.xml"/><Relationship Id="rId89" Type="http://schemas.openxmlformats.org/officeDocument/2006/relationships/image" Target="../media/image1071.png"/><Relationship Id="rId112" Type="http://schemas.openxmlformats.org/officeDocument/2006/relationships/customXml" Target="../ink/ink1188.xml"/><Relationship Id="rId133" Type="http://schemas.openxmlformats.org/officeDocument/2006/relationships/image" Target="../media/image1093.png"/><Relationship Id="rId154" Type="http://schemas.openxmlformats.org/officeDocument/2006/relationships/customXml" Target="../ink/ink1209.xml"/><Relationship Id="rId175" Type="http://schemas.openxmlformats.org/officeDocument/2006/relationships/image" Target="../media/image1114.png"/><Relationship Id="rId340" Type="http://schemas.openxmlformats.org/officeDocument/2006/relationships/customXml" Target="../ink/ink1302.xml"/><Relationship Id="rId361" Type="http://schemas.openxmlformats.org/officeDocument/2006/relationships/image" Target="../media/image1207.png"/><Relationship Id="rId196" Type="http://schemas.openxmlformats.org/officeDocument/2006/relationships/customXml" Target="../ink/ink1230.xml"/><Relationship Id="rId200" Type="http://schemas.openxmlformats.org/officeDocument/2006/relationships/customXml" Target="../ink/ink1232.xml"/><Relationship Id="rId382" Type="http://schemas.openxmlformats.org/officeDocument/2006/relationships/customXml" Target="../ink/ink1323.xml"/><Relationship Id="rId417" Type="http://schemas.openxmlformats.org/officeDocument/2006/relationships/image" Target="../media/image1235.png"/><Relationship Id="rId16" Type="http://schemas.openxmlformats.org/officeDocument/2006/relationships/customXml" Target="../ink/ink1140.xml"/><Relationship Id="rId221" Type="http://schemas.openxmlformats.org/officeDocument/2006/relationships/image" Target="../media/image1137.png"/><Relationship Id="rId242" Type="http://schemas.openxmlformats.org/officeDocument/2006/relationships/customXml" Target="../ink/ink1253.xml"/><Relationship Id="rId263" Type="http://schemas.openxmlformats.org/officeDocument/2006/relationships/image" Target="../media/image1158.png"/><Relationship Id="rId284" Type="http://schemas.openxmlformats.org/officeDocument/2006/relationships/customXml" Target="../ink/ink1274.xml"/><Relationship Id="rId319" Type="http://schemas.openxmlformats.org/officeDocument/2006/relationships/image" Target="../media/image1186.png"/><Relationship Id="rId37" Type="http://schemas.openxmlformats.org/officeDocument/2006/relationships/image" Target="../media/image1045.png"/><Relationship Id="rId58" Type="http://schemas.openxmlformats.org/officeDocument/2006/relationships/customXml" Target="../ink/ink1161.xml"/><Relationship Id="rId79" Type="http://schemas.openxmlformats.org/officeDocument/2006/relationships/image" Target="../media/image1066.png"/><Relationship Id="rId102" Type="http://schemas.openxmlformats.org/officeDocument/2006/relationships/customXml" Target="../ink/ink1183.xml"/><Relationship Id="rId123" Type="http://schemas.openxmlformats.org/officeDocument/2006/relationships/image" Target="../media/image1088.png"/><Relationship Id="rId144" Type="http://schemas.openxmlformats.org/officeDocument/2006/relationships/customXml" Target="../ink/ink1204.xml"/><Relationship Id="rId330" Type="http://schemas.openxmlformats.org/officeDocument/2006/relationships/customXml" Target="../ink/ink1297.xml"/><Relationship Id="rId90" Type="http://schemas.openxmlformats.org/officeDocument/2006/relationships/customXml" Target="../ink/ink1177.xml"/><Relationship Id="rId165" Type="http://schemas.openxmlformats.org/officeDocument/2006/relationships/image" Target="../media/image1109.png"/><Relationship Id="rId186" Type="http://schemas.openxmlformats.org/officeDocument/2006/relationships/customXml" Target="../ink/ink1225.xml"/><Relationship Id="rId351" Type="http://schemas.openxmlformats.org/officeDocument/2006/relationships/image" Target="../media/image1202.png"/><Relationship Id="rId372" Type="http://schemas.openxmlformats.org/officeDocument/2006/relationships/customXml" Target="../ink/ink1318.xml"/><Relationship Id="rId393" Type="http://schemas.openxmlformats.org/officeDocument/2006/relationships/image" Target="../media/image1223.png"/><Relationship Id="rId407" Type="http://schemas.openxmlformats.org/officeDocument/2006/relationships/image" Target="../media/image1230.png"/><Relationship Id="rId211" Type="http://schemas.openxmlformats.org/officeDocument/2006/relationships/image" Target="../media/image1132.png"/><Relationship Id="rId232" Type="http://schemas.openxmlformats.org/officeDocument/2006/relationships/customXml" Target="../ink/ink1248.xml"/><Relationship Id="rId253" Type="http://schemas.openxmlformats.org/officeDocument/2006/relationships/image" Target="../media/image1153.png"/><Relationship Id="rId274" Type="http://schemas.openxmlformats.org/officeDocument/2006/relationships/customXml" Target="../ink/ink1269.xml"/><Relationship Id="rId295" Type="http://schemas.openxmlformats.org/officeDocument/2006/relationships/image" Target="../media/image1174.png"/><Relationship Id="rId309" Type="http://schemas.openxmlformats.org/officeDocument/2006/relationships/image" Target="../media/image1181.png"/><Relationship Id="rId27" Type="http://schemas.openxmlformats.org/officeDocument/2006/relationships/image" Target="../media/image1040.png"/><Relationship Id="rId48" Type="http://schemas.openxmlformats.org/officeDocument/2006/relationships/customXml" Target="../ink/ink1156.xml"/><Relationship Id="rId69" Type="http://schemas.openxmlformats.org/officeDocument/2006/relationships/image" Target="../media/image1061.png"/><Relationship Id="rId113" Type="http://schemas.openxmlformats.org/officeDocument/2006/relationships/image" Target="../media/image1083.png"/><Relationship Id="rId134" Type="http://schemas.openxmlformats.org/officeDocument/2006/relationships/customXml" Target="../ink/ink1199.xml"/><Relationship Id="rId320" Type="http://schemas.openxmlformats.org/officeDocument/2006/relationships/customXml" Target="../ink/ink1292.xml"/><Relationship Id="rId80" Type="http://schemas.openxmlformats.org/officeDocument/2006/relationships/customXml" Target="../ink/ink1172.xml"/><Relationship Id="rId155" Type="http://schemas.openxmlformats.org/officeDocument/2006/relationships/image" Target="../media/image1104.png"/><Relationship Id="rId176" Type="http://schemas.openxmlformats.org/officeDocument/2006/relationships/customXml" Target="../ink/ink1220.xml"/><Relationship Id="rId197" Type="http://schemas.openxmlformats.org/officeDocument/2006/relationships/image" Target="../media/image1125.png"/><Relationship Id="rId341" Type="http://schemas.openxmlformats.org/officeDocument/2006/relationships/image" Target="../media/image1197.png"/><Relationship Id="rId362" Type="http://schemas.openxmlformats.org/officeDocument/2006/relationships/customXml" Target="../ink/ink1313.xml"/><Relationship Id="rId383" Type="http://schemas.openxmlformats.org/officeDocument/2006/relationships/image" Target="../media/image1218.png"/><Relationship Id="rId418" Type="http://schemas.openxmlformats.org/officeDocument/2006/relationships/customXml" Target="../ink/ink1341.xml"/><Relationship Id="rId201" Type="http://schemas.openxmlformats.org/officeDocument/2006/relationships/image" Target="../media/image1127.png"/><Relationship Id="rId222" Type="http://schemas.openxmlformats.org/officeDocument/2006/relationships/customXml" Target="../ink/ink1243.xml"/><Relationship Id="rId243" Type="http://schemas.openxmlformats.org/officeDocument/2006/relationships/image" Target="../media/image1148.png"/><Relationship Id="rId264" Type="http://schemas.openxmlformats.org/officeDocument/2006/relationships/customXml" Target="../ink/ink1264.xml"/><Relationship Id="rId285" Type="http://schemas.openxmlformats.org/officeDocument/2006/relationships/image" Target="../media/image1169.png"/><Relationship Id="rId17" Type="http://schemas.openxmlformats.org/officeDocument/2006/relationships/image" Target="../media/image1035.png"/><Relationship Id="rId38" Type="http://schemas.openxmlformats.org/officeDocument/2006/relationships/customXml" Target="../ink/ink1151.xml"/><Relationship Id="rId59" Type="http://schemas.openxmlformats.org/officeDocument/2006/relationships/image" Target="../media/image1056.png"/><Relationship Id="rId103" Type="http://schemas.openxmlformats.org/officeDocument/2006/relationships/image" Target="../media/image1078.png"/><Relationship Id="rId124" Type="http://schemas.openxmlformats.org/officeDocument/2006/relationships/customXml" Target="../ink/ink1194.xml"/><Relationship Id="rId310" Type="http://schemas.openxmlformats.org/officeDocument/2006/relationships/customXml" Target="../ink/ink1287.xml"/><Relationship Id="rId70" Type="http://schemas.openxmlformats.org/officeDocument/2006/relationships/customXml" Target="../ink/ink1167.xml"/><Relationship Id="rId91" Type="http://schemas.openxmlformats.org/officeDocument/2006/relationships/image" Target="../media/image1072.png"/><Relationship Id="rId145" Type="http://schemas.openxmlformats.org/officeDocument/2006/relationships/image" Target="../media/image1099.png"/><Relationship Id="rId166" Type="http://schemas.openxmlformats.org/officeDocument/2006/relationships/customXml" Target="../ink/ink1215.xml"/><Relationship Id="rId187" Type="http://schemas.openxmlformats.org/officeDocument/2006/relationships/image" Target="../media/image1120.png"/><Relationship Id="rId331" Type="http://schemas.openxmlformats.org/officeDocument/2006/relationships/image" Target="../media/image1192.png"/><Relationship Id="rId352" Type="http://schemas.openxmlformats.org/officeDocument/2006/relationships/customXml" Target="../ink/ink1308.xml"/><Relationship Id="rId373" Type="http://schemas.openxmlformats.org/officeDocument/2006/relationships/image" Target="../media/image1213.png"/><Relationship Id="rId394" Type="http://schemas.openxmlformats.org/officeDocument/2006/relationships/customXml" Target="../ink/ink1329.xml"/><Relationship Id="rId408" Type="http://schemas.openxmlformats.org/officeDocument/2006/relationships/customXml" Target="../ink/ink133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38.xml"/><Relationship Id="rId233" Type="http://schemas.openxmlformats.org/officeDocument/2006/relationships/image" Target="../media/image1143.png"/><Relationship Id="rId254" Type="http://schemas.openxmlformats.org/officeDocument/2006/relationships/customXml" Target="../ink/ink1259.xml"/><Relationship Id="rId28" Type="http://schemas.openxmlformats.org/officeDocument/2006/relationships/customXml" Target="../ink/ink1146.xml"/><Relationship Id="rId49" Type="http://schemas.openxmlformats.org/officeDocument/2006/relationships/image" Target="../media/image1051.png"/><Relationship Id="rId114" Type="http://schemas.openxmlformats.org/officeDocument/2006/relationships/customXml" Target="../ink/ink1189.xml"/><Relationship Id="rId275" Type="http://schemas.openxmlformats.org/officeDocument/2006/relationships/image" Target="../media/image1164.png"/><Relationship Id="rId296" Type="http://schemas.openxmlformats.org/officeDocument/2006/relationships/customXml" Target="../ink/ink1280.xml"/><Relationship Id="rId300" Type="http://schemas.openxmlformats.org/officeDocument/2006/relationships/customXml" Target="../ink/ink1282.xml"/><Relationship Id="rId60" Type="http://schemas.openxmlformats.org/officeDocument/2006/relationships/customXml" Target="../ink/ink1162.xml"/><Relationship Id="rId81" Type="http://schemas.openxmlformats.org/officeDocument/2006/relationships/image" Target="../media/image1067.png"/><Relationship Id="rId135" Type="http://schemas.openxmlformats.org/officeDocument/2006/relationships/image" Target="../media/image1094.png"/><Relationship Id="rId156" Type="http://schemas.openxmlformats.org/officeDocument/2006/relationships/customXml" Target="../ink/ink1210.xml"/><Relationship Id="rId177" Type="http://schemas.openxmlformats.org/officeDocument/2006/relationships/image" Target="../media/image1115.png"/><Relationship Id="rId198" Type="http://schemas.openxmlformats.org/officeDocument/2006/relationships/customXml" Target="../ink/ink1231.xml"/><Relationship Id="rId321" Type="http://schemas.openxmlformats.org/officeDocument/2006/relationships/image" Target="../media/image1187.png"/><Relationship Id="rId342" Type="http://schemas.openxmlformats.org/officeDocument/2006/relationships/customXml" Target="../ink/ink1303.xml"/><Relationship Id="rId363" Type="http://schemas.openxmlformats.org/officeDocument/2006/relationships/image" Target="../media/image1208.png"/><Relationship Id="rId384" Type="http://schemas.openxmlformats.org/officeDocument/2006/relationships/customXml" Target="../ink/ink1324.xml"/><Relationship Id="rId419" Type="http://schemas.openxmlformats.org/officeDocument/2006/relationships/image" Target="../media/image1236.png"/><Relationship Id="rId202" Type="http://schemas.openxmlformats.org/officeDocument/2006/relationships/customXml" Target="../ink/ink1233.xml"/><Relationship Id="rId223" Type="http://schemas.openxmlformats.org/officeDocument/2006/relationships/image" Target="../media/image1138.png"/><Relationship Id="rId244" Type="http://schemas.openxmlformats.org/officeDocument/2006/relationships/customXml" Target="../ink/ink1254.xml"/><Relationship Id="rId18" Type="http://schemas.openxmlformats.org/officeDocument/2006/relationships/customXml" Target="../ink/ink1141.xml"/><Relationship Id="rId39" Type="http://schemas.openxmlformats.org/officeDocument/2006/relationships/image" Target="../media/image1046.png"/><Relationship Id="rId265" Type="http://schemas.openxmlformats.org/officeDocument/2006/relationships/image" Target="../media/image1159.png"/><Relationship Id="rId286" Type="http://schemas.openxmlformats.org/officeDocument/2006/relationships/customXml" Target="../ink/ink1275.xml"/><Relationship Id="rId50" Type="http://schemas.openxmlformats.org/officeDocument/2006/relationships/customXml" Target="../ink/ink1157.xml"/><Relationship Id="rId104" Type="http://schemas.openxmlformats.org/officeDocument/2006/relationships/customXml" Target="../ink/ink1184.xml"/><Relationship Id="rId125" Type="http://schemas.openxmlformats.org/officeDocument/2006/relationships/image" Target="../media/image1089.png"/><Relationship Id="rId146" Type="http://schemas.openxmlformats.org/officeDocument/2006/relationships/customXml" Target="../ink/ink1205.xml"/><Relationship Id="rId167" Type="http://schemas.openxmlformats.org/officeDocument/2006/relationships/image" Target="../media/image1110.png"/><Relationship Id="rId188" Type="http://schemas.openxmlformats.org/officeDocument/2006/relationships/customXml" Target="../ink/ink1226.xml"/><Relationship Id="rId311" Type="http://schemas.openxmlformats.org/officeDocument/2006/relationships/image" Target="../media/image1182.png"/><Relationship Id="rId332" Type="http://schemas.openxmlformats.org/officeDocument/2006/relationships/customXml" Target="../ink/ink1298.xml"/><Relationship Id="rId353" Type="http://schemas.openxmlformats.org/officeDocument/2006/relationships/image" Target="../media/image1203.png"/><Relationship Id="rId374" Type="http://schemas.openxmlformats.org/officeDocument/2006/relationships/customXml" Target="../ink/ink1319.xml"/><Relationship Id="rId395" Type="http://schemas.openxmlformats.org/officeDocument/2006/relationships/image" Target="../media/image1224.png"/><Relationship Id="rId409" Type="http://schemas.openxmlformats.org/officeDocument/2006/relationships/image" Target="../media/image1231.png"/><Relationship Id="rId71" Type="http://schemas.openxmlformats.org/officeDocument/2006/relationships/image" Target="../media/image1062.png"/><Relationship Id="rId92" Type="http://schemas.openxmlformats.org/officeDocument/2006/relationships/customXml" Target="../ink/ink1178.xml"/><Relationship Id="rId213" Type="http://schemas.openxmlformats.org/officeDocument/2006/relationships/image" Target="../media/image1133.png"/><Relationship Id="rId234" Type="http://schemas.openxmlformats.org/officeDocument/2006/relationships/customXml" Target="../ink/ink1249.xml"/><Relationship Id="rId420" Type="http://schemas.openxmlformats.org/officeDocument/2006/relationships/customXml" Target="../ink/ink1342.xml"/><Relationship Id="rId2" Type="http://schemas.openxmlformats.org/officeDocument/2006/relationships/customXml" Target="../ink/ink1133.xml"/><Relationship Id="rId29" Type="http://schemas.openxmlformats.org/officeDocument/2006/relationships/image" Target="../media/image1041.png"/><Relationship Id="rId255" Type="http://schemas.openxmlformats.org/officeDocument/2006/relationships/image" Target="../media/image1154.png"/><Relationship Id="rId276" Type="http://schemas.openxmlformats.org/officeDocument/2006/relationships/customXml" Target="../ink/ink1270.xml"/><Relationship Id="rId297" Type="http://schemas.openxmlformats.org/officeDocument/2006/relationships/image" Target="../media/image1175.png"/><Relationship Id="rId40" Type="http://schemas.openxmlformats.org/officeDocument/2006/relationships/customXml" Target="../ink/ink1152.xml"/><Relationship Id="rId115" Type="http://schemas.openxmlformats.org/officeDocument/2006/relationships/image" Target="../media/image1084.png"/><Relationship Id="rId136" Type="http://schemas.openxmlformats.org/officeDocument/2006/relationships/customXml" Target="../ink/ink1200.xml"/><Relationship Id="rId157" Type="http://schemas.openxmlformats.org/officeDocument/2006/relationships/image" Target="../media/image1105.png"/><Relationship Id="rId178" Type="http://schemas.openxmlformats.org/officeDocument/2006/relationships/customXml" Target="../ink/ink1221.xml"/><Relationship Id="rId301" Type="http://schemas.openxmlformats.org/officeDocument/2006/relationships/image" Target="../media/image1177.png"/><Relationship Id="rId322" Type="http://schemas.openxmlformats.org/officeDocument/2006/relationships/customXml" Target="../ink/ink1293.xml"/><Relationship Id="rId343" Type="http://schemas.openxmlformats.org/officeDocument/2006/relationships/image" Target="../media/image1198.png"/><Relationship Id="rId364" Type="http://schemas.openxmlformats.org/officeDocument/2006/relationships/customXml" Target="../ink/ink1314.xml"/><Relationship Id="rId61" Type="http://schemas.openxmlformats.org/officeDocument/2006/relationships/image" Target="../media/image1057.png"/><Relationship Id="rId82" Type="http://schemas.openxmlformats.org/officeDocument/2006/relationships/customXml" Target="../ink/ink1173.xml"/><Relationship Id="rId199" Type="http://schemas.openxmlformats.org/officeDocument/2006/relationships/image" Target="../media/image1126.png"/><Relationship Id="rId203" Type="http://schemas.openxmlformats.org/officeDocument/2006/relationships/image" Target="../media/image1128.png"/><Relationship Id="rId385" Type="http://schemas.openxmlformats.org/officeDocument/2006/relationships/image" Target="../media/image1219.png"/><Relationship Id="rId19" Type="http://schemas.openxmlformats.org/officeDocument/2006/relationships/image" Target="../media/image1036.png"/><Relationship Id="rId224" Type="http://schemas.openxmlformats.org/officeDocument/2006/relationships/customXml" Target="../ink/ink1244.xml"/><Relationship Id="rId245" Type="http://schemas.openxmlformats.org/officeDocument/2006/relationships/image" Target="../media/image1149.png"/><Relationship Id="rId266" Type="http://schemas.openxmlformats.org/officeDocument/2006/relationships/customXml" Target="../ink/ink1265.xml"/><Relationship Id="rId287" Type="http://schemas.openxmlformats.org/officeDocument/2006/relationships/image" Target="../media/image1170.png"/><Relationship Id="rId410" Type="http://schemas.openxmlformats.org/officeDocument/2006/relationships/customXml" Target="../ink/ink1337.xml"/><Relationship Id="rId30" Type="http://schemas.openxmlformats.org/officeDocument/2006/relationships/customXml" Target="../ink/ink1147.xml"/><Relationship Id="rId105" Type="http://schemas.openxmlformats.org/officeDocument/2006/relationships/image" Target="../media/image1079.png"/><Relationship Id="rId126" Type="http://schemas.openxmlformats.org/officeDocument/2006/relationships/customXml" Target="../ink/ink1195.xml"/><Relationship Id="rId147" Type="http://schemas.openxmlformats.org/officeDocument/2006/relationships/image" Target="../media/image1100.png"/><Relationship Id="rId168" Type="http://schemas.openxmlformats.org/officeDocument/2006/relationships/customXml" Target="../ink/ink1216.xml"/><Relationship Id="rId312" Type="http://schemas.openxmlformats.org/officeDocument/2006/relationships/customXml" Target="../ink/ink1288.xml"/><Relationship Id="rId333" Type="http://schemas.openxmlformats.org/officeDocument/2006/relationships/image" Target="../media/image1193.png"/><Relationship Id="rId354" Type="http://schemas.openxmlformats.org/officeDocument/2006/relationships/customXml" Target="../ink/ink1309.xml"/><Relationship Id="rId51" Type="http://schemas.openxmlformats.org/officeDocument/2006/relationships/image" Target="../media/image1052.png"/><Relationship Id="rId72" Type="http://schemas.openxmlformats.org/officeDocument/2006/relationships/customXml" Target="../ink/ink1168.xml"/><Relationship Id="rId93" Type="http://schemas.openxmlformats.org/officeDocument/2006/relationships/image" Target="../media/image1073.png"/><Relationship Id="rId189" Type="http://schemas.openxmlformats.org/officeDocument/2006/relationships/image" Target="../media/image1121.png"/><Relationship Id="rId375" Type="http://schemas.openxmlformats.org/officeDocument/2006/relationships/image" Target="../media/image1214.png"/><Relationship Id="rId396" Type="http://schemas.openxmlformats.org/officeDocument/2006/relationships/customXml" Target="../ink/ink1330.xml"/><Relationship Id="rId3" Type="http://schemas.openxmlformats.org/officeDocument/2006/relationships/image" Target="../media/image1028.png"/><Relationship Id="rId214" Type="http://schemas.openxmlformats.org/officeDocument/2006/relationships/customXml" Target="../ink/ink1239.xml"/><Relationship Id="rId235" Type="http://schemas.openxmlformats.org/officeDocument/2006/relationships/image" Target="../media/image1144.png"/><Relationship Id="rId256" Type="http://schemas.openxmlformats.org/officeDocument/2006/relationships/customXml" Target="../ink/ink1260.xml"/><Relationship Id="rId277" Type="http://schemas.openxmlformats.org/officeDocument/2006/relationships/image" Target="../media/image1165.png"/><Relationship Id="rId298" Type="http://schemas.openxmlformats.org/officeDocument/2006/relationships/customXml" Target="../ink/ink1281.xml"/><Relationship Id="rId400" Type="http://schemas.openxmlformats.org/officeDocument/2006/relationships/customXml" Target="../ink/ink1332.xml"/><Relationship Id="rId421" Type="http://schemas.openxmlformats.org/officeDocument/2006/relationships/image" Target="../media/image1237.png"/><Relationship Id="rId116" Type="http://schemas.openxmlformats.org/officeDocument/2006/relationships/customXml" Target="../ink/ink1190.xml"/><Relationship Id="rId137" Type="http://schemas.openxmlformats.org/officeDocument/2006/relationships/image" Target="../media/image1095.png"/><Relationship Id="rId158" Type="http://schemas.openxmlformats.org/officeDocument/2006/relationships/customXml" Target="../ink/ink1211.xml"/><Relationship Id="rId302" Type="http://schemas.openxmlformats.org/officeDocument/2006/relationships/customXml" Target="../ink/ink1283.xml"/><Relationship Id="rId323" Type="http://schemas.openxmlformats.org/officeDocument/2006/relationships/image" Target="../media/image1188.png"/><Relationship Id="rId344" Type="http://schemas.openxmlformats.org/officeDocument/2006/relationships/customXml" Target="../ink/ink1304.xml"/><Relationship Id="rId20" Type="http://schemas.openxmlformats.org/officeDocument/2006/relationships/customXml" Target="../ink/ink1142.xml"/><Relationship Id="rId41" Type="http://schemas.openxmlformats.org/officeDocument/2006/relationships/image" Target="../media/image1047.png"/><Relationship Id="rId62" Type="http://schemas.openxmlformats.org/officeDocument/2006/relationships/customXml" Target="../ink/ink1163.xml"/><Relationship Id="rId83" Type="http://schemas.openxmlformats.org/officeDocument/2006/relationships/image" Target="../media/image1068.png"/><Relationship Id="rId179" Type="http://schemas.openxmlformats.org/officeDocument/2006/relationships/image" Target="../media/image1116.png"/><Relationship Id="rId365" Type="http://schemas.openxmlformats.org/officeDocument/2006/relationships/image" Target="../media/image1209.png"/><Relationship Id="rId386" Type="http://schemas.openxmlformats.org/officeDocument/2006/relationships/customXml" Target="../ink/ink1325.xml"/><Relationship Id="rId190" Type="http://schemas.openxmlformats.org/officeDocument/2006/relationships/customXml" Target="../ink/ink1227.xml"/><Relationship Id="rId204" Type="http://schemas.openxmlformats.org/officeDocument/2006/relationships/customXml" Target="../ink/ink1234.xml"/><Relationship Id="rId225" Type="http://schemas.openxmlformats.org/officeDocument/2006/relationships/image" Target="../media/image1139.png"/><Relationship Id="rId246" Type="http://schemas.openxmlformats.org/officeDocument/2006/relationships/customXml" Target="../ink/ink1255.xml"/><Relationship Id="rId267" Type="http://schemas.openxmlformats.org/officeDocument/2006/relationships/image" Target="../media/image1160.png"/><Relationship Id="rId288" Type="http://schemas.openxmlformats.org/officeDocument/2006/relationships/customXml" Target="../ink/ink1276.xml"/><Relationship Id="rId411" Type="http://schemas.openxmlformats.org/officeDocument/2006/relationships/image" Target="../media/image1232.png"/><Relationship Id="rId106" Type="http://schemas.openxmlformats.org/officeDocument/2006/relationships/customXml" Target="../ink/ink1185.xml"/><Relationship Id="rId127" Type="http://schemas.openxmlformats.org/officeDocument/2006/relationships/image" Target="../media/image1090.png"/><Relationship Id="rId313" Type="http://schemas.openxmlformats.org/officeDocument/2006/relationships/image" Target="../media/image1183.png"/><Relationship Id="rId10" Type="http://schemas.openxmlformats.org/officeDocument/2006/relationships/customXml" Target="../ink/ink1137.xml"/><Relationship Id="rId31" Type="http://schemas.openxmlformats.org/officeDocument/2006/relationships/image" Target="../media/image1042.png"/><Relationship Id="rId52" Type="http://schemas.openxmlformats.org/officeDocument/2006/relationships/customXml" Target="../ink/ink1158.xml"/><Relationship Id="rId73" Type="http://schemas.openxmlformats.org/officeDocument/2006/relationships/image" Target="../media/image1063.png"/><Relationship Id="rId94" Type="http://schemas.openxmlformats.org/officeDocument/2006/relationships/customXml" Target="../ink/ink1179.xml"/><Relationship Id="rId148" Type="http://schemas.openxmlformats.org/officeDocument/2006/relationships/customXml" Target="../ink/ink1206.xml"/><Relationship Id="rId169" Type="http://schemas.openxmlformats.org/officeDocument/2006/relationships/image" Target="../media/image1111.png"/><Relationship Id="rId334" Type="http://schemas.openxmlformats.org/officeDocument/2006/relationships/customXml" Target="../ink/ink1299.xml"/><Relationship Id="rId355" Type="http://schemas.openxmlformats.org/officeDocument/2006/relationships/image" Target="../media/image1204.png"/><Relationship Id="rId376" Type="http://schemas.openxmlformats.org/officeDocument/2006/relationships/customXml" Target="../ink/ink1320.xml"/><Relationship Id="rId397" Type="http://schemas.openxmlformats.org/officeDocument/2006/relationships/image" Target="../media/image1225.png"/><Relationship Id="rId4" Type="http://schemas.openxmlformats.org/officeDocument/2006/relationships/customXml" Target="../ink/ink1134.xml"/><Relationship Id="rId180" Type="http://schemas.openxmlformats.org/officeDocument/2006/relationships/customXml" Target="../ink/ink1222.xml"/><Relationship Id="rId215" Type="http://schemas.openxmlformats.org/officeDocument/2006/relationships/image" Target="../media/image1134.png"/><Relationship Id="rId236" Type="http://schemas.openxmlformats.org/officeDocument/2006/relationships/customXml" Target="../ink/ink1250.xml"/><Relationship Id="rId257" Type="http://schemas.openxmlformats.org/officeDocument/2006/relationships/image" Target="../media/image1155.png"/><Relationship Id="rId278" Type="http://schemas.openxmlformats.org/officeDocument/2006/relationships/customXml" Target="../ink/ink1271.xml"/><Relationship Id="rId401" Type="http://schemas.openxmlformats.org/officeDocument/2006/relationships/image" Target="../media/image1227.png"/><Relationship Id="rId422" Type="http://schemas.openxmlformats.org/officeDocument/2006/relationships/customXml" Target="../ink/ink1343.xml"/><Relationship Id="rId303" Type="http://schemas.openxmlformats.org/officeDocument/2006/relationships/image" Target="../media/image1178.png"/><Relationship Id="rId42" Type="http://schemas.openxmlformats.org/officeDocument/2006/relationships/customXml" Target="../ink/ink1153.xml"/><Relationship Id="rId84" Type="http://schemas.openxmlformats.org/officeDocument/2006/relationships/customXml" Target="../ink/ink1174.xml"/><Relationship Id="rId138" Type="http://schemas.openxmlformats.org/officeDocument/2006/relationships/customXml" Target="../ink/ink1201.xml"/><Relationship Id="rId345" Type="http://schemas.openxmlformats.org/officeDocument/2006/relationships/image" Target="../media/image1199.png"/><Relationship Id="rId387" Type="http://schemas.openxmlformats.org/officeDocument/2006/relationships/image" Target="../media/image1220.png"/><Relationship Id="rId191" Type="http://schemas.openxmlformats.org/officeDocument/2006/relationships/image" Target="../media/image1122.png"/><Relationship Id="rId205" Type="http://schemas.openxmlformats.org/officeDocument/2006/relationships/image" Target="../media/image1129.png"/><Relationship Id="rId247" Type="http://schemas.openxmlformats.org/officeDocument/2006/relationships/image" Target="../media/image1150.png"/><Relationship Id="rId412" Type="http://schemas.openxmlformats.org/officeDocument/2006/relationships/customXml" Target="../ink/ink1338.xml"/><Relationship Id="rId107" Type="http://schemas.openxmlformats.org/officeDocument/2006/relationships/image" Target="../media/image1080.png"/><Relationship Id="rId289" Type="http://schemas.openxmlformats.org/officeDocument/2006/relationships/image" Target="../media/image1171.png"/><Relationship Id="rId11" Type="http://schemas.openxmlformats.org/officeDocument/2006/relationships/image" Target="../media/image1032.png"/><Relationship Id="rId53" Type="http://schemas.openxmlformats.org/officeDocument/2006/relationships/image" Target="../media/image1053.png"/><Relationship Id="rId149" Type="http://schemas.openxmlformats.org/officeDocument/2006/relationships/image" Target="../media/image1101.png"/><Relationship Id="rId314" Type="http://schemas.openxmlformats.org/officeDocument/2006/relationships/customXml" Target="../ink/ink1289.xml"/><Relationship Id="rId356" Type="http://schemas.openxmlformats.org/officeDocument/2006/relationships/customXml" Target="../ink/ink1310.xml"/><Relationship Id="rId398" Type="http://schemas.openxmlformats.org/officeDocument/2006/relationships/customXml" Target="../ink/ink1331.xml"/><Relationship Id="rId95" Type="http://schemas.openxmlformats.org/officeDocument/2006/relationships/image" Target="../media/image1074.png"/><Relationship Id="rId160" Type="http://schemas.openxmlformats.org/officeDocument/2006/relationships/customXml" Target="../ink/ink1212.xml"/><Relationship Id="rId216" Type="http://schemas.openxmlformats.org/officeDocument/2006/relationships/customXml" Target="../ink/ink1240.xml"/><Relationship Id="rId423" Type="http://schemas.openxmlformats.org/officeDocument/2006/relationships/image" Target="../media/image1238.png"/><Relationship Id="rId258" Type="http://schemas.openxmlformats.org/officeDocument/2006/relationships/customXml" Target="../ink/ink1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026A6D4-5E0A-4E21-B748-11AC255C315C}"/>
              </a:ext>
            </a:extLst>
          </p:cNvPr>
          <p:cNvGrpSpPr/>
          <p:nvPr/>
        </p:nvGrpSpPr>
        <p:grpSpPr>
          <a:xfrm>
            <a:off x="529298" y="218978"/>
            <a:ext cx="1171800" cy="235440"/>
            <a:chOff x="529298" y="218978"/>
            <a:chExt cx="117180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96086EC-B017-4EFA-8518-6FA0A196CF45}"/>
                    </a:ext>
                  </a:extLst>
                </p14:cNvPr>
                <p14:cNvContentPartPr/>
                <p14:nvPr/>
              </p14:nvContentPartPr>
              <p14:xfrm>
                <a:off x="529298" y="218978"/>
                <a:ext cx="71640" cy="235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96086EC-B017-4EFA-8518-6FA0A196CF4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0658" y="209978"/>
                  <a:ext cx="89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80421E-EBE9-4942-BD74-9D888329C6C1}"/>
                    </a:ext>
                  </a:extLst>
                </p14:cNvPr>
                <p14:cNvContentPartPr/>
                <p14:nvPr/>
              </p14:nvContentPartPr>
              <p14:xfrm>
                <a:off x="662858" y="315818"/>
                <a:ext cx="84960" cy="87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80421E-EBE9-4942-BD74-9D888329C6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3858" y="307178"/>
                  <a:ext cx="1026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29356B-B151-426F-9D7F-5114745AD115}"/>
                    </a:ext>
                  </a:extLst>
                </p14:cNvPr>
                <p14:cNvContentPartPr/>
                <p14:nvPr/>
              </p14:nvContentPartPr>
              <p14:xfrm>
                <a:off x="789218" y="219698"/>
                <a:ext cx="73440" cy="211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29356B-B151-426F-9D7F-5114745AD1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0578" y="210698"/>
                  <a:ext cx="91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8BF697-63DB-45E0-BBDE-B1BCC588F977}"/>
                    </a:ext>
                  </a:extLst>
                </p14:cNvPr>
                <p14:cNvContentPartPr/>
                <p14:nvPr/>
              </p14:nvContentPartPr>
              <p14:xfrm>
                <a:off x="1014938" y="358658"/>
                <a:ext cx="79560" cy="6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8BF697-63DB-45E0-BBDE-B1BCC588F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5938" y="349658"/>
                  <a:ext cx="97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4FF9C4-CDF7-44E2-B45C-370F0ABADEED}"/>
                    </a:ext>
                  </a:extLst>
                </p14:cNvPr>
                <p14:cNvContentPartPr/>
                <p14:nvPr/>
              </p14:nvContentPartPr>
              <p14:xfrm>
                <a:off x="1025738" y="300698"/>
                <a:ext cx="75600" cy="3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4FF9C4-CDF7-44E2-B45C-370F0ABADE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7098" y="291698"/>
                  <a:ext cx="93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E2BA2D-4E8D-46B0-9A20-8BD73402318D}"/>
                    </a:ext>
                  </a:extLst>
                </p14:cNvPr>
                <p14:cNvContentPartPr/>
                <p14:nvPr/>
              </p14:nvContentPartPr>
              <p14:xfrm>
                <a:off x="1252538" y="270098"/>
                <a:ext cx="113760" cy="110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E2BA2D-4E8D-46B0-9A20-8BD734023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3538" y="261098"/>
                  <a:ext cx="131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3CE0F3-9122-47C2-AD18-883E6CD56070}"/>
                    </a:ext>
                  </a:extLst>
                </p14:cNvPr>
                <p14:cNvContentPartPr/>
                <p14:nvPr/>
              </p14:nvContentPartPr>
              <p14:xfrm>
                <a:off x="1420298" y="287018"/>
                <a:ext cx="98280" cy="76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3CE0F3-9122-47C2-AD18-883E6CD560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11658" y="278378"/>
                  <a:ext cx="115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C75E5D-2C79-4320-BC33-7BA291A3EF02}"/>
                    </a:ext>
                  </a:extLst>
                </p14:cNvPr>
                <p14:cNvContentPartPr/>
                <p14:nvPr/>
              </p14:nvContentPartPr>
              <p14:xfrm>
                <a:off x="1594538" y="248498"/>
                <a:ext cx="106560" cy="11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C75E5D-2C79-4320-BC33-7BA291A3EF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85538" y="239498"/>
                  <a:ext cx="1242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26692-0532-4C0D-BDC3-E69E97A3B263}"/>
              </a:ext>
            </a:extLst>
          </p:cNvPr>
          <p:cNvGrpSpPr/>
          <p:nvPr/>
        </p:nvGrpSpPr>
        <p:grpSpPr>
          <a:xfrm>
            <a:off x="1857338" y="135458"/>
            <a:ext cx="714240" cy="233280"/>
            <a:chOff x="1857338" y="135458"/>
            <a:chExt cx="71424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D33AC3-876E-425B-823B-0F39C253AE2E}"/>
                    </a:ext>
                  </a:extLst>
                </p14:cNvPr>
                <p14:cNvContentPartPr/>
                <p14:nvPr/>
              </p14:nvContentPartPr>
              <p14:xfrm>
                <a:off x="1857338" y="143018"/>
                <a:ext cx="83520" cy="22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D33AC3-876E-425B-823B-0F39C253AE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8338" y="134018"/>
                  <a:ext cx="101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E1240B-2011-4DE8-AFC0-5FFEA37D703A}"/>
                    </a:ext>
                  </a:extLst>
                </p14:cNvPr>
                <p14:cNvContentPartPr/>
                <p14:nvPr/>
              </p14:nvContentPartPr>
              <p14:xfrm>
                <a:off x="2033378" y="177938"/>
                <a:ext cx="228240" cy="14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E1240B-2011-4DE8-AFC0-5FFEA37D70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24738" y="169298"/>
                  <a:ext cx="24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A69F8D-E1F9-4A67-9F12-149CCA7BDBA5}"/>
                    </a:ext>
                  </a:extLst>
                </p14:cNvPr>
                <p14:cNvContentPartPr/>
                <p14:nvPr/>
              </p14:nvContentPartPr>
              <p14:xfrm>
                <a:off x="2342978" y="228338"/>
                <a:ext cx="24840" cy="10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A69F8D-E1F9-4A67-9F12-149CCA7BDB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33978" y="219698"/>
                  <a:ext cx="42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7D5682-4FD2-4209-9E12-C5949BB96F37}"/>
                    </a:ext>
                  </a:extLst>
                </p14:cNvPr>
                <p14:cNvContentPartPr/>
                <p14:nvPr/>
              </p14:nvContentPartPr>
              <p14:xfrm>
                <a:off x="2358098" y="227618"/>
                <a:ext cx="91080" cy="9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7D5682-4FD2-4209-9E12-C5949BB96F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49098" y="218618"/>
                  <a:ext cx="108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D76B57-CAE3-4D73-83D7-33F5525C6986}"/>
                    </a:ext>
                  </a:extLst>
                </p14:cNvPr>
                <p14:cNvContentPartPr/>
                <p14:nvPr/>
              </p14:nvContentPartPr>
              <p14:xfrm>
                <a:off x="2515778" y="135458"/>
                <a:ext cx="55800" cy="223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D76B57-CAE3-4D73-83D7-33F5525C69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06778" y="126458"/>
                  <a:ext cx="7344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6637B2-D978-4016-825F-E56D8E497E73}"/>
              </a:ext>
            </a:extLst>
          </p:cNvPr>
          <p:cNvGrpSpPr/>
          <p:nvPr/>
        </p:nvGrpSpPr>
        <p:grpSpPr>
          <a:xfrm>
            <a:off x="263978" y="347138"/>
            <a:ext cx="149400" cy="151200"/>
            <a:chOff x="263978" y="347138"/>
            <a:chExt cx="14940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AF62C8-7C4A-43BA-8F17-4CB0475A2089}"/>
                    </a:ext>
                  </a:extLst>
                </p14:cNvPr>
                <p14:cNvContentPartPr/>
                <p14:nvPr/>
              </p14:nvContentPartPr>
              <p14:xfrm>
                <a:off x="272258" y="347138"/>
                <a:ext cx="128160" cy="135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AF62C8-7C4A-43BA-8F17-4CB0475A20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3258" y="338138"/>
                  <a:ext cx="145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BC356F-93F6-4D14-BF30-81488B870371}"/>
                    </a:ext>
                  </a:extLst>
                </p14:cNvPr>
                <p14:cNvContentPartPr/>
                <p14:nvPr/>
              </p14:nvContentPartPr>
              <p14:xfrm>
                <a:off x="263978" y="356498"/>
                <a:ext cx="149400" cy="141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BC356F-93F6-4D14-BF30-81488B8703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4978" y="347498"/>
                  <a:ext cx="1670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3B74C1-FB37-461E-80A6-BA234771FAD7}"/>
              </a:ext>
            </a:extLst>
          </p:cNvPr>
          <p:cNvGrpSpPr/>
          <p:nvPr/>
        </p:nvGrpSpPr>
        <p:grpSpPr>
          <a:xfrm>
            <a:off x="245618" y="1538018"/>
            <a:ext cx="5499360" cy="177840"/>
            <a:chOff x="245618" y="1538018"/>
            <a:chExt cx="549936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874396-A262-4E7B-B84C-6F1842143837}"/>
                    </a:ext>
                  </a:extLst>
                </p14:cNvPr>
                <p14:cNvContentPartPr/>
                <p14:nvPr/>
              </p14:nvContentPartPr>
              <p14:xfrm>
                <a:off x="245618" y="1538018"/>
                <a:ext cx="5499360" cy="177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874396-A262-4E7B-B84C-6F18421438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6978" y="1529018"/>
                  <a:ext cx="5517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CFF6AB-FAF8-4252-86D6-3599F4DF10FB}"/>
                    </a:ext>
                  </a:extLst>
                </p14:cNvPr>
                <p14:cNvContentPartPr/>
                <p14:nvPr/>
              </p14:nvContentPartPr>
              <p14:xfrm>
                <a:off x="2422178" y="1590218"/>
                <a:ext cx="37080" cy="117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CFF6AB-FAF8-4252-86D6-3599F4DF10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13538" y="1581578"/>
                  <a:ext cx="547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C7FEF0-046A-4A2D-AE97-AC468B882348}"/>
              </a:ext>
            </a:extLst>
          </p:cNvPr>
          <p:cNvGrpSpPr/>
          <p:nvPr/>
        </p:nvGrpSpPr>
        <p:grpSpPr>
          <a:xfrm>
            <a:off x="1909538" y="1945178"/>
            <a:ext cx="588600" cy="119880"/>
            <a:chOff x="1909538" y="1945178"/>
            <a:chExt cx="58860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B1F9FA-7DFD-4C43-97B9-E3BBA9665E40}"/>
                    </a:ext>
                  </a:extLst>
                </p14:cNvPr>
                <p14:cNvContentPartPr/>
                <p14:nvPr/>
              </p14:nvContentPartPr>
              <p14:xfrm>
                <a:off x="2387258" y="1945178"/>
                <a:ext cx="110880" cy="114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B1F9FA-7DFD-4C43-97B9-E3BBA9665E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78258" y="1936538"/>
                  <a:ext cx="128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56B5DE-2089-490C-9741-83D68B63A256}"/>
                    </a:ext>
                  </a:extLst>
                </p14:cNvPr>
                <p14:cNvContentPartPr/>
                <p14:nvPr/>
              </p14:nvContentPartPr>
              <p14:xfrm>
                <a:off x="1909538" y="1982978"/>
                <a:ext cx="109440" cy="82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56B5DE-2089-490C-9741-83D68B63A2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0898" y="1973978"/>
                  <a:ext cx="127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57CF9F-08C2-4174-8E08-4D8E4ED5391D}"/>
                    </a:ext>
                  </a:extLst>
                </p14:cNvPr>
                <p14:cNvContentPartPr/>
                <p14:nvPr/>
              </p14:nvContentPartPr>
              <p14:xfrm>
                <a:off x="2106818" y="2035898"/>
                <a:ext cx="56160" cy="14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57CF9F-08C2-4174-8E08-4D8E4ED539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97818" y="2026898"/>
                  <a:ext cx="73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B0A6C0-0AE6-4CFB-A2FF-62FB50AA145E}"/>
                    </a:ext>
                  </a:extLst>
                </p14:cNvPr>
                <p14:cNvContentPartPr/>
                <p14:nvPr/>
              </p14:nvContentPartPr>
              <p14:xfrm>
                <a:off x="2115098" y="2003138"/>
                <a:ext cx="59040" cy="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B0A6C0-0AE6-4CFB-A2FF-62FB50AA145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6098" y="1994498"/>
                  <a:ext cx="7668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F8C8363-F5FC-4B75-B57B-B1B03436CC8B}"/>
                  </a:ext>
                </a:extLst>
              </p14:cNvPr>
              <p14:cNvContentPartPr/>
              <p14:nvPr/>
            </p14:nvContentPartPr>
            <p14:xfrm>
              <a:off x="3398858" y="1638458"/>
              <a:ext cx="10800" cy="89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F8C8363-F5FC-4B75-B57B-B1B03436CC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90218" y="1629818"/>
                <a:ext cx="2844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7BF3DB0-66DA-4FB1-8234-AA02C5990D2C}"/>
              </a:ext>
            </a:extLst>
          </p:cNvPr>
          <p:cNvGrpSpPr/>
          <p:nvPr/>
        </p:nvGrpSpPr>
        <p:grpSpPr>
          <a:xfrm>
            <a:off x="3164858" y="2004578"/>
            <a:ext cx="365040" cy="125640"/>
            <a:chOff x="3164858" y="2004578"/>
            <a:chExt cx="36504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51EB5B-F2C1-4526-9CEB-C17104512072}"/>
                    </a:ext>
                  </a:extLst>
                </p14:cNvPr>
                <p14:cNvContentPartPr/>
                <p14:nvPr/>
              </p14:nvContentPartPr>
              <p14:xfrm>
                <a:off x="3164858" y="2039498"/>
                <a:ext cx="110520" cy="90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51EB5B-F2C1-4526-9CEB-C171045120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55858" y="2030498"/>
                  <a:ext cx="128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190EEAC-FFD9-4668-8E0E-3182D60DFAE6}"/>
                    </a:ext>
                  </a:extLst>
                </p14:cNvPr>
                <p14:cNvContentPartPr/>
                <p14:nvPr/>
              </p14:nvContentPartPr>
              <p14:xfrm>
                <a:off x="3330818" y="2035898"/>
                <a:ext cx="48960" cy="57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190EEAC-FFD9-4668-8E0E-3182D60DFA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21818" y="2026898"/>
                  <a:ext cx="66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DD5D51-1AED-4777-8357-9221B9CBA72F}"/>
                    </a:ext>
                  </a:extLst>
                </p14:cNvPr>
                <p14:cNvContentPartPr/>
                <p14:nvPr/>
              </p14:nvContentPartPr>
              <p14:xfrm>
                <a:off x="3457178" y="2004578"/>
                <a:ext cx="72720" cy="85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DD5D51-1AED-4777-8357-9221B9CBA7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48538" y="1995578"/>
                  <a:ext cx="9036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E5DA930-67BF-4F2A-A072-B3B99707352F}"/>
                  </a:ext>
                </a:extLst>
              </p14:cNvPr>
              <p14:cNvContentPartPr/>
              <p14:nvPr/>
            </p14:nvContentPartPr>
            <p14:xfrm>
              <a:off x="4235498" y="1658258"/>
              <a:ext cx="22680" cy="116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E5DA930-67BF-4F2A-A072-B3B9970735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26858" y="1649258"/>
                <a:ext cx="4032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E37283D-0C7D-47FF-8A19-036FEBF5A3DE}"/>
              </a:ext>
            </a:extLst>
          </p:cNvPr>
          <p:cNvGrpSpPr/>
          <p:nvPr/>
        </p:nvGrpSpPr>
        <p:grpSpPr>
          <a:xfrm>
            <a:off x="4085378" y="1982978"/>
            <a:ext cx="434880" cy="135720"/>
            <a:chOff x="4085378" y="1982978"/>
            <a:chExt cx="43488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BE7AB8-474B-4AF5-8062-E7EF94D5EAD7}"/>
                    </a:ext>
                  </a:extLst>
                </p14:cNvPr>
                <p14:cNvContentPartPr/>
                <p14:nvPr/>
              </p14:nvContentPartPr>
              <p14:xfrm>
                <a:off x="4085378" y="2009618"/>
                <a:ext cx="106560" cy="98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BE7AB8-474B-4AF5-8062-E7EF94D5EA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76378" y="2000978"/>
                  <a:ext cx="124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A253DB-6BCA-4BF7-86F2-C2A52106A18E}"/>
                    </a:ext>
                  </a:extLst>
                </p14:cNvPr>
                <p14:cNvContentPartPr/>
                <p14:nvPr/>
              </p14:nvContentPartPr>
              <p14:xfrm>
                <a:off x="4255658" y="2079458"/>
                <a:ext cx="59040" cy="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A253DB-6BCA-4BF7-86F2-C2A52106A1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7018" y="2070458"/>
                  <a:ext cx="76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59DE7FF-EEC2-4D66-928E-E24B21C27FD5}"/>
                    </a:ext>
                  </a:extLst>
                </p14:cNvPr>
                <p14:cNvContentPartPr/>
                <p14:nvPr/>
              </p14:nvContentPartPr>
              <p14:xfrm>
                <a:off x="4273298" y="2014658"/>
                <a:ext cx="47880" cy="12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59DE7FF-EEC2-4D66-928E-E24B21C27F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64298" y="2006018"/>
                  <a:ext cx="65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2E60AD-670A-4562-9CB4-E22CDD3614EE}"/>
                    </a:ext>
                  </a:extLst>
                </p14:cNvPr>
                <p14:cNvContentPartPr/>
                <p14:nvPr/>
              </p14:nvContentPartPr>
              <p14:xfrm>
                <a:off x="4396058" y="1982978"/>
                <a:ext cx="124200" cy="135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2E60AD-670A-4562-9CB4-E22CDD3614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87418" y="1974338"/>
                  <a:ext cx="14184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1F6A03D-3A30-4D04-9E4B-08039DBE3A78}"/>
                  </a:ext>
                </a:extLst>
              </p14:cNvPr>
              <p14:cNvContentPartPr/>
              <p14:nvPr/>
            </p14:nvContentPartPr>
            <p14:xfrm>
              <a:off x="5218298" y="1678418"/>
              <a:ext cx="10440" cy="83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1F6A03D-3A30-4D04-9E4B-08039DBE3A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09658" y="1669778"/>
                <a:ext cx="2808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94E0052E-7E2A-4AF1-89D1-E8E94577B0B1}"/>
              </a:ext>
            </a:extLst>
          </p:cNvPr>
          <p:cNvGrpSpPr/>
          <p:nvPr/>
        </p:nvGrpSpPr>
        <p:grpSpPr>
          <a:xfrm>
            <a:off x="5668658" y="1655378"/>
            <a:ext cx="5282280" cy="150120"/>
            <a:chOff x="5668658" y="1655378"/>
            <a:chExt cx="528228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D19F9C1-6FEA-438B-AB48-901A63E0EDBD}"/>
                    </a:ext>
                  </a:extLst>
                </p14:cNvPr>
                <p14:cNvContentPartPr/>
                <p14:nvPr/>
              </p14:nvContentPartPr>
              <p14:xfrm>
                <a:off x="5668658" y="1704698"/>
                <a:ext cx="5152680" cy="4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D19F9C1-6FEA-438B-AB48-901A63E0EDB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59658" y="1696058"/>
                  <a:ext cx="5170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607426-3550-4D70-9C7D-59D032EE5632}"/>
                    </a:ext>
                  </a:extLst>
                </p14:cNvPr>
                <p14:cNvContentPartPr/>
                <p14:nvPr/>
              </p14:nvContentPartPr>
              <p14:xfrm>
                <a:off x="10777058" y="1672658"/>
                <a:ext cx="173880" cy="129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607426-3550-4D70-9C7D-59D032EE56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68418" y="1664018"/>
                  <a:ext cx="191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79F131-A83C-41CF-92BB-9D316F68D216}"/>
                    </a:ext>
                  </a:extLst>
                </p14:cNvPr>
                <p14:cNvContentPartPr/>
                <p14:nvPr/>
              </p14:nvContentPartPr>
              <p14:xfrm>
                <a:off x="5950178" y="1719098"/>
                <a:ext cx="38520" cy="67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79F131-A83C-41CF-92BB-9D316F68D2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41178" y="1710098"/>
                  <a:ext cx="56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35EC78-F2E2-42E1-AF7E-A7E7EBCC2902}"/>
                    </a:ext>
                  </a:extLst>
                </p14:cNvPr>
                <p14:cNvContentPartPr/>
                <p14:nvPr/>
              </p14:nvContentPartPr>
              <p14:xfrm>
                <a:off x="6840458" y="1701098"/>
                <a:ext cx="21240" cy="77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35EC78-F2E2-42E1-AF7E-A7E7EBCC29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31458" y="1692098"/>
                  <a:ext cx="38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924E6D-BDAE-4F68-9E54-D81BBE711F27}"/>
                    </a:ext>
                  </a:extLst>
                </p14:cNvPr>
                <p14:cNvContentPartPr/>
                <p14:nvPr/>
              </p14:nvContentPartPr>
              <p14:xfrm>
                <a:off x="7704818" y="1695698"/>
                <a:ext cx="24120" cy="89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924E6D-BDAE-4F68-9E54-D81BBE711F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96178" y="1687058"/>
                  <a:ext cx="41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C1CE17-CE02-431A-86BD-9C7DF016779B}"/>
                    </a:ext>
                  </a:extLst>
                </p14:cNvPr>
                <p14:cNvContentPartPr/>
                <p14:nvPr/>
              </p14:nvContentPartPr>
              <p14:xfrm>
                <a:off x="8528138" y="1687058"/>
                <a:ext cx="11520" cy="109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C1CE17-CE02-431A-86BD-9C7DF016779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19498" y="1678418"/>
                  <a:ext cx="29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3393326-108C-45AE-A48F-B195D92D572F}"/>
                    </a:ext>
                  </a:extLst>
                </p14:cNvPr>
                <p14:cNvContentPartPr/>
                <p14:nvPr/>
              </p14:nvContentPartPr>
              <p14:xfrm>
                <a:off x="9418418" y="1696418"/>
                <a:ext cx="18720" cy="109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3393326-108C-45AE-A48F-B195D92D57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09418" y="1687778"/>
                  <a:ext cx="36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9B09C3-36E5-41D3-BD57-D766474F6F0B}"/>
                    </a:ext>
                  </a:extLst>
                </p14:cNvPr>
                <p14:cNvContentPartPr/>
                <p14:nvPr/>
              </p14:nvContentPartPr>
              <p14:xfrm>
                <a:off x="10322378" y="1655378"/>
                <a:ext cx="17640" cy="143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9B09C3-36E5-41D3-BD57-D766474F6F0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13738" y="1646378"/>
                  <a:ext cx="3528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37FFFFA-200D-4AF0-A7CA-E7022A7E61C3}"/>
              </a:ext>
            </a:extLst>
          </p:cNvPr>
          <p:cNvGrpSpPr/>
          <p:nvPr/>
        </p:nvGrpSpPr>
        <p:grpSpPr>
          <a:xfrm>
            <a:off x="2403818" y="649898"/>
            <a:ext cx="1015200" cy="105480"/>
            <a:chOff x="2403818" y="649898"/>
            <a:chExt cx="101520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704F960-2CB9-473B-8227-89CC4B55A295}"/>
                    </a:ext>
                  </a:extLst>
                </p14:cNvPr>
                <p14:cNvContentPartPr/>
                <p14:nvPr/>
              </p14:nvContentPartPr>
              <p14:xfrm>
                <a:off x="2403818" y="669338"/>
                <a:ext cx="18720" cy="3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704F960-2CB9-473B-8227-89CC4B55A2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95178" y="660698"/>
                  <a:ext cx="36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64073FB-A731-4186-9364-4E31CDA7B9C4}"/>
                    </a:ext>
                  </a:extLst>
                </p14:cNvPr>
                <p14:cNvContentPartPr/>
                <p14:nvPr/>
              </p14:nvContentPartPr>
              <p14:xfrm>
                <a:off x="2574458" y="649898"/>
                <a:ext cx="53640" cy="14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64073FB-A731-4186-9364-4E31CDA7B9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65458" y="641258"/>
                  <a:ext cx="71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F954EAF-EA31-4746-B9FD-74A3CB3DF4E6}"/>
                    </a:ext>
                  </a:extLst>
                </p14:cNvPr>
                <p14:cNvContentPartPr/>
                <p14:nvPr/>
              </p14:nvContentPartPr>
              <p14:xfrm>
                <a:off x="2705498" y="667178"/>
                <a:ext cx="353160" cy="31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F954EAF-EA31-4746-B9FD-74A3CB3DF4E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96498" y="658538"/>
                  <a:ext cx="370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776698A-96DF-4F31-A366-1DA958DFAB85}"/>
                    </a:ext>
                  </a:extLst>
                </p14:cNvPr>
                <p14:cNvContentPartPr/>
                <p14:nvPr/>
              </p14:nvContentPartPr>
              <p14:xfrm>
                <a:off x="3284738" y="717938"/>
                <a:ext cx="134280" cy="3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776698A-96DF-4F31-A366-1DA958DFAB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6098" y="709298"/>
                  <a:ext cx="1519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81962A4-3D38-43D1-B3B2-B892182396DB}"/>
                  </a:ext>
                </a:extLst>
              </p14:cNvPr>
              <p14:cNvContentPartPr/>
              <p14:nvPr/>
            </p14:nvContentPartPr>
            <p14:xfrm>
              <a:off x="4142258" y="1032578"/>
              <a:ext cx="61920" cy="30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81962A4-3D38-43D1-B3B2-B892182396D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33258" y="1023938"/>
                <a:ext cx="795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5C974FE-857E-4829-A47B-8E57CF5EC094}"/>
                  </a:ext>
                </a:extLst>
              </p14:cNvPr>
              <p14:cNvContentPartPr/>
              <p14:nvPr/>
            </p14:nvContentPartPr>
            <p14:xfrm>
              <a:off x="4387778" y="1161818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5C974FE-857E-4829-A47B-8E57CF5EC09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79138" y="11528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9F91BFF-9BBB-4648-AE85-F5BAC32C5D77}"/>
                  </a:ext>
                </a:extLst>
              </p14:cNvPr>
              <p14:cNvContentPartPr/>
              <p14:nvPr/>
            </p14:nvContentPartPr>
            <p14:xfrm>
              <a:off x="4706738" y="1367378"/>
              <a:ext cx="271800" cy="177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9F91BFF-9BBB-4648-AE85-F5BAC32C5D7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98098" y="1358738"/>
                <a:ext cx="2894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C4B0378-71D4-4C97-95CF-8D341C9CB876}"/>
                  </a:ext>
                </a:extLst>
              </p14:cNvPr>
              <p14:cNvContentPartPr/>
              <p14:nvPr/>
            </p14:nvContentPartPr>
            <p14:xfrm>
              <a:off x="5111018" y="1633418"/>
              <a:ext cx="80280" cy="94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C4B0378-71D4-4C97-95CF-8D341C9CB87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02378" y="1624778"/>
                <a:ext cx="979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8F3D68D-7B06-4825-9EDA-1F92E7DB4E39}"/>
                  </a:ext>
                </a:extLst>
              </p14:cNvPr>
              <p14:cNvContentPartPr/>
              <p14:nvPr/>
            </p14:nvContentPartPr>
            <p14:xfrm>
              <a:off x="5299298" y="1804418"/>
              <a:ext cx="52560" cy="39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8F3D68D-7B06-4825-9EDA-1F92E7DB4E3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290298" y="1795778"/>
                <a:ext cx="702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D9A7A3E-4AAD-4338-BC72-5C267FB9DCC0}"/>
                  </a:ext>
                </a:extLst>
              </p14:cNvPr>
              <p14:cNvContentPartPr/>
              <p14:nvPr/>
            </p14:nvContentPartPr>
            <p14:xfrm>
              <a:off x="5427458" y="1918538"/>
              <a:ext cx="23400" cy="28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D9A7A3E-4AAD-4338-BC72-5C267FB9DCC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18818" y="1909538"/>
                <a:ext cx="410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6D318A6-543E-4FB7-962F-0FA2DB3C8109}"/>
                  </a:ext>
                </a:extLst>
              </p14:cNvPr>
              <p14:cNvContentPartPr/>
              <p14:nvPr/>
            </p14:nvContentPartPr>
            <p14:xfrm>
              <a:off x="5578658" y="2104658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6D318A6-543E-4FB7-962F-0FA2DB3C81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70018" y="20960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258B093-4C8D-48DF-8D18-0E4B033F1FF9}"/>
                  </a:ext>
                </a:extLst>
              </p14:cNvPr>
              <p14:cNvContentPartPr/>
              <p14:nvPr/>
            </p14:nvContentPartPr>
            <p14:xfrm>
              <a:off x="5752178" y="2225618"/>
              <a:ext cx="50760" cy="54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258B093-4C8D-48DF-8D18-0E4B033F1FF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743178" y="2216978"/>
                <a:ext cx="684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24E0668-7C0A-44AF-9182-A48B9384D039}"/>
                  </a:ext>
                </a:extLst>
              </p14:cNvPr>
              <p14:cNvContentPartPr/>
              <p14:nvPr/>
            </p14:nvContentPartPr>
            <p14:xfrm>
              <a:off x="5962778" y="2385098"/>
              <a:ext cx="130680" cy="48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24E0668-7C0A-44AF-9182-A48B9384D03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954138" y="2376458"/>
                <a:ext cx="1483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D19E4FD-F085-4FC9-961E-E5C4704E8FBC}"/>
              </a:ext>
            </a:extLst>
          </p:cNvPr>
          <p:cNvGrpSpPr/>
          <p:nvPr/>
        </p:nvGrpSpPr>
        <p:grpSpPr>
          <a:xfrm>
            <a:off x="6173018" y="2495258"/>
            <a:ext cx="1932840" cy="367920"/>
            <a:chOff x="6173018" y="2495258"/>
            <a:chExt cx="193284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2040E6B-E735-4035-A40A-4B26961C2938}"/>
                    </a:ext>
                  </a:extLst>
                </p14:cNvPr>
                <p14:cNvContentPartPr/>
                <p14:nvPr/>
              </p14:nvContentPartPr>
              <p14:xfrm>
                <a:off x="6173018" y="2495258"/>
                <a:ext cx="173520" cy="101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2040E6B-E735-4035-A40A-4B26961C293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164018" y="2486618"/>
                  <a:ext cx="191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153648B-1407-4AD1-8E29-01031D9DD426}"/>
                    </a:ext>
                  </a:extLst>
                </p14:cNvPr>
                <p14:cNvContentPartPr/>
                <p14:nvPr/>
              </p14:nvContentPartPr>
              <p14:xfrm>
                <a:off x="6428618" y="2631698"/>
                <a:ext cx="156240" cy="46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153648B-1407-4AD1-8E29-01031D9DD42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19978" y="2622698"/>
                  <a:ext cx="173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D210316-B7A7-4481-8D45-CCEE0B239E77}"/>
                    </a:ext>
                  </a:extLst>
                </p14:cNvPr>
                <p14:cNvContentPartPr/>
                <p14:nvPr/>
              </p14:nvContentPartPr>
              <p14:xfrm>
                <a:off x="6719138" y="2728178"/>
                <a:ext cx="292680" cy="66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D210316-B7A7-4481-8D45-CCEE0B239E7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10498" y="2719178"/>
                  <a:ext cx="310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19C709-0FCE-4E46-984D-AC54911007B4}"/>
                    </a:ext>
                  </a:extLst>
                </p14:cNvPr>
                <p14:cNvContentPartPr/>
                <p14:nvPr/>
              </p14:nvContentPartPr>
              <p14:xfrm>
                <a:off x="7099658" y="2816378"/>
                <a:ext cx="185400" cy="38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19C709-0FCE-4E46-984D-AC54911007B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091018" y="2807738"/>
                  <a:ext cx="203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FD3663-93FD-451D-AE00-F68EC31C7366}"/>
                    </a:ext>
                  </a:extLst>
                </p14:cNvPr>
                <p14:cNvContentPartPr/>
                <p14:nvPr/>
              </p14:nvContentPartPr>
              <p14:xfrm>
                <a:off x="7439858" y="2839778"/>
                <a:ext cx="152640" cy="20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FD3663-93FD-451D-AE00-F68EC31C736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31218" y="2830778"/>
                  <a:ext cx="170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76896B6-85FD-4204-A1EF-EEC1AD5F9280}"/>
                    </a:ext>
                  </a:extLst>
                </p14:cNvPr>
                <p14:cNvContentPartPr/>
                <p14:nvPr/>
              </p14:nvContentPartPr>
              <p14:xfrm>
                <a:off x="7655498" y="2819978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76896B6-85FD-4204-A1EF-EEC1AD5F92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6498" y="28113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50C7CF-7E97-455A-A2CF-E640CE10B94B}"/>
                    </a:ext>
                  </a:extLst>
                </p14:cNvPr>
                <p14:cNvContentPartPr/>
                <p14:nvPr/>
              </p14:nvContentPartPr>
              <p14:xfrm>
                <a:off x="7566578" y="2862098"/>
                <a:ext cx="29520" cy="1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50C7CF-7E97-455A-A2CF-E640CE10B94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7578" y="2853458"/>
                  <a:ext cx="47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E9C383C-BAF9-4120-9BF1-CE88CEA31710}"/>
                    </a:ext>
                  </a:extLst>
                </p14:cNvPr>
                <p14:cNvContentPartPr/>
                <p14:nvPr/>
              </p14:nvContentPartPr>
              <p14:xfrm>
                <a:off x="7724258" y="2800538"/>
                <a:ext cx="198360" cy="46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E9C383C-BAF9-4120-9BF1-CE88CEA3171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15258" y="2791538"/>
                  <a:ext cx="216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FFD10BB-83CA-4CCB-B18B-A56385A8B6C2}"/>
                    </a:ext>
                  </a:extLst>
                </p14:cNvPr>
                <p14:cNvContentPartPr/>
                <p14:nvPr/>
              </p14:nvContentPartPr>
              <p14:xfrm>
                <a:off x="8009378" y="2769938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FFD10BB-83CA-4CCB-B18B-A56385A8B6C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00378" y="2761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373C9B4-8C74-47D2-9134-4E2AB0F0EBBB}"/>
                    </a:ext>
                  </a:extLst>
                </p14:cNvPr>
                <p14:cNvContentPartPr/>
                <p14:nvPr/>
              </p14:nvContentPartPr>
              <p14:xfrm>
                <a:off x="7761698" y="2851298"/>
                <a:ext cx="25920" cy="1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373C9B4-8C74-47D2-9134-4E2AB0F0EBB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753058" y="2842298"/>
                  <a:ext cx="43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7176A19-11EE-44F3-A7C0-AE070BD17F4C}"/>
                    </a:ext>
                  </a:extLst>
                </p14:cNvPr>
                <p14:cNvContentPartPr/>
                <p14:nvPr/>
              </p14:nvContentPartPr>
              <p14:xfrm>
                <a:off x="8070578" y="2799098"/>
                <a:ext cx="35280" cy="9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7176A19-11EE-44F3-A7C0-AE070BD17F4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61938" y="2790098"/>
                  <a:ext cx="529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BC98C3D-0D71-4452-AA5F-838E0655438E}"/>
              </a:ext>
            </a:extLst>
          </p:cNvPr>
          <p:cNvGrpSpPr/>
          <p:nvPr/>
        </p:nvGrpSpPr>
        <p:grpSpPr>
          <a:xfrm>
            <a:off x="8397818" y="2163338"/>
            <a:ext cx="1352520" cy="566640"/>
            <a:chOff x="8397818" y="2163338"/>
            <a:chExt cx="1352520" cy="5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FC6272B-5A93-4BB3-B222-8E66227F1BBA}"/>
                    </a:ext>
                  </a:extLst>
                </p14:cNvPr>
                <p14:cNvContentPartPr/>
                <p14:nvPr/>
              </p14:nvContentPartPr>
              <p14:xfrm>
                <a:off x="8397818" y="2413538"/>
                <a:ext cx="880560" cy="316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FC6272B-5A93-4BB3-B222-8E66227F1BB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89178" y="2404538"/>
                  <a:ext cx="898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F0FA708-84BD-40BC-B18D-8C056B3BB644}"/>
                    </a:ext>
                  </a:extLst>
                </p14:cNvPr>
                <p14:cNvContentPartPr/>
                <p14:nvPr/>
              </p14:nvContentPartPr>
              <p14:xfrm>
                <a:off x="9407258" y="2163338"/>
                <a:ext cx="343080" cy="202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F0FA708-84BD-40BC-B18D-8C056B3BB64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398618" y="2154698"/>
                  <a:ext cx="360720" cy="22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45FA022-6FE7-4795-A0D8-88E8AD9AE538}"/>
                  </a:ext>
                </a:extLst>
              </p14:cNvPr>
              <p14:cNvContentPartPr/>
              <p14:nvPr/>
            </p14:nvContentPartPr>
            <p14:xfrm>
              <a:off x="9878498" y="1769858"/>
              <a:ext cx="443160" cy="320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45FA022-6FE7-4795-A0D8-88E8AD9AE53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869858" y="1760858"/>
                <a:ext cx="460800" cy="33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738C9D-0D53-4E1E-A8B7-13BB449FA1E7}"/>
              </a:ext>
            </a:extLst>
          </p:cNvPr>
          <p:cNvGrpSpPr/>
          <p:nvPr/>
        </p:nvGrpSpPr>
        <p:grpSpPr>
          <a:xfrm>
            <a:off x="2394458" y="650978"/>
            <a:ext cx="70200" cy="1040760"/>
            <a:chOff x="2394458" y="650978"/>
            <a:chExt cx="70200" cy="104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1375D6E-3DD7-46BE-810F-EB472D22FCC2}"/>
                    </a:ext>
                  </a:extLst>
                </p14:cNvPr>
                <p14:cNvContentPartPr/>
                <p14:nvPr/>
              </p14:nvContentPartPr>
              <p14:xfrm>
                <a:off x="2427578" y="715058"/>
                <a:ext cx="23760" cy="976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1375D6E-3DD7-46BE-810F-EB472D22FCC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418938" y="706418"/>
                  <a:ext cx="41400" cy="9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BDF98D2-23F8-44A4-A418-69F1EDC26AC0}"/>
                    </a:ext>
                  </a:extLst>
                </p14:cNvPr>
                <p14:cNvContentPartPr/>
                <p14:nvPr/>
              </p14:nvContentPartPr>
              <p14:xfrm>
                <a:off x="2394458" y="650978"/>
                <a:ext cx="70200" cy="133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BDF98D2-23F8-44A4-A418-69F1EDC26AC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385458" y="642338"/>
                  <a:ext cx="8784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6AC4D3F-5AD4-46FE-9F08-D2569A1A8C4A}"/>
              </a:ext>
            </a:extLst>
          </p:cNvPr>
          <p:cNvGrpSpPr/>
          <p:nvPr/>
        </p:nvGrpSpPr>
        <p:grpSpPr>
          <a:xfrm>
            <a:off x="3385178" y="765098"/>
            <a:ext cx="66240" cy="919080"/>
            <a:chOff x="3385178" y="765098"/>
            <a:chExt cx="66240" cy="91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463E955-F70C-4FA4-A9F9-E2E3DB4485BC}"/>
                    </a:ext>
                  </a:extLst>
                </p14:cNvPr>
                <p14:cNvContentPartPr/>
                <p14:nvPr/>
              </p14:nvContentPartPr>
              <p14:xfrm>
                <a:off x="3398498" y="846458"/>
                <a:ext cx="19800" cy="837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463E955-F70C-4FA4-A9F9-E2E3DB4485B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89498" y="837458"/>
                  <a:ext cx="3744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F147BB0-22A8-40EA-91F7-2849D468396D}"/>
                    </a:ext>
                  </a:extLst>
                </p14:cNvPr>
                <p14:cNvContentPartPr/>
                <p14:nvPr/>
              </p14:nvContentPartPr>
              <p14:xfrm>
                <a:off x="3385178" y="765098"/>
                <a:ext cx="66240" cy="85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147BB0-22A8-40EA-91F7-2849D468396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76178" y="756098"/>
                  <a:ext cx="838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C2BD2B0-2BB2-42EA-85E9-50C8500F9C49}"/>
              </a:ext>
            </a:extLst>
          </p:cNvPr>
          <p:cNvGrpSpPr/>
          <p:nvPr/>
        </p:nvGrpSpPr>
        <p:grpSpPr>
          <a:xfrm>
            <a:off x="4242338" y="1073978"/>
            <a:ext cx="81720" cy="659880"/>
            <a:chOff x="4242338" y="1073978"/>
            <a:chExt cx="8172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C77BB20-5256-4599-968B-AB3A6C1350D0}"/>
                    </a:ext>
                  </a:extLst>
                </p14:cNvPr>
                <p14:cNvContentPartPr/>
                <p14:nvPr/>
              </p14:nvContentPartPr>
              <p14:xfrm>
                <a:off x="4256738" y="1129058"/>
                <a:ext cx="24480" cy="604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C77BB20-5256-4599-968B-AB3A6C1350D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47738" y="1120058"/>
                  <a:ext cx="4212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78B2839-84D4-4813-BF60-39D77A42E289}"/>
                    </a:ext>
                  </a:extLst>
                </p14:cNvPr>
                <p14:cNvContentPartPr/>
                <p14:nvPr/>
              </p14:nvContentPartPr>
              <p14:xfrm>
                <a:off x="4242338" y="1073978"/>
                <a:ext cx="81720" cy="101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78B2839-84D4-4813-BF60-39D77A42E28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233698" y="1064978"/>
                  <a:ext cx="9936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9B0B904-6161-4441-AEED-B447B42355BF}"/>
                  </a:ext>
                </a:extLst>
              </p14:cNvPr>
              <p14:cNvContentPartPr/>
              <p14:nvPr/>
            </p14:nvContentPartPr>
            <p14:xfrm>
              <a:off x="5180858" y="1692818"/>
              <a:ext cx="52920" cy="68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9B0B904-6161-4441-AEED-B447B42355B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172218" y="1683818"/>
                <a:ext cx="7056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3C3CBAF-747B-4616-857A-6BFF82B4917C}"/>
              </a:ext>
            </a:extLst>
          </p:cNvPr>
          <p:cNvGrpSpPr/>
          <p:nvPr/>
        </p:nvGrpSpPr>
        <p:grpSpPr>
          <a:xfrm>
            <a:off x="5993018" y="1755818"/>
            <a:ext cx="81360" cy="705960"/>
            <a:chOff x="5993018" y="1755818"/>
            <a:chExt cx="81360" cy="70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B95931-A007-4581-83FD-FE21CB7B5489}"/>
                    </a:ext>
                  </a:extLst>
                </p14:cNvPr>
                <p14:cNvContentPartPr/>
                <p14:nvPr/>
              </p14:nvContentPartPr>
              <p14:xfrm>
                <a:off x="5993018" y="1755818"/>
                <a:ext cx="42120" cy="596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EB95931-A007-4581-83FD-FE21CB7B548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984378" y="1746818"/>
                  <a:ext cx="5976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3E9465-DF9F-49DB-B71E-5C67A756879B}"/>
                    </a:ext>
                  </a:extLst>
                </p14:cNvPr>
                <p14:cNvContentPartPr/>
                <p14:nvPr/>
              </p14:nvContentPartPr>
              <p14:xfrm>
                <a:off x="6002378" y="2368898"/>
                <a:ext cx="72000" cy="92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3E9465-DF9F-49DB-B71E-5C67A75687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993738" y="2359898"/>
                  <a:ext cx="896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D33BBA2-7A91-46D2-9685-88CDC8F74D6E}"/>
              </a:ext>
            </a:extLst>
          </p:cNvPr>
          <p:cNvGrpSpPr/>
          <p:nvPr/>
        </p:nvGrpSpPr>
        <p:grpSpPr>
          <a:xfrm>
            <a:off x="6840458" y="1766978"/>
            <a:ext cx="137160" cy="1068480"/>
            <a:chOff x="6840458" y="1766978"/>
            <a:chExt cx="137160" cy="10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B28BF00-954A-4ACF-9011-F0DD6E06E429}"/>
                    </a:ext>
                  </a:extLst>
                </p14:cNvPr>
                <p14:cNvContentPartPr/>
                <p14:nvPr/>
              </p14:nvContentPartPr>
              <p14:xfrm>
                <a:off x="6840458" y="1766978"/>
                <a:ext cx="85680" cy="955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B28BF00-954A-4ACF-9011-F0DD6E06E42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31458" y="1757978"/>
                  <a:ext cx="103320" cy="9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190E553-9A6D-43FB-8D62-76E96A9966D9}"/>
                    </a:ext>
                  </a:extLst>
                </p14:cNvPr>
                <p14:cNvContentPartPr/>
                <p14:nvPr/>
              </p14:nvContentPartPr>
              <p14:xfrm>
                <a:off x="6890858" y="2759498"/>
                <a:ext cx="86760" cy="75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190E553-9A6D-43FB-8D62-76E96A9966D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881858" y="2750498"/>
                  <a:ext cx="10440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8B5BDDB-777B-44CE-99CC-0539DFDEF2A3}"/>
              </a:ext>
            </a:extLst>
          </p:cNvPr>
          <p:cNvGrpSpPr/>
          <p:nvPr/>
        </p:nvGrpSpPr>
        <p:grpSpPr>
          <a:xfrm>
            <a:off x="7716338" y="1759778"/>
            <a:ext cx="119880" cy="1137960"/>
            <a:chOff x="7716338" y="1759778"/>
            <a:chExt cx="119880" cy="11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645097-A5D8-4AF7-8615-4879A78C8C66}"/>
                    </a:ext>
                  </a:extLst>
                </p14:cNvPr>
                <p14:cNvContentPartPr/>
                <p14:nvPr/>
              </p14:nvContentPartPr>
              <p14:xfrm>
                <a:off x="7716338" y="1759778"/>
                <a:ext cx="67680" cy="1041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645097-A5D8-4AF7-8615-4879A78C8C6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07698" y="1750778"/>
                  <a:ext cx="85320" cy="10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D157BAF-BAB8-4FF7-A930-9D1B3F2A3878}"/>
                    </a:ext>
                  </a:extLst>
                </p14:cNvPr>
                <p14:cNvContentPartPr/>
                <p14:nvPr/>
              </p14:nvContentPartPr>
              <p14:xfrm>
                <a:off x="7764218" y="2828618"/>
                <a:ext cx="72000" cy="69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D157BAF-BAB8-4FF7-A930-9D1B3F2A387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55578" y="2819978"/>
                  <a:ext cx="8964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F9A1891-A88D-4359-9948-70E4ADBBE5A2}"/>
              </a:ext>
            </a:extLst>
          </p:cNvPr>
          <p:cNvGrpSpPr/>
          <p:nvPr/>
        </p:nvGrpSpPr>
        <p:grpSpPr>
          <a:xfrm>
            <a:off x="8531018" y="1788578"/>
            <a:ext cx="97920" cy="941040"/>
            <a:chOff x="8531018" y="1788578"/>
            <a:chExt cx="97920" cy="94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BC95079-E844-495C-A43C-CEC7A2677B32}"/>
                    </a:ext>
                  </a:extLst>
                </p14:cNvPr>
                <p14:cNvContentPartPr/>
                <p14:nvPr/>
              </p14:nvContentPartPr>
              <p14:xfrm>
                <a:off x="8531018" y="1788578"/>
                <a:ext cx="44640" cy="831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BC95079-E844-495C-A43C-CEC7A2677B3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522018" y="1779938"/>
                  <a:ext cx="62280" cy="8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CEC6A55-15ED-429D-BFF6-CE7954D1BE49}"/>
                    </a:ext>
                  </a:extLst>
                </p14:cNvPr>
                <p14:cNvContentPartPr/>
                <p14:nvPr/>
              </p14:nvContentPartPr>
              <p14:xfrm>
                <a:off x="8532458" y="2633138"/>
                <a:ext cx="96480" cy="96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CEC6A55-15ED-429D-BFF6-CE7954D1BE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523458" y="2624138"/>
                  <a:ext cx="1141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334CE4F-F650-4372-A05D-7C39F50EBE6E}"/>
              </a:ext>
            </a:extLst>
          </p:cNvPr>
          <p:cNvGrpSpPr/>
          <p:nvPr/>
        </p:nvGrpSpPr>
        <p:grpSpPr>
          <a:xfrm>
            <a:off x="9426698" y="1734938"/>
            <a:ext cx="121320" cy="607320"/>
            <a:chOff x="9426698" y="1734938"/>
            <a:chExt cx="121320" cy="60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8ABF1B-31D9-492E-A925-C9DA976DCE8D}"/>
                    </a:ext>
                  </a:extLst>
                </p14:cNvPr>
                <p14:cNvContentPartPr/>
                <p14:nvPr/>
              </p14:nvContentPartPr>
              <p14:xfrm>
                <a:off x="9426698" y="1734938"/>
                <a:ext cx="69120" cy="489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8ABF1B-31D9-492E-A925-C9DA976DCE8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417698" y="1726298"/>
                  <a:ext cx="867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8247F86-EFAA-4F81-B8FD-4FDB379FD0D3}"/>
                    </a:ext>
                  </a:extLst>
                </p14:cNvPr>
                <p14:cNvContentPartPr/>
                <p14:nvPr/>
              </p14:nvContentPartPr>
              <p14:xfrm>
                <a:off x="9454778" y="2262698"/>
                <a:ext cx="93240" cy="79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8247F86-EFAA-4F81-B8FD-4FDB379FD0D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446138" y="2254058"/>
                  <a:ext cx="11088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5B57427-91B8-4B85-8B52-BF0F00FD115C}"/>
              </a:ext>
            </a:extLst>
          </p:cNvPr>
          <p:cNvGrpSpPr/>
          <p:nvPr/>
        </p:nvGrpSpPr>
        <p:grpSpPr>
          <a:xfrm>
            <a:off x="10299338" y="1701818"/>
            <a:ext cx="67680" cy="147600"/>
            <a:chOff x="10299338" y="1701818"/>
            <a:chExt cx="6768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3A8B2BE-DFC1-4F8D-BD29-552D602C7616}"/>
                    </a:ext>
                  </a:extLst>
                </p14:cNvPr>
                <p14:cNvContentPartPr/>
                <p14:nvPr/>
              </p14:nvContentPartPr>
              <p14:xfrm>
                <a:off x="10327778" y="1701818"/>
                <a:ext cx="14760" cy="69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3A8B2BE-DFC1-4F8D-BD29-552D602C761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319138" y="1692818"/>
                  <a:ext cx="32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D472CBD-A43D-4A9E-B9AA-2127E21806AE}"/>
                    </a:ext>
                  </a:extLst>
                </p14:cNvPr>
                <p14:cNvContentPartPr/>
                <p14:nvPr/>
              </p14:nvContentPartPr>
              <p14:xfrm>
                <a:off x="10299338" y="1793618"/>
                <a:ext cx="67680" cy="55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D472CBD-A43D-4A9E-B9AA-2127E21806A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90698" y="1784978"/>
                  <a:ext cx="85320" cy="7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480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C4C63F6-DB12-4EAF-918A-2417BF08C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41" y="994832"/>
            <a:ext cx="7383992" cy="474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57B932B-794E-4CCD-8F4D-CE990444EDDC}"/>
              </a:ext>
            </a:extLst>
          </p:cNvPr>
          <p:cNvGrpSpPr/>
          <p:nvPr/>
        </p:nvGrpSpPr>
        <p:grpSpPr>
          <a:xfrm>
            <a:off x="8500778" y="3169538"/>
            <a:ext cx="797760" cy="252000"/>
            <a:chOff x="8500778" y="3169538"/>
            <a:chExt cx="79776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9DB969-1C05-4A2F-A7CF-FEA6DEF4796C}"/>
                    </a:ext>
                  </a:extLst>
                </p14:cNvPr>
                <p14:cNvContentPartPr/>
                <p14:nvPr/>
              </p14:nvContentPartPr>
              <p14:xfrm>
                <a:off x="8992178" y="3287978"/>
                <a:ext cx="139680" cy="133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9DB969-1C05-4A2F-A7CF-FEA6DEF479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83178" y="3278978"/>
                  <a:ext cx="157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8A1E03-AC0E-46A8-88B0-6AD6BA0ACB10}"/>
                    </a:ext>
                  </a:extLst>
                </p14:cNvPr>
                <p14:cNvContentPartPr/>
                <p14:nvPr/>
              </p14:nvContentPartPr>
              <p14:xfrm>
                <a:off x="8849978" y="3201938"/>
                <a:ext cx="321120" cy="21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8A1E03-AC0E-46A8-88B0-6AD6BA0ACB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41338" y="3193298"/>
                  <a:ext cx="338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34AA2E-CD5C-4C36-A563-2F4A354C57BE}"/>
                    </a:ext>
                  </a:extLst>
                </p14:cNvPr>
                <p14:cNvContentPartPr/>
                <p14:nvPr/>
              </p14:nvContentPartPr>
              <p14:xfrm>
                <a:off x="9168938" y="3169538"/>
                <a:ext cx="129600" cy="54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34AA2E-CD5C-4C36-A563-2F4A354C57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0298" y="3160538"/>
                  <a:ext cx="147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86D78BD-4D53-448B-97F9-8227E844DB43}"/>
                    </a:ext>
                  </a:extLst>
                </p14:cNvPr>
                <p14:cNvContentPartPr/>
                <p14:nvPr/>
              </p14:nvContentPartPr>
              <p14:xfrm>
                <a:off x="8527418" y="3225338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86D78BD-4D53-448B-97F9-8227E844DB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18418" y="32163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79EAA4-B409-4C8F-A979-16BF29B44319}"/>
                    </a:ext>
                  </a:extLst>
                </p14:cNvPr>
                <p14:cNvContentPartPr/>
                <p14:nvPr/>
              </p14:nvContentPartPr>
              <p14:xfrm>
                <a:off x="8500778" y="3170258"/>
                <a:ext cx="790560" cy="63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79EAA4-B409-4C8F-A979-16BF29B443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91778" y="3161258"/>
                  <a:ext cx="80820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A47D83-4C4E-46D4-9E47-94708BFBACEE}"/>
                  </a:ext>
                </a:extLst>
              </p14:cNvPr>
              <p14:cNvContentPartPr/>
              <p14:nvPr/>
            </p14:nvContentPartPr>
            <p14:xfrm>
              <a:off x="9212138" y="1168298"/>
              <a:ext cx="146880" cy="14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A47D83-4C4E-46D4-9E47-94708BFBAC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03498" y="1159298"/>
                <a:ext cx="1645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F745CA-C6EC-4CBB-B2FA-0E6678DBB25E}"/>
                  </a:ext>
                </a:extLst>
              </p14:cNvPr>
              <p14:cNvContentPartPr/>
              <p14:nvPr/>
            </p14:nvContentPartPr>
            <p14:xfrm>
              <a:off x="9228698" y="1188458"/>
              <a:ext cx="129600" cy="88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F745CA-C6EC-4CBB-B2FA-0E6678DBB25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19698" y="1179818"/>
                <a:ext cx="1472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D1F286-2E95-47F4-86DA-4C6D59CB62AE}"/>
                  </a:ext>
                </a:extLst>
              </p14:cNvPr>
              <p14:cNvContentPartPr/>
              <p14:nvPr/>
            </p14:nvContentPartPr>
            <p14:xfrm>
              <a:off x="9451538" y="1083338"/>
              <a:ext cx="75240" cy="212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D1F286-2E95-47F4-86DA-4C6D59CB62A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42898" y="1074338"/>
                <a:ext cx="928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FDFC89-90C9-454E-85A5-5F3687D7A2DE}"/>
                  </a:ext>
                </a:extLst>
              </p14:cNvPr>
              <p14:cNvContentPartPr/>
              <p14:nvPr/>
            </p14:nvContentPartPr>
            <p14:xfrm>
              <a:off x="9570698" y="1183778"/>
              <a:ext cx="118440" cy="102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FDFC89-90C9-454E-85A5-5F3687D7A2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61698" y="1174778"/>
                <a:ext cx="1360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327CD5E-A932-489B-9D40-DA7C3EA11E77}"/>
                  </a:ext>
                </a:extLst>
              </p14:cNvPr>
              <p14:cNvContentPartPr/>
              <p14:nvPr/>
            </p14:nvContentPartPr>
            <p14:xfrm>
              <a:off x="9704618" y="1048778"/>
              <a:ext cx="126000" cy="234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327CD5E-A932-489B-9D40-DA7C3EA11E7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95618" y="1039778"/>
                <a:ext cx="1436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12FAA59-A988-46E7-86AF-B2ABC968CE9D}"/>
                  </a:ext>
                </a:extLst>
              </p14:cNvPr>
              <p14:cNvContentPartPr/>
              <p14:nvPr/>
            </p14:nvContentPartPr>
            <p14:xfrm>
              <a:off x="9962018" y="1202138"/>
              <a:ext cx="8244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12FAA59-A988-46E7-86AF-B2ABC968CE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53378" y="1193498"/>
                <a:ext cx="1000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2C9297-CD7D-4AC1-B168-272050B78F9A}"/>
                  </a:ext>
                </a:extLst>
              </p14:cNvPr>
              <p14:cNvContentPartPr/>
              <p14:nvPr/>
            </p14:nvContentPartPr>
            <p14:xfrm>
              <a:off x="9983978" y="1149218"/>
              <a:ext cx="67320" cy="14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2C9297-CD7D-4AC1-B168-272050B78F9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75338" y="1140578"/>
                <a:ext cx="8496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669E6E6F-2FE7-4B9C-A57B-1CF7DC459BA6}"/>
              </a:ext>
            </a:extLst>
          </p:cNvPr>
          <p:cNvGrpSpPr/>
          <p:nvPr/>
        </p:nvGrpSpPr>
        <p:grpSpPr>
          <a:xfrm>
            <a:off x="10230578" y="911618"/>
            <a:ext cx="1444680" cy="557640"/>
            <a:chOff x="10230578" y="911618"/>
            <a:chExt cx="144468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194AE6-97BB-4981-8448-8AF709C3186A}"/>
                    </a:ext>
                  </a:extLst>
                </p14:cNvPr>
                <p14:cNvContentPartPr/>
                <p14:nvPr/>
              </p14:nvContentPartPr>
              <p14:xfrm>
                <a:off x="10230578" y="1128338"/>
                <a:ext cx="125280" cy="101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194AE6-97BB-4981-8448-8AF709C318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21938" y="1119338"/>
                  <a:ext cx="142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76C594-DFAD-4DA8-B4C2-CC65DF7966EA}"/>
                    </a:ext>
                  </a:extLst>
                </p14:cNvPr>
                <p14:cNvContentPartPr/>
                <p14:nvPr/>
              </p14:nvContentPartPr>
              <p14:xfrm>
                <a:off x="10398698" y="1131578"/>
                <a:ext cx="126720" cy="8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76C594-DFAD-4DA8-B4C2-CC65DF7966E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89698" y="1122938"/>
                  <a:ext cx="144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C31FDF-7AF1-4883-96C1-B60C3AEB973E}"/>
                    </a:ext>
                  </a:extLst>
                </p14:cNvPr>
                <p14:cNvContentPartPr/>
                <p14:nvPr/>
              </p14:nvContentPartPr>
              <p14:xfrm>
                <a:off x="10577258" y="1121858"/>
                <a:ext cx="88560" cy="10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C31FDF-7AF1-4883-96C1-B60C3AEB973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568618" y="1112858"/>
                  <a:ext cx="106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5911E6-24A3-477D-BDBD-B998A75ACC34}"/>
                    </a:ext>
                  </a:extLst>
                </p14:cNvPr>
                <p14:cNvContentPartPr/>
                <p14:nvPr/>
              </p14:nvContentPartPr>
              <p14:xfrm>
                <a:off x="10926458" y="920258"/>
                <a:ext cx="79920" cy="124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5911E6-24A3-477D-BDBD-B998A75ACC3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917818" y="911258"/>
                  <a:ext cx="97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410EF5-58E1-4725-AC86-F4E4137395A4}"/>
                    </a:ext>
                  </a:extLst>
                </p14:cNvPr>
                <p14:cNvContentPartPr/>
                <p14:nvPr/>
              </p14:nvContentPartPr>
              <p14:xfrm>
                <a:off x="11060378" y="990458"/>
                <a:ext cx="3960" cy="64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410EF5-58E1-4725-AC86-F4E4137395A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051738" y="981818"/>
                  <a:ext cx="21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C8BE94-58EF-473A-A795-07C524D97A12}"/>
                    </a:ext>
                  </a:extLst>
                </p14:cNvPr>
                <p14:cNvContentPartPr/>
                <p14:nvPr/>
              </p14:nvContentPartPr>
              <p14:xfrm>
                <a:off x="11120138" y="994058"/>
                <a:ext cx="5760" cy="60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C8BE94-58EF-473A-A795-07C524D97A1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11138" y="985418"/>
                  <a:ext cx="23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1980FBE-04E4-4E56-8AE1-B4133171DE6C}"/>
                    </a:ext>
                  </a:extLst>
                </p14:cNvPr>
                <p14:cNvContentPartPr/>
                <p14:nvPr/>
              </p14:nvContentPartPr>
              <p14:xfrm>
                <a:off x="10909898" y="973178"/>
                <a:ext cx="297000" cy="169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1980FBE-04E4-4E56-8AE1-B4133171DE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01258" y="964538"/>
                  <a:ext cx="314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BBF9CE-D729-4143-BAEF-F3408553C93F}"/>
                    </a:ext>
                  </a:extLst>
                </p14:cNvPr>
                <p14:cNvContentPartPr/>
                <p14:nvPr/>
              </p14:nvContentPartPr>
              <p14:xfrm>
                <a:off x="10923938" y="1235258"/>
                <a:ext cx="75960" cy="127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BBF9CE-D729-4143-BAEF-F3408553C93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914938" y="1226618"/>
                  <a:ext cx="93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67817D-8063-4629-950C-E218927150F4}"/>
                    </a:ext>
                  </a:extLst>
                </p14:cNvPr>
                <p14:cNvContentPartPr/>
                <p14:nvPr/>
              </p14:nvContentPartPr>
              <p14:xfrm>
                <a:off x="11035538" y="1248218"/>
                <a:ext cx="102240" cy="108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67817D-8063-4629-950C-E218927150F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26898" y="1239218"/>
                  <a:ext cx="119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AC649D-68FD-426D-8423-98183F008D25}"/>
                    </a:ext>
                  </a:extLst>
                </p14:cNvPr>
                <p14:cNvContentPartPr/>
                <p14:nvPr/>
              </p14:nvContentPartPr>
              <p14:xfrm>
                <a:off x="11293298" y="1132298"/>
                <a:ext cx="45720" cy="26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AC649D-68FD-426D-8423-98183F008D2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84658" y="1123658"/>
                  <a:ext cx="63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2C2BAF-FD23-48F1-A3DC-09F6B706B1D6}"/>
                    </a:ext>
                  </a:extLst>
                </p14:cNvPr>
                <p14:cNvContentPartPr/>
                <p14:nvPr/>
              </p14:nvContentPartPr>
              <p14:xfrm>
                <a:off x="11409578" y="1099178"/>
                <a:ext cx="125640" cy="101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2C2BAF-FD23-48F1-A3DC-09F6B706B1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400938" y="1090538"/>
                  <a:ext cx="143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95CC69-54C2-488B-ADBE-E92DB8C89884}"/>
                    </a:ext>
                  </a:extLst>
                </p14:cNvPr>
                <p14:cNvContentPartPr/>
                <p14:nvPr/>
              </p14:nvContentPartPr>
              <p14:xfrm>
                <a:off x="10748618" y="911618"/>
                <a:ext cx="131400" cy="497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95CC69-54C2-488B-ADBE-E92DB8C8988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39618" y="902618"/>
                  <a:ext cx="1490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9483484D-F8A4-4893-8C45-58714BF64897}"/>
                    </a:ext>
                  </a:extLst>
                </p14:cNvPr>
                <p14:cNvContentPartPr/>
                <p14:nvPr/>
              </p14:nvContentPartPr>
              <p14:xfrm>
                <a:off x="11583818" y="918818"/>
                <a:ext cx="91440" cy="44532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9483484D-F8A4-4893-8C45-58714BF6489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575178" y="910178"/>
                  <a:ext cx="1090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BFFEF2F9-A974-441B-BB2B-09D250FA4D12}"/>
                    </a:ext>
                  </a:extLst>
                </p14:cNvPr>
                <p14:cNvContentPartPr/>
                <p14:nvPr/>
              </p14:nvContentPartPr>
              <p14:xfrm>
                <a:off x="10954898" y="1450178"/>
                <a:ext cx="113760" cy="684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BFFEF2F9-A974-441B-BB2B-09D250FA4D1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946258" y="1441538"/>
                  <a:ext cx="131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F1C75C77-EEE5-4545-9FE9-14260564BA57}"/>
                    </a:ext>
                  </a:extLst>
                </p14:cNvPr>
                <p14:cNvContentPartPr/>
                <p14:nvPr/>
              </p14:nvContentPartPr>
              <p14:xfrm>
                <a:off x="10961378" y="1452338"/>
                <a:ext cx="127800" cy="16920"/>
              </p14:xfrm>
            </p:contentPart>
          </mc:Choice>
          <mc:Fallback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F1C75C77-EEE5-4545-9FE9-14260564BA5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952738" y="1443338"/>
                  <a:ext cx="1454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262FA526-EC3F-432F-AD0D-855B1D1E9DA3}"/>
              </a:ext>
            </a:extLst>
          </p:cNvPr>
          <p:cNvGrpSpPr/>
          <p:nvPr/>
        </p:nvGrpSpPr>
        <p:grpSpPr>
          <a:xfrm>
            <a:off x="2660858" y="1220498"/>
            <a:ext cx="901080" cy="186120"/>
            <a:chOff x="2660858" y="1220498"/>
            <a:chExt cx="90108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0742B782-F87A-462E-8690-1FAED9AACA7A}"/>
                    </a:ext>
                  </a:extLst>
                </p14:cNvPr>
                <p14:cNvContentPartPr/>
                <p14:nvPr/>
              </p14:nvContentPartPr>
              <p14:xfrm>
                <a:off x="2660858" y="1220498"/>
                <a:ext cx="172440" cy="18072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0742B782-F87A-462E-8690-1FAED9AACA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651858" y="1211498"/>
                  <a:ext cx="190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2C2FA65B-2C85-4B7F-8830-7FB8875489E0}"/>
                    </a:ext>
                  </a:extLst>
                </p14:cNvPr>
                <p14:cNvContentPartPr/>
                <p14:nvPr/>
              </p14:nvContentPartPr>
              <p14:xfrm>
                <a:off x="2821058" y="1293218"/>
                <a:ext cx="613800" cy="29880"/>
              </p14:xfrm>
            </p:contentPart>
          </mc:Choice>
          <mc:Fallback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2C2FA65B-2C85-4B7F-8830-7FB8875489E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12058" y="1284578"/>
                  <a:ext cx="631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BB0BBF9F-91B7-4CD6-9668-F8408E2A4B83}"/>
                    </a:ext>
                  </a:extLst>
                </p14:cNvPr>
                <p14:cNvContentPartPr/>
                <p14:nvPr/>
              </p14:nvContentPartPr>
              <p14:xfrm>
                <a:off x="3448898" y="1244258"/>
                <a:ext cx="113040" cy="12492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BB0BBF9F-91B7-4CD6-9668-F8408E2A4B8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440258" y="1235618"/>
                  <a:ext cx="130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F97250A8-47A7-47AA-B30B-2A040054D03A}"/>
                    </a:ext>
                  </a:extLst>
                </p14:cNvPr>
                <p14:cNvContentPartPr/>
                <p14:nvPr/>
              </p14:nvContentPartPr>
              <p14:xfrm>
                <a:off x="2685338" y="1268378"/>
                <a:ext cx="191160" cy="138240"/>
              </p14:xfrm>
            </p:contentPart>
          </mc:Choice>
          <mc:Fallback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F97250A8-47A7-47AA-B30B-2A040054D03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76338" y="1259738"/>
                  <a:ext cx="2088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1E150F94-B61A-413A-9CD7-969D5E1BB159}"/>
              </a:ext>
            </a:extLst>
          </p:cNvPr>
          <p:cNvGrpSpPr/>
          <p:nvPr/>
        </p:nvGrpSpPr>
        <p:grpSpPr>
          <a:xfrm>
            <a:off x="3039938" y="818018"/>
            <a:ext cx="212400" cy="132840"/>
            <a:chOff x="3039938" y="818018"/>
            <a:chExt cx="212400" cy="1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9F560A4C-54D9-4E7D-B3E1-D4794A9E7A6C}"/>
                    </a:ext>
                  </a:extLst>
                </p14:cNvPr>
                <p14:cNvContentPartPr/>
                <p14:nvPr/>
              </p14:nvContentPartPr>
              <p14:xfrm>
                <a:off x="3039938" y="832418"/>
                <a:ext cx="18720" cy="104040"/>
              </p14:xfrm>
            </p:contentPart>
          </mc:Choice>
          <mc:Fallback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9F560A4C-54D9-4E7D-B3E1-D4794A9E7A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31298" y="823418"/>
                  <a:ext cx="36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C8AFD70A-1194-47CD-A89E-7A3DA08EBDEB}"/>
                    </a:ext>
                  </a:extLst>
                </p14:cNvPr>
                <p14:cNvContentPartPr/>
                <p14:nvPr/>
              </p14:nvContentPartPr>
              <p14:xfrm>
                <a:off x="3129938" y="818018"/>
                <a:ext cx="122400" cy="132840"/>
              </p14:xfrm>
            </p:contentPart>
          </mc:Choice>
          <mc:Fallback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C8AFD70A-1194-47CD-A89E-7A3DA08EBDE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20938" y="809378"/>
                  <a:ext cx="14004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81F48A67-06CB-49EA-A56D-CC6185737E77}"/>
              </a:ext>
            </a:extLst>
          </p:cNvPr>
          <p:cNvGrpSpPr/>
          <p:nvPr/>
        </p:nvGrpSpPr>
        <p:grpSpPr>
          <a:xfrm>
            <a:off x="10904498" y="1553138"/>
            <a:ext cx="146880" cy="429480"/>
            <a:chOff x="10904498" y="1553138"/>
            <a:chExt cx="1468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72D15605-86D7-453B-9418-B1C3EB2DA4B2}"/>
                    </a:ext>
                  </a:extLst>
                </p14:cNvPr>
                <p14:cNvContentPartPr/>
                <p14:nvPr/>
              </p14:nvContentPartPr>
              <p14:xfrm>
                <a:off x="10989818" y="1553138"/>
                <a:ext cx="12240" cy="33228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72D15605-86D7-453B-9418-B1C3EB2DA4B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80818" y="1544498"/>
                  <a:ext cx="298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28A867F5-9FB7-46A7-A382-91AF55050018}"/>
                    </a:ext>
                  </a:extLst>
                </p14:cNvPr>
                <p14:cNvContentPartPr/>
                <p14:nvPr/>
              </p14:nvContentPartPr>
              <p14:xfrm>
                <a:off x="10904498" y="1871738"/>
                <a:ext cx="146880" cy="110880"/>
              </p14:xfrm>
            </p:contentPart>
          </mc:Choice>
          <mc:Fallback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28A867F5-9FB7-46A7-A382-91AF5505001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95858" y="1862738"/>
                  <a:ext cx="16452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063" name="Ink 2062">
                <a:extLst>
                  <a:ext uri="{FF2B5EF4-FFF2-40B4-BE49-F238E27FC236}">
                    <a16:creationId xmlns:a16="http://schemas.microsoft.com/office/drawing/2014/main" id="{9626F988-B3F2-4F72-850B-B19E4E735B2C}"/>
                  </a:ext>
                </a:extLst>
              </p14:cNvPr>
              <p14:cNvContentPartPr/>
              <p14:nvPr/>
            </p14:nvContentPartPr>
            <p14:xfrm>
              <a:off x="10754378" y="2180258"/>
              <a:ext cx="340920" cy="187920"/>
            </p14:xfrm>
          </p:contentPart>
        </mc:Choice>
        <mc:Fallback>
          <p:pic>
            <p:nvPicPr>
              <p:cNvPr id="2063" name="Ink 2062">
                <a:extLst>
                  <a:ext uri="{FF2B5EF4-FFF2-40B4-BE49-F238E27FC236}">
                    <a16:creationId xmlns:a16="http://schemas.microsoft.com/office/drawing/2014/main" id="{9626F988-B3F2-4F72-850B-B19E4E735B2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745378" y="2171258"/>
                <a:ext cx="3585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7" name="Group 2086">
            <a:extLst>
              <a:ext uri="{FF2B5EF4-FFF2-40B4-BE49-F238E27FC236}">
                <a16:creationId xmlns:a16="http://schemas.microsoft.com/office/drawing/2014/main" id="{F5535CB1-2EF6-4296-948B-0754733497BD}"/>
              </a:ext>
            </a:extLst>
          </p:cNvPr>
          <p:cNvGrpSpPr/>
          <p:nvPr/>
        </p:nvGrpSpPr>
        <p:grpSpPr>
          <a:xfrm>
            <a:off x="10369178" y="2646818"/>
            <a:ext cx="779400" cy="320400"/>
            <a:chOff x="10369178" y="2646818"/>
            <a:chExt cx="77940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CD35138B-F6BD-487E-9086-B29DFCEA8615}"/>
                    </a:ext>
                  </a:extLst>
                </p14:cNvPr>
                <p14:cNvContentPartPr/>
                <p14:nvPr/>
              </p14:nvContentPartPr>
              <p14:xfrm>
                <a:off x="10382858" y="2800538"/>
                <a:ext cx="32040" cy="16344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CD35138B-F6BD-487E-9086-B29DFCEA861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73858" y="2791538"/>
                  <a:ext cx="49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921030D0-B943-4F3B-B110-A5568A707882}"/>
                    </a:ext>
                  </a:extLst>
                </p14:cNvPr>
                <p14:cNvContentPartPr/>
                <p14:nvPr/>
              </p14:nvContentPartPr>
              <p14:xfrm>
                <a:off x="10369178" y="2769578"/>
                <a:ext cx="104040" cy="83160"/>
              </p14:xfrm>
            </p:contentPart>
          </mc:Choice>
          <mc:Fallback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921030D0-B943-4F3B-B110-A5568A70788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60178" y="2760578"/>
                  <a:ext cx="121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8A8DFE5C-8527-4853-9175-412646790391}"/>
                    </a:ext>
                  </a:extLst>
                </p14:cNvPr>
                <p14:cNvContentPartPr/>
                <p14:nvPr/>
              </p14:nvContentPartPr>
              <p14:xfrm>
                <a:off x="10520018" y="2749778"/>
                <a:ext cx="97200" cy="72000"/>
              </p14:xfrm>
            </p:contentPart>
          </mc:Choice>
          <mc:Fallback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8A8DFE5C-8527-4853-9175-41264679039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511018" y="2741138"/>
                  <a:ext cx="114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3C5BB9AD-C0A4-4C36-9F89-103F6D5552B7}"/>
                    </a:ext>
                  </a:extLst>
                </p14:cNvPr>
                <p14:cNvContentPartPr/>
                <p14:nvPr/>
              </p14:nvContentPartPr>
              <p14:xfrm>
                <a:off x="10643138" y="2646818"/>
                <a:ext cx="33480" cy="173520"/>
              </p14:xfrm>
            </p:contentPart>
          </mc:Choice>
          <mc:Fallback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3C5BB9AD-C0A4-4C36-9F89-103F6D5552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634498" y="2638178"/>
                  <a:ext cx="51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3095351E-0070-47B3-A694-C279F4164657}"/>
                    </a:ext>
                  </a:extLst>
                </p14:cNvPr>
                <p14:cNvContentPartPr/>
                <p14:nvPr/>
              </p14:nvContentPartPr>
              <p14:xfrm>
                <a:off x="10701818" y="2746178"/>
                <a:ext cx="61920" cy="84240"/>
              </p14:xfrm>
            </p:contentPart>
          </mc:Choice>
          <mc:Fallback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3095351E-0070-47B3-A694-C279F416465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693178" y="2737178"/>
                  <a:ext cx="79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B850D528-6C64-4437-84DD-3F651B77C6A6}"/>
                    </a:ext>
                  </a:extLst>
                </p14:cNvPr>
                <p14:cNvContentPartPr/>
                <p14:nvPr/>
              </p14:nvContentPartPr>
              <p14:xfrm>
                <a:off x="10784978" y="2755538"/>
                <a:ext cx="129960" cy="61560"/>
              </p14:xfrm>
            </p:contentPart>
          </mc:Choice>
          <mc:Fallback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B850D528-6C64-4437-84DD-3F651B77C6A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75978" y="2746538"/>
                  <a:ext cx="147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20EC9A77-19BF-4789-BAE1-83871BDC4C17}"/>
                    </a:ext>
                  </a:extLst>
                </p14:cNvPr>
                <p14:cNvContentPartPr/>
                <p14:nvPr/>
              </p14:nvContentPartPr>
              <p14:xfrm>
                <a:off x="10933298" y="2746178"/>
                <a:ext cx="71640" cy="59400"/>
              </p14:xfrm>
            </p:contentPart>
          </mc:Choice>
          <mc:Fallback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20EC9A77-19BF-4789-BAE1-83871BDC4C1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924298" y="2737178"/>
                  <a:ext cx="89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C03DC189-CF80-4F25-9639-9C048FF170A3}"/>
                    </a:ext>
                  </a:extLst>
                </p14:cNvPr>
                <p14:cNvContentPartPr/>
                <p14:nvPr/>
              </p14:nvContentPartPr>
              <p14:xfrm>
                <a:off x="11016458" y="2738258"/>
                <a:ext cx="31680" cy="228960"/>
              </p14:xfrm>
            </p:contentPart>
          </mc:Choice>
          <mc:Fallback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C03DC189-CF80-4F25-9639-9C048FF170A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007458" y="2729258"/>
                  <a:ext cx="49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13FD28B4-526D-4A3B-A3BF-660801F44F8C}"/>
                    </a:ext>
                  </a:extLst>
                </p14:cNvPr>
                <p14:cNvContentPartPr/>
                <p14:nvPr/>
              </p14:nvContentPartPr>
              <p14:xfrm>
                <a:off x="10988018" y="2698298"/>
                <a:ext cx="50760" cy="29520"/>
              </p14:xfrm>
            </p:contentPart>
          </mc:Choice>
          <mc:Fallback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13FD28B4-526D-4A3B-A3BF-660801F44F8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79018" y="2689658"/>
                  <a:ext cx="68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33A00FFD-D855-4DF3-A1E8-64C68EE9BC77}"/>
                    </a:ext>
                  </a:extLst>
                </p14:cNvPr>
                <p14:cNvContentPartPr/>
                <p14:nvPr/>
              </p14:nvContentPartPr>
              <p14:xfrm>
                <a:off x="11080898" y="2738258"/>
                <a:ext cx="64080" cy="56880"/>
              </p14:xfrm>
            </p:contentPart>
          </mc:Choice>
          <mc:Fallback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33A00FFD-D855-4DF3-A1E8-64C68EE9BC7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072258" y="2729618"/>
                  <a:ext cx="81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C9BE57A6-9805-45BD-930E-C76F1C57E8F6}"/>
                    </a:ext>
                  </a:extLst>
                </p14:cNvPr>
                <p14:cNvContentPartPr/>
                <p14:nvPr/>
              </p14:nvContentPartPr>
              <p14:xfrm>
                <a:off x="11124458" y="2728178"/>
                <a:ext cx="24120" cy="74880"/>
              </p14:xfrm>
            </p:contentPart>
          </mc:Choice>
          <mc:Fallback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C9BE57A6-9805-45BD-930E-C76F1C57E8F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115818" y="2719178"/>
                  <a:ext cx="4176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C8177EE8-BF9E-4ECC-AA40-0749BBDA651D}"/>
              </a:ext>
            </a:extLst>
          </p:cNvPr>
          <p:cNvGrpSpPr/>
          <p:nvPr/>
        </p:nvGrpSpPr>
        <p:grpSpPr>
          <a:xfrm>
            <a:off x="10426778" y="3069818"/>
            <a:ext cx="1343520" cy="153720"/>
            <a:chOff x="10426778" y="3069818"/>
            <a:chExt cx="134352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E03EB143-E8EE-49ED-ADBA-7A8C91FA0134}"/>
                    </a:ext>
                  </a:extLst>
                </p14:cNvPr>
                <p14:cNvContentPartPr/>
                <p14:nvPr/>
              </p14:nvContentPartPr>
              <p14:xfrm>
                <a:off x="10426778" y="3104378"/>
                <a:ext cx="140760" cy="119160"/>
              </p14:xfrm>
            </p:contentPart>
          </mc:Choice>
          <mc:Fallback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E03EB143-E8EE-49ED-ADBA-7A8C91FA013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18138" y="3095378"/>
                  <a:ext cx="158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33B8E140-CA5B-46FE-B97E-0A7C301BD6A0}"/>
                    </a:ext>
                  </a:extLst>
                </p14:cNvPr>
                <p14:cNvContentPartPr/>
                <p14:nvPr/>
              </p14:nvContentPartPr>
              <p14:xfrm>
                <a:off x="10586258" y="3117338"/>
                <a:ext cx="107640" cy="78120"/>
              </p14:xfrm>
            </p:contentPart>
          </mc:Choice>
          <mc:Fallback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33B8E140-CA5B-46FE-B97E-0A7C301BD6A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77618" y="3108698"/>
                  <a:ext cx="125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76F5BC9E-4D3B-423A-AD93-204BFA309CEB}"/>
                    </a:ext>
                  </a:extLst>
                </p14:cNvPr>
                <p14:cNvContentPartPr/>
                <p14:nvPr/>
              </p14:nvContentPartPr>
              <p14:xfrm>
                <a:off x="10728818" y="3105098"/>
                <a:ext cx="84240" cy="82440"/>
              </p14:xfrm>
            </p:contentPart>
          </mc:Choice>
          <mc:Fallback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76F5BC9E-4D3B-423A-AD93-204BFA309CE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20178" y="3096098"/>
                  <a:ext cx="10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2A0369A6-2C8A-4AA2-B4DE-42B88318354D}"/>
                    </a:ext>
                  </a:extLst>
                </p14:cNvPr>
                <p14:cNvContentPartPr/>
                <p14:nvPr/>
              </p14:nvContentPartPr>
              <p14:xfrm>
                <a:off x="10867058" y="3097538"/>
                <a:ext cx="63360" cy="76320"/>
              </p14:xfrm>
            </p:contentPart>
          </mc:Choice>
          <mc:Fallback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2A0369A6-2C8A-4AA2-B4DE-42B88318354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58418" y="3088898"/>
                  <a:ext cx="81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256624FE-8581-415A-BEDA-608EED19C5CF}"/>
                    </a:ext>
                  </a:extLst>
                </p14:cNvPr>
                <p14:cNvContentPartPr/>
                <p14:nvPr/>
              </p14:nvContentPartPr>
              <p14:xfrm>
                <a:off x="10972898" y="3098258"/>
                <a:ext cx="124560" cy="90360"/>
              </p14:xfrm>
            </p:contentPart>
          </mc:Choice>
          <mc:Fallback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256624FE-8581-415A-BEDA-608EED19C5C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63898" y="3089618"/>
                  <a:ext cx="142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D67EC1EC-4F15-4002-8161-A7B4C0C52BCF}"/>
                    </a:ext>
                  </a:extLst>
                </p14:cNvPr>
                <p14:cNvContentPartPr/>
                <p14:nvPr/>
              </p14:nvContentPartPr>
              <p14:xfrm>
                <a:off x="11145338" y="3095738"/>
                <a:ext cx="68760" cy="78840"/>
              </p14:xfrm>
            </p:contentPart>
          </mc:Choice>
          <mc:Fallback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D67EC1EC-4F15-4002-8161-A7B4C0C52BC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36698" y="3086738"/>
                  <a:ext cx="86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F9098573-9152-4688-8E37-12F388E19976}"/>
                    </a:ext>
                  </a:extLst>
                </p14:cNvPr>
                <p14:cNvContentPartPr/>
                <p14:nvPr/>
              </p14:nvContentPartPr>
              <p14:xfrm>
                <a:off x="11239658" y="3069818"/>
                <a:ext cx="106560" cy="92160"/>
              </p14:xfrm>
            </p:contentPart>
          </mc:Choice>
          <mc:Fallback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F9098573-9152-4688-8E37-12F388E1997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231018" y="3061178"/>
                  <a:ext cx="124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6F608FDA-829C-4649-A5ED-1647BF2648A6}"/>
                    </a:ext>
                  </a:extLst>
                </p14:cNvPr>
                <p14:cNvContentPartPr/>
                <p14:nvPr/>
              </p14:nvContentPartPr>
              <p14:xfrm>
                <a:off x="11377538" y="3093578"/>
                <a:ext cx="121320" cy="81360"/>
              </p14:xfrm>
            </p:contentPart>
          </mc:Choice>
          <mc:Fallback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6F608FDA-829C-4649-A5ED-1647BF2648A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368898" y="3084938"/>
                  <a:ext cx="138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DBF4F07D-AB40-43BB-A643-C79C17D9C787}"/>
                    </a:ext>
                  </a:extLst>
                </p14:cNvPr>
                <p14:cNvContentPartPr/>
                <p14:nvPr/>
              </p14:nvContentPartPr>
              <p14:xfrm>
                <a:off x="11514698" y="3087458"/>
                <a:ext cx="84600" cy="92520"/>
              </p14:xfrm>
            </p:contentPart>
          </mc:Choice>
          <mc:Fallback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DBF4F07D-AB40-43BB-A643-C79C17D9C78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06058" y="3078818"/>
                  <a:ext cx="102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1AC95FE5-C4B1-4D0B-BF7E-4A2408CDCCFB}"/>
                    </a:ext>
                  </a:extLst>
                </p14:cNvPr>
                <p14:cNvContentPartPr/>
                <p14:nvPr/>
              </p14:nvContentPartPr>
              <p14:xfrm>
                <a:off x="11633858" y="3091778"/>
                <a:ext cx="136440" cy="91080"/>
              </p14:xfrm>
            </p:contentPart>
          </mc:Choice>
          <mc:Fallback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1AC95FE5-C4B1-4D0B-BF7E-4A2408CDCC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625218" y="3083138"/>
                  <a:ext cx="154080" cy="10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493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FBB54FE-E4AE-4384-BE27-6B6D710A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797454"/>
            <a:ext cx="8928630" cy="461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156FE2-D84D-4F7F-9E07-D263DEE70CF1}"/>
              </a:ext>
            </a:extLst>
          </p:cNvPr>
          <p:cNvGrpSpPr/>
          <p:nvPr/>
        </p:nvGrpSpPr>
        <p:grpSpPr>
          <a:xfrm>
            <a:off x="1489778" y="109898"/>
            <a:ext cx="1054440" cy="232200"/>
            <a:chOff x="1489778" y="109898"/>
            <a:chExt cx="105444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C91761-379F-4DB9-BD2B-8BA011CFC79E}"/>
                    </a:ext>
                  </a:extLst>
                </p14:cNvPr>
                <p14:cNvContentPartPr/>
                <p14:nvPr/>
              </p14:nvContentPartPr>
              <p14:xfrm>
                <a:off x="1489778" y="208538"/>
                <a:ext cx="137520" cy="125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C91761-379F-4DB9-BD2B-8BA011CFC7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81138" y="199898"/>
                  <a:ext cx="155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7F103D-00CA-42D4-918F-D2F2D291381E}"/>
                    </a:ext>
                  </a:extLst>
                </p14:cNvPr>
                <p14:cNvContentPartPr/>
                <p14:nvPr/>
              </p14:nvContentPartPr>
              <p14:xfrm>
                <a:off x="1644938" y="262178"/>
                <a:ext cx="124560" cy="73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7F103D-00CA-42D4-918F-D2F2D29138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36298" y="253538"/>
                  <a:ext cx="142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4FCB98-4679-48A3-87C7-5C8B458088A5}"/>
                    </a:ext>
                  </a:extLst>
                </p14:cNvPr>
                <p14:cNvContentPartPr/>
                <p14:nvPr/>
              </p14:nvContentPartPr>
              <p14:xfrm>
                <a:off x="1842938" y="217538"/>
                <a:ext cx="85680" cy="124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4FCB98-4679-48A3-87C7-5C8B458088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33938" y="208538"/>
                  <a:ext cx="103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F2ED46-50E8-4A54-AF75-E686E116565F}"/>
                    </a:ext>
                  </a:extLst>
                </p14:cNvPr>
                <p14:cNvContentPartPr/>
                <p14:nvPr/>
              </p14:nvContentPartPr>
              <p14:xfrm>
                <a:off x="2021138" y="109898"/>
                <a:ext cx="68760" cy="232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F2ED46-50E8-4A54-AF75-E686E116565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12138" y="101258"/>
                  <a:ext cx="86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4C4856-8DB7-4307-848B-0FF9B901EC36}"/>
                    </a:ext>
                  </a:extLst>
                </p14:cNvPr>
                <p14:cNvContentPartPr/>
                <p14:nvPr/>
              </p14:nvContentPartPr>
              <p14:xfrm>
                <a:off x="2148938" y="144818"/>
                <a:ext cx="216000" cy="162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94C4856-8DB7-4307-848B-0FF9B901EC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40298" y="135818"/>
                  <a:ext cx="233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9B8EEA-28BD-4E4C-885A-53A6C0695A3F}"/>
                    </a:ext>
                  </a:extLst>
                </p14:cNvPr>
                <p14:cNvContentPartPr/>
                <p14:nvPr/>
              </p14:nvContentPartPr>
              <p14:xfrm>
                <a:off x="2429378" y="198458"/>
                <a:ext cx="114840" cy="9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9B8EEA-28BD-4E4C-885A-53A6C0695A3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20738" y="189818"/>
                  <a:ext cx="13248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2F8C2922-7BB1-4270-AFF8-D30010708347}"/>
              </a:ext>
            </a:extLst>
          </p:cNvPr>
          <p:cNvGrpSpPr/>
          <p:nvPr/>
        </p:nvGrpSpPr>
        <p:grpSpPr>
          <a:xfrm>
            <a:off x="267218" y="495818"/>
            <a:ext cx="1029600" cy="601560"/>
            <a:chOff x="267218" y="495818"/>
            <a:chExt cx="1029600" cy="60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B40271-0433-43A4-B96D-465DA363A133}"/>
                    </a:ext>
                  </a:extLst>
                </p14:cNvPr>
                <p14:cNvContentPartPr/>
                <p14:nvPr/>
              </p14:nvContentPartPr>
              <p14:xfrm>
                <a:off x="1148858" y="495818"/>
                <a:ext cx="72000" cy="109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B40271-0433-43A4-B96D-465DA363A1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9858" y="486818"/>
                  <a:ext cx="89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C517D9-A230-4A45-9ED7-94362822CF5D}"/>
                    </a:ext>
                  </a:extLst>
                </p14:cNvPr>
                <p14:cNvContentPartPr/>
                <p14:nvPr/>
              </p14:nvContentPartPr>
              <p14:xfrm>
                <a:off x="1030058" y="579698"/>
                <a:ext cx="18144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C517D9-A230-4A45-9ED7-94362822CF5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1418" y="570698"/>
                  <a:ext cx="199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9481F4-C7AC-4982-9538-5FB53A3522AC}"/>
                    </a:ext>
                  </a:extLst>
                </p14:cNvPr>
                <p14:cNvContentPartPr/>
                <p14:nvPr/>
              </p14:nvContentPartPr>
              <p14:xfrm>
                <a:off x="267218" y="914138"/>
                <a:ext cx="135360" cy="76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9481F4-C7AC-4982-9538-5FB53A3522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8218" y="905498"/>
                  <a:ext cx="153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AA6F9230-1CEF-4E51-9379-B020EF5B816A}"/>
                    </a:ext>
                  </a:extLst>
                </p14:cNvPr>
                <p14:cNvContentPartPr/>
                <p14:nvPr/>
              </p14:nvContentPartPr>
              <p14:xfrm>
                <a:off x="396818" y="907298"/>
                <a:ext cx="129960" cy="69120"/>
              </p14:xfrm>
            </p:contentPart>
          </mc:Choice>
          <mc:Fallback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AA6F9230-1CEF-4E51-9379-B020EF5B816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8178" y="898658"/>
                  <a:ext cx="147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73" name="Ink 3072">
                  <a:extLst>
                    <a:ext uri="{FF2B5EF4-FFF2-40B4-BE49-F238E27FC236}">
                      <a16:creationId xmlns:a16="http://schemas.microsoft.com/office/drawing/2014/main" id="{C4BCCB2E-78B4-43F8-B794-2E4FD6BE86F6}"/>
                    </a:ext>
                  </a:extLst>
                </p14:cNvPr>
                <p14:cNvContentPartPr/>
                <p14:nvPr/>
              </p14:nvContentPartPr>
              <p14:xfrm>
                <a:off x="584018" y="950138"/>
                <a:ext cx="9360" cy="147240"/>
              </p14:xfrm>
            </p:contentPart>
          </mc:Choice>
          <mc:Fallback>
            <p:pic>
              <p:nvPicPr>
                <p:cNvPr id="3073" name="Ink 3072">
                  <a:extLst>
                    <a:ext uri="{FF2B5EF4-FFF2-40B4-BE49-F238E27FC236}">
                      <a16:creationId xmlns:a16="http://schemas.microsoft.com/office/drawing/2014/main" id="{C4BCCB2E-78B4-43F8-B794-2E4FD6BE86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5018" y="941138"/>
                  <a:ext cx="27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75" name="Ink 3074">
                  <a:extLst>
                    <a:ext uri="{FF2B5EF4-FFF2-40B4-BE49-F238E27FC236}">
                      <a16:creationId xmlns:a16="http://schemas.microsoft.com/office/drawing/2014/main" id="{6FB8EBDB-2192-4CDC-940F-DA081976C0BF}"/>
                    </a:ext>
                  </a:extLst>
                </p14:cNvPr>
                <p14:cNvContentPartPr/>
                <p14:nvPr/>
              </p14:nvContentPartPr>
              <p14:xfrm>
                <a:off x="563858" y="916298"/>
                <a:ext cx="92160" cy="68760"/>
              </p14:xfrm>
            </p:contentPart>
          </mc:Choice>
          <mc:Fallback>
            <p:pic>
              <p:nvPicPr>
                <p:cNvPr id="3075" name="Ink 3074">
                  <a:extLst>
                    <a:ext uri="{FF2B5EF4-FFF2-40B4-BE49-F238E27FC236}">
                      <a16:creationId xmlns:a16="http://schemas.microsoft.com/office/drawing/2014/main" id="{6FB8EBDB-2192-4CDC-940F-DA081976C0B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4858" y="907658"/>
                  <a:ext cx="109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76" name="Ink 3075">
                  <a:extLst>
                    <a:ext uri="{FF2B5EF4-FFF2-40B4-BE49-F238E27FC236}">
                      <a16:creationId xmlns:a16="http://schemas.microsoft.com/office/drawing/2014/main" id="{0CE16FF7-F41D-4B37-97C0-EFFA2CEA9011}"/>
                    </a:ext>
                  </a:extLst>
                </p14:cNvPr>
                <p14:cNvContentPartPr/>
                <p14:nvPr/>
              </p14:nvContentPartPr>
              <p14:xfrm>
                <a:off x="685898" y="826658"/>
                <a:ext cx="42120" cy="155880"/>
              </p14:xfrm>
            </p:contentPart>
          </mc:Choice>
          <mc:Fallback>
            <p:pic>
              <p:nvPicPr>
                <p:cNvPr id="3076" name="Ink 3075">
                  <a:extLst>
                    <a:ext uri="{FF2B5EF4-FFF2-40B4-BE49-F238E27FC236}">
                      <a16:creationId xmlns:a16="http://schemas.microsoft.com/office/drawing/2014/main" id="{0CE16FF7-F41D-4B37-97C0-EFFA2CEA90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7258" y="818018"/>
                  <a:ext cx="59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77" name="Ink 3076">
                  <a:extLst>
                    <a:ext uri="{FF2B5EF4-FFF2-40B4-BE49-F238E27FC236}">
                      <a16:creationId xmlns:a16="http://schemas.microsoft.com/office/drawing/2014/main" id="{1851F3ED-BADC-405F-B41A-7AFB5D0CAA78}"/>
                    </a:ext>
                  </a:extLst>
                </p14:cNvPr>
                <p14:cNvContentPartPr/>
                <p14:nvPr/>
              </p14:nvContentPartPr>
              <p14:xfrm>
                <a:off x="753578" y="885338"/>
                <a:ext cx="16920" cy="76320"/>
              </p14:xfrm>
            </p:contentPart>
          </mc:Choice>
          <mc:Fallback>
            <p:pic>
              <p:nvPicPr>
                <p:cNvPr id="3077" name="Ink 3076">
                  <a:extLst>
                    <a:ext uri="{FF2B5EF4-FFF2-40B4-BE49-F238E27FC236}">
                      <a16:creationId xmlns:a16="http://schemas.microsoft.com/office/drawing/2014/main" id="{1851F3ED-BADC-405F-B41A-7AFB5D0CAA7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4578" y="876698"/>
                  <a:ext cx="34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78" name="Ink 3077">
                  <a:extLst>
                    <a:ext uri="{FF2B5EF4-FFF2-40B4-BE49-F238E27FC236}">
                      <a16:creationId xmlns:a16="http://schemas.microsoft.com/office/drawing/2014/main" id="{37AB1D65-2E8A-4FAD-8671-3BFB9479F977}"/>
                    </a:ext>
                  </a:extLst>
                </p14:cNvPr>
                <p14:cNvContentPartPr/>
                <p14:nvPr/>
              </p14:nvContentPartPr>
              <p14:xfrm>
                <a:off x="807578" y="798578"/>
                <a:ext cx="62280" cy="183960"/>
              </p14:xfrm>
            </p:contentPart>
          </mc:Choice>
          <mc:Fallback>
            <p:pic>
              <p:nvPicPr>
                <p:cNvPr id="3078" name="Ink 3077">
                  <a:extLst>
                    <a:ext uri="{FF2B5EF4-FFF2-40B4-BE49-F238E27FC236}">
                      <a16:creationId xmlns:a16="http://schemas.microsoft.com/office/drawing/2014/main" id="{37AB1D65-2E8A-4FAD-8671-3BFB9479F97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8938" y="789578"/>
                  <a:ext cx="79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79" name="Ink 3078">
                  <a:extLst>
                    <a:ext uri="{FF2B5EF4-FFF2-40B4-BE49-F238E27FC236}">
                      <a16:creationId xmlns:a16="http://schemas.microsoft.com/office/drawing/2014/main" id="{834F490B-3640-436D-B523-0AB987113C3D}"/>
                    </a:ext>
                  </a:extLst>
                </p14:cNvPr>
                <p14:cNvContentPartPr/>
                <p14:nvPr/>
              </p14:nvContentPartPr>
              <p14:xfrm>
                <a:off x="786698" y="890018"/>
                <a:ext cx="65520" cy="14760"/>
              </p14:xfrm>
            </p:contentPart>
          </mc:Choice>
          <mc:Fallback>
            <p:pic>
              <p:nvPicPr>
                <p:cNvPr id="3079" name="Ink 3078">
                  <a:extLst>
                    <a:ext uri="{FF2B5EF4-FFF2-40B4-BE49-F238E27FC236}">
                      <a16:creationId xmlns:a16="http://schemas.microsoft.com/office/drawing/2014/main" id="{834F490B-3640-436D-B523-0AB987113C3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7698" y="881018"/>
                  <a:ext cx="83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80" name="Ink 3079">
                  <a:extLst>
                    <a:ext uri="{FF2B5EF4-FFF2-40B4-BE49-F238E27FC236}">
                      <a16:creationId xmlns:a16="http://schemas.microsoft.com/office/drawing/2014/main" id="{7030F67E-C292-496A-AC10-2AA4195AD7A1}"/>
                    </a:ext>
                  </a:extLst>
                </p14:cNvPr>
                <p14:cNvContentPartPr/>
                <p14:nvPr/>
              </p14:nvContentPartPr>
              <p14:xfrm>
                <a:off x="886418" y="887498"/>
                <a:ext cx="99360" cy="68040"/>
              </p14:xfrm>
            </p:contentPart>
          </mc:Choice>
          <mc:Fallback>
            <p:pic>
              <p:nvPicPr>
                <p:cNvPr id="3080" name="Ink 3079">
                  <a:extLst>
                    <a:ext uri="{FF2B5EF4-FFF2-40B4-BE49-F238E27FC236}">
                      <a16:creationId xmlns:a16="http://schemas.microsoft.com/office/drawing/2014/main" id="{7030F67E-C292-496A-AC10-2AA4195AD7A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7778" y="878858"/>
                  <a:ext cx="117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81" name="Ink 3080">
                  <a:extLst>
                    <a:ext uri="{FF2B5EF4-FFF2-40B4-BE49-F238E27FC236}">
                      <a16:creationId xmlns:a16="http://schemas.microsoft.com/office/drawing/2014/main" id="{5FC312D6-4148-42F4-A410-5E4610A82E9E}"/>
                    </a:ext>
                  </a:extLst>
                </p14:cNvPr>
                <p14:cNvContentPartPr/>
                <p14:nvPr/>
              </p14:nvContentPartPr>
              <p14:xfrm>
                <a:off x="1007018" y="830258"/>
                <a:ext cx="66240" cy="132840"/>
              </p14:xfrm>
            </p:contentPart>
          </mc:Choice>
          <mc:Fallback>
            <p:pic>
              <p:nvPicPr>
                <p:cNvPr id="3081" name="Ink 3080">
                  <a:extLst>
                    <a:ext uri="{FF2B5EF4-FFF2-40B4-BE49-F238E27FC236}">
                      <a16:creationId xmlns:a16="http://schemas.microsoft.com/office/drawing/2014/main" id="{5FC312D6-4148-42F4-A410-5E4610A82E9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8378" y="821618"/>
                  <a:ext cx="83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82" name="Ink 3081">
                  <a:extLst>
                    <a:ext uri="{FF2B5EF4-FFF2-40B4-BE49-F238E27FC236}">
                      <a16:creationId xmlns:a16="http://schemas.microsoft.com/office/drawing/2014/main" id="{9328CA2F-43C3-4352-9EF8-45CBBCEDD6E6}"/>
                    </a:ext>
                  </a:extLst>
                </p14:cNvPr>
                <p14:cNvContentPartPr/>
                <p14:nvPr/>
              </p14:nvContentPartPr>
              <p14:xfrm>
                <a:off x="1111418" y="895418"/>
                <a:ext cx="185400" cy="79560"/>
              </p14:xfrm>
            </p:contentPart>
          </mc:Choice>
          <mc:Fallback>
            <p:pic>
              <p:nvPicPr>
                <p:cNvPr id="3082" name="Ink 3081">
                  <a:extLst>
                    <a:ext uri="{FF2B5EF4-FFF2-40B4-BE49-F238E27FC236}">
                      <a16:creationId xmlns:a16="http://schemas.microsoft.com/office/drawing/2014/main" id="{9328CA2F-43C3-4352-9EF8-45CBBCEDD6E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02418" y="886418"/>
                  <a:ext cx="20304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2" name="Group 3091">
            <a:extLst>
              <a:ext uri="{FF2B5EF4-FFF2-40B4-BE49-F238E27FC236}">
                <a16:creationId xmlns:a16="http://schemas.microsoft.com/office/drawing/2014/main" id="{3113F853-94EB-4CE2-9C51-D29D5265609E}"/>
              </a:ext>
            </a:extLst>
          </p:cNvPr>
          <p:cNvGrpSpPr/>
          <p:nvPr/>
        </p:nvGrpSpPr>
        <p:grpSpPr>
          <a:xfrm>
            <a:off x="2218778" y="402218"/>
            <a:ext cx="190800" cy="385560"/>
            <a:chOff x="2218778" y="402218"/>
            <a:chExt cx="190800" cy="3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84" name="Ink 3083">
                  <a:extLst>
                    <a:ext uri="{FF2B5EF4-FFF2-40B4-BE49-F238E27FC236}">
                      <a16:creationId xmlns:a16="http://schemas.microsoft.com/office/drawing/2014/main" id="{F85DAD17-7EB7-4989-894D-99DF67065F6C}"/>
                    </a:ext>
                  </a:extLst>
                </p14:cNvPr>
                <p14:cNvContentPartPr/>
                <p14:nvPr/>
              </p14:nvContentPartPr>
              <p14:xfrm>
                <a:off x="2218778" y="402218"/>
                <a:ext cx="65520" cy="111960"/>
              </p14:xfrm>
            </p:contentPart>
          </mc:Choice>
          <mc:Fallback>
            <p:pic>
              <p:nvPicPr>
                <p:cNvPr id="3084" name="Ink 3083">
                  <a:extLst>
                    <a:ext uri="{FF2B5EF4-FFF2-40B4-BE49-F238E27FC236}">
                      <a16:creationId xmlns:a16="http://schemas.microsoft.com/office/drawing/2014/main" id="{F85DAD17-7EB7-4989-894D-99DF67065F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10138" y="393218"/>
                  <a:ext cx="83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85" name="Ink 3084">
                  <a:extLst>
                    <a:ext uri="{FF2B5EF4-FFF2-40B4-BE49-F238E27FC236}">
                      <a16:creationId xmlns:a16="http://schemas.microsoft.com/office/drawing/2014/main" id="{0BD730A6-B75A-44A5-B219-6331D83C1519}"/>
                    </a:ext>
                  </a:extLst>
                </p14:cNvPr>
                <p14:cNvContentPartPr/>
                <p14:nvPr/>
              </p14:nvContentPartPr>
              <p14:xfrm>
                <a:off x="2244338" y="503378"/>
                <a:ext cx="165240" cy="284400"/>
              </p14:xfrm>
            </p:contentPart>
          </mc:Choice>
          <mc:Fallback>
            <p:pic>
              <p:nvPicPr>
                <p:cNvPr id="3085" name="Ink 3084">
                  <a:extLst>
                    <a:ext uri="{FF2B5EF4-FFF2-40B4-BE49-F238E27FC236}">
                      <a16:creationId xmlns:a16="http://schemas.microsoft.com/office/drawing/2014/main" id="{0BD730A6-B75A-44A5-B219-6331D83C151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35338" y="494738"/>
                  <a:ext cx="18288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0" name="Group 3109">
            <a:extLst>
              <a:ext uri="{FF2B5EF4-FFF2-40B4-BE49-F238E27FC236}">
                <a16:creationId xmlns:a16="http://schemas.microsoft.com/office/drawing/2014/main" id="{FEF5ACA2-F955-49EE-9FC5-80CCBA5458DC}"/>
              </a:ext>
            </a:extLst>
          </p:cNvPr>
          <p:cNvGrpSpPr/>
          <p:nvPr/>
        </p:nvGrpSpPr>
        <p:grpSpPr>
          <a:xfrm>
            <a:off x="2522978" y="301778"/>
            <a:ext cx="1817280" cy="612000"/>
            <a:chOff x="2522978" y="301778"/>
            <a:chExt cx="1817280" cy="6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93" name="Ink 3092">
                  <a:extLst>
                    <a:ext uri="{FF2B5EF4-FFF2-40B4-BE49-F238E27FC236}">
                      <a16:creationId xmlns:a16="http://schemas.microsoft.com/office/drawing/2014/main" id="{98270E30-70AD-41BE-93FA-B92F460DF4EA}"/>
                    </a:ext>
                  </a:extLst>
                </p14:cNvPr>
                <p14:cNvContentPartPr/>
                <p14:nvPr/>
              </p14:nvContentPartPr>
              <p14:xfrm>
                <a:off x="2555378" y="747818"/>
                <a:ext cx="10080" cy="165960"/>
              </p14:xfrm>
            </p:contentPart>
          </mc:Choice>
          <mc:Fallback>
            <p:pic>
              <p:nvPicPr>
                <p:cNvPr id="3093" name="Ink 3092">
                  <a:extLst>
                    <a:ext uri="{FF2B5EF4-FFF2-40B4-BE49-F238E27FC236}">
                      <a16:creationId xmlns:a16="http://schemas.microsoft.com/office/drawing/2014/main" id="{98270E30-70AD-41BE-93FA-B92F460DF4E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6378" y="738818"/>
                  <a:ext cx="27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94" name="Ink 3093">
                  <a:extLst>
                    <a:ext uri="{FF2B5EF4-FFF2-40B4-BE49-F238E27FC236}">
                      <a16:creationId xmlns:a16="http://schemas.microsoft.com/office/drawing/2014/main" id="{BFB0E859-642A-4A90-8D14-590D03102C3F}"/>
                    </a:ext>
                  </a:extLst>
                </p14:cNvPr>
                <p14:cNvContentPartPr/>
                <p14:nvPr/>
              </p14:nvContentPartPr>
              <p14:xfrm>
                <a:off x="2522978" y="729818"/>
                <a:ext cx="104760" cy="87120"/>
              </p14:xfrm>
            </p:contentPart>
          </mc:Choice>
          <mc:Fallback>
            <p:pic>
              <p:nvPicPr>
                <p:cNvPr id="3094" name="Ink 3093">
                  <a:extLst>
                    <a:ext uri="{FF2B5EF4-FFF2-40B4-BE49-F238E27FC236}">
                      <a16:creationId xmlns:a16="http://schemas.microsoft.com/office/drawing/2014/main" id="{BFB0E859-642A-4A90-8D14-590D03102C3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514338" y="721178"/>
                  <a:ext cx="122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95" name="Ink 3094">
                  <a:extLst>
                    <a:ext uri="{FF2B5EF4-FFF2-40B4-BE49-F238E27FC236}">
                      <a16:creationId xmlns:a16="http://schemas.microsoft.com/office/drawing/2014/main" id="{B3AA3BB5-C2CB-4574-8242-B4DC7B17888C}"/>
                    </a:ext>
                  </a:extLst>
                </p14:cNvPr>
                <p14:cNvContentPartPr/>
                <p14:nvPr/>
              </p14:nvContentPartPr>
              <p14:xfrm>
                <a:off x="2691458" y="735578"/>
                <a:ext cx="103320" cy="65880"/>
              </p14:xfrm>
            </p:contentPart>
          </mc:Choice>
          <mc:Fallback>
            <p:pic>
              <p:nvPicPr>
                <p:cNvPr id="3095" name="Ink 3094">
                  <a:extLst>
                    <a:ext uri="{FF2B5EF4-FFF2-40B4-BE49-F238E27FC236}">
                      <a16:creationId xmlns:a16="http://schemas.microsoft.com/office/drawing/2014/main" id="{B3AA3BB5-C2CB-4574-8242-B4DC7B17888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82818" y="726578"/>
                  <a:ext cx="120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96" name="Ink 3095">
                  <a:extLst>
                    <a:ext uri="{FF2B5EF4-FFF2-40B4-BE49-F238E27FC236}">
                      <a16:creationId xmlns:a16="http://schemas.microsoft.com/office/drawing/2014/main" id="{B1854421-AE64-4448-A411-8DF8AF349D3A}"/>
                    </a:ext>
                  </a:extLst>
                </p14:cNvPr>
                <p14:cNvContentPartPr/>
                <p14:nvPr/>
              </p14:nvContentPartPr>
              <p14:xfrm>
                <a:off x="2818178" y="640538"/>
                <a:ext cx="25200" cy="115200"/>
              </p14:xfrm>
            </p:contentPart>
          </mc:Choice>
          <mc:Fallback>
            <p:pic>
              <p:nvPicPr>
                <p:cNvPr id="3096" name="Ink 3095">
                  <a:extLst>
                    <a:ext uri="{FF2B5EF4-FFF2-40B4-BE49-F238E27FC236}">
                      <a16:creationId xmlns:a16="http://schemas.microsoft.com/office/drawing/2014/main" id="{B1854421-AE64-4448-A411-8DF8AF349D3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09538" y="631538"/>
                  <a:ext cx="42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97" name="Ink 3096">
                  <a:extLst>
                    <a:ext uri="{FF2B5EF4-FFF2-40B4-BE49-F238E27FC236}">
                      <a16:creationId xmlns:a16="http://schemas.microsoft.com/office/drawing/2014/main" id="{AC4CCE5B-CBAA-40EB-B0B6-A56D6360308B}"/>
                    </a:ext>
                  </a:extLst>
                </p14:cNvPr>
                <p14:cNvContentPartPr/>
                <p14:nvPr/>
              </p14:nvContentPartPr>
              <p14:xfrm>
                <a:off x="2890178" y="696338"/>
                <a:ext cx="50040" cy="89640"/>
              </p14:xfrm>
            </p:contentPart>
          </mc:Choice>
          <mc:Fallback>
            <p:pic>
              <p:nvPicPr>
                <p:cNvPr id="3097" name="Ink 3096">
                  <a:extLst>
                    <a:ext uri="{FF2B5EF4-FFF2-40B4-BE49-F238E27FC236}">
                      <a16:creationId xmlns:a16="http://schemas.microsoft.com/office/drawing/2014/main" id="{AC4CCE5B-CBAA-40EB-B0B6-A56D636030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1538" y="687338"/>
                  <a:ext cx="67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98" name="Ink 3097">
                  <a:extLst>
                    <a:ext uri="{FF2B5EF4-FFF2-40B4-BE49-F238E27FC236}">
                      <a16:creationId xmlns:a16="http://schemas.microsoft.com/office/drawing/2014/main" id="{3BD4C006-FEBF-4C94-9894-6D89BFEB089D}"/>
                    </a:ext>
                  </a:extLst>
                </p14:cNvPr>
                <p14:cNvContentPartPr/>
                <p14:nvPr/>
              </p14:nvContentPartPr>
              <p14:xfrm>
                <a:off x="2980178" y="713618"/>
                <a:ext cx="106920" cy="69840"/>
              </p14:xfrm>
            </p:contentPart>
          </mc:Choice>
          <mc:Fallback>
            <p:pic>
              <p:nvPicPr>
                <p:cNvPr id="3098" name="Ink 3097">
                  <a:extLst>
                    <a:ext uri="{FF2B5EF4-FFF2-40B4-BE49-F238E27FC236}">
                      <a16:creationId xmlns:a16="http://schemas.microsoft.com/office/drawing/2014/main" id="{3BD4C006-FEBF-4C94-9894-6D89BFEB089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1178" y="704618"/>
                  <a:ext cx="124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099" name="Ink 3098">
                  <a:extLst>
                    <a:ext uri="{FF2B5EF4-FFF2-40B4-BE49-F238E27FC236}">
                      <a16:creationId xmlns:a16="http://schemas.microsoft.com/office/drawing/2014/main" id="{9AAF8202-8B15-48A3-946D-8D873224BC08}"/>
                    </a:ext>
                  </a:extLst>
                </p14:cNvPr>
                <p14:cNvContentPartPr/>
                <p14:nvPr/>
              </p14:nvContentPartPr>
              <p14:xfrm>
                <a:off x="3097538" y="717938"/>
                <a:ext cx="54720" cy="54720"/>
              </p14:xfrm>
            </p:contentPart>
          </mc:Choice>
          <mc:Fallback>
            <p:pic>
              <p:nvPicPr>
                <p:cNvPr id="3099" name="Ink 3098">
                  <a:extLst>
                    <a:ext uri="{FF2B5EF4-FFF2-40B4-BE49-F238E27FC236}">
                      <a16:creationId xmlns:a16="http://schemas.microsoft.com/office/drawing/2014/main" id="{9AAF8202-8B15-48A3-946D-8D873224BC0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88538" y="709298"/>
                  <a:ext cx="72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100" name="Ink 3099">
                  <a:extLst>
                    <a:ext uri="{FF2B5EF4-FFF2-40B4-BE49-F238E27FC236}">
                      <a16:creationId xmlns:a16="http://schemas.microsoft.com/office/drawing/2014/main" id="{B14F13F7-D3DB-4108-8D26-8789253C70D5}"/>
                    </a:ext>
                  </a:extLst>
                </p14:cNvPr>
                <p14:cNvContentPartPr/>
                <p14:nvPr/>
              </p14:nvContentPartPr>
              <p14:xfrm>
                <a:off x="3122738" y="700658"/>
                <a:ext cx="62640" cy="185040"/>
              </p14:xfrm>
            </p:contentPart>
          </mc:Choice>
          <mc:Fallback>
            <p:pic>
              <p:nvPicPr>
                <p:cNvPr id="3100" name="Ink 3099">
                  <a:extLst>
                    <a:ext uri="{FF2B5EF4-FFF2-40B4-BE49-F238E27FC236}">
                      <a16:creationId xmlns:a16="http://schemas.microsoft.com/office/drawing/2014/main" id="{B14F13F7-D3DB-4108-8D26-8789253C70D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13738" y="691658"/>
                  <a:ext cx="80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101" name="Ink 3100">
                  <a:extLst>
                    <a:ext uri="{FF2B5EF4-FFF2-40B4-BE49-F238E27FC236}">
                      <a16:creationId xmlns:a16="http://schemas.microsoft.com/office/drawing/2014/main" id="{1739F379-3C4A-47DE-B24F-70B316323BE0}"/>
                    </a:ext>
                  </a:extLst>
                </p14:cNvPr>
                <p14:cNvContentPartPr/>
                <p14:nvPr/>
              </p14:nvContentPartPr>
              <p14:xfrm>
                <a:off x="3173858" y="650618"/>
                <a:ext cx="17640" cy="20520"/>
              </p14:xfrm>
            </p:contentPart>
          </mc:Choice>
          <mc:Fallback>
            <p:pic>
              <p:nvPicPr>
                <p:cNvPr id="3101" name="Ink 3100">
                  <a:extLst>
                    <a:ext uri="{FF2B5EF4-FFF2-40B4-BE49-F238E27FC236}">
                      <a16:creationId xmlns:a16="http://schemas.microsoft.com/office/drawing/2014/main" id="{1739F379-3C4A-47DE-B24F-70B316323BE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65218" y="641978"/>
                  <a:ext cx="35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102" name="Ink 3101">
                  <a:extLst>
                    <a:ext uri="{FF2B5EF4-FFF2-40B4-BE49-F238E27FC236}">
                      <a16:creationId xmlns:a16="http://schemas.microsoft.com/office/drawing/2014/main" id="{FBEE9FCC-7794-4573-8694-25F3B0A4A81A}"/>
                    </a:ext>
                  </a:extLst>
                </p14:cNvPr>
                <p14:cNvContentPartPr/>
                <p14:nvPr/>
              </p14:nvContentPartPr>
              <p14:xfrm>
                <a:off x="3229658" y="701738"/>
                <a:ext cx="105840" cy="66240"/>
              </p14:xfrm>
            </p:contentPart>
          </mc:Choice>
          <mc:Fallback>
            <p:pic>
              <p:nvPicPr>
                <p:cNvPr id="3102" name="Ink 3101">
                  <a:extLst>
                    <a:ext uri="{FF2B5EF4-FFF2-40B4-BE49-F238E27FC236}">
                      <a16:creationId xmlns:a16="http://schemas.microsoft.com/office/drawing/2014/main" id="{FBEE9FCC-7794-4573-8694-25F3B0A4A8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20658" y="693098"/>
                  <a:ext cx="123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103" name="Ink 3102">
                  <a:extLst>
                    <a:ext uri="{FF2B5EF4-FFF2-40B4-BE49-F238E27FC236}">
                      <a16:creationId xmlns:a16="http://schemas.microsoft.com/office/drawing/2014/main" id="{805D628E-0B48-4C26-BCCE-131FECA7F0A4}"/>
                    </a:ext>
                  </a:extLst>
                </p14:cNvPr>
                <p14:cNvContentPartPr/>
                <p14:nvPr/>
              </p14:nvContentPartPr>
              <p14:xfrm>
                <a:off x="3079538" y="353618"/>
                <a:ext cx="120240" cy="118440"/>
              </p14:xfrm>
            </p:contentPart>
          </mc:Choice>
          <mc:Fallback>
            <p:pic>
              <p:nvPicPr>
                <p:cNvPr id="3103" name="Ink 3102">
                  <a:extLst>
                    <a:ext uri="{FF2B5EF4-FFF2-40B4-BE49-F238E27FC236}">
                      <a16:creationId xmlns:a16="http://schemas.microsoft.com/office/drawing/2014/main" id="{805D628E-0B48-4C26-BCCE-131FECA7F0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70538" y="344618"/>
                  <a:ext cx="137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104" name="Ink 3103">
                  <a:extLst>
                    <a:ext uri="{FF2B5EF4-FFF2-40B4-BE49-F238E27FC236}">
                      <a16:creationId xmlns:a16="http://schemas.microsoft.com/office/drawing/2014/main" id="{394313C0-05BF-4523-8641-6010428B6CAB}"/>
                    </a:ext>
                  </a:extLst>
                </p14:cNvPr>
                <p14:cNvContentPartPr/>
                <p14:nvPr/>
              </p14:nvContentPartPr>
              <p14:xfrm>
                <a:off x="3172058" y="420218"/>
                <a:ext cx="627120" cy="105480"/>
              </p14:xfrm>
            </p:contentPart>
          </mc:Choice>
          <mc:Fallback>
            <p:pic>
              <p:nvPicPr>
                <p:cNvPr id="3104" name="Ink 3103">
                  <a:extLst>
                    <a:ext uri="{FF2B5EF4-FFF2-40B4-BE49-F238E27FC236}">
                      <a16:creationId xmlns:a16="http://schemas.microsoft.com/office/drawing/2014/main" id="{394313C0-05BF-4523-8641-6010428B6CA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63418" y="411218"/>
                  <a:ext cx="644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105" name="Ink 3104">
                  <a:extLst>
                    <a:ext uri="{FF2B5EF4-FFF2-40B4-BE49-F238E27FC236}">
                      <a16:creationId xmlns:a16="http://schemas.microsoft.com/office/drawing/2014/main" id="{55E94184-2443-4A75-A799-BAD553B52E4D}"/>
                    </a:ext>
                  </a:extLst>
                </p14:cNvPr>
                <p14:cNvContentPartPr/>
                <p14:nvPr/>
              </p14:nvContentPartPr>
              <p14:xfrm>
                <a:off x="3904298" y="301778"/>
                <a:ext cx="42840" cy="295200"/>
              </p14:xfrm>
            </p:contentPart>
          </mc:Choice>
          <mc:Fallback>
            <p:pic>
              <p:nvPicPr>
                <p:cNvPr id="3105" name="Ink 3104">
                  <a:extLst>
                    <a:ext uri="{FF2B5EF4-FFF2-40B4-BE49-F238E27FC236}">
                      <a16:creationId xmlns:a16="http://schemas.microsoft.com/office/drawing/2014/main" id="{55E94184-2443-4A75-A799-BAD553B52E4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895658" y="293138"/>
                  <a:ext cx="60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106" name="Ink 3105">
                  <a:extLst>
                    <a:ext uri="{FF2B5EF4-FFF2-40B4-BE49-F238E27FC236}">
                      <a16:creationId xmlns:a16="http://schemas.microsoft.com/office/drawing/2014/main" id="{8D61C9F5-356A-4A9C-976E-4534534D57D6}"/>
                    </a:ext>
                  </a:extLst>
                </p14:cNvPr>
                <p14:cNvContentPartPr/>
                <p14:nvPr/>
              </p14:nvContentPartPr>
              <p14:xfrm>
                <a:off x="3890978" y="478898"/>
                <a:ext cx="104760" cy="22680"/>
              </p14:xfrm>
            </p:contentPart>
          </mc:Choice>
          <mc:Fallback>
            <p:pic>
              <p:nvPicPr>
                <p:cNvPr id="3106" name="Ink 3105">
                  <a:extLst>
                    <a:ext uri="{FF2B5EF4-FFF2-40B4-BE49-F238E27FC236}">
                      <a16:creationId xmlns:a16="http://schemas.microsoft.com/office/drawing/2014/main" id="{8D61C9F5-356A-4A9C-976E-4534534D57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81978" y="469898"/>
                  <a:ext cx="122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107" name="Ink 3106">
                  <a:extLst>
                    <a:ext uri="{FF2B5EF4-FFF2-40B4-BE49-F238E27FC236}">
                      <a16:creationId xmlns:a16="http://schemas.microsoft.com/office/drawing/2014/main" id="{CBED8BCA-2A3A-4084-9140-73A6F6DEABB6}"/>
                    </a:ext>
                  </a:extLst>
                </p14:cNvPr>
                <p14:cNvContentPartPr/>
                <p14:nvPr/>
              </p14:nvContentPartPr>
              <p14:xfrm>
                <a:off x="3979178" y="444338"/>
                <a:ext cx="128520" cy="68400"/>
              </p14:xfrm>
            </p:contentPart>
          </mc:Choice>
          <mc:Fallback>
            <p:pic>
              <p:nvPicPr>
                <p:cNvPr id="3107" name="Ink 3106">
                  <a:extLst>
                    <a:ext uri="{FF2B5EF4-FFF2-40B4-BE49-F238E27FC236}">
                      <a16:creationId xmlns:a16="http://schemas.microsoft.com/office/drawing/2014/main" id="{CBED8BCA-2A3A-4084-9140-73A6F6DEAB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70178" y="435338"/>
                  <a:ext cx="146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108" name="Ink 3107">
                  <a:extLst>
                    <a:ext uri="{FF2B5EF4-FFF2-40B4-BE49-F238E27FC236}">
                      <a16:creationId xmlns:a16="http://schemas.microsoft.com/office/drawing/2014/main" id="{2A397B19-5B8F-4893-9BFF-76E3F2B72499}"/>
                    </a:ext>
                  </a:extLst>
                </p14:cNvPr>
                <p14:cNvContentPartPr/>
                <p14:nvPr/>
              </p14:nvContentPartPr>
              <p14:xfrm>
                <a:off x="4127498" y="414458"/>
                <a:ext cx="122400" cy="87480"/>
              </p14:xfrm>
            </p:contentPart>
          </mc:Choice>
          <mc:Fallback>
            <p:pic>
              <p:nvPicPr>
                <p:cNvPr id="3108" name="Ink 3107">
                  <a:extLst>
                    <a:ext uri="{FF2B5EF4-FFF2-40B4-BE49-F238E27FC236}">
                      <a16:creationId xmlns:a16="http://schemas.microsoft.com/office/drawing/2014/main" id="{2A397B19-5B8F-4893-9BFF-76E3F2B7249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18498" y="405458"/>
                  <a:ext cx="140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109" name="Ink 3108">
                  <a:extLst>
                    <a:ext uri="{FF2B5EF4-FFF2-40B4-BE49-F238E27FC236}">
                      <a16:creationId xmlns:a16="http://schemas.microsoft.com/office/drawing/2014/main" id="{AE77DD4C-EF68-472B-9D1D-6826C04F823D}"/>
                    </a:ext>
                  </a:extLst>
                </p14:cNvPr>
                <p14:cNvContentPartPr/>
                <p14:nvPr/>
              </p14:nvContentPartPr>
              <p14:xfrm>
                <a:off x="4241258" y="401498"/>
                <a:ext cx="99000" cy="148320"/>
              </p14:xfrm>
            </p:contentPart>
          </mc:Choice>
          <mc:Fallback>
            <p:pic>
              <p:nvPicPr>
                <p:cNvPr id="3109" name="Ink 3108">
                  <a:extLst>
                    <a:ext uri="{FF2B5EF4-FFF2-40B4-BE49-F238E27FC236}">
                      <a16:creationId xmlns:a16="http://schemas.microsoft.com/office/drawing/2014/main" id="{AE77DD4C-EF68-472B-9D1D-6826C04F823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32258" y="392858"/>
                  <a:ext cx="11664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6" name="Group 3115">
            <a:extLst>
              <a:ext uri="{FF2B5EF4-FFF2-40B4-BE49-F238E27FC236}">
                <a16:creationId xmlns:a16="http://schemas.microsoft.com/office/drawing/2014/main" id="{47B28C59-94EF-479D-BE1B-AF37A923605F}"/>
              </a:ext>
            </a:extLst>
          </p:cNvPr>
          <p:cNvGrpSpPr/>
          <p:nvPr/>
        </p:nvGrpSpPr>
        <p:grpSpPr>
          <a:xfrm>
            <a:off x="5806178" y="1105658"/>
            <a:ext cx="302400" cy="127440"/>
            <a:chOff x="5806178" y="1105658"/>
            <a:chExt cx="302400" cy="1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111" name="Ink 3110">
                  <a:extLst>
                    <a:ext uri="{FF2B5EF4-FFF2-40B4-BE49-F238E27FC236}">
                      <a16:creationId xmlns:a16="http://schemas.microsoft.com/office/drawing/2014/main" id="{1D460B9B-8165-4161-AAA0-13923B0B9069}"/>
                    </a:ext>
                  </a:extLst>
                </p14:cNvPr>
                <p14:cNvContentPartPr/>
                <p14:nvPr/>
              </p14:nvContentPartPr>
              <p14:xfrm>
                <a:off x="5806178" y="1133738"/>
                <a:ext cx="212400" cy="47160"/>
              </p14:xfrm>
            </p:contentPart>
          </mc:Choice>
          <mc:Fallback>
            <p:pic>
              <p:nvPicPr>
                <p:cNvPr id="3111" name="Ink 3110">
                  <a:extLst>
                    <a:ext uri="{FF2B5EF4-FFF2-40B4-BE49-F238E27FC236}">
                      <a16:creationId xmlns:a16="http://schemas.microsoft.com/office/drawing/2014/main" id="{1D460B9B-8165-4161-AAA0-13923B0B906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797178" y="1124738"/>
                  <a:ext cx="230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112" name="Ink 3111">
                  <a:extLst>
                    <a:ext uri="{FF2B5EF4-FFF2-40B4-BE49-F238E27FC236}">
                      <a16:creationId xmlns:a16="http://schemas.microsoft.com/office/drawing/2014/main" id="{12290CE2-3AC2-46B6-967A-F6BD208719A6}"/>
                    </a:ext>
                  </a:extLst>
                </p14:cNvPr>
                <p14:cNvContentPartPr/>
                <p14:nvPr/>
              </p14:nvContentPartPr>
              <p14:xfrm>
                <a:off x="5965658" y="1105658"/>
                <a:ext cx="142920" cy="127440"/>
              </p14:xfrm>
            </p:contentPart>
          </mc:Choice>
          <mc:Fallback>
            <p:pic>
              <p:nvPicPr>
                <p:cNvPr id="3112" name="Ink 3111">
                  <a:extLst>
                    <a:ext uri="{FF2B5EF4-FFF2-40B4-BE49-F238E27FC236}">
                      <a16:creationId xmlns:a16="http://schemas.microsoft.com/office/drawing/2014/main" id="{12290CE2-3AC2-46B6-967A-F6BD208719A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57018" y="1097018"/>
                  <a:ext cx="1605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5" name="Group 3114">
            <a:extLst>
              <a:ext uri="{FF2B5EF4-FFF2-40B4-BE49-F238E27FC236}">
                <a16:creationId xmlns:a16="http://schemas.microsoft.com/office/drawing/2014/main" id="{29C8CF6E-0D3A-448C-88B0-4F50AC4A2FE1}"/>
              </a:ext>
            </a:extLst>
          </p:cNvPr>
          <p:cNvGrpSpPr/>
          <p:nvPr/>
        </p:nvGrpSpPr>
        <p:grpSpPr>
          <a:xfrm>
            <a:off x="1107458" y="1212218"/>
            <a:ext cx="276840" cy="118440"/>
            <a:chOff x="1107458" y="1212218"/>
            <a:chExt cx="276840" cy="1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113" name="Ink 3112">
                  <a:extLst>
                    <a:ext uri="{FF2B5EF4-FFF2-40B4-BE49-F238E27FC236}">
                      <a16:creationId xmlns:a16="http://schemas.microsoft.com/office/drawing/2014/main" id="{5EC0FEAF-ADAA-47C5-AC27-1C72EA7C9B9C}"/>
                    </a:ext>
                  </a:extLst>
                </p14:cNvPr>
                <p14:cNvContentPartPr/>
                <p14:nvPr/>
              </p14:nvContentPartPr>
              <p14:xfrm>
                <a:off x="1107458" y="1268378"/>
                <a:ext cx="187200" cy="28800"/>
              </p14:xfrm>
            </p:contentPart>
          </mc:Choice>
          <mc:Fallback>
            <p:pic>
              <p:nvPicPr>
                <p:cNvPr id="3113" name="Ink 3112">
                  <a:extLst>
                    <a:ext uri="{FF2B5EF4-FFF2-40B4-BE49-F238E27FC236}">
                      <a16:creationId xmlns:a16="http://schemas.microsoft.com/office/drawing/2014/main" id="{5EC0FEAF-ADAA-47C5-AC27-1C72EA7C9B9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98458" y="1259378"/>
                  <a:ext cx="204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114" name="Ink 3113">
                  <a:extLst>
                    <a:ext uri="{FF2B5EF4-FFF2-40B4-BE49-F238E27FC236}">
                      <a16:creationId xmlns:a16="http://schemas.microsoft.com/office/drawing/2014/main" id="{4411FB43-53F5-4E49-9EF1-88855EE3C26A}"/>
                    </a:ext>
                  </a:extLst>
                </p14:cNvPr>
                <p14:cNvContentPartPr/>
                <p14:nvPr/>
              </p14:nvContentPartPr>
              <p14:xfrm>
                <a:off x="1245338" y="1212218"/>
                <a:ext cx="138960" cy="118440"/>
              </p14:xfrm>
            </p:contentPart>
          </mc:Choice>
          <mc:Fallback>
            <p:pic>
              <p:nvPicPr>
                <p:cNvPr id="3114" name="Ink 3113">
                  <a:extLst>
                    <a:ext uri="{FF2B5EF4-FFF2-40B4-BE49-F238E27FC236}">
                      <a16:creationId xmlns:a16="http://schemas.microsoft.com/office/drawing/2014/main" id="{4411FB43-53F5-4E49-9EF1-88855EE3C26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36338" y="1203578"/>
                  <a:ext cx="1566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0" name="Group 3119">
            <a:extLst>
              <a:ext uri="{FF2B5EF4-FFF2-40B4-BE49-F238E27FC236}">
                <a16:creationId xmlns:a16="http://schemas.microsoft.com/office/drawing/2014/main" id="{662A059D-147C-4EDC-84C9-1A2B3A336C77}"/>
              </a:ext>
            </a:extLst>
          </p:cNvPr>
          <p:cNvGrpSpPr/>
          <p:nvPr/>
        </p:nvGrpSpPr>
        <p:grpSpPr>
          <a:xfrm>
            <a:off x="2047058" y="1253978"/>
            <a:ext cx="662400" cy="3650400"/>
            <a:chOff x="2047058" y="1253978"/>
            <a:chExt cx="662400" cy="36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118" name="Ink 3117">
                  <a:extLst>
                    <a:ext uri="{FF2B5EF4-FFF2-40B4-BE49-F238E27FC236}">
                      <a16:creationId xmlns:a16="http://schemas.microsoft.com/office/drawing/2014/main" id="{254F9EC3-BDC1-48B3-A873-D9F0F673C245}"/>
                    </a:ext>
                  </a:extLst>
                </p14:cNvPr>
                <p14:cNvContentPartPr/>
                <p14:nvPr/>
              </p14:nvContentPartPr>
              <p14:xfrm>
                <a:off x="2047058" y="1253978"/>
                <a:ext cx="456120" cy="3650400"/>
              </p14:xfrm>
            </p:contentPart>
          </mc:Choice>
          <mc:Fallback>
            <p:pic>
              <p:nvPicPr>
                <p:cNvPr id="3118" name="Ink 3117">
                  <a:extLst>
                    <a:ext uri="{FF2B5EF4-FFF2-40B4-BE49-F238E27FC236}">
                      <a16:creationId xmlns:a16="http://schemas.microsoft.com/office/drawing/2014/main" id="{254F9EC3-BDC1-48B3-A873-D9F0F673C24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038418" y="1244978"/>
                  <a:ext cx="473760" cy="36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119" name="Ink 3118">
                  <a:extLst>
                    <a:ext uri="{FF2B5EF4-FFF2-40B4-BE49-F238E27FC236}">
                      <a16:creationId xmlns:a16="http://schemas.microsoft.com/office/drawing/2014/main" id="{B0D4EFFA-3207-477F-877D-FEA44F772944}"/>
                    </a:ext>
                  </a:extLst>
                </p14:cNvPr>
                <p14:cNvContentPartPr/>
                <p14:nvPr/>
              </p14:nvContentPartPr>
              <p14:xfrm>
                <a:off x="2455298" y="1267658"/>
                <a:ext cx="254160" cy="3183120"/>
              </p14:xfrm>
            </p:contentPart>
          </mc:Choice>
          <mc:Fallback>
            <p:pic>
              <p:nvPicPr>
                <p:cNvPr id="3119" name="Ink 3118">
                  <a:extLst>
                    <a:ext uri="{FF2B5EF4-FFF2-40B4-BE49-F238E27FC236}">
                      <a16:creationId xmlns:a16="http://schemas.microsoft.com/office/drawing/2014/main" id="{B0D4EFFA-3207-477F-877D-FEA44F77294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446298" y="1258658"/>
                  <a:ext cx="271800" cy="320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6" name="Group 3125">
            <a:extLst>
              <a:ext uri="{FF2B5EF4-FFF2-40B4-BE49-F238E27FC236}">
                <a16:creationId xmlns:a16="http://schemas.microsoft.com/office/drawing/2014/main" id="{0551352E-C29B-4BA1-8E69-F24F27E3ED48}"/>
              </a:ext>
            </a:extLst>
          </p:cNvPr>
          <p:cNvGrpSpPr/>
          <p:nvPr/>
        </p:nvGrpSpPr>
        <p:grpSpPr>
          <a:xfrm>
            <a:off x="10734938" y="1783178"/>
            <a:ext cx="1363680" cy="1020960"/>
            <a:chOff x="10734938" y="1783178"/>
            <a:chExt cx="1363680" cy="10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121" name="Ink 3120">
                  <a:extLst>
                    <a:ext uri="{FF2B5EF4-FFF2-40B4-BE49-F238E27FC236}">
                      <a16:creationId xmlns:a16="http://schemas.microsoft.com/office/drawing/2014/main" id="{920D8537-EF81-435E-938E-02C3586EA855}"/>
                    </a:ext>
                  </a:extLst>
                </p14:cNvPr>
                <p14:cNvContentPartPr/>
                <p14:nvPr/>
              </p14:nvContentPartPr>
              <p14:xfrm>
                <a:off x="10734938" y="2404898"/>
                <a:ext cx="1239480" cy="85320"/>
              </p14:xfrm>
            </p:contentPart>
          </mc:Choice>
          <mc:Fallback>
            <p:pic>
              <p:nvPicPr>
                <p:cNvPr id="3121" name="Ink 3120">
                  <a:extLst>
                    <a:ext uri="{FF2B5EF4-FFF2-40B4-BE49-F238E27FC236}">
                      <a16:creationId xmlns:a16="http://schemas.microsoft.com/office/drawing/2014/main" id="{920D8537-EF81-435E-938E-02C3586EA85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26298" y="2395898"/>
                  <a:ext cx="1257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122" name="Ink 3121">
                  <a:extLst>
                    <a:ext uri="{FF2B5EF4-FFF2-40B4-BE49-F238E27FC236}">
                      <a16:creationId xmlns:a16="http://schemas.microsoft.com/office/drawing/2014/main" id="{31F2851C-3AAA-46E7-A321-B817CC53CCFB}"/>
                    </a:ext>
                  </a:extLst>
                </p14:cNvPr>
                <p14:cNvContentPartPr/>
                <p14:nvPr/>
              </p14:nvContentPartPr>
              <p14:xfrm>
                <a:off x="11904938" y="2367458"/>
                <a:ext cx="193680" cy="115200"/>
              </p14:xfrm>
            </p:contentPart>
          </mc:Choice>
          <mc:Fallback>
            <p:pic>
              <p:nvPicPr>
                <p:cNvPr id="3122" name="Ink 3121">
                  <a:extLst>
                    <a:ext uri="{FF2B5EF4-FFF2-40B4-BE49-F238E27FC236}">
                      <a16:creationId xmlns:a16="http://schemas.microsoft.com/office/drawing/2014/main" id="{31F2851C-3AAA-46E7-A321-B817CC53CCF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895938" y="2358458"/>
                  <a:ext cx="211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123" name="Ink 3122">
                  <a:extLst>
                    <a:ext uri="{FF2B5EF4-FFF2-40B4-BE49-F238E27FC236}">
                      <a16:creationId xmlns:a16="http://schemas.microsoft.com/office/drawing/2014/main" id="{1CDF0DFD-14D0-4BD3-881A-0599DAB1304A}"/>
                    </a:ext>
                  </a:extLst>
                </p14:cNvPr>
                <p14:cNvContentPartPr/>
                <p14:nvPr/>
              </p14:nvContentPartPr>
              <p14:xfrm>
                <a:off x="11265938" y="1886498"/>
                <a:ext cx="54000" cy="917640"/>
              </p14:xfrm>
            </p:contentPart>
          </mc:Choice>
          <mc:Fallback>
            <p:pic>
              <p:nvPicPr>
                <p:cNvPr id="3123" name="Ink 3122">
                  <a:extLst>
                    <a:ext uri="{FF2B5EF4-FFF2-40B4-BE49-F238E27FC236}">
                      <a16:creationId xmlns:a16="http://schemas.microsoft.com/office/drawing/2014/main" id="{1CDF0DFD-14D0-4BD3-881A-0599DAB1304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256938" y="1877858"/>
                  <a:ext cx="71640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124" name="Ink 3123">
                  <a:extLst>
                    <a:ext uri="{FF2B5EF4-FFF2-40B4-BE49-F238E27FC236}">
                      <a16:creationId xmlns:a16="http://schemas.microsoft.com/office/drawing/2014/main" id="{58C40B1E-B4A3-47BD-B00E-547B3DD4ADFD}"/>
                    </a:ext>
                  </a:extLst>
                </p14:cNvPr>
                <p14:cNvContentPartPr/>
                <p14:nvPr/>
              </p14:nvContentPartPr>
              <p14:xfrm>
                <a:off x="11218058" y="1783178"/>
                <a:ext cx="136800" cy="142200"/>
              </p14:xfrm>
            </p:contentPart>
          </mc:Choice>
          <mc:Fallback>
            <p:pic>
              <p:nvPicPr>
                <p:cNvPr id="3124" name="Ink 3123">
                  <a:extLst>
                    <a:ext uri="{FF2B5EF4-FFF2-40B4-BE49-F238E27FC236}">
                      <a16:creationId xmlns:a16="http://schemas.microsoft.com/office/drawing/2014/main" id="{58C40B1E-B4A3-47BD-B00E-547B3DD4ADF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209418" y="1774178"/>
                  <a:ext cx="154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125" name="Ink 3124">
                  <a:extLst>
                    <a:ext uri="{FF2B5EF4-FFF2-40B4-BE49-F238E27FC236}">
                      <a16:creationId xmlns:a16="http://schemas.microsoft.com/office/drawing/2014/main" id="{ABC75B96-E2A7-4010-B0E6-F6D6B065D1B6}"/>
                    </a:ext>
                  </a:extLst>
                </p14:cNvPr>
                <p14:cNvContentPartPr/>
                <p14:nvPr/>
              </p14:nvContentPartPr>
              <p14:xfrm>
                <a:off x="11286098" y="2071178"/>
                <a:ext cx="671400" cy="618840"/>
              </p14:xfrm>
            </p:contentPart>
          </mc:Choice>
          <mc:Fallback>
            <p:pic>
              <p:nvPicPr>
                <p:cNvPr id="3125" name="Ink 3124">
                  <a:extLst>
                    <a:ext uri="{FF2B5EF4-FFF2-40B4-BE49-F238E27FC236}">
                      <a16:creationId xmlns:a16="http://schemas.microsoft.com/office/drawing/2014/main" id="{ABC75B96-E2A7-4010-B0E6-F6D6B065D1B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277098" y="2062538"/>
                  <a:ext cx="689040" cy="63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9" name="Group 3138">
            <a:extLst>
              <a:ext uri="{FF2B5EF4-FFF2-40B4-BE49-F238E27FC236}">
                <a16:creationId xmlns:a16="http://schemas.microsoft.com/office/drawing/2014/main" id="{EEF1EFC2-8671-452B-AF77-00F45857F81A}"/>
              </a:ext>
            </a:extLst>
          </p:cNvPr>
          <p:cNvGrpSpPr/>
          <p:nvPr/>
        </p:nvGrpSpPr>
        <p:grpSpPr>
          <a:xfrm>
            <a:off x="6635978" y="1240658"/>
            <a:ext cx="838440" cy="3681720"/>
            <a:chOff x="6635978" y="1240658"/>
            <a:chExt cx="838440" cy="368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127" name="Ink 3126">
                  <a:extLst>
                    <a:ext uri="{FF2B5EF4-FFF2-40B4-BE49-F238E27FC236}">
                      <a16:creationId xmlns:a16="http://schemas.microsoft.com/office/drawing/2014/main" id="{B6513328-B84F-4252-AD01-9869A652AFA1}"/>
                    </a:ext>
                  </a:extLst>
                </p14:cNvPr>
                <p14:cNvContentPartPr/>
                <p14:nvPr/>
              </p14:nvContentPartPr>
              <p14:xfrm>
                <a:off x="7161218" y="1243538"/>
                <a:ext cx="20520" cy="51120"/>
              </p14:xfrm>
            </p:contentPart>
          </mc:Choice>
          <mc:Fallback>
            <p:pic>
              <p:nvPicPr>
                <p:cNvPr id="3127" name="Ink 3126">
                  <a:extLst>
                    <a:ext uri="{FF2B5EF4-FFF2-40B4-BE49-F238E27FC236}">
                      <a16:creationId xmlns:a16="http://schemas.microsoft.com/office/drawing/2014/main" id="{B6513328-B84F-4252-AD01-9869A652AFA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52578" y="1234898"/>
                  <a:ext cx="38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128" name="Ink 3127">
                  <a:extLst>
                    <a:ext uri="{FF2B5EF4-FFF2-40B4-BE49-F238E27FC236}">
                      <a16:creationId xmlns:a16="http://schemas.microsoft.com/office/drawing/2014/main" id="{A4A464DD-5147-428E-81F4-274FB948C89E}"/>
                    </a:ext>
                  </a:extLst>
                </p14:cNvPr>
                <p14:cNvContentPartPr/>
                <p14:nvPr/>
              </p14:nvContentPartPr>
              <p14:xfrm>
                <a:off x="7186058" y="1247138"/>
                <a:ext cx="47160" cy="18360"/>
              </p14:xfrm>
            </p:contentPart>
          </mc:Choice>
          <mc:Fallback>
            <p:pic>
              <p:nvPicPr>
                <p:cNvPr id="3128" name="Ink 3127">
                  <a:extLst>
                    <a:ext uri="{FF2B5EF4-FFF2-40B4-BE49-F238E27FC236}">
                      <a16:creationId xmlns:a16="http://schemas.microsoft.com/office/drawing/2014/main" id="{A4A464DD-5147-428E-81F4-274FB948C89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77058" y="1238498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129" name="Ink 3128">
                  <a:extLst>
                    <a:ext uri="{FF2B5EF4-FFF2-40B4-BE49-F238E27FC236}">
                      <a16:creationId xmlns:a16="http://schemas.microsoft.com/office/drawing/2014/main" id="{0207DADE-F198-4051-81E7-D15A8C1BED69}"/>
                    </a:ext>
                  </a:extLst>
                </p14:cNvPr>
                <p14:cNvContentPartPr/>
                <p14:nvPr/>
              </p14:nvContentPartPr>
              <p14:xfrm>
                <a:off x="7032698" y="1764098"/>
                <a:ext cx="57960" cy="885240"/>
              </p14:xfrm>
            </p:contentPart>
          </mc:Choice>
          <mc:Fallback>
            <p:pic>
              <p:nvPicPr>
                <p:cNvPr id="3129" name="Ink 3128">
                  <a:extLst>
                    <a:ext uri="{FF2B5EF4-FFF2-40B4-BE49-F238E27FC236}">
                      <a16:creationId xmlns:a16="http://schemas.microsoft.com/office/drawing/2014/main" id="{0207DADE-F198-4051-81E7-D15A8C1BED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24058" y="1755098"/>
                  <a:ext cx="7560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130" name="Ink 3129">
                  <a:extLst>
                    <a:ext uri="{FF2B5EF4-FFF2-40B4-BE49-F238E27FC236}">
                      <a16:creationId xmlns:a16="http://schemas.microsoft.com/office/drawing/2014/main" id="{2EE7AE58-36CB-41E0-8FB2-0C260AA38E8A}"/>
                    </a:ext>
                  </a:extLst>
                </p14:cNvPr>
                <p14:cNvContentPartPr/>
                <p14:nvPr/>
              </p14:nvContentPartPr>
              <p14:xfrm>
                <a:off x="7020818" y="2472218"/>
                <a:ext cx="7920" cy="549720"/>
              </p14:xfrm>
            </p:contentPart>
          </mc:Choice>
          <mc:Fallback>
            <p:pic>
              <p:nvPicPr>
                <p:cNvPr id="3130" name="Ink 3129">
                  <a:extLst>
                    <a:ext uri="{FF2B5EF4-FFF2-40B4-BE49-F238E27FC236}">
                      <a16:creationId xmlns:a16="http://schemas.microsoft.com/office/drawing/2014/main" id="{2EE7AE58-36CB-41E0-8FB2-0C260AA38E8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11818" y="2463218"/>
                  <a:ext cx="2556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131" name="Ink 3130">
                  <a:extLst>
                    <a:ext uri="{FF2B5EF4-FFF2-40B4-BE49-F238E27FC236}">
                      <a16:creationId xmlns:a16="http://schemas.microsoft.com/office/drawing/2014/main" id="{24CA1FE9-5AF4-4406-8393-79BDAF6F33DC}"/>
                    </a:ext>
                  </a:extLst>
                </p14:cNvPr>
                <p14:cNvContentPartPr/>
                <p14:nvPr/>
              </p14:nvContentPartPr>
              <p14:xfrm>
                <a:off x="7233578" y="1240658"/>
                <a:ext cx="112320" cy="364320"/>
              </p14:xfrm>
            </p:contentPart>
          </mc:Choice>
          <mc:Fallback>
            <p:pic>
              <p:nvPicPr>
                <p:cNvPr id="3131" name="Ink 3130">
                  <a:extLst>
                    <a:ext uri="{FF2B5EF4-FFF2-40B4-BE49-F238E27FC236}">
                      <a16:creationId xmlns:a16="http://schemas.microsoft.com/office/drawing/2014/main" id="{24CA1FE9-5AF4-4406-8393-79BDAF6F33D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24938" y="1232018"/>
                  <a:ext cx="129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132" name="Ink 3131">
                  <a:extLst>
                    <a:ext uri="{FF2B5EF4-FFF2-40B4-BE49-F238E27FC236}">
                      <a16:creationId xmlns:a16="http://schemas.microsoft.com/office/drawing/2014/main" id="{1A581B52-F95F-406B-888D-6DFA0410C6A3}"/>
                    </a:ext>
                  </a:extLst>
                </p14:cNvPr>
                <p14:cNvContentPartPr/>
                <p14:nvPr/>
              </p14:nvContentPartPr>
              <p14:xfrm>
                <a:off x="7372178" y="1692098"/>
                <a:ext cx="41760" cy="169920"/>
              </p14:xfrm>
            </p:contentPart>
          </mc:Choice>
          <mc:Fallback>
            <p:pic>
              <p:nvPicPr>
                <p:cNvPr id="3132" name="Ink 3131">
                  <a:extLst>
                    <a:ext uri="{FF2B5EF4-FFF2-40B4-BE49-F238E27FC236}">
                      <a16:creationId xmlns:a16="http://schemas.microsoft.com/office/drawing/2014/main" id="{1A581B52-F95F-406B-888D-6DFA0410C6A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63178" y="1683458"/>
                  <a:ext cx="59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133" name="Ink 3132">
                  <a:extLst>
                    <a:ext uri="{FF2B5EF4-FFF2-40B4-BE49-F238E27FC236}">
                      <a16:creationId xmlns:a16="http://schemas.microsoft.com/office/drawing/2014/main" id="{255EDC06-2A61-4A99-A9F1-9FCA3A5102D2}"/>
                    </a:ext>
                  </a:extLst>
                </p14:cNvPr>
                <p14:cNvContentPartPr/>
                <p14:nvPr/>
              </p14:nvContentPartPr>
              <p14:xfrm>
                <a:off x="7452818" y="2468618"/>
                <a:ext cx="21600" cy="250560"/>
              </p14:xfrm>
            </p:contentPart>
          </mc:Choice>
          <mc:Fallback>
            <p:pic>
              <p:nvPicPr>
                <p:cNvPr id="3133" name="Ink 3132">
                  <a:extLst>
                    <a:ext uri="{FF2B5EF4-FFF2-40B4-BE49-F238E27FC236}">
                      <a16:creationId xmlns:a16="http://schemas.microsoft.com/office/drawing/2014/main" id="{255EDC06-2A61-4A99-A9F1-9FCA3A5102D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43818" y="2459618"/>
                  <a:ext cx="39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134" name="Ink 3133">
                  <a:extLst>
                    <a:ext uri="{FF2B5EF4-FFF2-40B4-BE49-F238E27FC236}">
                      <a16:creationId xmlns:a16="http://schemas.microsoft.com/office/drawing/2014/main" id="{96F1043F-C2C5-49CB-9CF3-7F252A455E83}"/>
                    </a:ext>
                  </a:extLst>
                </p14:cNvPr>
                <p14:cNvContentPartPr/>
                <p14:nvPr/>
              </p14:nvContentPartPr>
              <p14:xfrm>
                <a:off x="7065818" y="3031658"/>
                <a:ext cx="18720" cy="1130400"/>
              </p14:xfrm>
            </p:contentPart>
          </mc:Choice>
          <mc:Fallback>
            <p:pic>
              <p:nvPicPr>
                <p:cNvPr id="3134" name="Ink 3133">
                  <a:extLst>
                    <a:ext uri="{FF2B5EF4-FFF2-40B4-BE49-F238E27FC236}">
                      <a16:creationId xmlns:a16="http://schemas.microsoft.com/office/drawing/2014/main" id="{96F1043F-C2C5-49CB-9CF3-7F252A455E8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057178" y="3023018"/>
                  <a:ext cx="36360" cy="11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135" name="Ink 3134">
                  <a:extLst>
                    <a:ext uri="{FF2B5EF4-FFF2-40B4-BE49-F238E27FC236}">
                      <a16:creationId xmlns:a16="http://schemas.microsoft.com/office/drawing/2014/main" id="{1BABDDAE-09F8-45B0-8E90-8045B869D716}"/>
                    </a:ext>
                  </a:extLst>
                </p14:cNvPr>
                <p14:cNvContentPartPr/>
                <p14:nvPr/>
              </p14:nvContentPartPr>
              <p14:xfrm>
                <a:off x="6958538" y="4211738"/>
                <a:ext cx="116640" cy="710640"/>
              </p14:xfrm>
            </p:contentPart>
          </mc:Choice>
          <mc:Fallback>
            <p:pic>
              <p:nvPicPr>
                <p:cNvPr id="3135" name="Ink 3134">
                  <a:extLst>
                    <a:ext uri="{FF2B5EF4-FFF2-40B4-BE49-F238E27FC236}">
                      <a16:creationId xmlns:a16="http://schemas.microsoft.com/office/drawing/2014/main" id="{1BABDDAE-09F8-45B0-8E90-8045B869D71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49898" y="4203098"/>
                  <a:ext cx="13428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136" name="Ink 3135">
                  <a:extLst>
                    <a:ext uri="{FF2B5EF4-FFF2-40B4-BE49-F238E27FC236}">
                      <a16:creationId xmlns:a16="http://schemas.microsoft.com/office/drawing/2014/main" id="{8CDA944B-3C46-4B2F-8C7B-1A88F8C84184}"/>
                    </a:ext>
                  </a:extLst>
                </p14:cNvPr>
                <p14:cNvContentPartPr/>
                <p14:nvPr/>
              </p14:nvContentPartPr>
              <p14:xfrm>
                <a:off x="6674498" y="1328498"/>
                <a:ext cx="136800" cy="3086640"/>
              </p14:xfrm>
            </p:contentPart>
          </mc:Choice>
          <mc:Fallback>
            <p:pic>
              <p:nvPicPr>
                <p:cNvPr id="3136" name="Ink 3135">
                  <a:extLst>
                    <a:ext uri="{FF2B5EF4-FFF2-40B4-BE49-F238E27FC236}">
                      <a16:creationId xmlns:a16="http://schemas.microsoft.com/office/drawing/2014/main" id="{8CDA944B-3C46-4B2F-8C7B-1A88F8C8418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65498" y="1319858"/>
                  <a:ext cx="154440" cy="31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138" name="Ink 3137">
                  <a:extLst>
                    <a:ext uri="{FF2B5EF4-FFF2-40B4-BE49-F238E27FC236}">
                      <a16:creationId xmlns:a16="http://schemas.microsoft.com/office/drawing/2014/main" id="{A7AA9D92-8FCE-4027-9666-B0AF9EC362B7}"/>
                    </a:ext>
                  </a:extLst>
                </p14:cNvPr>
                <p14:cNvContentPartPr/>
                <p14:nvPr/>
              </p14:nvContentPartPr>
              <p14:xfrm>
                <a:off x="6635978" y="1318058"/>
                <a:ext cx="289800" cy="2104560"/>
              </p14:xfrm>
            </p:contentPart>
          </mc:Choice>
          <mc:Fallback>
            <p:pic>
              <p:nvPicPr>
                <p:cNvPr id="3138" name="Ink 3137">
                  <a:extLst>
                    <a:ext uri="{FF2B5EF4-FFF2-40B4-BE49-F238E27FC236}">
                      <a16:creationId xmlns:a16="http://schemas.microsoft.com/office/drawing/2014/main" id="{A7AA9D92-8FCE-4027-9666-B0AF9EC362B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626978" y="1309418"/>
                  <a:ext cx="307440" cy="212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140" name="Ink 3139">
                <a:extLst>
                  <a:ext uri="{FF2B5EF4-FFF2-40B4-BE49-F238E27FC236}">
                    <a16:creationId xmlns:a16="http://schemas.microsoft.com/office/drawing/2014/main" id="{3413E96D-DFFE-4972-BA46-FD90394B3A9A}"/>
                  </a:ext>
                </a:extLst>
              </p14:cNvPr>
              <p14:cNvContentPartPr/>
              <p14:nvPr/>
            </p14:nvContentPartPr>
            <p14:xfrm>
              <a:off x="3173858" y="1242818"/>
              <a:ext cx="40320" cy="69120"/>
            </p14:xfrm>
          </p:contentPart>
        </mc:Choice>
        <mc:Fallback>
          <p:pic>
            <p:nvPicPr>
              <p:cNvPr id="3140" name="Ink 3139">
                <a:extLst>
                  <a:ext uri="{FF2B5EF4-FFF2-40B4-BE49-F238E27FC236}">
                    <a16:creationId xmlns:a16="http://schemas.microsoft.com/office/drawing/2014/main" id="{3413E96D-DFFE-4972-BA46-FD90394B3A9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164858" y="1233818"/>
                <a:ext cx="579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3141" name="Ink 3140">
                <a:extLst>
                  <a:ext uri="{FF2B5EF4-FFF2-40B4-BE49-F238E27FC236}">
                    <a16:creationId xmlns:a16="http://schemas.microsoft.com/office/drawing/2014/main" id="{47A95A61-E79A-4729-8E43-FD8B59B17611}"/>
                  </a:ext>
                </a:extLst>
              </p14:cNvPr>
              <p14:cNvContentPartPr/>
              <p14:nvPr/>
            </p14:nvContentPartPr>
            <p14:xfrm>
              <a:off x="3238658" y="1604618"/>
              <a:ext cx="47520" cy="50760"/>
            </p14:xfrm>
          </p:contentPart>
        </mc:Choice>
        <mc:Fallback>
          <p:pic>
            <p:nvPicPr>
              <p:cNvPr id="3141" name="Ink 3140">
                <a:extLst>
                  <a:ext uri="{FF2B5EF4-FFF2-40B4-BE49-F238E27FC236}">
                    <a16:creationId xmlns:a16="http://schemas.microsoft.com/office/drawing/2014/main" id="{47A95A61-E79A-4729-8E43-FD8B59B1761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229658" y="1595618"/>
                <a:ext cx="65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142" name="Ink 3141">
                <a:extLst>
                  <a:ext uri="{FF2B5EF4-FFF2-40B4-BE49-F238E27FC236}">
                    <a16:creationId xmlns:a16="http://schemas.microsoft.com/office/drawing/2014/main" id="{378260FE-B7AD-4864-BF25-C37618D1B1E6}"/>
                  </a:ext>
                </a:extLst>
              </p14:cNvPr>
              <p14:cNvContentPartPr/>
              <p14:nvPr/>
            </p14:nvContentPartPr>
            <p14:xfrm>
              <a:off x="3282578" y="2504618"/>
              <a:ext cx="54720" cy="88920"/>
            </p14:xfrm>
          </p:contentPart>
        </mc:Choice>
        <mc:Fallback>
          <p:pic>
            <p:nvPicPr>
              <p:cNvPr id="3142" name="Ink 3141">
                <a:extLst>
                  <a:ext uri="{FF2B5EF4-FFF2-40B4-BE49-F238E27FC236}">
                    <a16:creationId xmlns:a16="http://schemas.microsoft.com/office/drawing/2014/main" id="{378260FE-B7AD-4864-BF25-C37618D1B1E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273578" y="2495978"/>
                <a:ext cx="7236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9" name="Group 3148">
            <a:extLst>
              <a:ext uri="{FF2B5EF4-FFF2-40B4-BE49-F238E27FC236}">
                <a16:creationId xmlns:a16="http://schemas.microsoft.com/office/drawing/2014/main" id="{EA92AF94-6336-4EA6-91FE-7AAE95DF36B3}"/>
              </a:ext>
            </a:extLst>
          </p:cNvPr>
          <p:cNvGrpSpPr/>
          <p:nvPr/>
        </p:nvGrpSpPr>
        <p:grpSpPr>
          <a:xfrm>
            <a:off x="3398858" y="4593338"/>
            <a:ext cx="131400" cy="415440"/>
            <a:chOff x="3398858" y="4593338"/>
            <a:chExt cx="131400" cy="41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144" name="Ink 3143">
                  <a:extLst>
                    <a:ext uri="{FF2B5EF4-FFF2-40B4-BE49-F238E27FC236}">
                      <a16:creationId xmlns:a16="http://schemas.microsoft.com/office/drawing/2014/main" id="{8AA1610A-72A9-402E-92C1-F186927DDD1B}"/>
                    </a:ext>
                  </a:extLst>
                </p14:cNvPr>
                <p14:cNvContentPartPr/>
                <p14:nvPr/>
              </p14:nvContentPartPr>
              <p14:xfrm>
                <a:off x="3398858" y="4593338"/>
                <a:ext cx="35640" cy="43560"/>
              </p14:xfrm>
            </p:contentPart>
          </mc:Choice>
          <mc:Fallback>
            <p:pic>
              <p:nvPicPr>
                <p:cNvPr id="3144" name="Ink 3143">
                  <a:extLst>
                    <a:ext uri="{FF2B5EF4-FFF2-40B4-BE49-F238E27FC236}">
                      <a16:creationId xmlns:a16="http://schemas.microsoft.com/office/drawing/2014/main" id="{8AA1610A-72A9-402E-92C1-F186927DDD1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0218" y="4584338"/>
                  <a:ext cx="53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145" name="Ink 3144">
                  <a:extLst>
                    <a:ext uri="{FF2B5EF4-FFF2-40B4-BE49-F238E27FC236}">
                      <a16:creationId xmlns:a16="http://schemas.microsoft.com/office/drawing/2014/main" id="{014AB021-3CC7-4314-9811-F83CB74BB387}"/>
                    </a:ext>
                  </a:extLst>
                </p14:cNvPr>
                <p14:cNvContentPartPr/>
                <p14:nvPr/>
              </p14:nvContentPartPr>
              <p14:xfrm>
                <a:off x="3433418" y="4965938"/>
                <a:ext cx="34560" cy="42840"/>
              </p14:xfrm>
            </p:contentPart>
          </mc:Choice>
          <mc:Fallback>
            <p:pic>
              <p:nvPicPr>
                <p:cNvPr id="3145" name="Ink 3144">
                  <a:extLst>
                    <a:ext uri="{FF2B5EF4-FFF2-40B4-BE49-F238E27FC236}">
                      <a16:creationId xmlns:a16="http://schemas.microsoft.com/office/drawing/2014/main" id="{014AB021-3CC7-4314-9811-F83CB74BB38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24418" y="4957298"/>
                  <a:ext cx="52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146" name="Ink 3145">
                  <a:extLst>
                    <a:ext uri="{FF2B5EF4-FFF2-40B4-BE49-F238E27FC236}">
                      <a16:creationId xmlns:a16="http://schemas.microsoft.com/office/drawing/2014/main" id="{8D9D1BFA-1560-4FE2-849C-2D55C64D7788}"/>
                    </a:ext>
                  </a:extLst>
                </p14:cNvPr>
                <p14:cNvContentPartPr/>
                <p14:nvPr/>
              </p14:nvContentPartPr>
              <p14:xfrm>
                <a:off x="3493178" y="4616378"/>
                <a:ext cx="37080" cy="28080"/>
              </p14:xfrm>
            </p:contentPart>
          </mc:Choice>
          <mc:Fallback>
            <p:pic>
              <p:nvPicPr>
                <p:cNvPr id="3146" name="Ink 3145">
                  <a:extLst>
                    <a:ext uri="{FF2B5EF4-FFF2-40B4-BE49-F238E27FC236}">
                      <a16:creationId xmlns:a16="http://schemas.microsoft.com/office/drawing/2014/main" id="{8D9D1BFA-1560-4FE2-849C-2D55C64D778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484178" y="4607378"/>
                  <a:ext cx="547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8" name="Group 3147">
            <a:extLst>
              <a:ext uri="{FF2B5EF4-FFF2-40B4-BE49-F238E27FC236}">
                <a16:creationId xmlns:a16="http://schemas.microsoft.com/office/drawing/2014/main" id="{19BBF03B-3EA5-4E09-89B9-9FC7537CB6FC}"/>
              </a:ext>
            </a:extLst>
          </p:cNvPr>
          <p:cNvGrpSpPr/>
          <p:nvPr/>
        </p:nvGrpSpPr>
        <p:grpSpPr>
          <a:xfrm>
            <a:off x="3330458" y="3645098"/>
            <a:ext cx="263520" cy="111240"/>
            <a:chOff x="3330458" y="3645098"/>
            <a:chExt cx="26352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3143" name="Ink 3142">
                  <a:extLst>
                    <a:ext uri="{FF2B5EF4-FFF2-40B4-BE49-F238E27FC236}">
                      <a16:creationId xmlns:a16="http://schemas.microsoft.com/office/drawing/2014/main" id="{F6ACA91A-7E00-4C9F-8589-1C5EA3B82F36}"/>
                    </a:ext>
                  </a:extLst>
                </p14:cNvPr>
                <p14:cNvContentPartPr/>
                <p14:nvPr/>
              </p14:nvContentPartPr>
              <p14:xfrm>
                <a:off x="3330458" y="3645098"/>
                <a:ext cx="43200" cy="111240"/>
              </p14:xfrm>
            </p:contentPart>
          </mc:Choice>
          <mc:Fallback>
            <p:pic>
              <p:nvPicPr>
                <p:cNvPr id="3143" name="Ink 3142">
                  <a:extLst>
                    <a:ext uri="{FF2B5EF4-FFF2-40B4-BE49-F238E27FC236}">
                      <a16:creationId xmlns:a16="http://schemas.microsoft.com/office/drawing/2014/main" id="{F6ACA91A-7E00-4C9F-8589-1C5EA3B82F3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21818" y="3636098"/>
                  <a:ext cx="60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147" name="Ink 3146">
                  <a:extLst>
                    <a:ext uri="{FF2B5EF4-FFF2-40B4-BE49-F238E27FC236}">
                      <a16:creationId xmlns:a16="http://schemas.microsoft.com/office/drawing/2014/main" id="{9A4A786B-A7C7-4CAA-A92F-011A870093DF}"/>
                    </a:ext>
                  </a:extLst>
                </p14:cNvPr>
                <p14:cNvContentPartPr/>
                <p14:nvPr/>
              </p14:nvContentPartPr>
              <p14:xfrm>
                <a:off x="3525938" y="3653378"/>
                <a:ext cx="68040" cy="63720"/>
              </p14:xfrm>
            </p:contentPart>
          </mc:Choice>
          <mc:Fallback>
            <p:pic>
              <p:nvPicPr>
                <p:cNvPr id="3147" name="Ink 3146">
                  <a:extLst>
                    <a:ext uri="{FF2B5EF4-FFF2-40B4-BE49-F238E27FC236}">
                      <a16:creationId xmlns:a16="http://schemas.microsoft.com/office/drawing/2014/main" id="{9A4A786B-A7C7-4CAA-A92F-011A870093D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17298" y="3644378"/>
                  <a:ext cx="8568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150" name="Ink 3149">
                <a:extLst>
                  <a:ext uri="{FF2B5EF4-FFF2-40B4-BE49-F238E27FC236}">
                    <a16:creationId xmlns:a16="http://schemas.microsoft.com/office/drawing/2014/main" id="{15D6C1ED-23F1-4E3F-B1E3-13F6D8C77F42}"/>
                  </a:ext>
                </a:extLst>
              </p14:cNvPr>
              <p14:cNvContentPartPr/>
              <p14:nvPr/>
            </p14:nvContentPartPr>
            <p14:xfrm>
              <a:off x="3601178" y="2475458"/>
              <a:ext cx="41400" cy="81720"/>
            </p14:xfrm>
          </p:contentPart>
        </mc:Choice>
        <mc:Fallback>
          <p:pic>
            <p:nvPicPr>
              <p:cNvPr id="3150" name="Ink 3149">
                <a:extLst>
                  <a:ext uri="{FF2B5EF4-FFF2-40B4-BE49-F238E27FC236}">
                    <a16:creationId xmlns:a16="http://schemas.microsoft.com/office/drawing/2014/main" id="{15D6C1ED-23F1-4E3F-B1E3-13F6D8C77F4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592538" y="2466458"/>
                <a:ext cx="590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151" name="Ink 3150">
                <a:extLst>
                  <a:ext uri="{FF2B5EF4-FFF2-40B4-BE49-F238E27FC236}">
                    <a16:creationId xmlns:a16="http://schemas.microsoft.com/office/drawing/2014/main" id="{C60EF7EF-12D4-41DF-9A42-C83621DD3151}"/>
                  </a:ext>
                </a:extLst>
              </p14:cNvPr>
              <p14:cNvContentPartPr/>
              <p14:nvPr/>
            </p14:nvContentPartPr>
            <p14:xfrm>
              <a:off x="3642218" y="1620458"/>
              <a:ext cx="65880" cy="88920"/>
            </p14:xfrm>
          </p:contentPart>
        </mc:Choice>
        <mc:Fallback>
          <p:pic>
            <p:nvPicPr>
              <p:cNvPr id="3151" name="Ink 3150">
                <a:extLst>
                  <a:ext uri="{FF2B5EF4-FFF2-40B4-BE49-F238E27FC236}">
                    <a16:creationId xmlns:a16="http://schemas.microsoft.com/office/drawing/2014/main" id="{C60EF7EF-12D4-41DF-9A42-C83621DD315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633218" y="1611818"/>
                <a:ext cx="8352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6" name="Group 3155">
            <a:extLst>
              <a:ext uri="{FF2B5EF4-FFF2-40B4-BE49-F238E27FC236}">
                <a16:creationId xmlns:a16="http://schemas.microsoft.com/office/drawing/2014/main" id="{DD36BB84-4812-4D10-9613-CDD35D4A1425}"/>
              </a:ext>
            </a:extLst>
          </p:cNvPr>
          <p:cNvGrpSpPr/>
          <p:nvPr/>
        </p:nvGrpSpPr>
        <p:grpSpPr>
          <a:xfrm>
            <a:off x="3247298" y="1166858"/>
            <a:ext cx="608040" cy="165960"/>
            <a:chOff x="3247298" y="1166858"/>
            <a:chExt cx="60804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152" name="Ink 3151">
                  <a:extLst>
                    <a:ext uri="{FF2B5EF4-FFF2-40B4-BE49-F238E27FC236}">
                      <a16:creationId xmlns:a16="http://schemas.microsoft.com/office/drawing/2014/main" id="{246E152D-78C3-4709-9F1E-EF1999C80CB3}"/>
                    </a:ext>
                  </a:extLst>
                </p14:cNvPr>
                <p14:cNvContentPartPr/>
                <p14:nvPr/>
              </p14:nvContentPartPr>
              <p14:xfrm>
                <a:off x="3655178" y="1166858"/>
                <a:ext cx="200160" cy="165960"/>
              </p14:xfrm>
            </p:contentPart>
          </mc:Choice>
          <mc:Fallback>
            <p:pic>
              <p:nvPicPr>
                <p:cNvPr id="3152" name="Ink 3151">
                  <a:extLst>
                    <a:ext uri="{FF2B5EF4-FFF2-40B4-BE49-F238E27FC236}">
                      <a16:creationId xmlns:a16="http://schemas.microsoft.com/office/drawing/2014/main" id="{246E152D-78C3-4709-9F1E-EF1999C80CB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646178" y="1157858"/>
                  <a:ext cx="217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153" name="Ink 3152">
                  <a:extLst>
                    <a:ext uri="{FF2B5EF4-FFF2-40B4-BE49-F238E27FC236}">
                      <a16:creationId xmlns:a16="http://schemas.microsoft.com/office/drawing/2014/main" id="{3159D4CE-296B-4B2A-9B3E-5BE599A76150}"/>
                    </a:ext>
                  </a:extLst>
                </p14:cNvPr>
                <p14:cNvContentPartPr/>
                <p14:nvPr/>
              </p14:nvContentPartPr>
              <p14:xfrm>
                <a:off x="3247298" y="1242818"/>
                <a:ext cx="77400" cy="5400"/>
              </p14:xfrm>
            </p:contentPart>
          </mc:Choice>
          <mc:Fallback>
            <p:pic>
              <p:nvPicPr>
                <p:cNvPr id="3153" name="Ink 3152">
                  <a:extLst>
                    <a:ext uri="{FF2B5EF4-FFF2-40B4-BE49-F238E27FC236}">
                      <a16:creationId xmlns:a16="http://schemas.microsoft.com/office/drawing/2014/main" id="{3159D4CE-296B-4B2A-9B3E-5BE599A7615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238658" y="1234178"/>
                  <a:ext cx="95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154" name="Ink 3153">
                  <a:extLst>
                    <a:ext uri="{FF2B5EF4-FFF2-40B4-BE49-F238E27FC236}">
                      <a16:creationId xmlns:a16="http://schemas.microsoft.com/office/drawing/2014/main" id="{D32907CB-0E65-473D-805E-09E3094A3AD1}"/>
                    </a:ext>
                  </a:extLst>
                </p14:cNvPr>
                <p14:cNvContentPartPr/>
                <p14:nvPr/>
              </p14:nvContentPartPr>
              <p14:xfrm>
                <a:off x="3379418" y="1235618"/>
                <a:ext cx="233280" cy="19800"/>
              </p14:xfrm>
            </p:contentPart>
          </mc:Choice>
          <mc:Fallback>
            <p:pic>
              <p:nvPicPr>
                <p:cNvPr id="3154" name="Ink 3153">
                  <a:extLst>
                    <a:ext uri="{FF2B5EF4-FFF2-40B4-BE49-F238E27FC236}">
                      <a16:creationId xmlns:a16="http://schemas.microsoft.com/office/drawing/2014/main" id="{D32907CB-0E65-473D-805E-09E3094A3AD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370418" y="1226618"/>
                  <a:ext cx="250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155" name="Ink 3154">
                  <a:extLst>
                    <a:ext uri="{FF2B5EF4-FFF2-40B4-BE49-F238E27FC236}">
                      <a16:creationId xmlns:a16="http://schemas.microsoft.com/office/drawing/2014/main" id="{A469802E-C26B-46BC-AC55-89088BB789E9}"/>
                    </a:ext>
                  </a:extLst>
                </p14:cNvPr>
                <p14:cNvContentPartPr/>
                <p14:nvPr/>
              </p14:nvContentPartPr>
              <p14:xfrm>
                <a:off x="3572018" y="1215098"/>
                <a:ext cx="85320" cy="89280"/>
              </p14:xfrm>
            </p:contentPart>
          </mc:Choice>
          <mc:Fallback>
            <p:pic>
              <p:nvPicPr>
                <p:cNvPr id="3155" name="Ink 3154">
                  <a:extLst>
                    <a:ext uri="{FF2B5EF4-FFF2-40B4-BE49-F238E27FC236}">
                      <a16:creationId xmlns:a16="http://schemas.microsoft.com/office/drawing/2014/main" id="{A469802E-C26B-46BC-AC55-89088BB789E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563378" y="1206458"/>
                  <a:ext cx="10296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3159" name="Ink 3158">
                <a:extLst>
                  <a:ext uri="{FF2B5EF4-FFF2-40B4-BE49-F238E27FC236}">
                    <a16:creationId xmlns:a16="http://schemas.microsoft.com/office/drawing/2014/main" id="{E419AA88-CCE2-447B-8CA2-1AFB108EAE56}"/>
                  </a:ext>
                </a:extLst>
              </p14:cNvPr>
              <p14:cNvContentPartPr/>
              <p14:nvPr/>
            </p14:nvContentPartPr>
            <p14:xfrm>
              <a:off x="7849178" y="2036978"/>
              <a:ext cx="66600" cy="65520"/>
            </p14:xfrm>
          </p:contentPart>
        </mc:Choice>
        <mc:Fallback>
          <p:pic>
            <p:nvPicPr>
              <p:cNvPr id="3159" name="Ink 3158">
                <a:extLst>
                  <a:ext uri="{FF2B5EF4-FFF2-40B4-BE49-F238E27FC236}">
                    <a16:creationId xmlns:a16="http://schemas.microsoft.com/office/drawing/2014/main" id="{E419AA88-CCE2-447B-8CA2-1AFB108EAE5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840538" y="2027978"/>
                <a:ext cx="842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3160" name="Ink 3159">
                <a:extLst>
                  <a:ext uri="{FF2B5EF4-FFF2-40B4-BE49-F238E27FC236}">
                    <a16:creationId xmlns:a16="http://schemas.microsoft.com/office/drawing/2014/main" id="{9ED2CB19-78AA-44EC-A057-59D8B1611B24}"/>
                  </a:ext>
                </a:extLst>
              </p14:cNvPr>
              <p14:cNvContentPartPr/>
              <p14:nvPr/>
            </p14:nvContentPartPr>
            <p14:xfrm>
              <a:off x="7902098" y="3152978"/>
              <a:ext cx="56520" cy="88560"/>
            </p14:xfrm>
          </p:contentPart>
        </mc:Choice>
        <mc:Fallback>
          <p:pic>
            <p:nvPicPr>
              <p:cNvPr id="3160" name="Ink 3159">
                <a:extLst>
                  <a:ext uri="{FF2B5EF4-FFF2-40B4-BE49-F238E27FC236}">
                    <a16:creationId xmlns:a16="http://schemas.microsoft.com/office/drawing/2014/main" id="{9ED2CB19-78AA-44EC-A057-59D8B1611B2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893098" y="3144338"/>
                <a:ext cx="7416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7" name="Group 3166">
            <a:extLst>
              <a:ext uri="{FF2B5EF4-FFF2-40B4-BE49-F238E27FC236}">
                <a16:creationId xmlns:a16="http://schemas.microsoft.com/office/drawing/2014/main" id="{2B42A888-9C78-4EB9-B1BA-D078109AADA2}"/>
              </a:ext>
            </a:extLst>
          </p:cNvPr>
          <p:cNvGrpSpPr/>
          <p:nvPr/>
        </p:nvGrpSpPr>
        <p:grpSpPr>
          <a:xfrm>
            <a:off x="7974098" y="4832738"/>
            <a:ext cx="158760" cy="160560"/>
            <a:chOff x="7974098" y="4832738"/>
            <a:chExt cx="158760" cy="1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162" name="Ink 3161">
                  <a:extLst>
                    <a:ext uri="{FF2B5EF4-FFF2-40B4-BE49-F238E27FC236}">
                      <a16:creationId xmlns:a16="http://schemas.microsoft.com/office/drawing/2014/main" id="{C899B407-211B-4BBA-BFC6-0D7E78ADF3C8}"/>
                    </a:ext>
                  </a:extLst>
                </p14:cNvPr>
                <p14:cNvContentPartPr/>
                <p14:nvPr/>
              </p14:nvContentPartPr>
              <p14:xfrm>
                <a:off x="7974098" y="4905098"/>
                <a:ext cx="58320" cy="88200"/>
              </p14:xfrm>
            </p:contentPart>
          </mc:Choice>
          <mc:Fallback>
            <p:pic>
              <p:nvPicPr>
                <p:cNvPr id="3162" name="Ink 3161">
                  <a:extLst>
                    <a:ext uri="{FF2B5EF4-FFF2-40B4-BE49-F238E27FC236}">
                      <a16:creationId xmlns:a16="http://schemas.microsoft.com/office/drawing/2014/main" id="{C899B407-211B-4BBA-BFC6-0D7E78ADF3C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65458" y="4896098"/>
                  <a:ext cx="75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164" name="Ink 3163">
                  <a:extLst>
                    <a:ext uri="{FF2B5EF4-FFF2-40B4-BE49-F238E27FC236}">
                      <a16:creationId xmlns:a16="http://schemas.microsoft.com/office/drawing/2014/main" id="{88ABBB23-7D52-44D6-90A1-5ACC8925A275}"/>
                    </a:ext>
                  </a:extLst>
                </p14:cNvPr>
                <p14:cNvContentPartPr/>
                <p14:nvPr/>
              </p14:nvContentPartPr>
              <p14:xfrm>
                <a:off x="8077418" y="4832738"/>
                <a:ext cx="55440" cy="81720"/>
              </p14:xfrm>
            </p:contentPart>
          </mc:Choice>
          <mc:Fallback>
            <p:pic>
              <p:nvPicPr>
                <p:cNvPr id="3164" name="Ink 3163">
                  <a:extLst>
                    <a:ext uri="{FF2B5EF4-FFF2-40B4-BE49-F238E27FC236}">
                      <a16:creationId xmlns:a16="http://schemas.microsoft.com/office/drawing/2014/main" id="{88ABBB23-7D52-44D6-90A1-5ACC8925A27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68418" y="4824098"/>
                  <a:ext cx="730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6" name="Group 3165">
            <a:extLst>
              <a:ext uri="{FF2B5EF4-FFF2-40B4-BE49-F238E27FC236}">
                <a16:creationId xmlns:a16="http://schemas.microsoft.com/office/drawing/2014/main" id="{D59113A5-AAF4-47D8-B650-FB0EB1F90B54}"/>
              </a:ext>
            </a:extLst>
          </p:cNvPr>
          <p:cNvGrpSpPr/>
          <p:nvPr/>
        </p:nvGrpSpPr>
        <p:grpSpPr>
          <a:xfrm>
            <a:off x="7956818" y="4063418"/>
            <a:ext cx="281160" cy="276480"/>
            <a:chOff x="7956818" y="4063418"/>
            <a:chExt cx="28116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161" name="Ink 3160">
                  <a:extLst>
                    <a:ext uri="{FF2B5EF4-FFF2-40B4-BE49-F238E27FC236}">
                      <a16:creationId xmlns:a16="http://schemas.microsoft.com/office/drawing/2014/main" id="{D046FC6E-8F4E-4155-8773-39313A26F9B2}"/>
                    </a:ext>
                  </a:extLst>
                </p14:cNvPr>
                <p14:cNvContentPartPr/>
                <p14:nvPr/>
              </p14:nvContentPartPr>
              <p14:xfrm>
                <a:off x="7956818" y="4256738"/>
                <a:ext cx="74880" cy="83160"/>
              </p14:xfrm>
            </p:contentPart>
          </mc:Choice>
          <mc:Fallback>
            <p:pic>
              <p:nvPicPr>
                <p:cNvPr id="3161" name="Ink 3160">
                  <a:extLst>
                    <a:ext uri="{FF2B5EF4-FFF2-40B4-BE49-F238E27FC236}">
                      <a16:creationId xmlns:a16="http://schemas.microsoft.com/office/drawing/2014/main" id="{D046FC6E-8F4E-4155-8773-39313A26F9B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47818" y="4247738"/>
                  <a:ext cx="92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165" name="Ink 3164">
                  <a:extLst>
                    <a:ext uri="{FF2B5EF4-FFF2-40B4-BE49-F238E27FC236}">
                      <a16:creationId xmlns:a16="http://schemas.microsoft.com/office/drawing/2014/main" id="{6331A55B-174B-46B7-86F2-B2067FAF914B}"/>
                    </a:ext>
                  </a:extLst>
                </p14:cNvPr>
                <p14:cNvContentPartPr/>
                <p14:nvPr/>
              </p14:nvContentPartPr>
              <p14:xfrm>
                <a:off x="8145818" y="4063418"/>
                <a:ext cx="92160" cy="121320"/>
              </p14:xfrm>
            </p:contentPart>
          </mc:Choice>
          <mc:Fallback>
            <p:pic>
              <p:nvPicPr>
                <p:cNvPr id="3165" name="Ink 3164">
                  <a:extLst>
                    <a:ext uri="{FF2B5EF4-FFF2-40B4-BE49-F238E27FC236}">
                      <a16:creationId xmlns:a16="http://schemas.microsoft.com/office/drawing/2014/main" id="{6331A55B-174B-46B7-86F2-B2067FAF914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36818" y="4054778"/>
                  <a:ext cx="10980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3168" name="Ink 3167">
                <a:extLst>
                  <a:ext uri="{FF2B5EF4-FFF2-40B4-BE49-F238E27FC236}">
                    <a16:creationId xmlns:a16="http://schemas.microsoft.com/office/drawing/2014/main" id="{147BF103-AFE3-40EA-B88E-1962147AFC3E}"/>
                  </a:ext>
                </a:extLst>
              </p14:cNvPr>
              <p14:cNvContentPartPr/>
              <p14:nvPr/>
            </p14:nvContentPartPr>
            <p14:xfrm>
              <a:off x="8181458" y="2978018"/>
              <a:ext cx="47880" cy="65160"/>
            </p14:xfrm>
          </p:contentPart>
        </mc:Choice>
        <mc:Fallback>
          <p:pic>
            <p:nvPicPr>
              <p:cNvPr id="3168" name="Ink 3167">
                <a:extLst>
                  <a:ext uri="{FF2B5EF4-FFF2-40B4-BE49-F238E27FC236}">
                    <a16:creationId xmlns:a16="http://schemas.microsoft.com/office/drawing/2014/main" id="{147BF103-AFE3-40EA-B88E-1962147AFC3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172818" y="2969018"/>
                <a:ext cx="655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3169" name="Ink 3168">
                <a:extLst>
                  <a:ext uri="{FF2B5EF4-FFF2-40B4-BE49-F238E27FC236}">
                    <a16:creationId xmlns:a16="http://schemas.microsoft.com/office/drawing/2014/main" id="{4F0DCFC9-2FB2-4B8A-9341-4D55E2DFBB8D}"/>
                  </a:ext>
                </a:extLst>
              </p14:cNvPr>
              <p14:cNvContentPartPr/>
              <p14:nvPr/>
            </p14:nvContentPartPr>
            <p14:xfrm>
              <a:off x="8216018" y="1878218"/>
              <a:ext cx="58680" cy="77760"/>
            </p14:xfrm>
          </p:contentPart>
        </mc:Choice>
        <mc:Fallback>
          <p:pic>
            <p:nvPicPr>
              <p:cNvPr id="3169" name="Ink 3168">
                <a:extLst>
                  <a:ext uri="{FF2B5EF4-FFF2-40B4-BE49-F238E27FC236}">
                    <a16:creationId xmlns:a16="http://schemas.microsoft.com/office/drawing/2014/main" id="{4F0DCFC9-2FB2-4B8A-9341-4D55E2DFBB8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207378" y="1869218"/>
                <a:ext cx="7632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5" name="Group 3174">
            <a:extLst>
              <a:ext uri="{FF2B5EF4-FFF2-40B4-BE49-F238E27FC236}">
                <a16:creationId xmlns:a16="http://schemas.microsoft.com/office/drawing/2014/main" id="{52C35B1B-941D-4C00-9DB3-970162D2CF06}"/>
              </a:ext>
            </a:extLst>
          </p:cNvPr>
          <p:cNvGrpSpPr/>
          <p:nvPr/>
        </p:nvGrpSpPr>
        <p:grpSpPr>
          <a:xfrm>
            <a:off x="7727498" y="1185218"/>
            <a:ext cx="653040" cy="195120"/>
            <a:chOff x="7727498" y="1185218"/>
            <a:chExt cx="65304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157" name="Ink 3156">
                  <a:extLst>
                    <a:ext uri="{FF2B5EF4-FFF2-40B4-BE49-F238E27FC236}">
                      <a16:creationId xmlns:a16="http://schemas.microsoft.com/office/drawing/2014/main" id="{719A65A3-CF12-4B7D-8475-6D9ED1D91623}"/>
                    </a:ext>
                  </a:extLst>
                </p14:cNvPr>
                <p14:cNvContentPartPr/>
                <p14:nvPr/>
              </p14:nvContentPartPr>
              <p14:xfrm>
                <a:off x="7727498" y="1219058"/>
                <a:ext cx="72360" cy="70560"/>
              </p14:xfrm>
            </p:contentPart>
          </mc:Choice>
          <mc:Fallback>
            <p:pic>
              <p:nvPicPr>
                <p:cNvPr id="3157" name="Ink 3156">
                  <a:extLst>
                    <a:ext uri="{FF2B5EF4-FFF2-40B4-BE49-F238E27FC236}">
                      <a16:creationId xmlns:a16="http://schemas.microsoft.com/office/drawing/2014/main" id="{719A65A3-CF12-4B7D-8475-6D9ED1D9162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18858" y="1210418"/>
                  <a:ext cx="90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158" name="Ink 3157">
                  <a:extLst>
                    <a:ext uri="{FF2B5EF4-FFF2-40B4-BE49-F238E27FC236}">
                      <a16:creationId xmlns:a16="http://schemas.microsoft.com/office/drawing/2014/main" id="{4F274FDC-94E3-461D-BDA8-9974048684E1}"/>
                    </a:ext>
                  </a:extLst>
                </p14:cNvPr>
                <p14:cNvContentPartPr/>
                <p14:nvPr/>
              </p14:nvContentPartPr>
              <p14:xfrm>
                <a:off x="7792658" y="1294658"/>
                <a:ext cx="81360" cy="85680"/>
              </p14:xfrm>
            </p:contentPart>
          </mc:Choice>
          <mc:Fallback>
            <p:pic>
              <p:nvPicPr>
                <p:cNvPr id="3158" name="Ink 3157">
                  <a:extLst>
                    <a:ext uri="{FF2B5EF4-FFF2-40B4-BE49-F238E27FC236}">
                      <a16:creationId xmlns:a16="http://schemas.microsoft.com/office/drawing/2014/main" id="{4F274FDC-94E3-461D-BDA8-9974048684E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783658" y="1285658"/>
                  <a:ext cx="99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170" name="Ink 3169">
                  <a:extLst>
                    <a:ext uri="{FF2B5EF4-FFF2-40B4-BE49-F238E27FC236}">
                      <a16:creationId xmlns:a16="http://schemas.microsoft.com/office/drawing/2014/main" id="{7D7448E4-57D9-499B-8035-40A1F9263CE6}"/>
                    </a:ext>
                  </a:extLst>
                </p14:cNvPr>
                <p14:cNvContentPartPr/>
                <p14:nvPr/>
              </p14:nvContentPartPr>
              <p14:xfrm>
                <a:off x="8243018" y="1185218"/>
                <a:ext cx="137520" cy="142560"/>
              </p14:xfrm>
            </p:contentPart>
          </mc:Choice>
          <mc:Fallback>
            <p:pic>
              <p:nvPicPr>
                <p:cNvPr id="3170" name="Ink 3169">
                  <a:extLst>
                    <a:ext uri="{FF2B5EF4-FFF2-40B4-BE49-F238E27FC236}">
                      <a16:creationId xmlns:a16="http://schemas.microsoft.com/office/drawing/2014/main" id="{7D7448E4-57D9-499B-8035-40A1F9263CE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234378" y="1176218"/>
                  <a:ext cx="155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171" name="Ink 3170">
                  <a:extLst>
                    <a:ext uri="{FF2B5EF4-FFF2-40B4-BE49-F238E27FC236}">
                      <a16:creationId xmlns:a16="http://schemas.microsoft.com/office/drawing/2014/main" id="{3FD00DFC-80FA-46CE-8A54-B9E3D5FD4498}"/>
                    </a:ext>
                  </a:extLst>
                </p14:cNvPr>
                <p14:cNvContentPartPr/>
                <p14:nvPr/>
              </p14:nvContentPartPr>
              <p14:xfrm>
                <a:off x="7824338" y="1298618"/>
                <a:ext cx="10440" cy="13320"/>
              </p14:xfrm>
            </p:contentPart>
          </mc:Choice>
          <mc:Fallback>
            <p:pic>
              <p:nvPicPr>
                <p:cNvPr id="3171" name="Ink 3170">
                  <a:extLst>
                    <a:ext uri="{FF2B5EF4-FFF2-40B4-BE49-F238E27FC236}">
                      <a16:creationId xmlns:a16="http://schemas.microsoft.com/office/drawing/2014/main" id="{3FD00DFC-80FA-46CE-8A54-B9E3D5FD44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815338" y="1289978"/>
                  <a:ext cx="28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172" name="Ink 3171">
                  <a:extLst>
                    <a:ext uri="{FF2B5EF4-FFF2-40B4-BE49-F238E27FC236}">
                      <a16:creationId xmlns:a16="http://schemas.microsoft.com/office/drawing/2014/main" id="{E313883B-4157-46BF-ADFE-80E7A58231B7}"/>
                    </a:ext>
                  </a:extLst>
                </p14:cNvPr>
                <p14:cNvContentPartPr/>
                <p14:nvPr/>
              </p14:nvContentPartPr>
              <p14:xfrm>
                <a:off x="7868978" y="1269458"/>
                <a:ext cx="78120" cy="10800"/>
              </p14:xfrm>
            </p:contentPart>
          </mc:Choice>
          <mc:Fallback>
            <p:pic>
              <p:nvPicPr>
                <p:cNvPr id="3172" name="Ink 3171">
                  <a:extLst>
                    <a:ext uri="{FF2B5EF4-FFF2-40B4-BE49-F238E27FC236}">
                      <a16:creationId xmlns:a16="http://schemas.microsoft.com/office/drawing/2014/main" id="{E313883B-4157-46BF-ADFE-80E7A58231B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60338" y="1260458"/>
                  <a:ext cx="95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173" name="Ink 3172">
                  <a:extLst>
                    <a:ext uri="{FF2B5EF4-FFF2-40B4-BE49-F238E27FC236}">
                      <a16:creationId xmlns:a16="http://schemas.microsoft.com/office/drawing/2014/main" id="{690A1369-E951-4297-BFDD-50A187D6A695}"/>
                    </a:ext>
                  </a:extLst>
                </p14:cNvPr>
                <p14:cNvContentPartPr/>
                <p14:nvPr/>
              </p14:nvContentPartPr>
              <p14:xfrm>
                <a:off x="7970858" y="1248578"/>
                <a:ext cx="260640" cy="24840"/>
              </p14:xfrm>
            </p:contentPart>
          </mc:Choice>
          <mc:Fallback>
            <p:pic>
              <p:nvPicPr>
                <p:cNvPr id="3173" name="Ink 3172">
                  <a:extLst>
                    <a:ext uri="{FF2B5EF4-FFF2-40B4-BE49-F238E27FC236}">
                      <a16:creationId xmlns:a16="http://schemas.microsoft.com/office/drawing/2014/main" id="{690A1369-E951-4297-BFDD-50A187D6A69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961858" y="1239938"/>
                  <a:ext cx="278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174" name="Ink 3173">
                  <a:extLst>
                    <a:ext uri="{FF2B5EF4-FFF2-40B4-BE49-F238E27FC236}">
                      <a16:creationId xmlns:a16="http://schemas.microsoft.com/office/drawing/2014/main" id="{BE32DBF7-395A-4BFE-A1C6-EA0831A3AEBC}"/>
                    </a:ext>
                  </a:extLst>
                </p14:cNvPr>
                <p14:cNvContentPartPr/>
                <p14:nvPr/>
              </p14:nvContentPartPr>
              <p14:xfrm>
                <a:off x="8148698" y="1239218"/>
                <a:ext cx="102600" cy="95400"/>
              </p14:xfrm>
            </p:contentPart>
          </mc:Choice>
          <mc:Fallback>
            <p:pic>
              <p:nvPicPr>
                <p:cNvPr id="3174" name="Ink 3173">
                  <a:extLst>
                    <a:ext uri="{FF2B5EF4-FFF2-40B4-BE49-F238E27FC236}">
                      <a16:creationId xmlns:a16="http://schemas.microsoft.com/office/drawing/2014/main" id="{BE32DBF7-395A-4BFE-A1C6-EA0831A3AEB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139698" y="1230218"/>
                  <a:ext cx="12024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7" name="Group 3176">
            <a:extLst>
              <a:ext uri="{FF2B5EF4-FFF2-40B4-BE49-F238E27FC236}">
                <a16:creationId xmlns:a16="http://schemas.microsoft.com/office/drawing/2014/main" id="{1A07F5D9-8201-4907-8870-AE8E30D496F5}"/>
              </a:ext>
            </a:extLst>
          </p:cNvPr>
          <p:cNvGrpSpPr/>
          <p:nvPr/>
        </p:nvGrpSpPr>
        <p:grpSpPr>
          <a:xfrm>
            <a:off x="2715578" y="76418"/>
            <a:ext cx="492840" cy="351360"/>
            <a:chOff x="2715578" y="76418"/>
            <a:chExt cx="49284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DBC400-929F-44C8-9B38-E51A62B44E45}"/>
                    </a:ext>
                  </a:extLst>
                </p14:cNvPr>
                <p14:cNvContentPartPr/>
                <p14:nvPr/>
              </p14:nvContentPartPr>
              <p14:xfrm>
                <a:off x="2715578" y="203498"/>
                <a:ext cx="87480" cy="3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DBC400-929F-44C8-9B38-E51A62B44E4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706578" y="194498"/>
                  <a:ext cx="105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5DE201-BAFB-4434-B585-8370D4F4FC6B}"/>
                    </a:ext>
                  </a:extLst>
                </p14:cNvPr>
                <p14:cNvContentPartPr/>
                <p14:nvPr/>
              </p14:nvContentPartPr>
              <p14:xfrm>
                <a:off x="2748698" y="159938"/>
                <a:ext cx="34200" cy="108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5DE201-BAFB-4434-B585-8370D4F4FC6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39698" y="150938"/>
                  <a:ext cx="5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F423FB-DBEA-4B46-A128-DE373DE9A0AF}"/>
                    </a:ext>
                  </a:extLst>
                </p14:cNvPr>
                <p14:cNvContentPartPr/>
                <p14:nvPr/>
              </p14:nvContentPartPr>
              <p14:xfrm>
                <a:off x="2957138" y="150578"/>
                <a:ext cx="131760" cy="255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F423FB-DBEA-4B46-A128-DE373DE9A0A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948138" y="141938"/>
                  <a:ext cx="149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BFA15E-0FA6-4A1D-B9B7-E95FF7DCE990}"/>
                    </a:ext>
                  </a:extLst>
                </p14:cNvPr>
                <p14:cNvContentPartPr/>
                <p14:nvPr/>
              </p14:nvContentPartPr>
              <p14:xfrm>
                <a:off x="3146498" y="76418"/>
                <a:ext cx="61920" cy="240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BFA15E-0FA6-4A1D-B9B7-E95FF7DCE99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37498" y="67778"/>
                  <a:ext cx="79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176" name="Ink 3175">
                  <a:extLst>
                    <a:ext uri="{FF2B5EF4-FFF2-40B4-BE49-F238E27FC236}">
                      <a16:creationId xmlns:a16="http://schemas.microsoft.com/office/drawing/2014/main" id="{64E1F499-6DB8-47F0-B26E-2BB31353CC86}"/>
                    </a:ext>
                  </a:extLst>
                </p14:cNvPr>
                <p14:cNvContentPartPr/>
                <p14:nvPr/>
              </p14:nvContentPartPr>
              <p14:xfrm>
                <a:off x="2886218" y="380618"/>
                <a:ext cx="200160" cy="47160"/>
              </p14:xfrm>
            </p:contentPart>
          </mc:Choice>
          <mc:Fallback>
            <p:pic>
              <p:nvPicPr>
                <p:cNvPr id="3176" name="Ink 3175">
                  <a:extLst>
                    <a:ext uri="{FF2B5EF4-FFF2-40B4-BE49-F238E27FC236}">
                      <a16:creationId xmlns:a16="http://schemas.microsoft.com/office/drawing/2014/main" id="{64E1F499-6DB8-47F0-B26E-2BB31353CC8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877218" y="371618"/>
                  <a:ext cx="21780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9" name="Group 3178">
            <a:extLst>
              <a:ext uri="{FF2B5EF4-FFF2-40B4-BE49-F238E27FC236}">
                <a16:creationId xmlns:a16="http://schemas.microsoft.com/office/drawing/2014/main" id="{3AB4C6F5-B4A9-467F-AB6F-266A575D84EF}"/>
              </a:ext>
            </a:extLst>
          </p:cNvPr>
          <p:cNvGrpSpPr/>
          <p:nvPr/>
        </p:nvGrpSpPr>
        <p:grpSpPr>
          <a:xfrm>
            <a:off x="260378" y="116378"/>
            <a:ext cx="1065240" cy="347760"/>
            <a:chOff x="260378" y="116378"/>
            <a:chExt cx="106524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08C710-371F-413B-9778-E30A504710FD}"/>
                    </a:ext>
                  </a:extLst>
                </p14:cNvPr>
                <p14:cNvContentPartPr/>
                <p14:nvPr/>
              </p14:nvContentPartPr>
              <p14:xfrm>
                <a:off x="260378" y="262178"/>
                <a:ext cx="104760" cy="131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08C710-371F-413B-9778-E30A504710F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51378" y="253178"/>
                  <a:ext cx="122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5E2555-5E10-49ED-BCA9-B7628059A686}"/>
                    </a:ext>
                  </a:extLst>
                </p14:cNvPr>
                <p14:cNvContentPartPr/>
                <p14:nvPr/>
              </p14:nvContentPartPr>
              <p14:xfrm>
                <a:off x="266858" y="281618"/>
                <a:ext cx="120240" cy="109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5E2555-5E10-49ED-BCA9-B7628059A68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7858" y="272978"/>
                  <a:ext cx="137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EB5BD1-D0BA-4B98-8FA2-604F95A6DD9C}"/>
                    </a:ext>
                  </a:extLst>
                </p14:cNvPr>
                <p14:cNvContentPartPr/>
                <p14:nvPr/>
              </p14:nvContentPartPr>
              <p14:xfrm>
                <a:off x="466298" y="190538"/>
                <a:ext cx="8604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EB5BD1-D0BA-4B98-8FA2-604F95A6DD9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57658" y="181538"/>
                  <a:ext cx="103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B7F9E9-EB25-402E-BD93-73AC9B831E22}"/>
                    </a:ext>
                  </a:extLst>
                </p14:cNvPr>
                <p14:cNvContentPartPr/>
                <p14:nvPr/>
              </p14:nvContentPartPr>
              <p14:xfrm>
                <a:off x="572138" y="279458"/>
                <a:ext cx="96480" cy="9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B7F9E9-EB25-402E-BD93-73AC9B831E2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63138" y="270818"/>
                  <a:ext cx="114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092217-ED38-4D9E-9E37-4042E514E89C}"/>
                    </a:ext>
                  </a:extLst>
                </p14:cNvPr>
                <p14:cNvContentPartPr/>
                <p14:nvPr/>
              </p14:nvContentPartPr>
              <p14:xfrm>
                <a:off x="688418" y="193418"/>
                <a:ext cx="74880" cy="221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092217-ED38-4D9E-9E37-4042E514E89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79778" y="184418"/>
                  <a:ext cx="92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37963E-853F-40F6-80DB-28DC09EFA210}"/>
                    </a:ext>
                  </a:extLst>
                </p14:cNvPr>
                <p14:cNvContentPartPr/>
                <p14:nvPr/>
              </p14:nvContentPartPr>
              <p14:xfrm>
                <a:off x="887498" y="334898"/>
                <a:ext cx="81720" cy="6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37963E-853F-40F6-80DB-28DC09EFA21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8498" y="325898"/>
                  <a:ext cx="99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BCF76C-87E4-4E43-BA05-CD00A30789D5}"/>
                    </a:ext>
                  </a:extLst>
                </p14:cNvPr>
                <p14:cNvContentPartPr/>
                <p14:nvPr/>
              </p14:nvContentPartPr>
              <p14:xfrm>
                <a:off x="895778" y="276578"/>
                <a:ext cx="72000" cy="1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BCF76C-87E4-4E43-BA05-CD00A30789D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86778" y="267938"/>
                  <a:ext cx="89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951EE8-8D88-47B2-907D-A0F36323E880}"/>
                    </a:ext>
                  </a:extLst>
                </p14:cNvPr>
                <p14:cNvContentPartPr/>
                <p14:nvPr/>
              </p14:nvContentPartPr>
              <p14:xfrm>
                <a:off x="1118258" y="116378"/>
                <a:ext cx="176760" cy="26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951EE8-8D88-47B2-907D-A0F36323E8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9258" y="107738"/>
                  <a:ext cx="194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80E552-1AC8-4D5B-8D05-90687F16F1DA}"/>
                    </a:ext>
                  </a:extLst>
                </p14:cNvPr>
                <p14:cNvContentPartPr/>
                <p14:nvPr/>
              </p14:nvContentPartPr>
              <p14:xfrm>
                <a:off x="1179098" y="319418"/>
                <a:ext cx="60840" cy="6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80E552-1AC8-4D5B-8D05-90687F16F1D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70098" y="310418"/>
                  <a:ext cx="78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178" name="Ink 3177">
                  <a:extLst>
                    <a:ext uri="{FF2B5EF4-FFF2-40B4-BE49-F238E27FC236}">
                      <a16:creationId xmlns:a16="http://schemas.microsoft.com/office/drawing/2014/main" id="{67ED68AC-5DCE-4E98-8D62-C267F40BB836}"/>
                    </a:ext>
                  </a:extLst>
                </p14:cNvPr>
                <p14:cNvContentPartPr/>
                <p14:nvPr/>
              </p14:nvContentPartPr>
              <p14:xfrm>
                <a:off x="1092698" y="414458"/>
                <a:ext cx="232920" cy="49680"/>
              </p14:xfrm>
            </p:contentPart>
          </mc:Choice>
          <mc:Fallback>
            <p:pic>
              <p:nvPicPr>
                <p:cNvPr id="3178" name="Ink 3177">
                  <a:extLst>
                    <a:ext uri="{FF2B5EF4-FFF2-40B4-BE49-F238E27FC236}">
                      <a16:creationId xmlns:a16="http://schemas.microsoft.com/office/drawing/2014/main" id="{67ED68AC-5DCE-4E98-8D62-C267F40BB83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84058" y="405818"/>
                  <a:ext cx="250560" cy="6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19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D3FCE22-BAD8-4614-9C80-D331D8FFEB5B}"/>
              </a:ext>
            </a:extLst>
          </p:cNvPr>
          <p:cNvGrpSpPr/>
          <p:nvPr/>
        </p:nvGrpSpPr>
        <p:grpSpPr>
          <a:xfrm>
            <a:off x="464858" y="332378"/>
            <a:ext cx="880920" cy="262080"/>
            <a:chOff x="464858" y="332378"/>
            <a:chExt cx="88092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E721AF-07CC-4D69-BE08-7B3DE68BEB70}"/>
                    </a:ext>
                  </a:extLst>
                </p14:cNvPr>
                <p14:cNvContentPartPr/>
                <p14:nvPr/>
              </p14:nvContentPartPr>
              <p14:xfrm>
                <a:off x="478538" y="460178"/>
                <a:ext cx="136800" cy="13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E721AF-07CC-4D69-BE08-7B3DE68BEB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9538" y="451178"/>
                  <a:ext cx="154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241623-F204-4E4F-BE29-2CD842D9AC3F}"/>
                    </a:ext>
                  </a:extLst>
                </p14:cNvPr>
                <p14:cNvContentPartPr/>
                <p14:nvPr/>
              </p14:nvContentPartPr>
              <p14:xfrm>
                <a:off x="464858" y="486818"/>
                <a:ext cx="146160" cy="90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241623-F204-4E4F-BE29-2CD842D9AC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5858" y="478178"/>
                  <a:ext cx="163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3BFBE2-17EF-48BD-AA75-BC9FB8214D06}"/>
                    </a:ext>
                  </a:extLst>
                </p14:cNvPr>
                <p14:cNvContentPartPr/>
                <p14:nvPr/>
              </p14:nvContentPartPr>
              <p14:xfrm>
                <a:off x="711458" y="340298"/>
                <a:ext cx="98280" cy="225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3BFBE2-17EF-48BD-AA75-BC9FB8214D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2458" y="331658"/>
                  <a:ext cx="1159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23CE1B-04BB-47A8-BDA1-7AC24FE906B4}"/>
                    </a:ext>
                  </a:extLst>
                </p14:cNvPr>
                <p14:cNvContentPartPr/>
                <p14:nvPr/>
              </p14:nvContentPartPr>
              <p14:xfrm>
                <a:off x="859058" y="428138"/>
                <a:ext cx="104760" cy="10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23CE1B-04BB-47A8-BDA1-7AC24FE906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0058" y="419498"/>
                  <a:ext cx="122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09CB9E-EC0C-432B-BDEB-42612754F5C2}"/>
                    </a:ext>
                  </a:extLst>
                </p14:cNvPr>
                <p14:cNvContentPartPr/>
                <p14:nvPr/>
              </p14:nvContentPartPr>
              <p14:xfrm>
                <a:off x="1020338" y="332378"/>
                <a:ext cx="91080" cy="21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09CB9E-EC0C-432B-BDEB-42612754F5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1338" y="323738"/>
                  <a:ext cx="108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B0A8AE-C281-4EDB-BE88-E95CE7F201D3}"/>
                    </a:ext>
                  </a:extLst>
                </p14:cNvPr>
                <p14:cNvContentPartPr/>
                <p14:nvPr/>
              </p14:nvContentPartPr>
              <p14:xfrm>
                <a:off x="1256138" y="480338"/>
                <a:ext cx="86040" cy="9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B0A8AE-C281-4EDB-BE88-E95CE7F201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7138" y="471338"/>
                  <a:ext cx="103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7AB578-B87A-4F45-BC0F-97FDE0C26BDE}"/>
                    </a:ext>
                  </a:extLst>
                </p14:cNvPr>
                <p14:cNvContentPartPr/>
                <p14:nvPr/>
              </p14:nvContentPartPr>
              <p14:xfrm>
                <a:off x="1230938" y="400418"/>
                <a:ext cx="114840" cy="21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7AB578-B87A-4F45-BC0F-97FDE0C26B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1938" y="391778"/>
                  <a:ext cx="13248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A997BE-46F8-4654-9206-747BDE010644}"/>
              </a:ext>
            </a:extLst>
          </p:cNvPr>
          <p:cNvGrpSpPr/>
          <p:nvPr/>
        </p:nvGrpSpPr>
        <p:grpSpPr>
          <a:xfrm>
            <a:off x="1532618" y="348218"/>
            <a:ext cx="414360" cy="141120"/>
            <a:chOff x="1532618" y="348218"/>
            <a:chExt cx="41436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16FF073-173F-427B-B81C-B94D0F6CE053}"/>
                    </a:ext>
                  </a:extLst>
                </p14:cNvPr>
                <p14:cNvContentPartPr/>
                <p14:nvPr/>
              </p14:nvContentPartPr>
              <p14:xfrm>
                <a:off x="1532618" y="369818"/>
                <a:ext cx="256320" cy="119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16FF073-173F-427B-B81C-B94D0F6CE0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23978" y="360818"/>
                  <a:ext cx="273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93DAD05-4CFE-42BF-A37A-7E641E8AD94C}"/>
                    </a:ext>
                  </a:extLst>
                </p14:cNvPr>
                <p14:cNvContentPartPr/>
                <p14:nvPr/>
              </p14:nvContentPartPr>
              <p14:xfrm>
                <a:off x="1845458" y="348218"/>
                <a:ext cx="101520" cy="119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93DAD05-4CFE-42BF-A37A-7E641E8AD9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6818" y="339578"/>
                  <a:ext cx="11916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9784C15-A0F8-4C7A-9A2C-8CE57883AF91}"/>
              </a:ext>
            </a:extLst>
          </p:cNvPr>
          <p:cNvGrpSpPr/>
          <p:nvPr/>
        </p:nvGrpSpPr>
        <p:grpSpPr>
          <a:xfrm>
            <a:off x="2121578" y="206378"/>
            <a:ext cx="708120" cy="266400"/>
            <a:chOff x="2121578" y="206378"/>
            <a:chExt cx="70812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9E87F9-730F-4836-A5F6-752728676C46}"/>
                    </a:ext>
                  </a:extLst>
                </p14:cNvPr>
                <p14:cNvContentPartPr/>
                <p14:nvPr/>
              </p14:nvContentPartPr>
              <p14:xfrm>
                <a:off x="2121578" y="232658"/>
                <a:ext cx="49680" cy="237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9E87F9-730F-4836-A5F6-752728676C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12578" y="223658"/>
                  <a:ext cx="67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CAB5C2-A135-4C31-B67B-80AAA565E0A4}"/>
                    </a:ext>
                  </a:extLst>
                </p14:cNvPr>
                <p14:cNvContentPartPr/>
                <p14:nvPr/>
              </p14:nvContentPartPr>
              <p14:xfrm>
                <a:off x="2228858" y="255338"/>
                <a:ext cx="232560" cy="191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CAB5C2-A135-4C31-B67B-80AAA565E0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19858" y="246338"/>
                  <a:ext cx="250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7D4F9D3-DB67-45AB-A7A0-CBA670704AD2}"/>
                    </a:ext>
                  </a:extLst>
                </p14:cNvPr>
                <p14:cNvContentPartPr/>
                <p14:nvPr/>
              </p14:nvContentPartPr>
              <p14:xfrm>
                <a:off x="2562578" y="337418"/>
                <a:ext cx="100440" cy="102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7D4F9D3-DB67-45AB-A7A0-CBA670704A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53578" y="328418"/>
                  <a:ext cx="118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75977B-590A-4D05-85F8-7C9AA4DE4DC6}"/>
                    </a:ext>
                  </a:extLst>
                </p14:cNvPr>
                <p14:cNvContentPartPr/>
                <p14:nvPr/>
              </p14:nvContentPartPr>
              <p14:xfrm>
                <a:off x="2754818" y="206378"/>
                <a:ext cx="74880" cy="266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75977B-590A-4D05-85F8-7C9AA4DE4D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46178" y="197738"/>
                  <a:ext cx="9252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A8E0782-05CF-4189-8C7F-04B389FBDFAB}"/>
              </a:ext>
            </a:extLst>
          </p:cNvPr>
          <p:cNvGrpSpPr/>
          <p:nvPr/>
        </p:nvGrpSpPr>
        <p:grpSpPr>
          <a:xfrm>
            <a:off x="463778" y="830618"/>
            <a:ext cx="568800" cy="242640"/>
            <a:chOff x="463778" y="830618"/>
            <a:chExt cx="56880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20D54F-CFC4-47EE-91F9-2F00C1322A17}"/>
                    </a:ext>
                  </a:extLst>
                </p14:cNvPr>
                <p14:cNvContentPartPr/>
                <p14:nvPr/>
              </p14:nvContentPartPr>
              <p14:xfrm>
                <a:off x="463778" y="862298"/>
                <a:ext cx="135720" cy="210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20D54F-CFC4-47EE-91F9-2F00C1322A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138" y="853298"/>
                  <a:ext cx="153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3DFC7F-62EB-4E06-97C6-303D83C3C511}"/>
                    </a:ext>
                  </a:extLst>
                </p14:cNvPr>
                <p14:cNvContentPartPr/>
                <p14:nvPr/>
              </p14:nvContentPartPr>
              <p14:xfrm>
                <a:off x="706058" y="839978"/>
                <a:ext cx="70920" cy="229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3DFC7F-62EB-4E06-97C6-303D83C3C5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7058" y="830978"/>
                  <a:ext cx="88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A3D753F-415E-4FAA-A648-8844E28F9BED}"/>
                    </a:ext>
                  </a:extLst>
                </p14:cNvPr>
                <p14:cNvContentPartPr/>
                <p14:nvPr/>
              </p14:nvContentPartPr>
              <p14:xfrm>
                <a:off x="818738" y="910898"/>
                <a:ext cx="95040" cy="83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A3D753F-415E-4FAA-A648-8844E28F9B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9738" y="901898"/>
                  <a:ext cx="1126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265CE8F-111D-44E7-9D71-FD8CF07980CD}"/>
                    </a:ext>
                  </a:extLst>
                </p14:cNvPr>
                <p14:cNvContentPartPr/>
                <p14:nvPr/>
              </p14:nvContentPartPr>
              <p14:xfrm>
                <a:off x="941498" y="830618"/>
                <a:ext cx="91080" cy="203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265CE8F-111D-44E7-9D71-FD8CF07980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2858" y="821618"/>
                  <a:ext cx="10872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5776A8-FED7-49FA-B514-285255EE73F5}"/>
              </a:ext>
            </a:extLst>
          </p:cNvPr>
          <p:cNvGrpSpPr/>
          <p:nvPr/>
        </p:nvGrpSpPr>
        <p:grpSpPr>
          <a:xfrm>
            <a:off x="1289978" y="883898"/>
            <a:ext cx="227880" cy="84240"/>
            <a:chOff x="1289978" y="883898"/>
            <a:chExt cx="22788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3DE613D-E888-41B8-A37A-65518A633A94}"/>
                    </a:ext>
                  </a:extLst>
                </p14:cNvPr>
                <p14:cNvContentPartPr/>
                <p14:nvPr/>
              </p14:nvContentPartPr>
              <p14:xfrm>
                <a:off x="1289978" y="928178"/>
                <a:ext cx="162360" cy="12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3DE613D-E888-41B8-A37A-65518A633A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80978" y="919538"/>
                  <a:ext cx="180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B0285F2-EAC6-443A-9495-A60069F2D3E0}"/>
                    </a:ext>
                  </a:extLst>
                </p14:cNvPr>
                <p14:cNvContentPartPr/>
                <p14:nvPr/>
              </p14:nvContentPartPr>
              <p14:xfrm>
                <a:off x="1426418" y="883898"/>
                <a:ext cx="91440" cy="84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B0285F2-EAC6-443A-9495-A60069F2D3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17778" y="875258"/>
                  <a:ext cx="10908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FF9BFF9-43A1-4729-9852-238FFF42445A}"/>
                  </a:ext>
                </a:extLst>
              </p14:cNvPr>
              <p14:cNvContentPartPr/>
              <p14:nvPr/>
            </p14:nvContentPartPr>
            <p14:xfrm>
              <a:off x="1766618" y="737018"/>
              <a:ext cx="79920" cy="315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FF9BFF9-43A1-4729-9852-238FFF4244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7978" y="728018"/>
                <a:ext cx="9756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8DB1789F-DDB0-4BA9-91E5-7447D029249D}"/>
              </a:ext>
            </a:extLst>
          </p:cNvPr>
          <p:cNvGrpSpPr/>
          <p:nvPr/>
        </p:nvGrpSpPr>
        <p:grpSpPr>
          <a:xfrm>
            <a:off x="2006738" y="778778"/>
            <a:ext cx="245880" cy="208800"/>
            <a:chOff x="2006738" y="778778"/>
            <a:chExt cx="24588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92A53EB-B932-441B-8D72-B8D0EF106056}"/>
                    </a:ext>
                  </a:extLst>
                </p14:cNvPr>
                <p14:cNvContentPartPr/>
                <p14:nvPr/>
              </p14:nvContentPartPr>
              <p14:xfrm>
                <a:off x="2006738" y="778778"/>
                <a:ext cx="104760" cy="182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92A53EB-B932-441B-8D72-B8D0EF1060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98098" y="770138"/>
                  <a:ext cx="122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10BCEC-9647-4C70-A5A9-BCB9C980FC1B}"/>
                    </a:ext>
                  </a:extLst>
                </p14:cNvPr>
                <p14:cNvContentPartPr/>
                <p14:nvPr/>
              </p14:nvContentPartPr>
              <p14:xfrm>
                <a:off x="2176298" y="935738"/>
                <a:ext cx="76320" cy="51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10BCEC-9647-4C70-A5A9-BCB9C980FC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67658" y="926738"/>
                  <a:ext cx="9396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BD5059-3CA1-4C77-9FFE-B173C248703E}"/>
              </a:ext>
            </a:extLst>
          </p:cNvPr>
          <p:cNvGrpSpPr/>
          <p:nvPr/>
        </p:nvGrpSpPr>
        <p:grpSpPr>
          <a:xfrm>
            <a:off x="2418578" y="739178"/>
            <a:ext cx="410040" cy="278640"/>
            <a:chOff x="2418578" y="739178"/>
            <a:chExt cx="41004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1B70499-9090-4637-B7DD-AF0B70B52030}"/>
                    </a:ext>
                  </a:extLst>
                </p14:cNvPr>
                <p14:cNvContentPartPr/>
                <p14:nvPr/>
              </p14:nvContentPartPr>
              <p14:xfrm>
                <a:off x="2418578" y="953018"/>
                <a:ext cx="15120" cy="64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1B70499-9090-4637-B7DD-AF0B70B520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09578" y="944018"/>
                  <a:ext cx="32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E51588E-57EF-433D-B275-660314CC3106}"/>
                    </a:ext>
                  </a:extLst>
                </p14:cNvPr>
                <p14:cNvContentPartPr/>
                <p14:nvPr/>
              </p14:nvContentPartPr>
              <p14:xfrm>
                <a:off x="2564378" y="739178"/>
                <a:ext cx="112320" cy="173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E51588E-57EF-433D-B275-660314CC31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55378" y="730178"/>
                  <a:ext cx="129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C76A9E-2AD1-48B3-9E4C-E009C712696F}"/>
                    </a:ext>
                  </a:extLst>
                </p14:cNvPr>
                <p14:cNvContentPartPr/>
                <p14:nvPr/>
              </p14:nvContentPartPr>
              <p14:xfrm>
                <a:off x="2821058" y="947258"/>
                <a:ext cx="7560" cy="42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C76A9E-2AD1-48B3-9E4C-E009C71269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12058" y="938258"/>
                  <a:ext cx="25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D8AA1B5-BF7A-4208-A837-8E5F766FDF68}"/>
                    </a:ext>
                  </a:extLst>
                </p14:cNvPr>
                <p14:cNvContentPartPr/>
                <p14:nvPr/>
              </p14:nvContentPartPr>
              <p14:xfrm>
                <a:off x="2719178" y="896858"/>
                <a:ext cx="47160" cy="63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D8AA1B5-BF7A-4208-A837-8E5F766FDF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10538" y="887858"/>
                  <a:ext cx="648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9558D37-8400-4877-8AF9-B979A0511CF3}"/>
              </a:ext>
            </a:extLst>
          </p:cNvPr>
          <p:cNvGrpSpPr/>
          <p:nvPr/>
        </p:nvGrpSpPr>
        <p:grpSpPr>
          <a:xfrm>
            <a:off x="3003938" y="710738"/>
            <a:ext cx="961560" cy="305640"/>
            <a:chOff x="3003938" y="710738"/>
            <a:chExt cx="96156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4F49FB-2C08-4A55-9A84-EECECCC4105F}"/>
                    </a:ext>
                  </a:extLst>
                </p14:cNvPr>
                <p14:cNvContentPartPr/>
                <p14:nvPr/>
              </p14:nvContentPartPr>
              <p14:xfrm>
                <a:off x="3003938" y="938978"/>
                <a:ext cx="15480" cy="77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4F49FB-2C08-4A55-9A84-EECECCC410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95298" y="930338"/>
                  <a:ext cx="33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50EF09-8F2E-4F17-A9BB-0EE401BA98DC}"/>
                    </a:ext>
                  </a:extLst>
                </p14:cNvPr>
                <p14:cNvContentPartPr/>
                <p14:nvPr/>
              </p14:nvContentPartPr>
              <p14:xfrm>
                <a:off x="3076658" y="755738"/>
                <a:ext cx="103680" cy="150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50EF09-8F2E-4F17-A9BB-0EE401BA98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68018" y="747098"/>
                  <a:ext cx="121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3DEBB9E-0B9E-48D0-A633-F0CEEE90297C}"/>
                    </a:ext>
                  </a:extLst>
                </p14:cNvPr>
                <p14:cNvContentPartPr/>
                <p14:nvPr/>
              </p14:nvContentPartPr>
              <p14:xfrm>
                <a:off x="3266378" y="890018"/>
                <a:ext cx="82080" cy="78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3DEBB9E-0B9E-48D0-A633-F0CEEE9029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57738" y="881378"/>
                  <a:ext cx="99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DFD074-D8B7-4B38-9C1C-ECF53F071207}"/>
                    </a:ext>
                  </a:extLst>
                </p14:cNvPr>
                <p14:cNvContentPartPr/>
                <p14:nvPr/>
              </p14:nvContentPartPr>
              <p14:xfrm>
                <a:off x="3460778" y="913778"/>
                <a:ext cx="3960" cy="79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DFD074-D8B7-4B38-9C1C-ECF53F0712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52138" y="904778"/>
                  <a:ext cx="21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8559F7D-2CB1-4E9A-B8EA-76AEA2A52351}"/>
                    </a:ext>
                  </a:extLst>
                </p14:cNvPr>
                <p14:cNvContentPartPr/>
                <p14:nvPr/>
              </p14:nvContentPartPr>
              <p14:xfrm>
                <a:off x="3589298" y="710738"/>
                <a:ext cx="107640" cy="177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8559F7D-2CB1-4E9A-B8EA-76AEA2A523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80298" y="702098"/>
                  <a:ext cx="125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B49686-ED7E-490E-889B-6724F79488B5}"/>
                    </a:ext>
                  </a:extLst>
                </p14:cNvPr>
                <p14:cNvContentPartPr/>
                <p14:nvPr/>
              </p14:nvContentPartPr>
              <p14:xfrm>
                <a:off x="3773618" y="892538"/>
                <a:ext cx="72360" cy="110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B49686-ED7E-490E-889B-6724F79488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64618" y="883898"/>
                  <a:ext cx="90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77E39F0-758B-4E86-958A-627BE4D364AE}"/>
                    </a:ext>
                  </a:extLst>
                </p14:cNvPr>
                <p14:cNvContentPartPr/>
                <p14:nvPr/>
              </p14:nvContentPartPr>
              <p14:xfrm>
                <a:off x="3955778" y="923138"/>
                <a:ext cx="9720" cy="73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77E39F0-758B-4E86-958A-627BE4D364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46778" y="914498"/>
                  <a:ext cx="2736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6BBC610-D8D5-451B-802E-B454796F9CF7}"/>
              </a:ext>
            </a:extLst>
          </p:cNvPr>
          <p:cNvGrpSpPr/>
          <p:nvPr/>
        </p:nvGrpSpPr>
        <p:grpSpPr>
          <a:xfrm>
            <a:off x="4182578" y="622538"/>
            <a:ext cx="449640" cy="352800"/>
            <a:chOff x="4182578" y="622538"/>
            <a:chExt cx="44964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5CAE68-454E-4452-B74B-9906E95AD671}"/>
                    </a:ext>
                  </a:extLst>
                </p14:cNvPr>
                <p14:cNvContentPartPr/>
                <p14:nvPr/>
              </p14:nvContentPartPr>
              <p14:xfrm>
                <a:off x="4182578" y="904418"/>
                <a:ext cx="138960" cy="16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5CAE68-454E-4452-B74B-9906E95AD6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73578" y="895418"/>
                  <a:ext cx="156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D9436F-00F1-4447-BD0E-486D6B82A427}"/>
                    </a:ext>
                  </a:extLst>
                </p14:cNvPr>
                <p14:cNvContentPartPr/>
                <p14:nvPr/>
              </p14:nvContentPartPr>
              <p14:xfrm>
                <a:off x="4416218" y="905858"/>
                <a:ext cx="7560" cy="7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D9436F-00F1-4447-BD0E-486D6B82A4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07578" y="896858"/>
                  <a:ext cx="25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6D24E96-1FC4-4EC0-BF72-3AFE5DE6D971}"/>
                    </a:ext>
                  </a:extLst>
                </p14:cNvPr>
                <p14:cNvContentPartPr/>
                <p14:nvPr/>
              </p14:nvContentPartPr>
              <p14:xfrm>
                <a:off x="4516298" y="622538"/>
                <a:ext cx="115920" cy="352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6D24E96-1FC4-4EC0-BF72-3AFE5DE6D9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07298" y="613538"/>
                  <a:ext cx="13356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1C66807-27F3-4FCA-AFF5-02ED501B07FA}"/>
              </a:ext>
            </a:extLst>
          </p:cNvPr>
          <p:cNvGrpSpPr/>
          <p:nvPr/>
        </p:nvGrpSpPr>
        <p:grpSpPr>
          <a:xfrm>
            <a:off x="533618" y="1595258"/>
            <a:ext cx="828000" cy="356040"/>
            <a:chOff x="533618" y="1595258"/>
            <a:chExt cx="82800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6351324-2350-48FC-95E0-24846703FBD4}"/>
                    </a:ext>
                  </a:extLst>
                </p14:cNvPr>
                <p14:cNvContentPartPr/>
                <p14:nvPr/>
              </p14:nvContentPartPr>
              <p14:xfrm>
                <a:off x="533618" y="1749338"/>
                <a:ext cx="127800" cy="201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6351324-2350-48FC-95E0-24846703FB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4618" y="1740698"/>
                  <a:ext cx="145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33DD83C-6D56-40B1-99B1-1C46F2A4A218}"/>
                    </a:ext>
                  </a:extLst>
                </p14:cNvPr>
                <p14:cNvContentPartPr/>
                <p14:nvPr/>
              </p14:nvContentPartPr>
              <p14:xfrm>
                <a:off x="742418" y="1624058"/>
                <a:ext cx="91800" cy="189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33DD83C-6D56-40B1-99B1-1C46F2A4A2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3778" y="1615058"/>
                  <a:ext cx="109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0430A6E-AA4D-49ED-AF39-E8333FD84FAF}"/>
                    </a:ext>
                  </a:extLst>
                </p14:cNvPr>
                <p14:cNvContentPartPr/>
                <p14:nvPr/>
              </p14:nvContentPartPr>
              <p14:xfrm>
                <a:off x="880658" y="1651418"/>
                <a:ext cx="109080" cy="108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0430A6E-AA4D-49ED-AF39-E8333FD84F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1658" y="1642778"/>
                  <a:ext cx="126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113CB1-7C41-4839-BFAF-CA4E15C92E0F}"/>
                    </a:ext>
                  </a:extLst>
                </p14:cNvPr>
                <p14:cNvContentPartPr/>
                <p14:nvPr/>
              </p14:nvContentPartPr>
              <p14:xfrm>
                <a:off x="1039778" y="1595258"/>
                <a:ext cx="108720" cy="191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113CB1-7C41-4839-BFAF-CA4E15C92E0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0778" y="1586258"/>
                  <a:ext cx="126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D932945-1937-4E7A-9242-C75AE7630247}"/>
                    </a:ext>
                  </a:extLst>
                </p14:cNvPr>
                <p14:cNvContentPartPr/>
                <p14:nvPr/>
              </p14:nvContentPartPr>
              <p14:xfrm>
                <a:off x="1258658" y="1705418"/>
                <a:ext cx="102960" cy="15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D932945-1937-4E7A-9242-C75AE76302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50018" y="1696418"/>
                  <a:ext cx="120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5F70285-9281-4C32-B301-07B80BDAE65F}"/>
                    </a:ext>
                  </a:extLst>
                </p14:cNvPr>
                <p14:cNvContentPartPr/>
                <p14:nvPr/>
              </p14:nvContentPartPr>
              <p14:xfrm>
                <a:off x="1251458" y="1651778"/>
                <a:ext cx="102240" cy="11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5F70285-9281-4C32-B301-07B80BDAE65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2458" y="1643138"/>
                  <a:ext cx="11988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B5954F4-542B-48F8-8BD9-1CDE7CDEC28C}"/>
              </a:ext>
            </a:extLst>
          </p:cNvPr>
          <p:cNvGrpSpPr/>
          <p:nvPr/>
        </p:nvGrpSpPr>
        <p:grpSpPr>
          <a:xfrm>
            <a:off x="1584098" y="1527218"/>
            <a:ext cx="767160" cy="160920"/>
            <a:chOff x="1584098" y="1527218"/>
            <a:chExt cx="76716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3DEF3A-5E89-4B2A-9E70-9071B0261883}"/>
                    </a:ext>
                  </a:extLst>
                </p14:cNvPr>
                <p14:cNvContentPartPr/>
                <p14:nvPr/>
              </p14:nvContentPartPr>
              <p14:xfrm>
                <a:off x="1584098" y="1527218"/>
                <a:ext cx="123120" cy="160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3DEF3A-5E89-4B2A-9E70-9071B026188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75458" y="1518218"/>
                  <a:ext cx="140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1FB755-E6E5-4349-A308-64115614DE1C}"/>
                    </a:ext>
                  </a:extLst>
                </p14:cNvPr>
                <p14:cNvContentPartPr/>
                <p14:nvPr/>
              </p14:nvContentPartPr>
              <p14:xfrm>
                <a:off x="2310218" y="1569338"/>
                <a:ext cx="41040" cy="36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1FB755-E6E5-4349-A308-64115614DE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01218" y="1560698"/>
                  <a:ext cx="586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026A761-9D67-4A78-97CE-6002FA0C86B5}"/>
              </a:ext>
            </a:extLst>
          </p:cNvPr>
          <p:cNvGrpSpPr/>
          <p:nvPr/>
        </p:nvGrpSpPr>
        <p:grpSpPr>
          <a:xfrm>
            <a:off x="2492378" y="1392218"/>
            <a:ext cx="638280" cy="267840"/>
            <a:chOff x="2492378" y="1392218"/>
            <a:chExt cx="63828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5107C9B-A197-4F85-A56B-29923BB01FE5}"/>
                    </a:ext>
                  </a:extLst>
                </p14:cNvPr>
                <p14:cNvContentPartPr/>
                <p14:nvPr/>
              </p14:nvContentPartPr>
              <p14:xfrm>
                <a:off x="2492378" y="1534778"/>
                <a:ext cx="125280" cy="101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5107C9B-A197-4F85-A56B-29923BB01FE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83738" y="1525778"/>
                  <a:ext cx="142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FE32A5-75A9-492F-AC87-31ECB32A6345}"/>
                    </a:ext>
                  </a:extLst>
                </p14:cNvPr>
                <p14:cNvContentPartPr/>
                <p14:nvPr/>
              </p14:nvContentPartPr>
              <p14:xfrm>
                <a:off x="2503898" y="1551698"/>
                <a:ext cx="115560" cy="104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FE32A5-75A9-492F-AC87-31ECB32A63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94898" y="1542698"/>
                  <a:ext cx="133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A651A4-8FED-4B1A-AEC3-8B1FDC978C3F}"/>
                    </a:ext>
                  </a:extLst>
                </p14:cNvPr>
                <p14:cNvContentPartPr/>
                <p14:nvPr/>
              </p14:nvContentPartPr>
              <p14:xfrm>
                <a:off x="2716298" y="1407338"/>
                <a:ext cx="82800" cy="252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A651A4-8FED-4B1A-AEC3-8B1FDC978C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07298" y="1398698"/>
                  <a:ext cx="100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1E652BC-55ED-484B-8245-99595695413C}"/>
                    </a:ext>
                  </a:extLst>
                </p14:cNvPr>
                <p14:cNvContentPartPr/>
                <p14:nvPr/>
              </p14:nvContentPartPr>
              <p14:xfrm>
                <a:off x="2863898" y="1473218"/>
                <a:ext cx="107640" cy="119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1E652BC-55ED-484B-8245-99595695413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55258" y="1464578"/>
                  <a:ext cx="125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578C276-6604-4D0D-A88E-8CBF87C40186}"/>
                    </a:ext>
                  </a:extLst>
                </p14:cNvPr>
                <p14:cNvContentPartPr/>
                <p14:nvPr/>
              </p14:nvContentPartPr>
              <p14:xfrm>
                <a:off x="3014378" y="1392218"/>
                <a:ext cx="116280" cy="266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578C276-6604-4D0D-A88E-8CBF87C4018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05738" y="1383218"/>
                  <a:ext cx="13392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C00CCE-B872-4451-9678-02BBDB98C5A0}"/>
              </a:ext>
            </a:extLst>
          </p:cNvPr>
          <p:cNvGrpSpPr/>
          <p:nvPr/>
        </p:nvGrpSpPr>
        <p:grpSpPr>
          <a:xfrm>
            <a:off x="3317498" y="1495178"/>
            <a:ext cx="97920" cy="120600"/>
            <a:chOff x="3317498" y="1495178"/>
            <a:chExt cx="9792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04015EB-C864-4A45-9BAC-B5D0561C01CC}"/>
                    </a:ext>
                  </a:extLst>
                </p14:cNvPr>
                <p14:cNvContentPartPr/>
                <p14:nvPr/>
              </p14:nvContentPartPr>
              <p14:xfrm>
                <a:off x="3317498" y="1541618"/>
                <a:ext cx="97920" cy="11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04015EB-C864-4A45-9BAC-B5D0561C01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08498" y="1532618"/>
                  <a:ext cx="115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D060512-3204-499B-911C-1D2D053CCCA1}"/>
                    </a:ext>
                  </a:extLst>
                </p14:cNvPr>
                <p14:cNvContentPartPr/>
                <p14:nvPr/>
              </p14:nvContentPartPr>
              <p14:xfrm>
                <a:off x="3363578" y="1495178"/>
                <a:ext cx="16920" cy="120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D060512-3204-499B-911C-1D2D053CCCA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54938" y="1486178"/>
                  <a:ext cx="345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B17169D-571E-4529-AD27-041174897B9A}"/>
              </a:ext>
            </a:extLst>
          </p:cNvPr>
          <p:cNvGrpSpPr/>
          <p:nvPr/>
        </p:nvGrpSpPr>
        <p:grpSpPr>
          <a:xfrm>
            <a:off x="1797938" y="1452338"/>
            <a:ext cx="315000" cy="241560"/>
            <a:chOff x="1797938" y="1452338"/>
            <a:chExt cx="31500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25245C2-E648-45EF-8BA3-6AC4C5980EAE}"/>
                    </a:ext>
                  </a:extLst>
                </p14:cNvPr>
                <p14:cNvContentPartPr/>
                <p14:nvPr/>
              </p14:nvContentPartPr>
              <p14:xfrm>
                <a:off x="1797938" y="1479698"/>
                <a:ext cx="94680" cy="182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25245C2-E648-45EF-8BA3-6AC4C5980E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88938" y="1470698"/>
                  <a:ext cx="112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5244FB9-2EB9-437C-B33B-691C87F28A25}"/>
                    </a:ext>
                  </a:extLst>
                </p14:cNvPr>
                <p14:cNvContentPartPr/>
                <p14:nvPr/>
              </p14:nvContentPartPr>
              <p14:xfrm>
                <a:off x="1901258" y="1522898"/>
                <a:ext cx="100440" cy="100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5244FB9-2EB9-437C-B33B-691C87F28A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92618" y="1513898"/>
                  <a:ext cx="118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8558A9D-5DBE-4819-9240-DA645A3F9616}"/>
                    </a:ext>
                  </a:extLst>
                </p14:cNvPr>
                <p14:cNvContentPartPr/>
                <p14:nvPr/>
              </p14:nvContentPartPr>
              <p14:xfrm>
                <a:off x="2032658" y="1452338"/>
                <a:ext cx="80280" cy="241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8558A9D-5DBE-4819-9240-DA645A3F961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23658" y="1443338"/>
                  <a:ext cx="97920" cy="25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B1A5379-12E2-4035-ADD7-B2DDCBE16882}"/>
                  </a:ext>
                </a:extLst>
              </p14:cNvPr>
              <p14:cNvContentPartPr/>
              <p14:nvPr/>
            </p14:nvContentPartPr>
            <p14:xfrm>
              <a:off x="5165378" y="609938"/>
              <a:ext cx="154440" cy="198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B1A5379-12E2-4035-ADD7-B2DDCBE1688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56378" y="601298"/>
                <a:ext cx="17208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7806C53-A3F9-4F60-B3FE-A152A0C2A30F}"/>
              </a:ext>
            </a:extLst>
          </p:cNvPr>
          <p:cNvGrpSpPr/>
          <p:nvPr/>
        </p:nvGrpSpPr>
        <p:grpSpPr>
          <a:xfrm>
            <a:off x="5444018" y="539738"/>
            <a:ext cx="392400" cy="301320"/>
            <a:chOff x="5444018" y="539738"/>
            <a:chExt cx="39240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B1A5298-C36E-4D3E-988A-7FCD4C147158}"/>
                    </a:ext>
                  </a:extLst>
                </p14:cNvPr>
                <p14:cNvContentPartPr/>
                <p14:nvPr/>
              </p14:nvContentPartPr>
              <p14:xfrm>
                <a:off x="5444018" y="568898"/>
                <a:ext cx="92520" cy="246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B1A5298-C36E-4D3E-988A-7FCD4C14715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35018" y="559898"/>
                  <a:ext cx="110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9A0A5A-C130-43EC-8DFC-25A05A2E4550}"/>
                    </a:ext>
                  </a:extLst>
                </p14:cNvPr>
                <p14:cNvContentPartPr/>
                <p14:nvPr/>
              </p14:nvContentPartPr>
              <p14:xfrm>
                <a:off x="5619338" y="687698"/>
                <a:ext cx="65160" cy="87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9A0A5A-C130-43EC-8DFC-25A05A2E45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10338" y="678698"/>
                  <a:ext cx="82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18580C-6410-488E-ABBE-C6D0910750B6}"/>
                    </a:ext>
                  </a:extLst>
                </p14:cNvPr>
                <p14:cNvContentPartPr/>
                <p14:nvPr/>
              </p14:nvContentPartPr>
              <p14:xfrm>
                <a:off x="5613578" y="591938"/>
                <a:ext cx="37080" cy="9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18580C-6410-488E-ABBE-C6D0910750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04938" y="582938"/>
                  <a:ext cx="54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631B13E-2E4B-4592-BA86-147D70BF2808}"/>
                    </a:ext>
                  </a:extLst>
                </p14:cNvPr>
                <p14:cNvContentPartPr/>
                <p14:nvPr/>
              </p14:nvContentPartPr>
              <p14:xfrm>
                <a:off x="5726258" y="539738"/>
                <a:ext cx="110160" cy="301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631B13E-2E4B-4592-BA86-147D70BF280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17618" y="531098"/>
                  <a:ext cx="12780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B92BEB8-4ED2-40B7-A3DB-E0CDD291DD34}"/>
              </a:ext>
            </a:extLst>
          </p:cNvPr>
          <p:cNvGrpSpPr/>
          <p:nvPr/>
        </p:nvGrpSpPr>
        <p:grpSpPr>
          <a:xfrm>
            <a:off x="6015338" y="509858"/>
            <a:ext cx="444960" cy="274680"/>
            <a:chOff x="6015338" y="509858"/>
            <a:chExt cx="44496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86EE25A-4020-4978-A5BE-DC76282AD36F}"/>
                    </a:ext>
                  </a:extLst>
                </p14:cNvPr>
                <p14:cNvContentPartPr/>
                <p14:nvPr/>
              </p14:nvContentPartPr>
              <p14:xfrm>
                <a:off x="6015338" y="712178"/>
                <a:ext cx="86400" cy="20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86EE25A-4020-4978-A5BE-DC76282AD36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06338" y="703178"/>
                  <a:ext cx="104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A7BA82-DA39-41F4-9D23-6F192C68BC40}"/>
                    </a:ext>
                  </a:extLst>
                </p14:cNvPr>
                <p14:cNvContentPartPr/>
                <p14:nvPr/>
              </p14:nvContentPartPr>
              <p14:xfrm>
                <a:off x="6027938" y="648458"/>
                <a:ext cx="114120" cy="13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A7BA82-DA39-41F4-9D23-6F192C68BC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19298" y="639818"/>
                  <a:ext cx="131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9AC19D1-CA61-4EE3-90FE-5E9ED600D28F}"/>
                    </a:ext>
                  </a:extLst>
                </p14:cNvPr>
                <p14:cNvContentPartPr/>
                <p14:nvPr/>
              </p14:nvContentPartPr>
              <p14:xfrm>
                <a:off x="6205058" y="509858"/>
                <a:ext cx="108720" cy="253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9AC19D1-CA61-4EE3-90FE-5E9ED600D2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96058" y="501218"/>
                  <a:ext cx="126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AD5C751-2ED8-4D5B-831F-A243B9D18F5E}"/>
                    </a:ext>
                  </a:extLst>
                </p14:cNvPr>
                <p14:cNvContentPartPr/>
                <p14:nvPr/>
              </p14:nvContentPartPr>
              <p14:xfrm>
                <a:off x="6425018" y="628298"/>
                <a:ext cx="35280" cy="156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AD5C751-2ED8-4D5B-831F-A243B9D18F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16018" y="619298"/>
                  <a:ext cx="5292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C4FFC59-EF6C-4AA1-9DA7-F1B703E53554}"/>
              </a:ext>
            </a:extLst>
          </p:cNvPr>
          <p:cNvGrpSpPr/>
          <p:nvPr/>
        </p:nvGrpSpPr>
        <p:grpSpPr>
          <a:xfrm>
            <a:off x="3624218" y="1331378"/>
            <a:ext cx="511560" cy="232200"/>
            <a:chOff x="3624218" y="1331378"/>
            <a:chExt cx="51156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0F34AB5-031C-42DD-B1BF-C5BE7A178D2E}"/>
                    </a:ext>
                  </a:extLst>
                </p14:cNvPr>
                <p14:cNvContentPartPr/>
                <p14:nvPr/>
              </p14:nvContentPartPr>
              <p14:xfrm>
                <a:off x="3624218" y="1384658"/>
                <a:ext cx="121320" cy="178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0F34AB5-031C-42DD-B1BF-C5BE7A178D2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15218" y="1376018"/>
                  <a:ext cx="138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299C228-FE33-4873-A1F8-845B49AE05D2}"/>
                    </a:ext>
                  </a:extLst>
                </p14:cNvPr>
                <p14:cNvContentPartPr/>
                <p14:nvPr/>
              </p14:nvContentPartPr>
              <p14:xfrm>
                <a:off x="3831218" y="1357298"/>
                <a:ext cx="68400" cy="188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299C228-FE33-4873-A1F8-845B49AE05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22578" y="1348298"/>
                  <a:ext cx="86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E388D5-A1B3-4715-9786-CE18BE1A9E53}"/>
                    </a:ext>
                  </a:extLst>
                </p14:cNvPr>
                <p14:cNvContentPartPr/>
                <p14:nvPr/>
              </p14:nvContentPartPr>
              <p14:xfrm>
                <a:off x="3953258" y="1372058"/>
                <a:ext cx="41400" cy="132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E388D5-A1B3-4715-9786-CE18BE1A9E5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44258" y="1363058"/>
                  <a:ext cx="59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D3C8555-88E5-4B5B-AC25-8C565346440B}"/>
                    </a:ext>
                  </a:extLst>
                </p14:cNvPr>
                <p14:cNvContentPartPr/>
                <p14:nvPr/>
              </p14:nvContentPartPr>
              <p14:xfrm>
                <a:off x="4047578" y="1331378"/>
                <a:ext cx="54000" cy="1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D3C8555-88E5-4B5B-AC25-8C5653464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38938" y="1322378"/>
                  <a:ext cx="71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42D5273-274C-4379-8F60-EBC2CED4595F}"/>
                    </a:ext>
                  </a:extLst>
                </p14:cNvPr>
                <p14:cNvContentPartPr/>
                <p14:nvPr/>
              </p14:nvContentPartPr>
              <p14:xfrm>
                <a:off x="4072418" y="1339298"/>
                <a:ext cx="63360" cy="175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42D5273-274C-4379-8F60-EBC2CED459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63778" y="1330298"/>
                  <a:ext cx="810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83E06E9-6922-4E28-B52A-B936E4C1AD2C}"/>
              </a:ext>
            </a:extLst>
          </p:cNvPr>
          <p:cNvGrpSpPr/>
          <p:nvPr/>
        </p:nvGrpSpPr>
        <p:grpSpPr>
          <a:xfrm>
            <a:off x="5100218" y="1343618"/>
            <a:ext cx="120960" cy="90000"/>
            <a:chOff x="5100218" y="1343618"/>
            <a:chExt cx="12096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A4CFB77-57D8-44EA-9962-30349E535E3A}"/>
                    </a:ext>
                  </a:extLst>
                </p14:cNvPr>
                <p14:cNvContentPartPr/>
                <p14:nvPr/>
              </p14:nvContentPartPr>
              <p14:xfrm>
                <a:off x="5100218" y="1389698"/>
                <a:ext cx="120960" cy="8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A4CFB77-57D8-44EA-9962-30349E535E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91218" y="1381058"/>
                  <a:ext cx="138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51EDC20-EBDE-4A42-A150-2503DCCBA062}"/>
                    </a:ext>
                  </a:extLst>
                </p14:cNvPr>
                <p14:cNvContentPartPr/>
                <p14:nvPr/>
              </p14:nvContentPartPr>
              <p14:xfrm>
                <a:off x="5162498" y="1343618"/>
                <a:ext cx="19440" cy="90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51EDC20-EBDE-4A42-A150-2503DCCBA06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53858" y="1334618"/>
                  <a:ext cx="370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D227214-B5E8-4483-9C89-198A6523C135}"/>
              </a:ext>
            </a:extLst>
          </p:cNvPr>
          <p:cNvGrpSpPr/>
          <p:nvPr/>
        </p:nvGrpSpPr>
        <p:grpSpPr>
          <a:xfrm>
            <a:off x="5440418" y="1185578"/>
            <a:ext cx="645120" cy="228240"/>
            <a:chOff x="5440418" y="1185578"/>
            <a:chExt cx="64512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EA00EAE-8A09-42D9-AE58-2B74D7FEFE08}"/>
                    </a:ext>
                  </a:extLst>
                </p14:cNvPr>
                <p14:cNvContentPartPr/>
                <p14:nvPr/>
              </p14:nvContentPartPr>
              <p14:xfrm>
                <a:off x="5440418" y="1239938"/>
                <a:ext cx="144360" cy="164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EA00EAE-8A09-42D9-AE58-2B74D7FEFE0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31418" y="1230938"/>
                  <a:ext cx="162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822A54D-2108-4278-B370-10BED950C273}"/>
                    </a:ext>
                  </a:extLst>
                </p14:cNvPr>
                <p14:cNvContentPartPr/>
                <p14:nvPr/>
              </p14:nvContentPartPr>
              <p14:xfrm>
                <a:off x="5738138" y="1239218"/>
                <a:ext cx="36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822A54D-2108-4278-B370-10BED950C27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29498" y="12302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18DA1B1-D32B-46D6-976D-BD1C17E16DC1}"/>
                    </a:ext>
                  </a:extLst>
                </p14:cNvPr>
                <p14:cNvContentPartPr/>
                <p14:nvPr/>
              </p14:nvContentPartPr>
              <p14:xfrm>
                <a:off x="5674058" y="1221578"/>
                <a:ext cx="93960" cy="192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18DA1B1-D32B-46D6-976D-BD1C17E16DC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65418" y="1212578"/>
                  <a:ext cx="111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50AA4DE-EB0A-4FE8-82DB-0F319EEF9E01}"/>
                    </a:ext>
                  </a:extLst>
                </p14:cNvPr>
                <p14:cNvContentPartPr/>
                <p14:nvPr/>
              </p14:nvContentPartPr>
              <p14:xfrm>
                <a:off x="5809778" y="1247138"/>
                <a:ext cx="122760" cy="124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50AA4DE-EB0A-4FE8-82DB-0F319EEF9E0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01138" y="1238498"/>
                  <a:ext cx="140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ECEBC53-8ECB-46A2-A07D-F4351E511DAA}"/>
                    </a:ext>
                  </a:extLst>
                </p14:cNvPr>
                <p14:cNvContentPartPr/>
                <p14:nvPr/>
              </p14:nvContentPartPr>
              <p14:xfrm>
                <a:off x="5982938" y="1185578"/>
                <a:ext cx="102600" cy="204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ECEBC53-8ECB-46A2-A07D-F4351E511D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74298" y="1176578"/>
                  <a:ext cx="1202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18DC36B-D641-42AB-AE0E-A96892D48029}"/>
              </a:ext>
            </a:extLst>
          </p:cNvPr>
          <p:cNvGrpSpPr/>
          <p:nvPr/>
        </p:nvGrpSpPr>
        <p:grpSpPr>
          <a:xfrm>
            <a:off x="7196858" y="1170458"/>
            <a:ext cx="68760" cy="103320"/>
            <a:chOff x="7196858" y="1170458"/>
            <a:chExt cx="68760" cy="1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F77EAB7-6A67-497E-BBF7-310FD062E12F}"/>
                    </a:ext>
                  </a:extLst>
                </p14:cNvPr>
                <p14:cNvContentPartPr/>
                <p14:nvPr/>
              </p14:nvContentPartPr>
              <p14:xfrm>
                <a:off x="7196858" y="1226978"/>
                <a:ext cx="68760" cy="9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F77EAB7-6A67-497E-BBF7-310FD062E1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88218" y="1217978"/>
                  <a:ext cx="86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912BDE2-25F1-4CB4-A03B-D594EBA736AA}"/>
                    </a:ext>
                  </a:extLst>
                </p14:cNvPr>
                <p14:cNvContentPartPr/>
                <p14:nvPr/>
              </p14:nvContentPartPr>
              <p14:xfrm>
                <a:off x="7235378" y="1170458"/>
                <a:ext cx="15120" cy="103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912BDE2-25F1-4CB4-A03B-D594EBA736A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26738" y="1161458"/>
                  <a:ext cx="3276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AA2532-3501-48AE-A3F4-FCBA927248BE}"/>
                  </a:ext>
                </a:extLst>
              </p14:cNvPr>
              <p14:cNvContentPartPr/>
              <p14:nvPr/>
            </p14:nvContentPartPr>
            <p14:xfrm>
              <a:off x="7429058" y="1282058"/>
              <a:ext cx="15840" cy="140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AA2532-3501-48AE-A3F4-FCBA927248B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420058" y="1273058"/>
                <a:ext cx="334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61419D9-A5E0-48F7-9993-6437746CABB5}"/>
                  </a:ext>
                </a:extLst>
              </p14:cNvPr>
              <p14:cNvContentPartPr/>
              <p14:nvPr/>
            </p14:nvContentPartPr>
            <p14:xfrm>
              <a:off x="7562618" y="1255058"/>
              <a:ext cx="171000" cy="169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61419D9-A5E0-48F7-9993-6437746CABB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553978" y="1246418"/>
                <a:ext cx="18864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CC62D56-71BC-40BE-A448-61F28CFD9312}"/>
              </a:ext>
            </a:extLst>
          </p:cNvPr>
          <p:cNvGrpSpPr/>
          <p:nvPr/>
        </p:nvGrpSpPr>
        <p:grpSpPr>
          <a:xfrm>
            <a:off x="533618" y="1972178"/>
            <a:ext cx="612720" cy="444960"/>
            <a:chOff x="533618" y="1972178"/>
            <a:chExt cx="61272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EEDE3B6-4066-4353-B154-55DE216A1D85}"/>
                    </a:ext>
                  </a:extLst>
                </p14:cNvPr>
                <p14:cNvContentPartPr/>
                <p14:nvPr/>
              </p14:nvContentPartPr>
              <p14:xfrm>
                <a:off x="533618" y="2192498"/>
                <a:ext cx="150480" cy="224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EEDE3B6-4066-4353-B154-55DE216A1D8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4978" y="2183498"/>
                  <a:ext cx="168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33F54DD-4BD4-4EE0-A1CD-6891A7D3D997}"/>
                    </a:ext>
                  </a:extLst>
                </p14:cNvPr>
                <p14:cNvContentPartPr/>
                <p14:nvPr/>
              </p14:nvContentPartPr>
              <p14:xfrm>
                <a:off x="781298" y="2009618"/>
                <a:ext cx="99000" cy="225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33F54DD-4BD4-4EE0-A1CD-6891A7D3D99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2298" y="2000978"/>
                  <a:ext cx="1166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CE7A9E4-7BD8-4B36-84FA-3C79F5341E5F}"/>
                    </a:ext>
                  </a:extLst>
                </p14:cNvPr>
                <p14:cNvContentPartPr/>
                <p14:nvPr/>
              </p14:nvContentPartPr>
              <p14:xfrm>
                <a:off x="953378" y="2014298"/>
                <a:ext cx="46080" cy="153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CE7A9E4-7BD8-4B36-84FA-3C79F5341E5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4738" y="2005658"/>
                  <a:ext cx="63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D5E470C-9D47-4811-923E-69AE9B58A0BC}"/>
                    </a:ext>
                  </a:extLst>
                </p14:cNvPr>
                <p14:cNvContentPartPr/>
                <p14:nvPr/>
              </p14:nvContentPartPr>
              <p14:xfrm>
                <a:off x="1081538" y="1972178"/>
                <a:ext cx="64800" cy="242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D5E470C-9D47-4811-923E-69AE9B58A0B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2538" y="1963178"/>
                  <a:ext cx="8244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0F00F6C-C442-49D0-BDC2-CB9FC05CDFBE}"/>
              </a:ext>
            </a:extLst>
          </p:cNvPr>
          <p:cNvGrpSpPr/>
          <p:nvPr/>
        </p:nvGrpSpPr>
        <p:grpSpPr>
          <a:xfrm>
            <a:off x="1393658" y="2035898"/>
            <a:ext cx="92160" cy="77760"/>
            <a:chOff x="1393658" y="2035898"/>
            <a:chExt cx="9216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269354-FA2C-45CB-9254-DBB01F56A100}"/>
                    </a:ext>
                  </a:extLst>
                </p14:cNvPr>
                <p14:cNvContentPartPr/>
                <p14:nvPr/>
              </p14:nvContentPartPr>
              <p14:xfrm>
                <a:off x="1393658" y="2093138"/>
                <a:ext cx="60120" cy="20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269354-FA2C-45CB-9254-DBB01F56A10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84658" y="2084138"/>
                  <a:ext cx="77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7E2CC3C-580B-4FFB-8A2C-E5C74AB28C00}"/>
                    </a:ext>
                  </a:extLst>
                </p14:cNvPr>
                <p14:cNvContentPartPr/>
                <p14:nvPr/>
              </p14:nvContentPartPr>
              <p14:xfrm>
                <a:off x="1395458" y="2035898"/>
                <a:ext cx="90360" cy="11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7E2CC3C-580B-4FFB-8A2C-E5C74AB28C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86458" y="2026898"/>
                  <a:ext cx="1080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84A0101-85AB-4E41-9F73-3BA1C438A3BA}"/>
              </a:ext>
            </a:extLst>
          </p:cNvPr>
          <p:cNvGrpSpPr/>
          <p:nvPr/>
        </p:nvGrpSpPr>
        <p:grpSpPr>
          <a:xfrm>
            <a:off x="1652138" y="1876418"/>
            <a:ext cx="568440" cy="259920"/>
            <a:chOff x="1652138" y="1876418"/>
            <a:chExt cx="56844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9D9F91D-0B08-48F1-9A21-6BBD5C907122}"/>
                    </a:ext>
                  </a:extLst>
                </p14:cNvPr>
                <p14:cNvContentPartPr/>
                <p14:nvPr/>
              </p14:nvContentPartPr>
              <p14:xfrm>
                <a:off x="1652138" y="1927178"/>
                <a:ext cx="136800" cy="209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9D9F91D-0B08-48F1-9A21-6BBD5C90712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43138" y="1918178"/>
                  <a:ext cx="154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7A7BBA8-7595-4F78-82F8-3BE6CD226487}"/>
                    </a:ext>
                  </a:extLst>
                </p14:cNvPr>
                <p14:cNvContentPartPr/>
                <p14:nvPr/>
              </p14:nvContentPartPr>
              <p14:xfrm>
                <a:off x="1911698" y="1889378"/>
                <a:ext cx="87840" cy="228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7A7BBA8-7595-4F78-82F8-3BE6CD22648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03058" y="1880738"/>
                  <a:ext cx="105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8B07002-DF4D-412B-A0D2-937BCF6821D8}"/>
                    </a:ext>
                  </a:extLst>
                </p14:cNvPr>
                <p14:cNvContentPartPr/>
                <p14:nvPr/>
              </p14:nvContentPartPr>
              <p14:xfrm>
                <a:off x="2032298" y="2019698"/>
                <a:ext cx="7920" cy="16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8B07002-DF4D-412B-A0D2-937BCF6821D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23658" y="2011058"/>
                  <a:ext cx="25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07E9CFE-13EF-4170-9332-9F960292FE67}"/>
                    </a:ext>
                  </a:extLst>
                </p14:cNvPr>
                <p14:cNvContentPartPr/>
                <p14:nvPr/>
              </p14:nvContentPartPr>
              <p14:xfrm>
                <a:off x="2008178" y="1920338"/>
                <a:ext cx="110520" cy="140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07E9CFE-13EF-4170-9332-9F960292FE6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99538" y="1911698"/>
                  <a:ext cx="128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B8D633F-A107-45ED-B7FD-5083ABF3A419}"/>
                    </a:ext>
                  </a:extLst>
                </p14:cNvPr>
                <p14:cNvContentPartPr/>
                <p14:nvPr/>
              </p14:nvContentPartPr>
              <p14:xfrm>
                <a:off x="2151458" y="1876418"/>
                <a:ext cx="69120" cy="240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B8D633F-A107-45ED-B7FD-5083ABF3A41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42818" y="1867778"/>
                  <a:ext cx="8676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A4CD3B2-2E0A-440A-8644-55C4A31D1956}"/>
              </a:ext>
            </a:extLst>
          </p:cNvPr>
          <p:cNvGrpSpPr/>
          <p:nvPr/>
        </p:nvGrpSpPr>
        <p:grpSpPr>
          <a:xfrm>
            <a:off x="2387978" y="1811978"/>
            <a:ext cx="733320" cy="265320"/>
            <a:chOff x="2387978" y="1811978"/>
            <a:chExt cx="73332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64EC05-5BC8-43EC-8C92-76A13CBD4726}"/>
                    </a:ext>
                  </a:extLst>
                </p14:cNvPr>
                <p14:cNvContentPartPr/>
                <p14:nvPr/>
              </p14:nvContentPartPr>
              <p14:xfrm>
                <a:off x="2387978" y="1977938"/>
                <a:ext cx="29880" cy="7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64EC05-5BC8-43EC-8C92-76A13CBD472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78978" y="1968938"/>
                  <a:ext cx="47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73C533-D999-4026-A1D3-FA3B156E1410}"/>
                    </a:ext>
                  </a:extLst>
                </p14:cNvPr>
                <p14:cNvContentPartPr/>
                <p14:nvPr/>
              </p14:nvContentPartPr>
              <p14:xfrm>
                <a:off x="2532338" y="1912418"/>
                <a:ext cx="122400" cy="115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73C533-D999-4026-A1D3-FA3B156E141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23338" y="1903778"/>
                  <a:ext cx="140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0BAF15-58C2-436D-8C8E-AE70DD47B113}"/>
                    </a:ext>
                  </a:extLst>
                </p14:cNvPr>
                <p14:cNvContentPartPr/>
                <p14:nvPr/>
              </p14:nvContentPartPr>
              <p14:xfrm>
                <a:off x="2549618" y="1927178"/>
                <a:ext cx="95760" cy="109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0BAF15-58C2-436D-8C8E-AE70DD47B1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540618" y="1918178"/>
                  <a:ext cx="113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333701A-78BE-49B8-9D45-940BD756B939}"/>
                    </a:ext>
                  </a:extLst>
                </p14:cNvPr>
                <p14:cNvContentPartPr/>
                <p14:nvPr/>
              </p14:nvContentPartPr>
              <p14:xfrm>
                <a:off x="2744018" y="1811978"/>
                <a:ext cx="82800" cy="222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333701A-78BE-49B8-9D45-940BD756B93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735378" y="1802978"/>
                  <a:ext cx="100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2145D1-DAB1-4264-AAE4-3EE01627E2F8}"/>
                    </a:ext>
                  </a:extLst>
                </p14:cNvPr>
                <p14:cNvContentPartPr/>
                <p14:nvPr/>
              </p14:nvContentPartPr>
              <p14:xfrm>
                <a:off x="2930138" y="1840058"/>
                <a:ext cx="50400" cy="169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2145D1-DAB1-4264-AAE4-3EE01627E2F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21138" y="1831418"/>
                  <a:ext cx="68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F420BE6-BC1C-45A1-9BE4-91C9DDB800CB}"/>
                    </a:ext>
                  </a:extLst>
                </p14:cNvPr>
                <p14:cNvContentPartPr/>
                <p14:nvPr/>
              </p14:nvContentPartPr>
              <p14:xfrm>
                <a:off x="3045698" y="1821338"/>
                <a:ext cx="75600" cy="255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F420BE6-BC1C-45A1-9BE4-91C9DDB800C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36698" y="1812338"/>
                  <a:ext cx="932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6BCF23D-B119-4E67-B165-1754BC31C00C}"/>
              </a:ext>
            </a:extLst>
          </p:cNvPr>
          <p:cNvGrpSpPr/>
          <p:nvPr/>
        </p:nvGrpSpPr>
        <p:grpSpPr>
          <a:xfrm>
            <a:off x="3332618" y="1853018"/>
            <a:ext cx="86400" cy="106200"/>
            <a:chOff x="3332618" y="1853018"/>
            <a:chExt cx="8640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C1B356-6AFE-4EF8-9E7C-33886E62DBF9}"/>
                    </a:ext>
                  </a:extLst>
                </p14:cNvPr>
                <p14:cNvContentPartPr/>
                <p14:nvPr/>
              </p14:nvContentPartPr>
              <p14:xfrm>
                <a:off x="3332618" y="1908098"/>
                <a:ext cx="86400" cy="4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C1B356-6AFE-4EF8-9E7C-33886E62DB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323618" y="1899458"/>
                  <a:ext cx="104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417C24C-150B-4DC2-A553-69BF1C7BC0CE}"/>
                    </a:ext>
                  </a:extLst>
                </p14:cNvPr>
                <p14:cNvContentPartPr/>
                <p14:nvPr/>
              </p14:nvContentPartPr>
              <p14:xfrm>
                <a:off x="3357458" y="1853018"/>
                <a:ext cx="45360" cy="106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417C24C-150B-4DC2-A553-69BF1C7BC0C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48458" y="1844378"/>
                  <a:ext cx="6300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B3C0C79-F137-4757-A9CC-2033D5A5273F}"/>
              </a:ext>
            </a:extLst>
          </p:cNvPr>
          <p:cNvGrpSpPr/>
          <p:nvPr/>
        </p:nvGrpSpPr>
        <p:grpSpPr>
          <a:xfrm>
            <a:off x="3643298" y="1733858"/>
            <a:ext cx="523800" cy="220680"/>
            <a:chOff x="3643298" y="1733858"/>
            <a:chExt cx="52380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2BC0905-4A56-47C0-AEC1-5CF4F9F77DA9}"/>
                    </a:ext>
                  </a:extLst>
                </p14:cNvPr>
                <p14:cNvContentPartPr/>
                <p14:nvPr/>
              </p14:nvContentPartPr>
              <p14:xfrm>
                <a:off x="3643298" y="1784978"/>
                <a:ext cx="99360" cy="169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2BC0905-4A56-47C0-AEC1-5CF4F9F77DA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634658" y="1776338"/>
                  <a:ext cx="117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D5F6D2A-F00D-4B83-B079-986195695B9B}"/>
                    </a:ext>
                  </a:extLst>
                </p14:cNvPr>
                <p14:cNvContentPartPr/>
                <p14:nvPr/>
              </p14:nvContentPartPr>
              <p14:xfrm>
                <a:off x="3844898" y="1740698"/>
                <a:ext cx="64440" cy="210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D5F6D2A-F00D-4B83-B079-986195695B9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36258" y="1732058"/>
                  <a:ext cx="82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BD4535C-5729-431D-BD23-826489140314}"/>
                    </a:ext>
                  </a:extLst>
                </p14:cNvPr>
                <p14:cNvContentPartPr/>
                <p14:nvPr/>
              </p14:nvContentPartPr>
              <p14:xfrm>
                <a:off x="3977018" y="1743578"/>
                <a:ext cx="52560" cy="151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BD4535C-5729-431D-BD23-8264891403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68378" y="1734938"/>
                  <a:ext cx="70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2794EF7-2717-4E49-A577-2F37DB284570}"/>
                    </a:ext>
                  </a:extLst>
                </p14:cNvPr>
                <p14:cNvContentPartPr/>
                <p14:nvPr/>
              </p14:nvContentPartPr>
              <p14:xfrm>
                <a:off x="4116338" y="1733858"/>
                <a:ext cx="50760" cy="212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2794EF7-2717-4E49-A577-2F37DB2845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07698" y="1724858"/>
                  <a:ext cx="6840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58E7F96-4EA7-4CB0-8699-675ED93CDBAC}"/>
              </a:ext>
            </a:extLst>
          </p:cNvPr>
          <p:cNvGrpSpPr/>
          <p:nvPr/>
        </p:nvGrpSpPr>
        <p:grpSpPr>
          <a:xfrm>
            <a:off x="4392458" y="1670498"/>
            <a:ext cx="642960" cy="250560"/>
            <a:chOff x="4392458" y="1670498"/>
            <a:chExt cx="64296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C2DB0E6-8503-46A5-ADF6-CC1A97EBDECC}"/>
                    </a:ext>
                  </a:extLst>
                </p14:cNvPr>
                <p14:cNvContentPartPr/>
                <p14:nvPr/>
              </p14:nvContentPartPr>
              <p14:xfrm>
                <a:off x="4392458" y="1830698"/>
                <a:ext cx="92520" cy="67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C2DB0E6-8503-46A5-ADF6-CC1A97EBDE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83458" y="1822058"/>
                  <a:ext cx="110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83D6C1A-84F2-498A-8476-314192C27034}"/>
                    </a:ext>
                  </a:extLst>
                </p14:cNvPr>
                <p14:cNvContentPartPr/>
                <p14:nvPr/>
              </p14:nvContentPartPr>
              <p14:xfrm>
                <a:off x="4396058" y="1811978"/>
                <a:ext cx="103680" cy="104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83D6C1A-84F2-498A-8476-314192C2703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87418" y="1802978"/>
                  <a:ext cx="121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7E921A8-9C99-4B63-9B98-409B3675E21F}"/>
                    </a:ext>
                  </a:extLst>
                </p14:cNvPr>
                <p14:cNvContentPartPr/>
                <p14:nvPr/>
              </p14:nvContentPartPr>
              <p14:xfrm>
                <a:off x="4572098" y="1690658"/>
                <a:ext cx="85680" cy="230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7E921A8-9C99-4B63-9B98-409B3675E21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63098" y="1681658"/>
                  <a:ext cx="103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550C6AD-07C4-414F-B922-103970DDA153}"/>
                    </a:ext>
                  </a:extLst>
                </p14:cNvPr>
                <p14:cNvContentPartPr/>
                <p14:nvPr/>
              </p14:nvContentPartPr>
              <p14:xfrm>
                <a:off x="4731218" y="1730618"/>
                <a:ext cx="119880" cy="119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550C6AD-07C4-414F-B922-103970DDA15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22578" y="1721978"/>
                  <a:ext cx="137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C5667E5-82A6-4B81-BDA6-23DEE406E316}"/>
                    </a:ext>
                  </a:extLst>
                </p14:cNvPr>
                <p14:cNvContentPartPr/>
                <p14:nvPr/>
              </p14:nvContentPartPr>
              <p14:xfrm>
                <a:off x="4952618" y="1670498"/>
                <a:ext cx="82800" cy="240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C5667E5-82A6-4B81-BDA6-23DEE406E31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43618" y="1661498"/>
                  <a:ext cx="10044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7D65EA9-3CBA-4D59-B042-D3B82361867A}"/>
              </a:ext>
            </a:extLst>
          </p:cNvPr>
          <p:cNvGrpSpPr/>
          <p:nvPr/>
        </p:nvGrpSpPr>
        <p:grpSpPr>
          <a:xfrm>
            <a:off x="5199218" y="1710458"/>
            <a:ext cx="46080" cy="80640"/>
            <a:chOff x="5199218" y="1710458"/>
            <a:chExt cx="4608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1562805-82CE-4194-854D-9B91A17284D1}"/>
                    </a:ext>
                  </a:extLst>
                </p14:cNvPr>
                <p14:cNvContentPartPr/>
                <p14:nvPr/>
              </p14:nvContentPartPr>
              <p14:xfrm>
                <a:off x="5199218" y="1753298"/>
                <a:ext cx="46080" cy="14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1562805-82CE-4194-854D-9B91A17284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190218" y="1744298"/>
                  <a:ext cx="63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A8794E7-D949-4FA1-B93F-722EDAFEC463}"/>
                    </a:ext>
                  </a:extLst>
                </p14:cNvPr>
                <p14:cNvContentPartPr/>
                <p14:nvPr/>
              </p14:nvContentPartPr>
              <p14:xfrm>
                <a:off x="5215778" y="1710458"/>
                <a:ext cx="17640" cy="80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A8794E7-D949-4FA1-B93F-722EDAFEC46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206778" y="1701458"/>
                  <a:ext cx="3528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8652269-438C-444E-9175-DF406CA40773}"/>
              </a:ext>
            </a:extLst>
          </p:cNvPr>
          <p:cNvGrpSpPr/>
          <p:nvPr/>
        </p:nvGrpSpPr>
        <p:grpSpPr>
          <a:xfrm>
            <a:off x="5492618" y="1586618"/>
            <a:ext cx="466920" cy="228600"/>
            <a:chOff x="5492618" y="1586618"/>
            <a:chExt cx="46692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EE6E5DC-4CB1-43D6-A720-CDB89E531A24}"/>
                    </a:ext>
                  </a:extLst>
                </p14:cNvPr>
                <p14:cNvContentPartPr/>
                <p14:nvPr/>
              </p14:nvContentPartPr>
              <p14:xfrm>
                <a:off x="5492618" y="1629818"/>
                <a:ext cx="144000" cy="185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EE6E5DC-4CB1-43D6-A720-CDB89E531A2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83978" y="1621178"/>
                  <a:ext cx="161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1F1AA6C-E3E3-4B43-A53B-E60D78F0A56B}"/>
                    </a:ext>
                  </a:extLst>
                </p14:cNvPr>
                <p14:cNvContentPartPr/>
                <p14:nvPr/>
              </p14:nvContentPartPr>
              <p14:xfrm>
                <a:off x="5729498" y="1586618"/>
                <a:ext cx="95040" cy="211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1F1AA6C-E3E3-4B43-A53B-E60D78F0A56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720858" y="1577618"/>
                  <a:ext cx="112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36C548D-97B0-4A3D-B875-18E4ECF41494}"/>
                    </a:ext>
                  </a:extLst>
                </p14:cNvPr>
                <p14:cNvContentPartPr/>
                <p14:nvPr/>
              </p14:nvContentPartPr>
              <p14:xfrm>
                <a:off x="5870258" y="1625498"/>
                <a:ext cx="89280" cy="124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36C548D-97B0-4A3D-B875-18E4ECF4149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61618" y="1616498"/>
                  <a:ext cx="10692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AA2CB0E-910B-4361-A3AA-82E4516E8ADD}"/>
                  </a:ext>
                </a:extLst>
              </p14:cNvPr>
              <p14:cNvContentPartPr/>
              <p14:nvPr/>
            </p14:nvContentPartPr>
            <p14:xfrm>
              <a:off x="6080138" y="1579418"/>
              <a:ext cx="84600" cy="2167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AA2CB0E-910B-4361-A3AA-82E4516E8AD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071498" y="1570778"/>
                <a:ext cx="10224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0030805-AD17-42FF-9B46-F4F75C21A679}"/>
              </a:ext>
            </a:extLst>
          </p:cNvPr>
          <p:cNvGrpSpPr/>
          <p:nvPr/>
        </p:nvGrpSpPr>
        <p:grpSpPr>
          <a:xfrm>
            <a:off x="6369218" y="1556738"/>
            <a:ext cx="282600" cy="209880"/>
            <a:chOff x="6369218" y="1556738"/>
            <a:chExt cx="28260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A707E5E-56FE-47AB-8384-7013A15972EB}"/>
                    </a:ext>
                  </a:extLst>
                </p14:cNvPr>
                <p14:cNvContentPartPr/>
                <p14:nvPr/>
              </p14:nvContentPartPr>
              <p14:xfrm>
                <a:off x="6369218" y="1694618"/>
                <a:ext cx="107280" cy="72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A707E5E-56FE-47AB-8384-7013A15972E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60218" y="1685618"/>
                  <a:ext cx="124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C2BC32B-4B4F-4307-8903-43AEF093C3B8}"/>
                    </a:ext>
                  </a:extLst>
                </p14:cNvPr>
                <p14:cNvContentPartPr/>
                <p14:nvPr/>
              </p14:nvContentPartPr>
              <p14:xfrm>
                <a:off x="6394778" y="1682738"/>
                <a:ext cx="100800" cy="78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C2BC32B-4B4F-4307-8903-43AEF093C3B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85778" y="1674098"/>
                  <a:ext cx="118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B54603E-6E54-4A70-A89B-ECCEA2910AA3}"/>
                    </a:ext>
                  </a:extLst>
                </p14:cNvPr>
                <p14:cNvContentPartPr/>
                <p14:nvPr/>
              </p14:nvContentPartPr>
              <p14:xfrm>
                <a:off x="6594218" y="1556738"/>
                <a:ext cx="57600" cy="204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B54603E-6E54-4A70-A89B-ECCEA2910AA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85578" y="1547738"/>
                  <a:ext cx="752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9380AF4-EBE2-4BEE-8362-25B0E231C37E}"/>
              </a:ext>
            </a:extLst>
          </p:cNvPr>
          <p:cNvGrpSpPr/>
          <p:nvPr/>
        </p:nvGrpSpPr>
        <p:grpSpPr>
          <a:xfrm>
            <a:off x="6723818" y="1540898"/>
            <a:ext cx="309600" cy="232560"/>
            <a:chOff x="6723818" y="1540898"/>
            <a:chExt cx="30960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87309C2-0BC4-4E46-A569-7BEDB4A5C2CD}"/>
                    </a:ext>
                  </a:extLst>
                </p14:cNvPr>
                <p14:cNvContentPartPr/>
                <p14:nvPr/>
              </p14:nvContentPartPr>
              <p14:xfrm>
                <a:off x="6723818" y="1651778"/>
                <a:ext cx="60120" cy="8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87309C2-0BC4-4E46-A569-7BEDB4A5C2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715178" y="1642778"/>
                  <a:ext cx="77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66C1064-1531-436A-AABF-CED54152DBAA}"/>
                    </a:ext>
                  </a:extLst>
                </p14:cNvPr>
                <p14:cNvContentPartPr/>
                <p14:nvPr/>
              </p14:nvContentPartPr>
              <p14:xfrm>
                <a:off x="6866018" y="1581578"/>
                <a:ext cx="50760" cy="140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66C1064-1531-436A-AABF-CED54152DBA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57018" y="1572578"/>
                  <a:ext cx="68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055F27-3793-4DE7-80EB-F5BDDB50F88B}"/>
                    </a:ext>
                  </a:extLst>
                </p14:cNvPr>
                <p14:cNvContentPartPr/>
                <p14:nvPr/>
              </p14:nvContentPartPr>
              <p14:xfrm>
                <a:off x="6945578" y="1540898"/>
                <a:ext cx="87840" cy="232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055F27-3793-4DE7-80EB-F5BDDB50F88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936938" y="1531898"/>
                  <a:ext cx="10548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A526FD-3FE8-4E7C-80C7-DF2894D66CD2}"/>
              </a:ext>
            </a:extLst>
          </p:cNvPr>
          <p:cNvGrpSpPr/>
          <p:nvPr/>
        </p:nvGrpSpPr>
        <p:grpSpPr>
          <a:xfrm>
            <a:off x="7212698" y="1558898"/>
            <a:ext cx="75600" cy="130680"/>
            <a:chOff x="7212698" y="1558898"/>
            <a:chExt cx="75600" cy="1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10C3E26-C55E-4E97-9FEC-8473A81676A6}"/>
                    </a:ext>
                  </a:extLst>
                </p14:cNvPr>
                <p14:cNvContentPartPr/>
                <p14:nvPr/>
              </p14:nvContentPartPr>
              <p14:xfrm>
                <a:off x="7212698" y="1611098"/>
                <a:ext cx="75600" cy="13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10C3E26-C55E-4E97-9FEC-8473A81676A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03698" y="1602098"/>
                  <a:ext cx="93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B1DECBD-6749-4096-8ABB-E01AB4AC3FA3}"/>
                    </a:ext>
                  </a:extLst>
                </p14:cNvPr>
                <p14:cNvContentPartPr/>
                <p14:nvPr/>
              </p14:nvContentPartPr>
              <p14:xfrm>
                <a:off x="7249058" y="1558898"/>
                <a:ext cx="28800" cy="130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B1DECBD-6749-4096-8ABB-E01AB4AC3F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40418" y="1549898"/>
                  <a:ext cx="4644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26C615E-DE78-47FB-8DD2-8CD2D45A2ECA}"/>
                  </a:ext>
                </a:extLst>
              </p14:cNvPr>
              <p14:cNvContentPartPr/>
              <p14:nvPr/>
            </p14:nvContentPartPr>
            <p14:xfrm>
              <a:off x="7424378" y="1682738"/>
              <a:ext cx="195480" cy="133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26C615E-DE78-47FB-8DD2-8CD2D45A2EC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415378" y="1674098"/>
                <a:ext cx="2131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A3CCD3B-AC2D-4137-9E2C-0D309AB1F810}"/>
                  </a:ext>
                </a:extLst>
              </p14:cNvPr>
              <p14:cNvContentPartPr/>
              <p14:nvPr/>
            </p14:nvContentPartPr>
            <p14:xfrm>
              <a:off x="7751618" y="1695698"/>
              <a:ext cx="2160" cy="39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A3CCD3B-AC2D-4137-9E2C-0D309AB1F81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742978" y="1687058"/>
                <a:ext cx="1980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92732A8-772E-4071-9D3D-7DF93D5122C2}"/>
              </a:ext>
            </a:extLst>
          </p:cNvPr>
          <p:cNvGrpSpPr/>
          <p:nvPr/>
        </p:nvGrpSpPr>
        <p:grpSpPr>
          <a:xfrm>
            <a:off x="4308218" y="1260818"/>
            <a:ext cx="652320" cy="331560"/>
            <a:chOff x="4308218" y="1260818"/>
            <a:chExt cx="65232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9A5E44A-3905-481C-8471-799AEB0B42F5}"/>
                    </a:ext>
                  </a:extLst>
                </p14:cNvPr>
                <p14:cNvContentPartPr/>
                <p14:nvPr/>
              </p14:nvContentPartPr>
              <p14:xfrm>
                <a:off x="4308218" y="1385738"/>
                <a:ext cx="124200" cy="119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9A5E44A-3905-481C-8471-799AEB0B42F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99218" y="1376738"/>
                  <a:ext cx="141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DE02263-4385-425B-A17D-D4ACEC24F52E}"/>
                    </a:ext>
                  </a:extLst>
                </p14:cNvPr>
                <p14:cNvContentPartPr/>
                <p14:nvPr/>
              </p14:nvContentPartPr>
              <p14:xfrm>
                <a:off x="4308938" y="1397978"/>
                <a:ext cx="136800" cy="94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DE02263-4385-425B-A17D-D4ACEC24F52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300298" y="1388978"/>
                  <a:ext cx="154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BFA14A6-5776-4DB8-A063-E324801B01E3}"/>
                    </a:ext>
                  </a:extLst>
                </p14:cNvPr>
                <p14:cNvContentPartPr/>
                <p14:nvPr/>
              </p14:nvContentPartPr>
              <p14:xfrm>
                <a:off x="4545458" y="1288178"/>
                <a:ext cx="83520" cy="200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BFA14A6-5776-4DB8-A063-E324801B01E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536818" y="1279178"/>
                  <a:ext cx="101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6767610-666F-47AE-9AD1-76ADF7C2ED18}"/>
                    </a:ext>
                  </a:extLst>
                </p14:cNvPr>
                <p14:cNvContentPartPr/>
                <p14:nvPr/>
              </p14:nvContentPartPr>
              <p14:xfrm>
                <a:off x="4669298" y="1386098"/>
                <a:ext cx="36720" cy="4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6767610-666F-47AE-9AD1-76ADF7C2ED1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660298" y="1377458"/>
                  <a:ext cx="54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DDEB769-5ECE-4755-BC0D-B24C37FECBD3}"/>
                    </a:ext>
                  </a:extLst>
                </p14:cNvPr>
                <p14:cNvContentPartPr/>
                <p14:nvPr/>
              </p14:nvContentPartPr>
              <p14:xfrm>
                <a:off x="4771178" y="1288178"/>
                <a:ext cx="54360" cy="172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DDEB769-5ECE-4755-BC0D-B24C37FECBD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762178" y="1279178"/>
                  <a:ext cx="72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1DF0D30-5D1D-42E4-A7A8-75C0E30A91E7}"/>
                    </a:ext>
                  </a:extLst>
                </p14:cNvPr>
                <p14:cNvContentPartPr/>
                <p14:nvPr/>
              </p14:nvContentPartPr>
              <p14:xfrm>
                <a:off x="4896818" y="1260818"/>
                <a:ext cx="63720" cy="230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1DF0D30-5D1D-42E4-A7A8-75C0E30A91E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887818" y="1252178"/>
                  <a:ext cx="81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569534F-5AA1-4FE3-96BF-66128DBD7B2D}"/>
                    </a:ext>
                  </a:extLst>
                </p14:cNvPr>
                <p14:cNvContentPartPr/>
                <p14:nvPr/>
              </p14:nvContentPartPr>
              <p14:xfrm>
                <a:off x="4624298" y="1589858"/>
                <a:ext cx="19440" cy="2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569534F-5AA1-4FE3-96BF-66128DBD7B2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615658" y="1581218"/>
                  <a:ext cx="37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63A544F-FCA9-4B34-B276-647DF1197269}"/>
                    </a:ext>
                  </a:extLst>
                </p14:cNvPr>
                <p14:cNvContentPartPr/>
                <p14:nvPr/>
              </p14:nvContentPartPr>
              <p14:xfrm>
                <a:off x="4739138" y="1505978"/>
                <a:ext cx="190080" cy="496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63A544F-FCA9-4B34-B276-647DF119726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30138" y="1496978"/>
                  <a:ext cx="2077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ABFE325-22F4-4E81-8283-55A080128105}"/>
              </a:ext>
            </a:extLst>
          </p:cNvPr>
          <p:cNvGrpSpPr/>
          <p:nvPr/>
        </p:nvGrpSpPr>
        <p:grpSpPr>
          <a:xfrm>
            <a:off x="6223778" y="1125818"/>
            <a:ext cx="765360" cy="305640"/>
            <a:chOff x="6223778" y="1125818"/>
            <a:chExt cx="76536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A92EB2C-EC2C-4167-B863-69646B044D95}"/>
                    </a:ext>
                  </a:extLst>
                </p14:cNvPr>
                <p14:cNvContentPartPr/>
                <p14:nvPr/>
              </p14:nvContentPartPr>
              <p14:xfrm>
                <a:off x="6223778" y="1251818"/>
                <a:ext cx="116640" cy="88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A92EB2C-EC2C-4167-B863-69646B044D9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14778" y="1242818"/>
                  <a:ext cx="134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730AD7B-5397-42F6-A31E-1C2504F196BF}"/>
                    </a:ext>
                  </a:extLst>
                </p14:cNvPr>
                <p14:cNvContentPartPr/>
                <p14:nvPr/>
              </p14:nvContentPartPr>
              <p14:xfrm>
                <a:off x="6230618" y="1261538"/>
                <a:ext cx="134280" cy="88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730AD7B-5397-42F6-A31E-1C2504F196B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21978" y="1252898"/>
                  <a:ext cx="151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CD4878E-7AF9-4E34-9FEA-EDDE3D44C6B3}"/>
                    </a:ext>
                  </a:extLst>
                </p14:cNvPr>
                <p14:cNvContentPartPr/>
                <p14:nvPr/>
              </p14:nvContentPartPr>
              <p14:xfrm>
                <a:off x="6472538" y="1125818"/>
                <a:ext cx="109440" cy="228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CD4878E-7AF9-4E34-9FEA-EDDE3D44C6B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63898" y="1116818"/>
                  <a:ext cx="127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1E226CB-3156-4FF3-B22D-E27E81AAE96B}"/>
                    </a:ext>
                  </a:extLst>
                </p14:cNvPr>
                <p14:cNvContentPartPr/>
                <p14:nvPr/>
              </p14:nvContentPartPr>
              <p14:xfrm>
                <a:off x="6611858" y="1230578"/>
                <a:ext cx="53640" cy="15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1E226CB-3156-4FF3-B22D-E27E81AAE96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03218" y="1221578"/>
                  <a:ext cx="71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5437B68-8E21-496E-A1EB-6A371B2E92DE}"/>
                    </a:ext>
                  </a:extLst>
                </p14:cNvPr>
                <p14:cNvContentPartPr/>
                <p14:nvPr/>
              </p14:nvContentPartPr>
              <p14:xfrm>
                <a:off x="6734978" y="1148498"/>
                <a:ext cx="104040" cy="162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5437B68-8E21-496E-A1EB-6A371B2E92D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25978" y="1139498"/>
                  <a:ext cx="121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3000F45-6120-473C-B786-DE3ADC249D73}"/>
                    </a:ext>
                  </a:extLst>
                </p14:cNvPr>
                <p14:cNvContentPartPr/>
                <p14:nvPr/>
              </p14:nvContentPartPr>
              <p14:xfrm>
                <a:off x="6896258" y="1127618"/>
                <a:ext cx="92880" cy="234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3000F45-6120-473C-B786-DE3ADC249D7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887258" y="1118618"/>
                  <a:ext cx="1105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48128CB-593C-4CF8-A921-C0A0565598D4}"/>
                    </a:ext>
                  </a:extLst>
                </p14:cNvPr>
                <p14:cNvContentPartPr/>
                <p14:nvPr/>
              </p14:nvContentPartPr>
              <p14:xfrm>
                <a:off x="6666218" y="1426778"/>
                <a:ext cx="35280" cy="4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48128CB-593C-4CF8-A921-C0A0565598D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57218" y="1418138"/>
                  <a:ext cx="52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6F92408-BD63-46C5-8B2C-E0F8994F69D2}"/>
                    </a:ext>
                  </a:extLst>
                </p14:cNvPr>
                <p14:cNvContentPartPr/>
                <p14:nvPr/>
              </p14:nvContentPartPr>
              <p14:xfrm>
                <a:off x="6786098" y="1413818"/>
                <a:ext cx="45360" cy="2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6F92408-BD63-46C5-8B2C-E0F8994F69D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777458" y="1405178"/>
                  <a:ext cx="6300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F114091-9215-4493-A1F4-EE08B75A747C}"/>
              </a:ext>
            </a:extLst>
          </p:cNvPr>
          <p:cNvGrpSpPr/>
          <p:nvPr/>
        </p:nvGrpSpPr>
        <p:grpSpPr>
          <a:xfrm>
            <a:off x="6702938" y="1801538"/>
            <a:ext cx="161640" cy="15840"/>
            <a:chOff x="6702938" y="1801538"/>
            <a:chExt cx="16164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2FBB9CE-A1A1-47BF-8CBA-A00DA04E1F74}"/>
                    </a:ext>
                  </a:extLst>
                </p14:cNvPr>
                <p14:cNvContentPartPr/>
                <p14:nvPr/>
              </p14:nvContentPartPr>
              <p14:xfrm>
                <a:off x="6702938" y="1814138"/>
                <a:ext cx="36000" cy="3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2FBB9CE-A1A1-47BF-8CBA-A00DA04E1F7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693938" y="1805138"/>
                  <a:ext cx="53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CEE6905-D60C-47F1-AA18-411D145724CD}"/>
                    </a:ext>
                  </a:extLst>
                </p14:cNvPr>
                <p14:cNvContentPartPr/>
                <p14:nvPr/>
              </p14:nvContentPartPr>
              <p14:xfrm>
                <a:off x="6817418" y="1801538"/>
                <a:ext cx="47160" cy="4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CEE6905-D60C-47F1-AA18-411D145724C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08418" y="1792898"/>
                  <a:ext cx="648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BF6C6D6-242E-4DAB-B78D-94A560F352E7}"/>
              </a:ext>
            </a:extLst>
          </p:cNvPr>
          <p:cNvGrpSpPr/>
          <p:nvPr/>
        </p:nvGrpSpPr>
        <p:grpSpPr>
          <a:xfrm>
            <a:off x="539018" y="2571578"/>
            <a:ext cx="603720" cy="372600"/>
            <a:chOff x="539018" y="2571578"/>
            <a:chExt cx="60372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403CE6-5C54-4EB2-932A-9E7C796475C8}"/>
                    </a:ext>
                  </a:extLst>
                </p14:cNvPr>
                <p14:cNvContentPartPr/>
                <p14:nvPr/>
              </p14:nvContentPartPr>
              <p14:xfrm>
                <a:off x="539018" y="2725298"/>
                <a:ext cx="140040" cy="218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403CE6-5C54-4EB2-932A-9E7C796475C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30378" y="2716298"/>
                  <a:ext cx="157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CC4CAF4-7792-4263-908A-4764020C50F2}"/>
                    </a:ext>
                  </a:extLst>
                </p14:cNvPr>
                <p14:cNvContentPartPr/>
                <p14:nvPr/>
              </p14:nvContentPartPr>
              <p14:xfrm>
                <a:off x="762938" y="2584538"/>
                <a:ext cx="102240" cy="229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CC4CAF4-7792-4263-908A-4764020C50F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54298" y="2575538"/>
                  <a:ext cx="119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CAED5B3-E77D-4218-8E96-F4CAFF04B701}"/>
                    </a:ext>
                  </a:extLst>
                </p14:cNvPr>
                <p14:cNvContentPartPr/>
                <p14:nvPr/>
              </p14:nvContentPartPr>
              <p14:xfrm>
                <a:off x="911258" y="2678138"/>
                <a:ext cx="103320" cy="87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CAED5B3-E77D-4218-8E96-F4CAFF04B70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02258" y="2669138"/>
                  <a:ext cx="120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B6E24E5-2C6F-499E-A401-4B79F6DB2C7A}"/>
                    </a:ext>
                  </a:extLst>
                </p14:cNvPr>
                <p14:cNvContentPartPr/>
                <p14:nvPr/>
              </p14:nvContentPartPr>
              <p14:xfrm>
                <a:off x="1045178" y="2571578"/>
                <a:ext cx="97560" cy="221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B6E24E5-2C6F-499E-A401-4B79F6DB2C7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36178" y="2562578"/>
                  <a:ext cx="11520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F1DF611-926C-4BA0-8F47-2237CC86CD96}"/>
              </a:ext>
            </a:extLst>
          </p:cNvPr>
          <p:cNvGrpSpPr/>
          <p:nvPr/>
        </p:nvGrpSpPr>
        <p:grpSpPr>
          <a:xfrm>
            <a:off x="1331018" y="2653298"/>
            <a:ext cx="130680" cy="61200"/>
            <a:chOff x="1331018" y="2653298"/>
            <a:chExt cx="130680" cy="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D8DA632-3E48-4348-A715-D2937DB8D368}"/>
                    </a:ext>
                  </a:extLst>
                </p14:cNvPr>
                <p14:cNvContentPartPr/>
                <p14:nvPr/>
              </p14:nvContentPartPr>
              <p14:xfrm>
                <a:off x="1331018" y="2695058"/>
                <a:ext cx="108360" cy="19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D8DA632-3E48-4348-A715-D2937DB8D36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322378" y="2686418"/>
                  <a:ext cx="12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3B02C9F-D9BC-4E79-AD9A-66EC1802375D}"/>
                    </a:ext>
                  </a:extLst>
                </p14:cNvPr>
                <p14:cNvContentPartPr/>
                <p14:nvPr/>
              </p14:nvContentPartPr>
              <p14:xfrm>
                <a:off x="1354058" y="2653298"/>
                <a:ext cx="107640" cy="3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3B02C9F-D9BC-4E79-AD9A-66EC1802375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345418" y="2644658"/>
                  <a:ext cx="12528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6F06882-F261-4FDA-AAED-77B3B7C8AF0A}"/>
              </a:ext>
            </a:extLst>
          </p:cNvPr>
          <p:cNvGrpSpPr/>
          <p:nvPr/>
        </p:nvGrpSpPr>
        <p:grpSpPr>
          <a:xfrm>
            <a:off x="1644578" y="2442338"/>
            <a:ext cx="629640" cy="243720"/>
            <a:chOff x="1644578" y="2442338"/>
            <a:chExt cx="62964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88C711A-D69A-4B77-A304-11EDAA815FE9}"/>
                    </a:ext>
                  </a:extLst>
                </p14:cNvPr>
                <p14:cNvContentPartPr/>
                <p14:nvPr/>
              </p14:nvContentPartPr>
              <p14:xfrm>
                <a:off x="1644578" y="2506778"/>
                <a:ext cx="101160" cy="179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88C711A-D69A-4B77-A304-11EDAA815FE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635938" y="2498138"/>
                  <a:ext cx="118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32870D6-AEAC-4F33-90E1-2514E126E84E}"/>
                    </a:ext>
                  </a:extLst>
                </p14:cNvPr>
                <p14:cNvContentPartPr/>
                <p14:nvPr/>
              </p14:nvContentPartPr>
              <p14:xfrm>
                <a:off x="1868138" y="2449178"/>
                <a:ext cx="76680" cy="222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32870D6-AEAC-4F33-90E1-2514E126E84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59498" y="2440538"/>
                  <a:ext cx="94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035B343-1E5A-499E-975D-D77A7C76670B}"/>
                    </a:ext>
                  </a:extLst>
                </p14:cNvPr>
                <p14:cNvContentPartPr/>
                <p14:nvPr/>
              </p14:nvContentPartPr>
              <p14:xfrm>
                <a:off x="2014658" y="2497418"/>
                <a:ext cx="109800" cy="117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035B343-1E5A-499E-975D-D77A7C76670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06018" y="2488418"/>
                  <a:ext cx="127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65829A7-F1AE-432F-97ED-823F1DC9B7A2}"/>
                    </a:ext>
                  </a:extLst>
                </p14:cNvPr>
                <p14:cNvContentPartPr/>
                <p14:nvPr/>
              </p14:nvContentPartPr>
              <p14:xfrm>
                <a:off x="2182058" y="2442338"/>
                <a:ext cx="92160" cy="2170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65829A7-F1AE-432F-97ED-823F1DC9B7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73058" y="2433698"/>
                  <a:ext cx="109800" cy="23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3BF4C0AC-B270-4785-BF3B-F1B348752AB4}"/>
                  </a:ext>
                </a:extLst>
              </p14:cNvPr>
              <p14:cNvContentPartPr/>
              <p14:nvPr/>
            </p14:nvContentPartPr>
            <p14:xfrm>
              <a:off x="2413178" y="2547098"/>
              <a:ext cx="52560" cy="266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3BF4C0AC-B270-4785-BF3B-F1B348752AB4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404178" y="2538458"/>
                <a:ext cx="7020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D4A3EF3-A753-4270-AE92-7189084E775B}"/>
              </a:ext>
            </a:extLst>
          </p:cNvPr>
          <p:cNvGrpSpPr/>
          <p:nvPr/>
        </p:nvGrpSpPr>
        <p:grpSpPr>
          <a:xfrm>
            <a:off x="2639618" y="2360618"/>
            <a:ext cx="1031040" cy="273600"/>
            <a:chOff x="2639618" y="2360618"/>
            <a:chExt cx="103104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680D51B-A7E0-4ABD-9D03-BEF4FE6FAEDD}"/>
                    </a:ext>
                  </a:extLst>
                </p14:cNvPr>
                <p14:cNvContentPartPr/>
                <p14:nvPr/>
              </p14:nvContentPartPr>
              <p14:xfrm>
                <a:off x="2639618" y="2521898"/>
                <a:ext cx="150840" cy="112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680D51B-A7E0-4ABD-9D03-BEF4FE6FAED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630618" y="2513258"/>
                  <a:ext cx="168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847705E-1B8F-44AB-9676-4CFDFC67B708}"/>
                    </a:ext>
                  </a:extLst>
                </p14:cNvPr>
                <p14:cNvContentPartPr/>
                <p14:nvPr/>
              </p14:nvContentPartPr>
              <p14:xfrm>
                <a:off x="2674178" y="2548178"/>
                <a:ext cx="113040" cy="77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847705E-1B8F-44AB-9676-4CFDFC67B70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665538" y="2539538"/>
                  <a:ext cx="130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456F9E1-D420-4CDF-867F-B8EE1D2257B6}"/>
                    </a:ext>
                  </a:extLst>
                </p14:cNvPr>
                <p14:cNvContentPartPr/>
                <p14:nvPr/>
              </p14:nvContentPartPr>
              <p14:xfrm>
                <a:off x="2880458" y="2376458"/>
                <a:ext cx="85320" cy="245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456F9E1-D420-4CDF-867F-B8EE1D2257B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871818" y="2367818"/>
                  <a:ext cx="1029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27D0951-270B-44FC-81A8-2E5D12A23DFA}"/>
                    </a:ext>
                  </a:extLst>
                </p14:cNvPr>
                <p14:cNvContentPartPr/>
                <p14:nvPr/>
              </p14:nvContentPartPr>
              <p14:xfrm>
                <a:off x="3019058" y="2489498"/>
                <a:ext cx="92880" cy="946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27D0951-270B-44FC-81A8-2E5D12A23DF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10058" y="2480858"/>
                  <a:ext cx="110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F17CC09-9C51-4945-88C1-5A0A0001CA99}"/>
                    </a:ext>
                  </a:extLst>
                </p14:cNvPr>
                <p14:cNvContentPartPr/>
                <p14:nvPr/>
              </p14:nvContentPartPr>
              <p14:xfrm>
                <a:off x="3172058" y="2510738"/>
                <a:ext cx="56160" cy="50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F17CC09-9C51-4945-88C1-5A0A0001CA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163418" y="2501738"/>
                  <a:ext cx="73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EBDCC8B-21C6-4FB9-BE31-62B2ACA6664B}"/>
                    </a:ext>
                  </a:extLst>
                </p14:cNvPr>
                <p14:cNvContentPartPr/>
                <p14:nvPr/>
              </p14:nvContentPartPr>
              <p14:xfrm>
                <a:off x="3289778" y="2426858"/>
                <a:ext cx="102960" cy="1188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EBDCC8B-21C6-4FB9-BE31-62B2ACA6664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281138" y="2418218"/>
                  <a:ext cx="120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83F73A9-85FA-415F-B41C-8A5443F7253B}"/>
                    </a:ext>
                  </a:extLst>
                </p14:cNvPr>
                <p14:cNvContentPartPr/>
                <p14:nvPr/>
              </p14:nvContentPartPr>
              <p14:xfrm>
                <a:off x="3417938" y="2360618"/>
                <a:ext cx="70920" cy="2552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83F73A9-85FA-415F-B41C-8A5443F7253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408938" y="2351978"/>
                  <a:ext cx="885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089E7B7-101A-40FA-ACDD-F89E0C7ED677}"/>
                    </a:ext>
                  </a:extLst>
                </p14:cNvPr>
                <p14:cNvContentPartPr/>
                <p14:nvPr/>
              </p14:nvContentPartPr>
              <p14:xfrm>
                <a:off x="3600458" y="2469698"/>
                <a:ext cx="70200" cy="36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089E7B7-101A-40FA-ACDD-F89E0C7ED67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591458" y="2461058"/>
                  <a:ext cx="87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BF61BBC-C6F0-4892-9F4B-630F7EF112F6}"/>
                    </a:ext>
                  </a:extLst>
                </p14:cNvPr>
                <p14:cNvContentPartPr/>
                <p14:nvPr/>
              </p14:nvContentPartPr>
              <p14:xfrm>
                <a:off x="3607658" y="2424338"/>
                <a:ext cx="16920" cy="109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BF61BBC-C6F0-4892-9F4B-630F7EF112F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598658" y="2415338"/>
                  <a:ext cx="3456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A375DDE-52EB-4000-9F3A-6ECD3CC407EA}"/>
              </a:ext>
            </a:extLst>
          </p:cNvPr>
          <p:cNvGrpSpPr/>
          <p:nvPr/>
        </p:nvGrpSpPr>
        <p:grpSpPr>
          <a:xfrm>
            <a:off x="3885578" y="2233538"/>
            <a:ext cx="1407960" cy="281520"/>
            <a:chOff x="3885578" y="2233538"/>
            <a:chExt cx="140796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7DF9799-CE77-47C1-82BE-C8FBA12FB20B}"/>
                    </a:ext>
                  </a:extLst>
                </p14:cNvPr>
                <p14:cNvContentPartPr/>
                <p14:nvPr/>
              </p14:nvContentPartPr>
              <p14:xfrm>
                <a:off x="3885578" y="2321378"/>
                <a:ext cx="124200" cy="193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7DF9799-CE77-47C1-82BE-C8FBA12FB2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876578" y="2312738"/>
                  <a:ext cx="141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C55BF76-C945-4F7B-85F8-B6FAF9440768}"/>
                    </a:ext>
                  </a:extLst>
                </p14:cNvPr>
                <p14:cNvContentPartPr/>
                <p14:nvPr/>
              </p14:nvContentPartPr>
              <p14:xfrm>
                <a:off x="4099058" y="2278538"/>
                <a:ext cx="65160" cy="2282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C55BF76-C945-4F7B-85F8-B6FAF944076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090418" y="2269898"/>
                  <a:ext cx="82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B54A600-E16E-4014-96C5-9653AE5B52EE}"/>
                    </a:ext>
                  </a:extLst>
                </p14:cNvPr>
                <p14:cNvContentPartPr/>
                <p14:nvPr/>
              </p14:nvContentPartPr>
              <p14:xfrm>
                <a:off x="4226498" y="2313098"/>
                <a:ext cx="56880" cy="1414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B54A600-E16E-4014-96C5-9653AE5B52E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217498" y="2304458"/>
                  <a:ext cx="74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459959D-8A67-4417-AD5E-5571249B149C}"/>
                    </a:ext>
                  </a:extLst>
                </p14:cNvPr>
                <p14:cNvContentPartPr/>
                <p14:nvPr/>
              </p14:nvContentPartPr>
              <p14:xfrm>
                <a:off x="4329818" y="2270618"/>
                <a:ext cx="71280" cy="2318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459959D-8A67-4417-AD5E-5571249B149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321178" y="2261978"/>
                  <a:ext cx="88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0ADF335-0156-471B-8A37-89495206D007}"/>
                    </a:ext>
                  </a:extLst>
                </p14:cNvPr>
                <p14:cNvContentPartPr/>
                <p14:nvPr/>
              </p14:nvContentPartPr>
              <p14:xfrm>
                <a:off x="4489658" y="2385818"/>
                <a:ext cx="34920" cy="27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0ADF335-0156-471B-8A37-89495206D00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481018" y="2376818"/>
                  <a:ext cx="52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D9A3A2E-A3D1-45A1-83C5-2B486EE7CDAB}"/>
                    </a:ext>
                  </a:extLst>
                </p14:cNvPr>
                <p14:cNvContentPartPr/>
                <p14:nvPr/>
              </p14:nvContentPartPr>
              <p14:xfrm>
                <a:off x="4649138" y="2339018"/>
                <a:ext cx="114480" cy="1144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D9A3A2E-A3D1-45A1-83C5-2B486EE7CDA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640138" y="2330378"/>
                  <a:ext cx="132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236B3EF-5A0A-47DB-9EE2-1409B3E1734B}"/>
                    </a:ext>
                  </a:extLst>
                </p14:cNvPr>
                <p14:cNvContentPartPr/>
                <p14:nvPr/>
              </p14:nvContentPartPr>
              <p14:xfrm>
                <a:off x="4669298" y="2356298"/>
                <a:ext cx="81720" cy="950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236B3EF-5A0A-47DB-9EE2-1409B3E1734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660298" y="2347298"/>
                  <a:ext cx="99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7A81145-5C08-43D9-A93D-D7BDC98BF11D}"/>
                    </a:ext>
                  </a:extLst>
                </p14:cNvPr>
                <p14:cNvContentPartPr/>
                <p14:nvPr/>
              </p14:nvContentPartPr>
              <p14:xfrm>
                <a:off x="4861898" y="2233538"/>
                <a:ext cx="79560" cy="266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7A81145-5C08-43D9-A93D-D7BDC98BF11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853258" y="2224898"/>
                  <a:ext cx="97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097F5CF-F189-4DC2-90E3-32DAB5310C32}"/>
                    </a:ext>
                  </a:extLst>
                </p14:cNvPr>
                <p14:cNvContentPartPr/>
                <p14:nvPr/>
              </p14:nvContentPartPr>
              <p14:xfrm>
                <a:off x="4982858" y="2341178"/>
                <a:ext cx="115920" cy="990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097F5CF-F189-4DC2-90E3-32DAB5310C3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973858" y="2332538"/>
                  <a:ext cx="133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84F8B53-3FB8-4B73-95E8-6B7654B505CF}"/>
                    </a:ext>
                  </a:extLst>
                </p14:cNvPr>
                <p14:cNvContentPartPr/>
                <p14:nvPr/>
              </p14:nvContentPartPr>
              <p14:xfrm>
                <a:off x="5221178" y="2355578"/>
                <a:ext cx="72360" cy="25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84F8B53-3FB8-4B73-95E8-6B7654B505C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12538" y="2346578"/>
                  <a:ext cx="900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4CFFFC4-E7DE-45B7-97AE-94D2797896AD}"/>
              </a:ext>
            </a:extLst>
          </p:cNvPr>
          <p:cNvGrpSpPr/>
          <p:nvPr/>
        </p:nvGrpSpPr>
        <p:grpSpPr>
          <a:xfrm>
            <a:off x="5412698" y="2236418"/>
            <a:ext cx="167040" cy="236520"/>
            <a:chOff x="5412698" y="2236418"/>
            <a:chExt cx="16704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DE73889-9987-4C08-B494-062BAE13AEE1}"/>
                    </a:ext>
                  </a:extLst>
                </p14:cNvPr>
                <p14:cNvContentPartPr/>
                <p14:nvPr/>
              </p14:nvContentPartPr>
              <p14:xfrm>
                <a:off x="5412698" y="2315978"/>
                <a:ext cx="44280" cy="1231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DE73889-9987-4C08-B494-062BAE13AEE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404058" y="2306978"/>
                  <a:ext cx="61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E5C9A9A-DD3F-413D-8C41-E0E38973C9CF}"/>
                    </a:ext>
                  </a:extLst>
                </p14:cNvPr>
                <p14:cNvContentPartPr/>
                <p14:nvPr/>
              </p14:nvContentPartPr>
              <p14:xfrm>
                <a:off x="5476058" y="2236418"/>
                <a:ext cx="103680" cy="236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E5C9A9A-DD3F-413D-8C41-E0E38973C9C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67418" y="2227778"/>
                  <a:ext cx="12132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D501C89-812F-4853-A34B-614917971A21}"/>
              </a:ext>
            </a:extLst>
          </p:cNvPr>
          <p:cNvGrpSpPr/>
          <p:nvPr/>
        </p:nvGrpSpPr>
        <p:grpSpPr>
          <a:xfrm>
            <a:off x="5721938" y="2272778"/>
            <a:ext cx="96480" cy="138240"/>
            <a:chOff x="5721938" y="2272778"/>
            <a:chExt cx="9648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F6A6907-2E69-42F0-9212-DFF45EE4FDA2}"/>
                    </a:ext>
                  </a:extLst>
                </p14:cNvPr>
                <p14:cNvContentPartPr/>
                <p14:nvPr/>
              </p14:nvContentPartPr>
              <p14:xfrm>
                <a:off x="5721938" y="2336498"/>
                <a:ext cx="96480" cy="10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F6A6907-2E69-42F0-9212-DFF45EE4FD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712938" y="2327858"/>
                  <a:ext cx="114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419EB2B-DA91-4D39-844A-CDFFE9D0F79D}"/>
                    </a:ext>
                  </a:extLst>
                </p14:cNvPr>
                <p14:cNvContentPartPr/>
                <p14:nvPr/>
              </p14:nvContentPartPr>
              <p14:xfrm>
                <a:off x="5759378" y="2272778"/>
                <a:ext cx="16920" cy="1382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419EB2B-DA91-4D39-844A-CDFFE9D0F79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750738" y="2264138"/>
                  <a:ext cx="3456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213EF193-67BC-4B01-9009-0BBD31962D46}"/>
                  </a:ext>
                </a:extLst>
              </p14:cNvPr>
              <p14:cNvContentPartPr/>
              <p14:nvPr/>
            </p14:nvContentPartPr>
            <p14:xfrm>
              <a:off x="5998778" y="2207618"/>
              <a:ext cx="104760" cy="2379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213EF193-67BC-4B01-9009-0BBD31962D46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989778" y="2198618"/>
                <a:ext cx="12240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E3A5A949-7B96-4DF8-8ACE-C95BD5E9B0C8}"/>
              </a:ext>
            </a:extLst>
          </p:cNvPr>
          <p:cNvGrpSpPr/>
          <p:nvPr/>
        </p:nvGrpSpPr>
        <p:grpSpPr>
          <a:xfrm>
            <a:off x="6237818" y="2164778"/>
            <a:ext cx="389880" cy="239400"/>
            <a:chOff x="6237818" y="2164778"/>
            <a:chExt cx="38988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F0400DD-E00C-4C62-B8B6-076DC71B022B}"/>
                    </a:ext>
                  </a:extLst>
                </p14:cNvPr>
                <p14:cNvContentPartPr/>
                <p14:nvPr/>
              </p14:nvContentPartPr>
              <p14:xfrm>
                <a:off x="6237818" y="2183858"/>
                <a:ext cx="74880" cy="2062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F0400DD-E00C-4C62-B8B6-076DC71B022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228818" y="2174858"/>
                  <a:ext cx="92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BD0E108-EBA2-45D1-84D8-53B12C8D607B}"/>
                    </a:ext>
                  </a:extLst>
                </p14:cNvPr>
                <p14:cNvContentPartPr/>
                <p14:nvPr/>
              </p14:nvContentPartPr>
              <p14:xfrm>
                <a:off x="6400178" y="2193938"/>
                <a:ext cx="97560" cy="1612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BD0E108-EBA2-45D1-84D8-53B12C8D607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391538" y="2185298"/>
                  <a:ext cx="115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7DA55DB-4011-4950-8590-62D2FE9A36AF}"/>
                    </a:ext>
                  </a:extLst>
                </p14:cNvPr>
                <p14:cNvContentPartPr/>
                <p14:nvPr/>
              </p14:nvContentPartPr>
              <p14:xfrm>
                <a:off x="6549578" y="2164778"/>
                <a:ext cx="78120" cy="2394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7DA55DB-4011-4950-8590-62D2FE9A36A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540938" y="2156138"/>
                  <a:ext cx="9576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B10BF9FB-B31E-47A1-BAA9-3735D5861B6B}"/>
                  </a:ext>
                </a:extLst>
              </p14:cNvPr>
              <p14:cNvContentPartPr/>
              <p14:nvPr/>
            </p14:nvContentPartPr>
            <p14:xfrm>
              <a:off x="6755138" y="2276018"/>
              <a:ext cx="48240" cy="187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B10BF9FB-B31E-47A1-BAA9-3735D5861B6B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6746138" y="2267018"/>
                <a:ext cx="6588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BE88C56-C360-4323-9545-885F106D894D}"/>
              </a:ext>
            </a:extLst>
          </p:cNvPr>
          <p:cNvGrpSpPr/>
          <p:nvPr/>
        </p:nvGrpSpPr>
        <p:grpSpPr>
          <a:xfrm>
            <a:off x="6923618" y="2222018"/>
            <a:ext cx="119520" cy="128880"/>
            <a:chOff x="6923618" y="2222018"/>
            <a:chExt cx="119520" cy="1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86FC0F9-CFD6-4DF2-B8E2-14DEC789856F}"/>
                    </a:ext>
                  </a:extLst>
                </p14:cNvPr>
                <p14:cNvContentPartPr/>
                <p14:nvPr/>
              </p14:nvContentPartPr>
              <p14:xfrm>
                <a:off x="6923618" y="2222018"/>
                <a:ext cx="119520" cy="975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86FC0F9-CFD6-4DF2-B8E2-14DEC789856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914978" y="2213018"/>
                  <a:ext cx="137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B8DCF7A-C942-45C9-A4AE-16368EAC9155}"/>
                    </a:ext>
                  </a:extLst>
                </p14:cNvPr>
                <p14:cNvContentPartPr/>
                <p14:nvPr/>
              </p14:nvContentPartPr>
              <p14:xfrm>
                <a:off x="6953858" y="2224178"/>
                <a:ext cx="82800" cy="1267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B8DCF7A-C942-45C9-A4AE-16368EAC915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945218" y="2215538"/>
                  <a:ext cx="1004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8AB02FC-4338-4C37-9408-86D8A6460018}"/>
              </a:ext>
            </a:extLst>
          </p:cNvPr>
          <p:cNvGrpSpPr/>
          <p:nvPr/>
        </p:nvGrpSpPr>
        <p:grpSpPr>
          <a:xfrm>
            <a:off x="7187138" y="2080178"/>
            <a:ext cx="1251720" cy="270000"/>
            <a:chOff x="7187138" y="2080178"/>
            <a:chExt cx="125172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7128D07-EA2D-41D7-AA51-E00215FF9C9F}"/>
                    </a:ext>
                  </a:extLst>
                </p14:cNvPr>
                <p14:cNvContentPartPr/>
                <p14:nvPr/>
              </p14:nvContentPartPr>
              <p14:xfrm>
                <a:off x="7187138" y="2080178"/>
                <a:ext cx="79920" cy="2700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7128D07-EA2D-41D7-AA51-E00215FF9C9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178138" y="2071178"/>
                  <a:ext cx="97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0D89EB1-B7B1-467D-9C9F-88952760F10A}"/>
                    </a:ext>
                  </a:extLst>
                </p14:cNvPr>
                <p14:cNvContentPartPr/>
                <p14:nvPr/>
              </p14:nvContentPartPr>
              <p14:xfrm>
                <a:off x="7334378" y="2197898"/>
                <a:ext cx="90360" cy="972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0D89EB1-B7B1-467D-9C9F-88952760F10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25738" y="2188898"/>
                  <a:ext cx="108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142FAAD-7AAC-4E67-95A0-6FFA937E2818}"/>
                    </a:ext>
                  </a:extLst>
                </p14:cNvPr>
                <p14:cNvContentPartPr/>
                <p14:nvPr/>
              </p14:nvContentPartPr>
              <p14:xfrm>
                <a:off x="7513298" y="2226338"/>
                <a:ext cx="55440" cy="104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142FAAD-7AAC-4E67-95A0-6FFA937E281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04298" y="2217698"/>
                  <a:ext cx="73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4FDAEE6-E925-4844-B613-3A2733280EE1}"/>
                    </a:ext>
                  </a:extLst>
                </p14:cNvPr>
                <p14:cNvContentPartPr/>
                <p14:nvPr/>
              </p14:nvContentPartPr>
              <p14:xfrm>
                <a:off x="7615898" y="2126258"/>
                <a:ext cx="121320" cy="1594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4FDAEE6-E925-4844-B613-3A2733280EE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07258" y="2117618"/>
                  <a:ext cx="138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08D15B0-FA4A-4C6B-A791-BB9A36493A2E}"/>
                    </a:ext>
                  </a:extLst>
                </p14:cNvPr>
                <p14:cNvContentPartPr/>
                <p14:nvPr/>
              </p14:nvContentPartPr>
              <p14:xfrm>
                <a:off x="7793018" y="2092058"/>
                <a:ext cx="91800" cy="2278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08D15B0-FA4A-4C6B-A791-BB9A36493A2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784018" y="2083058"/>
                  <a:ext cx="1094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7015AC8-292D-40F0-9C21-FB2957BA963E}"/>
                    </a:ext>
                  </a:extLst>
                </p14:cNvPr>
                <p14:cNvContentPartPr/>
                <p14:nvPr/>
              </p14:nvContentPartPr>
              <p14:xfrm>
                <a:off x="8000378" y="2186018"/>
                <a:ext cx="48240" cy="367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7015AC8-292D-40F0-9C21-FB2957BA963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991378" y="2177018"/>
                  <a:ext cx="65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CF8A447-B0B4-453D-B893-803CB3D1DB02}"/>
                    </a:ext>
                  </a:extLst>
                </p14:cNvPr>
                <p14:cNvContentPartPr/>
                <p14:nvPr/>
              </p14:nvContentPartPr>
              <p14:xfrm>
                <a:off x="7979498" y="2208698"/>
                <a:ext cx="149040" cy="144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CF8A447-B0B4-453D-B893-803CB3D1DB0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970858" y="2200058"/>
                  <a:ext cx="166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9BACA60-5126-44EA-A6DB-5582E9DE0B30}"/>
                    </a:ext>
                  </a:extLst>
                </p14:cNvPr>
                <p14:cNvContentPartPr/>
                <p14:nvPr/>
              </p14:nvContentPartPr>
              <p14:xfrm>
                <a:off x="8016938" y="2143898"/>
                <a:ext cx="26640" cy="1270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9BACA60-5126-44EA-A6DB-5582E9DE0B3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008298" y="2134898"/>
                  <a:ext cx="44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BC1894F-C81F-4D88-9208-8C94F45FCDCF}"/>
                    </a:ext>
                  </a:extLst>
                </p14:cNvPr>
                <p14:cNvContentPartPr/>
                <p14:nvPr/>
              </p14:nvContentPartPr>
              <p14:xfrm>
                <a:off x="8175338" y="2259818"/>
                <a:ext cx="49680" cy="13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BC1894F-C81F-4D88-9208-8C94F45FCDC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166338" y="2250818"/>
                  <a:ext cx="67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8EA08CA-2503-4CCB-A444-28A3A89E70AA}"/>
                    </a:ext>
                  </a:extLst>
                </p14:cNvPr>
                <p14:cNvContentPartPr/>
                <p14:nvPr/>
              </p14:nvContentPartPr>
              <p14:xfrm>
                <a:off x="8307098" y="2245418"/>
                <a:ext cx="35280" cy="172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8EA08CA-2503-4CCB-A444-28A3A89E70A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298458" y="2236418"/>
                  <a:ext cx="52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DA7B129-F162-497B-9F38-5E7A767D09FE}"/>
                    </a:ext>
                  </a:extLst>
                </p14:cNvPr>
                <p14:cNvContentPartPr/>
                <p14:nvPr/>
              </p14:nvContentPartPr>
              <p14:xfrm>
                <a:off x="8416538" y="2234978"/>
                <a:ext cx="22320" cy="252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DA7B129-F162-497B-9F38-5E7A767D09F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407538" y="2226338"/>
                  <a:ext cx="3996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78E6D9E4-B437-41FE-AD97-67852B1AC57F}"/>
              </a:ext>
            </a:extLst>
          </p:cNvPr>
          <p:cNvGrpSpPr/>
          <p:nvPr/>
        </p:nvGrpSpPr>
        <p:grpSpPr>
          <a:xfrm>
            <a:off x="518498" y="3352058"/>
            <a:ext cx="591120" cy="376920"/>
            <a:chOff x="518498" y="3352058"/>
            <a:chExt cx="59112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00BB396-92AC-4A52-AB95-B3A53CBB4981}"/>
                    </a:ext>
                  </a:extLst>
                </p14:cNvPr>
                <p14:cNvContentPartPr/>
                <p14:nvPr/>
              </p14:nvContentPartPr>
              <p14:xfrm>
                <a:off x="518498" y="3483818"/>
                <a:ext cx="131760" cy="2451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00BB396-92AC-4A52-AB95-B3A53CBB498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09858" y="3474818"/>
                  <a:ext cx="149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103812A-1387-4E68-870A-3D13A4D62966}"/>
                    </a:ext>
                  </a:extLst>
                </p14:cNvPr>
                <p14:cNvContentPartPr/>
                <p14:nvPr/>
              </p14:nvContentPartPr>
              <p14:xfrm>
                <a:off x="731618" y="3368618"/>
                <a:ext cx="72360" cy="2156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103812A-1387-4E68-870A-3D13A4D6296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22618" y="3359618"/>
                  <a:ext cx="90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2DBDABD-12B1-4142-9F97-07DD2D69E8BD}"/>
                    </a:ext>
                  </a:extLst>
                </p14:cNvPr>
                <p14:cNvContentPartPr/>
                <p14:nvPr/>
              </p14:nvContentPartPr>
              <p14:xfrm>
                <a:off x="875618" y="3451058"/>
                <a:ext cx="86760" cy="1094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2DBDABD-12B1-4142-9F97-07DD2D69E8B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66618" y="3442058"/>
                  <a:ext cx="104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784F0E5-57BB-486F-AFB9-25343DFDD541}"/>
                    </a:ext>
                  </a:extLst>
                </p14:cNvPr>
                <p14:cNvContentPartPr/>
                <p14:nvPr/>
              </p14:nvContentPartPr>
              <p14:xfrm>
                <a:off x="1008458" y="3352058"/>
                <a:ext cx="101160" cy="2242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784F0E5-57BB-486F-AFB9-25343DFDD54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99818" y="3343418"/>
                  <a:ext cx="1188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6B777268-71E2-4301-B4AD-DF954E74F462}"/>
              </a:ext>
            </a:extLst>
          </p:cNvPr>
          <p:cNvGrpSpPr/>
          <p:nvPr/>
        </p:nvGrpSpPr>
        <p:grpSpPr>
          <a:xfrm>
            <a:off x="1248578" y="3458618"/>
            <a:ext cx="47880" cy="74160"/>
            <a:chOff x="1248578" y="3458618"/>
            <a:chExt cx="47880" cy="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7EBF867-F91C-44F3-9216-B805C689228A}"/>
                    </a:ext>
                  </a:extLst>
                </p14:cNvPr>
                <p14:cNvContentPartPr/>
                <p14:nvPr/>
              </p14:nvContentPartPr>
              <p14:xfrm>
                <a:off x="1248578" y="3524498"/>
                <a:ext cx="46800" cy="82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7EBF867-F91C-44F3-9216-B805C689228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239938" y="3515858"/>
                  <a:ext cx="64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4E8B057-32FB-4885-B41F-826EA0DCE129}"/>
                    </a:ext>
                  </a:extLst>
                </p14:cNvPr>
                <p14:cNvContentPartPr/>
                <p14:nvPr/>
              </p14:nvContentPartPr>
              <p14:xfrm>
                <a:off x="1253978" y="3458618"/>
                <a:ext cx="42480" cy="39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4E8B057-32FB-4885-B41F-826EA0DCE12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245338" y="3449978"/>
                  <a:ext cx="601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1ABC4106-CDA8-4024-B352-E8227E5055FA}"/>
              </a:ext>
            </a:extLst>
          </p:cNvPr>
          <p:cNvGrpSpPr/>
          <p:nvPr/>
        </p:nvGrpSpPr>
        <p:grpSpPr>
          <a:xfrm>
            <a:off x="1521098" y="3329018"/>
            <a:ext cx="203760" cy="262800"/>
            <a:chOff x="1521098" y="3329018"/>
            <a:chExt cx="20376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749665A-750C-420C-A85F-CF5800A554A2}"/>
                    </a:ext>
                  </a:extLst>
                </p14:cNvPr>
                <p14:cNvContentPartPr/>
                <p14:nvPr/>
              </p14:nvContentPartPr>
              <p14:xfrm>
                <a:off x="1521098" y="3329018"/>
                <a:ext cx="203760" cy="2628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749665A-750C-420C-A85F-CF5800A554A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512098" y="3320018"/>
                  <a:ext cx="2214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A620AA5-8D7D-47B2-BC54-5C417CD26F1A}"/>
                    </a:ext>
                  </a:extLst>
                </p14:cNvPr>
                <p14:cNvContentPartPr/>
                <p14:nvPr/>
              </p14:nvContentPartPr>
              <p14:xfrm>
                <a:off x="1569698" y="3502898"/>
                <a:ext cx="100440" cy="25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A620AA5-8D7D-47B2-BC54-5C417CD26F1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560698" y="3493898"/>
                  <a:ext cx="11808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CEA56804-00E8-4EE2-81B1-5C9B413CC08E}"/>
              </a:ext>
            </a:extLst>
          </p:cNvPr>
          <p:cNvGrpSpPr/>
          <p:nvPr/>
        </p:nvGrpSpPr>
        <p:grpSpPr>
          <a:xfrm>
            <a:off x="1433618" y="3689738"/>
            <a:ext cx="251640" cy="38880"/>
            <a:chOff x="1433618" y="3689738"/>
            <a:chExt cx="251640" cy="3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40A6924-B0A5-4F11-B37C-5CAFE2BC70D7}"/>
                    </a:ext>
                  </a:extLst>
                </p14:cNvPr>
                <p14:cNvContentPartPr/>
                <p14:nvPr/>
              </p14:nvContentPartPr>
              <p14:xfrm>
                <a:off x="1436498" y="3703058"/>
                <a:ext cx="35280" cy="46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40A6924-B0A5-4F11-B37C-5CAFE2BC70D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427858" y="3694058"/>
                  <a:ext cx="52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9DE1BED-3819-4193-B2C5-EEF2F5705E59}"/>
                    </a:ext>
                  </a:extLst>
                </p14:cNvPr>
                <p14:cNvContentPartPr/>
                <p14:nvPr/>
              </p14:nvContentPartPr>
              <p14:xfrm>
                <a:off x="1546658" y="3689738"/>
                <a:ext cx="124920" cy="169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9DE1BED-3819-4193-B2C5-EEF2F5705E5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537658" y="3681098"/>
                  <a:ext cx="142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DA40DD63-4FE1-489B-B086-E80D6DF730DD}"/>
                    </a:ext>
                  </a:extLst>
                </p14:cNvPr>
                <p14:cNvContentPartPr/>
                <p14:nvPr/>
              </p14:nvContentPartPr>
              <p14:xfrm>
                <a:off x="1433618" y="3706658"/>
                <a:ext cx="45360" cy="82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DA40DD63-4FE1-489B-B086-E80D6DF730D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424978" y="3697658"/>
                  <a:ext cx="63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FA1ADCA-58D1-4E9E-B9D3-FDBAAD5296A6}"/>
                    </a:ext>
                  </a:extLst>
                </p14:cNvPr>
                <p14:cNvContentPartPr/>
                <p14:nvPr/>
              </p14:nvContentPartPr>
              <p14:xfrm>
                <a:off x="1568618" y="3708818"/>
                <a:ext cx="116640" cy="198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FA1ADCA-58D1-4E9E-B9D3-FDBAAD5296A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559618" y="3699818"/>
                  <a:ext cx="1342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A1CF6F9E-AB73-4B52-9004-A5CFFAE91E7C}"/>
              </a:ext>
            </a:extLst>
          </p:cNvPr>
          <p:cNvGrpSpPr/>
          <p:nvPr/>
        </p:nvGrpSpPr>
        <p:grpSpPr>
          <a:xfrm>
            <a:off x="1882178" y="3210938"/>
            <a:ext cx="1644120" cy="411480"/>
            <a:chOff x="1882178" y="3210938"/>
            <a:chExt cx="164412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B861DE4-8D33-4301-853D-A420DBE1CCB9}"/>
                    </a:ext>
                  </a:extLst>
                </p14:cNvPr>
                <p14:cNvContentPartPr/>
                <p14:nvPr/>
              </p14:nvContentPartPr>
              <p14:xfrm>
                <a:off x="1882178" y="3427298"/>
                <a:ext cx="91080" cy="932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B861DE4-8D33-4301-853D-A420DBE1CCB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873178" y="3418658"/>
                  <a:ext cx="108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CD8DA6F-0AEE-439B-B375-E86C8DA754DD}"/>
                    </a:ext>
                  </a:extLst>
                </p14:cNvPr>
                <p14:cNvContentPartPr/>
                <p14:nvPr/>
              </p14:nvContentPartPr>
              <p14:xfrm>
                <a:off x="2033378" y="3448538"/>
                <a:ext cx="86760" cy="676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CD8DA6F-0AEE-439B-B375-E86C8DA754D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024378" y="3439898"/>
                  <a:ext cx="104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FF120FD-E814-4BD9-BC3A-D2BAB7334719}"/>
                    </a:ext>
                  </a:extLst>
                </p14:cNvPr>
                <p14:cNvContentPartPr/>
                <p14:nvPr/>
              </p14:nvContentPartPr>
              <p14:xfrm>
                <a:off x="2180258" y="3424778"/>
                <a:ext cx="78120" cy="1148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FF120FD-E814-4BD9-BC3A-D2BAB733471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171258" y="3415778"/>
                  <a:ext cx="95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BAE84A5-427B-43A8-A63C-97CC81E35337}"/>
                    </a:ext>
                  </a:extLst>
                </p14:cNvPr>
                <p14:cNvContentPartPr/>
                <p14:nvPr/>
              </p14:nvContentPartPr>
              <p14:xfrm>
                <a:off x="2374658" y="3271778"/>
                <a:ext cx="65160" cy="2660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BAE84A5-427B-43A8-A63C-97CC81E3533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366018" y="3262778"/>
                  <a:ext cx="828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AAF1262-CFD7-489B-8EED-0BB49CCED506}"/>
                    </a:ext>
                  </a:extLst>
                </p14:cNvPr>
                <p14:cNvContentPartPr/>
                <p14:nvPr/>
              </p14:nvContentPartPr>
              <p14:xfrm>
                <a:off x="2529458" y="3318218"/>
                <a:ext cx="198000" cy="1731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AAF1262-CFD7-489B-8EED-0BB49CCED50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520458" y="3309578"/>
                  <a:ext cx="215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F184F86-A26F-411E-90F2-5E1885D16427}"/>
                    </a:ext>
                  </a:extLst>
                </p14:cNvPr>
                <p14:cNvContentPartPr/>
                <p14:nvPr/>
              </p14:nvContentPartPr>
              <p14:xfrm>
                <a:off x="2821058" y="3372578"/>
                <a:ext cx="115560" cy="982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F184F86-A26F-411E-90F2-5E1885D1642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812058" y="3363938"/>
                  <a:ext cx="133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D01B8AF-FB9A-4ADF-A778-1A60802A9F0E}"/>
                    </a:ext>
                  </a:extLst>
                </p14:cNvPr>
                <p14:cNvContentPartPr/>
                <p14:nvPr/>
              </p14:nvContentPartPr>
              <p14:xfrm>
                <a:off x="3051098" y="3408578"/>
                <a:ext cx="69840" cy="21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D01B8AF-FB9A-4ADF-A778-1A60802A9F0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042458" y="3399938"/>
                  <a:ext cx="87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97DBC0A-A327-4614-BB15-1541D5DE1B18}"/>
                    </a:ext>
                  </a:extLst>
                </p14:cNvPr>
                <p14:cNvContentPartPr/>
                <p14:nvPr/>
              </p14:nvContentPartPr>
              <p14:xfrm>
                <a:off x="3089618" y="3351338"/>
                <a:ext cx="21600" cy="1206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97DBC0A-A327-4614-BB15-1541D5DE1B1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080978" y="3342698"/>
                  <a:ext cx="39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59549BC-B58C-42E8-904C-DB7748D7A487}"/>
                    </a:ext>
                  </a:extLst>
                </p14:cNvPr>
                <p14:cNvContentPartPr/>
                <p14:nvPr/>
              </p14:nvContentPartPr>
              <p14:xfrm>
                <a:off x="3274658" y="3346298"/>
                <a:ext cx="135720" cy="1825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59549BC-B58C-42E8-904C-DB7748D7A48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265658" y="3337298"/>
                  <a:ext cx="153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56F214C-688B-4B25-880A-613C315383FE}"/>
                    </a:ext>
                  </a:extLst>
                </p14:cNvPr>
                <p14:cNvContentPartPr/>
                <p14:nvPr/>
              </p14:nvContentPartPr>
              <p14:xfrm>
                <a:off x="3435578" y="3210938"/>
                <a:ext cx="90720" cy="3193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56F214C-688B-4B25-880A-613C315383F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426578" y="3201938"/>
                  <a:ext cx="1083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3880D6C-2E15-466B-8151-E749F487A375}"/>
                    </a:ext>
                  </a:extLst>
                </p14:cNvPr>
                <p14:cNvContentPartPr/>
                <p14:nvPr/>
              </p14:nvContentPartPr>
              <p14:xfrm>
                <a:off x="3180338" y="3592178"/>
                <a:ext cx="30600" cy="82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3880D6C-2E15-466B-8151-E749F487A37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171698" y="3583178"/>
                  <a:ext cx="48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96D7301-A1A3-4606-A38B-E2F7B5A9BDA8}"/>
                    </a:ext>
                  </a:extLst>
                </p14:cNvPr>
                <p14:cNvContentPartPr/>
                <p14:nvPr/>
              </p14:nvContentPartPr>
              <p14:xfrm>
                <a:off x="3269258" y="3589298"/>
                <a:ext cx="29520" cy="104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96D7301-A1A3-4606-A38B-E2F7B5A9BDA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260618" y="3580298"/>
                  <a:ext cx="47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9800931-C849-4F60-81EE-9BCC359C5489}"/>
                    </a:ext>
                  </a:extLst>
                </p14:cNvPr>
                <p14:cNvContentPartPr/>
                <p14:nvPr/>
              </p14:nvContentPartPr>
              <p14:xfrm>
                <a:off x="3352778" y="3606578"/>
                <a:ext cx="27000" cy="25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9800931-C849-4F60-81EE-9BCC359C548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343778" y="3597578"/>
                  <a:ext cx="44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7A63FE8-34A0-431E-B9FD-5385ED8FCDE9}"/>
                    </a:ext>
                  </a:extLst>
                </p14:cNvPr>
                <p14:cNvContentPartPr/>
                <p14:nvPr/>
              </p14:nvContentPartPr>
              <p14:xfrm>
                <a:off x="3183938" y="3596498"/>
                <a:ext cx="47880" cy="54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7A63FE8-34A0-431E-B9FD-5385ED8FCDE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175298" y="3587498"/>
                  <a:ext cx="65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D9AE68C-26C6-4AF7-BEE1-C03676FAB851}"/>
                    </a:ext>
                  </a:extLst>
                </p14:cNvPr>
                <p14:cNvContentPartPr/>
                <p14:nvPr/>
              </p14:nvContentPartPr>
              <p14:xfrm>
                <a:off x="3351698" y="3587858"/>
                <a:ext cx="65520" cy="345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D9AE68C-26C6-4AF7-BEE1-C03676FAB85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343058" y="3578858"/>
                  <a:ext cx="831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9EACB3C9-FC0D-48E2-BAA2-A84C4635F4FA}"/>
              </a:ext>
            </a:extLst>
          </p:cNvPr>
          <p:cNvGrpSpPr/>
          <p:nvPr/>
        </p:nvGrpSpPr>
        <p:grpSpPr>
          <a:xfrm>
            <a:off x="1124738" y="2987378"/>
            <a:ext cx="290880" cy="257760"/>
            <a:chOff x="1124738" y="2987378"/>
            <a:chExt cx="29088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6A020C8-4CF2-4318-BA24-AFFCCEF80351}"/>
                    </a:ext>
                  </a:extLst>
                </p14:cNvPr>
                <p14:cNvContentPartPr/>
                <p14:nvPr/>
              </p14:nvContentPartPr>
              <p14:xfrm>
                <a:off x="1153178" y="3029498"/>
                <a:ext cx="262440" cy="2156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6A020C8-4CF2-4318-BA24-AFFCCEF8035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44538" y="3020498"/>
                  <a:ext cx="280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6237059-E2BB-42AF-B0B9-87C5B1A64C43}"/>
                    </a:ext>
                  </a:extLst>
                </p14:cNvPr>
                <p14:cNvContentPartPr/>
                <p14:nvPr/>
              </p14:nvContentPartPr>
              <p14:xfrm>
                <a:off x="1124738" y="2987378"/>
                <a:ext cx="118800" cy="1321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6237059-E2BB-42AF-B0B9-87C5B1A64C4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16098" y="2978738"/>
                  <a:ext cx="13644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CA4CA49-49B4-4A36-B2CF-1E5EBED23A01}"/>
              </a:ext>
            </a:extLst>
          </p:cNvPr>
          <p:cNvGrpSpPr/>
          <p:nvPr/>
        </p:nvGrpSpPr>
        <p:grpSpPr>
          <a:xfrm>
            <a:off x="3142898" y="2713778"/>
            <a:ext cx="423360" cy="318240"/>
            <a:chOff x="3142898" y="2713778"/>
            <a:chExt cx="42336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06AB340-4F28-4DE6-80E4-63D7A6444AE9}"/>
                    </a:ext>
                  </a:extLst>
                </p14:cNvPr>
                <p14:cNvContentPartPr/>
                <p14:nvPr/>
              </p14:nvContentPartPr>
              <p14:xfrm>
                <a:off x="3142898" y="2713778"/>
                <a:ext cx="88200" cy="1414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06AB340-4F28-4DE6-80E4-63D7A6444AE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133898" y="2704778"/>
                  <a:ext cx="105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AB21917-48A5-43B5-AE32-4E236D840F09}"/>
                    </a:ext>
                  </a:extLst>
                </p14:cNvPr>
                <p14:cNvContentPartPr/>
                <p14:nvPr/>
              </p14:nvContentPartPr>
              <p14:xfrm>
                <a:off x="3195098" y="2808458"/>
                <a:ext cx="371160" cy="2235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AB21917-48A5-43B5-AE32-4E236D840F0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186098" y="2799818"/>
                  <a:ext cx="3888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4F9D0049-9F6B-487D-A46E-EF9CE3B3D223}"/>
              </a:ext>
            </a:extLst>
          </p:cNvPr>
          <p:cNvGrpSpPr/>
          <p:nvPr/>
        </p:nvGrpSpPr>
        <p:grpSpPr>
          <a:xfrm>
            <a:off x="3838418" y="2770658"/>
            <a:ext cx="1193400" cy="389160"/>
            <a:chOff x="3838418" y="2770658"/>
            <a:chExt cx="119340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A0096CF6-9FA9-4BDF-B3E8-E5AFF27E7325}"/>
                    </a:ext>
                  </a:extLst>
                </p14:cNvPr>
                <p14:cNvContentPartPr/>
                <p14:nvPr/>
              </p14:nvContentPartPr>
              <p14:xfrm>
                <a:off x="3838418" y="2969018"/>
                <a:ext cx="139320" cy="853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A0096CF6-9FA9-4BDF-B3E8-E5AFF27E732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829418" y="2960378"/>
                  <a:ext cx="156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CEB0AC3-AA68-4D3C-AAA6-BE1E39525A2E}"/>
                    </a:ext>
                  </a:extLst>
                </p14:cNvPr>
                <p14:cNvContentPartPr/>
                <p14:nvPr/>
              </p14:nvContentPartPr>
              <p14:xfrm>
                <a:off x="3984218" y="2974058"/>
                <a:ext cx="122040" cy="806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CEB0AC3-AA68-4D3C-AAA6-BE1E39525A2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975218" y="2965418"/>
                  <a:ext cx="139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761DC48-CA89-4E9D-9262-0BAEBF0914A2}"/>
                    </a:ext>
                  </a:extLst>
                </p14:cNvPr>
                <p14:cNvContentPartPr/>
                <p14:nvPr/>
              </p14:nvContentPartPr>
              <p14:xfrm>
                <a:off x="4167458" y="2933018"/>
                <a:ext cx="97920" cy="1231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761DC48-CA89-4E9D-9262-0BAEBF0914A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158818" y="2924378"/>
                  <a:ext cx="115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454DB9F-3D3C-4926-A737-144014C0B9B8}"/>
                    </a:ext>
                  </a:extLst>
                </p14:cNvPr>
                <p14:cNvContentPartPr/>
                <p14:nvPr/>
              </p14:nvContentPartPr>
              <p14:xfrm>
                <a:off x="4405418" y="2897738"/>
                <a:ext cx="248760" cy="1540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454DB9F-3D3C-4926-A737-144014C0B9B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396418" y="2889098"/>
                  <a:ext cx="266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43A5F03-BF06-40AD-8851-BDC1254B0451}"/>
                    </a:ext>
                  </a:extLst>
                </p14:cNvPr>
                <p14:cNvContentPartPr/>
                <p14:nvPr/>
              </p14:nvContentPartPr>
              <p14:xfrm>
                <a:off x="4729058" y="2949938"/>
                <a:ext cx="129240" cy="1047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43A5F03-BF06-40AD-8851-BDC1254B045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720058" y="2940938"/>
                  <a:ext cx="146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6E9FE53-F62E-4059-A150-93CDDB23714F}"/>
                    </a:ext>
                  </a:extLst>
                </p14:cNvPr>
                <p14:cNvContentPartPr/>
                <p14:nvPr/>
              </p14:nvContentPartPr>
              <p14:xfrm>
                <a:off x="4309658" y="2839058"/>
                <a:ext cx="169920" cy="2736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6E9FE53-F62E-4059-A150-93CDDB23714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301018" y="2830058"/>
                  <a:ext cx="1875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208A6B6-91C5-4C0A-B4F1-04CBBB447B34}"/>
                    </a:ext>
                  </a:extLst>
                </p14:cNvPr>
                <p14:cNvContentPartPr/>
                <p14:nvPr/>
              </p14:nvContentPartPr>
              <p14:xfrm>
                <a:off x="4910498" y="2770658"/>
                <a:ext cx="121320" cy="3891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208A6B6-91C5-4C0A-B4F1-04CBBB447B3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901498" y="2761658"/>
                  <a:ext cx="13896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927BA620-12F5-463A-853F-CAE9F03DF596}"/>
              </a:ext>
            </a:extLst>
          </p:cNvPr>
          <p:cNvGrpSpPr/>
          <p:nvPr/>
        </p:nvGrpSpPr>
        <p:grpSpPr>
          <a:xfrm>
            <a:off x="505898" y="3997178"/>
            <a:ext cx="172080" cy="235800"/>
            <a:chOff x="505898" y="3997178"/>
            <a:chExt cx="17208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56C7917-408F-462B-A261-1A791446C087}"/>
                    </a:ext>
                  </a:extLst>
                </p14:cNvPr>
                <p14:cNvContentPartPr/>
                <p14:nvPr/>
              </p14:nvContentPartPr>
              <p14:xfrm>
                <a:off x="505898" y="3997178"/>
                <a:ext cx="172080" cy="2358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56C7917-408F-462B-A261-1A791446C08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97258" y="3988538"/>
                  <a:ext cx="189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B67525B-C414-49FF-B97C-CB2599AB03C1}"/>
                    </a:ext>
                  </a:extLst>
                </p14:cNvPr>
                <p14:cNvContentPartPr/>
                <p14:nvPr/>
              </p14:nvContentPartPr>
              <p14:xfrm>
                <a:off x="537938" y="4163138"/>
                <a:ext cx="111240" cy="169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B67525B-C414-49FF-B97C-CB2599AB03C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29298" y="4154498"/>
                  <a:ext cx="1288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BDD88D15-729E-43EE-A5B1-47A67713568B}"/>
              </a:ext>
            </a:extLst>
          </p:cNvPr>
          <p:cNvGrpSpPr/>
          <p:nvPr/>
        </p:nvGrpSpPr>
        <p:grpSpPr>
          <a:xfrm>
            <a:off x="841778" y="3933458"/>
            <a:ext cx="1839960" cy="317160"/>
            <a:chOff x="841778" y="3933458"/>
            <a:chExt cx="183996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C68AC99-DAEF-4D29-B950-59DD51E4FD1E}"/>
                    </a:ext>
                  </a:extLst>
                </p14:cNvPr>
                <p14:cNvContentPartPr/>
                <p14:nvPr/>
              </p14:nvContentPartPr>
              <p14:xfrm>
                <a:off x="841778" y="4112738"/>
                <a:ext cx="132840" cy="1058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C68AC99-DAEF-4D29-B950-59DD51E4FD1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33138" y="4103738"/>
                  <a:ext cx="150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1C3670C-8667-48A4-8FFF-9A4AC67552E8}"/>
                    </a:ext>
                  </a:extLst>
                </p14:cNvPr>
                <p14:cNvContentPartPr/>
                <p14:nvPr/>
              </p14:nvContentPartPr>
              <p14:xfrm>
                <a:off x="993698" y="4121378"/>
                <a:ext cx="111240" cy="766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1C3670C-8667-48A4-8FFF-9A4AC67552E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84698" y="4112738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658D429A-7218-45A2-9CFE-9AFAD0A627D4}"/>
                    </a:ext>
                  </a:extLst>
                </p14:cNvPr>
                <p14:cNvContentPartPr/>
                <p14:nvPr/>
              </p14:nvContentPartPr>
              <p14:xfrm>
                <a:off x="1174418" y="4104458"/>
                <a:ext cx="83880" cy="1126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658D429A-7218-45A2-9CFE-9AFAD0A627D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165418" y="4095818"/>
                  <a:ext cx="101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FB8C6FA-5374-4151-9CBE-8358046216F1}"/>
                    </a:ext>
                  </a:extLst>
                </p14:cNvPr>
                <p14:cNvContentPartPr/>
                <p14:nvPr/>
              </p14:nvContentPartPr>
              <p14:xfrm>
                <a:off x="1356578" y="3992858"/>
                <a:ext cx="91800" cy="2422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FB8C6FA-5374-4151-9CBE-8358046216F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347578" y="3984218"/>
                  <a:ext cx="109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D6CBC14-80AD-48FB-A919-75D1C351312D}"/>
                    </a:ext>
                  </a:extLst>
                </p14:cNvPr>
                <p14:cNvContentPartPr/>
                <p14:nvPr/>
              </p14:nvContentPartPr>
              <p14:xfrm>
                <a:off x="1492658" y="4020938"/>
                <a:ext cx="223200" cy="1418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D6CBC14-80AD-48FB-A919-75D1C351312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484018" y="4012298"/>
                  <a:ext cx="240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EC4EC27-CD8C-4147-A02A-8DF722D00E9B}"/>
                    </a:ext>
                  </a:extLst>
                </p14:cNvPr>
                <p14:cNvContentPartPr/>
                <p14:nvPr/>
              </p14:nvContentPartPr>
              <p14:xfrm>
                <a:off x="1808738" y="4079258"/>
                <a:ext cx="118800" cy="925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EC4EC27-CD8C-4147-A02A-8DF722D00E9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800098" y="4070258"/>
                  <a:ext cx="136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B9DC7BD-9500-4C83-B295-1BB546C7D252}"/>
                    </a:ext>
                  </a:extLst>
                </p14:cNvPr>
                <p14:cNvContentPartPr/>
                <p14:nvPr/>
              </p14:nvContentPartPr>
              <p14:xfrm>
                <a:off x="2010338" y="4108058"/>
                <a:ext cx="82080" cy="111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B9DC7BD-9500-4C83-B295-1BB546C7D252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001698" y="4099418"/>
                  <a:ext cx="99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7F7299B-D802-46D4-AE2B-F070208468A7}"/>
                    </a:ext>
                  </a:extLst>
                </p14:cNvPr>
                <p14:cNvContentPartPr/>
                <p14:nvPr/>
              </p14:nvContentPartPr>
              <p14:xfrm>
                <a:off x="2038058" y="4062338"/>
                <a:ext cx="21960" cy="1008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7F7299B-D802-46D4-AE2B-F070208468A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029058" y="4053698"/>
                  <a:ext cx="39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A2B6AE8-64F4-4D0A-B3F3-D67F8AF718C2}"/>
                    </a:ext>
                  </a:extLst>
                </p14:cNvPr>
                <p14:cNvContentPartPr/>
                <p14:nvPr/>
              </p14:nvContentPartPr>
              <p14:xfrm>
                <a:off x="2209058" y="4026698"/>
                <a:ext cx="131760" cy="2239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A2B6AE8-64F4-4D0A-B3F3-D67F8AF718C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200418" y="4017698"/>
                  <a:ext cx="149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36FAD1B-D81C-45D2-981E-7ECC0015A2BE}"/>
                    </a:ext>
                  </a:extLst>
                </p14:cNvPr>
                <p14:cNvContentPartPr/>
                <p14:nvPr/>
              </p14:nvContentPartPr>
              <p14:xfrm>
                <a:off x="2404898" y="3933458"/>
                <a:ext cx="70560" cy="2678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36FAD1B-D81C-45D2-981E-7ECC0015A2BE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395898" y="3924458"/>
                  <a:ext cx="88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4B01B5BC-AD5A-4B7C-AD6E-08C0F838C0FE}"/>
                    </a:ext>
                  </a:extLst>
                </p14:cNvPr>
                <p14:cNvContentPartPr/>
                <p14:nvPr/>
              </p14:nvContentPartPr>
              <p14:xfrm>
                <a:off x="2602898" y="4089338"/>
                <a:ext cx="78840" cy="104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4B01B5BC-AD5A-4B7C-AD6E-08C0F838C0F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593898" y="4080338"/>
                  <a:ext cx="96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0E026D45-31CC-492A-97B0-B66781E073BF}"/>
                    </a:ext>
                  </a:extLst>
                </p14:cNvPr>
                <p14:cNvContentPartPr/>
                <p14:nvPr/>
              </p14:nvContentPartPr>
              <p14:xfrm>
                <a:off x="2573378" y="4031378"/>
                <a:ext cx="108360" cy="111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0E026D45-31CC-492A-97B0-B66781E073B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564378" y="4022378"/>
                  <a:ext cx="12600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F2C98A4A-4AF4-4BF4-A50E-4AFEC8DEDCC2}"/>
              </a:ext>
            </a:extLst>
          </p:cNvPr>
          <p:cNvGrpSpPr/>
          <p:nvPr/>
        </p:nvGrpSpPr>
        <p:grpSpPr>
          <a:xfrm>
            <a:off x="2889818" y="3876938"/>
            <a:ext cx="709920" cy="245520"/>
            <a:chOff x="2889818" y="3876938"/>
            <a:chExt cx="70992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2B2040B-B2E6-4553-AC40-910C89CC3F82}"/>
                    </a:ext>
                  </a:extLst>
                </p14:cNvPr>
                <p14:cNvContentPartPr/>
                <p14:nvPr/>
              </p14:nvContentPartPr>
              <p14:xfrm>
                <a:off x="2889818" y="3913298"/>
                <a:ext cx="116640" cy="2091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2B2040B-B2E6-4553-AC40-910C89CC3F82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880818" y="3904298"/>
                  <a:ext cx="134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CF721344-D502-4910-AE2D-67EADC741DE3}"/>
                    </a:ext>
                  </a:extLst>
                </p14:cNvPr>
                <p14:cNvContentPartPr/>
                <p14:nvPr/>
              </p14:nvContentPartPr>
              <p14:xfrm>
                <a:off x="3089978" y="3883418"/>
                <a:ext cx="64080" cy="2293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CF721344-D502-4910-AE2D-67EADC741DE3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081338" y="3874778"/>
                  <a:ext cx="81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3464E02-B8C7-444C-A0E7-DCA9211B6781}"/>
                    </a:ext>
                  </a:extLst>
                </p14:cNvPr>
                <p14:cNvContentPartPr/>
                <p14:nvPr/>
              </p14:nvContentPartPr>
              <p14:xfrm>
                <a:off x="3209858" y="3929498"/>
                <a:ext cx="105480" cy="1191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3464E02-B8C7-444C-A0E7-DCA9211B6781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201218" y="3920858"/>
                  <a:ext cx="123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0AB2FB85-0664-4744-B2C8-9F4030D01DAF}"/>
                    </a:ext>
                  </a:extLst>
                </p14:cNvPr>
                <p14:cNvContentPartPr/>
                <p14:nvPr/>
              </p14:nvContentPartPr>
              <p14:xfrm>
                <a:off x="3364298" y="3876938"/>
                <a:ext cx="77760" cy="2268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0AB2FB85-0664-4744-B2C8-9F4030D01DAF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355658" y="3868298"/>
                  <a:ext cx="95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6163D6A-C308-42F9-95F1-AE12E3B08B93}"/>
                    </a:ext>
                  </a:extLst>
                </p14:cNvPr>
                <p14:cNvContentPartPr/>
                <p14:nvPr/>
              </p14:nvContentPartPr>
              <p14:xfrm>
                <a:off x="3551138" y="3959738"/>
                <a:ext cx="48600" cy="352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6163D6A-C308-42F9-95F1-AE12E3B08B93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542138" y="3951098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6AC3EBA4-325F-4985-874C-65AFFD107C75}"/>
              </a:ext>
            </a:extLst>
          </p:cNvPr>
          <p:cNvGrpSpPr/>
          <p:nvPr/>
        </p:nvGrpSpPr>
        <p:grpSpPr>
          <a:xfrm>
            <a:off x="3759578" y="3787658"/>
            <a:ext cx="1037520" cy="294480"/>
            <a:chOff x="3759578" y="3787658"/>
            <a:chExt cx="103752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DB0BABF-E029-47E9-9EAD-21CD0F455DDC}"/>
                    </a:ext>
                  </a:extLst>
                </p14:cNvPr>
                <p14:cNvContentPartPr/>
                <p14:nvPr/>
              </p14:nvContentPartPr>
              <p14:xfrm>
                <a:off x="3759578" y="3939938"/>
                <a:ext cx="105840" cy="860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DB0BABF-E029-47E9-9EAD-21CD0F455DDC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750938" y="3930938"/>
                  <a:ext cx="123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6533CE8-464D-42E2-BCF3-CB0279174780}"/>
                    </a:ext>
                  </a:extLst>
                </p14:cNvPr>
                <p14:cNvContentPartPr/>
                <p14:nvPr/>
              </p14:nvContentPartPr>
              <p14:xfrm>
                <a:off x="3929498" y="3942818"/>
                <a:ext cx="99360" cy="586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6533CE8-464D-42E2-BCF3-CB027917478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920498" y="3934178"/>
                  <a:ext cx="117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F606CD3-A6B7-45CE-B190-4B27E945890F}"/>
                    </a:ext>
                  </a:extLst>
                </p14:cNvPr>
                <p14:cNvContentPartPr/>
                <p14:nvPr/>
              </p14:nvContentPartPr>
              <p14:xfrm>
                <a:off x="4081418" y="3911858"/>
                <a:ext cx="84960" cy="982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F606CD3-A6B7-45CE-B190-4B27E945890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072778" y="3902858"/>
                  <a:ext cx="102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369400A-1DDA-45ED-BFC1-3C538E3F7A00}"/>
                    </a:ext>
                  </a:extLst>
                </p14:cNvPr>
                <p14:cNvContentPartPr/>
                <p14:nvPr/>
              </p14:nvContentPartPr>
              <p14:xfrm>
                <a:off x="4272578" y="3850658"/>
                <a:ext cx="238680" cy="1598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369400A-1DDA-45ED-BFC1-3C538E3F7A00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263578" y="3841658"/>
                  <a:ext cx="25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0618FC0-BBB5-45A3-A6B8-B6C034606BD1}"/>
                    </a:ext>
                  </a:extLst>
                </p14:cNvPr>
                <p14:cNvContentPartPr/>
                <p14:nvPr/>
              </p14:nvContentPartPr>
              <p14:xfrm>
                <a:off x="4229378" y="3831218"/>
                <a:ext cx="134640" cy="25092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0618FC0-BBB5-45A3-A6B8-B6C034606BD1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220738" y="3822578"/>
                  <a:ext cx="1522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E2064EE-6232-4EC8-835A-92D1973B56A8}"/>
                    </a:ext>
                  </a:extLst>
                </p14:cNvPr>
                <p14:cNvContentPartPr/>
                <p14:nvPr/>
              </p14:nvContentPartPr>
              <p14:xfrm>
                <a:off x="4591538" y="3925538"/>
                <a:ext cx="100440" cy="770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E2064EE-6232-4EC8-835A-92D1973B56A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582538" y="3916538"/>
                  <a:ext cx="118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BC9A183-5EFA-4C65-BB4A-8B9269DBAB4A}"/>
                    </a:ext>
                  </a:extLst>
                </p14:cNvPr>
                <p14:cNvContentPartPr/>
                <p14:nvPr/>
              </p14:nvContentPartPr>
              <p14:xfrm>
                <a:off x="4729778" y="3787658"/>
                <a:ext cx="67320" cy="2512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BC9A183-5EFA-4C65-BB4A-8B9269DBAB4A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721138" y="3779018"/>
                  <a:ext cx="8496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A52F61D6-5A04-4398-9DCF-9ED9E8E5B95A}"/>
              </a:ext>
            </a:extLst>
          </p:cNvPr>
          <p:cNvGrpSpPr/>
          <p:nvPr/>
        </p:nvGrpSpPr>
        <p:grpSpPr>
          <a:xfrm>
            <a:off x="4959098" y="3832658"/>
            <a:ext cx="106560" cy="106920"/>
            <a:chOff x="4959098" y="3832658"/>
            <a:chExt cx="10656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9F0DE42-8806-4C1D-9DB6-0A9CA03B2AA3}"/>
                    </a:ext>
                  </a:extLst>
                </p14:cNvPr>
                <p14:cNvContentPartPr/>
                <p14:nvPr/>
              </p14:nvContentPartPr>
              <p14:xfrm>
                <a:off x="4959098" y="3902138"/>
                <a:ext cx="106560" cy="97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9F0DE42-8806-4C1D-9DB6-0A9CA03B2AA3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950458" y="3893498"/>
                  <a:ext cx="124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F4AD73E-DFC1-41F0-A83C-5F19DE3609E8}"/>
                    </a:ext>
                  </a:extLst>
                </p14:cNvPr>
                <p14:cNvContentPartPr/>
                <p14:nvPr/>
              </p14:nvContentPartPr>
              <p14:xfrm>
                <a:off x="5014178" y="3832658"/>
                <a:ext cx="19440" cy="1069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F4AD73E-DFC1-41F0-A83C-5F19DE3609E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005178" y="3824018"/>
                  <a:ext cx="3708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241F09C6-95AF-4617-8341-2FD7ABD4D6A3}"/>
              </a:ext>
            </a:extLst>
          </p:cNvPr>
          <p:cNvGrpSpPr/>
          <p:nvPr/>
        </p:nvGrpSpPr>
        <p:grpSpPr>
          <a:xfrm>
            <a:off x="5256818" y="3705938"/>
            <a:ext cx="706680" cy="255960"/>
            <a:chOff x="5256818" y="3705938"/>
            <a:chExt cx="70668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A7C4E79-3315-405C-A210-11F5BD50514F}"/>
                    </a:ext>
                  </a:extLst>
                </p14:cNvPr>
                <p14:cNvContentPartPr/>
                <p14:nvPr/>
              </p14:nvContentPartPr>
              <p14:xfrm>
                <a:off x="5256818" y="3755258"/>
                <a:ext cx="128520" cy="1872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A7C4E79-3315-405C-A210-11F5BD50514F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248178" y="3746258"/>
                  <a:ext cx="146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288B4C66-A28B-408A-9951-12B38190A75C}"/>
                    </a:ext>
                  </a:extLst>
                </p14:cNvPr>
                <p14:cNvContentPartPr/>
                <p14:nvPr/>
              </p14:nvContentPartPr>
              <p14:xfrm>
                <a:off x="5475698" y="3722498"/>
                <a:ext cx="81000" cy="2008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288B4C66-A28B-408A-9951-12B38190A75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467058" y="3713498"/>
                  <a:ext cx="98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20175AB-68DE-462C-A9BB-372D3DA4F61C}"/>
                    </a:ext>
                  </a:extLst>
                </p14:cNvPr>
                <p14:cNvContentPartPr/>
                <p14:nvPr/>
              </p14:nvContentPartPr>
              <p14:xfrm>
                <a:off x="5612498" y="3732938"/>
                <a:ext cx="66240" cy="1602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20175AB-68DE-462C-A9BB-372D3DA4F61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603858" y="3724298"/>
                  <a:ext cx="83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1E0D877-37FA-437E-9729-2C0CF4871A84}"/>
                    </a:ext>
                  </a:extLst>
                </p14:cNvPr>
                <p14:cNvContentPartPr/>
                <p14:nvPr/>
              </p14:nvContentPartPr>
              <p14:xfrm>
                <a:off x="5739938" y="3705938"/>
                <a:ext cx="75960" cy="2559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1E0D877-37FA-437E-9729-2C0CF4871A84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730938" y="3696938"/>
                  <a:ext cx="936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A3AAA4B-3ED9-4BB1-8FED-78581F665A1C}"/>
                    </a:ext>
                  </a:extLst>
                </p14:cNvPr>
                <p14:cNvContentPartPr/>
                <p14:nvPr/>
              </p14:nvContentPartPr>
              <p14:xfrm>
                <a:off x="5929298" y="3806738"/>
                <a:ext cx="34200" cy="406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A3AAA4B-3ED9-4BB1-8FED-78581F665A1C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920298" y="3797738"/>
                  <a:ext cx="518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DB7F67B9-5546-45DC-8159-E24950ECDD6E}"/>
              </a:ext>
            </a:extLst>
          </p:cNvPr>
          <p:cNvGrpSpPr/>
          <p:nvPr/>
        </p:nvGrpSpPr>
        <p:grpSpPr>
          <a:xfrm>
            <a:off x="6183818" y="3656618"/>
            <a:ext cx="1016280" cy="239400"/>
            <a:chOff x="6183818" y="3656618"/>
            <a:chExt cx="101628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511CBEE8-F98A-438F-BE8D-19B7A066A8BC}"/>
                    </a:ext>
                  </a:extLst>
                </p14:cNvPr>
                <p14:cNvContentPartPr/>
                <p14:nvPr/>
              </p14:nvContentPartPr>
              <p14:xfrm>
                <a:off x="6183818" y="3795218"/>
                <a:ext cx="226440" cy="921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511CBEE8-F98A-438F-BE8D-19B7A066A8BC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175178" y="3786578"/>
                  <a:ext cx="244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8F30ABE0-12EF-42A3-B57A-B94FE5889B33}"/>
                    </a:ext>
                  </a:extLst>
                </p14:cNvPr>
                <p14:cNvContentPartPr/>
                <p14:nvPr/>
              </p14:nvContentPartPr>
              <p14:xfrm>
                <a:off x="6462098" y="3776858"/>
                <a:ext cx="96840" cy="11916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8F30ABE0-12EF-42A3-B57A-B94FE5889B33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453458" y="3768218"/>
                  <a:ext cx="114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FFA3F033-9C5E-4B4A-B53B-228C21C5B3B2}"/>
                    </a:ext>
                  </a:extLst>
                </p14:cNvPr>
                <p14:cNvContentPartPr/>
                <p14:nvPr/>
              </p14:nvContentPartPr>
              <p14:xfrm>
                <a:off x="6672698" y="3656618"/>
                <a:ext cx="62280" cy="2268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FFA3F033-9C5E-4B4A-B53B-228C21C5B3B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664058" y="3647618"/>
                  <a:ext cx="799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EC130A1-30A6-4FCB-B417-CB55F24F7D8B}"/>
                    </a:ext>
                  </a:extLst>
                </p14:cNvPr>
                <p14:cNvContentPartPr/>
                <p14:nvPr/>
              </p14:nvContentPartPr>
              <p14:xfrm>
                <a:off x="6794018" y="3699098"/>
                <a:ext cx="204840" cy="1429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EC130A1-30A6-4FCB-B417-CB55F24F7D8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785018" y="3690458"/>
                  <a:ext cx="222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7F8DAC09-EA45-4050-BB2B-A95836733FA3}"/>
                    </a:ext>
                  </a:extLst>
                </p14:cNvPr>
                <p14:cNvContentPartPr/>
                <p14:nvPr/>
              </p14:nvContentPartPr>
              <p14:xfrm>
                <a:off x="7091378" y="3752378"/>
                <a:ext cx="108720" cy="8064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7F8DAC09-EA45-4050-BB2B-A95836733FA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082738" y="3743378"/>
                  <a:ext cx="1263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DF9DB6B4-B392-4AD6-8A21-C1CF58037875}"/>
              </a:ext>
            </a:extLst>
          </p:cNvPr>
          <p:cNvGrpSpPr/>
          <p:nvPr/>
        </p:nvGrpSpPr>
        <p:grpSpPr>
          <a:xfrm>
            <a:off x="7330058" y="3626018"/>
            <a:ext cx="726480" cy="255600"/>
            <a:chOff x="7330058" y="3626018"/>
            <a:chExt cx="72648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1590F94-3A86-4E13-A5B0-D0EDB9DD8BAE}"/>
                    </a:ext>
                  </a:extLst>
                </p14:cNvPr>
                <p14:cNvContentPartPr/>
                <p14:nvPr/>
              </p14:nvContentPartPr>
              <p14:xfrm>
                <a:off x="7330058" y="3763898"/>
                <a:ext cx="74160" cy="612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1590F94-3A86-4E13-A5B0-D0EDB9DD8BAE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321058" y="3754898"/>
                  <a:ext cx="91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80A2D35-D08E-4E40-B52F-C02FBFF40DEF}"/>
                    </a:ext>
                  </a:extLst>
                </p14:cNvPr>
                <p14:cNvContentPartPr/>
                <p14:nvPr/>
              </p14:nvContentPartPr>
              <p14:xfrm>
                <a:off x="7515098" y="3670658"/>
                <a:ext cx="229680" cy="1350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80A2D35-D08E-4E40-B52F-C02FBFF40DE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506098" y="3661658"/>
                  <a:ext cx="247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732FC86-89D6-437A-976A-B5C19172CB70}"/>
                    </a:ext>
                  </a:extLst>
                </p14:cNvPr>
                <p14:cNvContentPartPr/>
                <p14:nvPr/>
              </p14:nvContentPartPr>
              <p14:xfrm>
                <a:off x="7759898" y="3626018"/>
                <a:ext cx="92160" cy="25560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732FC86-89D6-437A-976A-B5C19172CB70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7750898" y="3617378"/>
                  <a:ext cx="109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626F3CDB-F058-4033-A4FF-103A242B9C92}"/>
                    </a:ext>
                  </a:extLst>
                </p14:cNvPr>
                <p14:cNvContentPartPr/>
                <p14:nvPr/>
              </p14:nvContentPartPr>
              <p14:xfrm>
                <a:off x="7937738" y="3753818"/>
                <a:ext cx="118800" cy="104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626F3CDB-F058-4033-A4FF-103A242B9C92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929098" y="3745178"/>
                  <a:ext cx="136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3316EA1-A2FC-42F1-BFA3-0AD7BF319C80}"/>
                    </a:ext>
                  </a:extLst>
                </p14:cNvPr>
                <p14:cNvContentPartPr/>
                <p14:nvPr/>
              </p14:nvContentPartPr>
              <p14:xfrm>
                <a:off x="7993538" y="3695858"/>
                <a:ext cx="30600" cy="11196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3316EA1-A2FC-42F1-BFA3-0AD7BF319C80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984898" y="3686858"/>
                  <a:ext cx="4824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076889C-B1CA-4E5A-B0AC-56035116C1D0}"/>
              </a:ext>
            </a:extLst>
          </p:cNvPr>
          <p:cNvGrpSpPr/>
          <p:nvPr/>
        </p:nvGrpSpPr>
        <p:grpSpPr>
          <a:xfrm>
            <a:off x="8266058" y="3545738"/>
            <a:ext cx="612720" cy="325080"/>
            <a:chOff x="8266058" y="3545738"/>
            <a:chExt cx="61272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3F89D782-3405-48DD-AC19-86025E4995B0}"/>
                    </a:ext>
                  </a:extLst>
                </p14:cNvPr>
                <p14:cNvContentPartPr/>
                <p14:nvPr/>
              </p14:nvContentPartPr>
              <p14:xfrm>
                <a:off x="8266058" y="3600818"/>
                <a:ext cx="146520" cy="2037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3F89D782-3405-48DD-AC19-86025E4995B0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257058" y="3591818"/>
                  <a:ext cx="164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3664CBFE-7853-4EB4-B109-F0061D45E945}"/>
                    </a:ext>
                  </a:extLst>
                </p14:cNvPr>
                <p14:cNvContentPartPr/>
                <p14:nvPr/>
              </p14:nvContentPartPr>
              <p14:xfrm>
                <a:off x="8516258" y="3763538"/>
                <a:ext cx="132480" cy="810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3664CBFE-7853-4EB4-B109-F0061D45E945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507618" y="3754898"/>
                  <a:ext cx="150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95295F48-9785-4CE9-9F9E-FC9E27EE0DB4}"/>
                    </a:ext>
                  </a:extLst>
                </p14:cNvPr>
                <p14:cNvContentPartPr/>
                <p14:nvPr/>
              </p14:nvContentPartPr>
              <p14:xfrm>
                <a:off x="8468738" y="3545738"/>
                <a:ext cx="95760" cy="3250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95295F48-9785-4CE9-9F9E-FC9E27EE0DB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459738" y="3536738"/>
                  <a:ext cx="1134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B4BEA5C3-4DDE-401E-8583-ECD0C6E0BE8B}"/>
                    </a:ext>
                  </a:extLst>
                </p14:cNvPr>
                <p14:cNvContentPartPr/>
                <p14:nvPr/>
              </p14:nvContentPartPr>
              <p14:xfrm>
                <a:off x="8554418" y="3624218"/>
                <a:ext cx="177120" cy="2152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B4BEA5C3-4DDE-401E-8583-ECD0C6E0BE8B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8545418" y="3615578"/>
                  <a:ext cx="194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F16F7F1-2961-49D7-864A-8FF0CF194A5D}"/>
                    </a:ext>
                  </a:extLst>
                </p14:cNvPr>
                <p14:cNvContentPartPr/>
                <p14:nvPr/>
              </p14:nvContentPartPr>
              <p14:xfrm>
                <a:off x="8780138" y="3583898"/>
                <a:ext cx="98640" cy="2620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F16F7F1-2961-49D7-864A-8FF0CF194A5D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771498" y="3575258"/>
                  <a:ext cx="11628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32D8E825-C53D-4FCE-916D-AC834A2F8796}"/>
              </a:ext>
            </a:extLst>
          </p:cNvPr>
          <p:cNvGrpSpPr/>
          <p:nvPr/>
        </p:nvGrpSpPr>
        <p:grpSpPr>
          <a:xfrm>
            <a:off x="9030698" y="3535658"/>
            <a:ext cx="2301480" cy="238320"/>
            <a:chOff x="9030698" y="3535658"/>
            <a:chExt cx="230148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75F40D8-44EB-4B76-994A-1852D1622D13}"/>
                    </a:ext>
                  </a:extLst>
                </p14:cNvPr>
                <p14:cNvContentPartPr/>
                <p14:nvPr/>
              </p14:nvContentPartPr>
              <p14:xfrm>
                <a:off x="9030698" y="3665618"/>
                <a:ext cx="237960" cy="968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75F40D8-44EB-4B76-994A-1852D1622D13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022058" y="3656978"/>
                  <a:ext cx="255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7327E4F7-3904-459A-973F-1D8CDA3D8DD8}"/>
                    </a:ext>
                  </a:extLst>
                </p14:cNvPr>
                <p14:cNvContentPartPr/>
                <p14:nvPr/>
              </p14:nvContentPartPr>
              <p14:xfrm>
                <a:off x="9340658" y="3650138"/>
                <a:ext cx="72360" cy="1234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7327E4F7-3904-459A-973F-1D8CDA3D8DD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332018" y="3641138"/>
                  <a:ext cx="90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AD1A06ED-B191-4FA1-90E5-546FA11D7846}"/>
                    </a:ext>
                  </a:extLst>
                </p14:cNvPr>
                <p14:cNvContentPartPr/>
                <p14:nvPr/>
              </p14:nvContentPartPr>
              <p14:xfrm>
                <a:off x="9497618" y="3554738"/>
                <a:ext cx="77040" cy="2005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AD1A06ED-B191-4FA1-90E5-546FA11D7846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488978" y="3546098"/>
                  <a:ext cx="94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925B382-1372-4320-90E1-4CD83220729F}"/>
                    </a:ext>
                  </a:extLst>
                </p14:cNvPr>
                <p14:cNvContentPartPr/>
                <p14:nvPr/>
              </p14:nvContentPartPr>
              <p14:xfrm>
                <a:off x="9621818" y="3608738"/>
                <a:ext cx="201240" cy="1479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925B382-1372-4320-90E1-4CD83220729F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613178" y="3599738"/>
                  <a:ext cx="218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072E0D08-102E-4DE8-B906-2B745EB81C78}"/>
                    </a:ext>
                  </a:extLst>
                </p14:cNvPr>
                <p14:cNvContentPartPr/>
                <p14:nvPr/>
              </p14:nvContentPartPr>
              <p14:xfrm>
                <a:off x="9943658" y="3664538"/>
                <a:ext cx="110520" cy="1004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072E0D08-102E-4DE8-B906-2B745EB81C78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935018" y="3655898"/>
                  <a:ext cx="128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EF415BD-45E5-4D2B-B4CC-D0748D903892}"/>
                    </a:ext>
                  </a:extLst>
                </p14:cNvPr>
                <p14:cNvContentPartPr/>
                <p14:nvPr/>
              </p14:nvContentPartPr>
              <p14:xfrm>
                <a:off x="10176578" y="3700178"/>
                <a:ext cx="52560" cy="46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EF415BD-45E5-4D2B-B4CC-D0748D903892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167938" y="3691178"/>
                  <a:ext cx="70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7693A693-AD64-4D59-9DCC-6829068A57E1}"/>
                    </a:ext>
                  </a:extLst>
                </p14:cNvPr>
                <p14:cNvContentPartPr/>
                <p14:nvPr/>
              </p14:nvContentPartPr>
              <p14:xfrm>
                <a:off x="10349738" y="3609458"/>
                <a:ext cx="99360" cy="1360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7693A693-AD64-4D59-9DCC-6829068A57E1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341098" y="3600458"/>
                  <a:ext cx="117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7B6ADDC3-6CBD-4C6C-BD20-0135C1B01037}"/>
                    </a:ext>
                  </a:extLst>
                </p14:cNvPr>
                <p14:cNvContentPartPr/>
                <p14:nvPr/>
              </p14:nvContentPartPr>
              <p14:xfrm>
                <a:off x="10558898" y="3596498"/>
                <a:ext cx="184320" cy="1400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7B6ADDC3-6CBD-4C6C-BD20-0135C1B01037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550258" y="3587498"/>
                  <a:ext cx="201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AF5E1D52-60AC-4B06-A437-A61A307D1A9A}"/>
                    </a:ext>
                  </a:extLst>
                </p14:cNvPr>
                <p14:cNvContentPartPr/>
                <p14:nvPr/>
              </p14:nvContentPartPr>
              <p14:xfrm>
                <a:off x="10805858" y="3535658"/>
                <a:ext cx="69120" cy="2383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AF5E1D52-60AC-4B06-A437-A61A307D1A9A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797218" y="3526658"/>
                  <a:ext cx="86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3A26629-399A-4656-A2C0-C094BE584A71}"/>
                    </a:ext>
                  </a:extLst>
                </p14:cNvPr>
                <p14:cNvContentPartPr/>
                <p14:nvPr/>
              </p14:nvContentPartPr>
              <p14:xfrm>
                <a:off x="10960658" y="3647978"/>
                <a:ext cx="96840" cy="46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3A26629-399A-4656-A2C0-C094BE584A71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951658" y="3638978"/>
                  <a:ext cx="114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B9391E7E-A8D0-44B3-91CB-42BCB7EEE820}"/>
                    </a:ext>
                  </a:extLst>
                </p14:cNvPr>
                <p14:cNvContentPartPr/>
                <p14:nvPr/>
              </p14:nvContentPartPr>
              <p14:xfrm>
                <a:off x="11009618" y="3605138"/>
                <a:ext cx="4320" cy="11844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B9391E7E-A8D0-44B3-91CB-42BCB7EEE82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1000978" y="3596138"/>
                  <a:ext cx="21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2CB8E5B-4DD5-4495-9063-3F90B9304652}"/>
                    </a:ext>
                  </a:extLst>
                </p14:cNvPr>
                <p14:cNvContentPartPr/>
                <p14:nvPr/>
              </p14:nvContentPartPr>
              <p14:xfrm>
                <a:off x="11122658" y="3698738"/>
                <a:ext cx="209520" cy="90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2CB8E5B-4DD5-4495-9063-3F90B930465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114018" y="3689738"/>
                  <a:ext cx="22716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A544E43A-3193-4DB9-83BC-F6CBAF39593E}"/>
                  </a:ext>
                </a:extLst>
              </p14:cNvPr>
              <p14:cNvContentPartPr/>
              <p14:nvPr/>
            </p14:nvContentPartPr>
            <p14:xfrm>
              <a:off x="11484098" y="3690458"/>
              <a:ext cx="17640" cy="396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A544E43A-3193-4DB9-83BC-F6CBAF39593E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11475098" y="3681818"/>
                <a:ext cx="3528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6A1288D-2C5D-4F74-8D5E-F2D8AE4E3B53}"/>
              </a:ext>
            </a:extLst>
          </p:cNvPr>
          <p:cNvGrpSpPr/>
          <p:nvPr/>
        </p:nvGrpSpPr>
        <p:grpSpPr>
          <a:xfrm>
            <a:off x="6149978" y="3969818"/>
            <a:ext cx="307440" cy="45360"/>
            <a:chOff x="6149978" y="3969818"/>
            <a:chExt cx="307440" cy="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6505EDD6-F59B-4DA2-9F91-9233D7D33DBF}"/>
                    </a:ext>
                  </a:extLst>
                </p14:cNvPr>
                <p14:cNvContentPartPr/>
                <p14:nvPr/>
              </p14:nvContentPartPr>
              <p14:xfrm>
                <a:off x="6149978" y="4006538"/>
                <a:ext cx="27000" cy="18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6505EDD6-F59B-4DA2-9F91-9233D7D33DBF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6140978" y="3997898"/>
                  <a:ext cx="44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D5144A5-04C4-4C4A-B092-EB69B36ECF01}"/>
                    </a:ext>
                  </a:extLst>
                </p14:cNvPr>
                <p14:cNvContentPartPr/>
                <p14:nvPr/>
              </p14:nvContentPartPr>
              <p14:xfrm>
                <a:off x="6223418" y="3969818"/>
                <a:ext cx="234000" cy="4536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D5144A5-04C4-4C4A-B092-EB69B36ECF0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6214418" y="3960818"/>
                  <a:ext cx="25164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0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FF6D6A55-0B0B-4F25-98C9-84D9F373EFB8}"/>
                  </a:ext>
                </a:extLst>
              </p14:cNvPr>
              <p14:cNvContentPartPr/>
              <p14:nvPr/>
            </p14:nvContentPartPr>
            <p14:xfrm>
              <a:off x="6628418" y="3984938"/>
              <a:ext cx="258840" cy="2700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FF6D6A55-0B0B-4F25-98C9-84D9F373EFB8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6619778" y="3975938"/>
                <a:ext cx="27648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4" name="Group 413">
            <a:extLst>
              <a:ext uri="{FF2B5EF4-FFF2-40B4-BE49-F238E27FC236}">
                <a16:creationId xmlns:a16="http://schemas.microsoft.com/office/drawing/2014/main" id="{7C85C21D-8865-47AE-BC03-2E6131590682}"/>
              </a:ext>
            </a:extLst>
          </p:cNvPr>
          <p:cNvGrpSpPr/>
          <p:nvPr/>
        </p:nvGrpSpPr>
        <p:grpSpPr>
          <a:xfrm>
            <a:off x="7035578" y="3963338"/>
            <a:ext cx="717120" cy="32400"/>
            <a:chOff x="7035578" y="3963338"/>
            <a:chExt cx="717120" cy="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ECCA5F5-0938-43CA-836A-2A46D6E62FE6}"/>
                    </a:ext>
                  </a:extLst>
                </p14:cNvPr>
                <p14:cNvContentPartPr/>
                <p14:nvPr/>
              </p14:nvContentPartPr>
              <p14:xfrm>
                <a:off x="7035578" y="3963338"/>
                <a:ext cx="583560" cy="324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ECCA5F5-0938-43CA-836A-2A46D6E62FE6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026938" y="3954338"/>
                  <a:ext cx="601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06B8FF32-C293-407D-81CB-E5FCB92A6315}"/>
                    </a:ext>
                  </a:extLst>
                </p14:cNvPr>
                <p14:cNvContentPartPr/>
                <p14:nvPr/>
              </p14:nvContentPartPr>
              <p14:xfrm>
                <a:off x="7686458" y="3988538"/>
                <a:ext cx="66240" cy="3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06B8FF32-C293-407D-81CB-E5FCB92A6315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7677818" y="3979538"/>
                  <a:ext cx="83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57A97B49-02F8-4A24-A200-98B903F212EB}"/>
              </a:ext>
            </a:extLst>
          </p:cNvPr>
          <p:cNvGrpSpPr/>
          <p:nvPr/>
        </p:nvGrpSpPr>
        <p:grpSpPr>
          <a:xfrm>
            <a:off x="365138" y="4599458"/>
            <a:ext cx="1410840" cy="242280"/>
            <a:chOff x="365138" y="4599458"/>
            <a:chExt cx="141084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8C3A992F-62FE-40BB-A152-CF33E68767BC}"/>
                    </a:ext>
                  </a:extLst>
                </p14:cNvPr>
                <p14:cNvContentPartPr/>
                <p14:nvPr/>
              </p14:nvContentPartPr>
              <p14:xfrm>
                <a:off x="365138" y="4738418"/>
                <a:ext cx="90360" cy="9072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8C3A992F-62FE-40BB-A152-CF33E68767BC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356138" y="4729778"/>
                  <a:ext cx="108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CFCBAA9-7EBB-4903-9BC5-2B2D63B23E36}"/>
                    </a:ext>
                  </a:extLst>
                </p14:cNvPr>
                <p14:cNvContentPartPr/>
                <p14:nvPr/>
              </p14:nvContentPartPr>
              <p14:xfrm>
                <a:off x="504458" y="4761458"/>
                <a:ext cx="100800" cy="727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CFCBAA9-7EBB-4903-9BC5-2B2D63B23E36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495818" y="4752458"/>
                  <a:ext cx="11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03E2394E-5F2C-4355-BC58-978E7B9AF840}"/>
                    </a:ext>
                  </a:extLst>
                </p14:cNvPr>
                <p14:cNvContentPartPr/>
                <p14:nvPr/>
              </p14:nvContentPartPr>
              <p14:xfrm>
                <a:off x="654218" y="4721498"/>
                <a:ext cx="86400" cy="1098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03E2394E-5F2C-4355-BC58-978E7B9AF840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645218" y="4712498"/>
                  <a:ext cx="104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CE2BB58-10BF-4DFC-B8C2-B3307CD52BBC}"/>
                    </a:ext>
                  </a:extLst>
                </p14:cNvPr>
                <p14:cNvContentPartPr/>
                <p14:nvPr/>
              </p14:nvContentPartPr>
              <p14:xfrm>
                <a:off x="837458" y="4633658"/>
                <a:ext cx="50400" cy="1976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CE2BB58-10BF-4DFC-B8C2-B3307CD52BBC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28818" y="4624658"/>
                  <a:ext cx="68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F3A40B1F-1664-46E9-927C-17D38BBC8041}"/>
                    </a:ext>
                  </a:extLst>
                </p14:cNvPr>
                <p14:cNvContentPartPr/>
                <p14:nvPr/>
              </p14:nvContentPartPr>
              <p14:xfrm>
                <a:off x="1311938" y="4621418"/>
                <a:ext cx="10440" cy="13536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F3A40B1F-1664-46E9-927C-17D38BBC804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302938" y="4612418"/>
                  <a:ext cx="28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E1FE4B2E-06F8-4AD1-AFEC-28FE0C58C09A}"/>
                    </a:ext>
                  </a:extLst>
                </p14:cNvPr>
                <p14:cNvContentPartPr/>
                <p14:nvPr/>
              </p14:nvContentPartPr>
              <p14:xfrm>
                <a:off x="1315538" y="4711778"/>
                <a:ext cx="95040" cy="8280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E1FE4B2E-06F8-4AD1-AFEC-28FE0C58C09A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306538" y="4702778"/>
                  <a:ext cx="112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3F4EF409-1323-4EFC-8D2E-088B2BB0DCCA}"/>
                    </a:ext>
                  </a:extLst>
                </p14:cNvPr>
                <p14:cNvContentPartPr/>
                <p14:nvPr/>
              </p14:nvContentPartPr>
              <p14:xfrm>
                <a:off x="1435778" y="4599458"/>
                <a:ext cx="87840" cy="2422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3F4EF409-1323-4EFC-8D2E-088B2BB0DCCA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426778" y="4590818"/>
                  <a:ext cx="105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392FB39-247B-4390-9180-67A7718B1EA6}"/>
                    </a:ext>
                  </a:extLst>
                </p14:cNvPr>
                <p14:cNvContentPartPr/>
                <p14:nvPr/>
              </p14:nvContentPartPr>
              <p14:xfrm>
                <a:off x="1659338" y="4746698"/>
                <a:ext cx="102240" cy="1944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392FB39-247B-4390-9180-67A7718B1EA6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650698" y="4738058"/>
                  <a:ext cx="119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5FFECAD-0BB2-4F4C-B85C-A85025D4C0BD}"/>
                    </a:ext>
                  </a:extLst>
                </p14:cNvPr>
                <p14:cNvContentPartPr/>
                <p14:nvPr/>
              </p14:nvContentPartPr>
              <p14:xfrm>
                <a:off x="1668698" y="4667858"/>
                <a:ext cx="107280" cy="324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5FFECAD-0BB2-4F4C-B85C-A85025D4C0BD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659698" y="4658858"/>
                  <a:ext cx="1249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7C538EF6-29D1-490E-AC39-EA29CA6E3578}"/>
              </a:ext>
            </a:extLst>
          </p:cNvPr>
          <p:cNvGrpSpPr/>
          <p:nvPr/>
        </p:nvGrpSpPr>
        <p:grpSpPr>
          <a:xfrm>
            <a:off x="1984058" y="4518818"/>
            <a:ext cx="1453680" cy="252360"/>
            <a:chOff x="1984058" y="4518818"/>
            <a:chExt cx="145368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14EB45AE-96C5-460B-8114-F8CD7454B28C}"/>
                    </a:ext>
                  </a:extLst>
                </p14:cNvPr>
                <p14:cNvContentPartPr/>
                <p14:nvPr/>
              </p14:nvContentPartPr>
              <p14:xfrm>
                <a:off x="1984058" y="4690898"/>
                <a:ext cx="231120" cy="7488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14EB45AE-96C5-460B-8114-F8CD7454B28C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975058" y="4681898"/>
                  <a:ext cx="248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CB5E7D9-EAD6-4646-A25D-90D858BA5B4A}"/>
                    </a:ext>
                  </a:extLst>
                </p14:cNvPr>
                <p14:cNvContentPartPr/>
                <p14:nvPr/>
              </p14:nvContentPartPr>
              <p14:xfrm>
                <a:off x="2249738" y="4672178"/>
                <a:ext cx="93600" cy="9900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CB5E7D9-EAD6-4646-A25D-90D858BA5B4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2241098" y="4663178"/>
                  <a:ext cx="111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D5C13DA2-8FD0-4526-AB8E-4961DAC297D8}"/>
                    </a:ext>
                  </a:extLst>
                </p14:cNvPr>
                <p14:cNvContentPartPr/>
                <p14:nvPr/>
              </p14:nvContentPartPr>
              <p14:xfrm>
                <a:off x="2443418" y="4669658"/>
                <a:ext cx="130680" cy="7812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D5C13DA2-8FD0-4526-AB8E-4961DAC297D8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434418" y="4661018"/>
                  <a:ext cx="148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AEBA283-D5A6-4EF4-B0D5-6BDB2BCB358D}"/>
                    </a:ext>
                  </a:extLst>
                </p14:cNvPr>
                <p14:cNvContentPartPr/>
                <p14:nvPr/>
              </p14:nvContentPartPr>
              <p14:xfrm>
                <a:off x="2666978" y="4691258"/>
                <a:ext cx="33120" cy="169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AEBA283-D5A6-4EF4-B0D5-6BDB2BCB358D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658338" y="4682258"/>
                  <a:ext cx="50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09E5AAD-EF43-4C7E-8E69-DC7351782A02}"/>
                    </a:ext>
                  </a:extLst>
                </p14:cNvPr>
                <p14:cNvContentPartPr/>
                <p14:nvPr/>
              </p14:nvContentPartPr>
              <p14:xfrm>
                <a:off x="2862098" y="4639778"/>
                <a:ext cx="82080" cy="867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09E5AAD-EF43-4C7E-8E69-DC7351782A02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2853458" y="4630778"/>
                  <a:ext cx="99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D013290F-5AA7-46AE-A3CB-8351EA9FEE89}"/>
                    </a:ext>
                  </a:extLst>
                </p14:cNvPr>
                <p14:cNvContentPartPr/>
                <p14:nvPr/>
              </p14:nvContentPartPr>
              <p14:xfrm>
                <a:off x="2983058" y="4652378"/>
                <a:ext cx="98640" cy="723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D013290F-5AA7-46AE-A3CB-8351EA9FEE89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2974058" y="4643738"/>
                  <a:ext cx="116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53580155-1FD0-40D4-A956-7CD7ABB88CD8}"/>
                    </a:ext>
                  </a:extLst>
                </p14:cNvPr>
                <p14:cNvContentPartPr/>
                <p14:nvPr/>
              </p14:nvContentPartPr>
              <p14:xfrm>
                <a:off x="3129578" y="4635818"/>
                <a:ext cx="106920" cy="9468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53580155-1FD0-40D4-A956-7CD7ABB88CD8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3120938" y="4626818"/>
                  <a:ext cx="124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84FBCF6E-9BFF-4BDA-B679-1CC36510BF01}"/>
                    </a:ext>
                  </a:extLst>
                </p14:cNvPr>
                <p14:cNvContentPartPr/>
                <p14:nvPr/>
              </p14:nvContentPartPr>
              <p14:xfrm>
                <a:off x="3305978" y="4518818"/>
                <a:ext cx="131760" cy="18000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84FBCF6E-9BFF-4BDA-B679-1CC36510BF01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3297338" y="4509818"/>
                  <a:ext cx="149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C901237-4CB9-4169-BF59-28BF94A3B145}"/>
                    </a:ext>
                  </a:extLst>
                </p14:cNvPr>
                <p14:cNvContentPartPr/>
                <p14:nvPr/>
              </p14:nvContentPartPr>
              <p14:xfrm>
                <a:off x="2662298" y="4675778"/>
                <a:ext cx="72000" cy="666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C901237-4CB9-4169-BF59-28BF94A3B14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653298" y="4667138"/>
                  <a:ext cx="8964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2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39151C2F-56B5-454D-BC62-1D956237F4C4}"/>
                  </a:ext>
                </a:extLst>
              </p14:cNvPr>
              <p14:cNvContentPartPr/>
              <p14:nvPr/>
            </p14:nvContentPartPr>
            <p14:xfrm>
              <a:off x="3660218" y="4633658"/>
              <a:ext cx="90000" cy="1440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39151C2F-56B5-454D-BC62-1D956237F4C4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3651218" y="4624658"/>
                <a:ext cx="10764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5" name="Group 454">
            <a:extLst>
              <a:ext uri="{FF2B5EF4-FFF2-40B4-BE49-F238E27FC236}">
                <a16:creationId xmlns:a16="http://schemas.microsoft.com/office/drawing/2014/main" id="{F882CEB7-1801-47F8-AC7D-FCA5ED05FD03}"/>
              </a:ext>
            </a:extLst>
          </p:cNvPr>
          <p:cNvGrpSpPr/>
          <p:nvPr/>
        </p:nvGrpSpPr>
        <p:grpSpPr>
          <a:xfrm>
            <a:off x="3979898" y="4538618"/>
            <a:ext cx="619920" cy="153360"/>
            <a:chOff x="3979898" y="4538618"/>
            <a:chExt cx="61992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6D12591-A1EA-44CC-87A3-32D2A71AA436}"/>
                    </a:ext>
                  </a:extLst>
                </p14:cNvPr>
                <p14:cNvContentPartPr/>
                <p14:nvPr/>
              </p14:nvContentPartPr>
              <p14:xfrm>
                <a:off x="3979898" y="4598738"/>
                <a:ext cx="83520" cy="9072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6D12591-A1EA-44CC-87A3-32D2A71AA436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3970898" y="4590098"/>
                  <a:ext cx="101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983AAE2-B19D-4682-BC6C-892D07B442F6}"/>
                    </a:ext>
                  </a:extLst>
                </p14:cNvPr>
                <p14:cNvContentPartPr/>
                <p14:nvPr/>
              </p14:nvContentPartPr>
              <p14:xfrm>
                <a:off x="4096898" y="4538618"/>
                <a:ext cx="36360" cy="14040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983AAE2-B19D-4682-BC6C-892D07B442F6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4088258" y="4529978"/>
                  <a:ext cx="54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1B186A7D-C8DD-4044-8242-51A55CE0A7AC}"/>
                    </a:ext>
                  </a:extLst>
                </p14:cNvPr>
                <p14:cNvContentPartPr/>
                <p14:nvPr/>
              </p14:nvContentPartPr>
              <p14:xfrm>
                <a:off x="4218218" y="4614938"/>
                <a:ext cx="126000" cy="7704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1B186A7D-C8DD-4044-8242-51A55CE0A7AC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209218" y="4605938"/>
                  <a:ext cx="143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4E95D2EC-3ED5-4329-AB6D-1689ED19CC35}"/>
                    </a:ext>
                  </a:extLst>
                </p14:cNvPr>
                <p14:cNvContentPartPr/>
                <p14:nvPr/>
              </p14:nvContentPartPr>
              <p14:xfrm>
                <a:off x="4441778" y="4582538"/>
                <a:ext cx="158040" cy="6516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4E95D2EC-3ED5-4329-AB6D-1689ED19CC35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433138" y="4573538"/>
                  <a:ext cx="1756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271A30F-AB8B-4D27-8C27-C0FDD7F71CF3}"/>
              </a:ext>
            </a:extLst>
          </p:cNvPr>
          <p:cNvGrpSpPr/>
          <p:nvPr/>
        </p:nvGrpSpPr>
        <p:grpSpPr>
          <a:xfrm>
            <a:off x="4754618" y="4476338"/>
            <a:ext cx="617040" cy="206640"/>
            <a:chOff x="4754618" y="4476338"/>
            <a:chExt cx="61704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F8586AF-5DB9-4E14-9A6B-7AD05E6D679D}"/>
                    </a:ext>
                  </a:extLst>
                </p14:cNvPr>
                <p14:cNvContentPartPr/>
                <p14:nvPr/>
              </p14:nvContentPartPr>
              <p14:xfrm>
                <a:off x="4754618" y="4582898"/>
                <a:ext cx="47160" cy="3456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F8586AF-5DB9-4E14-9A6B-7AD05E6D679D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4745618" y="4573898"/>
                  <a:ext cx="64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B54E2509-7765-4547-A018-096D54626AC0}"/>
                    </a:ext>
                  </a:extLst>
                </p14:cNvPr>
                <p14:cNvContentPartPr/>
                <p14:nvPr/>
              </p14:nvContentPartPr>
              <p14:xfrm>
                <a:off x="4934618" y="4558418"/>
                <a:ext cx="69480" cy="10116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B54E2509-7765-4547-A018-096D54626AC0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925618" y="4549418"/>
                  <a:ext cx="87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D6C3E19-1004-4372-A86F-880B396548AC}"/>
                    </a:ext>
                  </a:extLst>
                </p14:cNvPr>
                <p14:cNvContentPartPr/>
                <p14:nvPr/>
              </p14:nvContentPartPr>
              <p14:xfrm>
                <a:off x="5056298" y="4517018"/>
                <a:ext cx="29520" cy="1227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D6C3E19-1004-4372-A86F-880B396548AC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5047298" y="4508018"/>
                  <a:ext cx="47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51F6A135-2B0B-4F1C-B383-0F4E21DF9893}"/>
                    </a:ext>
                  </a:extLst>
                </p14:cNvPr>
                <p14:cNvContentPartPr/>
                <p14:nvPr/>
              </p14:nvContentPartPr>
              <p14:xfrm>
                <a:off x="5123978" y="4581458"/>
                <a:ext cx="69840" cy="6696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51F6A135-2B0B-4F1C-B383-0F4E21DF9893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5115338" y="4572458"/>
                  <a:ext cx="87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F23D352C-B019-4FD4-B23B-5BE42C3BFC28}"/>
                    </a:ext>
                  </a:extLst>
                </p14:cNvPr>
                <p14:cNvContentPartPr/>
                <p14:nvPr/>
              </p14:nvContentPartPr>
              <p14:xfrm>
                <a:off x="5262578" y="4476338"/>
                <a:ext cx="109080" cy="20664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F23D352C-B019-4FD4-B23B-5BE42C3BFC28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5253578" y="4467698"/>
                  <a:ext cx="12672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2439D98-5768-4F6D-B2DE-720A05347344}"/>
              </a:ext>
            </a:extLst>
          </p:cNvPr>
          <p:cNvGrpSpPr/>
          <p:nvPr/>
        </p:nvGrpSpPr>
        <p:grpSpPr>
          <a:xfrm>
            <a:off x="905858" y="4696658"/>
            <a:ext cx="247320" cy="118440"/>
            <a:chOff x="905858" y="4696658"/>
            <a:chExt cx="247320" cy="1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4D43ACF-35BE-427A-A215-92005ACD6379}"/>
                    </a:ext>
                  </a:extLst>
                </p14:cNvPr>
                <p14:cNvContentPartPr/>
                <p14:nvPr/>
              </p14:nvContentPartPr>
              <p14:xfrm>
                <a:off x="905858" y="4696658"/>
                <a:ext cx="103320" cy="11844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4D43ACF-35BE-427A-A215-92005ACD6379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897218" y="4688018"/>
                  <a:ext cx="120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7F362B2-755C-4720-886B-B7523D2BA842}"/>
                    </a:ext>
                  </a:extLst>
                </p14:cNvPr>
                <p14:cNvContentPartPr/>
                <p14:nvPr/>
              </p14:nvContentPartPr>
              <p14:xfrm>
                <a:off x="1057058" y="4722938"/>
                <a:ext cx="96120" cy="1188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7F362B2-755C-4720-886B-B7523D2BA842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048058" y="4713938"/>
                  <a:ext cx="11376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6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FD78E2EB-A7B8-49E7-AE34-B742B7203B49}"/>
                  </a:ext>
                </a:extLst>
              </p14:cNvPr>
              <p14:cNvContentPartPr/>
              <p14:nvPr/>
            </p14:nvContentPartPr>
            <p14:xfrm>
              <a:off x="3701978" y="4564898"/>
              <a:ext cx="24120" cy="12780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FD78E2EB-A7B8-49E7-AE34-B742B7203B49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3693338" y="4555898"/>
                <a:ext cx="4176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64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F8B5552-BF47-4365-88F1-19D288E87A24}"/>
              </a:ext>
            </a:extLst>
          </p:cNvPr>
          <p:cNvGrpSpPr/>
          <p:nvPr/>
        </p:nvGrpSpPr>
        <p:grpSpPr>
          <a:xfrm>
            <a:off x="422770" y="647149"/>
            <a:ext cx="172080" cy="235800"/>
            <a:chOff x="505898" y="3997178"/>
            <a:chExt cx="17208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27E3BA6-4BF0-465E-8355-1C69ACF7EB56}"/>
                    </a:ext>
                  </a:extLst>
                </p14:cNvPr>
                <p14:cNvContentPartPr/>
                <p14:nvPr/>
              </p14:nvContentPartPr>
              <p14:xfrm>
                <a:off x="505898" y="3997178"/>
                <a:ext cx="172080" cy="235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27E3BA6-4BF0-465E-8355-1C69ACF7EB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7258" y="3988538"/>
                  <a:ext cx="189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BCDAED-EE28-481B-AF75-1C9CA8B0B921}"/>
                    </a:ext>
                  </a:extLst>
                </p14:cNvPr>
                <p14:cNvContentPartPr/>
                <p14:nvPr/>
              </p14:nvContentPartPr>
              <p14:xfrm>
                <a:off x="537938" y="4163138"/>
                <a:ext cx="111240" cy="1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BCDAED-EE28-481B-AF75-1C9CA8B0B9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9298" y="4154498"/>
                  <a:ext cx="1288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5DC351-3991-449B-A106-EC9FCDFE3084}"/>
              </a:ext>
            </a:extLst>
          </p:cNvPr>
          <p:cNvGrpSpPr/>
          <p:nvPr/>
        </p:nvGrpSpPr>
        <p:grpSpPr>
          <a:xfrm>
            <a:off x="758650" y="583429"/>
            <a:ext cx="1839960" cy="317160"/>
            <a:chOff x="841778" y="3933458"/>
            <a:chExt cx="183996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3F58EA-E998-4D5F-9C52-678953D10111}"/>
                    </a:ext>
                  </a:extLst>
                </p14:cNvPr>
                <p14:cNvContentPartPr/>
                <p14:nvPr/>
              </p14:nvContentPartPr>
              <p14:xfrm>
                <a:off x="841778" y="4112738"/>
                <a:ext cx="132840" cy="105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3F58EA-E998-4D5F-9C52-678953D101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3138" y="4103738"/>
                  <a:ext cx="150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CA7964-F1C4-4C15-9162-43652E81E830}"/>
                    </a:ext>
                  </a:extLst>
                </p14:cNvPr>
                <p14:cNvContentPartPr/>
                <p14:nvPr/>
              </p14:nvContentPartPr>
              <p14:xfrm>
                <a:off x="993698" y="4121378"/>
                <a:ext cx="111240" cy="76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CA7964-F1C4-4C15-9162-43652E81E8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4698" y="4112738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F2E93C-C848-46D6-BC5C-2E954ABE5CCC}"/>
                    </a:ext>
                  </a:extLst>
                </p14:cNvPr>
                <p14:cNvContentPartPr/>
                <p14:nvPr/>
              </p14:nvContentPartPr>
              <p14:xfrm>
                <a:off x="1174418" y="4104458"/>
                <a:ext cx="83880" cy="112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F2E93C-C848-46D6-BC5C-2E954ABE5C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5418" y="4095818"/>
                  <a:ext cx="101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FABA80-9AB3-47A4-821F-E1D185C770D7}"/>
                    </a:ext>
                  </a:extLst>
                </p14:cNvPr>
                <p14:cNvContentPartPr/>
                <p14:nvPr/>
              </p14:nvContentPartPr>
              <p14:xfrm>
                <a:off x="1356578" y="3992858"/>
                <a:ext cx="91800" cy="242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FABA80-9AB3-47A4-821F-E1D185C770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7578" y="3984218"/>
                  <a:ext cx="109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F42DE8-5BCB-48D6-9A53-276A510EFD51}"/>
                    </a:ext>
                  </a:extLst>
                </p14:cNvPr>
                <p14:cNvContentPartPr/>
                <p14:nvPr/>
              </p14:nvContentPartPr>
              <p14:xfrm>
                <a:off x="1492658" y="4020938"/>
                <a:ext cx="223200" cy="14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F42DE8-5BCB-48D6-9A53-276A510EFD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4018" y="4012298"/>
                  <a:ext cx="240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CED14F-5FF1-4A96-8D36-E76DAF90B373}"/>
                    </a:ext>
                  </a:extLst>
                </p14:cNvPr>
                <p14:cNvContentPartPr/>
                <p14:nvPr/>
              </p14:nvContentPartPr>
              <p14:xfrm>
                <a:off x="1808738" y="4079258"/>
                <a:ext cx="118800" cy="9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CED14F-5FF1-4A96-8D36-E76DAF90B3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00098" y="4070258"/>
                  <a:ext cx="136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C96FE8-3715-4008-981A-8DA050448E39}"/>
                    </a:ext>
                  </a:extLst>
                </p14:cNvPr>
                <p14:cNvContentPartPr/>
                <p14:nvPr/>
              </p14:nvContentPartPr>
              <p14:xfrm>
                <a:off x="2010338" y="4108058"/>
                <a:ext cx="82080" cy="1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C96FE8-3715-4008-981A-8DA050448E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01698" y="4099418"/>
                  <a:ext cx="99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781BEB-A6CF-4F0C-9C3B-7C9F944CD357}"/>
                    </a:ext>
                  </a:extLst>
                </p14:cNvPr>
                <p14:cNvContentPartPr/>
                <p14:nvPr/>
              </p14:nvContentPartPr>
              <p14:xfrm>
                <a:off x="2038058" y="4062338"/>
                <a:ext cx="21960" cy="100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781BEB-A6CF-4F0C-9C3B-7C9F944CD3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29058" y="4053698"/>
                  <a:ext cx="39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AB979D-0FC2-4744-A523-6A087AD4F622}"/>
                    </a:ext>
                  </a:extLst>
                </p14:cNvPr>
                <p14:cNvContentPartPr/>
                <p14:nvPr/>
              </p14:nvContentPartPr>
              <p14:xfrm>
                <a:off x="2209058" y="4026698"/>
                <a:ext cx="131760" cy="223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AB979D-0FC2-4744-A523-6A087AD4F6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0418" y="4017698"/>
                  <a:ext cx="149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343F66-B30B-4271-AA1C-AEE2703C1C4F}"/>
                    </a:ext>
                  </a:extLst>
                </p14:cNvPr>
                <p14:cNvContentPartPr/>
                <p14:nvPr/>
              </p14:nvContentPartPr>
              <p14:xfrm>
                <a:off x="2404898" y="3933458"/>
                <a:ext cx="70560" cy="267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343F66-B30B-4271-AA1C-AEE2703C1C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95898" y="3924458"/>
                  <a:ext cx="88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746BE7-DE37-49E3-B35C-522AFA57FEB0}"/>
                    </a:ext>
                  </a:extLst>
                </p14:cNvPr>
                <p14:cNvContentPartPr/>
                <p14:nvPr/>
              </p14:nvContentPartPr>
              <p14:xfrm>
                <a:off x="2602898" y="4089338"/>
                <a:ext cx="78840" cy="10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746BE7-DE37-49E3-B35C-522AFA57FE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93898" y="4080338"/>
                  <a:ext cx="96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AB3E4E-5F92-4C1E-9962-28C713E8CE45}"/>
                    </a:ext>
                  </a:extLst>
                </p14:cNvPr>
                <p14:cNvContentPartPr/>
                <p14:nvPr/>
              </p14:nvContentPartPr>
              <p14:xfrm>
                <a:off x="2573378" y="4031378"/>
                <a:ext cx="108360" cy="1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AB3E4E-5F92-4C1E-9962-28C713E8CE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64378" y="4022378"/>
                  <a:ext cx="12600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37B73-AE13-4B69-A10E-3B2E08456494}"/>
              </a:ext>
            </a:extLst>
          </p:cNvPr>
          <p:cNvGrpSpPr/>
          <p:nvPr/>
        </p:nvGrpSpPr>
        <p:grpSpPr>
          <a:xfrm>
            <a:off x="2806690" y="526909"/>
            <a:ext cx="709920" cy="245520"/>
            <a:chOff x="2889818" y="3876938"/>
            <a:chExt cx="70992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2746515-D74E-4D70-A46D-18E1A44A0020}"/>
                    </a:ext>
                  </a:extLst>
                </p14:cNvPr>
                <p14:cNvContentPartPr/>
                <p14:nvPr/>
              </p14:nvContentPartPr>
              <p14:xfrm>
                <a:off x="2889818" y="3913298"/>
                <a:ext cx="116640" cy="209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746515-D74E-4D70-A46D-18E1A44A00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80818" y="3904298"/>
                  <a:ext cx="134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96FDB3-7231-484B-B40F-F08AFF3076C8}"/>
                    </a:ext>
                  </a:extLst>
                </p14:cNvPr>
                <p14:cNvContentPartPr/>
                <p14:nvPr/>
              </p14:nvContentPartPr>
              <p14:xfrm>
                <a:off x="3089978" y="3883418"/>
                <a:ext cx="64080" cy="229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96FDB3-7231-484B-B40F-F08AFF3076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81338" y="3874778"/>
                  <a:ext cx="81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814CC1-517B-4938-9ABE-9A779C07DB5B}"/>
                    </a:ext>
                  </a:extLst>
                </p14:cNvPr>
                <p14:cNvContentPartPr/>
                <p14:nvPr/>
              </p14:nvContentPartPr>
              <p14:xfrm>
                <a:off x="3209858" y="3929498"/>
                <a:ext cx="105480" cy="119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814CC1-517B-4938-9ABE-9A779C07DB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01218" y="3920858"/>
                  <a:ext cx="123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7A9191-7039-4735-A0E4-D6A261F246C1}"/>
                    </a:ext>
                  </a:extLst>
                </p14:cNvPr>
                <p14:cNvContentPartPr/>
                <p14:nvPr/>
              </p14:nvContentPartPr>
              <p14:xfrm>
                <a:off x="3364298" y="3876938"/>
                <a:ext cx="77760" cy="226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7A9191-7039-4735-A0E4-D6A261F246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55658" y="3868298"/>
                  <a:ext cx="95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E99334-2F82-4DC3-850E-2769BB00D5FE}"/>
                    </a:ext>
                  </a:extLst>
                </p14:cNvPr>
                <p14:cNvContentPartPr/>
                <p14:nvPr/>
              </p14:nvContentPartPr>
              <p14:xfrm>
                <a:off x="3551138" y="3959738"/>
                <a:ext cx="48600" cy="35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E99334-2F82-4DC3-850E-2769BB00D5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42138" y="3951098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177EB6-CA93-4598-B8B4-29E231003160}"/>
              </a:ext>
            </a:extLst>
          </p:cNvPr>
          <p:cNvGrpSpPr/>
          <p:nvPr/>
        </p:nvGrpSpPr>
        <p:grpSpPr>
          <a:xfrm>
            <a:off x="3676450" y="437629"/>
            <a:ext cx="1037520" cy="294480"/>
            <a:chOff x="3759578" y="3787658"/>
            <a:chExt cx="103752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F9DC0D-4F0C-40B8-BE3C-7A32B37B164C}"/>
                    </a:ext>
                  </a:extLst>
                </p14:cNvPr>
                <p14:cNvContentPartPr/>
                <p14:nvPr/>
              </p14:nvContentPartPr>
              <p14:xfrm>
                <a:off x="3759578" y="3939938"/>
                <a:ext cx="105840" cy="86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F9DC0D-4F0C-40B8-BE3C-7A32B37B16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50938" y="3930938"/>
                  <a:ext cx="123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C48033-09BE-4A2F-BFA0-16F80DFBB659}"/>
                    </a:ext>
                  </a:extLst>
                </p14:cNvPr>
                <p14:cNvContentPartPr/>
                <p14:nvPr/>
              </p14:nvContentPartPr>
              <p14:xfrm>
                <a:off x="3929498" y="3942818"/>
                <a:ext cx="99360" cy="58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C48033-09BE-4A2F-BFA0-16F80DFBB6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0498" y="3934178"/>
                  <a:ext cx="117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A460A0-AE0E-4C97-B126-5782A23C4FD3}"/>
                    </a:ext>
                  </a:extLst>
                </p14:cNvPr>
                <p14:cNvContentPartPr/>
                <p14:nvPr/>
              </p14:nvContentPartPr>
              <p14:xfrm>
                <a:off x="4081418" y="3911858"/>
                <a:ext cx="84960" cy="9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A460A0-AE0E-4C97-B126-5782A23C4F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72778" y="3902858"/>
                  <a:ext cx="102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4779D5-8D47-4EA4-9696-1687A52ECEE0}"/>
                    </a:ext>
                  </a:extLst>
                </p14:cNvPr>
                <p14:cNvContentPartPr/>
                <p14:nvPr/>
              </p14:nvContentPartPr>
              <p14:xfrm>
                <a:off x="4272578" y="3850658"/>
                <a:ext cx="238680" cy="159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4779D5-8D47-4EA4-9696-1687A52ECE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63578" y="3841658"/>
                  <a:ext cx="25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2BCE9C-44BF-4F2F-89B2-6B00932F1775}"/>
                    </a:ext>
                  </a:extLst>
                </p14:cNvPr>
                <p14:cNvContentPartPr/>
                <p14:nvPr/>
              </p14:nvContentPartPr>
              <p14:xfrm>
                <a:off x="4229378" y="3831218"/>
                <a:ext cx="134640" cy="250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2BCE9C-44BF-4F2F-89B2-6B00932F17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20738" y="3822578"/>
                  <a:ext cx="1522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1D87CB-980F-49B8-A93B-40A54656E7CB}"/>
                    </a:ext>
                  </a:extLst>
                </p14:cNvPr>
                <p14:cNvContentPartPr/>
                <p14:nvPr/>
              </p14:nvContentPartPr>
              <p14:xfrm>
                <a:off x="4591538" y="3925538"/>
                <a:ext cx="100440" cy="77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1D87CB-980F-49B8-A93B-40A54656E7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82538" y="3916538"/>
                  <a:ext cx="118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647E6F-BC2F-449F-8A3B-9E1E44F174AA}"/>
                    </a:ext>
                  </a:extLst>
                </p14:cNvPr>
                <p14:cNvContentPartPr/>
                <p14:nvPr/>
              </p14:nvContentPartPr>
              <p14:xfrm>
                <a:off x="4729778" y="3787658"/>
                <a:ext cx="67320" cy="251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647E6F-BC2F-449F-8A3B-9E1E44F174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1138" y="3779018"/>
                  <a:ext cx="8496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7A1A5F-528B-44E9-B162-073DB29AE33F}"/>
              </a:ext>
            </a:extLst>
          </p:cNvPr>
          <p:cNvGrpSpPr/>
          <p:nvPr/>
        </p:nvGrpSpPr>
        <p:grpSpPr>
          <a:xfrm>
            <a:off x="4875970" y="482629"/>
            <a:ext cx="106560" cy="106920"/>
            <a:chOff x="4959098" y="3832658"/>
            <a:chExt cx="10656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42709BE-E286-4766-A6A4-43C5933B169B}"/>
                    </a:ext>
                  </a:extLst>
                </p14:cNvPr>
                <p14:cNvContentPartPr/>
                <p14:nvPr/>
              </p14:nvContentPartPr>
              <p14:xfrm>
                <a:off x="4959098" y="3902138"/>
                <a:ext cx="106560" cy="9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42709BE-E286-4766-A6A4-43C5933B16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50458" y="3893498"/>
                  <a:ext cx="124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EFBD14-85B5-443B-A314-F7558E47AC50}"/>
                    </a:ext>
                  </a:extLst>
                </p14:cNvPr>
                <p14:cNvContentPartPr/>
                <p14:nvPr/>
              </p14:nvContentPartPr>
              <p14:xfrm>
                <a:off x="5014178" y="3832658"/>
                <a:ext cx="19440" cy="106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EFBD14-85B5-443B-A314-F7558E47AC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05178" y="3824018"/>
                  <a:ext cx="3708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C1413C-7FCB-4B8F-AEB3-CB95419F1C66}"/>
              </a:ext>
            </a:extLst>
          </p:cNvPr>
          <p:cNvGrpSpPr/>
          <p:nvPr/>
        </p:nvGrpSpPr>
        <p:grpSpPr>
          <a:xfrm>
            <a:off x="5173690" y="355909"/>
            <a:ext cx="706680" cy="255960"/>
            <a:chOff x="5256818" y="3705938"/>
            <a:chExt cx="70668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873534-2CEA-4079-9099-8F963564136E}"/>
                    </a:ext>
                  </a:extLst>
                </p14:cNvPr>
                <p14:cNvContentPartPr/>
                <p14:nvPr/>
              </p14:nvContentPartPr>
              <p14:xfrm>
                <a:off x="5256818" y="3755258"/>
                <a:ext cx="128520" cy="187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873534-2CEA-4079-9099-8F96356413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48178" y="3746258"/>
                  <a:ext cx="146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035DC39-657A-40AB-A6EF-73AE8A90D24D}"/>
                    </a:ext>
                  </a:extLst>
                </p14:cNvPr>
                <p14:cNvContentPartPr/>
                <p14:nvPr/>
              </p14:nvContentPartPr>
              <p14:xfrm>
                <a:off x="5475698" y="3722498"/>
                <a:ext cx="81000" cy="200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035DC39-657A-40AB-A6EF-73AE8A90D2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67058" y="3713498"/>
                  <a:ext cx="98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595DFEA-B129-4012-A865-9C8841B6D80E}"/>
                    </a:ext>
                  </a:extLst>
                </p14:cNvPr>
                <p14:cNvContentPartPr/>
                <p14:nvPr/>
              </p14:nvContentPartPr>
              <p14:xfrm>
                <a:off x="5612498" y="3732938"/>
                <a:ext cx="66240" cy="160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595DFEA-B129-4012-A865-9C8841B6D8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03858" y="3724298"/>
                  <a:ext cx="83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E7141F-93F4-4971-A184-14E154412560}"/>
                    </a:ext>
                  </a:extLst>
                </p14:cNvPr>
                <p14:cNvContentPartPr/>
                <p14:nvPr/>
              </p14:nvContentPartPr>
              <p14:xfrm>
                <a:off x="5739938" y="3705938"/>
                <a:ext cx="75960" cy="255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E7141F-93F4-4971-A184-14E1544125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30938" y="3696938"/>
                  <a:ext cx="936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93E206-B71E-4B0B-854F-F99748D044F7}"/>
                    </a:ext>
                  </a:extLst>
                </p14:cNvPr>
                <p14:cNvContentPartPr/>
                <p14:nvPr/>
              </p14:nvContentPartPr>
              <p14:xfrm>
                <a:off x="5929298" y="3806738"/>
                <a:ext cx="34200" cy="40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93E206-B71E-4B0B-854F-F99748D044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20298" y="3797738"/>
                  <a:ext cx="518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863F597-B4C6-4DF4-9E8C-4EADA9B1A749}"/>
              </a:ext>
            </a:extLst>
          </p:cNvPr>
          <p:cNvGrpSpPr/>
          <p:nvPr/>
        </p:nvGrpSpPr>
        <p:grpSpPr>
          <a:xfrm>
            <a:off x="282010" y="1249429"/>
            <a:ext cx="1410840" cy="242280"/>
            <a:chOff x="365138" y="4599458"/>
            <a:chExt cx="141084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317A20-00E7-42D4-8471-0B07AD895C9C}"/>
                    </a:ext>
                  </a:extLst>
                </p14:cNvPr>
                <p14:cNvContentPartPr/>
                <p14:nvPr/>
              </p14:nvContentPartPr>
              <p14:xfrm>
                <a:off x="365138" y="4738418"/>
                <a:ext cx="90360" cy="90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317A20-00E7-42D4-8471-0B07AD895C9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6138" y="4729778"/>
                  <a:ext cx="108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DFA88A-54B9-4513-BF16-657C9753D56B}"/>
                    </a:ext>
                  </a:extLst>
                </p14:cNvPr>
                <p14:cNvContentPartPr/>
                <p14:nvPr/>
              </p14:nvContentPartPr>
              <p14:xfrm>
                <a:off x="504458" y="4761458"/>
                <a:ext cx="100800" cy="72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DFA88A-54B9-4513-BF16-657C9753D56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818" y="4752458"/>
                  <a:ext cx="11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461A9F-F89D-4B3A-BCD5-F8A36103421A}"/>
                    </a:ext>
                  </a:extLst>
                </p14:cNvPr>
                <p14:cNvContentPartPr/>
                <p14:nvPr/>
              </p14:nvContentPartPr>
              <p14:xfrm>
                <a:off x="654218" y="4721498"/>
                <a:ext cx="86400" cy="109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461A9F-F89D-4B3A-BCD5-F8A3610342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5218" y="4712498"/>
                  <a:ext cx="104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AEAD6D-F0E5-4DF0-A0EB-1DA2FE93E93B}"/>
                    </a:ext>
                  </a:extLst>
                </p14:cNvPr>
                <p14:cNvContentPartPr/>
                <p14:nvPr/>
              </p14:nvContentPartPr>
              <p14:xfrm>
                <a:off x="837458" y="4633658"/>
                <a:ext cx="50400" cy="19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AEAD6D-F0E5-4DF0-A0EB-1DA2FE93E9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8818" y="4624658"/>
                  <a:ext cx="68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77FFB01-CDD5-4A34-919D-7DF8DD7CAF46}"/>
                    </a:ext>
                  </a:extLst>
                </p14:cNvPr>
                <p14:cNvContentPartPr/>
                <p14:nvPr/>
              </p14:nvContentPartPr>
              <p14:xfrm>
                <a:off x="1311938" y="4621418"/>
                <a:ext cx="10440" cy="13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77FFB01-CDD5-4A34-919D-7DF8DD7CAF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02938" y="4612418"/>
                  <a:ext cx="28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4020B4-0E89-46CE-89D3-8AB2786C834B}"/>
                    </a:ext>
                  </a:extLst>
                </p14:cNvPr>
                <p14:cNvContentPartPr/>
                <p14:nvPr/>
              </p14:nvContentPartPr>
              <p14:xfrm>
                <a:off x="1315538" y="4711778"/>
                <a:ext cx="95040" cy="82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4020B4-0E89-46CE-89D3-8AB2786C83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06538" y="4702778"/>
                  <a:ext cx="112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235B635-99E3-4A78-86B8-3E60510D7B36}"/>
                    </a:ext>
                  </a:extLst>
                </p14:cNvPr>
                <p14:cNvContentPartPr/>
                <p14:nvPr/>
              </p14:nvContentPartPr>
              <p14:xfrm>
                <a:off x="1435778" y="4599458"/>
                <a:ext cx="87840" cy="24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235B635-99E3-4A78-86B8-3E60510D7B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26778" y="4590818"/>
                  <a:ext cx="105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9DA8849-6A63-4183-BD2C-D33FB8BB7F73}"/>
                    </a:ext>
                  </a:extLst>
                </p14:cNvPr>
                <p14:cNvContentPartPr/>
                <p14:nvPr/>
              </p14:nvContentPartPr>
              <p14:xfrm>
                <a:off x="1659338" y="4746698"/>
                <a:ext cx="102240" cy="19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9DA8849-6A63-4183-BD2C-D33FB8BB7F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50698" y="4738058"/>
                  <a:ext cx="119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A852921-D26C-4C32-83B5-C0B34CC180AB}"/>
                    </a:ext>
                  </a:extLst>
                </p14:cNvPr>
                <p14:cNvContentPartPr/>
                <p14:nvPr/>
              </p14:nvContentPartPr>
              <p14:xfrm>
                <a:off x="1668698" y="4667858"/>
                <a:ext cx="107280" cy="32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A852921-D26C-4C32-83B5-C0B34CC180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59698" y="4658858"/>
                  <a:ext cx="1249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9ADD8F0-245A-44F8-AD23-F0C0186784D2}"/>
              </a:ext>
            </a:extLst>
          </p:cNvPr>
          <p:cNvGrpSpPr/>
          <p:nvPr/>
        </p:nvGrpSpPr>
        <p:grpSpPr>
          <a:xfrm>
            <a:off x="1900930" y="1168789"/>
            <a:ext cx="1453680" cy="252360"/>
            <a:chOff x="1984058" y="4518818"/>
            <a:chExt cx="145368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0E60284-3816-414A-AA27-CB343A049BA2}"/>
                    </a:ext>
                  </a:extLst>
                </p14:cNvPr>
                <p14:cNvContentPartPr/>
                <p14:nvPr/>
              </p14:nvContentPartPr>
              <p14:xfrm>
                <a:off x="1984058" y="4690898"/>
                <a:ext cx="231120" cy="74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0E60284-3816-414A-AA27-CB343A049B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75058" y="4681898"/>
                  <a:ext cx="248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2E47C2-DB2D-42DC-807C-1B23AE7A177A}"/>
                    </a:ext>
                  </a:extLst>
                </p14:cNvPr>
                <p14:cNvContentPartPr/>
                <p14:nvPr/>
              </p14:nvContentPartPr>
              <p14:xfrm>
                <a:off x="2249738" y="4672178"/>
                <a:ext cx="93600" cy="99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2E47C2-DB2D-42DC-807C-1B23AE7A17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41098" y="4663178"/>
                  <a:ext cx="111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62F92C6-5B5A-4717-B5F2-CB0312C4BA58}"/>
                    </a:ext>
                  </a:extLst>
                </p14:cNvPr>
                <p14:cNvContentPartPr/>
                <p14:nvPr/>
              </p14:nvContentPartPr>
              <p14:xfrm>
                <a:off x="2443418" y="4669658"/>
                <a:ext cx="130680" cy="78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62F92C6-5B5A-4717-B5F2-CB0312C4BA5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34418" y="4661018"/>
                  <a:ext cx="148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9D8E4BB-3BCA-4199-9D04-57190C57E0F2}"/>
                    </a:ext>
                  </a:extLst>
                </p14:cNvPr>
                <p14:cNvContentPartPr/>
                <p14:nvPr/>
              </p14:nvContentPartPr>
              <p14:xfrm>
                <a:off x="2666978" y="4691258"/>
                <a:ext cx="33120" cy="16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9D8E4BB-3BCA-4199-9D04-57190C57E0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338" y="4682258"/>
                  <a:ext cx="50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671F1AB-2882-4C18-BE39-BD0CA5B05D76}"/>
                    </a:ext>
                  </a:extLst>
                </p14:cNvPr>
                <p14:cNvContentPartPr/>
                <p14:nvPr/>
              </p14:nvContentPartPr>
              <p14:xfrm>
                <a:off x="2862098" y="4639778"/>
                <a:ext cx="82080" cy="86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71F1AB-2882-4C18-BE39-BD0CA5B05D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53458" y="4630778"/>
                  <a:ext cx="99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C28DBFE-C3B0-4F75-A86C-83FCC384B473}"/>
                    </a:ext>
                  </a:extLst>
                </p14:cNvPr>
                <p14:cNvContentPartPr/>
                <p14:nvPr/>
              </p14:nvContentPartPr>
              <p14:xfrm>
                <a:off x="2983058" y="4652378"/>
                <a:ext cx="98640" cy="72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C28DBFE-C3B0-4F75-A86C-83FCC384B4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74058" y="4643738"/>
                  <a:ext cx="116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E492BD-E092-4B92-8982-84C17543A898}"/>
                    </a:ext>
                  </a:extLst>
                </p14:cNvPr>
                <p14:cNvContentPartPr/>
                <p14:nvPr/>
              </p14:nvContentPartPr>
              <p14:xfrm>
                <a:off x="3129578" y="4635818"/>
                <a:ext cx="106920" cy="94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E492BD-E092-4B92-8982-84C17543A8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20938" y="4626818"/>
                  <a:ext cx="124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D1C6FF5-FC7A-41B6-8925-89D832C8B62C}"/>
                    </a:ext>
                  </a:extLst>
                </p14:cNvPr>
                <p14:cNvContentPartPr/>
                <p14:nvPr/>
              </p14:nvContentPartPr>
              <p14:xfrm>
                <a:off x="3305978" y="4518818"/>
                <a:ext cx="131760" cy="180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D1C6FF5-FC7A-41B6-8925-89D832C8B62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97338" y="4509818"/>
                  <a:ext cx="149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ACB1B0-D07A-4C5E-A51B-999389BA6C94}"/>
                    </a:ext>
                  </a:extLst>
                </p14:cNvPr>
                <p14:cNvContentPartPr/>
                <p14:nvPr/>
              </p14:nvContentPartPr>
              <p14:xfrm>
                <a:off x="2662298" y="4675778"/>
                <a:ext cx="72000" cy="66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ACB1B0-D07A-4C5E-A51B-999389BA6C9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53298" y="4667138"/>
                  <a:ext cx="8964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B1E3900-1EA8-4E36-B141-2AC37F582C6B}"/>
                  </a:ext>
                </a:extLst>
              </p14:cNvPr>
              <p14:cNvContentPartPr/>
              <p14:nvPr/>
            </p14:nvContentPartPr>
            <p14:xfrm>
              <a:off x="3577090" y="1283629"/>
              <a:ext cx="90000" cy="14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B1E3900-1EA8-4E36-B141-2AC37F582C6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68090" y="1274629"/>
                <a:ext cx="10764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A31BD29D-D9B3-489E-AA3E-92D6D67334FF}"/>
              </a:ext>
            </a:extLst>
          </p:cNvPr>
          <p:cNvGrpSpPr/>
          <p:nvPr/>
        </p:nvGrpSpPr>
        <p:grpSpPr>
          <a:xfrm>
            <a:off x="3896770" y="1188589"/>
            <a:ext cx="619920" cy="153360"/>
            <a:chOff x="3979898" y="4538618"/>
            <a:chExt cx="61992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9E5DE5-F8D1-4A57-8EE5-29A9E2CCFC42}"/>
                    </a:ext>
                  </a:extLst>
                </p14:cNvPr>
                <p14:cNvContentPartPr/>
                <p14:nvPr/>
              </p14:nvContentPartPr>
              <p14:xfrm>
                <a:off x="3979898" y="4598738"/>
                <a:ext cx="83520" cy="90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9E5DE5-F8D1-4A57-8EE5-29A9E2CCFC4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70898" y="4590098"/>
                  <a:ext cx="101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68364BA-8AED-44CD-921C-BCE6EB48D6A6}"/>
                    </a:ext>
                  </a:extLst>
                </p14:cNvPr>
                <p14:cNvContentPartPr/>
                <p14:nvPr/>
              </p14:nvContentPartPr>
              <p14:xfrm>
                <a:off x="4096898" y="4538618"/>
                <a:ext cx="36360" cy="140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68364BA-8AED-44CD-921C-BCE6EB48D6A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88258" y="4529978"/>
                  <a:ext cx="54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381622A-21D3-4C71-9875-ED8CC95E634A}"/>
                    </a:ext>
                  </a:extLst>
                </p14:cNvPr>
                <p14:cNvContentPartPr/>
                <p14:nvPr/>
              </p14:nvContentPartPr>
              <p14:xfrm>
                <a:off x="4218218" y="4614938"/>
                <a:ext cx="126000" cy="77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381622A-21D3-4C71-9875-ED8CC95E63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09218" y="4605938"/>
                  <a:ext cx="143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3018708-1DF9-4B5A-836D-04109444BF02}"/>
                    </a:ext>
                  </a:extLst>
                </p14:cNvPr>
                <p14:cNvContentPartPr/>
                <p14:nvPr/>
              </p14:nvContentPartPr>
              <p14:xfrm>
                <a:off x="4441778" y="4582538"/>
                <a:ext cx="158040" cy="65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3018708-1DF9-4B5A-836D-04109444BF0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33138" y="4573538"/>
                  <a:ext cx="1756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B3ED02C-3A9B-482C-A942-80526FC2FB50}"/>
              </a:ext>
            </a:extLst>
          </p:cNvPr>
          <p:cNvGrpSpPr/>
          <p:nvPr/>
        </p:nvGrpSpPr>
        <p:grpSpPr>
          <a:xfrm>
            <a:off x="4671490" y="1126309"/>
            <a:ext cx="617040" cy="206640"/>
            <a:chOff x="4754618" y="4476338"/>
            <a:chExt cx="61704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F7A6577-2BB7-4A65-8F75-B139C6B02118}"/>
                    </a:ext>
                  </a:extLst>
                </p14:cNvPr>
                <p14:cNvContentPartPr/>
                <p14:nvPr/>
              </p14:nvContentPartPr>
              <p14:xfrm>
                <a:off x="4754618" y="4582898"/>
                <a:ext cx="47160" cy="34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F7A6577-2BB7-4A65-8F75-B139C6B021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45618" y="4573898"/>
                  <a:ext cx="64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BDEA61E-F0E2-42D8-B087-DCA9C6366B84}"/>
                    </a:ext>
                  </a:extLst>
                </p14:cNvPr>
                <p14:cNvContentPartPr/>
                <p14:nvPr/>
              </p14:nvContentPartPr>
              <p14:xfrm>
                <a:off x="4934618" y="4558418"/>
                <a:ext cx="69480" cy="101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BDEA61E-F0E2-42D8-B087-DCA9C6366B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25618" y="4549418"/>
                  <a:ext cx="87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BBBE1F-76EE-4A63-B9B0-D13DC26C2B4E}"/>
                    </a:ext>
                  </a:extLst>
                </p14:cNvPr>
                <p14:cNvContentPartPr/>
                <p14:nvPr/>
              </p14:nvContentPartPr>
              <p14:xfrm>
                <a:off x="5056298" y="4517018"/>
                <a:ext cx="29520" cy="122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BBBE1F-76EE-4A63-B9B0-D13DC26C2B4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47298" y="4508018"/>
                  <a:ext cx="47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83C3740-C342-4438-A9FE-721F6EAC07D9}"/>
                    </a:ext>
                  </a:extLst>
                </p14:cNvPr>
                <p14:cNvContentPartPr/>
                <p14:nvPr/>
              </p14:nvContentPartPr>
              <p14:xfrm>
                <a:off x="5123978" y="4581458"/>
                <a:ext cx="69840" cy="66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83C3740-C342-4438-A9FE-721F6EAC07D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15338" y="4572458"/>
                  <a:ext cx="87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228885D-C896-4CD4-BE4E-A6F21F20D7C4}"/>
                    </a:ext>
                  </a:extLst>
                </p14:cNvPr>
                <p14:cNvContentPartPr/>
                <p14:nvPr/>
              </p14:nvContentPartPr>
              <p14:xfrm>
                <a:off x="5262578" y="4476338"/>
                <a:ext cx="109080" cy="206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228885D-C896-4CD4-BE4E-A6F21F20D7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53578" y="4467698"/>
                  <a:ext cx="12672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BBF7B10-7230-47BF-B4E8-65E0D104F84C}"/>
              </a:ext>
            </a:extLst>
          </p:cNvPr>
          <p:cNvGrpSpPr/>
          <p:nvPr/>
        </p:nvGrpSpPr>
        <p:grpSpPr>
          <a:xfrm>
            <a:off x="822730" y="1346629"/>
            <a:ext cx="247320" cy="118440"/>
            <a:chOff x="905858" y="4696658"/>
            <a:chExt cx="247320" cy="1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E7353D-B059-4454-A4C9-63ABA1056E19}"/>
                    </a:ext>
                  </a:extLst>
                </p14:cNvPr>
                <p14:cNvContentPartPr/>
                <p14:nvPr/>
              </p14:nvContentPartPr>
              <p14:xfrm>
                <a:off x="905858" y="4696658"/>
                <a:ext cx="103320" cy="118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E7353D-B059-4454-A4C9-63ABA1056E1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218" y="4688018"/>
                  <a:ext cx="120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26FC695-76F0-4C4C-83E0-656757C67DE8}"/>
                    </a:ext>
                  </a:extLst>
                </p14:cNvPr>
                <p14:cNvContentPartPr/>
                <p14:nvPr/>
              </p14:nvContentPartPr>
              <p14:xfrm>
                <a:off x="1057058" y="4722938"/>
                <a:ext cx="96120" cy="11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26FC695-76F0-4C4C-83E0-656757C67DE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48058" y="4713938"/>
                  <a:ext cx="11376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DEEA3FE-A6AC-4AF7-AAE2-E963C190FFDC}"/>
                  </a:ext>
                </a:extLst>
              </p14:cNvPr>
              <p14:cNvContentPartPr/>
              <p14:nvPr/>
            </p14:nvContentPartPr>
            <p14:xfrm>
              <a:off x="3618850" y="1214869"/>
              <a:ext cx="24120" cy="127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DEEA3FE-A6AC-4AF7-AAE2-E963C190FFD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610210" y="1205869"/>
                <a:ext cx="4176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EBC56FCE-36BE-4105-87DB-8E834D9ADF9A}"/>
              </a:ext>
            </a:extLst>
          </p:cNvPr>
          <p:cNvGrpSpPr/>
          <p:nvPr/>
        </p:nvGrpSpPr>
        <p:grpSpPr>
          <a:xfrm>
            <a:off x="5993770" y="322789"/>
            <a:ext cx="1016280" cy="239400"/>
            <a:chOff x="6183818" y="3656618"/>
            <a:chExt cx="101628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3CB9D7C-BEC4-4FC4-BBFF-F3C314902942}"/>
                    </a:ext>
                  </a:extLst>
                </p14:cNvPr>
                <p14:cNvContentPartPr/>
                <p14:nvPr/>
              </p14:nvContentPartPr>
              <p14:xfrm>
                <a:off x="6183818" y="3795218"/>
                <a:ext cx="226440" cy="92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3CB9D7C-BEC4-4FC4-BBFF-F3C31490294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75178" y="3786578"/>
                  <a:ext cx="244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3AB844D-9766-41C5-908F-13FA3230C88D}"/>
                    </a:ext>
                  </a:extLst>
                </p14:cNvPr>
                <p14:cNvContentPartPr/>
                <p14:nvPr/>
              </p14:nvContentPartPr>
              <p14:xfrm>
                <a:off x="6462098" y="3776858"/>
                <a:ext cx="96840" cy="119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3AB844D-9766-41C5-908F-13FA3230C88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53458" y="3768218"/>
                  <a:ext cx="114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7F005E1-AD01-4FC9-911F-C77C2C146C77}"/>
                    </a:ext>
                  </a:extLst>
                </p14:cNvPr>
                <p14:cNvContentPartPr/>
                <p14:nvPr/>
              </p14:nvContentPartPr>
              <p14:xfrm>
                <a:off x="6672698" y="3656618"/>
                <a:ext cx="62280" cy="226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7F005E1-AD01-4FC9-911F-C77C2C146C7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64058" y="3647618"/>
                  <a:ext cx="799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2424F6C-E3EA-49A4-8EB8-424B598AF662}"/>
                    </a:ext>
                  </a:extLst>
                </p14:cNvPr>
                <p14:cNvContentPartPr/>
                <p14:nvPr/>
              </p14:nvContentPartPr>
              <p14:xfrm>
                <a:off x="6794018" y="3699098"/>
                <a:ext cx="204840" cy="142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2424F6C-E3EA-49A4-8EB8-424B598AF66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85018" y="3690458"/>
                  <a:ext cx="222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87D87CF-D985-48F3-B7AA-3770A6C1B7D6}"/>
                    </a:ext>
                  </a:extLst>
                </p14:cNvPr>
                <p14:cNvContentPartPr/>
                <p14:nvPr/>
              </p14:nvContentPartPr>
              <p14:xfrm>
                <a:off x="7091378" y="3752378"/>
                <a:ext cx="108720" cy="80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87D87CF-D985-48F3-B7AA-3770A6C1B7D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82738" y="3743378"/>
                  <a:ext cx="1263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4C983EB-CBFE-4229-877F-CB6622DA7CF0}"/>
              </a:ext>
            </a:extLst>
          </p:cNvPr>
          <p:cNvGrpSpPr/>
          <p:nvPr/>
        </p:nvGrpSpPr>
        <p:grpSpPr>
          <a:xfrm>
            <a:off x="7140010" y="292189"/>
            <a:ext cx="726480" cy="255600"/>
            <a:chOff x="7330058" y="3626018"/>
            <a:chExt cx="72648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C39F4E-E765-46FC-B549-3275D4215C4C}"/>
                    </a:ext>
                  </a:extLst>
                </p14:cNvPr>
                <p14:cNvContentPartPr/>
                <p14:nvPr/>
              </p14:nvContentPartPr>
              <p14:xfrm>
                <a:off x="7330058" y="3763898"/>
                <a:ext cx="74160" cy="6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C39F4E-E765-46FC-B549-3275D4215C4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21058" y="3754898"/>
                  <a:ext cx="91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F761A39-FFF5-4517-B3C6-CE1EF18C1838}"/>
                    </a:ext>
                  </a:extLst>
                </p14:cNvPr>
                <p14:cNvContentPartPr/>
                <p14:nvPr/>
              </p14:nvContentPartPr>
              <p14:xfrm>
                <a:off x="7515098" y="3670658"/>
                <a:ext cx="229680" cy="135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F761A39-FFF5-4517-B3C6-CE1EF18C18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06098" y="3661658"/>
                  <a:ext cx="247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9404D24-4804-4447-B9C7-E15778B4CBA5}"/>
                    </a:ext>
                  </a:extLst>
                </p14:cNvPr>
                <p14:cNvContentPartPr/>
                <p14:nvPr/>
              </p14:nvContentPartPr>
              <p14:xfrm>
                <a:off x="7759898" y="3626018"/>
                <a:ext cx="92160" cy="255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9404D24-4804-4447-B9C7-E15778B4CBA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50898" y="3617378"/>
                  <a:ext cx="109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B2301CE-4EFB-443E-9070-DA4423F98947}"/>
                    </a:ext>
                  </a:extLst>
                </p14:cNvPr>
                <p14:cNvContentPartPr/>
                <p14:nvPr/>
              </p14:nvContentPartPr>
              <p14:xfrm>
                <a:off x="7937738" y="3753818"/>
                <a:ext cx="118800" cy="10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B2301CE-4EFB-443E-9070-DA4423F989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29098" y="3745178"/>
                  <a:ext cx="136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9A68416-5E90-43C0-8C87-78C6C8965C9C}"/>
                    </a:ext>
                  </a:extLst>
                </p14:cNvPr>
                <p14:cNvContentPartPr/>
                <p14:nvPr/>
              </p14:nvContentPartPr>
              <p14:xfrm>
                <a:off x="7993538" y="3695858"/>
                <a:ext cx="30600" cy="111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9A68416-5E90-43C0-8C87-78C6C8965C9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84898" y="3686858"/>
                  <a:ext cx="4824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989DD73-B7F6-4416-945A-C10A68357501}"/>
              </a:ext>
            </a:extLst>
          </p:cNvPr>
          <p:cNvGrpSpPr/>
          <p:nvPr/>
        </p:nvGrpSpPr>
        <p:grpSpPr>
          <a:xfrm>
            <a:off x="8076010" y="211909"/>
            <a:ext cx="612720" cy="325080"/>
            <a:chOff x="8266058" y="3545738"/>
            <a:chExt cx="61272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993A2F6-A063-4B63-B74F-272F9693D8FE}"/>
                    </a:ext>
                  </a:extLst>
                </p14:cNvPr>
                <p14:cNvContentPartPr/>
                <p14:nvPr/>
              </p14:nvContentPartPr>
              <p14:xfrm>
                <a:off x="8266058" y="3600818"/>
                <a:ext cx="146520" cy="203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993A2F6-A063-4B63-B74F-272F9693D8F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57058" y="3591818"/>
                  <a:ext cx="164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DFE9FE8-B50B-4B78-8A10-FB2F79C6E37F}"/>
                    </a:ext>
                  </a:extLst>
                </p14:cNvPr>
                <p14:cNvContentPartPr/>
                <p14:nvPr/>
              </p14:nvContentPartPr>
              <p14:xfrm>
                <a:off x="8516258" y="3763538"/>
                <a:ext cx="132480" cy="81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DFE9FE8-B50B-4B78-8A10-FB2F79C6E37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07618" y="3754898"/>
                  <a:ext cx="150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B22347-D20F-403F-836F-EF20E0A0B8C1}"/>
                    </a:ext>
                  </a:extLst>
                </p14:cNvPr>
                <p14:cNvContentPartPr/>
                <p14:nvPr/>
              </p14:nvContentPartPr>
              <p14:xfrm>
                <a:off x="8468738" y="3545738"/>
                <a:ext cx="95760" cy="325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B22347-D20F-403F-836F-EF20E0A0B8C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59738" y="3536738"/>
                  <a:ext cx="1134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1647BF4-FB3C-4B58-BA00-B1659598A989}"/>
                    </a:ext>
                  </a:extLst>
                </p14:cNvPr>
                <p14:cNvContentPartPr/>
                <p14:nvPr/>
              </p14:nvContentPartPr>
              <p14:xfrm>
                <a:off x="8554418" y="3624218"/>
                <a:ext cx="177120" cy="215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1647BF4-FB3C-4B58-BA00-B1659598A9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45418" y="3615578"/>
                  <a:ext cx="194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5FF5BB5-3C96-48EA-B50A-1B627C803EC7}"/>
                    </a:ext>
                  </a:extLst>
                </p14:cNvPr>
                <p14:cNvContentPartPr/>
                <p14:nvPr/>
              </p14:nvContentPartPr>
              <p14:xfrm>
                <a:off x="8780138" y="3583898"/>
                <a:ext cx="98640" cy="262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5FF5BB5-3C96-48EA-B50A-1B627C803EC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1498" y="3575258"/>
                  <a:ext cx="11628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14AE905-0DE5-44E6-B054-953DCB083380}"/>
              </a:ext>
            </a:extLst>
          </p:cNvPr>
          <p:cNvGrpSpPr/>
          <p:nvPr/>
        </p:nvGrpSpPr>
        <p:grpSpPr>
          <a:xfrm>
            <a:off x="8840650" y="201829"/>
            <a:ext cx="2301480" cy="238320"/>
            <a:chOff x="9030698" y="3535658"/>
            <a:chExt cx="230148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D420D51-6F65-4FAA-8360-1AB617C15DD6}"/>
                    </a:ext>
                  </a:extLst>
                </p14:cNvPr>
                <p14:cNvContentPartPr/>
                <p14:nvPr/>
              </p14:nvContentPartPr>
              <p14:xfrm>
                <a:off x="9030698" y="3665618"/>
                <a:ext cx="237960" cy="96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D420D51-6F65-4FAA-8360-1AB617C15DD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22058" y="3656978"/>
                  <a:ext cx="255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1CCE8B-8EF5-4C37-856B-5B0B5D1E71DA}"/>
                    </a:ext>
                  </a:extLst>
                </p14:cNvPr>
                <p14:cNvContentPartPr/>
                <p14:nvPr/>
              </p14:nvContentPartPr>
              <p14:xfrm>
                <a:off x="9340658" y="3650138"/>
                <a:ext cx="72360" cy="123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1CCE8B-8EF5-4C37-856B-5B0B5D1E71D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32018" y="3641138"/>
                  <a:ext cx="90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4A7DA3C-3EB3-4AFA-B1AF-EBD04C4ABC59}"/>
                    </a:ext>
                  </a:extLst>
                </p14:cNvPr>
                <p14:cNvContentPartPr/>
                <p14:nvPr/>
              </p14:nvContentPartPr>
              <p14:xfrm>
                <a:off x="9497618" y="3554738"/>
                <a:ext cx="77040" cy="200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4A7DA3C-3EB3-4AFA-B1AF-EBD04C4ABC5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88978" y="3546098"/>
                  <a:ext cx="94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73FC0DD-A770-40C6-A1CF-171DBF4B7283}"/>
                    </a:ext>
                  </a:extLst>
                </p14:cNvPr>
                <p14:cNvContentPartPr/>
                <p14:nvPr/>
              </p14:nvContentPartPr>
              <p14:xfrm>
                <a:off x="9621818" y="3608738"/>
                <a:ext cx="201240" cy="147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73FC0DD-A770-40C6-A1CF-171DBF4B728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13178" y="3599738"/>
                  <a:ext cx="218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EEE5312-00A5-464E-9953-C23323000DEE}"/>
                    </a:ext>
                  </a:extLst>
                </p14:cNvPr>
                <p14:cNvContentPartPr/>
                <p14:nvPr/>
              </p14:nvContentPartPr>
              <p14:xfrm>
                <a:off x="9943658" y="3664538"/>
                <a:ext cx="110520" cy="100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EEE5312-00A5-464E-9953-C23323000DE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35018" y="3655898"/>
                  <a:ext cx="128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0106FF8-5AF9-4BCA-A885-486BC94C4645}"/>
                    </a:ext>
                  </a:extLst>
                </p14:cNvPr>
                <p14:cNvContentPartPr/>
                <p14:nvPr/>
              </p14:nvContentPartPr>
              <p14:xfrm>
                <a:off x="10176578" y="3700178"/>
                <a:ext cx="52560" cy="4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0106FF8-5AF9-4BCA-A885-486BC94C464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67938" y="3691178"/>
                  <a:ext cx="70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6B430BD-A61B-468B-BD76-87179B27EDC3}"/>
                    </a:ext>
                  </a:extLst>
                </p14:cNvPr>
                <p14:cNvContentPartPr/>
                <p14:nvPr/>
              </p14:nvContentPartPr>
              <p14:xfrm>
                <a:off x="10349738" y="3609458"/>
                <a:ext cx="99360" cy="136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6B430BD-A61B-468B-BD76-87179B27EDC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41098" y="3600458"/>
                  <a:ext cx="117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F0B99F7-E090-4590-810D-6245431A2341}"/>
                    </a:ext>
                  </a:extLst>
                </p14:cNvPr>
                <p14:cNvContentPartPr/>
                <p14:nvPr/>
              </p14:nvContentPartPr>
              <p14:xfrm>
                <a:off x="10558898" y="3596498"/>
                <a:ext cx="184320" cy="140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F0B99F7-E090-4590-810D-6245431A23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50258" y="3587498"/>
                  <a:ext cx="201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C803E82-C685-4FF7-9DBC-E5E9B4494D10}"/>
                    </a:ext>
                  </a:extLst>
                </p14:cNvPr>
                <p14:cNvContentPartPr/>
                <p14:nvPr/>
              </p14:nvContentPartPr>
              <p14:xfrm>
                <a:off x="10805858" y="3535658"/>
                <a:ext cx="69120" cy="238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C803E82-C685-4FF7-9DBC-E5E9B4494D1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97218" y="3526658"/>
                  <a:ext cx="86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6CD72C9-4D91-4E7A-B98A-5A47B8B2673F}"/>
                    </a:ext>
                  </a:extLst>
                </p14:cNvPr>
                <p14:cNvContentPartPr/>
                <p14:nvPr/>
              </p14:nvContentPartPr>
              <p14:xfrm>
                <a:off x="10960658" y="3647978"/>
                <a:ext cx="96840" cy="4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6CD72C9-4D91-4E7A-B98A-5A47B8B2673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951658" y="3638978"/>
                  <a:ext cx="114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9F4F740-32C6-4281-843D-84463F161ED1}"/>
                    </a:ext>
                  </a:extLst>
                </p14:cNvPr>
                <p14:cNvContentPartPr/>
                <p14:nvPr/>
              </p14:nvContentPartPr>
              <p14:xfrm>
                <a:off x="11009618" y="3605138"/>
                <a:ext cx="4320" cy="118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9F4F740-32C6-4281-843D-84463F161E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000978" y="3596138"/>
                  <a:ext cx="21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6AECC4C-49FA-4628-AF78-EA296040E395}"/>
                    </a:ext>
                  </a:extLst>
                </p14:cNvPr>
                <p14:cNvContentPartPr/>
                <p14:nvPr/>
              </p14:nvContentPartPr>
              <p14:xfrm>
                <a:off x="11122658" y="3698738"/>
                <a:ext cx="209520" cy="9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6AECC4C-49FA-4628-AF78-EA296040E39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114018" y="3689738"/>
                  <a:ext cx="22716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FD7B3AC-272D-4DEE-B849-273F813D8ED1}"/>
                  </a:ext>
                </a:extLst>
              </p14:cNvPr>
              <p14:cNvContentPartPr/>
              <p14:nvPr/>
            </p14:nvContentPartPr>
            <p14:xfrm>
              <a:off x="11294050" y="356629"/>
              <a:ext cx="17640" cy="3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FD7B3AC-272D-4DEE-B849-273F813D8ED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285050" y="347989"/>
                <a:ext cx="3528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61BEB34-98D0-4E57-A256-D759713C1B9F}"/>
              </a:ext>
            </a:extLst>
          </p:cNvPr>
          <p:cNvGrpSpPr/>
          <p:nvPr/>
        </p:nvGrpSpPr>
        <p:grpSpPr>
          <a:xfrm>
            <a:off x="5959930" y="635989"/>
            <a:ext cx="307440" cy="45360"/>
            <a:chOff x="6149978" y="3969818"/>
            <a:chExt cx="307440" cy="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1EB3754-DD3C-4505-BB3D-BD036C455283}"/>
                    </a:ext>
                  </a:extLst>
                </p14:cNvPr>
                <p14:cNvContentPartPr/>
                <p14:nvPr/>
              </p14:nvContentPartPr>
              <p14:xfrm>
                <a:off x="6149978" y="4006538"/>
                <a:ext cx="27000" cy="1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1EB3754-DD3C-4505-BB3D-BD036C45528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40978" y="3997898"/>
                  <a:ext cx="44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9BBBC70-02CB-43EA-84AA-8A01666DB2FE}"/>
                    </a:ext>
                  </a:extLst>
                </p14:cNvPr>
                <p14:cNvContentPartPr/>
                <p14:nvPr/>
              </p14:nvContentPartPr>
              <p14:xfrm>
                <a:off x="6223418" y="3969818"/>
                <a:ext cx="234000" cy="45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9BBBC70-02CB-43EA-84AA-8A01666DB2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14418" y="3960818"/>
                  <a:ext cx="25164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A9E71E9-8643-41A2-8675-C33166451778}"/>
                  </a:ext>
                </a:extLst>
              </p14:cNvPr>
              <p14:cNvContentPartPr/>
              <p14:nvPr/>
            </p14:nvContentPartPr>
            <p14:xfrm>
              <a:off x="6438370" y="651109"/>
              <a:ext cx="258840" cy="27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A9E71E9-8643-41A2-8675-C3316645177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429730" y="642109"/>
                <a:ext cx="27648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4CFF5C4-3142-4033-8819-33089A58E74F}"/>
              </a:ext>
            </a:extLst>
          </p:cNvPr>
          <p:cNvGrpSpPr/>
          <p:nvPr/>
        </p:nvGrpSpPr>
        <p:grpSpPr>
          <a:xfrm>
            <a:off x="6845530" y="629509"/>
            <a:ext cx="717120" cy="32400"/>
            <a:chOff x="7035578" y="3963338"/>
            <a:chExt cx="717120" cy="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85EEF59-1369-4044-AC97-6EA4F8E87C62}"/>
                    </a:ext>
                  </a:extLst>
                </p14:cNvPr>
                <p14:cNvContentPartPr/>
                <p14:nvPr/>
              </p14:nvContentPartPr>
              <p14:xfrm>
                <a:off x="7035578" y="3963338"/>
                <a:ext cx="583560" cy="32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85EEF59-1369-4044-AC97-6EA4F8E87C6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26938" y="3954338"/>
                  <a:ext cx="601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66B9898-D1A9-4EF9-8717-96748E860E03}"/>
                    </a:ext>
                  </a:extLst>
                </p14:cNvPr>
                <p14:cNvContentPartPr/>
                <p14:nvPr/>
              </p14:nvContentPartPr>
              <p14:xfrm>
                <a:off x="7686458" y="3988538"/>
                <a:ext cx="6624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66B9898-D1A9-4EF9-8717-96748E860E0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77818" y="3979538"/>
                  <a:ext cx="838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866444E-BC2A-43E2-AC38-71FE4856110A}"/>
                  </a:ext>
                </a:extLst>
              </p14:cNvPr>
              <p14:cNvContentPartPr/>
              <p14:nvPr/>
            </p14:nvContentPartPr>
            <p14:xfrm>
              <a:off x="8880938" y="586898"/>
              <a:ext cx="1793160" cy="1702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866444E-BC2A-43E2-AC38-71FE4856110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872298" y="577898"/>
                <a:ext cx="181080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D26FE1E-7088-430F-A3E2-17D1416EA0A9}"/>
              </a:ext>
            </a:extLst>
          </p:cNvPr>
          <p:cNvGrpSpPr/>
          <p:nvPr/>
        </p:nvGrpSpPr>
        <p:grpSpPr>
          <a:xfrm>
            <a:off x="8933498" y="991178"/>
            <a:ext cx="1150920" cy="210600"/>
            <a:chOff x="8933498" y="991178"/>
            <a:chExt cx="1150920" cy="2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67C80AD-927F-45F6-81C8-6AD5AA12E7A8}"/>
                    </a:ext>
                  </a:extLst>
                </p14:cNvPr>
                <p14:cNvContentPartPr/>
                <p14:nvPr/>
              </p14:nvContentPartPr>
              <p14:xfrm>
                <a:off x="8933498" y="1085498"/>
                <a:ext cx="169920" cy="102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67C80AD-927F-45F6-81C8-6AD5AA12E7A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24498" y="1076498"/>
                  <a:ext cx="187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A4AAAA5-32BB-489B-B84F-E73D254DFB44}"/>
                    </a:ext>
                  </a:extLst>
                </p14:cNvPr>
                <p14:cNvContentPartPr/>
                <p14:nvPr/>
              </p14:nvContentPartPr>
              <p14:xfrm>
                <a:off x="9079298" y="1105658"/>
                <a:ext cx="138960" cy="71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A4AAAA5-32BB-489B-B84F-E73D254DFB4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70298" y="1096658"/>
                  <a:ext cx="156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362F0D4-67A0-49EA-B8D3-B2C970FBE96B}"/>
                    </a:ext>
                  </a:extLst>
                </p14:cNvPr>
                <p14:cNvContentPartPr/>
                <p14:nvPr/>
              </p14:nvContentPartPr>
              <p14:xfrm>
                <a:off x="9264338" y="1082618"/>
                <a:ext cx="85320" cy="111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362F0D4-67A0-49EA-B8D3-B2C970FBE96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55338" y="1073978"/>
                  <a:ext cx="102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1B318FB-C1E9-454D-8A28-2F19B2440DE1}"/>
                    </a:ext>
                  </a:extLst>
                </p14:cNvPr>
                <p14:cNvContentPartPr/>
                <p14:nvPr/>
              </p14:nvContentPartPr>
              <p14:xfrm>
                <a:off x="9429218" y="991178"/>
                <a:ext cx="63720" cy="195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1B318FB-C1E9-454D-8A28-2F19B2440DE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20218" y="982538"/>
                  <a:ext cx="81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114848C-CB81-48DA-B075-710D151FD95F}"/>
                    </a:ext>
                  </a:extLst>
                </p14:cNvPr>
                <p14:cNvContentPartPr/>
                <p14:nvPr/>
              </p14:nvContentPartPr>
              <p14:xfrm>
                <a:off x="9569618" y="1021058"/>
                <a:ext cx="171720" cy="162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114848C-CB81-48DA-B075-710D151FD95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60978" y="1012418"/>
                  <a:ext cx="189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F0FD906-A2F9-4987-BBAE-DF644595A7B6}"/>
                    </a:ext>
                  </a:extLst>
                </p14:cNvPr>
                <p14:cNvContentPartPr/>
                <p14:nvPr/>
              </p14:nvContentPartPr>
              <p14:xfrm>
                <a:off x="9789578" y="1102058"/>
                <a:ext cx="108720" cy="99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F0FD906-A2F9-4987-BBAE-DF644595A7B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80938" y="1093058"/>
                  <a:ext cx="126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05922F5-B4B8-4CAF-A5AD-711C2D68A067}"/>
                    </a:ext>
                  </a:extLst>
                </p14:cNvPr>
                <p14:cNvContentPartPr/>
                <p14:nvPr/>
              </p14:nvContentPartPr>
              <p14:xfrm>
                <a:off x="10019978" y="1127618"/>
                <a:ext cx="64440" cy="9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05922F5-B4B8-4CAF-A5AD-711C2D68A06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10978" y="1118618"/>
                  <a:ext cx="8208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2EF6962-5ABD-4A2A-A4BC-8CB107561CF6}"/>
              </a:ext>
            </a:extLst>
          </p:cNvPr>
          <p:cNvGrpSpPr/>
          <p:nvPr/>
        </p:nvGrpSpPr>
        <p:grpSpPr>
          <a:xfrm>
            <a:off x="10161818" y="493298"/>
            <a:ext cx="95040" cy="8280"/>
            <a:chOff x="10161818" y="493298"/>
            <a:chExt cx="95040" cy="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0DB288F-CC9C-4444-9B78-E3C87250BDF8}"/>
                    </a:ext>
                  </a:extLst>
                </p14:cNvPr>
                <p14:cNvContentPartPr/>
                <p14:nvPr/>
              </p14:nvContentPartPr>
              <p14:xfrm>
                <a:off x="10161818" y="493298"/>
                <a:ext cx="62640" cy="1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0DB288F-CC9C-4444-9B78-E3C87250BDF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53178" y="484658"/>
                  <a:ext cx="802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63F4CE2-42E5-4D94-98AC-08F74BD8EA5A}"/>
                    </a:ext>
                  </a:extLst>
                </p14:cNvPr>
                <p14:cNvContentPartPr/>
                <p14:nvPr/>
              </p14:nvContentPartPr>
              <p14:xfrm>
                <a:off x="10196018" y="493298"/>
                <a:ext cx="60840" cy="8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63F4CE2-42E5-4D94-98AC-08F74BD8EA5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87018" y="484658"/>
                  <a:ext cx="7848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E1537CF-A6E1-4929-911A-65ECBA23DB92}"/>
              </a:ext>
            </a:extLst>
          </p:cNvPr>
          <p:cNvGrpSpPr/>
          <p:nvPr/>
        </p:nvGrpSpPr>
        <p:grpSpPr>
          <a:xfrm>
            <a:off x="10358378" y="890378"/>
            <a:ext cx="304200" cy="363600"/>
            <a:chOff x="10358378" y="890378"/>
            <a:chExt cx="30420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699304B-E972-488F-A7A0-758242A7AE31}"/>
                    </a:ext>
                  </a:extLst>
                </p14:cNvPr>
                <p14:cNvContentPartPr/>
                <p14:nvPr/>
              </p14:nvContentPartPr>
              <p14:xfrm>
                <a:off x="10551698" y="944018"/>
                <a:ext cx="85680" cy="18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699304B-E972-488F-A7A0-758242A7AE3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542698" y="935018"/>
                  <a:ext cx="103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830D563-A494-447D-9E5E-87C97AEF9E03}"/>
                    </a:ext>
                  </a:extLst>
                </p14:cNvPr>
                <p14:cNvContentPartPr/>
                <p14:nvPr/>
              </p14:nvContentPartPr>
              <p14:xfrm>
                <a:off x="10603178" y="952298"/>
                <a:ext cx="59400" cy="238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830D563-A494-447D-9E5E-87C97AEF9E0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594538" y="943298"/>
                  <a:ext cx="77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86A0BF9-B27B-4654-8D61-17DF59D10A99}"/>
                    </a:ext>
                  </a:extLst>
                </p14:cNvPr>
                <p14:cNvContentPartPr/>
                <p14:nvPr/>
              </p14:nvContentPartPr>
              <p14:xfrm>
                <a:off x="10358378" y="1049138"/>
                <a:ext cx="194400" cy="137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86A0BF9-B27B-4654-8D61-17DF59D10A9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49378" y="1040498"/>
                  <a:ext cx="212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FEE2D81-05DC-47A1-A8CF-B59A3072D2BE}"/>
                    </a:ext>
                  </a:extLst>
                </p14:cNvPr>
                <p14:cNvContentPartPr/>
                <p14:nvPr/>
              </p14:nvContentPartPr>
              <p14:xfrm>
                <a:off x="10548818" y="890378"/>
                <a:ext cx="103680" cy="363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FEE2D81-05DC-47A1-A8CF-B59A3072D2B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40178" y="881378"/>
                  <a:ext cx="121320" cy="38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7B702D7-89C3-4D31-81F3-B02FA0856FDA}"/>
                  </a:ext>
                </a:extLst>
              </p14:cNvPr>
              <p14:cNvContentPartPr/>
              <p14:nvPr/>
            </p14:nvContentPartPr>
            <p14:xfrm>
              <a:off x="9993338" y="1304018"/>
              <a:ext cx="459720" cy="100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7B702D7-89C3-4D31-81F3-B02FA0856FD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984338" y="1295378"/>
                <a:ext cx="477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CC3A4BD-6FA6-44B3-83EC-C117AB12D5E9}"/>
                  </a:ext>
                </a:extLst>
              </p14:cNvPr>
              <p14:cNvContentPartPr/>
              <p14:nvPr/>
            </p14:nvContentPartPr>
            <p14:xfrm>
              <a:off x="10470698" y="1561778"/>
              <a:ext cx="203400" cy="1389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CC3A4BD-6FA6-44B3-83EC-C117AB12D5E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461698" y="1552778"/>
                <a:ext cx="2210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AC1D840-DD04-4D71-B721-F770A9DE0A08}"/>
                  </a:ext>
                </a:extLst>
              </p14:cNvPr>
              <p14:cNvContentPartPr/>
              <p14:nvPr/>
            </p14:nvContentPartPr>
            <p14:xfrm>
              <a:off x="10701098" y="1491938"/>
              <a:ext cx="97560" cy="2505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AC1D840-DD04-4D71-B721-F770A9DE0A0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692098" y="1483298"/>
                <a:ext cx="11520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0DB3352-D081-448F-B3F1-40023F9430D9}"/>
              </a:ext>
            </a:extLst>
          </p:cNvPr>
          <p:cNvGrpSpPr/>
          <p:nvPr/>
        </p:nvGrpSpPr>
        <p:grpSpPr>
          <a:xfrm>
            <a:off x="10165778" y="994058"/>
            <a:ext cx="115200" cy="186120"/>
            <a:chOff x="10165778" y="994058"/>
            <a:chExt cx="11520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2A0D364-659C-4B57-9C93-553748CAB4FF}"/>
                    </a:ext>
                  </a:extLst>
                </p14:cNvPr>
                <p14:cNvContentPartPr/>
                <p14:nvPr/>
              </p14:nvContentPartPr>
              <p14:xfrm>
                <a:off x="10165778" y="994058"/>
                <a:ext cx="14400" cy="165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2A0D364-659C-4B57-9C93-553748CAB4F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156778" y="985418"/>
                  <a:ext cx="32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B8568FC-8C9C-402B-A43B-56C020A0B338}"/>
                    </a:ext>
                  </a:extLst>
                </p14:cNvPr>
                <p14:cNvContentPartPr/>
                <p14:nvPr/>
              </p14:nvContentPartPr>
              <p14:xfrm>
                <a:off x="10174778" y="1043378"/>
                <a:ext cx="106200" cy="136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B8568FC-8C9C-402B-A43B-56C020A0B33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66138" y="1034738"/>
                  <a:ext cx="12384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70D8920-89C6-44AD-B7B5-DED3D60F4730}"/>
              </a:ext>
            </a:extLst>
          </p:cNvPr>
          <p:cNvGrpSpPr/>
          <p:nvPr/>
        </p:nvGrpSpPr>
        <p:grpSpPr>
          <a:xfrm>
            <a:off x="10993418" y="1577618"/>
            <a:ext cx="110160" cy="133560"/>
            <a:chOff x="10993418" y="1577618"/>
            <a:chExt cx="110160" cy="13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A62617A-731B-4BE0-ABA7-CDC8F9359D92}"/>
                    </a:ext>
                  </a:extLst>
                </p14:cNvPr>
                <p14:cNvContentPartPr/>
                <p14:nvPr/>
              </p14:nvContentPartPr>
              <p14:xfrm>
                <a:off x="10993418" y="1619378"/>
                <a:ext cx="110160" cy="6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A62617A-731B-4BE0-ABA7-CDC8F9359D9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84778" y="1610378"/>
                  <a:ext cx="127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3E1557E-E444-4E45-9D90-BADA64CEB4F6}"/>
                    </a:ext>
                  </a:extLst>
                </p14:cNvPr>
                <p14:cNvContentPartPr/>
                <p14:nvPr/>
              </p14:nvContentPartPr>
              <p14:xfrm>
                <a:off x="11021858" y="1577618"/>
                <a:ext cx="22320" cy="1335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3E1557E-E444-4E45-9D90-BADA64CEB4F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013218" y="1568978"/>
                  <a:ext cx="3996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094EF7BB-358D-4C0F-9F3A-C607E3608E63}"/>
              </a:ext>
            </a:extLst>
          </p:cNvPr>
          <p:cNvGrpSpPr/>
          <p:nvPr/>
        </p:nvGrpSpPr>
        <p:grpSpPr>
          <a:xfrm>
            <a:off x="8561258" y="2028698"/>
            <a:ext cx="96480" cy="111240"/>
            <a:chOff x="8561258" y="2028698"/>
            <a:chExt cx="9648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2989B65-08D9-4CB5-8D3F-43A072D9782F}"/>
                    </a:ext>
                  </a:extLst>
                </p14:cNvPr>
                <p14:cNvContentPartPr/>
                <p14:nvPr/>
              </p14:nvContentPartPr>
              <p14:xfrm>
                <a:off x="8561258" y="2088098"/>
                <a:ext cx="96480" cy="11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2989B65-08D9-4CB5-8D3F-43A072D9782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552258" y="2079098"/>
                  <a:ext cx="114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2CAE3FA-6383-422B-96BE-326FD35ECF6F}"/>
                    </a:ext>
                  </a:extLst>
                </p14:cNvPr>
                <p14:cNvContentPartPr/>
                <p14:nvPr/>
              </p14:nvContentPartPr>
              <p14:xfrm>
                <a:off x="8606258" y="2028698"/>
                <a:ext cx="29520" cy="111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2CAE3FA-6383-422B-96BE-326FD35ECF6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97258" y="2019698"/>
                  <a:ext cx="4716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37DED09-7B96-4AB2-813D-E65D150E9A4D}"/>
              </a:ext>
            </a:extLst>
          </p:cNvPr>
          <p:cNvGrpSpPr/>
          <p:nvPr/>
        </p:nvGrpSpPr>
        <p:grpSpPr>
          <a:xfrm>
            <a:off x="8885618" y="1486538"/>
            <a:ext cx="1531440" cy="284400"/>
            <a:chOff x="8885618" y="1486538"/>
            <a:chExt cx="153144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3B52A2B-8C85-4CA9-A9BF-01DCE622DA7E}"/>
                    </a:ext>
                  </a:extLst>
                </p14:cNvPr>
                <p14:cNvContentPartPr/>
                <p14:nvPr/>
              </p14:nvContentPartPr>
              <p14:xfrm>
                <a:off x="8885618" y="1579778"/>
                <a:ext cx="229680" cy="99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3B52A2B-8C85-4CA9-A9BF-01DCE622DA7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76618" y="1571138"/>
                  <a:ext cx="247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F73288-3D80-414B-A983-F2CF5C506DD9}"/>
                    </a:ext>
                  </a:extLst>
                </p14:cNvPr>
                <p14:cNvContentPartPr/>
                <p14:nvPr/>
              </p14:nvContentPartPr>
              <p14:xfrm>
                <a:off x="9148778" y="1597418"/>
                <a:ext cx="88920" cy="104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F73288-3D80-414B-A983-F2CF5C506DD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39778" y="1588418"/>
                  <a:ext cx="106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9140CE6-E48C-489A-B72A-91ABC7BAA623}"/>
                    </a:ext>
                  </a:extLst>
                </p14:cNvPr>
                <p14:cNvContentPartPr/>
                <p14:nvPr/>
              </p14:nvContentPartPr>
              <p14:xfrm>
                <a:off x="9312938" y="1534058"/>
                <a:ext cx="223920" cy="158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9140CE6-E48C-489A-B72A-91ABC7BAA62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304298" y="1525058"/>
                  <a:ext cx="241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20D416A-6653-4D9C-AFF5-4CFB78AE884E}"/>
                    </a:ext>
                  </a:extLst>
                </p14:cNvPr>
                <p14:cNvContentPartPr/>
                <p14:nvPr/>
              </p14:nvContentPartPr>
              <p14:xfrm>
                <a:off x="9563138" y="1614338"/>
                <a:ext cx="109440" cy="92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20D416A-6653-4D9C-AFF5-4CFB78AE884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554498" y="1605338"/>
                  <a:ext cx="127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415D3AA-C445-46A0-9B21-AE5E4E55587D}"/>
                    </a:ext>
                  </a:extLst>
                </p14:cNvPr>
                <p14:cNvContentPartPr/>
                <p14:nvPr/>
              </p14:nvContentPartPr>
              <p14:xfrm>
                <a:off x="9837458" y="1646018"/>
                <a:ext cx="360" cy="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415D3AA-C445-46A0-9B21-AE5E4E55587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828458" y="16370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75628BA-7EA5-4FC7-8721-3E7C5C64BB3E}"/>
                    </a:ext>
                  </a:extLst>
                </p14:cNvPr>
                <p14:cNvContentPartPr/>
                <p14:nvPr/>
              </p14:nvContentPartPr>
              <p14:xfrm>
                <a:off x="9795698" y="1626218"/>
                <a:ext cx="239760" cy="878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75628BA-7EA5-4FC7-8721-3E7C5C64BB3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786698" y="1617578"/>
                  <a:ext cx="257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BEE058F-522E-462C-9A2F-1BACA4FD9657}"/>
                    </a:ext>
                  </a:extLst>
                </p14:cNvPr>
                <p14:cNvContentPartPr/>
                <p14:nvPr/>
              </p14:nvContentPartPr>
              <p14:xfrm>
                <a:off x="10068218" y="1621898"/>
                <a:ext cx="76680" cy="94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BEE058F-522E-462C-9A2F-1BACA4FD965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59578" y="1613258"/>
                  <a:ext cx="94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7B035B7-7B61-43CE-B39D-4A66CABF2D13}"/>
                    </a:ext>
                  </a:extLst>
                </p14:cNvPr>
                <p14:cNvContentPartPr/>
                <p14:nvPr/>
              </p14:nvContentPartPr>
              <p14:xfrm>
                <a:off x="10224818" y="1493018"/>
                <a:ext cx="61200" cy="220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7B035B7-7B61-43CE-B39D-4A66CABF2D1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216178" y="1484378"/>
                  <a:ext cx="78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A26D7D7-131A-45CB-83DC-4C876FEF5CE3}"/>
                    </a:ext>
                  </a:extLst>
                </p14:cNvPr>
                <p14:cNvContentPartPr/>
                <p14:nvPr/>
              </p14:nvContentPartPr>
              <p14:xfrm>
                <a:off x="10303298" y="1511018"/>
                <a:ext cx="15120" cy="167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A26D7D7-131A-45CB-83DC-4C876FEF5CE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294298" y="1502378"/>
                  <a:ext cx="32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8DF1464-2CC4-4027-926A-CA134E10E5E7}"/>
                    </a:ext>
                  </a:extLst>
                </p14:cNvPr>
                <p14:cNvContentPartPr/>
                <p14:nvPr/>
              </p14:nvContentPartPr>
              <p14:xfrm>
                <a:off x="10306538" y="1584818"/>
                <a:ext cx="110520" cy="120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8DF1464-2CC4-4027-926A-CA134E10E5E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297538" y="1576178"/>
                  <a:ext cx="128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AD4142F-61A0-4E10-AA76-5D70C6EB6985}"/>
                    </a:ext>
                  </a:extLst>
                </p14:cNvPr>
                <p14:cNvContentPartPr/>
                <p14:nvPr/>
              </p14:nvContentPartPr>
              <p14:xfrm>
                <a:off x="9243098" y="1486538"/>
                <a:ext cx="67680" cy="2844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AD4142F-61A0-4E10-AA76-5D70C6EB698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234098" y="1477538"/>
                  <a:ext cx="853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95BBA19-B787-493B-9360-3973964FEC73}"/>
                    </a:ext>
                  </a:extLst>
                </p14:cNvPr>
                <p14:cNvContentPartPr/>
                <p14:nvPr/>
              </p14:nvContentPartPr>
              <p14:xfrm>
                <a:off x="9659618" y="1511738"/>
                <a:ext cx="74880" cy="2278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95BBA19-B787-493B-9360-3973964FEC7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650618" y="1503098"/>
                  <a:ext cx="9252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5BDEA9B-AE5C-4774-B6CB-635E44C675FB}"/>
              </a:ext>
            </a:extLst>
          </p:cNvPr>
          <p:cNvGrpSpPr/>
          <p:nvPr/>
        </p:nvGrpSpPr>
        <p:grpSpPr>
          <a:xfrm>
            <a:off x="8874818" y="1896578"/>
            <a:ext cx="2214000" cy="330120"/>
            <a:chOff x="8874818" y="1896578"/>
            <a:chExt cx="221400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950A051-3D71-4DAA-82F4-F6025FC6D2A5}"/>
                    </a:ext>
                  </a:extLst>
                </p14:cNvPr>
                <p14:cNvContentPartPr/>
                <p14:nvPr/>
              </p14:nvContentPartPr>
              <p14:xfrm>
                <a:off x="8874818" y="2019698"/>
                <a:ext cx="94320" cy="101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950A051-3D71-4DAA-82F4-F6025FC6D2A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865818" y="2011058"/>
                  <a:ext cx="111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6944B72-C805-46B5-8E42-FCA3CD62EE6E}"/>
                    </a:ext>
                  </a:extLst>
                </p14:cNvPr>
                <p14:cNvContentPartPr/>
                <p14:nvPr/>
              </p14:nvContentPartPr>
              <p14:xfrm>
                <a:off x="9013058" y="2062538"/>
                <a:ext cx="18720" cy="698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6944B72-C805-46B5-8E42-FCA3CD62EE6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004418" y="2053898"/>
                  <a:ext cx="36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D746E7C-7B62-41F0-BAE9-9861AB7A10BA}"/>
                    </a:ext>
                  </a:extLst>
                </p14:cNvPr>
                <p14:cNvContentPartPr/>
                <p14:nvPr/>
              </p14:nvContentPartPr>
              <p14:xfrm>
                <a:off x="9024218" y="2009618"/>
                <a:ext cx="9360" cy="32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D746E7C-7B62-41F0-BAE9-9861AB7A10B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015218" y="2000978"/>
                  <a:ext cx="27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54E87AB-35DF-4A75-AF39-2893A06DB89D}"/>
                    </a:ext>
                  </a:extLst>
                </p14:cNvPr>
                <p14:cNvContentPartPr/>
                <p14:nvPr/>
              </p14:nvContentPartPr>
              <p14:xfrm>
                <a:off x="9087578" y="2056058"/>
                <a:ext cx="78840" cy="78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54E87AB-35DF-4A75-AF39-2893A06DB89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078578" y="2047418"/>
                  <a:ext cx="9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408114A-0F02-4D1C-A286-518782DC88CC}"/>
                    </a:ext>
                  </a:extLst>
                </p14:cNvPr>
                <p14:cNvContentPartPr/>
                <p14:nvPr/>
              </p14:nvContentPartPr>
              <p14:xfrm>
                <a:off x="9264338" y="1959218"/>
                <a:ext cx="223200" cy="172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408114A-0F02-4D1C-A286-518782DC88C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255698" y="1950578"/>
                  <a:ext cx="240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D798306-ADF6-48FC-9A49-4D3590059EF3}"/>
                    </a:ext>
                  </a:extLst>
                </p14:cNvPr>
                <p14:cNvContentPartPr/>
                <p14:nvPr/>
              </p14:nvContentPartPr>
              <p14:xfrm>
                <a:off x="9564218" y="2062538"/>
                <a:ext cx="92160" cy="961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D798306-ADF6-48FC-9A49-4D3590059EF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555218" y="2053898"/>
                  <a:ext cx="109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29188A3-17D4-42CB-A958-5843A70ECC27}"/>
                    </a:ext>
                  </a:extLst>
                </p14:cNvPr>
                <p14:cNvContentPartPr/>
                <p14:nvPr/>
              </p14:nvContentPartPr>
              <p14:xfrm>
                <a:off x="9204938" y="1928258"/>
                <a:ext cx="82800" cy="2984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29188A3-17D4-42CB-A958-5843A70ECC2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95938" y="1919618"/>
                  <a:ext cx="1004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91ED2BB-04D4-4C13-86E8-34B464BC2096}"/>
                    </a:ext>
                  </a:extLst>
                </p14:cNvPr>
                <p14:cNvContentPartPr/>
                <p14:nvPr/>
              </p14:nvContentPartPr>
              <p14:xfrm>
                <a:off x="9766898" y="1896578"/>
                <a:ext cx="58680" cy="211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91ED2BB-04D4-4C13-86E8-34B464BC209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57898" y="1887938"/>
                  <a:ext cx="76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7E39C35-D5B1-432B-AC65-7D759F3C7B76}"/>
                    </a:ext>
                  </a:extLst>
                </p14:cNvPr>
                <p14:cNvContentPartPr/>
                <p14:nvPr/>
              </p14:nvContentPartPr>
              <p14:xfrm>
                <a:off x="9910898" y="2031938"/>
                <a:ext cx="40320" cy="23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7E39C35-D5B1-432B-AC65-7D759F3C7B7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901898" y="2023298"/>
                  <a:ext cx="57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4220331-3B8B-4513-A6EC-F60B45A4AE0E}"/>
                    </a:ext>
                  </a:extLst>
                </p14:cNvPr>
                <p14:cNvContentPartPr/>
                <p14:nvPr/>
              </p14:nvContentPartPr>
              <p14:xfrm>
                <a:off x="10075778" y="2044538"/>
                <a:ext cx="86400" cy="116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4220331-3B8B-4513-A6EC-F60B45A4AE0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067138" y="2035538"/>
                  <a:ext cx="104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FF907E7-AC0F-48C5-8CFB-9E7E1533967D}"/>
                    </a:ext>
                  </a:extLst>
                </p14:cNvPr>
                <p14:cNvContentPartPr/>
                <p14:nvPr/>
              </p14:nvContentPartPr>
              <p14:xfrm>
                <a:off x="10226258" y="2068298"/>
                <a:ext cx="19440" cy="70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FF907E7-AC0F-48C5-8CFB-9E7E1533967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217258" y="2059658"/>
                  <a:ext cx="37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74C9C3A-BBAE-47BC-BBFE-2012B7E69DDA}"/>
                    </a:ext>
                  </a:extLst>
                </p14:cNvPr>
                <p14:cNvContentPartPr/>
                <p14:nvPr/>
              </p14:nvContentPartPr>
              <p14:xfrm>
                <a:off x="10242458" y="2010338"/>
                <a:ext cx="37080" cy="489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74C9C3A-BBAE-47BC-BBFE-2012B7E69DD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233818" y="2001698"/>
                  <a:ext cx="54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F93B832-7F4C-4A88-B9B4-D2143D3B2638}"/>
                    </a:ext>
                  </a:extLst>
                </p14:cNvPr>
                <p14:cNvContentPartPr/>
                <p14:nvPr/>
              </p14:nvContentPartPr>
              <p14:xfrm>
                <a:off x="10321658" y="2066138"/>
                <a:ext cx="84960" cy="89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F93B832-7F4C-4A88-B9B4-D2143D3B263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312658" y="2057498"/>
                  <a:ext cx="102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036C63F-4103-4537-9255-C8EAC46DD681}"/>
                    </a:ext>
                  </a:extLst>
                </p14:cNvPr>
                <p14:cNvContentPartPr/>
                <p14:nvPr/>
              </p14:nvContentPartPr>
              <p14:xfrm>
                <a:off x="10518218" y="1910978"/>
                <a:ext cx="59400" cy="2671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036C63F-4103-4537-9255-C8EAC46DD68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509578" y="1902338"/>
                  <a:ext cx="77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D920508-2C48-436A-A311-364B97E31FF2}"/>
                    </a:ext>
                  </a:extLst>
                </p14:cNvPr>
                <p14:cNvContentPartPr/>
                <p14:nvPr/>
              </p14:nvContentPartPr>
              <p14:xfrm>
                <a:off x="10638458" y="1933658"/>
                <a:ext cx="20880" cy="186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D920508-2C48-436A-A311-364B97E31FF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629458" y="1924658"/>
                  <a:ext cx="38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99A658D-82B3-43ED-ADDC-83B4441812EB}"/>
                    </a:ext>
                  </a:extLst>
                </p14:cNvPr>
                <p14:cNvContentPartPr/>
                <p14:nvPr/>
              </p14:nvContentPartPr>
              <p14:xfrm>
                <a:off x="10646378" y="1999538"/>
                <a:ext cx="78120" cy="964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99A658D-82B3-43ED-ADDC-83B4441812E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7378" y="1990898"/>
                  <a:ext cx="95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AD0D474-A249-4F0E-862D-9F8D91A2560A}"/>
                    </a:ext>
                  </a:extLst>
                </p14:cNvPr>
                <p14:cNvContentPartPr/>
                <p14:nvPr/>
              </p14:nvContentPartPr>
              <p14:xfrm>
                <a:off x="10792898" y="1979018"/>
                <a:ext cx="183240" cy="1479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AD0D474-A249-4F0E-862D-9F8D91A2560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83898" y="1970018"/>
                  <a:ext cx="200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0A28C47-D1F4-4716-A158-330A615D4D69}"/>
                    </a:ext>
                  </a:extLst>
                </p14:cNvPr>
                <p14:cNvContentPartPr/>
                <p14:nvPr/>
              </p14:nvContentPartPr>
              <p14:xfrm>
                <a:off x="10953098" y="1934018"/>
                <a:ext cx="135720" cy="2660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0A28C47-D1F4-4716-A158-330A615D4D6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944458" y="1925018"/>
                  <a:ext cx="15336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3BF3C6FF-3DA5-493F-820C-FBF93E619649}"/>
              </a:ext>
            </a:extLst>
          </p:cNvPr>
          <p:cNvGrpSpPr/>
          <p:nvPr/>
        </p:nvGrpSpPr>
        <p:grpSpPr>
          <a:xfrm>
            <a:off x="4375178" y="2686058"/>
            <a:ext cx="79200" cy="96840"/>
            <a:chOff x="4375178" y="2686058"/>
            <a:chExt cx="7920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E776016-C50A-4425-9E4A-FF5E5D1C6A0B}"/>
                    </a:ext>
                  </a:extLst>
                </p14:cNvPr>
                <p14:cNvContentPartPr/>
                <p14:nvPr/>
              </p14:nvContentPartPr>
              <p14:xfrm>
                <a:off x="4375178" y="2746898"/>
                <a:ext cx="79200" cy="172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E776016-C50A-4425-9E4A-FF5E5D1C6A0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366538" y="2738258"/>
                  <a:ext cx="96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098B2B3-D96E-454E-9C13-1ADC535CF801}"/>
                    </a:ext>
                  </a:extLst>
                </p14:cNvPr>
                <p14:cNvContentPartPr/>
                <p14:nvPr/>
              </p14:nvContentPartPr>
              <p14:xfrm>
                <a:off x="4387778" y="2686058"/>
                <a:ext cx="22320" cy="968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098B2B3-D96E-454E-9C13-1ADC535CF80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379138" y="2677058"/>
                  <a:ext cx="399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E4CD66A8-7336-47AF-8AE0-DBFD5545A362}"/>
              </a:ext>
            </a:extLst>
          </p:cNvPr>
          <p:cNvGrpSpPr/>
          <p:nvPr/>
        </p:nvGrpSpPr>
        <p:grpSpPr>
          <a:xfrm>
            <a:off x="308978" y="3962258"/>
            <a:ext cx="1842120" cy="397440"/>
            <a:chOff x="308978" y="3962258"/>
            <a:chExt cx="184212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60D315D6-6C25-48E4-9AA2-7405388E6B22}"/>
                    </a:ext>
                  </a:extLst>
                </p14:cNvPr>
                <p14:cNvContentPartPr/>
                <p14:nvPr/>
              </p14:nvContentPartPr>
              <p14:xfrm>
                <a:off x="308978" y="4034258"/>
                <a:ext cx="146160" cy="2566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60D315D6-6C25-48E4-9AA2-7405388E6B2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00338" y="4025618"/>
                  <a:ext cx="163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940891E-0EFF-472C-9973-C2612509D180}"/>
                    </a:ext>
                  </a:extLst>
                </p14:cNvPr>
                <p14:cNvContentPartPr/>
                <p14:nvPr/>
              </p14:nvContentPartPr>
              <p14:xfrm>
                <a:off x="317978" y="4201658"/>
                <a:ext cx="113400" cy="61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940891E-0EFF-472C-9973-C2612509D18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09338" y="4192658"/>
                  <a:ext cx="131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F4A031D-E6DF-4E8C-9DFC-B5418CE35906}"/>
                    </a:ext>
                  </a:extLst>
                </p14:cNvPr>
                <p14:cNvContentPartPr/>
                <p14:nvPr/>
              </p14:nvContentPartPr>
              <p14:xfrm>
                <a:off x="579338" y="4165298"/>
                <a:ext cx="229320" cy="1105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F4A031D-E6DF-4E8C-9DFC-B5418CE3590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0338" y="4156298"/>
                  <a:ext cx="24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DB9711C-2005-444E-B2C9-AA77F73D5F57}"/>
                    </a:ext>
                  </a:extLst>
                </p14:cNvPr>
                <p14:cNvContentPartPr/>
                <p14:nvPr/>
              </p14:nvContentPartPr>
              <p14:xfrm>
                <a:off x="859418" y="4168178"/>
                <a:ext cx="78840" cy="954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DB9711C-2005-444E-B2C9-AA77F73D5F5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50418" y="4159538"/>
                  <a:ext cx="96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0298842-C482-4CC3-832E-14A91B839501}"/>
                    </a:ext>
                  </a:extLst>
                </p14:cNvPr>
                <p14:cNvContentPartPr/>
                <p14:nvPr/>
              </p14:nvContentPartPr>
              <p14:xfrm>
                <a:off x="1049138" y="4068458"/>
                <a:ext cx="63360" cy="2444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0298842-C482-4CC3-832E-14A91B83950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0138" y="4059458"/>
                  <a:ext cx="810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6B08BE-0CB1-49EA-B691-4D8DFAED52B9}"/>
                    </a:ext>
                  </a:extLst>
                </p14:cNvPr>
                <p14:cNvContentPartPr/>
                <p14:nvPr/>
              </p14:nvContentPartPr>
              <p14:xfrm>
                <a:off x="1189898" y="4099418"/>
                <a:ext cx="183600" cy="1576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6B08BE-0CB1-49EA-B691-4D8DFAED52B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81258" y="4090778"/>
                  <a:ext cx="201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810F6FCE-2C81-46A5-A127-042FEEDF14F5}"/>
                    </a:ext>
                  </a:extLst>
                </p14:cNvPr>
                <p14:cNvContentPartPr/>
                <p14:nvPr/>
              </p14:nvContentPartPr>
              <p14:xfrm>
                <a:off x="1485098" y="4175378"/>
                <a:ext cx="103320" cy="889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810F6FCE-2C81-46A5-A127-042FEEDF14F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476458" y="4166378"/>
                  <a:ext cx="1209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19D96AB-CB8E-44E2-BA3F-7013E44B89A2}"/>
                    </a:ext>
                  </a:extLst>
                </p14:cNvPr>
                <p14:cNvContentPartPr/>
                <p14:nvPr/>
              </p14:nvContentPartPr>
              <p14:xfrm>
                <a:off x="1678778" y="4171778"/>
                <a:ext cx="93960" cy="93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19D96AB-CB8E-44E2-BA3F-7013E44B89A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69778" y="4163138"/>
                  <a:ext cx="111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DE92848-EB57-40F6-9AEB-CA3734DA1C78}"/>
                    </a:ext>
                  </a:extLst>
                </p14:cNvPr>
                <p14:cNvContentPartPr/>
                <p14:nvPr/>
              </p14:nvContentPartPr>
              <p14:xfrm>
                <a:off x="1724498" y="4108058"/>
                <a:ext cx="13320" cy="1166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DE92848-EB57-40F6-9AEB-CA3734DA1C7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715498" y="4099418"/>
                  <a:ext cx="30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19CDE39-0159-42BC-BCCD-7EF7A5F2751D}"/>
                    </a:ext>
                  </a:extLst>
                </p14:cNvPr>
                <p14:cNvContentPartPr/>
                <p14:nvPr/>
              </p14:nvContentPartPr>
              <p14:xfrm>
                <a:off x="1873898" y="4092938"/>
                <a:ext cx="144720" cy="2667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19CDE39-0159-42BC-BCCD-7EF7A5F2751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864898" y="4083938"/>
                  <a:ext cx="162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B659A91-0D76-4D35-B932-426C77F590B6}"/>
                    </a:ext>
                  </a:extLst>
                </p14:cNvPr>
                <p14:cNvContentPartPr/>
                <p14:nvPr/>
              </p14:nvContentPartPr>
              <p14:xfrm>
                <a:off x="2053538" y="3962258"/>
                <a:ext cx="97560" cy="3592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B659A91-0D76-4D35-B932-426C77F590B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044898" y="3953618"/>
                  <a:ext cx="115200" cy="37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0B30BA19-0291-4D6F-8148-A6C79B9FB446}"/>
                  </a:ext>
                </a:extLst>
              </p14:cNvPr>
              <p14:cNvContentPartPr/>
              <p14:nvPr/>
            </p14:nvContentPartPr>
            <p14:xfrm>
              <a:off x="3285818" y="2037338"/>
              <a:ext cx="1060200" cy="5328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0B30BA19-0291-4D6F-8148-A6C79B9FB446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276818" y="2028338"/>
                <a:ext cx="10778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7F8EABEB-C64C-4684-84AE-9B96B558A193}"/>
                  </a:ext>
                </a:extLst>
              </p14:cNvPr>
              <p14:cNvContentPartPr/>
              <p14:nvPr/>
            </p14:nvContentPartPr>
            <p14:xfrm>
              <a:off x="5404418" y="1896218"/>
              <a:ext cx="1007640" cy="4356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7F8EABEB-C64C-4684-84AE-9B96B558A193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5395778" y="1887218"/>
                <a:ext cx="10252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9030C03D-3B61-4A1E-A48B-1963054AEBA1}"/>
                  </a:ext>
                </a:extLst>
              </p14:cNvPr>
              <p14:cNvContentPartPr/>
              <p14:nvPr/>
            </p14:nvContentPartPr>
            <p14:xfrm>
              <a:off x="5568578" y="2846618"/>
              <a:ext cx="1000440" cy="3132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9030C03D-3B61-4A1E-A48B-1963054AEBA1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5559938" y="2837978"/>
                <a:ext cx="101808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7" name="Group 376">
            <a:extLst>
              <a:ext uri="{FF2B5EF4-FFF2-40B4-BE49-F238E27FC236}">
                <a16:creationId xmlns:a16="http://schemas.microsoft.com/office/drawing/2014/main" id="{1E4EC4F5-82CA-4437-A0B1-70D0469D3F71}"/>
              </a:ext>
            </a:extLst>
          </p:cNvPr>
          <p:cNvGrpSpPr/>
          <p:nvPr/>
        </p:nvGrpSpPr>
        <p:grpSpPr>
          <a:xfrm>
            <a:off x="2277098" y="4144058"/>
            <a:ext cx="131400" cy="93960"/>
            <a:chOff x="2277098" y="4144058"/>
            <a:chExt cx="13140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DAE5C1E-DB9A-428B-99DD-D63D26D509EB}"/>
                    </a:ext>
                  </a:extLst>
                </p14:cNvPr>
                <p14:cNvContentPartPr/>
                <p14:nvPr/>
              </p14:nvContentPartPr>
              <p14:xfrm>
                <a:off x="2289338" y="4213898"/>
                <a:ext cx="104760" cy="241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DAE5C1E-DB9A-428B-99DD-D63D26D509E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80698" y="4205258"/>
                  <a:ext cx="122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AC3E92C-8935-4B21-AB78-7FB9D56BA935}"/>
                    </a:ext>
                  </a:extLst>
                </p14:cNvPr>
                <p14:cNvContentPartPr/>
                <p14:nvPr/>
              </p14:nvContentPartPr>
              <p14:xfrm>
                <a:off x="2277098" y="4144058"/>
                <a:ext cx="131400" cy="165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AC3E92C-8935-4B21-AB78-7FB9D56BA93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268098" y="4135058"/>
                  <a:ext cx="1490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07E9D7C7-B37C-4ADD-9595-1F2B4199430F}"/>
              </a:ext>
            </a:extLst>
          </p:cNvPr>
          <p:cNvGrpSpPr/>
          <p:nvPr/>
        </p:nvGrpSpPr>
        <p:grpSpPr>
          <a:xfrm>
            <a:off x="4757138" y="2480858"/>
            <a:ext cx="3061440" cy="659880"/>
            <a:chOff x="4757138" y="2480858"/>
            <a:chExt cx="306144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5F0D0C4-9373-4A71-A834-8DDDEF491760}"/>
                    </a:ext>
                  </a:extLst>
                </p14:cNvPr>
                <p14:cNvContentPartPr/>
                <p14:nvPr/>
              </p14:nvContentPartPr>
              <p14:xfrm>
                <a:off x="4790258" y="2641778"/>
                <a:ext cx="110520" cy="1537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5F0D0C4-9373-4A71-A834-8DDDEF49176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781618" y="2632778"/>
                  <a:ext cx="128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BD63993-F47A-4EA9-B166-CC31F707EBA7}"/>
                    </a:ext>
                  </a:extLst>
                </p14:cNvPr>
                <p14:cNvContentPartPr/>
                <p14:nvPr/>
              </p14:nvContentPartPr>
              <p14:xfrm>
                <a:off x="5004098" y="2583098"/>
                <a:ext cx="85680" cy="1994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BD63993-F47A-4EA9-B166-CC31F707EBA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995098" y="2574458"/>
                  <a:ext cx="103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535B8CA-2829-44E6-BAF1-828404E27461}"/>
                    </a:ext>
                  </a:extLst>
                </p14:cNvPr>
                <p14:cNvContentPartPr/>
                <p14:nvPr/>
              </p14:nvContentPartPr>
              <p14:xfrm>
                <a:off x="5127578" y="2611178"/>
                <a:ext cx="95400" cy="1494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535B8CA-2829-44E6-BAF1-828404E2746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118938" y="2602538"/>
                  <a:ext cx="113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CB4CA41-C491-40FC-9BFB-C7817844A2D8}"/>
                    </a:ext>
                  </a:extLst>
                </p14:cNvPr>
                <p14:cNvContentPartPr/>
                <p14:nvPr/>
              </p14:nvContentPartPr>
              <p14:xfrm>
                <a:off x="5318378" y="2529818"/>
                <a:ext cx="84960" cy="2563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CB4CA41-C491-40FC-9BFB-C7817844A2D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09738" y="2520818"/>
                  <a:ext cx="102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1DF3555-13EC-47E8-BBE0-B608FE89C03E}"/>
                    </a:ext>
                  </a:extLst>
                </p14:cNvPr>
                <p14:cNvContentPartPr/>
                <p14:nvPr/>
              </p14:nvContentPartPr>
              <p14:xfrm>
                <a:off x="5581178" y="2651138"/>
                <a:ext cx="242280" cy="835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1DF3555-13EC-47E8-BBE0-B608FE89C03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572178" y="2642138"/>
                  <a:ext cx="259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3F2B575-9BB4-43F3-82C9-7F0125D187A0}"/>
                    </a:ext>
                  </a:extLst>
                </p14:cNvPr>
                <p14:cNvContentPartPr/>
                <p14:nvPr/>
              </p14:nvContentPartPr>
              <p14:xfrm>
                <a:off x="5864858" y="2628818"/>
                <a:ext cx="76680" cy="1137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3F2B575-9BB4-43F3-82C9-7F0125D187A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855858" y="2619818"/>
                  <a:ext cx="94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68411846-4EAA-4A7D-95FE-512DC8971033}"/>
                    </a:ext>
                  </a:extLst>
                </p14:cNvPr>
                <p14:cNvContentPartPr/>
                <p14:nvPr/>
              </p14:nvContentPartPr>
              <p14:xfrm>
                <a:off x="6021458" y="2499578"/>
                <a:ext cx="60840" cy="2588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68411846-4EAA-4A7D-95FE-512DC897103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12818" y="2490938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16CC4A2-9B90-4F64-99B5-412A2D4B19FA}"/>
                    </a:ext>
                  </a:extLst>
                </p14:cNvPr>
                <p14:cNvContentPartPr/>
                <p14:nvPr/>
              </p14:nvContentPartPr>
              <p14:xfrm>
                <a:off x="6147098" y="2569418"/>
                <a:ext cx="196200" cy="1558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16CC4A2-9B90-4F64-99B5-412A2D4B19F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138458" y="2560418"/>
                  <a:ext cx="213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BE1711E-57F0-4504-AA47-5A3C10FC8664}"/>
                    </a:ext>
                  </a:extLst>
                </p14:cNvPr>
                <p14:cNvContentPartPr/>
                <p14:nvPr/>
              </p14:nvContentPartPr>
              <p14:xfrm>
                <a:off x="6417818" y="2651858"/>
                <a:ext cx="109440" cy="770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BE1711E-57F0-4504-AA47-5A3C10FC866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408818" y="2643218"/>
                  <a:ext cx="127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982066F-D3D2-4AE0-9972-578E45B3019C}"/>
                    </a:ext>
                  </a:extLst>
                </p14:cNvPr>
                <p14:cNvContentPartPr/>
                <p14:nvPr/>
              </p14:nvContentPartPr>
              <p14:xfrm>
                <a:off x="6573698" y="2517218"/>
                <a:ext cx="55440" cy="2138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982066F-D3D2-4AE0-9972-578E45B3019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564698" y="2508218"/>
                  <a:ext cx="73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8217DD1-E53D-49C8-A223-9EBCD8C94C1C}"/>
                    </a:ext>
                  </a:extLst>
                </p14:cNvPr>
                <p14:cNvContentPartPr/>
                <p14:nvPr/>
              </p14:nvContentPartPr>
              <p14:xfrm>
                <a:off x="6744338" y="2619458"/>
                <a:ext cx="250200" cy="828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8217DD1-E53D-49C8-A223-9EBCD8C94C1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735698" y="2610818"/>
                  <a:ext cx="267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8B47E14-C848-4070-9B17-D2787ADFAD1A}"/>
                    </a:ext>
                  </a:extLst>
                </p14:cNvPr>
                <p14:cNvContentPartPr/>
                <p14:nvPr/>
              </p14:nvContentPartPr>
              <p14:xfrm>
                <a:off x="7030178" y="2607578"/>
                <a:ext cx="97200" cy="1162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8B47E14-C848-4070-9B17-D2787ADFAD1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21178" y="2598938"/>
                  <a:ext cx="114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0E58E45-0FD8-432C-8072-C1D636B1B2E2}"/>
                    </a:ext>
                  </a:extLst>
                </p14:cNvPr>
                <p14:cNvContentPartPr/>
                <p14:nvPr/>
              </p14:nvContentPartPr>
              <p14:xfrm>
                <a:off x="7193618" y="2480858"/>
                <a:ext cx="87120" cy="2484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0E58E45-0FD8-432C-8072-C1D636B1B2E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84618" y="2472218"/>
                  <a:ext cx="1047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1835CB8-58E2-4147-8E33-31D2B39945D3}"/>
                    </a:ext>
                  </a:extLst>
                </p14:cNvPr>
                <p14:cNvContentPartPr/>
                <p14:nvPr/>
              </p14:nvContentPartPr>
              <p14:xfrm>
                <a:off x="7317818" y="2516498"/>
                <a:ext cx="146520" cy="1432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1835CB8-58E2-4147-8E33-31D2B39945D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309178" y="2507858"/>
                  <a:ext cx="164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51AC9B6-2678-4444-B5F1-5785251BF5BD}"/>
                    </a:ext>
                  </a:extLst>
                </p14:cNvPr>
                <p14:cNvContentPartPr/>
                <p14:nvPr/>
              </p14:nvContentPartPr>
              <p14:xfrm>
                <a:off x="7538138" y="2524058"/>
                <a:ext cx="238320" cy="1648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51AC9B6-2678-4444-B5F1-5785251BF5B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529138" y="2515058"/>
                  <a:ext cx="255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58CF72C-8280-4FD3-AF71-3424DE888295}"/>
                    </a:ext>
                  </a:extLst>
                </p14:cNvPr>
                <p14:cNvContentPartPr/>
                <p14:nvPr/>
              </p14:nvContentPartPr>
              <p14:xfrm>
                <a:off x="7764578" y="2488778"/>
                <a:ext cx="54000" cy="2620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58CF72C-8280-4FD3-AF71-3424DE88829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755578" y="2480138"/>
                  <a:ext cx="71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01E750B-CE33-413E-B6B2-0B77EDC6EEDD}"/>
                    </a:ext>
                  </a:extLst>
                </p14:cNvPr>
                <p14:cNvContentPartPr/>
                <p14:nvPr/>
              </p14:nvContentPartPr>
              <p14:xfrm>
                <a:off x="4794938" y="2944898"/>
                <a:ext cx="134280" cy="1911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01E750B-CE33-413E-B6B2-0B77EDC6EED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785938" y="2936258"/>
                  <a:ext cx="151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21DB2437-3315-4903-B21F-B35A89D4B3F3}"/>
                    </a:ext>
                  </a:extLst>
                </p14:cNvPr>
                <p14:cNvContentPartPr/>
                <p14:nvPr/>
              </p14:nvContentPartPr>
              <p14:xfrm>
                <a:off x="5053418" y="2932298"/>
                <a:ext cx="89640" cy="2084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21DB2437-3315-4903-B21F-B35A89D4B3F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044778" y="2923658"/>
                  <a:ext cx="107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B304393-9AB3-4AA0-B031-AC22AB44612A}"/>
                    </a:ext>
                  </a:extLst>
                </p14:cNvPr>
                <p14:cNvContentPartPr/>
                <p14:nvPr/>
              </p14:nvContentPartPr>
              <p14:xfrm>
                <a:off x="5198138" y="2958218"/>
                <a:ext cx="100080" cy="1472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B304393-9AB3-4AA0-B031-AC22AB44612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89498" y="2949578"/>
                  <a:ext cx="117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E7E74F4-DB15-48D1-8871-660AE0F8F410}"/>
                    </a:ext>
                  </a:extLst>
                </p14:cNvPr>
                <p14:cNvContentPartPr/>
                <p14:nvPr/>
              </p14:nvContentPartPr>
              <p14:xfrm>
                <a:off x="5326658" y="2899898"/>
                <a:ext cx="88560" cy="2325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E7E74F4-DB15-48D1-8871-660AE0F8F41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317658" y="2891258"/>
                  <a:ext cx="106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1CE5835-6762-44B8-9425-88F667C51C88}"/>
                    </a:ext>
                  </a:extLst>
                </p14:cNvPr>
                <p14:cNvContentPartPr/>
                <p14:nvPr/>
              </p14:nvContentPartPr>
              <p14:xfrm>
                <a:off x="5275178" y="2786138"/>
                <a:ext cx="102960" cy="104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1CE5835-6762-44B8-9425-88F667C51C8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266538" y="2777138"/>
                  <a:ext cx="120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931B74C-7AA4-4E5A-91D4-B626661608A2}"/>
                    </a:ext>
                  </a:extLst>
                </p14:cNvPr>
                <p14:cNvContentPartPr/>
                <p14:nvPr/>
              </p14:nvContentPartPr>
              <p14:xfrm>
                <a:off x="5285258" y="2523338"/>
                <a:ext cx="96840" cy="216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931B74C-7AA4-4E5A-91D4-B626661608A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276258" y="2514698"/>
                  <a:ext cx="114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35CB94E-7F2C-4633-A295-8DC95A608D46}"/>
                    </a:ext>
                  </a:extLst>
                </p14:cNvPr>
                <p14:cNvContentPartPr/>
                <p14:nvPr/>
              </p14:nvContentPartPr>
              <p14:xfrm>
                <a:off x="5567858" y="2965778"/>
                <a:ext cx="86040" cy="1263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35CB94E-7F2C-4633-A295-8DC95A608D4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558858" y="2957138"/>
                  <a:ext cx="103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27D2A38-B9A3-48F6-9065-DA2AFFC0D316}"/>
                    </a:ext>
                  </a:extLst>
                </p14:cNvPr>
                <p14:cNvContentPartPr/>
                <p14:nvPr/>
              </p14:nvContentPartPr>
              <p14:xfrm>
                <a:off x="5725538" y="2927978"/>
                <a:ext cx="16920" cy="1242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27D2A38-B9A3-48F6-9065-DA2AFFC0D31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716538" y="2919338"/>
                  <a:ext cx="34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64C718D-FFEC-4B49-A393-CBCF04573BA8}"/>
                    </a:ext>
                  </a:extLst>
                </p14:cNvPr>
                <p14:cNvContentPartPr/>
                <p14:nvPr/>
              </p14:nvContentPartPr>
              <p14:xfrm>
                <a:off x="5803298" y="2979098"/>
                <a:ext cx="109440" cy="788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64C718D-FFEC-4B49-A393-CBCF04573BA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794658" y="2970098"/>
                  <a:ext cx="127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4F00333-DDFB-49F7-99A6-02D57E8B2690}"/>
                    </a:ext>
                  </a:extLst>
                </p14:cNvPr>
                <p14:cNvContentPartPr/>
                <p14:nvPr/>
              </p14:nvContentPartPr>
              <p14:xfrm>
                <a:off x="6038018" y="2898458"/>
                <a:ext cx="31680" cy="1591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4F00333-DDFB-49F7-99A6-02D57E8B269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029018" y="2889458"/>
                  <a:ext cx="49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D342139-DF47-4124-B53F-279990C389C6}"/>
                    </a:ext>
                  </a:extLst>
                </p14:cNvPr>
                <p14:cNvContentPartPr/>
                <p14:nvPr/>
              </p14:nvContentPartPr>
              <p14:xfrm>
                <a:off x="6158978" y="2906378"/>
                <a:ext cx="173520" cy="1515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D342139-DF47-4124-B53F-279990C389C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150338" y="2897378"/>
                  <a:ext cx="191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79173A5-F9C1-495A-8B75-F6F530F6B528}"/>
                    </a:ext>
                  </a:extLst>
                </p14:cNvPr>
                <p14:cNvContentPartPr/>
                <p14:nvPr/>
              </p14:nvContentPartPr>
              <p14:xfrm>
                <a:off x="6382898" y="2992778"/>
                <a:ext cx="106920" cy="752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79173A5-F9C1-495A-8B75-F6F530F6B52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373898" y="2984138"/>
                  <a:ext cx="124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1EF09AE-B6D5-445F-9C58-10D59D0A09BB}"/>
                    </a:ext>
                  </a:extLst>
                </p14:cNvPr>
                <p14:cNvContentPartPr/>
                <p14:nvPr/>
              </p14:nvContentPartPr>
              <p14:xfrm>
                <a:off x="6555338" y="2842298"/>
                <a:ext cx="64800" cy="2325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1EF09AE-B6D5-445F-9C58-10D59D0A09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546338" y="2833298"/>
                  <a:ext cx="82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ED2F7C6-C8EF-4A33-8CA9-3E346394CCB2}"/>
                    </a:ext>
                  </a:extLst>
                </p14:cNvPr>
                <p14:cNvContentPartPr/>
                <p14:nvPr/>
              </p14:nvContentPartPr>
              <p14:xfrm>
                <a:off x="6800138" y="3007178"/>
                <a:ext cx="360" cy="3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ED2F7C6-C8EF-4A33-8CA9-3E346394CCB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791138" y="29981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3A8482D-64DA-4E37-AA40-CED9ED86F686}"/>
                    </a:ext>
                  </a:extLst>
                </p14:cNvPr>
                <p14:cNvContentPartPr/>
                <p14:nvPr/>
              </p14:nvContentPartPr>
              <p14:xfrm>
                <a:off x="6754418" y="2974418"/>
                <a:ext cx="74160" cy="748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3A8482D-64DA-4E37-AA40-CED9ED86F68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745778" y="2965778"/>
                  <a:ext cx="91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F3349E5-83E2-4C0E-9F7D-2B8D89A0F8D2}"/>
                    </a:ext>
                  </a:extLst>
                </p14:cNvPr>
                <p14:cNvContentPartPr/>
                <p14:nvPr/>
              </p14:nvContentPartPr>
              <p14:xfrm>
                <a:off x="6897338" y="2985938"/>
                <a:ext cx="31680" cy="568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F3349E5-83E2-4C0E-9F7D-2B8D89A0F8D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888338" y="2977298"/>
                  <a:ext cx="49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34AF389-D9EA-4477-845C-68BBAEBE2338}"/>
                    </a:ext>
                  </a:extLst>
                </p14:cNvPr>
                <p14:cNvContentPartPr/>
                <p14:nvPr/>
              </p14:nvContentPartPr>
              <p14:xfrm>
                <a:off x="6929378" y="2917898"/>
                <a:ext cx="15120" cy="270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34AF389-D9EA-4477-845C-68BBAEBE233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920378" y="2909258"/>
                  <a:ext cx="32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4D9BC55-ACBD-4BCA-9D06-ACEFDCD2330E}"/>
                    </a:ext>
                  </a:extLst>
                </p14:cNvPr>
                <p14:cNvContentPartPr/>
                <p14:nvPr/>
              </p14:nvContentPartPr>
              <p14:xfrm>
                <a:off x="7000658" y="2934818"/>
                <a:ext cx="127800" cy="882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4D9BC55-ACBD-4BCA-9D06-ACEFDCD2330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992018" y="2926178"/>
                  <a:ext cx="145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B7D9C89-3021-4655-AA9D-483D08911463}"/>
                    </a:ext>
                  </a:extLst>
                </p14:cNvPr>
                <p14:cNvContentPartPr/>
                <p14:nvPr/>
              </p14:nvContentPartPr>
              <p14:xfrm>
                <a:off x="7271738" y="2849858"/>
                <a:ext cx="54720" cy="1706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B7D9C89-3021-4655-AA9D-483D0891146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262738" y="2840858"/>
                  <a:ext cx="72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31D14FD-E00E-42B3-B898-ABEBC43B2B17}"/>
                    </a:ext>
                  </a:extLst>
                </p14:cNvPr>
                <p14:cNvContentPartPr/>
                <p14:nvPr/>
              </p14:nvContentPartPr>
              <p14:xfrm>
                <a:off x="7367498" y="2870018"/>
                <a:ext cx="98280" cy="1458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31D14FD-E00E-42B3-B898-ABEBC43B2B1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358498" y="2861018"/>
                  <a:ext cx="115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D385200-858D-45B6-9865-8070F8C1C9B0}"/>
                    </a:ext>
                  </a:extLst>
                </p14:cNvPr>
                <p14:cNvContentPartPr/>
                <p14:nvPr/>
              </p14:nvContentPartPr>
              <p14:xfrm>
                <a:off x="7507898" y="2876138"/>
                <a:ext cx="155160" cy="1162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D385200-858D-45B6-9865-8070F8C1C9B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498898" y="2867498"/>
                  <a:ext cx="172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23EE0E7-27BA-4ABC-AD5B-B868A38C3FC6}"/>
                    </a:ext>
                  </a:extLst>
                </p14:cNvPr>
                <p14:cNvContentPartPr/>
                <p14:nvPr/>
              </p14:nvContentPartPr>
              <p14:xfrm>
                <a:off x="7692218" y="2836178"/>
                <a:ext cx="110520" cy="2365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23EE0E7-27BA-4ABC-AD5B-B868A38C3FC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683218" y="2827178"/>
                  <a:ext cx="128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4FBA8543-B805-499F-BF13-427401FC78C1}"/>
                    </a:ext>
                  </a:extLst>
                </p14:cNvPr>
                <p14:cNvContentPartPr/>
                <p14:nvPr/>
              </p14:nvContentPartPr>
              <p14:xfrm>
                <a:off x="4757138" y="2809538"/>
                <a:ext cx="551880" cy="288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4FBA8543-B805-499F-BF13-427401FC78C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748498" y="2800898"/>
                  <a:ext cx="56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83A903B-97AF-4FB2-BD3A-E483D69525D9}"/>
                    </a:ext>
                  </a:extLst>
                </p14:cNvPr>
                <p14:cNvContentPartPr/>
                <p14:nvPr/>
              </p14:nvContentPartPr>
              <p14:xfrm>
                <a:off x="6813818" y="2736818"/>
                <a:ext cx="843480" cy="4068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83A903B-97AF-4FB2-BD3A-E483D69525D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804818" y="2728178"/>
                  <a:ext cx="86112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BAD1759E-BE6E-497B-A467-57914DCB0C6D}"/>
              </a:ext>
            </a:extLst>
          </p:cNvPr>
          <p:cNvGrpSpPr/>
          <p:nvPr/>
        </p:nvGrpSpPr>
        <p:grpSpPr>
          <a:xfrm>
            <a:off x="2271698" y="4556978"/>
            <a:ext cx="105480" cy="111240"/>
            <a:chOff x="2271698" y="4556978"/>
            <a:chExt cx="10548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B5A3CAEA-C5B6-4162-8B92-579FF233D84A}"/>
                    </a:ext>
                  </a:extLst>
                </p14:cNvPr>
                <p14:cNvContentPartPr/>
                <p14:nvPr/>
              </p14:nvContentPartPr>
              <p14:xfrm>
                <a:off x="2271698" y="4608818"/>
                <a:ext cx="105480" cy="1260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B5A3CAEA-C5B6-4162-8B92-579FF233D84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263058" y="4600178"/>
                  <a:ext cx="123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4027D85B-A0F0-4F88-9B19-EFD6BAE17F06}"/>
                    </a:ext>
                  </a:extLst>
                </p14:cNvPr>
                <p14:cNvContentPartPr/>
                <p14:nvPr/>
              </p14:nvContentPartPr>
              <p14:xfrm>
                <a:off x="2313098" y="4556978"/>
                <a:ext cx="35280" cy="11124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4027D85B-A0F0-4F88-9B19-EFD6BAE17F0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304098" y="4547978"/>
                  <a:ext cx="5292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CC5C87ED-2F23-4E56-91B6-E343201987D2}"/>
                  </a:ext>
                </a:extLst>
              </p14:cNvPr>
              <p14:cNvContentPartPr/>
              <p14:nvPr/>
            </p14:nvContentPartPr>
            <p14:xfrm>
              <a:off x="5390018" y="2265218"/>
              <a:ext cx="400680" cy="4356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CC5C87ED-2F23-4E56-91B6-E343201987D2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5381018" y="2256218"/>
                <a:ext cx="4183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F047E2B5-E637-4333-A590-5A04FAC847F3}"/>
                  </a:ext>
                </a:extLst>
              </p14:cNvPr>
              <p14:cNvContentPartPr/>
              <p14:nvPr/>
            </p14:nvContentPartPr>
            <p14:xfrm>
              <a:off x="5584778" y="3176378"/>
              <a:ext cx="341640" cy="3708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F047E2B5-E637-4333-A590-5A04FAC847F3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5575778" y="3167378"/>
                <a:ext cx="35928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039979B-FF02-4970-B8F0-D88F74F28F09}"/>
              </a:ext>
            </a:extLst>
          </p:cNvPr>
          <p:cNvGrpSpPr/>
          <p:nvPr/>
        </p:nvGrpSpPr>
        <p:grpSpPr>
          <a:xfrm>
            <a:off x="367658" y="1474298"/>
            <a:ext cx="7215840" cy="751320"/>
            <a:chOff x="367658" y="1474298"/>
            <a:chExt cx="7215840" cy="75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AA17E45-9450-43D7-97C9-7CCDD1107FBF}"/>
                    </a:ext>
                  </a:extLst>
                </p14:cNvPr>
                <p14:cNvContentPartPr/>
                <p14:nvPr/>
              </p14:nvContentPartPr>
              <p14:xfrm>
                <a:off x="367658" y="1764098"/>
                <a:ext cx="163800" cy="270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AA17E45-9450-43D7-97C9-7CCDD1107FB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58658" y="1755098"/>
                  <a:ext cx="181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F376B16-A90E-45AD-A973-FEF65BACBFBB}"/>
                    </a:ext>
                  </a:extLst>
                </p14:cNvPr>
                <p14:cNvContentPartPr/>
                <p14:nvPr/>
              </p14:nvContentPartPr>
              <p14:xfrm>
                <a:off x="406178" y="1930418"/>
                <a:ext cx="111240" cy="19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F376B16-A90E-45AD-A973-FEF65BACBFB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97178" y="1921418"/>
                  <a:ext cx="128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246AF70-21F3-486E-9326-026A76B87A94}"/>
                    </a:ext>
                  </a:extLst>
                </p14:cNvPr>
                <p14:cNvContentPartPr/>
                <p14:nvPr/>
              </p14:nvContentPartPr>
              <p14:xfrm>
                <a:off x="672578" y="1907738"/>
                <a:ext cx="110880" cy="92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246AF70-21F3-486E-9326-026A76B87A9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63578" y="1899098"/>
                  <a:ext cx="128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DE2BC84-56D3-4625-8A45-89948CF72B32}"/>
                    </a:ext>
                  </a:extLst>
                </p14:cNvPr>
                <p14:cNvContentPartPr/>
                <p14:nvPr/>
              </p14:nvContentPartPr>
              <p14:xfrm>
                <a:off x="789938" y="1920698"/>
                <a:ext cx="102240" cy="87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DE2BC84-56D3-4625-8A45-89948CF72B3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81298" y="1911698"/>
                  <a:ext cx="119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929FB64-9DCD-4954-B16A-6093D3559019}"/>
                    </a:ext>
                  </a:extLst>
                </p14:cNvPr>
                <p14:cNvContentPartPr/>
                <p14:nvPr/>
              </p14:nvContentPartPr>
              <p14:xfrm>
                <a:off x="959858" y="1892978"/>
                <a:ext cx="79560" cy="119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929FB64-9DCD-4954-B16A-6093D355901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0858" y="1884338"/>
                  <a:ext cx="97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D848524-957B-459C-A67B-E193B26A1FE5}"/>
                    </a:ext>
                  </a:extLst>
                </p14:cNvPr>
                <p14:cNvContentPartPr/>
                <p14:nvPr/>
              </p14:nvContentPartPr>
              <p14:xfrm>
                <a:off x="1132658" y="1738538"/>
                <a:ext cx="71280" cy="232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D848524-957B-459C-A67B-E193B26A1FE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23658" y="1729898"/>
                  <a:ext cx="889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236E85C-27AF-4B7A-8D32-1E958B7EED65}"/>
                    </a:ext>
                  </a:extLst>
                </p14:cNvPr>
                <p14:cNvContentPartPr/>
                <p14:nvPr/>
              </p14:nvContentPartPr>
              <p14:xfrm>
                <a:off x="1292858" y="1798298"/>
                <a:ext cx="201600" cy="155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236E85C-27AF-4B7A-8D32-1E958B7EED6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284218" y="1789658"/>
                  <a:ext cx="219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866282A-2FFE-4B6E-935B-17F737C18A73}"/>
                    </a:ext>
                  </a:extLst>
                </p14:cNvPr>
                <p14:cNvContentPartPr/>
                <p14:nvPr/>
              </p14:nvContentPartPr>
              <p14:xfrm>
                <a:off x="1539098" y="1870298"/>
                <a:ext cx="76320" cy="86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866282A-2FFE-4B6E-935B-17F737C18A7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530458" y="1861298"/>
                  <a:ext cx="93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1B8A719-3589-4578-8AF9-2AF326829814}"/>
                    </a:ext>
                  </a:extLst>
                </p14:cNvPr>
                <p14:cNvContentPartPr/>
                <p14:nvPr/>
              </p14:nvContentPartPr>
              <p14:xfrm>
                <a:off x="1735298" y="1893698"/>
                <a:ext cx="69480" cy="14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1B8A719-3589-4578-8AF9-2AF32682981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726658" y="1885058"/>
                  <a:ext cx="87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207CBF3-C6E5-425A-905F-092D81A18B4E}"/>
                    </a:ext>
                  </a:extLst>
                </p14:cNvPr>
                <p14:cNvContentPartPr/>
                <p14:nvPr/>
              </p14:nvContentPartPr>
              <p14:xfrm>
                <a:off x="1765898" y="1839338"/>
                <a:ext cx="12240" cy="99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207CBF3-C6E5-425A-905F-092D81A18B4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756898" y="1830698"/>
                  <a:ext cx="29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65F5F61-D344-4083-B293-D8F1BA5D387C}"/>
                    </a:ext>
                  </a:extLst>
                </p14:cNvPr>
                <p14:cNvContentPartPr/>
                <p14:nvPr/>
              </p14:nvContentPartPr>
              <p14:xfrm>
                <a:off x="1903418" y="1852658"/>
                <a:ext cx="110160" cy="192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65F5F61-D344-4083-B293-D8F1BA5D387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894778" y="1844018"/>
                  <a:ext cx="127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F921D24-C3F2-4C54-9CAB-B6AB0A3D99D9}"/>
                    </a:ext>
                  </a:extLst>
                </p14:cNvPr>
                <p14:cNvContentPartPr/>
                <p14:nvPr/>
              </p14:nvContentPartPr>
              <p14:xfrm>
                <a:off x="2134178" y="1711178"/>
                <a:ext cx="57960" cy="302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F921D24-C3F2-4C54-9CAB-B6AB0A3D99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125538" y="1702538"/>
                  <a:ext cx="75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6813633-24E2-4AAC-87A8-E9DFA8A6C682}"/>
                    </a:ext>
                  </a:extLst>
                </p14:cNvPr>
                <p14:cNvContentPartPr/>
                <p14:nvPr/>
              </p14:nvContentPartPr>
              <p14:xfrm>
                <a:off x="2329658" y="1932938"/>
                <a:ext cx="57240" cy="1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6813633-24E2-4AAC-87A8-E9DFA8A6C682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320658" y="1923938"/>
                  <a:ext cx="74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CF48CFB-270F-48E6-AFAC-D4AEEEE27A34}"/>
                    </a:ext>
                  </a:extLst>
                </p14:cNvPr>
                <p14:cNvContentPartPr/>
                <p14:nvPr/>
              </p14:nvContentPartPr>
              <p14:xfrm>
                <a:off x="2317778" y="1889378"/>
                <a:ext cx="69120" cy="9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CF48CFB-270F-48E6-AFAC-D4AEEEE27A3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308778" y="1880738"/>
                  <a:ext cx="86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4CFD47C-5D6E-4BC9-B726-C9AE71D2DF1A}"/>
                    </a:ext>
                  </a:extLst>
                </p14:cNvPr>
                <p14:cNvContentPartPr/>
                <p14:nvPr/>
              </p14:nvContentPartPr>
              <p14:xfrm>
                <a:off x="2502818" y="1742138"/>
                <a:ext cx="108720" cy="211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4CFD47C-5D6E-4BC9-B726-C9AE71D2DF1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494178" y="1733498"/>
                  <a:ext cx="126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E66F526-7DA1-445C-8E61-4BB304AB5913}"/>
                    </a:ext>
                  </a:extLst>
                </p14:cNvPr>
                <p14:cNvContentPartPr/>
                <p14:nvPr/>
              </p14:nvContentPartPr>
              <p14:xfrm>
                <a:off x="2713778" y="1706858"/>
                <a:ext cx="60840" cy="234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E66F526-7DA1-445C-8E61-4BB304AB591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704778" y="1698218"/>
                  <a:ext cx="78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60AF29B-CC92-49FC-A250-6C53C200AAD7}"/>
                    </a:ext>
                  </a:extLst>
                </p14:cNvPr>
                <p14:cNvContentPartPr/>
                <p14:nvPr/>
              </p14:nvContentPartPr>
              <p14:xfrm>
                <a:off x="2849138" y="1753298"/>
                <a:ext cx="130320" cy="141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60AF29B-CC92-49FC-A250-6C53C200AAD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840498" y="1744298"/>
                  <a:ext cx="147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C7B5F00-B6C9-4766-A8CB-4E2A64B7E968}"/>
                    </a:ext>
                  </a:extLst>
                </p14:cNvPr>
                <p14:cNvContentPartPr/>
                <p14:nvPr/>
              </p14:nvContentPartPr>
              <p14:xfrm>
                <a:off x="3032018" y="1696418"/>
                <a:ext cx="81720" cy="248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C7B5F00-B6C9-4766-A8CB-4E2A64B7E96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023018" y="1687778"/>
                  <a:ext cx="99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377E78F-C2E8-4AD5-8027-632BEC5ACABB}"/>
                    </a:ext>
                  </a:extLst>
                </p14:cNvPr>
                <p14:cNvContentPartPr/>
                <p14:nvPr/>
              </p14:nvContentPartPr>
              <p14:xfrm>
                <a:off x="3205538" y="1819538"/>
                <a:ext cx="43920" cy="33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377E78F-C2E8-4AD5-8027-632BEC5ACAB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196538" y="1810898"/>
                  <a:ext cx="61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58895B9-0157-4682-AFD8-712075ACD793}"/>
                    </a:ext>
                  </a:extLst>
                </p14:cNvPr>
                <p14:cNvContentPartPr/>
                <p14:nvPr/>
              </p14:nvContentPartPr>
              <p14:xfrm>
                <a:off x="3385178" y="1795418"/>
                <a:ext cx="244800" cy="99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58895B9-0157-4682-AFD8-712075ACD79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376178" y="1786418"/>
                  <a:ext cx="262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59D6263-508B-4DCF-84E0-03F6976F8E46}"/>
                    </a:ext>
                  </a:extLst>
                </p14:cNvPr>
                <p14:cNvContentPartPr/>
                <p14:nvPr/>
              </p14:nvContentPartPr>
              <p14:xfrm>
                <a:off x="3695498" y="1792898"/>
                <a:ext cx="82800" cy="107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59D6263-508B-4DCF-84E0-03F6976F8E4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686498" y="1784258"/>
                  <a:ext cx="100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99B0DB6-EB84-4378-81BE-C2085E6D40F2}"/>
                    </a:ext>
                  </a:extLst>
                </p14:cNvPr>
                <p14:cNvContentPartPr/>
                <p14:nvPr/>
              </p14:nvContentPartPr>
              <p14:xfrm>
                <a:off x="3902858" y="1653938"/>
                <a:ext cx="87120" cy="269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99B0DB6-EB84-4378-81BE-C2085E6D40F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893858" y="1644938"/>
                  <a:ext cx="1047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4CE80D5-3941-4D5F-887D-05824689DBA2}"/>
                    </a:ext>
                  </a:extLst>
                </p14:cNvPr>
                <p14:cNvContentPartPr/>
                <p14:nvPr/>
              </p14:nvContentPartPr>
              <p14:xfrm>
                <a:off x="4018418" y="1729898"/>
                <a:ext cx="194760" cy="169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4CE80D5-3941-4D5F-887D-05824689DBA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009418" y="1721258"/>
                  <a:ext cx="212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913E6D6-A363-4307-97DD-7CC0021C800F}"/>
                    </a:ext>
                  </a:extLst>
                </p14:cNvPr>
                <p14:cNvContentPartPr/>
                <p14:nvPr/>
              </p14:nvContentPartPr>
              <p14:xfrm>
                <a:off x="4263938" y="1804418"/>
                <a:ext cx="12240" cy="66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913E6D6-A363-4307-97DD-7CC0021C800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255298" y="1795778"/>
                  <a:ext cx="29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70234F2-EDC8-41D2-9D09-218041A05EA9}"/>
                    </a:ext>
                  </a:extLst>
                </p14:cNvPr>
                <p14:cNvContentPartPr/>
                <p14:nvPr/>
              </p14:nvContentPartPr>
              <p14:xfrm>
                <a:off x="4274018" y="1796138"/>
                <a:ext cx="84240" cy="89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70234F2-EDC8-41D2-9D09-218041A05EA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265378" y="1787138"/>
                  <a:ext cx="101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775D562-7086-4F39-AD04-DDA835484C31}"/>
                    </a:ext>
                  </a:extLst>
                </p14:cNvPr>
                <p14:cNvContentPartPr/>
                <p14:nvPr/>
              </p14:nvContentPartPr>
              <p14:xfrm>
                <a:off x="4387778" y="1669778"/>
                <a:ext cx="63000" cy="246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775D562-7086-4F39-AD04-DDA835484C3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379138" y="1660778"/>
                  <a:ext cx="80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8810986-3C52-4ED2-90F1-EB9AF29550D5}"/>
                    </a:ext>
                  </a:extLst>
                </p14:cNvPr>
                <p14:cNvContentPartPr/>
                <p14:nvPr/>
              </p14:nvContentPartPr>
              <p14:xfrm>
                <a:off x="4556618" y="1793618"/>
                <a:ext cx="93240" cy="9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8810986-3C52-4ED2-90F1-EB9AF29550D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547618" y="1784978"/>
                  <a:ext cx="110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998462B-0BA2-455E-9270-19F7182C63DF}"/>
                    </a:ext>
                  </a:extLst>
                </p14:cNvPr>
                <p14:cNvContentPartPr/>
                <p14:nvPr/>
              </p14:nvContentPartPr>
              <p14:xfrm>
                <a:off x="4596938" y="1732058"/>
                <a:ext cx="8640" cy="105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998462B-0BA2-455E-9270-19F7182C63D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587938" y="1723418"/>
                  <a:ext cx="26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91807B8-05F3-413D-8BCF-E6B41162EF5D}"/>
                    </a:ext>
                  </a:extLst>
                </p14:cNvPr>
                <p14:cNvContentPartPr/>
                <p14:nvPr/>
              </p14:nvContentPartPr>
              <p14:xfrm>
                <a:off x="4785578" y="1625498"/>
                <a:ext cx="102600" cy="208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91807B8-05F3-413D-8BCF-E6B41162EF5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776578" y="1616858"/>
                  <a:ext cx="120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DDFE7F2-994D-45FB-AE09-0CBA16027BD2}"/>
                    </a:ext>
                  </a:extLst>
                </p14:cNvPr>
                <p14:cNvContentPartPr/>
                <p14:nvPr/>
              </p14:nvContentPartPr>
              <p14:xfrm>
                <a:off x="4961618" y="1607498"/>
                <a:ext cx="65880" cy="2739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DDFE7F2-994D-45FB-AE09-0CBA16027BD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952978" y="1598858"/>
                  <a:ext cx="83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25609F6-39B6-4819-A21B-0887E5EABEAD}"/>
                    </a:ext>
                  </a:extLst>
                </p14:cNvPr>
                <p14:cNvContentPartPr/>
                <p14:nvPr/>
              </p14:nvContentPartPr>
              <p14:xfrm>
                <a:off x="5087978" y="1664378"/>
                <a:ext cx="56520" cy="1929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25609F6-39B6-4819-A21B-0887E5EABEA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079338" y="1655378"/>
                  <a:ext cx="74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AB3771E-9B1E-42BA-9BE2-B53DBB53D87D}"/>
                    </a:ext>
                  </a:extLst>
                </p14:cNvPr>
                <p14:cNvContentPartPr/>
                <p14:nvPr/>
              </p14:nvContentPartPr>
              <p14:xfrm>
                <a:off x="5169698" y="1613618"/>
                <a:ext cx="98280" cy="2376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AB3771E-9B1E-42BA-9BE2-B53DBB53D87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161058" y="1604618"/>
                  <a:ext cx="115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860E7D8-EDA6-446C-ACFF-8B109314DD5A}"/>
                    </a:ext>
                  </a:extLst>
                </p14:cNvPr>
                <p14:cNvContentPartPr/>
                <p14:nvPr/>
              </p14:nvContentPartPr>
              <p14:xfrm>
                <a:off x="5433218" y="1711538"/>
                <a:ext cx="18360" cy="12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860E7D8-EDA6-446C-ACFF-8B109314DD5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424578" y="1702898"/>
                  <a:ext cx="36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246E7C6-D2D0-4674-9DF6-B6439B31E55D}"/>
                    </a:ext>
                  </a:extLst>
                </p14:cNvPr>
                <p14:cNvContentPartPr/>
                <p14:nvPr/>
              </p14:nvContentPartPr>
              <p14:xfrm>
                <a:off x="5396138" y="1712618"/>
                <a:ext cx="217080" cy="961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246E7C6-D2D0-4674-9DF6-B6439B31E55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387138" y="1703618"/>
                  <a:ext cx="234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01FC39B-E53E-4971-95C0-5ADB55011A4C}"/>
                    </a:ext>
                  </a:extLst>
                </p14:cNvPr>
                <p14:cNvContentPartPr/>
                <p14:nvPr/>
              </p14:nvContentPartPr>
              <p14:xfrm>
                <a:off x="5665778" y="1710458"/>
                <a:ext cx="111240" cy="114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01FC39B-E53E-4971-95C0-5ADB55011A4C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657138" y="1701458"/>
                  <a:ext cx="128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F60C996-CEC3-40B2-BC67-3E69A8307B2B}"/>
                    </a:ext>
                  </a:extLst>
                </p14:cNvPr>
                <p14:cNvContentPartPr/>
                <p14:nvPr/>
              </p14:nvContentPartPr>
              <p14:xfrm>
                <a:off x="5877098" y="1636658"/>
                <a:ext cx="269640" cy="1666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F60C996-CEC3-40B2-BC67-3E69A8307B2B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868458" y="1628018"/>
                  <a:ext cx="287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3E73A94-092A-43C9-A73B-9CDA4A1DCDEA}"/>
                    </a:ext>
                  </a:extLst>
                </p14:cNvPr>
                <p14:cNvContentPartPr/>
                <p14:nvPr/>
              </p14:nvContentPartPr>
              <p14:xfrm>
                <a:off x="5824178" y="1566818"/>
                <a:ext cx="91440" cy="3225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3E73A94-092A-43C9-A73B-9CDA4A1DCDE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815178" y="1558178"/>
                  <a:ext cx="1090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738B723-2891-4D52-8492-8FEA2DADD69E}"/>
                    </a:ext>
                  </a:extLst>
                </p14:cNvPr>
                <p14:cNvContentPartPr/>
                <p14:nvPr/>
              </p14:nvContentPartPr>
              <p14:xfrm>
                <a:off x="6208658" y="1676618"/>
                <a:ext cx="104760" cy="1170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738B723-2891-4D52-8492-8FEA2DADD69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199658" y="1667978"/>
                  <a:ext cx="122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793A2CB-41EE-4AF2-A1EC-199091002596}"/>
                    </a:ext>
                  </a:extLst>
                </p14:cNvPr>
                <p14:cNvContentPartPr/>
                <p14:nvPr/>
              </p14:nvContentPartPr>
              <p14:xfrm>
                <a:off x="6355178" y="1563938"/>
                <a:ext cx="66960" cy="2887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793A2CB-41EE-4AF2-A1EC-19909100259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346538" y="1555298"/>
                  <a:ext cx="846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974E19C-E0A4-46E8-B966-B5996E887F00}"/>
                    </a:ext>
                  </a:extLst>
                </p14:cNvPr>
                <p14:cNvContentPartPr/>
                <p14:nvPr/>
              </p14:nvContentPartPr>
              <p14:xfrm>
                <a:off x="6907778" y="1474298"/>
                <a:ext cx="102240" cy="3272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974E19C-E0A4-46E8-B966-B5996E887F0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899138" y="1465658"/>
                  <a:ext cx="1198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04B054B-C5B7-439E-8924-B1B77E1C28C7}"/>
                    </a:ext>
                  </a:extLst>
                </p14:cNvPr>
                <p14:cNvContentPartPr/>
                <p14:nvPr/>
              </p14:nvContentPartPr>
              <p14:xfrm>
                <a:off x="7189658" y="1563218"/>
                <a:ext cx="221400" cy="1702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04B054B-C5B7-439E-8924-B1B77E1C28C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180658" y="1554218"/>
                  <a:ext cx="23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9F79A43-CE19-4A4A-8E54-61FBFCAA7B9B}"/>
                    </a:ext>
                  </a:extLst>
                </p14:cNvPr>
                <p14:cNvContentPartPr/>
                <p14:nvPr/>
              </p14:nvContentPartPr>
              <p14:xfrm>
                <a:off x="7406738" y="1518218"/>
                <a:ext cx="109440" cy="2790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9F79A43-CE19-4A4A-8E54-61FBFCAA7B9B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398098" y="1509578"/>
                  <a:ext cx="127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0E94570-CADF-46BB-90AB-8AEC5F76F41C}"/>
                    </a:ext>
                  </a:extLst>
                </p14:cNvPr>
                <p14:cNvContentPartPr/>
                <p14:nvPr/>
              </p14:nvContentPartPr>
              <p14:xfrm>
                <a:off x="4529978" y="2160098"/>
                <a:ext cx="97920" cy="151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0E94570-CADF-46BB-90AB-8AEC5F76F41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520978" y="2151458"/>
                  <a:ext cx="115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BDECA36-EE90-478B-B8F3-C794336320D4}"/>
                    </a:ext>
                  </a:extLst>
                </p14:cNvPr>
                <p14:cNvContentPartPr/>
                <p14:nvPr/>
              </p14:nvContentPartPr>
              <p14:xfrm>
                <a:off x="4583258" y="2103218"/>
                <a:ext cx="25200" cy="889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BDECA36-EE90-478B-B8F3-C794336320D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574258" y="2094578"/>
                  <a:ext cx="42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6455052-D92D-4FA1-964C-6AAB43FAD099}"/>
                    </a:ext>
                  </a:extLst>
                </p14:cNvPr>
                <p14:cNvContentPartPr/>
                <p14:nvPr/>
              </p14:nvContentPartPr>
              <p14:xfrm>
                <a:off x="4770098" y="2010338"/>
                <a:ext cx="119520" cy="2152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6455052-D92D-4FA1-964C-6AAB43FAD09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761458" y="2001698"/>
                  <a:ext cx="137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AE36A5A-903A-4B59-86F1-AF57828EA4CE}"/>
                    </a:ext>
                  </a:extLst>
                </p14:cNvPr>
                <p14:cNvContentPartPr/>
                <p14:nvPr/>
              </p14:nvContentPartPr>
              <p14:xfrm>
                <a:off x="4979258" y="2008538"/>
                <a:ext cx="66600" cy="2059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AE36A5A-903A-4B59-86F1-AF57828EA4CE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970258" y="1999538"/>
                  <a:ext cx="84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1967E2C-9750-4303-ABC2-D7361031E53B}"/>
                    </a:ext>
                  </a:extLst>
                </p14:cNvPr>
                <p14:cNvContentPartPr/>
                <p14:nvPr/>
              </p14:nvContentPartPr>
              <p14:xfrm>
                <a:off x="5123978" y="2029058"/>
                <a:ext cx="46080" cy="1717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1967E2C-9750-4303-ABC2-D7361031E53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115338" y="2020058"/>
                  <a:ext cx="63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328F823-A6B9-4F6C-9C51-E9616D7A0199}"/>
                    </a:ext>
                  </a:extLst>
                </p14:cNvPr>
                <p14:cNvContentPartPr/>
                <p14:nvPr/>
              </p14:nvContentPartPr>
              <p14:xfrm>
                <a:off x="5227658" y="1978658"/>
                <a:ext cx="79200" cy="2379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328F823-A6B9-4F6C-9C51-E9616D7A019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218658" y="1969658"/>
                  <a:ext cx="96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5757C14-BB76-493F-B893-2E258EAFE57A}"/>
                    </a:ext>
                  </a:extLst>
                </p14:cNvPr>
                <p14:cNvContentPartPr/>
                <p14:nvPr/>
              </p14:nvContentPartPr>
              <p14:xfrm>
                <a:off x="5414858" y="2074058"/>
                <a:ext cx="92160" cy="1256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5757C14-BB76-493F-B893-2E258EAFE57A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405858" y="2065418"/>
                  <a:ext cx="109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4D251EB-EA26-4C1A-9DCA-C71426E1DB2E}"/>
                    </a:ext>
                  </a:extLst>
                </p14:cNvPr>
                <p14:cNvContentPartPr/>
                <p14:nvPr/>
              </p14:nvContentPartPr>
              <p14:xfrm>
                <a:off x="5602778" y="2151818"/>
                <a:ext cx="2160" cy="561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4D251EB-EA26-4C1A-9DCA-C71426E1DB2E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593778" y="2142818"/>
                  <a:ext cx="19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9826F60-E2BF-4C94-BA9D-67D6DB7787F1}"/>
                    </a:ext>
                  </a:extLst>
                </p14:cNvPr>
                <p14:cNvContentPartPr/>
                <p14:nvPr/>
              </p14:nvContentPartPr>
              <p14:xfrm>
                <a:off x="5615378" y="2098898"/>
                <a:ext cx="2160" cy="176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9826F60-E2BF-4C94-BA9D-67D6DB7787F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606738" y="2089898"/>
                  <a:ext cx="19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2CA64CE-86DE-4CDC-8287-92DF2B0017F1}"/>
                    </a:ext>
                  </a:extLst>
                </p14:cNvPr>
                <p14:cNvContentPartPr/>
                <p14:nvPr/>
              </p14:nvContentPartPr>
              <p14:xfrm>
                <a:off x="6485498" y="1672658"/>
                <a:ext cx="78120" cy="763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2CA64CE-86DE-4CDC-8287-92DF2B0017F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476858" y="1664018"/>
                  <a:ext cx="95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8D28871-92A9-4828-AD17-415246CA38FE}"/>
                    </a:ext>
                  </a:extLst>
                </p14:cNvPr>
                <p14:cNvContentPartPr/>
                <p14:nvPr/>
              </p14:nvContentPartPr>
              <p14:xfrm>
                <a:off x="6566498" y="1672658"/>
                <a:ext cx="96840" cy="702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8D28871-92A9-4828-AD17-415246CA38F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557858" y="1664018"/>
                  <a:ext cx="114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499783E-9914-4995-BE82-30E282D354DD}"/>
                    </a:ext>
                  </a:extLst>
                </p14:cNvPr>
                <p14:cNvContentPartPr/>
                <p14:nvPr/>
              </p14:nvContentPartPr>
              <p14:xfrm>
                <a:off x="6668738" y="1669058"/>
                <a:ext cx="101160" cy="1112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499783E-9914-4995-BE82-30E282D354DD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660098" y="1660058"/>
                  <a:ext cx="118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B3477C5-F075-45CE-AF89-02A5738B26AC}"/>
                    </a:ext>
                  </a:extLst>
                </p14:cNvPr>
                <p14:cNvContentPartPr/>
                <p14:nvPr/>
              </p14:nvContentPartPr>
              <p14:xfrm>
                <a:off x="5685218" y="2081258"/>
                <a:ext cx="121320" cy="1083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B3477C5-F075-45CE-AF89-02A5738B26AC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676218" y="2072258"/>
                  <a:ext cx="138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A707847-5E8B-48E6-A76C-2FD2E5BEF7F0}"/>
                    </a:ext>
                  </a:extLst>
                </p14:cNvPr>
                <p14:cNvContentPartPr/>
                <p14:nvPr/>
              </p14:nvContentPartPr>
              <p14:xfrm>
                <a:off x="5903018" y="1968938"/>
                <a:ext cx="53640" cy="1983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A707847-5E8B-48E6-A76C-2FD2E5BEF7F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894378" y="1959938"/>
                  <a:ext cx="7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84B028F-2B49-45AF-92FF-1017952F2D28}"/>
                    </a:ext>
                  </a:extLst>
                </p14:cNvPr>
                <p14:cNvContentPartPr/>
                <p14:nvPr/>
              </p14:nvContentPartPr>
              <p14:xfrm>
                <a:off x="6002378" y="2007818"/>
                <a:ext cx="147960" cy="1486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84B028F-2B49-45AF-92FF-1017952F2D2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993738" y="1999178"/>
                  <a:ext cx="165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F7A7620-1232-4637-B030-F38C0675E7B0}"/>
                    </a:ext>
                  </a:extLst>
                </p14:cNvPr>
                <p14:cNvContentPartPr/>
                <p14:nvPr/>
              </p14:nvContentPartPr>
              <p14:xfrm>
                <a:off x="6215138" y="2075858"/>
                <a:ext cx="102960" cy="702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F7A7620-1232-4637-B030-F38C0675E7B0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206138" y="2067218"/>
                  <a:ext cx="120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5602498-165D-47EE-B8E7-BA20D9B6EC22}"/>
                    </a:ext>
                  </a:extLst>
                </p14:cNvPr>
                <p14:cNvContentPartPr/>
                <p14:nvPr/>
              </p14:nvContentPartPr>
              <p14:xfrm>
                <a:off x="6380018" y="1923578"/>
                <a:ext cx="54720" cy="2235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5602498-165D-47EE-B8E7-BA20D9B6EC2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371378" y="1914578"/>
                  <a:ext cx="72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5C5C045-2219-430F-8991-8E251369B7BE}"/>
                    </a:ext>
                  </a:extLst>
                </p14:cNvPr>
                <p14:cNvContentPartPr/>
                <p14:nvPr/>
              </p14:nvContentPartPr>
              <p14:xfrm>
                <a:off x="6555338" y="2031578"/>
                <a:ext cx="89640" cy="957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5C5C045-2219-430F-8991-8E251369B7BE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546338" y="2022578"/>
                  <a:ext cx="107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BD4EEF2-98B5-48FC-B592-0E71D77AF4C0}"/>
                    </a:ext>
                  </a:extLst>
                </p14:cNvPr>
                <p14:cNvContentPartPr/>
                <p14:nvPr/>
              </p14:nvContentPartPr>
              <p14:xfrm>
                <a:off x="6663338" y="1982258"/>
                <a:ext cx="29520" cy="1314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BD4EEF2-98B5-48FC-B592-0E71D77AF4C0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654698" y="1973258"/>
                  <a:ext cx="47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FDAED52-98E5-4632-8EB2-DB1D569864E8}"/>
                    </a:ext>
                  </a:extLst>
                </p14:cNvPr>
                <p14:cNvContentPartPr/>
                <p14:nvPr/>
              </p14:nvContentPartPr>
              <p14:xfrm>
                <a:off x="6735698" y="2025098"/>
                <a:ext cx="95760" cy="900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FDAED52-98E5-4632-8EB2-DB1D569864E8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727058" y="2016098"/>
                  <a:ext cx="113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5D6A50B-01A5-47DC-96E9-CDC16A9AC1A1}"/>
                    </a:ext>
                  </a:extLst>
                </p14:cNvPr>
                <p14:cNvContentPartPr/>
                <p14:nvPr/>
              </p14:nvContentPartPr>
              <p14:xfrm>
                <a:off x="6954938" y="1887218"/>
                <a:ext cx="59760" cy="2401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5D6A50B-01A5-47DC-96E9-CDC16A9AC1A1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946298" y="1878578"/>
                  <a:ext cx="77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2AD7E75-6C25-462D-8CF4-3A8630A448DC}"/>
                    </a:ext>
                  </a:extLst>
                </p14:cNvPr>
                <p14:cNvContentPartPr/>
                <p14:nvPr/>
              </p14:nvContentPartPr>
              <p14:xfrm>
                <a:off x="7266698" y="1913858"/>
                <a:ext cx="200520" cy="1976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2AD7E75-6C25-462D-8CF4-3A8630A448DC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257698" y="1904858"/>
                  <a:ext cx="218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5C9947D-ED31-4070-8F9B-8A9F4D250CB4}"/>
                    </a:ext>
                  </a:extLst>
                </p14:cNvPr>
                <p14:cNvContentPartPr/>
                <p14:nvPr/>
              </p14:nvContentPartPr>
              <p14:xfrm>
                <a:off x="7506098" y="1869938"/>
                <a:ext cx="77400" cy="3222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5C9947D-ED31-4070-8F9B-8A9F4D250CB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497098" y="1860938"/>
                  <a:ext cx="950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BE5E213-275E-4765-A6AB-89A7914D204A}"/>
                    </a:ext>
                  </a:extLst>
                </p14:cNvPr>
                <p14:cNvContentPartPr/>
                <p14:nvPr/>
              </p14:nvContentPartPr>
              <p14:xfrm>
                <a:off x="7078778" y="1531178"/>
                <a:ext cx="360" cy="3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BE5E213-275E-4765-A6AB-89A7914D204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069778" y="15225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15CE767-1A80-4711-8709-7E706CAA4A84}"/>
                    </a:ext>
                  </a:extLst>
                </p14:cNvPr>
                <p14:cNvContentPartPr/>
                <p14:nvPr/>
              </p14:nvContentPartPr>
              <p14:xfrm>
                <a:off x="6996338" y="1503458"/>
                <a:ext cx="57960" cy="1911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15CE767-1A80-4711-8709-7E706CAA4A84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987338" y="1494458"/>
                  <a:ext cx="7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5B8E93C-75D5-426D-9203-5DCC49F53150}"/>
                    </a:ext>
                  </a:extLst>
                </p14:cNvPr>
                <p14:cNvContentPartPr/>
                <p14:nvPr/>
              </p14:nvContentPartPr>
              <p14:xfrm>
                <a:off x="7097858" y="1626938"/>
                <a:ext cx="11520" cy="367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5B8E93C-75D5-426D-9203-5DCC49F5315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089218" y="1618298"/>
                  <a:ext cx="29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7394DB4-E14B-435E-8285-8CB5A93969DE}"/>
                    </a:ext>
                  </a:extLst>
                </p14:cNvPr>
                <p14:cNvContentPartPr/>
                <p14:nvPr/>
              </p14:nvContentPartPr>
              <p14:xfrm>
                <a:off x="7043858" y="1881458"/>
                <a:ext cx="60120" cy="1792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7394DB4-E14B-435E-8285-8CB5A93969D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7034858" y="1872818"/>
                  <a:ext cx="77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4DBB07A-ABC9-43F9-8FE0-801163B6DF89}"/>
                    </a:ext>
                  </a:extLst>
                </p14:cNvPr>
                <p14:cNvContentPartPr/>
                <p14:nvPr/>
              </p14:nvContentPartPr>
              <p14:xfrm>
                <a:off x="7139258" y="1954538"/>
                <a:ext cx="22320" cy="345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4DBB07A-ABC9-43F9-8FE0-801163B6DF89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7130258" y="1945898"/>
                  <a:ext cx="39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CD900AEE-D2A5-4392-B5CB-94A08EB92D6E}"/>
                    </a:ext>
                  </a:extLst>
                </p14:cNvPr>
                <p14:cNvContentPartPr/>
                <p14:nvPr/>
              </p14:nvContentPartPr>
              <p14:xfrm>
                <a:off x="2448818" y="2095298"/>
                <a:ext cx="62640" cy="118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CD900AEE-D2A5-4392-B5CB-94A08EB92D6E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2439818" y="2086298"/>
                  <a:ext cx="80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2CA9CF9F-2C78-4ADF-85BC-BC6739EF21DB}"/>
                    </a:ext>
                  </a:extLst>
                </p14:cNvPr>
                <p14:cNvContentPartPr/>
                <p14:nvPr/>
              </p14:nvContentPartPr>
              <p14:xfrm>
                <a:off x="2742938" y="2046698"/>
                <a:ext cx="306720" cy="4176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2CA9CF9F-2C78-4ADF-85BC-BC6739EF21D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2734298" y="2037698"/>
                  <a:ext cx="324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915CB1F7-6A02-4EC4-8A9C-7129B4EEEA14}"/>
                    </a:ext>
                  </a:extLst>
                </p14:cNvPr>
                <p14:cNvContentPartPr/>
                <p14:nvPr/>
              </p14:nvContentPartPr>
              <p14:xfrm>
                <a:off x="4723298" y="1917098"/>
                <a:ext cx="576360" cy="5472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915CB1F7-6A02-4EC4-8A9C-7129B4EEEA1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4714658" y="1908098"/>
                  <a:ext cx="594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1F8D0F4-3585-43C3-8BD3-2C3370EB8779}"/>
                    </a:ext>
                  </a:extLst>
                </p14:cNvPr>
                <p14:cNvContentPartPr/>
                <p14:nvPr/>
              </p14:nvContentPartPr>
              <p14:xfrm>
                <a:off x="6634898" y="1802978"/>
                <a:ext cx="896040" cy="540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1F8D0F4-3585-43C3-8BD3-2C3370EB877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626258" y="1794338"/>
                  <a:ext cx="913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2D656FDF-501D-43E1-BACE-5024E96368D0}"/>
                    </a:ext>
                  </a:extLst>
                </p14:cNvPr>
                <p14:cNvContentPartPr/>
                <p14:nvPr/>
              </p14:nvContentPartPr>
              <p14:xfrm>
                <a:off x="2540258" y="2098898"/>
                <a:ext cx="16920" cy="3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2D656FDF-501D-43E1-BACE-5024E96368D0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2531618" y="2089898"/>
                  <a:ext cx="34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D9100BFB-0C71-44F3-84ED-FC221FE4F46B}"/>
                    </a:ext>
                  </a:extLst>
                </p14:cNvPr>
                <p14:cNvContentPartPr/>
                <p14:nvPr/>
              </p14:nvContentPartPr>
              <p14:xfrm>
                <a:off x="2522258" y="1984418"/>
                <a:ext cx="709200" cy="12636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D9100BFB-0C71-44F3-84ED-FC221FE4F46B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2513258" y="1975418"/>
                  <a:ext cx="72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66F38306-60DA-47DB-8D57-796C80093404}"/>
                    </a:ext>
                  </a:extLst>
                </p14:cNvPr>
                <p14:cNvContentPartPr/>
                <p14:nvPr/>
              </p14:nvContentPartPr>
              <p14:xfrm>
                <a:off x="3064778" y="1990178"/>
                <a:ext cx="38880" cy="468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66F38306-60DA-47DB-8D57-796C80093404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3056138" y="1981178"/>
                  <a:ext cx="56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AD5B652F-1ABA-4F71-A343-47AA94069742}"/>
                    </a:ext>
                  </a:extLst>
                </p14:cNvPr>
                <p14:cNvContentPartPr/>
                <p14:nvPr/>
              </p14:nvContentPartPr>
              <p14:xfrm>
                <a:off x="2449538" y="2081618"/>
                <a:ext cx="525600" cy="5184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AD5B652F-1ABA-4F71-A343-47AA94069742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2440898" y="2072618"/>
                  <a:ext cx="54324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5C6D388-0779-4DAA-87C5-5766D3FA864F}"/>
              </a:ext>
            </a:extLst>
          </p:cNvPr>
          <p:cNvGrpSpPr/>
          <p:nvPr/>
        </p:nvGrpSpPr>
        <p:grpSpPr>
          <a:xfrm>
            <a:off x="9788858" y="4156658"/>
            <a:ext cx="593640" cy="259920"/>
            <a:chOff x="9788858" y="4156658"/>
            <a:chExt cx="59364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7CB2D152-9A36-4FE7-A050-A78978503327}"/>
                    </a:ext>
                  </a:extLst>
                </p14:cNvPr>
                <p14:cNvContentPartPr/>
                <p14:nvPr/>
              </p14:nvContentPartPr>
              <p14:xfrm>
                <a:off x="9788858" y="4193018"/>
                <a:ext cx="117720" cy="22356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7CB2D152-9A36-4FE7-A050-A7897850332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779858" y="4184018"/>
                  <a:ext cx="135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B0787939-8374-482B-98C4-AC955F6AE6B0}"/>
                    </a:ext>
                  </a:extLst>
                </p14:cNvPr>
                <p14:cNvContentPartPr/>
                <p14:nvPr/>
              </p14:nvContentPartPr>
              <p14:xfrm>
                <a:off x="10010618" y="4169618"/>
                <a:ext cx="82440" cy="22932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B0787939-8374-482B-98C4-AC955F6AE6B0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0001978" y="4160978"/>
                  <a:ext cx="100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0A74ACC3-E3C8-4E4B-B41A-3BECFEA8A518}"/>
                    </a:ext>
                  </a:extLst>
                </p14:cNvPr>
                <p14:cNvContentPartPr/>
                <p14:nvPr/>
              </p14:nvContentPartPr>
              <p14:xfrm>
                <a:off x="10151018" y="4184378"/>
                <a:ext cx="9360" cy="16740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0A74ACC3-E3C8-4E4B-B41A-3BECFEA8A518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0142018" y="4175378"/>
                  <a:ext cx="27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B7DFBAB9-AA00-4CAD-85A0-F34CFC71EC12}"/>
                    </a:ext>
                  </a:extLst>
                </p14:cNvPr>
                <p14:cNvContentPartPr/>
                <p14:nvPr/>
              </p14:nvContentPartPr>
              <p14:xfrm>
                <a:off x="10171538" y="4262498"/>
                <a:ext cx="77040" cy="7920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B7DFBAB9-AA00-4CAD-85A0-F34CFC71EC12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0162538" y="4253858"/>
                  <a:ext cx="94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299EFB48-A593-4225-8793-03E3C6CAF654}"/>
                    </a:ext>
                  </a:extLst>
                </p14:cNvPr>
                <p14:cNvContentPartPr/>
                <p14:nvPr/>
              </p14:nvContentPartPr>
              <p14:xfrm>
                <a:off x="10293218" y="4156658"/>
                <a:ext cx="89280" cy="2131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299EFB48-A593-4225-8793-03E3C6CAF654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0284218" y="4148018"/>
                  <a:ext cx="10692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BA5A2012-615B-4013-A729-DB272BB65794}"/>
              </a:ext>
            </a:extLst>
          </p:cNvPr>
          <p:cNvGrpSpPr/>
          <p:nvPr/>
        </p:nvGrpSpPr>
        <p:grpSpPr>
          <a:xfrm>
            <a:off x="9764018" y="3611618"/>
            <a:ext cx="2280960" cy="345960"/>
            <a:chOff x="9764018" y="3611618"/>
            <a:chExt cx="228096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B80E7EF-2457-4E57-BC80-CF19AF05FDC8}"/>
                    </a:ext>
                  </a:extLst>
                </p14:cNvPr>
                <p14:cNvContentPartPr/>
                <p14:nvPr/>
              </p14:nvContentPartPr>
              <p14:xfrm>
                <a:off x="9764018" y="3751658"/>
                <a:ext cx="138600" cy="2059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B80E7EF-2457-4E57-BC80-CF19AF05FDC8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9755378" y="3742658"/>
                  <a:ext cx="156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92560416-7C70-4E51-9417-FDA07DAB178E}"/>
                    </a:ext>
                  </a:extLst>
                </p14:cNvPr>
                <p14:cNvContentPartPr/>
                <p14:nvPr/>
              </p14:nvContentPartPr>
              <p14:xfrm>
                <a:off x="10018898" y="3721778"/>
                <a:ext cx="78480" cy="22572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92560416-7C70-4E51-9417-FDA07DAB178E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0010258" y="3713138"/>
                  <a:ext cx="96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E25FBFE8-1432-4091-9880-2AE0CF162D2C}"/>
                    </a:ext>
                  </a:extLst>
                </p14:cNvPr>
                <p14:cNvContentPartPr/>
                <p14:nvPr/>
              </p14:nvContentPartPr>
              <p14:xfrm>
                <a:off x="10183778" y="3725378"/>
                <a:ext cx="21960" cy="1641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E25FBFE8-1432-4091-9880-2AE0CF162D2C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0175138" y="3716738"/>
                  <a:ext cx="39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74F5CA0C-3F82-41A9-9AA4-9212DC35C432}"/>
                    </a:ext>
                  </a:extLst>
                </p14:cNvPr>
                <p14:cNvContentPartPr/>
                <p14:nvPr/>
              </p14:nvContentPartPr>
              <p14:xfrm>
                <a:off x="10194938" y="3796298"/>
                <a:ext cx="79920" cy="10116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74F5CA0C-3F82-41A9-9AA4-9212DC35C432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0186298" y="3787658"/>
                  <a:ext cx="97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0EADDC80-91E2-44E8-9E16-69AC4217FC08}"/>
                    </a:ext>
                  </a:extLst>
                </p14:cNvPr>
                <p14:cNvContentPartPr/>
                <p14:nvPr/>
              </p14:nvContentPartPr>
              <p14:xfrm>
                <a:off x="10308698" y="3688298"/>
                <a:ext cx="95400" cy="2412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0EADDC80-91E2-44E8-9E16-69AC4217FC08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0299698" y="3679658"/>
                  <a:ext cx="113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E89FFA47-66D0-4F8A-95F3-A89DE97E90A3}"/>
                    </a:ext>
                  </a:extLst>
                </p14:cNvPr>
                <p14:cNvContentPartPr/>
                <p14:nvPr/>
              </p14:nvContentPartPr>
              <p14:xfrm>
                <a:off x="10512818" y="3813218"/>
                <a:ext cx="5400" cy="57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E89FFA47-66D0-4F8A-95F3-A89DE97E90A3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0503818" y="3804218"/>
                  <a:ext cx="23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45CE14B2-2A63-4056-BE83-A4184446BE9F}"/>
                    </a:ext>
                  </a:extLst>
                </p14:cNvPr>
                <p14:cNvContentPartPr/>
                <p14:nvPr/>
              </p14:nvContentPartPr>
              <p14:xfrm>
                <a:off x="10629098" y="3782618"/>
                <a:ext cx="235440" cy="939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45CE14B2-2A63-4056-BE83-A4184446BE9F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0620458" y="3773978"/>
                  <a:ext cx="253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4A00B9A2-A4B7-41F4-B684-CDE2FB1E8B1B}"/>
                    </a:ext>
                  </a:extLst>
                </p14:cNvPr>
                <p14:cNvContentPartPr/>
                <p14:nvPr/>
              </p14:nvContentPartPr>
              <p14:xfrm>
                <a:off x="10934738" y="3782618"/>
                <a:ext cx="72000" cy="10080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4A00B9A2-A4B7-41F4-B684-CDE2FB1E8B1B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0926098" y="3773978"/>
                  <a:ext cx="89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35C1126-E1FA-4011-9D5F-8CB26604135B}"/>
                    </a:ext>
                  </a:extLst>
                </p14:cNvPr>
                <p14:cNvContentPartPr/>
                <p14:nvPr/>
              </p14:nvContentPartPr>
              <p14:xfrm>
                <a:off x="11147498" y="3660218"/>
                <a:ext cx="27000" cy="1980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35C1126-E1FA-4011-9D5F-8CB26604135B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1138858" y="3651218"/>
                  <a:ext cx="44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1F839E9C-1672-4745-A95F-8B23C34CF475}"/>
                    </a:ext>
                  </a:extLst>
                </p14:cNvPr>
                <p14:cNvContentPartPr/>
                <p14:nvPr/>
              </p14:nvContentPartPr>
              <p14:xfrm>
                <a:off x="11162978" y="3754538"/>
                <a:ext cx="98280" cy="8964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1F839E9C-1672-4745-A95F-8B23C34CF47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1154338" y="3745538"/>
                  <a:ext cx="115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2371A2F2-6EC3-45B3-8EE5-7424F970374D}"/>
                    </a:ext>
                  </a:extLst>
                </p14:cNvPr>
                <p14:cNvContentPartPr/>
                <p14:nvPr/>
              </p14:nvContentPartPr>
              <p14:xfrm>
                <a:off x="11323538" y="3702338"/>
                <a:ext cx="240480" cy="15552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2371A2F2-6EC3-45B3-8EE5-7424F970374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1314898" y="3693338"/>
                  <a:ext cx="258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09263D06-9161-4151-A74D-23553E05C621}"/>
                    </a:ext>
                  </a:extLst>
                </p14:cNvPr>
                <p14:cNvContentPartPr/>
                <p14:nvPr/>
              </p14:nvContentPartPr>
              <p14:xfrm>
                <a:off x="11044898" y="3660218"/>
                <a:ext cx="140760" cy="23580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09263D06-9161-4151-A74D-23553E05C621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1035898" y="3651218"/>
                  <a:ext cx="158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C541EFAF-ED04-4E19-9F63-C9218E4526C7}"/>
                    </a:ext>
                  </a:extLst>
                </p14:cNvPr>
                <p14:cNvContentPartPr/>
                <p14:nvPr/>
              </p14:nvContentPartPr>
              <p14:xfrm>
                <a:off x="11606858" y="3649058"/>
                <a:ext cx="63720" cy="23616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C541EFAF-ED04-4E19-9F63-C9218E4526C7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1597858" y="3640058"/>
                  <a:ext cx="81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98CC2032-7CD7-480D-8412-877C1DB3C3D2}"/>
                    </a:ext>
                  </a:extLst>
                </p14:cNvPr>
                <p14:cNvContentPartPr/>
                <p14:nvPr/>
              </p14:nvContentPartPr>
              <p14:xfrm>
                <a:off x="11752298" y="3611618"/>
                <a:ext cx="108000" cy="28872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98CC2032-7CD7-480D-8412-877C1DB3C3D2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1743298" y="3602618"/>
                  <a:ext cx="125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CD7BB53E-B6BD-402D-A66D-ADEE2EA5A7C0}"/>
                    </a:ext>
                  </a:extLst>
                </p14:cNvPr>
                <p14:cNvContentPartPr/>
                <p14:nvPr/>
              </p14:nvContentPartPr>
              <p14:xfrm>
                <a:off x="11909258" y="3764618"/>
                <a:ext cx="135720" cy="205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CD7BB53E-B6BD-402D-A66D-ADEE2EA5A7C0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1900618" y="3755618"/>
                  <a:ext cx="153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B50D9C74-578E-45DE-B3BC-E8F58069D740}"/>
                    </a:ext>
                  </a:extLst>
                </p14:cNvPr>
                <p14:cNvContentPartPr/>
                <p14:nvPr/>
              </p14:nvContentPartPr>
              <p14:xfrm>
                <a:off x="11966138" y="3705218"/>
                <a:ext cx="31680" cy="15552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B50D9C74-578E-45DE-B3BC-E8F58069D740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1957498" y="3696578"/>
                  <a:ext cx="49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5F54D010-C384-4768-A461-F696680789A5}"/>
                    </a:ext>
                  </a:extLst>
                </p14:cNvPr>
                <p14:cNvContentPartPr/>
                <p14:nvPr/>
              </p14:nvContentPartPr>
              <p14:xfrm>
                <a:off x="11675618" y="3794138"/>
                <a:ext cx="360" cy="36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5F54D010-C384-4768-A461-F696680789A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666618" y="37854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51F5E6CD-0FC6-45CE-A9F7-52AAFDCCBA0A}"/>
                    </a:ext>
                  </a:extLst>
                </p14:cNvPr>
                <p14:cNvContentPartPr/>
                <p14:nvPr/>
              </p14:nvContentPartPr>
              <p14:xfrm>
                <a:off x="11675618" y="3791978"/>
                <a:ext cx="87480" cy="540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51F5E6CD-0FC6-45CE-A9F7-52AAFDCCBA0A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1666618" y="3783338"/>
                  <a:ext cx="105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78088969-535B-45EA-ADEB-A8B2A01522FD}"/>
                    </a:ext>
                  </a:extLst>
                </p14:cNvPr>
                <p14:cNvContentPartPr/>
                <p14:nvPr/>
              </p14:nvContentPartPr>
              <p14:xfrm>
                <a:off x="11762738" y="3797018"/>
                <a:ext cx="25920" cy="756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78088969-535B-45EA-ADEB-A8B2A01522F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1753738" y="3788378"/>
                  <a:ext cx="4356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16ABA2E-BBD4-40E7-BF78-3BF0F1FABB42}"/>
              </a:ext>
            </a:extLst>
          </p:cNvPr>
          <p:cNvGrpSpPr/>
          <p:nvPr/>
        </p:nvGrpSpPr>
        <p:grpSpPr>
          <a:xfrm>
            <a:off x="10621538" y="4068818"/>
            <a:ext cx="1428480" cy="254160"/>
            <a:chOff x="10621538" y="4068818"/>
            <a:chExt cx="142848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4FA8F86-ECB0-4EDC-96D5-DBD7A98F133E}"/>
                    </a:ext>
                  </a:extLst>
                </p14:cNvPr>
                <p14:cNvContentPartPr/>
                <p14:nvPr/>
              </p14:nvContentPartPr>
              <p14:xfrm>
                <a:off x="10621538" y="4208138"/>
                <a:ext cx="99000" cy="10692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4FA8F86-ECB0-4EDC-96D5-DBD7A98F133E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0612898" y="4199138"/>
                  <a:ext cx="116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F2B8C302-0AD4-4D6E-9B86-78C3993FD86A}"/>
                    </a:ext>
                  </a:extLst>
                </p14:cNvPr>
                <p14:cNvContentPartPr/>
                <p14:nvPr/>
              </p14:nvContentPartPr>
              <p14:xfrm>
                <a:off x="10741418" y="4228298"/>
                <a:ext cx="135000" cy="6984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F2B8C302-0AD4-4D6E-9B86-78C3993FD86A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732418" y="4219658"/>
                  <a:ext cx="152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69F97E5D-B94C-4C1B-9A9D-CABC4C7DA268}"/>
                    </a:ext>
                  </a:extLst>
                </p14:cNvPr>
                <p14:cNvContentPartPr/>
                <p14:nvPr/>
              </p14:nvContentPartPr>
              <p14:xfrm>
                <a:off x="10901978" y="4212458"/>
                <a:ext cx="111240" cy="11052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69F97E5D-B94C-4C1B-9A9D-CABC4C7DA268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0892978" y="4203818"/>
                  <a:ext cx="128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2AF0C465-186D-47C4-95B0-315E41FE8384}"/>
                    </a:ext>
                  </a:extLst>
                </p14:cNvPr>
                <p14:cNvContentPartPr/>
                <p14:nvPr/>
              </p14:nvContentPartPr>
              <p14:xfrm>
                <a:off x="11106818" y="4115258"/>
                <a:ext cx="73800" cy="19980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2AF0C465-186D-47C4-95B0-315E41FE8384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1097818" y="4106618"/>
                  <a:ext cx="91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5E374F25-F21E-472F-86E8-6E6881562C92}"/>
                    </a:ext>
                  </a:extLst>
                </p14:cNvPr>
                <p14:cNvContentPartPr/>
                <p14:nvPr/>
              </p14:nvContentPartPr>
              <p14:xfrm>
                <a:off x="11229218" y="4137218"/>
                <a:ext cx="18720" cy="14148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5E374F25-F21E-472F-86E8-6E6881562C9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1220218" y="4128218"/>
                  <a:ext cx="36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AFDA25D4-1C66-46A1-95C1-B0CB20B2BB73}"/>
                    </a:ext>
                  </a:extLst>
                </p14:cNvPr>
                <p14:cNvContentPartPr/>
                <p14:nvPr/>
              </p14:nvContentPartPr>
              <p14:xfrm>
                <a:off x="11262698" y="4199498"/>
                <a:ext cx="59400" cy="9216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AFDA25D4-1C66-46A1-95C1-B0CB20B2BB73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1253698" y="4190498"/>
                  <a:ext cx="77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08BF15EC-FD4C-4D46-A01F-1B967E8F03D4}"/>
                    </a:ext>
                  </a:extLst>
                </p14:cNvPr>
                <p14:cNvContentPartPr/>
                <p14:nvPr/>
              </p14:nvContentPartPr>
              <p14:xfrm>
                <a:off x="11403458" y="4148738"/>
                <a:ext cx="140400" cy="13752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08BF15EC-FD4C-4D46-A01F-1B967E8F03D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1394458" y="4139738"/>
                  <a:ext cx="158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8D780205-0F6C-4A5A-8148-1F04E81049D0}"/>
                    </a:ext>
                  </a:extLst>
                </p14:cNvPr>
                <p14:cNvContentPartPr/>
                <p14:nvPr/>
              </p14:nvContentPartPr>
              <p14:xfrm>
                <a:off x="11580578" y="4092938"/>
                <a:ext cx="70920" cy="22716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8D780205-0F6C-4A5A-8148-1F04E81049D0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1571578" y="4084298"/>
                  <a:ext cx="88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34A22FF2-C0A5-4591-9A88-CF87C15C8317}"/>
                    </a:ext>
                  </a:extLst>
                </p14:cNvPr>
                <p14:cNvContentPartPr/>
                <p14:nvPr/>
              </p14:nvContentPartPr>
              <p14:xfrm>
                <a:off x="11661938" y="4287338"/>
                <a:ext cx="21600" cy="2052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34A22FF2-C0A5-4591-9A88-CF87C15C8317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1652938" y="4278338"/>
                  <a:ext cx="39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EE4651F8-FFC7-4BE0-A5B3-6DDA79260562}"/>
                    </a:ext>
                  </a:extLst>
                </p14:cNvPr>
                <p14:cNvContentPartPr/>
                <p14:nvPr/>
              </p14:nvContentPartPr>
              <p14:xfrm>
                <a:off x="11800178" y="4257458"/>
                <a:ext cx="67320" cy="900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EE4651F8-FFC7-4BE0-A5B3-6DDA79260562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1791538" y="4248458"/>
                  <a:ext cx="84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B55BE526-91E2-44E6-8E28-85A3E2B3AEC5}"/>
                    </a:ext>
                  </a:extLst>
                </p14:cNvPr>
                <p14:cNvContentPartPr/>
                <p14:nvPr/>
              </p14:nvContentPartPr>
              <p14:xfrm>
                <a:off x="11928698" y="4068818"/>
                <a:ext cx="121320" cy="25380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B55BE526-91E2-44E6-8E28-85A3E2B3AEC5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1919698" y="4060178"/>
                  <a:ext cx="13896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E8347BC6-C008-4C6F-AC3B-9121DDB29922}"/>
              </a:ext>
            </a:extLst>
          </p:cNvPr>
          <p:cNvGrpSpPr/>
          <p:nvPr/>
        </p:nvGrpSpPr>
        <p:grpSpPr>
          <a:xfrm>
            <a:off x="2677058" y="3577418"/>
            <a:ext cx="6855480" cy="1191240"/>
            <a:chOff x="2677058" y="3577418"/>
            <a:chExt cx="6855480" cy="11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F1AAA99-CBAF-4935-9B47-66EF3AE70ACD}"/>
                    </a:ext>
                  </a:extLst>
                </p14:cNvPr>
                <p14:cNvContentPartPr/>
                <p14:nvPr/>
              </p14:nvContentPartPr>
              <p14:xfrm>
                <a:off x="5297858" y="3956498"/>
                <a:ext cx="133920" cy="1821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F1AAA99-CBAF-4935-9B47-66EF3AE70ACD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5288858" y="3947858"/>
                  <a:ext cx="151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D6CD0F92-7077-4191-A299-AC652F65F52E}"/>
                    </a:ext>
                  </a:extLst>
                </p14:cNvPr>
                <p14:cNvContentPartPr/>
                <p14:nvPr/>
              </p14:nvContentPartPr>
              <p14:xfrm>
                <a:off x="5522858" y="3939578"/>
                <a:ext cx="68040" cy="20628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D6CD0F92-7077-4191-A299-AC652F65F52E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5513858" y="3930938"/>
                  <a:ext cx="85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66055BAA-7C6B-4D1C-8ED0-6D787D59B621}"/>
                    </a:ext>
                  </a:extLst>
                </p14:cNvPr>
                <p14:cNvContentPartPr/>
                <p14:nvPr/>
              </p14:nvContentPartPr>
              <p14:xfrm>
                <a:off x="5633018" y="3952898"/>
                <a:ext cx="60840" cy="1382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66055BAA-7C6B-4D1C-8ED0-6D787D59B621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5624018" y="3943898"/>
                  <a:ext cx="78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A9914376-8F44-4AAC-BB88-982266BDB73D}"/>
                    </a:ext>
                  </a:extLst>
                </p14:cNvPr>
                <p14:cNvContentPartPr/>
                <p14:nvPr/>
              </p14:nvContentPartPr>
              <p14:xfrm>
                <a:off x="5752538" y="3911138"/>
                <a:ext cx="69480" cy="2206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A9914376-8F44-4AAC-BB88-982266BDB73D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5743898" y="3902138"/>
                  <a:ext cx="87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DC82DCF4-C78E-478E-B4A6-86AABE43BE3C}"/>
                    </a:ext>
                  </a:extLst>
                </p14:cNvPr>
                <p14:cNvContentPartPr/>
                <p14:nvPr/>
              </p14:nvContentPartPr>
              <p14:xfrm>
                <a:off x="5943338" y="4008698"/>
                <a:ext cx="111600" cy="921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DC82DCF4-C78E-478E-B4A6-86AABE43BE3C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5934338" y="3999698"/>
                  <a:ext cx="129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70759E86-B204-4F1B-A309-053FAE514CF7}"/>
                    </a:ext>
                  </a:extLst>
                </p14:cNvPr>
                <p14:cNvContentPartPr/>
                <p14:nvPr/>
              </p14:nvContentPartPr>
              <p14:xfrm>
                <a:off x="6065018" y="4011938"/>
                <a:ext cx="91800" cy="7992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70759E86-B204-4F1B-A309-053FAE514CF7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6056378" y="4002938"/>
                  <a:ext cx="109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5CAE49E6-EC6B-4652-99F7-6CF94C8EAFCF}"/>
                    </a:ext>
                  </a:extLst>
                </p14:cNvPr>
                <p14:cNvContentPartPr/>
                <p14:nvPr/>
              </p14:nvContentPartPr>
              <p14:xfrm>
                <a:off x="6205058" y="3987098"/>
                <a:ext cx="72000" cy="982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5CAE49E6-EC6B-4652-99F7-6CF94C8EAFCF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6196418" y="3978098"/>
                  <a:ext cx="89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D8BED6E6-DB25-4478-BD11-45A6239C55C1}"/>
                    </a:ext>
                  </a:extLst>
                </p14:cNvPr>
                <p14:cNvContentPartPr/>
                <p14:nvPr/>
              </p14:nvContentPartPr>
              <p14:xfrm>
                <a:off x="6381098" y="3925898"/>
                <a:ext cx="245880" cy="1674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D8BED6E6-DB25-4478-BD11-45A6239C55C1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6372098" y="3916898"/>
                  <a:ext cx="263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DE765BCC-DC24-46EE-88CE-120B853035CB}"/>
                    </a:ext>
                  </a:extLst>
                </p14:cNvPr>
                <p14:cNvContentPartPr/>
                <p14:nvPr/>
              </p14:nvContentPartPr>
              <p14:xfrm>
                <a:off x="6722018" y="4028138"/>
                <a:ext cx="112320" cy="108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DE765BCC-DC24-46EE-88CE-120B853035CB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6713378" y="4019498"/>
                  <a:ext cx="129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53637796-D3F2-4083-A606-6415E27EC257}"/>
                    </a:ext>
                  </a:extLst>
                </p14:cNvPr>
                <p14:cNvContentPartPr/>
                <p14:nvPr/>
              </p14:nvContentPartPr>
              <p14:xfrm>
                <a:off x="6771698" y="3981338"/>
                <a:ext cx="32400" cy="1389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53637796-D3F2-4083-A606-6415E27EC257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762698" y="3972338"/>
                  <a:ext cx="50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CDC9CBE-A4F9-4DEC-B56B-8AC8CB883395}"/>
                    </a:ext>
                  </a:extLst>
                </p14:cNvPr>
                <p14:cNvContentPartPr/>
                <p14:nvPr/>
              </p14:nvContentPartPr>
              <p14:xfrm>
                <a:off x="7016498" y="3907178"/>
                <a:ext cx="139680" cy="1782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CDC9CBE-A4F9-4DEC-B56B-8AC8CB883395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7007498" y="3898178"/>
                  <a:ext cx="157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F27A65A3-843B-4023-BC28-82130053D015}"/>
                    </a:ext>
                  </a:extLst>
                </p14:cNvPr>
                <p14:cNvContentPartPr/>
                <p14:nvPr/>
              </p14:nvContentPartPr>
              <p14:xfrm>
                <a:off x="7278578" y="3862538"/>
                <a:ext cx="82800" cy="2098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F27A65A3-843B-4023-BC28-82130053D015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269578" y="3853538"/>
                  <a:ext cx="100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5BE5FA14-8EEC-4AB2-B9AD-0EDB2CAE995E}"/>
                    </a:ext>
                  </a:extLst>
                </p14:cNvPr>
                <p14:cNvContentPartPr/>
                <p14:nvPr/>
              </p14:nvContentPartPr>
              <p14:xfrm>
                <a:off x="7394498" y="3898178"/>
                <a:ext cx="88560" cy="1274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5BE5FA14-8EEC-4AB2-B9AD-0EDB2CAE995E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7385858" y="3889538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4870E072-C512-4D5A-B968-003CCA326C6E}"/>
                    </a:ext>
                  </a:extLst>
                </p14:cNvPr>
                <p14:cNvContentPartPr/>
                <p14:nvPr/>
              </p14:nvContentPartPr>
              <p14:xfrm>
                <a:off x="7515098" y="3834818"/>
                <a:ext cx="77040" cy="21168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4870E072-C512-4D5A-B968-003CCA326C6E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7506098" y="3826178"/>
                  <a:ext cx="94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6FF5FA3-0A03-4093-912E-3FB82DEBB7B4}"/>
                    </a:ext>
                  </a:extLst>
                </p14:cNvPr>
                <p14:cNvContentPartPr/>
                <p14:nvPr/>
              </p14:nvContentPartPr>
              <p14:xfrm>
                <a:off x="7726058" y="3929858"/>
                <a:ext cx="117360" cy="8784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6FF5FA3-0A03-4093-912E-3FB82DEBB7B4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7717418" y="3920858"/>
                  <a:ext cx="135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8CA4CA33-6E38-465F-A34B-843C5C40B34D}"/>
                    </a:ext>
                  </a:extLst>
                </p14:cNvPr>
                <p14:cNvContentPartPr/>
                <p14:nvPr/>
              </p14:nvContentPartPr>
              <p14:xfrm>
                <a:off x="7830458" y="3943898"/>
                <a:ext cx="110880" cy="702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8CA4CA33-6E38-465F-A34B-843C5C40B34D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7821818" y="3935258"/>
                  <a:ext cx="128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46234E16-4D24-4286-9F89-39F190602EE3}"/>
                    </a:ext>
                  </a:extLst>
                </p14:cNvPr>
                <p14:cNvContentPartPr/>
                <p14:nvPr/>
              </p14:nvContentPartPr>
              <p14:xfrm>
                <a:off x="7994618" y="3923378"/>
                <a:ext cx="91080" cy="10224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46234E16-4D24-4286-9F89-39F190602EE3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7985978" y="3914378"/>
                  <a:ext cx="108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F609D609-F298-4608-9BEE-345116E3476D}"/>
                    </a:ext>
                  </a:extLst>
                </p14:cNvPr>
                <p14:cNvContentPartPr/>
                <p14:nvPr/>
              </p14:nvContentPartPr>
              <p14:xfrm>
                <a:off x="8154098" y="3864338"/>
                <a:ext cx="109440" cy="1598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F609D609-F298-4608-9BEE-345116E3476D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8145458" y="3855338"/>
                  <a:ext cx="127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581C52D5-64EE-47CD-BAE8-3B4FA5ED12C9}"/>
                    </a:ext>
                  </a:extLst>
                </p14:cNvPr>
                <p14:cNvContentPartPr/>
                <p14:nvPr/>
              </p14:nvContentPartPr>
              <p14:xfrm>
                <a:off x="8298098" y="3871898"/>
                <a:ext cx="206640" cy="1663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581C52D5-64EE-47CD-BAE8-3B4FA5ED12C9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8289098" y="3862898"/>
                  <a:ext cx="22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24381984-3552-438A-8B8B-DB21ABD482F5}"/>
                    </a:ext>
                  </a:extLst>
                </p14:cNvPr>
                <p14:cNvContentPartPr/>
                <p14:nvPr/>
              </p14:nvContentPartPr>
              <p14:xfrm>
                <a:off x="8583218" y="3935618"/>
                <a:ext cx="127800" cy="154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24381984-3552-438A-8B8B-DB21ABD482F5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8574218" y="3926618"/>
                  <a:ext cx="145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C1B9B1E-EC95-4B55-AABC-4B1B07EBE758}"/>
                    </a:ext>
                  </a:extLst>
                </p14:cNvPr>
                <p14:cNvContentPartPr/>
                <p14:nvPr/>
              </p14:nvContentPartPr>
              <p14:xfrm>
                <a:off x="8644058" y="3889178"/>
                <a:ext cx="15480" cy="1386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C1B9B1E-EC95-4B55-AABC-4B1B07EBE758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8635058" y="3880538"/>
                  <a:ext cx="33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CBE8E0D-01E2-4D5D-A1D3-0725A18AA176}"/>
                    </a:ext>
                  </a:extLst>
                </p14:cNvPr>
                <p14:cNvContentPartPr/>
                <p14:nvPr/>
              </p14:nvContentPartPr>
              <p14:xfrm>
                <a:off x="8858258" y="4019138"/>
                <a:ext cx="197640" cy="126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CBE8E0D-01E2-4D5D-A1D3-0725A18AA176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8849258" y="4010138"/>
                  <a:ext cx="21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648D6956-6778-4D75-9098-768E17484E30}"/>
                    </a:ext>
                  </a:extLst>
                </p14:cNvPr>
                <p14:cNvContentPartPr/>
                <p14:nvPr/>
              </p14:nvContentPartPr>
              <p14:xfrm>
                <a:off x="9166418" y="4002938"/>
                <a:ext cx="3960" cy="972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648D6956-6778-4D75-9098-768E17484E30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9157418" y="3994298"/>
                  <a:ext cx="21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68466CF-A8F8-48EA-9123-3B8390A31CE3}"/>
                    </a:ext>
                  </a:extLst>
                </p14:cNvPr>
                <p14:cNvContentPartPr/>
                <p14:nvPr/>
              </p14:nvContentPartPr>
              <p14:xfrm>
                <a:off x="9391058" y="3894938"/>
                <a:ext cx="104400" cy="162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68466CF-A8F8-48EA-9123-3B8390A31CE3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382058" y="3886298"/>
                  <a:ext cx="122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95B8E565-5980-492D-9B2E-34379CB9F9ED}"/>
                    </a:ext>
                  </a:extLst>
                </p14:cNvPr>
                <p14:cNvContentPartPr/>
                <p14:nvPr/>
              </p14:nvContentPartPr>
              <p14:xfrm>
                <a:off x="9428498" y="3837698"/>
                <a:ext cx="20160" cy="10476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95B8E565-5980-492D-9B2E-34379CB9F9ED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9419498" y="3829058"/>
                  <a:ext cx="37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F9F619E-DCD1-407E-85E2-8B6A3E529429}"/>
                    </a:ext>
                  </a:extLst>
                </p14:cNvPr>
                <p14:cNvContentPartPr/>
                <p14:nvPr/>
              </p14:nvContentPartPr>
              <p14:xfrm>
                <a:off x="2681738" y="4567778"/>
                <a:ext cx="86760" cy="11304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F9F619E-DCD1-407E-85E2-8B6A3E529429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2673098" y="4558778"/>
                  <a:ext cx="104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E2A0DF17-6FEC-4165-8EBA-857724B19D15}"/>
                    </a:ext>
                  </a:extLst>
                </p14:cNvPr>
                <p14:cNvContentPartPr/>
                <p14:nvPr/>
              </p14:nvContentPartPr>
              <p14:xfrm>
                <a:off x="2816738" y="4605218"/>
                <a:ext cx="56880" cy="6624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E2A0DF17-6FEC-4165-8EBA-857724B19D15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2808098" y="4596578"/>
                  <a:ext cx="74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C019F5F8-AE15-475B-8345-7A55284C89BF}"/>
                    </a:ext>
                  </a:extLst>
                </p14:cNvPr>
                <p14:cNvContentPartPr/>
                <p14:nvPr/>
              </p14:nvContentPartPr>
              <p14:xfrm>
                <a:off x="2831858" y="4522778"/>
                <a:ext cx="28800" cy="5400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C019F5F8-AE15-475B-8345-7A55284C89BF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2823218" y="4513778"/>
                  <a:ext cx="46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B4DA889-CAB6-4651-8953-49BF1750DB5D}"/>
                    </a:ext>
                  </a:extLst>
                </p14:cNvPr>
                <p14:cNvContentPartPr/>
                <p14:nvPr/>
              </p14:nvContentPartPr>
              <p14:xfrm>
                <a:off x="2930138" y="4608818"/>
                <a:ext cx="118800" cy="6444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B4DA889-CAB6-4651-8953-49BF1750DB5D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2921138" y="4600178"/>
                  <a:ext cx="136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E1346D4E-867E-42B8-800D-A53DE27683AA}"/>
                    </a:ext>
                  </a:extLst>
                </p14:cNvPr>
                <p14:cNvContentPartPr/>
                <p14:nvPr/>
              </p14:nvContentPartPr>
              <p14:xfrm>
                <a:off x="3200138" y="4461938"/>
                <a:ext cx="52920" cy="20916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E1346D4E-867E-42B8-800D-A53DE27683AA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3191138" y="4452938"/>
                  <a:ext cx="70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40254584-CDF6-44EF-9944-6957F0198829}"/>
                    </a:ext>
                  </a:extLst>
                </p14:cNvPr>
                <p14:cNvContentPartPr/>
                <p14:nvPr/>
              </p14:nvContentPartPr>
              <p14:xfrm>
                <a:off x="3342698" y="4501538"/>
                <a:ext cx="196560" cy="14724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40254584-CDF6-44EF-9944-6957F0198829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3333698" y="4492538"/>
                  <a:ext cx="214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A78698AB-1EBB-41CF-933C-C038C677C29F}"/>
                    </a:ext>
                  </a:extLst>
                </p14:cNvPr>
                <p14:cNvContentPartPr/>
                <p14:nvPr/>
              </p14:nvContentPartPr>
              <p14:xfrm>
                <a:off x="3585698" y="4535738"/>
                <a:ext cx="95760" cy="9468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A78698AB-1EBB-41CF-933C-C038C677C29F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3576698" y="4526738"/>
                  <a:ext cx="113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95B7D1E8-013D-4449-947D-C7BF120A7D96}"/>
                    </a:ext>
                  </a:extLst>
                </p14:cNvPr>
                <p14:cNvContentPartPr/>
                <p14:nvPr/>
              </p14:nvContentPartPr>
              <p14:xfrm>
                <a:off x="3705578" y="4419818"/>
                <a:ext cx="81720" cy="26028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95B7D1E8-013D-4449-947D-C7BF120A7D96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3696938" y="4410818"/>
                  <a:ext cx="993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EEF5AD1E-DE48-4756-9042-B333292C5D1E}"/>
                    </a:ext>
                  </a:extLst>
                </p14:cNvPr>
                <p14:cNvContentPartPr/>
                <p14:nvPr/>
              </p14:nvContentPartPr>
              <p14:xfrm>
                <a:off x="3865058" y="4525658"/>
                <a:ext cx="47880" cy="2916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EEF5AD1E-DE48-4756-9042-B333292C5D1E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3856418" y="4517018"/>
                  <a:ext cx="6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8BBF483-CFDF-49A4-9784-FC8103F9B710}"/>
                    </a:ext>
                  </a:extLst>
                </p14:cNvPr>
                <p14:cNvContentPartPr/>
                <p14:nvPr/>
              </p14:nvContentPartPr>
              <p14:xfrm>
                <a:off x="4048658" y="4379138"/>
                <a:ext cx="94680" cy="34632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8BBF483-CFDF-49A4-9784-FC8103F9B710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4039658" y="4370498"/>
                  <a:ext cx="1123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B60294E-BF4E-486B-976F-9D1CD0CAE8FB}"/>
                    </a:ext>
                  </a:extLst>
                </p14:cNvPr>
                <p14:cNvContentPartPr/>
                <p14:nvPr/>
              </p14:nvContentPartPr>
              <p14:xfrm>
                <a:off x="6084098" y="4466978"/>
                <a:ext cx="87840" cy="10332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B60294E-BF4E-486B-976F-9D1CD0CAE8FB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6075098" y="4457978"/>
                  <a:ext cx="105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C1F0C115-EC13-4B30-BC73-072395E41710}"/>
                    </a:ext>
                  </a:extLst>
                </p14:cNvPr>
                <p14:cNvContentPartPr/>
                <p14:nvPr/>
              </p14:nvContentPartPr>
              <p14:xfrm>
                <a:off x="6229538" y="4493618"/>
                <a:ext cx="25200" cy="4536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C1F0C115-EC13-4B30-BC73-072395E41710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6220898" y="4484978"/>
                  <a:ext cx="42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53044C0B-D6A3-4EFA-AE9A-52A148A523EF}"/>
                    </a:ext>
                  </a:extLst>
                </p14:cNvPr>
                <p14:cNvContentPartPr/>
                <p14:nvPr/>
              </p14:nvContentPartPr>
              <p14:xfrm>
                <a:off x="6253658" y="4434938"/>
                <a:ext cx="132840" cy="12456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53044C0B-D6A3-4EFA-AE9A-52A148A523EF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6244658" y="4426298"/>
                  <a:ext cx="150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2BAAFA38-7611-4D21-ACCA-38426298ACA7}"/>
                    </a:ext>
                  </a:extLst>
                </p14:cNvPr>
                <p14:cNvContentPartPr/>
                <p14:nvPr/>
              </p14:nvContentPartPr>
              <p14:xfrm>
                <a:off x="6482618" y="4381298"/>
                <a:ext cx="192960" cy="19368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2BAAFA38-7611-4D21-ACCA-38426298ACA7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6473618" y="4372658"/>
                  <a:ext cx="210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64D9EA4-FF1B-4134-95FC-D2CEF2271B36}"/>
                    </a:ext>
                  </a:extLst>
                </p14:cNvPr>
                <p14:cNvContentPartPr/>
                <p14:nvPr/>
              </p14:nvContentPartPr>
              <p14:xfrm>
                <a:off x="6803738" y="4509098"/>
                <a:ext cx="101160" cy="2124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B64D9EA4-FF1B-4134-95FC-D2CEF2271B36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6794738" y="4500098"/>
                  <a:ext cx="118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306141CF-8F67-4C6A-99B5-3B4B7DC725F8}"/>
                    </a:ext>
                  </a:extLst>
                </p14:cNvPr>
                <p14:cNvContentPartPr/>
                <p14:nvPr/>
              </p14:nvContentPartPr>
              <p14:xfrm>
                <a:off x="6852338" y="4461938"/>
                <a:ext cx="15840" cy="12708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306141CF-8F67-4C6A-99B5-3B4B7DC725F8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6843338" y="4452938"/>
                  <a:ext cx="3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59896BAC-8DF6-43C2-BBE7-AE343EAD2CCA}"/>
                    </a:ext>
                  </a:extLst>
                </p14:cNvPr>
                <p14:cNvContentPartPr/>
                <p14:nvPr/>
              </p14:nvContentPartPr>
              <p14:xfrm>
                <a:off x="7074098" y="4354658"/>
                <a:ext cx="124920" cy="16524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59896BAC-8DF6-43C2-BBE7-AE343EAD2CCA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7065458" y="4346018"/>
                  <a:ext cx="142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5779E44C-0D99-42B3-B850-7D431DCF9A62}"/>
                    </a:ext>
                  </a:extLst>
                </p14:cNvPr>
                <p14:cNvContentPartPr/>
                <p14:nvPr/>
              </p14:nvContentPartPr>
              <p14:xfrm>
                <a:off x="7285778" y="4311818"/>
                <a:ext cx="69480" cy="23940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5779E44C-0D99-42B3-B850-7D431DCF9A62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7277138" y="4302818"/>
                  <a:ext cx="87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0873802D-B5C9-433D-A7C9-B9923F6E0EFD}"/>
                    </a:ext>
                  </a:extLst>
                </p14:cNvPr>
                <p14:cNvContentPartPr/>
                <p14:nvPr/>
              </p14:nvContentPartPr>
              <p14:xfrm>
                <a:off x="7389458" y="4426298"/>
                <a:ext cx="18720" cy="5328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0873802D-B5C9-433D-A7C9-B9923F6E0EFD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7380818" y="4417658"/>
                  <a:ext cx="36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496E6671-E801-40B3-B8C5-F2A4C65FC027}"/>
                    </a:ext>
                  </a:extLst>
                </p14:cNvPr>
                <p14:cNvContentPartPr/>
                <p14:nvPr/>
              </p14:nvContentPartPr>
              <p14:xfrm>
                <a:off x="7382978" y="4339178"/>
                <a:ext cx="132480" cy="16380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496E6671-E801-40B3-B8C5-F2A4C65FC027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7374338" y="4330178"/>
                  <a:ext cx="150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55198703-615D-417C-8592-15644CD83FAF}"/>
                    </a:ext>
                  </a:extLst>
                </p14:cNvPr>
                <p14:cNvContentPartPr/>
                <p14:nvPr/>
              </p14:nvContentPartPr>
              <p14:xfrm>
                <a:off x="7515098" y="4329818"/>
                <a:ext cx="102240" cy="20916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55198703-615D-417C-8592-15644CD83FAF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7506098" y="4321178"/>
                  <a:ext cx="119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FCB6E287-C100-4E67-8E16-51223286BA5E}"/>
                    </a:ext>
                  </a:extLst>
                </p14:cNvPr>
                <p14:cNvContentPartPr/>
                <p14:nvPr/>
              </p14:nvContentPartPr>
              <p14:xfrm>
                <a:off x="7750898" y="4407578"/>
                <a:ext cx="84600" cy="9504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FCB6E287-C100-4E67-8E16-51223286BA5E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7741898" y="4398938"/>
                  <a:ext cx="102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6D3C2D6E-BE20-42FD-A359-6B0D84813F2C}"/>
                    </a:ext>
                  </a:extLst>
                </p14:cNvPr>
                <p14:cNvContentPartPr/>
                <p14:nvPr/>
              </p14:nvContentPartPr>
              <p14:xfrm>
                <a:off x="7888418" y="4413338"/>
                <a:ext cx="16920" cy="6192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6D3C2D6E-BE20-42FD-A359-6B0D84813F2C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7879418" y="4404338"/>
                  <a:ext cx="34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C5495876-CC9E-4A70-8FB2-01694DDF1BAD}"/>
                    </a:ext>
                  </a:extLst>
                </p14:cNvPr>
                <p14:cNvContentPartPr/>
                <p14:nvPr/>
              </p14:nvContentPartPr>
              <p14:xfrm>
                <a:off x="7880138" y="4368338"/>
                <a:ext cx="144360" cy="12564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C5495876-CC9E-4A70-8FB2-01694DDF1BAD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7871138" y="4359698"/>
                  <a:ext cx="162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3C5E78C7-F3F7-4F98-BFFB-05EE559C1BED}"/>
                    </a:ext>
                  </a:extLst>
                </p14:cNvPr>
                <p14:cNvContentPartPr/>
                <p14:nvPr/>
              </p14:nvContentPartPr>
              <p14:xfrm>
                <a:off x="8125658" y="4335218"/>
                <a:ext cx="126720" cy="15480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3C5E78C7-F3F7-4F98-BFFB-05EE559C1BED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8117018" y="4326218"/>
                  <a:ext cx="144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E56C0248-B153-4BFA-9F0E-52CE67617AFC}"/>
                    </a:ext>
                  </a:extLst>
                </p14:cNvPr>
                <p14:cNvContentPartPr/>
                <p14:nvPr/>
              </p14:nvContentPartPr>
              <p14:xfrm>
                <a:off x="8318258" y="4309658"/>
                <a:ext cx="155160" cy="15984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E56C0248-B153-4BFA-9F0E-52CE67617AFC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8309258" y="4300658"/>
                  <a:ext cx="172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1EFADF6D-FD54-495B-817A-F120073262B3}"/>
                    </a:ext>
                  </a:extLst>
                </p14:cNvPr>
                <p14:cNvContentPartPr/>
                <p14:nvPr/>
              </p14:nvContentPartPr>
              <p14:xfrm>
                <a:off x="8634698" y="4365458"/>
                <a:ext cx="87120" cy="97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1EFADF6D-FD54-495B-817A-F120073262B3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8625698" y="4356458"/>
                  <a:ext cx="104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98D1DE9E-B318-4C41-A75B-7F05C6A5BEB4}"/>
                    </a:ext>
                  </a:extLst>
                </p14:cNvPr>
                <p14:cNvContentPartPr/>
                <p14:nvPr/>
              </p14:nvContentPartPr>
              <p14:xfrm>
                <a:off x="8675018" y="4298858"/>
                <a:ext cx="33480" cy="1105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98D1DE9E-B318-4C41-A75B-7F05C6A5BEB4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8666018" y="4289858"/>
                  <a:ext cx="511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13F1FD5A-0D11-44BE-A3CE-FD1B13313BFD}"/>
                    </a:ext>
                  </a:extLst>
                </p14:cNvPr>
                <p14:cNvContentPartPr/>
                <p14:nvPr/>
              </p14:nvContentPartPr>
              <p14:xfrm>
                <a:off x="8905778" y="4425578"/>
                <a:ext cx="268920" cy="1188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13F1FD5A-0D11-44BE-A3CE-FD1B13313BFD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8897138" y="4416938"/>
                  <a:ext cx="286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8269F23A-8584-42AD-B17B-F2CCF6BF5848}"/>
                    </a:ext>
                  </a:extLst>
                </p14:cNvPr>
                <p14:cNvContentPartPr/>
                <p14:nvPr/>
              </p14:nvContentPartPr>
              <p14:xfrm>
                <a:off x="9260738" y="4427738"/>
                <a:ext cx="13320" cy="252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8269F23A-8584-42AD-B17B-F2CCF6BF5848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9251738" y="4419098"/>
                  <a:ext cx="30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F42F0572-95B1-4756-8809-C2DF6D427860}"/>
                    </a:ext>
                  </a:extLst>
                </p14:cNvPr>
                <p14:cNvContentPartPr/>
                <p14:nvPr/>
              </p14:nvContentPartPr>
              <p14:xfrm>
                <a:off x="9428498" y="4297418"/>
                <a:ext cx="104040" cy="13500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F42F0572-95B1-4756-8809-C2DF6D427860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9419498" y="4288418"/>
                  <a:ext cx="121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038BE68-990A-45C1-B132-F57EDCF622D7}"/>
                    </a:ext>
                  </a:extLst>
                </p14:cNvPr>
                <p14:cNvContentPartPr/>
                <p14:nvPr/>
              </p14:nvContentPartPr>
              <p14:xfrm>
                <a:off x="5004098" y="4553018"/>
                <a:ext cx="3960" cy="324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038BE68-990A-45C1-B132-F57EDCF622D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95098" y="4544378"/>
                  <a:ext cx="21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7C52A192-6DFE-47CE-A466-0D28C5669D01}"/>
                    </a:ext>
                  </a:extLst>
                </p14:cNvPr>
                <p14:cNvContentPartPr/>
                <p14:nvPr/>
              </p14:nvContentPartPr>
              <p14:xfrm>
                <a:off x="5377058" y="4430618"/>
                <a:ext cx="360" cy="3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7C52A192-6DFE-47CE-A466-0D28C5669D0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368418" y="44219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E802E326-4BC8-4354-AB3F-7B010D725664}"/>
                    </a:ext>
                  </a:extLst>
                </p14:cNvPr>
                <p14:cNvContentPartPr/>
                <p14:nvPr/>
              </p14:nvContentPartPr>
              <p14:xfrm>
                <a:off x="5325578" y="4402538"/>
                <a:ext cx="141840" cy="19872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E802E326-4BC8-4354-AB3F-7B010D725664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5316938" y="4393538"/>
                  <a:ext cx="159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51494C46-3D67-4BEF-81F8-6FAB88E36310}"/>
                    </a:ext>
                  </a:extLst>
                </p14:cNvPr>
                <p14:cNvContentPartPr/>
                <p14:nvPr/>
              </p14:nvContentPartPr>
              <p14:xfrm>
                <a:off x="5565698" y="4364378"/>
                <a:ext cx="88200" cy="23796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51494C46-3D67-4BEF-81F8-6FAB88E36310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5557058" y="4355738"/>
                  <a:ext cx="105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8533ADDD-EF6B-48FA-8590-7129A7227856}"/>
                    </a:ext>
                  </a:extLst>
                </p14:cNvPr>
                <p14:cNvContentPartPr/>
                <p14:nvPr/>
              </p14:nvContentPartPr>
              <p14:xfrm>
                <a:off x="5711858" y="4385618"/>
                <a:ext cx="52200" cy="15264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8533ADDD-EF6B-48FA-8590-7129A7227856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5702858" y="4376978"/>
                  <a:ext cx="69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49013529-AD19-4200-9292-C397DD3335F4}"/>
                    </a:ext>
                  </a:extLst>
                </p14:cNvPr>
                <p14:cNvContentPartPr/>
                <p14:nvPr/>
              </p14:nvContentPartPr>
              <p14:xfrm>
                <a:off x="5806898" y="4351058"/>
                <a:ext cx="88200" cy="25200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49013529-AD19-4200-9292-C397DD3335F4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5798258" y="4342058"/>
                  <a:ext cx="105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D67DB37C-5CA3-4BE9-A635-A7C2C4E44E40}"/>
                    </a:ext>
                  </a:extLst>
                </p14:cNvPr>
                <p14:cNvContentPartPr/>
                <p14:nvPr/>
              </p14:nvContentPartPr>
              <p14:xfrm>
                <a:off x="4110938" y="4458338"/>
                <a:ext cx="104040" cy="17892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D67DB37C-5CA3-4BE9-A635-A7C2C4E44E40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4102298" y="4449698"/>
                  <a:ext cx="121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112FF2D7-DDA4-4941-9969-C60EB331B540}"/>
                    </a:ext>
                  </a:extLst>
                </p14:cNvPr>
                <p14:cNvContentPartPr/>
                <p14:nvPr/>
              </p14:nvContentPartPr>
              <p14:xfrm>
                <a:off x="4260698" y="4416938"/>
                <a:ext cx="64080" cy="2070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112FF2D7-DDA4-4941-9969-C60EB331B540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4252058" y="4407938"/>
                  <a:ext cx="81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3E79E03D-04AE-4973-9CE6-B725FC1781E5}"/>
                    </a:ext>
                  </a:extLst>
                </p14:cNvPr>
                <p14:cNvContentPartPr/>
                <p14:nvPr/>
              </p14:nvContentPartPr>
              <p14:xfrm>
                <a:off x="4320098" y="4445378"/>
                <a:ext cx="102240" cy="9504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3E79E03D-04AE-4973-9CE6-B725FC1781E5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4311098" y="4436738"/>
                  <a:ext cx="119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6E5661B4-184D-45C0-850C-6A46446F0B60}"/>
                    </a:ext>
                  </a:extLst>
                </p14:cNvPr>
                <p14:cNvContentPartPr/>
                <p14:nvPr/>
              </p14:nvContentPartPr>
              <p14:xfrm>
                <a:off x="4439618" y="4393538"/>
                <a:ext cx="84240" cy="17712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6E5661B4-184D-45C0-850C-6A46446F0B60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4430978" y="4384898"/>
                  <a:ext cx="101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F62E118F-896F-4A4C-B8F0-39F6BD3B5B9D}"/>
                    </a:ext>
                  </a:extLst>
                </p14:cNvPr>
                <p14:cNvContentPartPr/>
                <p14:nvPr/>
              </p14:nvContentPartPr>
              <p14:xfrm>
                <a:off x="4417298" y="4409738"/>
                <a:ext cx="92880" cy="18144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F62E118F-896F-4A4C-B8F0-39F6BD3B5B9D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4408298" y="4401098"/>
                  <a:ext cx="110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76DA3724-CDA8-4559-9EA9-5EFB641CFC42}"/>
                    </a:ext>
                  </a:extLst>
                </p14:cNvPr>
                <p14:cNvContentPartPr/>
                <p14:nvPr/>
              </p14:nvContentPartPr>
              <p14:xfrm>
                <a:off x="4596938" y="4474898"/>
                <a:ext cx="58320" cy="8316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76DA3724-CDA8-4559-9EA9-5EFB641CFC42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4588298" y="4465898"/>
                  <a:ext cx="75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0D356FB4-4CC6-44C3-8103-5C0E93706789}"/>
                    </a:ext>
                  </a:extLst>
                </p14:cNvPr>
                <p14:cNvContentPartPr/>
                <p14:nvPr/>
              </p14:nvContentPartPr>
              <p14:xfrm>
                <a:off x="4677578" y="4510538"/>
                <a:ext cx="7560" cy="3888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0D356FB4-4CC6-44C3-8103-5C0E93706789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4668578" y="4501538"/>
                  <a:ext cx="25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FF6885DA-7180-4171-AEBA-74B27C20A1A5}"/>
                    </a:ext>
                  </a:extLst>
                </p14:cNvPr>
                <p14:cNvContentPartPr/>
                <p14:nvPr/>
              </p14:nvContentPartPr>
              <p14:xfrm>
                <a:off x="4671098" y="4448978"/>
                <a:ext cx="6840" cy="2952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FF6885DA-7180-4171-AEBA-74B27C20A1A5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4662458" y="4439978"/>
                  <a:ext cx="24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30AFD8EE-DFC0-4048-A11D-D292A85257C5}"/>
                    </a:ext>
                  </a:extLst>
                </p14:cNvPr>
                <p14:cNvContentPartPr/>
                <p14:nvPr/>
              </p14:nvContentPartPr>
              <p14:xfrm>
                <a:off x="4706738" y="4505138"/>
                <a:ext cx="82080" cy="8064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30AFD8EE-DFC0-4048-A11D-D292A85257C5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4698098" y="4496498"/>
                  <a:ext cx="99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3FA5029-4675-4295-9B1E-DAD764B4A151}"/>
                    </a:ext>
                  </a:extLst>
                </p14:cNvPr>
                <p14:cNvContentPartPr/>
                <p14:nvPr/>
              </p14:nvContentPartPr>
              <p14:xfrm>
                <a:off x="4807898" y="4437098"/>
                <a:ext cx="102240" cy="11016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3FA5029-4675-4295-9B1E-DAD764B4A151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4798898" y="4428458"/>
                  <a:ext cx="1198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61720C9-08B6-4C99-9A80-F2D9D9684061}"/>
                    </a:ext>
                  </a:extLst>
                </p14:cNvPr>
                <p14:cNvContentPartPr/>
                <p14:nvPr/>
              </p14:nvContentPartPr>
              <p14:xfrm>
                <a:off x="4916978" y="4423778"/>
                <a:ext cx="111240" cy="15912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61720C9-08B6-4C99-9A80-F2D9D9684061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4907978" y="4414778"/>
                  <a:ext cx="128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B0FCCDB1-EA46-4AAC-87F3-67C66A22171C}"/>
                    </a:ext>
                  </a:extLst>
                </p14:cNvPr>
                <p14:cNvContentPartPr/>
                <p14:nvPr/>
              </p14:nvContentPartPr>
              <p14:xfrm>
                <a:off x="5118578" y="4514858"/>
                <a:ext cx="68040" cy="1332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B0FCCDB1-EA46-4AAC-87F3-67C66A22171C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5109578" y="4505858"/>
                  <a:ext cx="85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25EA41FD-85DE-4417-83FE-DD81BEA2CF4C}"/>
                    </a:ext>
                  </a:extLst>
                </p14:cNvPr>
                <p14:cNvContentPartPr/>
                <p14:nvPr/>
              </p14:nvContentPartPr>
              <p14:xfrm>
                <a:off x="5158898" y="4474178"/>
                <a:ext cx="25200" cy="7920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25EA41FD-85DE-4417-83FE-DD81BEA2CF4C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5149898" y="4465178"/>
                  <a:ext cx="42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FF75846-8F37-49C6-B1DB-8A6A1854C3C3}"/>
                    </a:ext>
                  </a:extLst>
                </p14:cNvPr>
                <p14:cNvContentPartPr/>
                <p14:nvPr/>
              </p14:nvContentPartPr>
              <p14:xfrm>
                <a:off x="4305338" y="3638978"/>
                <a:ext cx="140400" cy="219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FF75846-8F37-49C6-B1DB-8A6A1854C3C3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4296338" y="3630338"/>
                  <a:ext cx="158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C6DA2A1-D30E-402B-ABAF-3A399F0B28CA}"/>
                    </a:ext>
                  </a:extLst>
                </p14:cNvPr>
                <p14:cNvContentPartPr/>
                <p14:nvPr/>
              </p14:nvContentPartPr>
              <p14:xfrm>
                <a:off x="4397858" y="3577418"/>
                <a:ext cx="33480" cy="1404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C6DA2A1-D30E-402B-ABAF-3A399F0B28CA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4389218" y="3568778"/>
                  <a:ext cx="51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C5B5D91-B4EA-4806-90A7-2A41C26D6512}"/>
                    </a:ext>
                  </a:extLst>
                </p14:cNvPr>
                <p14:cNvContentPartPr/>
                <p14:nvPr/>
              </p14:nvContentPartPr>
              <p14:xfrm>
                <a:off x="2677058" y="4148018"/>
                <a:ext cx="101160" cy="957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C5B5D91-B4EA-4806-90A7-2A41C26D6512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2668058" y="4139378"/>
                  <a:ext cx="118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0D73DF58-08C1-4DDC-9473-0684249E8EED}"/>
                    </a:ext>
                  </a:extLst>
                </p14:cNvPr>
                <p14:cNvContentPartPr/>
                <p14:nvPr/>
              </p14:nvContentPartPr>
              <p14:xfrm>
                <a:off x="2827178" y="4156658"/>
                <a:ext cx="92160" cy="813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0D73DF58-08C1-4DDC-9473-0684249E8EED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2818538" y="4148018"/>
                  <a:ext cx="109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73415060-F6FA-4982-9C80-D203FD3AD42C}"/>
                    </a:ext>
                  </a:extLst>
                </p14:cNvPr>
                <p14:cNvContentPartPr/>
                <p14:nvPr/>
              </p14:nvContentPartPr>
              <p14:xfrm>
                <a:off x="2978738" y="4142978"/>
                <a:ext cx="88560" cy="11988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73415060-F6FA-4982-9C80-D203FD3AD42C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2969738" y="4133978"/>
                  <a:ext cx="106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4B399353-F753-4317-9786-16B69786973F}"/>
                    </a:ext>
                  </a:extLst>
                </p14:cNvPr>
                <p14:cNvContentPartPr/>
                <p14:nvPr/>
              </p14:nvContentPartPr>
              <p14:xfrm>
                <a:off x="3168098" y="3997178"/>
                <a:ext cx="55800" cy="27288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4B399353-F753-4317-9786-16B69786973F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3159458" y="3988538"/>
                  <a:ext cx="73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42E39D2C-DE9B-4A11-B21C-B2D5FE2E17A0}"/>
                    </a:ext>
                  </a:extLst>
                </p14:cNvPr>
                <p14:cNvContentPartPr/>
                <p14:nvPr/>
              </p14:nvContentPartPr>
              <p14:xfrm>
                <a:off x="3284738" y="4071698"/>
                <a:ext cx="173520" cy="1555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42E39D2C-DE9B-4A11-B21C-B2D5FE2E17A0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3276098" y="4063058"/>
                  <a:ext cx="1911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E9C8470-4C1F-4E40-A36B-D5685267C725}"/>
                    </a:ext>
                  </a:extLst>
                </p14:cNvPr>
                <p14:cNvContentPartPr/>
                <p14:nvPr/>
              </p14:nvContentPartPr>
              <p14:xfrm>
                <a:off x="3547898" y="4141538"/>
                <a:ext cx="125280" cy="1101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E9C8470-4C1F-4E40-A36B-D5685267C725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3539258" y="4132898"/>
                  <a:ext cx="142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662D5D75-68E3-4757-95DD-5FAA795AC4DE}"/>
                    </a:ext>
                  </a:extLst>
                </p14:cNvPr>
                <p14:cNvContentPartPr/>
                <p14:nvPr/>
              </p14:nvContentPartPr>
              <p14:xfrm>
                <a:off x="3725018" y="4010498"/>
                <a:ext cx="68400" cy="2520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662D5D75-68E3-4757-95DD-5FAA795AC4DE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3716018" y="4001858"/>
                  <a:ext cx="86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C78C94C-C9F2-4ED8-812C-4ACF84ABE145}"/>
                    </a:ext>
                  </a:extLst>
                </p14:cNvPr>
                <p14:cNvContentPartPr/>
                <p14:nvPr/>
              </p14:nvContentPartPr>
              <p14:xfrm>
                <a:off x="3876218" y="4127138"/>
                <a:ext cx="56160" cy="486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C78C94C-C9F2-4ED8-812C-4ACF84ABE145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3867578" y="4118498"/>
                  <a:ext cx="73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EB187C53-BECC-48FA-A347-A693A63D2C18}"/>
                    </a:ext>
                  </a:extLst>
                </p14:cNvPr>
                <p14:cNvContentPartPr/>
                <p14:nvPr/>
              </p14:nvContentPartPr>
              <p14:xfrm>
                <a:off x="4040378" y="3935618"/>
                <a:ext cx="84600" cy="3222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EB187C53-BECC-48FA-A347-A693A63D2C18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4031378" y="3926618"/>
                  <a:ext cx="102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BC03439-BE41-4D67-9608-188C9B8DE853}"/>
                    </a:ext>
                  </a:extLst>
                </p14:cNvPr>
                <p14:cNvContentPartPr/>
                <p14:nvPr/>
              </p14:nvContentPartPr>
              <p14:xfrm>
                <a:off x="4263938" y="3994298"/>
                <a:ext cx="153000" cy="1749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BC03439-BE41-4D67-9608-188C9B8DE853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4255298" y="3985658"/>
                  <a:ext cx="170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88EAC7A9-D385-462D-B3E5-0AB1C5D285E0}"/>
                    </a:ext>
                  </a:extLst>
                </p14:cNvPr>
                <p14:cNvContentPartPr/>
                <p14:nvPr/>
              </p14:nvContentPartPr>
              <p14:xfrm>
                <a:off x="4535378" y="3992138"/>
                <a:ext cx="67320" cy="18504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88EAC7A9-D385-462D-B3E5-0AB1C5D285E0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4526738" y="3983498"/>
                  <a:ext cx="84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A629D54-D2C4-466A-BD59-A539CAB027EB}"/>
                    </a:ext>
                  </a:extLst>
                </p14:cNvPr>
                <p14:cNvContentPartPr/>
                <p14:nvPr/>
              </p14:nvContentPartPr>
              <p14:xfrm>
                <a:off x="4653458" y="4032098"/>
                <a:ext cx="109800" cy="1004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A629D54-D2C4-466A-BD59-A539CAB027EB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4644458" y="4023098"/>
                  <a:ext cx="127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6DB5B32-7619-486F-9826-8D300BCA1B4F}"/>
                    </a:ext>
                  </a:extLst>
                </p14:cNvPr>
                <p14:cNvContentPartPr/>
                <p14:nvPr/>
              </p14:nvContentPartPr>
              <p14:xfrm>
                <a:off x="4773698" y="3993578"/>
                <a:ext cx="123120" cy="2102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6DB5B32-7619-486F-9826-8D300BCA1B4F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4765058" y="3984938"/>
                  <a:ext cx="140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8154D01-11E9-4798-9DD1-65877A2E3AE1}"/>
                    </a:ext>
                  </a:extLst>
                </p14:cNvPr>
                <p14:cNvContentPartPr/>
                <p14:nvPr/>
              </p14:nvContentPartPr>
              <p14:xfrm>
                <a:off x="5020298" y="4096538"/>
                <a:ext cx="81720" cy="234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8154D01-11E9-4798-9DD1-65877A2E3AE1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5011658" y="4087898"/>
                  <a:ext cx="99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5B939BD9-CF4B-4BC1-8946-ECF428E35426}"/>
                    </a:ext>
                  </a:extLst>
                </p14:cNvPr>
                <p14:cNvContentPartPr/>
                <p14:nvPr/>
              </p14:nvContentPartPr>
              <p14:xfrm>
                <a:off x="5053418" y="4042178"/>
                <a:ext cx="37080" cy="11592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5B939BD9-CF4B-4BC1-8946-ECF428E35426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5044778" y="4033178"/>
                  <a:ext cx="54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2D169A0-CD0C-4E4A-9C95-5B9CED462BC5}"/>
                    </a:ext>
                  </a:extLst>
                </p14:cNvPr>
                <p14:cNvContentPartPr/>
                <p14:nvPr/>
              </p14:nvContentPartPr>
              <p14:xfrm>
                <a:off x="4746338" y="3726818"/>
                <a:ext cx="11520" cy="97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2D169A0-CD0C-4E4A-9C95-5B9CED462BC5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4737338" y="3718178"/>
                  <a:ext cx="29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894EA79E-6DA9-4866-AEDA-9592EA7A5DC6}"/>
                    </a:ext>
                  </a:extLst>
                </p14:cNvPr>
                <p14:cNvContentPartPr/>
                <p14:nvPr/>
              </p14:nvContentPartPr>
              <p14:xfrm>
                <a:off x="4940738" y="3685418"/>
                <a:ext cx="227880" cy="212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894EA79E-6DA9-4866-AEDA-9592EA7A5DC6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4931738" y="3676778"/>
                  <a:ext cx="245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9C116D06-46B2-435D-9A8B-2F1FB3156A00}"/>
                    </a:ext>
                  </a:extLst>
                </p14:cNvPr>
                <p14:cNvContentPartPr/>
                <p14:nvPr/>
              </p14:nvContentPartPr>
              <p14:xfrm>
                <a:off x="4818698" y="3873338"/>
                <a:ext cx="16920" cy="2592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9C116D06-46B2-435D-9A8B-2F1FB3156A00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4810058" y="3864698"/>
                  <a:ext cx="34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0A6B65B1-6B8B-4E65-903C-9425B577F043}"/>
                    </a:ext>
                  </a:extLst>
                </p14:cNvPr>
                <p14:cNvContentPartPr/>
                <p14:nvPr/>
              </p14:nvContentPartPr>
              <p14:xfrm>
                <a:off x="4893578" y="3827618"/>
                <a:ext cx="166680" cy="6660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0A6B65B1-6B8B-4E65-903C-9425B577F043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4884938" y="3818618"/>
                  <a:ext cx="184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2E48F336-BAAC-4C9D-A19F-28BDDFB5CEEC}"/>
                    </a:ext>
                  </a:extLst>
                </p14:cNvPr>
                <p14:cNvContentPartPr/>
                <p14:nvPr/>
              </p14:nvContentPartPr>
              <p14:xfrm>
                <a:off x="5075738" y="3804578"/>
                <a:ext cx="54720" cy="7704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2E48F336-BAAC-4C9D-A19F-28BDDFB5CEEC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5067098" y="3795578"/>
                  <a:ext cx="72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64564DCB-975C-4F85-A057-D2A09E148E8A}"/>
                    </a:ext>
                  </a:extLst>
                </p14:cNvPr>
                <p14:cNvContentPartPr/>
                <p14:nvPr/>
              </p14:nvContentPartPr>
              <p14:xfrm>
                <a:off x="5151698" y="3726098"/>
                <a:ext cx="144000" cy="11448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64564DCB-975C-4F85-A057-D2A09E148E8A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5142698" y="3717458"/>
                  <a:ext cx="161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7275EF26-3275-40D4-B52D-755AD71C3E38}"/>
                    </a:ext>
                  </a:extLst>
                </p14:cNvPr>
                <p14:cNvContentPartPr/>
                <p14:nvPr/>
              </p14:nvContentPartPr>
              <p14:xfrm>
                <a:off x="4968098" y="3892058"/>
                <a:ext cx="336960" cy="7200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7275EF26-3275-40D4-B52D-755AD71C3E38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4959458" y="3883418"/>
                  <a:ext cx="354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EF3DEC82-ADB8-4F37-B593-5EF855949ECB}"/>
                    </a:ext>
                  </a:extLst>
                </p14:cNvPr>
                <p14:cNvContentPartPr/>
                <p14:nvPr/>
              </p14:nvContentPartPr>
              <p14:xfrm>
                <a:off x="4211018" y="4162418"/>
                <a:ext cx="7560" cy="7272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EF3DEC82-ADB8-4F37-B593-5EF855949ECB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4202018" y="4153778"/>
                  <a:ext cx="25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2445E21A-63CA-4E3B-8BDE-DD4904E967FC}"/>
                    </a:ext>
                  </a:extLst>
                </p14:cNvPr>
                <p14:cNvContentPartPr/>
                <p14:nvPr/>
              </p14:nvContentPartPr>
              <p14:xfrm>
                <a:off x="4271498" y="4268978"/>
                <a:ext cx="367200" cy="3024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2445E21A-63CA-4E3B-8BDE-DD4904E967FC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4262498" y="4260338"/>
                  <a:ext cx="384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0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39471E80-B12D-4B85-BC17-63B0412AE59E}"/>
                    </a:ext>
                  </a:extLst>
                </p14:cNvPr>
                <p14:cNvContentPartPr/>
                <p14:nvPr/>
              </p14:nvContentPartPr>
              <p14:xfrm>
                <a:off x="4761098" y="4263938"/>
                <a:ext cx="39960" cy="2700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39471E80-B12D-4B85-BC17-63B0412AE59E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4752098" y="4255298"/>
                  <a:ext cx="57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2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48B35338-42C3-468D-8598-B14E4AAC5759}"/>
                    </a:ext>
                  </a:extLst>
                </p14:cNvPr>
                <p14:cNvContentPartPr/>
                <p14:nvPr/>
              </p14:nvContentPartPr>
              <p14:xfrm>
                <a:off x="5018498" y="3859658"/>
                <a:ext cx="353160" cy="38880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48B35338-42C3-468D-8598-B14E4AAC5759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5009858" y="3850658"/>
                  <a:ext cx="3708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8D37F1E9-62EE-4B6F-898A-8DE9C44A2CCF}"/>
                    </a:ext>
                  </a:extLst>
                </p14:cNvPr>
                <p14:cNvContentPartPr/>
                <p14:nvPr/>
              </p14:nvContentPartPr>
              <p14:xfrm>
                <a:off x="4781978" y="4712498"/>
                <a:ext cx="7560" cy="1980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8D37F1E9-62EE-4B6F-898A-8DE9C44A2CCF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4773338" y="4703858"/>
                  <a:ext cx="25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8ADBD727-CE1A-44D0-A037-42B3C38170FB}"/>
                    </a:ext>
                  </a:extLst>
                </p14:cNvPr>
                <p14:cNvContentPartPr/>
                <p14:nvPr/>
              </p14:nvContentPartPr>
              <p14:xfrm>
                <a:off x="4124618" y="4741658"/>
                <a:ext cx="724680" cy="2700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8ADBD727-CE1A-44D0-A037-42B3C38170FB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4115978" y="4733018"/>
                  <a:ext cx="7423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B9C28583-EA8A-490E-B501-D96CF31843D9}"/>
              </a:ext>
            </a:extLst>
          </p:cNvPr>
          <p:cNvGrpSpPr/>
          <p:nvPr/>
        </p:nvGrpSpPr>
        <p:grpSpPr>
          <a:xfrm>
            <a:off x="262898" y="5217938"/>
            <a:ext cx="2302560" cy="396000"/>
            <a:chOff x="262898" y="5217938"/>
            <a:chExt cx="230256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8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E6039E1D-EB09-411D-97FE-61F247CB948B}"/>
                    </a:ext>
                  </a:extLst>
                </p14:cNvPr>
                <p14:cNvContentPartPr/>
                <p14:nvPr/>
              </p14:nvContentPartPr>
              <p14:xfrm>
                <a:off x="262898" y="5305058"/>
                <a:ext cx="185040" cy="30744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E6039E1D-EB09-411D-97FE-61F247CB948B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254258" y="5296418"/>
                  <a:ext cx="2026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0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7AB8FEC1-0D75-4702-B6CA-2E83D3A65F56}"/>
                    </a:ext>
                  </a:extLst>
                </p14:cNvPr>
                <p14:cNvContentPartPr/>
                <p14:nvPr/>
              </p14:nvContentPartPr>
              <p14:xfrm>
                <a:off x="323738" y="5475338"/>
                <a:ext cx="102240" cy="2196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7AB8FEC1-0D75-4702-B6CA-2E83D3A65F56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314738" y="5466698"/>
                  <a:ext cx="119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2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7302526E-973A-457F-A62B-C1EEEE81D7BB}"/>
                    </a:ext>
                  </a:extLst>
                </p14:cNvPr>
                <p14:cNvContentPartPr/>
                <p14:nvPr/>
              </p14:nvContentPartPr>
              <p14:xfrm>
                <a:off x="601658" y="5453018"/>
                <a:ext cx="237600" cy="11340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7302526E-973A-457F-A62B-C1EEEE81D7BB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592658" y="5444018"/>
                  <a:ext cx="255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4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69299C97-B7FF-4464-B974-D2124D9C4CDB}"/>
                    </a:ext>
                  </a:extLst>
                </p14:cNvPr>
                <p14:cNvContentPartPr/>
                <p14:nvPr/>
              </p14:nvContentPartPr>
              <p14:xfrm>
                <a:off x="901898" y="5456258"/>
                <a:ext cx="78480" cy="12780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69299C97-B7FF-4464-B974-D2124D9C4CDB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893258" y="5447618"/>
                  <a:ext cx="96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6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D17A4A38-4779-4D02-8426-670A17D73D70}"/>
                    </a:ext>
                  </a:extLst>
                </p14:cNvPr>
                <p14:cNvContentPartPr/>
                <p14:nvPr/>
              </p14:nvContentPartPr>
              <p14:xfrm>
                <a:off x="1111058" y="5317298"/>
                <a:ext cx="80280" cy="24048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D17A4A38-4779-4D02-8426-670A17D73D70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1102418" y="5308298"/>
                  <a:ext cx="97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A6D5F5F0-0641-469A-9D6A-3B60830B178D}"/>
                    </a:ext>
                  </a:extLst>
                </p14:cNvPr>
                <p14:cNvContentPartPr/>
                <p14:nvPr/>
              </p14:nvContentPartPr>
              <p14:xfrm>
                <a:off x="1256138" y="5351138"/>
                <a:ext cx="205560" cy="16992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A6D5F5F0-0641-469A-9D6A-3B60830B178D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1247138" y="5342498"/>
                  <a:ext cx="223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0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08375925-1DE2-4A2A-9DA5-B0F8C0D3D989}"/>
                    </a:ext>
                  </a:extLst>
                </p14:cNvPr>
                <p14:cNvContentPartPr/>
                <p14:nvPr/>
              </p14:nvContentPartPr>
              <p14:xfrm>
                <a:off x="1549538" y="5403338"/>
                <a:ext cx="106920" cy="8820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08375925-1DE2-4A2A-9DA5-B0F8C0D3D989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1540898" y="5394698"/>
                  <a:ext cx="124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CC49EC96-46E6-4F35-B2D1-BD7EB7DBCA14}"/>
                    </a:ext>
                  </a:extLst>
                </p14:cNvPr>
                <p14:cNvContentPartPr/>
                <p14:nvPr/>
              </p14:nvContentPartPr>
              <p14:xfrm>
                <a:off x="1773818" y="5393258"/>
                <a:ext cx="101160" cy="828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CC49EC96-46E6-4F35-B2D1-BD7EB7DBCA14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1765178" y="5384258"/>
                  <a:ext cx="118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4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4AD27E47-58AF-4F1B-9D7D-9DD44D33D435}"/>
                    </a:ext>
                  </a:extLst>
                </p14:cNvPr>
                <p14:cNvContentPartPr/>
                <p14:nvPr/>
              </p14:nvContentPartPr>
              <p14:xfrm>
                <a:off x="1823498" y="5361218"/>
                <a:ext cx="19440" cy="11484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4AD27E47-58AF-4F1B-9D7D-9DD44D33D435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1814498" y="5352578"/>
                  <a:ext cx="37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6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05AB149C-56E7-4AB2-84E7-0C905C1ECDBC}"/>
                    </a:ext>
                  </a:extLst>
                </p14:cNvPr>
                <p14:cNvContentPartPr/>
                <p14:nvPr/>
              </p14:nvContentPartPr>
              <p14:xfrm>
                <a:off x="1998098" y="5363018"/>
                <a:ext cx="135360" cy="25092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05AB149C-56E7-4AB2-84E7-0C905C1ECDBC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1989458" y="5354018"/>
                  <a:ext cx="153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8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9DC0E559-2607-4AB0-A126-0DCC77194BA8}"/>
                    </a:ext>
                  </a:extLst>
                </p14:cNvPr>
                <p14:cNvContentPartPr/>
                <p14:nvPr/>
              </p14:nvContentPartPr>
              <p14:xfrm>
                <a:off x="2244338" y="5217938"/>
                <a:ext cx="72720" cy="26964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9DC0E559-2607-4AB0-A126-0DCC77194BA8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2235338" y="5208938"/>
                  <a:ext cx="90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0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B53C1D2B-6412-43A7-A346-3E1520C5C5EE}"/>
                    </a:ext>
                  </a:extLst>
                </p14:cNvPr>
                <p14:cNvContentPartPr/>
                <p14:nvPr/>
              </p14:nvContentPartPr>
              <p14:xfrm>
                <a:off x="2460698" y="5395778"/>
                <a:ext cx="85320" cy="1332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B53C1D2B-6412-43A7-A346-3E1520C5C5EE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2451698" y="5386778"/>
                  <a:ext cx="102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2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D6285573-63CC-48F4-AF72-7DD38DC41C50}"/>
                    </a:ext>
                  </a:extLst>
                </p14:cNvPr>
                <p14:cNvContentPartPr/>
                <p14:nvPr/>
              </p14:nvContentPartPr>
              <p14:xfrm>
                <a:off x="2468978" y="5342498"/>
                <a:ext cx="96480" cy="252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D6285573-63CC-48F4-AF72-7DD38DC41C50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2459978" y="5333858"/>
                  <a:ext cx="11412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259ACD8B-9685-4BC1-83E6-2A3E4DB31090}"/>
              </a:ext>
            </a:extLst>
          </p:cNvPr>
          <p:cNvGrpSpPr/>
          <p:nvPr/>
        </p:nvGrpSpPr>
        <p:grpSpPr>
          <a:xfrm>
            <a:off x="2947418" y="5153498"/>
            <a:ext cx="1235160" cy="289800"/>
            <a:chOff x="2947418" y="5153498"/>
            <a:chExt cx="123516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4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AA333B78-F08E-4E40-A214-5F9915876115}"/>
                    </a:ext>
                  </a:extLst>
                </p14:cNvPr>
                <p14:cNvContentPartPr/>
                <p14:nvPr/>
              </p14:nvContentPartPr>
              <p14:xfrm>
                <a:off x="2947418" y="5294618"/>
                <a:ext cx="94680" cy="9000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AA333B78-F08E-4E40-A214-5F9915876115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2938418" y="5285978"/>
                  <a:ext cx="112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6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814D3048-6123-4589-A8EA-DC3AE0767302}"/>
                    </a:ext>
                  </a:extLst>
                </p14:cNvPr>
                <p14:cNvContentPartPr/>
                <p14:nvPr/>
              </p14:nvContentPartPr>
              <p14:xfrm>
                <a:off x="3075578" y="5264378"/>
                <a:ext cx="275760" cy="10836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814D3048-6123-4589-A8EA-DC3AE0767302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3066938" y="5255378"/>
                  <a:ext cx="293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E9C723AF-E83E-40B4-89A2-E7CEC496CCBA}"/>
                    </a:ext>
                  </a:extLst>
                </p14:cNvPr>
                <p14:cNvContentPartPr/>
                <p14:nvPr/>
              </p14:nvContentPartPr>
              <p14:xfrm>
                <a:off x="3455738" y="5227298"/>
                <a:ext cx="173160" cy="14472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E9C723AF-E83E-40B4-89A2-E7CEC496CCBA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3446738" y="5218298"/>
                  <a:ext cx="190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0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5B9DCC7B-B341-4A0B-A9A1-38B87A1A5A00}"/>
                    </a:ext>
                  </a:extLst>
                </p14:cNvPr>
                <p14:cNvContentPartPr/>
                <p14:nvPr/>
              </p14:nvContentPartPr>
              <p14:xfrm>
                <a:off x="3732218" y="5291738"/>
                <a:ext cx="111240" cy="8316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5B9DCC7B-B341-4A0B-A9A1-38B87A1A5A00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3723578" y="5283098"/>
                  <a:ext cx="128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2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9C75C7F7-A461-4B86-A6F0-EC3B5EA8DE77}"/>
                    </a:ext>
                  </a:extLst>
                </p14:cNvPr>
                <p14:cNvContentPartPr/>
                <p14:nvPr/>
              </p14:nvContentPartPr>
              <p14:xfrm>
                <a:off x="3418298" y="5158538"/>
                <a:ext cx="104400" cy="28476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9C75C7F7-A461-4B86-A6F0-EC3B5EA8DE77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3409658" y="5149538"/>
                  <a:ext cx="122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4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21665EEE-B69F-4BD0-AD5C-7F414121C02B}"/>
                    </a:ext>
                  </a:extLst>
                </p14:cNvPr>
                <p14:cNvContentPartPr/>
                <p14:nvPr/>
              </p14:nvContentPartPr>
              <p14:xfrm>
                <a:off x="3904658" y="5153498"/>
                <a:ext cx="81360" cy="23184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21665EEE-B69F-4BD0-AD5C-7F414121C02B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3896018" y="5144498"/>
                  <a:ext cx="99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6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251DE37-699C-44F4-A39F-BA0B916AC067}"/>
                    </a:ext>
                  </a:extLst>
                </p14:cNvPr>
                <p14:cNvContentPartPr/>
                <p14:nvPr/>
              </p14:nvContentPartPr>
              <p14:xfrm>
                <a:off x="4119938" y="5278058"/>
                <a:ext cx="62640" cy="5400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251DE37-699C-44F4-A39F-BA0B916AC067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4111298" y="5269418"/>
                  <a:ext cx="8028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8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3F875D6C-59B4-4131-B35C-B6047A3BFE0B}"/>
                  </a:ext>
                </a:extLst>
              </p14:cNvPr>
              <p14:cNvContentPartPr/>
              <p14:nvPr/>
            </p14:nvContentPartPr>
            <p14:xfrm>
              <a:off x="4414418" y="5083658"/>
              <a:ext cx="226800" cy="222120"/>
            </p14:xfrm>
          </p:contentPart>
        </mc:Choice>
        <mc:Fallback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3F875D6C-59B4-4131-B35C-B6047A3BFE0B}"/>
                  </a:ext>
                </a:extLst>
              </p:cNvPr>
              <p:cNvPicPr/>
              <p:nvPr/>
            </p:nvPicPr>
            <p:blipFill>
              <a:blip r:embed="rId899"/>
              <a:stretch>
                <a:fillRect/>
              </a:stretch>
            </p:blipFill>
            <p:spPr>
              <a:xfrm>
                <a:off x="4405418" y="5075018"/>
                <a:ext cx="24444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6" name="Group 585">
            <a:extLst>
              <a:ext uri="{FF2B5EF4-FFF2-40B4-BE49-F238E27FC236}">
                <a16:creationId xmlns:a16="http://schemas.microsoft.com/office/drawing/2014/main" id="{4F105CEE-6716-4C9A-826C-AD1FAD1CCDC8}"/>
              </a:ext>
            </a:extLst>
          </p:cNvPr>
          <p:cNvGrpSpPr/>
          <p:nvPr/>
        </p:nvGrpSpPr>
        <p:grpSpPr>
          <a:xfrm>
            <a:off x="4378778" y="5430338"/>
            <a:ext cx="366480" cy="139680"/>
            <a:chOff x="4378778" y="5430338"/>
            <a:chExt cx="366480" cy="13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0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E3C4CEC4-78C6-4A02-8E47-E8B04DD45EC0}"/>
                    </a:ext>
                  </a:extLst>
                </p14:cNvPr>
                <p14:cNvContentPartPr/>
                <p14:nvPr/>
              </p14:nvContentPartPr>
              <p14:xfrm>
                <a:off x="4378778" y="5430338"/>
                <a:ext cx="12240" cy="13968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E3C4CEC4-78C6-4A02-8E47-E8B04DD45EC0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4369778" y="5421338"/>
                  <a:ext cx="29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2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F9BE9F64-FC19-4BD4-916B-9DF0E9F2C831}"/>
                    </a:ext>
                  </a:extLst>
                </p14:cNvPr>
                <p14:cNvContentPartPr/>
                <p14:nvPr/>
              </p14:nvContentPartPr>
              <p14:xfrm>
                <a:off x="4387778" y="5482538"/>
                <a:ext cx="75600" cy="8316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F9BE9F64-FC19-4BD4-916B-9DF0E9F2C831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4378778" y="5473538"/>
                  <a:ext cx="93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4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32ECD307-1A09-41E8-8024-22EFFC86D716}"/>
                    </a:ext>
                  </a:extLst>
                </p14:cNvPr>
                <p14:cNvContentPartPr/>
                <p14:nvPr/>
              </p14:nvContentPartPr>
              <p14:xfrm>
                <a:off x="4516298" y="5547698"/>
                <a:ext cx="41760" cy="108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32ECD307-1A09-41E8-8024-22EFFC86D716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4507298" y="5538698"/>
                  <a:ext cx="59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6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748ADFD5-B1C8-4991-9B0B-C50115D14DB3}"/>
                    </a:ext>
                  </a:extLst>
                </p14:cNvPr>
                <p14:cNvContentPartPr/>
                <p14:nvPr/>
              </p14:nvContentPartPr>
              <p14:xfrm>
                <a:off x="4517018" y="5495498"/>
                <a:ext cx="48960" cy="468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748ADFD5-B1C8-4991-9B0B-C50115D14DB3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4508378" y="5486498"/>
                  <a:ext cx="66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8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885C61F7-14E9-4E0D-9754-1D44F79A6DF0}"/>
                    </a:ext>
                  </a:extLst>
                </p14:cNvPr>
                <p14:cNvContentPartPr/>
                <p14:nvPr/>
              </p14:nvContentPartPr>
              <p14:xfrm>
                <a:off x="4621058" y="5450498"/>
                <a:ext cx="124200" cy="11664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885C61F7-14E9-4E0D-9754-1D44F79A6DF0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4612418" y="5441858"/>
                  <a:ext cx="1418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812A2E0-68F2-41F1-A8C6-477FDC7BE859}"/>
              </a:ext>
            </a:extLst>
          </p:cNvPr>
          <p:cNvGrpSpPr/>
          <p:nvPr/>
        </p:nvGrpSpPr>
        <p:grpSpPr>
          <a:xfrm>
            <a:off x="4337378" y="4873058"/>
            <a:ext cx="379800" cy="132480"/>
            <a:chOff x="4337378" y="4873058"/>
            <a:chExt cx="379800" cy="1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0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AC4B963D-0AE4-4FC9-9485-96EB94D648E8}"/>
                    </a:ext>
                  </a:extLst>
                </p14:cNvPr>
                <p14:cNvContentPartPr/>
                <p14:nvPr/>
              </p14:nvContentPartPr>
              <p14:xfrm>
                <a:off x="4337378" y="4873058"/>
                <a:ext cx="96120" cy="13248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AC4B963D-0AE4-4FC9-9485-96EB94D648E8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4328738" y="4864418"/>
                  <a:ext cx="113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2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25FB3F45-F7D0-439B-B938-B27F00FF0332}"/>
                    </a:ext>
                  </a:extLst>
                </p14:cNvPr>
                <p14:cNvContentPartPr/>
                <p14:nvPr/>
              </p14:nvContentPartPr>
              <p14:xfrm>
                <a:off x="4495058" y="4929218"/>
                <a:ext cx="66240" cy="1044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25FB3F45-F7D0-439B-B938-B27F00FF0332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4486418" y="4920578"/>
                  <a:ext cx="83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4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222DCBA0-871A-4B69-881A-7599A197399E}"/>
                    </a:ext>
                  </a:extLst>
                </p14:cNvPr>
                <p14:cNvContentPartPr/>
                <p14:nvPr/>
              </p14:nvContentPartPr>
              <p14:xfrm>
                <a:off x="4617818" y="4876658"/>
                <a:ext cx="99360" cy="12708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222DCBA0-871A-4B69-881A-7599A197399E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4609178" y="4868018"/>
                  <a:ext cx="1170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F61BD872-8CE3-4022-AC1E-3291B82F7C42}"/>
              </a:ext>
            </a:extLst>
          </p:cNvPr>
          <p:cNvGrpSpPr/>
          <p:nvPr/>
        </p:nvGrpSpPr>
        <p:grpSpPr>
          <a:xfrm>
            <a:off x="4898618" y="4971338"/>
            <a:ext cx="1645920" cy="320040"/>
            <a:chOff x="4898618" y="4971338"/>
            <a:chExt cx="164592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6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828A95E7-AA77-407D-8B03-9BC14D96DE91}"/>
                    </a:ext>
                  </a:extLst>
                </p14:cNvPr>
                <p14:cNvContentPartPr/>
                <p14:nvPr/>
              </p14:nvContentPartPr>
              <p14:xfrm>
                <a:off x="4898618" y="5091218"/>
                <a:ext cx="95040" cy="17964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828A95E7-AA77-407D-8B03-9BC14D96DE91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4889618" y="5082218"/>
                  <a:ext cx="112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8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0CAE10EF-81B4-43D8-937B-F63142EC5B4A}"/>
                    </a:ext>
                  </a:extLst>
                </p14:cNvPr>
                <p14:cNvContentPartPr/>
                <p14:nvPr/>
              </p14:nvContentPartPr>
              <p14:xfrm>
                <a:off x="5113178" y="5059898"/>
                <a:ext cx="60840" cy="22824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0CAE10EF-81B4-43D8-937B-F63142EC5B4A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5104178" y="5050898"/>
                  <a:ext cx="78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0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CB7A0CA5-D5C0-4615-8C6C-FADE91752C4C}"/>
                    </a:ext>
                  </a:extLst>
                </p14:cNvPr>
                <p14:cNvContentPartPr/>
                <p14:nvPr/>
              </p14:nvContentPartPr>
              <p14:xfrm>
                <a:off x="5225858" y="5069258"/>
                <a:ext cx="16560" cy="16956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CB7A0CA5-D5C0-4615-8C6C-FADE91752C4C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5216858" y="5060618"/>
                  <a:ext cx="34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2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D4B3398E-4B03-4784-8E66-F4B0BF172AB8}"/>
                    </a:ext>
                  </a:extLst>
                </p14:cNvPr>
                <p14:cNvContentPartPr/>
                <p14:nvPr/>
              </p14:nvContentPartPr>
              <p14:xfrm>
                <a:off x="5246738" y="5144498"/>
                <a:ext cx="70920" cy="9432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D4B3398E-4B03-4784-8E66-F4B0BF172AB8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5238098" y="5135858"/>
                  <a:ext cx="88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4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C4266B57-327A-4FEF-B60A-00755A2F55EE}"/>
                    </a:ext>
                  </a:extLst>
                </p14:cNvPr>
                <p14:cNvContentPartPr/>
                <p14:nvPr/>
              </p14:nvContentPartPr>
              <p14:xfrm>
                <a:off x="5362298" y="5054138"/>
                <a:ext cx="67320" cy="22500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C4266B57-327A-4FEF-B60A-00755A2F55EE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5353658" y="5045138"/>
                  <a:ext cx="84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6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ED7A3A20-0F13-4DEF-8010-A95D998466BC}"/>
                    </a:ext>
                  </a:extLst>
                </p14:cNvPr>
                <p14:cNvContentPartPr/>
                <p14:nvPr/>
              </p14:nvContentPartPr>
              <p14:xfrm>
                <a:off x="5588738" y="5138738"/>
                <a:ext cx="102960" cy="9324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ED7A3A20-0F13-4DEF-8010-A95D998466BC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5580098" y="5129738"/>
                  <a:ext cx="120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8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85CF02E1-9788-4BF5-8167-87689B66526F}"/>
                    </a:ext>
                  </a:extLst>
                </p14:cNvPr>
                <p14:cNvContentPartPr/>
                <p14:nvPr/>
              </p14:nvContentPartPr>
              <p14:xfrm>
                <a:off x="5711138" y="5156378"/>
                <a:ext cx="101880" cy="6336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85CF02E1-9788-4BF5-8167-87689B66526F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5702138" y="5147378"/>
                  <a:ext cx="11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0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D3DEC336-1BE6-4000-A3F6-185A57BCB566}"/>
                    </a:ext>
                  </a:extLst>
                </p14:cNvPr>
                <p14:cNvContentPartPr/>
                <p14:nvPr/>
              </p14:nvContentPartPr>
              <p14:xfrm>
                <a:off x="5841098" y="5132258"/>
                <a:ext cx="67320" cy="9432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D3DEC336-1BE6-4000-A3F6-185A57BCB566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5832098" y="5123618"/>
                  <a:ext cx="84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2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1418D0A4-1DDB-4272-92F5-F9B001B8A454}"/>
                    </a:ext>
                  </a:extLst>
                </p14:cNvPr>
                <p14:cNvContentPartPr/>
                <p14:nvPr/>
              </p14:nvContentPartPr>
              <p14:xfrm>
                <a:off x="6025418" y="5039378"/>
                <a:ext cx="34200" cy="16380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1418D0A4-1DDB-4272-92F5-F9B001B8A454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6016418" y="5030738"/>
                  <a:ext cx="51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4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61459EDD-0513-4266-9A09-BC808D2EC32E}"/>
                    </a:ext>
                  </a:extLst>
                </p14:cNvPr>
                <p14:cNvContentPartPr/>
                <p14:nvPr/>
              </p14:nvContentPartPr>
              <p14:xfrm>
                <a:off x="6074018" y="5119298"/>
                <a:ext cx="73440" cy="7488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61459EDD-0513-4266-9A09-BC808D2EC32E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6065378" y="5110298"/>
                  <a:ext cx="91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6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ED38393C-0958-408C-89A1-B9F926378773}"/>
                    </a:ext>
                  </a:extLst>
                </p14:cNvPr>
                <p14:cNvContentPartPr/>
                <p14:nvPr/>
              </p14:nvContentPartPr>
              <p14:xfrm>
                <a:off x="6219458" y="5036858"/>
                <a:ext cx="212040" cy="15732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ED38393C-0958-408C-89A1-B9F926378773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6210818" y="5028218"/>
                  <a:ext cx="229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8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8C052B7-0CD3-403D-BF36-AF6564E95BEC}"/>
                    </a:ext>
                  </a:extLst>
                </p14:cNvPr>
                <p14:cNvContentPartPr/>
                <p14:nvPr/>
              </p14:nvContentPartPr>
              <p14:xfrm>
                <a:off x="5955938" y="5004818"/>
                <a:ext cx="106200" cy="28656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F8C052B7-0CD3-403D-BF36-AF6564E95BEC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5947298" y="4995818"/>
                  <a:ext cx="123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0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F2315438-0270-48D3-9E5D-F0AE083E24BE}"/>
                    </a:ext>
                  </a:extLst>
                </p14:cNvPr>
                <p14:cNvContentPartPr/>
                <p14:nvPr/>
              </p14:nvContentPartPr>
              <p14:xfrm>
                <a:off x="6460658" y="4971338"/>
                <a:ext cx="83880" cy="27324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F2315438-0270-48D3-9E5D-F0AE083E24BE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6451658" y="4962698"/>
                  <a:ext cx="10152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907664AC-DBAD-4D43-913E-55EFE9F3FEBB}"/>
              </a:ext>
            </a:extLst>
          </p:cNvPr>
          <p:cNvGrpSpPr/>
          <p:nvPr/>
        </p:nvGrpSpPr>
        <p:grpSpPr>
          <a:xfrm>
            <a:off x="7007138" y="5068538"/>
            <a:ext cx="148680" cy="121320"/>
            <a:chOff x="7007138" y="5068538"/>
            <a:chExt cx="14868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2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A253EE9C-D0E9-44FF-82D3-81AF56E1AC18}"/>
                    </a:ext>
                  </a:extLst>
                </p14:cNvPr>
                <p14:cNvContentPartPr/>
                <p14:nvPr/>
              </p14:nvContentPartPr>
              <p14:xfrm>
                <a:off x="7007138" y="5122538"/>
                <a:ext cx="148680" cy="1440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A253EE9C-D0E9-44FF-82D3-81AF56E1AC18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6998498" y="5113538"/>
                  <a:ext cx="166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4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6F0FEA1F-D5C9-4C21-8ED5-AAAF32BF4433}"/>
                    </a:ext>
                  </a:extLst>
                </p14:cNvPr>
                <p14:cNvContentPartPr/>
                <p14:nvPr/>
              </p14:nvContentPartPr>
              <p14:xfrm>
                <a:off x="7067618" y="5068538"/>
                <a:ext cx="28800" cy="12132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6F0FEA1F-D5C9-4C21-8ED5-AAAF32BF4433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7058978" y="5059898"/>
                  <a:ext cx="464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D46ED106-BD56-49AA-9A5C-4D03B97701BB}"/>
              </a:ext>
            </a:extLst>
          </p:cNvPr>
          <p:cNvGrpSpPr/>
          <p:nvPr/>
        </p:nvGrpSpPr>
        <p:grpSpPr>
          <a:xfrm>
            <a:off x="7806698" y="4875578"/>
            <a:ext cx="1766880" cy="435240"/>
            <a:chOff x="7806698" y="4875578"/>
            <a:chExt cx="1766880" cy="4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6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9F4820B2-AD7C-44D7-8A9C-CEF2ADE36D25}"/>
                    </a:ext>
                  </a:extLst>
                </p14:cNvPr>
                <p14:cNvContentPartPr/>
                <p14:nvPr/>
              </p14:nvContentPartPr>
              <p14:xfrm>
                <a:off x="7806698" y="5044058"/>
                <a:ext cx="79200" cy="8388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9F4820B2-AD7C-44D7-8A9C-CEF2ADE36D25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7797698" y="5035058"/>
                  <a:ext cx="96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8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AC378AEC-9827-4035-AACA-2AC50395AA79}"/>
                    </a:ext>
                  </a:extLst>
                </p14:cNvPr>
                <p14:cNvContentPartPr/>
                <p14:nvPr/>
              </p14:nvContentPartPr>
              <p14:xfrm>
                <a:off x="7934858" y="5081498"/>
                <a:ext cx="55440" cy="4536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AC378AEC-9827-4035-AACA-2AC50395AA79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7926218" y="5072858"/>
                  <a:ext cx="73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0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863FE8F9-D79A-4BCA-AFBE-6F4CF5E539F1}"/>
                    </a:ext>
                  </a:extLst>
                </p14:cNvPr>
                <p14:cNvContentPartPr/>
                <p14:nvPr/>
              </p14:nvContentPartPr>
              <p14:xfrm>
                <a:off x="7952498" y="5020658"/>
                <a:ext cx="15840" cy="2124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863FE8F9-D79A-4BCA-AFBE-6F4CF5E539F1}"/>
                    </a:ext>
                  </a:extLst>
                </p:cNvPr>
                <p:cNvPicPr/>
                <p:nvPr/>
              </p:nvPicPr>
              <p:blipFill>
                <a:blip r:embed="rId951"/>
                <a:stretch>
                  <a:fillRect/>
                </a:stretch>
              </p:blipFill>
              <p:spPr>
                <a:xfrm>
                  <a:off x="7943498" y="5012018"/>
                  <a:ext cx="33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2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155EAB35-00E4-4B6C-A6F0-B2BAF8A3BCB7}"/>
                    </a:ext>
                  </a:extLst>
                </p14:cNvPr>
                <p14:cNvContentPartPr/>
                <p14:nvPr/>
              </p14:nvContentPartPr>
              <p14:xfrm>
                <a:off x="8046098" y="5052698"/>
                <a:ext cx="97920" cy="7524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155EAB35-00E4-4B6C-A6F0-B2BAF8A3BCB7}"/>
                    </a:ext>
                  </a:extLst>
                </p:cNvPr>
                <p:cNvPicPr/>
                <p:nvPr/>
              </p:nvPicPr>
              <p:blipFill>
                <a:blip r:embed="rId953"/>
                <a:stretch>
                  <a:fillRect/>
                </a:stretch>
              </p:blipFill>
              <p:spPr>
                <a:xfrm>
                  <a:off x="8037098" y="5044058"/>
                  <a:ext cx="115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4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533BDD92-FF95-4981-8EDA-91028CD320F2}"/>
                    </a:ext>
                  </a:extLst>
                </p14:cNvPr>
                <p14:cNvContentPartPr/>
                <p14:nvPr/>
              </p14:nvContentPartPr>
              <p14:xfrm>
                <a:off x="8301698" y="4967018"/>
                <a:ext cx="281160" cy="14256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533BDD92-FF95-4981-8EDA-91028CD320F2}"/>
                    </a:ext>
                  </a:extLst>
                </p:cNvPr>
                <p:cNvPicPr/>
                <p:nvPr/>
              </p:nvPicPr>
              <p:blipFill>
                <a:blip r:embed="rId955"/>
                <a:stretch>
                  <a:fillRect/>
                </a:stretch>
              </p:blipFill>
              <p:spPr>
                <a:xfrm>
                  <a:off x="8293058" y="4958018"/>
                  <a:ext cx="298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6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2C3B223D-6B01-4DE3-B2CE-BE9E7FBEC0FB}"/>
                    </a:ext>
                  </a:extLst>
                </p14:cNvPr>
                <p14:cNvContentPartPr/>
                <p14:nvPr/>
              </p14:nvContentPartPr>
              <p14:xfrm>
                <a:off x="8597978" y="5007698"/>
                <a:ext cx="94320" cy="9972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2C3B223D-6B01-4DE3-B2CE-BE9E7FBEC0FB}"/>
                    </a:ext>
                  </a:extLst>
                </p:cNvPr>
                <p:cNvPicPr/>
                <p:nvPr/>
              </p:nvPicPr>
              <p:blipFill>
                <a:blip r:embed="rId957"/>
                <a:stretch>
                  <a:fillRect/>
                </a:stretch>
              </p:blipFill>
              <p:spPr>
                <a:xfrm>
                  <a:off x="8588978" y="4998698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8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58ECE631-111E-4458-BF3D-070BD0E47E00}"/>
                    </a:ext>
                  </a:extLst>
                </p14:cNvPr>
                <p14:cNvContentPartPr/>
                <p14:nvPr/>
              </p14:nvContentPartPr>
              <p14:xfrm>
                <a:off x="8218898" y="4898978"/>
                <a:ext cx="126360" cy="26100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58ECE631-111E-4458-BF3D-070BD0E47E00}"/>
                    </a:ext>
                  </a:extLst>
                </p:cNvPr>
                <p:cNvPicPr/>
                <p:nvPr/>
              </p:nvPicPr>
              <p:blipFill>
                <a:blip r:embed="rId959"/>
                <a:stretch>
                  <a:fillRect/>
                </a:stretch>
              </p:blipFill>
              <p:spPr>
                <a:xfrm>
                  <a:off x="8209898" y="4890338"/>
                  <a:ext cx="144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0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EFB403DD-90C2-4AA6-9C40-CA5F5E5CB418}"/>
                    </a:ext>
                  </a:extLst>
                </p14:cNvPr>
                <p14:cNvContentPartPr/>
                <p14:nvPr/>
              </p14:nvContentPartPr>
              <p14:xfrm>
                <a:off x="8795978" y="4916258"/>
                <a:ext cx="56160" cy="21276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EFB403DD-90C2-4AA6-9C40-CA5F5E5CB418}"/>
                    </a:ext>
                  </a:extLst>
                </p:cNvPr>
                <p:cNvPicPr/>
                <p:nvPr/>
              </p:nvPicPr>
              <p:blipFill>
                <a:blip r:embed="rId961"/>
                <a:stretch>
                  <a:fillRect/>
                </a:stretch>
              </p:blipFill>
              <p:spPr>
                <a:xfrm>
                  <a:off x="8786978" y="4907618"/>
                  <a:ext cx="73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2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DBBB0B11-FC40-453A-96B2-8112CAC39207}"/>
                    </a:ext>
                  </a:extLst>
                </p14:cNvPr>
                <p14:cNvContentPartPr/>
                <p14:nvPr/>
              </p14:nvContentPartPr>
              <p14:xfrm>
                <a:off x="9004058" y="4979618"/>
                <a:ext cx="47880" cy="3492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DBBB0B11-FC40-453A-96B2-8112CAC39207}"/>
                    </a:ext>
                  </a:extLst>
                </p:cNvPr>
                <p:cNvPicPr/>
                <p:nvPr/>
              </p:nvPicPr>
              <p:blipFill>
                <a:blip r:embed="rId963"/>
                <a:stretch>
                  <a:fillRect/>
                </a:stretch>
              </p:blipFill>
              <p:spPr>
                <a:xfrm>
                  <a:off x="8995058" y="4970618"/>
                  <a:ext cx="65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4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931BB41E-EA89-43E0-8F82-45E75BA0C6F3}"/>
                    </a:ext>
                  </a:extLst>
                </p14:cNvPr>
                <p14:cNvContentPartPr/>
                <p14:nvPr/>
              </p14:nvContentPartPr>
              <p14:xfrm>
                <a:off x="9218618" y="4875578"/>
                <a:ext cx="219240" cy="22428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931BB41E-EA89-43E0-8F82-45E75BA0C6F3}"/>
                    </a:ext>
                  </a:extLst>
                </p:cNvPr>
                <p:cNvPicPr/>
                <p:nvPr/>
              </p:nvPicPr>
              <p:blipFill>
                <a:blip r:embed="rId965"/>
                <a:stretch>
                  <a:fillRect/>
                </a:stretch>
              </p:blipFill>
              <p:spPr>
                <a:xfrm>
                  <a:off x="9209618" y="4866938"/>
                  <a:ext cx="236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6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342A7DF6-5E24-4BEC-ACA3-7E277E2CF278}"/>
                    </a:ext>
                  </a:extLst>
                </p14:cNvPr>
                <p14:cNvContentPartPr/>
                <p14:nvPr/>
              </p14:nvContentPartPr>
              <p14:xfrm>
                <a:off x="9155258" y="5172218"/>
                <a:ext cx="9360" cy="13500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342A7DF6-5E24-4BEC-ACA3-7E277E2CF278}"/>
                    </a:ext>
                  </a:extLst>
                </p:cNvPr>
                <p:cNvPicPr/>
                <p:nvPr/>
              </p:nvPicPr>
              <p:blipFill>
                <a:blip r:embed="rId967"/>
                <a:stretch>
                  <a:fillRect/>
                </a:stretch>
              </p:blipFill>
              <p:spPr>
                <a:xfrm>
                  <a:off x="9146618" y="5163218"/>
                  <a:ext cx="27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8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7B47C7CF-0A40-4A3A-ABAF-6934B3387CE1}"/>
                    </a:ext>
                  </a:extLst>
                </p14:cNvPr>
                <p14:cNvContentPartPr/>
                <p14:nvPr/>
              </p14:nvContentPartPr>
              <p14:xfrm>
                <a:off x="9180818" y="5219378"/>
                <a:ext cx="86040" cy="9144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7B47C7CF-0A40-4A3A-ABAF-6934B3387CE1}"/>
                    </a:ext>
                  </a:extLst>
                </p:cNvPr>
                <p:cNvPicPr/>
                <p:nvPr/>
              </p:nvPicPr>
              <p:blipFill>
                <a:blip r:embed="rId969"/>
                <a:stretch>
                  <a:fillRect/>
                </a:stretch>
              </p:blipFill>
              <p:spPr>
                <a:xfrm>
                  <a:off x="9172178" y="5210378"/>
                  <a:ext cx="103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0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96C5DB4F-EB21-4CD4-AFBC-D93A3B50AA40}"/>
                    </a:ext>
                  </a:extLst>
                </p14:cNvPr>
                <p14:cNvContentPartPr/>
                <p14:nvPr/>
              </p14:nvContentPartPr>
              <p14:xfrm>
                <a:off x="9344258" y="5285978"/>
                <a:ext cx="36000" cy="1044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96C5DB4F-EB21-4CD4-AFBC-D93A3B50AA40}"/>
                    </a:ext>
                  </a:extLst>
                </p:cNvPr>
                <p:cNvPicPr/>
                <p:nvPr/>
              </p:nvPicPr>
              <p:blipFill>
                <a:blip r:embed="rId971"/>
                <a:stretch>
                  <a:fillRect/>
                </a:stretch>
              </p:blipFill>
              <p:spPr>
                <a:xfrm>
                  <a:off x="9335258" y="5277338"/>
                  <a:ext cx="53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2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8D84AF65-8E84-44F8-B270-5396B93B7F97}"/>
                    </a:ext>
                  </a:extLst>
                </p14:cNvPr>
                <p14:cNvContentPartPr/>
                <p14:nvPr/>
              </p14:nvContentPartPr>
              <p14:xfrm>
                <a:off x="9337778" y="5228018"/>
                <a:ext cx="47160" cy="1476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8D84AF65-8E84-44F8-B270-5396B93B7F97}"/>
                    </a:ext>
                  </a:extLst>
                </p:cNvPr>
                <p:cNvPicPr/>
                <p:nvPr/>
              </p:nvPicPr>
              <p:blipFill>
                <a:blip r:embed="rId973"/>
                <a:stretch>
                  <a:fillRect/>
                </a:stretch>
              </p:blipFill>
              <p:spPr>
                <a:xfrm>
                  <a:off x="9328778" y="5219018"/>
                  <a:ext cx="648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4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99E2BA9A-4A71-4FEA-BA8D-F18F6BCAF385}"/>
                    </a:ext>
                  </a:extLst>
                </p14:cNvPr>
                <p14:cNvContentPartPr/>
                <p14:nvPr/>
              </p14:nvContentPartPr>
              <p14:xfrm>
                <a:off x="9452258" y="5217578"/>
                <a:ext cx="121320" cy="9252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99E2BA9A-4A71-4FEA-BA8D-F18F6BCAF385}"/>
                    </a:ext>
                  </a:extLst>
                </p:cNvPr>
                <p:cNvPicPr/>
                <p:nvPr/>
              </p:nvPicPr>
              <p:blipFill>
                <a:blip r:embed="rId975"/>
                <a:stretch>
                  <a:fillRect/>
                </a:stretch>
              </p:blipFill>
              <p:spPr>
                <a:xfrm>
                  <a:off x="9443618" y="5208938"/>
                  <a:ext cx="13896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165117DA-E849-49C8-B756-D95C4E48A848}"/>
              </a:ext>
            </a:extLst>
          </p:cNvPr>
          <p:cNvGrpSpPr/>
          <p:nvPr/>
        </p:nvGrpSpPr>
        <p:grpSpPr>
          <a:xfrm>
            <a:off x="9173618" y="4623578"/>
            <a:ext cx="357840" cy="148680"/>
            <a:chOff x="9173618" y="4623578"/>
            <a:chExt cx="35784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6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305608EF-F8EA-4B9C-9A50-F94F404603D3}"/>
                    </a:ext>
                  </a:extLst>
                </p14:cNvPr>
                <p14:cNvContentPartPr/>
                <p14:nvPr/>
              </p14:nvContentPartPr>
              <p14:xfrm>
                <a:off x="9173618" y="4623578"/>
                <a:ext cx="115560" cy="14868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305608EF-F8EA-4B9C-9A50-F94F404603D3}"/>
                    </a:ext>
                  </a:extLst>
                </p:cNvPr>
                <p:cNvPicPr/>
                <p:nvPr/>
              </p:nvPicPr>
              <p:blipFill>
                <a:blip r:embed="rId977"/>
                <a:stretch>
                  <a:fillRect/>
                </a:stretch>
              </p:blipFill>
              <p:spPr>
                <a:xfrm>
                  <a:off x="9164618" y="4614938"/>
                  <a:ext cx="133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8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3D1CC9C8-8098-4006-96E3-F98C8F50E209}"/>
                    </a:ext>
                  </a:extLst>
                </p14:cNvPr>
                <p14:cNvContentPartPr/>
                <p14:nvPr/>
              </p14:nvContentPartPr>
              <p14:xfrm>
                <a:off x="9354338" y="4697378"/>
                <a:ext cx="42480" cy="756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3D1CC9C8-8098-4006-96E3-F98C8F50E209}"/>
                    </a:ext>
                  </a:extLst>
                </p:cNvPr>
                <p:cNvPicPr/>
                <p:nvPr/>
              </p:nvPicPr>
              <p:blipFill>
                <a:blip r:embed="rId979"/>
                <a:stretch>
                  <a:fillRect/>
                </a:stretch>
              </p:blipFill>
              <p:spPr>
                <a:xfrm>
                  <a:off x="9345338" y="4688738"/>
                  <a:ext cx="60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0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CD12F1F8-F633-4B35-9150-5DDC71489EAF}"/>
                    </a:ext>
                  </a:extLst>
                </p14:cNvPr>
                <p14:cNvContentPartPr/>
                <p14:nvPr/>
              </p14:nvContentPartPr>
              <p14:xfrm>
                <a:off x="9483578" y="4640858"/>
                <a:ext cx="47880" cy="12852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CD12F1F8-F633-4B35-9150-5DDC71489EAF}"/>
                    </a:ext>
                  </a:extLst>
                </p:cNvPr>
                <p:cNvPicPr/>
                <p:nvPr/>
              </p:nvPicPr>
              <p:blipFill>
                <a:blip r:embed="rId981"/>
                <a:stretch>
                  <a:fillRect/>
                </a:stretch>
              </p:blipFill>
              <p:spPr>
                <a:xfrm>
                  <a:off x="9474578" y="4632218"/>
                  <a:ext cx="655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305892DC-B609-4702-8E16-1E8513A721FD}"/>
              </a:ext>
            </a:extLst>
          </p:cNvPr>
          <p:cNvGrpSpPr/>
          <p:nvPr/>
        </p:nvGrpSpPr>
        <p:grpSpPr>
          <a:xfrm>
            <a:off x="9802538" y="4824818"/>
            <a:ext cx="538200" cy="219240"/>
            <a:chOff x="9802538" y="4824818"/>
            <a:chExt cx="53820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2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2FE5D004-1D15-4859-BA89-0BBEB5AE866D}"/>
                    </a:ext>
                  </a:extLst>
                </p14:cNvPr>
                <p14:cNvContentPartPr/>
                <p14:nvPr/>
              </p14:nvContentPartPr>
              <p14:xfrm>
                <a:off x="9802538" y="4853978"/>
                <a:ext cx="114840" cy="19008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2FE5D004-1D15-4859-BA89-0BBEB5AE866D}"/>
                    </a:ext>
                  </a:extLst>
                </p:cNvPr>
                <p:cNvPicPr/>
                <p:nvPr/>
              </p:nvPicPr>
              <p:blipFill>
                <a:blip r:embed="rId983"/>
                <a:stretch>
                  <a:fillRect/>
                </a:stretch>
              </p:blipFill>
              <p:spPr>
                <a:xfrm>
                  <a:off x="9793898" y="4845338"/>
                  <a:ext cx="132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4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7FDD33BA-B1D2-4A44-A354-B01334144A23}"/>
                    </a:ext>
                  </a:extLst>
                </p14:cNvPr>
                <p14:cNvContentPartPr/>
                <p14:nvPr/>
              </p14:nvContentPartPr>
              <p14:xfrm>
                <a:off x="10003058" y="4844978"/>
                <a:ext cx="65520" cy="19008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7FDD33BA-B1D2-4A44-A354-B01334144A23}"/>
                    </a:ext>
                  </a:extLst>
                </p:cNvPr>
                <p:cNvPicPr/>
                <p:nvPr/>
              </p:nvPicPr>
              <p:blipFill>
                <a:blip r:embed="rId985"/>
                <a:stretch>
                  <a:fillRect/>
                </a:stretch>
              </p:blipFill>
              <p:spPr>
                <a:xfrm>
                  <a:off x="9994418" y="4835978"/>
                  <a:ext cx="83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6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1E47809A-716A-4014-858D-3B8952EAD0B9}"/>
                    </a:ext>
                  </a:extLst>
                </p14:cNvPr>
                <p14:cNvContentPartPr/>
                <p14:nvPr/>
              </p14:nvContentPartPr>
              <p14:xfrm>
                <a:off x="10137338" y="4851818"/>
                <a:ext cx="13320" cy="14724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1E47809A-716A-4014-858D-3B8952EAD0B9}"/>
                    </a:ext>
                  </a:extLst>
                </p:cNvPr>
                <p:cNvPicPr/>
                <p:nvPr/>
              </p:nvPicPr>
              <p:blipFill>
                <a:blip r:embed="rId987"/>
                <a:stretch>
                  <a:fillRect/>
                </a:stretch>
              </p:blipFill>
              <p:spPr>
                <a:xfrm>
                  <a:off x="10128338" y="4842818"/>
                  <a:ext cx="30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8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29650D4A-E3B3-4239-92E6-CFFEE4377A67}"/>
                    </a:ext>
                  </a:extLst>
                </p14:cNvPr>
                <p14:cNvContentPartPr/>
                <p14:nvPr/>
              </p14:nvContentPartPr>
              <p14:xfrm>
                <a:off x="10151018" y="4903298"/>
                <a:ext cx="72720" cy="8388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29650D4A-E3B3-4239-92E6-CFFEE4377A67}"/>
                    </a:ext>
                  </a:extLst>
                </p:cNvPr>
                <p:cNvPicPr/>
                <p:nvPr/>
              </p:nvPicPr>
              <p:blipFill>
                <a:blip r:embed="rId989"/>
                <a:stretch>
                  <a:fillRect/>
                </a:stretch>
              </p:blipFill>
              <p:spPr>
                <a:xfrm>
                  <a:off x="10142018" y="4894298"/>
                  <a:ext cx="90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0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0A7A00B4-2B0C-40CB-B6ED-06ADCB237C70}"/>
                    </a:ext>
                  </a:extLst>
                </p14:cNvPr>
                <p14:cNvContentPartPr/>
                <p14:nvPr/>
              </p14:nvContentPartPr>
              <p14:xfrm>
                <a:off x="10260818" y="4824818"/>
                <a:ext cx="79920" cy="18828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0A7A00B4-2B0C-40CB-B6ED-06ADCB237C70}"/>
                    </a:ext>
                  </a:extLst>
                </p:cNvPr>
                <p:cNvPicPr/>
                <p:nvPr/>
              </p:nvPicPr>
              <p:blipFill>
                <a:blip r:embed="rId991"/>
                <a:stretch>
                  <a:fillRect/>
                </a:stretch>
              </p:blipFill>
              <p:spPr>
                <a:xfrm>
                  <a:off x="10252178" y="4816178"/>
                  <a:ext cx="9756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6" name="Group 645">
            <a:extLst>
              <a:ext uri="{FF2B5EF4-FFF2-40B4-BE49-F238E27FC236}">
                <a16:creationId xmlns:a16="http://schemas.microsoft.com/office/drawing/2014/main" id="{262BA724-760A-40DF-9260-0E9BC3934287}"/>
              </a:ext>
            </a:extLst>
          </p:cNvPr>
          <p:cNvGrpSpPr/>
          <p:nvPr/>
        </p:nvGrpSpPr>
        <p:grpSpPr>
          <a:xfrm>
            <a:off x="10530458" y="4785218"/>
            <a:ext cx="936360" cy="250560"/>
            <a:chOff x="10530458" y="4785218"/>
            <a:chExt cx="93636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2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A2E0049C-DD8C-46C2-B390-BD7FF610BBFD}"/>
                    </a:ext>
                  </a:extLst>
                </p14:cNvPr>
                <p14:cNvContentPartPr/>
                <p14:nvPr/>
              </p14:nvContentPartPr>
              <p14:xfrm>
                <a:off x="10530458" y="4913378"/>
                <a:ext cx="76320" cy="7488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A2E0049C-DD8C-46C2-B390-BD7FF610BBFD}"/>
                    </a:ext>
                  </a:extLst>
                </p:cNvPr>
                <p:cNvPicPr/>
                <p:nvPr/>
              </p:nvPicPr>
              <p:blipFill>
                <a:blip r:embed="rId993"/>
                <a:stretch>
                  <a:fillRect/>
                </a:stretch>
              </p:blipFill>
              <p:spPr>
                <a:xfrm>
                  <a:off x="10521818" y="4904738"/>
                  <a:ext cx="93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4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9B126134-3E27-4536-8033-07A8543396F8}"/>
                    </a:ext>
                  </a:extLst>
                </p14:cNvPr>
                <p14:cNvContentPartPr/>
                <p14:nvPr/>
              </p14:nvContentPartPr>
              <p14:xfrm>
                <a:off x="10630538" y="4950458"/>
                <a:ext cx="8640" cy="3528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9B126134-3E27-4536-8033-07A8543396F8}"/>
                    </a:ext>
                  </a:extLst>
                </p:cNvPr>
                <p:cNvPicPr/>
                <p:nvPr/>
              </p:nvPicPr>
              <p:blipFill>
                <a:blip r:embed="rId995"/>
                <a:stretch>
                  <a:fillRect/>
                </a:stretch>
              </p:blipFill>
              <p:spPr>
                <a:xfrm>
                  <a:off x="10621538" y="4941458"/>
                  <a:ext cx="26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6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B16BF366-9E21-45D2-9494-92FA56D1C145}"/>
                    </a:ext>
                  </a:extLst>
                </p14:cNvPr>
                <p14:cNvContentPartPr/>
                <p14:nvPr/>
              </p14:nvContentPartPr>
              <p14:xfrm>
                <a:off x="10648898" y="4867658"/>
                <a:ext cx="1440" cy="40320"/>
              </p14:xfrm>
            </p:contentPart>
          </mc:Choice>
          <mc:Fallback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B16BF366-9E21-45D2-9494-92FA56D1C145}"/>
                    </a:ext>
                  </a:extLst>
                </p:cNvPr>
                <p:cNvPicPr/>
                <p:nvPr/>
              </p:nvPicPr>
              <p:blipFill>
                <a:blip r:embed="rId997"/>
                <a:stretch>
                  <a:fillRect/>
                </a:stretch>
              </p:blipFill>
              <p:spPr>
                <a:xfrm>
                  <a:off x="10639898" y="4859018"/>
                  <a:ext cx="19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8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9055F5D2-A018-4D76-9742-C4FD40898E1B}"/>
                    </a:ext>
                  </a:extLst>
                </p14:cNvPr>
                <p14:cNvContentPartPr/>
                <p14:nvPr/>
              </p14:nvContentPartPr>
              <p14:xfrm>
                <a:off x="10700378" y="4935338"/>
                <a:ext cx="82440" cy="7632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9055F5D2-A018-4D76-9742-C4FD40898E1B}"/>
                    </a:ext>
                  </a:extLst>
                </p:cNvPr>
                <p:cNvPicPr/>
                <p:nvPr/>
              </p:nvPicPr>
              <p:blipFill>
                <a:blip r:embed="rId999"/>
                <a:stretch>
                  <a:fillRect/>
                </a:stretch>
              </p:blipFill>
              <p:spPr>
                <a:xfrm>
                  <a:off x="10691738" y="4926338"/>
                  <a:ext cx="100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0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902053AD-3908-4F7D-9C2B-FB2D157425EA}"/>
                    </a:ext>
                  </a:extLst>
                </p14:cNvPr>
                <p14:cNvContentPartPr/>
                <p14:nvPr/>
              </p14:nvContentPartPr>
              <p14:xfrm>
                <a:off x="10904498" y="4830218"/>
                <a:ext cx="39960" cy="138600"/>
              </p14:xfrm>
            </p:contentPart>
          </mc:Choice>
          <mc:Fallback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902053AD-3908-4F7D-9C2B-FB2D157425EA}"/>
                    </a:ext>
                  </a:extLst>
                </p:cNvPr>
                <p:cNvPicPr/>
                <p:nvPr/>
              </p:nvPicPr>
              <p:blipFill>
                <a:blip r:embed="rId1001"/>
                <a:stretch>
                  <a:fillRect/>
                </a:stretch>
              </p:blipFill>
              <p:spPr>
                <a:xfrm>
                  <a:off x="10895858" y="4821218"/>
                  <a:ext cx="57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2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07D211C9-3EEE-4616-A768-8EC52F90FC89}"/>
                    </a:ext>
                  </a:extLst>
                </p14:cNvPr>
                <p14:cNvContentPartPr/>
                <p14:nvPr/>
              </p14:nvContentPartPr>
              <p14:xfrm>
                <a:off x="10966058" y="4894658"/>
                <a:ext cx="75240" cy="6912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07D211C9-3EEE-4616-A768-8EC52F90FC89}"/>
                    </a:ext>
                  </a:extLst>
                </p:cNvPr>
                <p:cNvPicPr/>
                <p:nvPr/>
              </p:nvPicPr>
              <p:blipFill>
                <a:blip r:embed="rId1003"/>
                <a:stretch>
                  <a:fillRect/>
                </a:stretch>
              </p:blipFill>
              <p:spPr>
                <a:xfrm>
                  <a:off x="10957058" y="4885658"/>
                  <a:ext cx="92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4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FF811758-C578-4A20-8D10-E15FF723CACE}"/>
                    </a:ext>
                  </a:extLst>
                </p14:cNvPr>
                <p14:cNvContentPartPr/>
                <p14:nvPr/>
              </p14:nvContentPartPr>
              <p14:xfrm>
                <a:off x="11132018" y="4827698"/>
                <a:ext cx="219240" cy="12924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FF811758-C578-4A20-8D10-E15FF723CACE}"/>
                    </a:ext>
                  </a:extLst>
                </p:cNvPr>
                <p:cNvPicPr/>
                <p:nvPr/>
              </p:nvPicPr>
              <p:blipFill>
                <a:blip r:embed="rId1005"/>
                <a:stretch>
                  <a:fillRect/>
                </a:stretch>
              </p:blipFill>
              <p:spPr>
                <a:xfrm>
                  <a:off x="11123018" y="4818698"/>
                  <a:ext cx="236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6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88D1812C-A67D-4E63-BC25-221494A8E7D3}"/>
                    </a:ext>
                  </a:extLst>
                </p14:cNvPr>
                <p14:cNvContentPartPr/>
                <p14:nvPr/>
              </p14:nvContentPartPr>
              <p14:xfrm>
                <a:off x="10816658" y="4792418"/>
                <a:ext cx="81000" cy="23652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88D1812C-A67D-4E63-BC25-221494A8E7D3}"/>
                    </a:ext>
                  </a:extLst>
                </p:cNvPr>
                <p:cNvPicPr/>
                <p:nvPr/>
              </p:nvPicPr>
              <p:blipFill>
                <a:blip r:embed="rId1007"/>
                <a:stretch>
                  <a:fillRect/>
                </a:stretch>
              </p:blipFill>
              <p:spPr>
                <a:xfrm>
                  <a:off x="10808018" y="4783418"/>
                  <a:ext cx="98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8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F80126B7-8870-4A78-B907-8926E94B855F}"/>
                    </a:ext>
                  </a:extLst>
                </p14:cNvPr>
                <p14:cNvContentPartPr/>
                <p14:nvPr/>
              </p14:nvContentPartPr>
              <p14:xfrm>
                <a:off x="11370338" y="4785218"/>
                <a:ext cx="96480" cy="25056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F80126B7-8870-4A78-B907-8926E94B855F}"/>
                    </a:ext>
                  </a:extLst>
                </p:cNvPr>
                <p:cNvPicPr/>
                <p:nvPr/>
              </p:nvPicPr>
              <p:blipFill>
                <a:blip r:embed="rId1009"/>
                <a:stretch>
                  <a:fillRect/>
                </a:stretch>
              </p:blipFill>
              <p:spPr>
                <a:xfrm>
                  <a:off x="11361338" y="4776218"/>
                  <a:ext cx="11412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A72F01EC-986D-42CE-945B-1DB18CA5A9EA}"/>
              </a:ext>
            </a:extLst>
          </p:cNvPr>
          <p:cNvGrpSpPr/>
          <p:nvPr/>
        </p:nvGrpSpPr>
        <p:grpSpPr>
          <a:xfrm>
            <a:off x="240218" y="5719418"/>
            <a:ext cx="2014200" cy="390960"/>
            <a:chOff x="240218" y="5719418"/>
            <a:chExt cx="201420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0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74163037-AF29-4C14-B380-5719D21D4092}"/>
                    </a:ext>
                  </a:extLst>
                </p14:cNvPr>
                <p14:cNvContentPartPr/>
                <p14:nvPr/>
              </p14:nvContentPartPr>
              <p14:xfrm>
                <a:off x="240218" y="5844698"/>
                <a:ext cx="135000" cy="23940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74163037-AF29-4C14-B380-5719D21D4092}"/>
                    </a:ext>
                  </a:extLst>
                </p:cNvPr>
                <p:cNvPicPr/>
                <p:nvPr/>
              </p:nvPicPr>
              <p:blipFill>
                <a:blip r:embed="rId1011"/>
                <a:stretch>
                  <a:fillRect/>
                </a:stretch>
              </p:blipFill>
              <p:spPr>
                <a:xfrm>
                  <a:off x="231578" y="5835698"/>
                  <a:ext cx="152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2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351679AF-AD33-4F31-8AC9-DB2B3C26AA6E}"/>
                    </a:ext>
                  </a:extLst>
                </p14:cNvPr>
                <p14:cNvContentPartPr/>
                <p14:nvPr/>
              </p14:nvContentPartPr>
              <p14:xfrm>
                <a:off x="259298" y="6013178"/>
                <a:ext cx="88200" cy="360"/>
              </p14:xfrm>
            </p:contentPart>
          </mc:Choice>
          <mc:Fallback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351679AF-AD33-4F31-8AC9-DB2B3C26AA6E}"/>
                    </a:ext>
                  </a:extLst>
                </p:cNvPr>
                <p:cNvPicPr/>
                <p:nvPr/>
              </p:nvPicPr>
              <p:blipFill>
                <a:blip r:embed="rId1013"/>
                <a:stretch>
                  <a:fillRect/>
                </a:stretch>
              </p:blipFill>
              <p:spPr>
                <a:xfrm>
                  <a:off x="250658" y="6004178"/>
                  <a:ext cx="105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4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950D5891-4F24-4D44-B3A4-20F07AD984B1}"/>
                    </a:ext>
                  </a:extLst>
                </p14:cNvPr>
                <p14:cNvContentPartPr/>
                <p14:nvPr/>
              </p14:nvContentPartPr>
              <p14:xfrm>
                <a:off x="540818" y="5969978"/>
                <a:ext cx="96480" cy="96120"/>
              </p14:xfrm>
            </p:contentPart>
          </mc:Choice>
          <mc:Fallback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950D5891-4F24-4D44-B3A4-20F07AD984B1}"/>
                    </a:ext>
                  </a:extLst>
                </p:cNvPr>
                <p:cNvPicPr/>
                <p:nvPr/>
              </p:nvPicPr>
              <p:blipFill>
                <a:blip r:embed="rId1015"/>
                <a:stretch>
                  <a:fillRect/>
                </a:stretch>
              </p:blipFill>
              <p:spPr>
                <a:xfrm>
                  <a:off x="532178" y="5961338"/>
                  <a:ext cx="114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6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E247087C-302B-47F5-B71B-0FB4E724EDDE}"/>
                    </a:ext>
                  </a:extLst>
                </p14:cNvPr>
                <p14:cNvContentPartPr/>
                <p14:nvPr/>
              </p14:nvContentPartPr>
              <p14:xfrm>
                <a:off x="645578" y="5984018"/>
                <a:ext cx="115560" cy="79200"/>
              </p14:xfrm>
            </p:contentPart>
          </mc:Choice>
          <mc:Fallback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E247087C-302B-47F5-B71B-0FB4E724EDDE}"/>
                    </a:ext>
                  </a:extLst>
                </p:cNvPr>
                <p:cNvPicPr/>
                <p:nvPr/>
              </p:nvPicPr>
              <p:blipFill>
                <a:blip r:embed="rId1017"/>
                <a:stretch>
                  <a:fillRect/>
                </a:stretch>
              </p:blipFill>
              <p:spPr>
                <a:xfrm>
                  <a:off x="636578" y="5975378"/>
                  <a:ext cx="133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8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726055A3-CC0E-4F3A-B40F-B3055837D131}"/>
                    </a:ext>
                  </a:extLst>
                </p14:cNvPr>
                <p14:cNvContentPartPr/>
                <p14:nvPr/>
              </p14:nvContentPartPr>
              <p14:xfrm>
                <a:off x="814418" y="5950538"/>
                <a:ext cx="86400" cy="109080"/>
              </p14:xfrm>
            </p:contentPart>
          </mc:Choice>
          <mc:Fallback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726055A3-CC0E-4F3A-B40F-B3055837D131}"/>
                    </a:ext>
                  </a:extLst>
                </p:cNvPr>
                <p:cNvPicPr/>
                <p:nvPr/>
              </p:nvPicPr>
              <p:blipFill>
                <a:blip r:embed="rId1019"/>
                <a:stretch>
                  <a:fillRect/>
                </a:stretch>
              </p:blipFill>
              <p:spPr>
                <a:xfrm>
                  <a:off x="805418" y="5941898"/>
                  <a:ext cx="104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0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D567C2C5-4EAE-4D34-91E0-B6D620C1B12C}"/>
                    </a:ext>
                  </a:extLst>
                </p14:cNvPr>
                <p14:cNvContentPartPr/>
                <p14:nvPr/>
              </p14:nvContentPartPr>
              <p14:xfrm>
                <a:off x="1032938" y="5820218"/>
                <a:ext cx="79560" cy="207720"/>
              </p14:xfrm>
            </p:contentPart>
          </mc:Choice>
          <mc:Fallback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D567C2C5-4EAE-4D34-91E0-B6D620C1B12C}"/>
                    </a:ext>
                  </a:extLst>
                </p:cNvPr>
                <p:cNvPicPr/>
                <p:nvPr/>
              </p:nvPicPr>
              <p:blipFill>
                <a:blip r:embed="rId1021"/>
                <a:stretch>
                  <a:fillRect/>
                </a:stretch>
              </p:blipFill>
              <p:spPr>
                <a:xfrm>
                  <a:off x="1023938" y="5811218"/>
                  <a:ext cx="97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2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100C3C2F-C814-4635-8799-E5BB8CD46D2A}"/>
                    </a:ext>
                  </a:extLst>
                </p14:cNvPr>
                <p14:cNvContentPartPr/>
                <p14:nvPr/>
              </p14:nvContentPartPr>
              <p14:xfrm>
                <a:off x="1228058" y="5801138"/>
                <a:ext cx="199440" cy="192600"/>
              </p14:xfrm>
            </p:contentPart>
          </mc:Choice>
          <mc:Fallback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100C3C2F-C814-4635-8799-E5BB8CD46D2A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1219418" y="5792498"/>
                  <a:ext cx="217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4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D08C7B44-F0DD-4620-9F37-B822DC94E4E5}"/>
                    </a:ext>
                  </a:extLst>
                </p14:cNvPr>
                <p14:cNvContentPartPr/>
                <p14:nvPr/>
              </p14:nvContentPartPr>
              <p14:xfrm>
                <a:off x="1522898" y="5896538"/>
                <a:ext cx="108360" cy="95400"/>
              </p14:xfrm>
            </p:contentPart>
          </mc:Choice>
          <mc:Fallback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D08C7B44-F0DD-4620-9F37-B822DC94E4E5}"/>
                    </a:ext>
                  </a:extLst>
                </p:cNvPr>
                <p:cNvPicPr/>
                <p:nvPr/>
              </p:nvPicPr>
              <p:blipFill>
                <a:blip r:embed="rId1025"/>
                <a:stretch>
                  <a:fillRect/>
                </a:stretch>
              </p:blipFill>
              <p:spPr>
                <a:xfrm>
                  <a:off x="1514258" y="5887538"/>
                  <a:ext cx="126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6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0077DD5B-C2BE-46B4-AE3E-80026B103B85}"/>
                    </a:ext>
                  </a:extLst>
                </p14:cNvPr>
                <p14:cNvContentPartPr/>
                <p14:nvPr/>
              </p14:nvContentPartPr>
              <p14:xfrm>
                <a:off x="1743578" y="5897978"/>
                <a:ext cx="75240" cy="1188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0077DD5B-C2BE-46B4-AE3E-80026B103B85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1734938" y="5888978"/>
                  <a:ext cx="92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8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0A688BFE-7D14-4916-B8F1-425A45345869}"/>
                    </a:ext>
                  </a:extLst>
                </p14:cNvPr>
                <p14:cNvContentPartPr/>
                <p14:nvPr/>
              </p14:nvContentPartPr>
              <p14:xfrm>
                <a:off x="1767698" y="5831738"/>
                <a:ext cx="20160" cy="109440"/>
              </p14:xfrm>
            </p:contentPart>
          </mc:Choice>
          <mc:Fallback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0A688BFE-7D14-4916-B8F1-425A45345869}"/>
                    </a:ext>
                  </a:extLst>
                </p:cNvPr>
                <p:cNvPicPr/>
                <p:nvPr/>
              </p:nvPicPr>
              <p:blipFill>
                <a:blip r:embed="rId1029"/>
                <a:stretch>
                  <a:fillRect/>
                </a:stretch>
              </p:blipFill>
              <p:spPr>
                <a:xfrm>
                  <a:off x="1758698" y="5823098"/>
                  <a:ext cx="37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0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99C33EE3-EC10-4CCA-AAA3-0EC1EEE738D0}"/>
                    </a:ext>
                  </a:extLst>
                </p14:cNvPr>
                <p14:cNvContentPartPr/>
                <p14:nvPr/>
              </p14:nvContentPartPr>
              <p14:xfrm>
                <a:off x="1982978" y="5870978"/>
                <a:ext cx="119520" cy="23940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99C33EE3-EC10-4CCA-AAA3-0EC1EEE738D0}"/>
                    </a:ext>
                  </a:extLst>
                </p:cNvPr>
                <p:cNvPicPr/>
                <p:nvPr/>
              </p:nvPicPr>
              <p:blipFill>
                <a:blip r:embed="rId1031"/>
                <a:stretch>
                  <a:fillRect/>
                </a:stretch>
              </p:blipFill>
              <p:spPr>
                <a:xfrm>
                  <a:off x="1974338" y="5861978"/>
                  <a:ext cx="137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2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3E8DE6D7-DA08-45F2-B943-06C0313F270C}"/>
                    </a:ext>
                  </a:extLst>
                </p14:cNvPr>
                <p14:cNvContentPartPr/>
                <p14:nvPr/>
              </p14:nvContentPartPr>
              <p14:xfrm>
                <a:off x="2201138" y="5719418"/>
                <a:ext cx="53280" cy="258840"/>
              </p14:xfrm>
            </p:contentPart>
          </mc:Choice>
          <mc:Fallback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3E8DE6D7-DA08-45F2-B943-06C0313F270C}"/>
                    </a:ext>
                  </a:extLst>
                </p:cNvPr>
                <p:cNvPicPr/>
                <p:nvPr/>
              </p:nvPicPr>
              <p:blipFill>
                <a:blip r:embed="rId1033"/>
                <a:stretch>
                  <a:fillRect/>
                </a:stretch>
              </p:blipFill>
              <p:spPr>
                <a:xfrm>
                  <a:off x="2192498" y="5710778"/>
                  <a:ext cx="7092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CD4DD545-F1C3-4AE6-B32B-615053443AF4}"/>
              </a:ext>
            </a:extLst>
          </p:cNvPr>
          <p:cNvGrpSpPr/>
          <p:nvPr/>
        </p:nvGrpSpPr>
        <p:grpSpPr>
          <a:xfrm>
            <a:off x="2506418" y="5874578"/>
            <a:ext cx="82080" cy="51480"/>
            <a:chOff x="2506418" y="5874578"/>
            <a:chExt cx="82080" cy="5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4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65273382-CA9D-4532-B386-8A596E94AD30}"/>
                    </a:ext>
                  </a:extLst>
                </p14:cNvPr>
                <p14:cNvContentPartPr/>
                <p14:nvPr/>
              </p14:nvContentPartPr>
              <p14:xfrm>
                <a:off x="2516498" y="5919218"/>
                <a:ext cx="72000" cy="684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65273382-CA9D-4532-B386-8A596E94AD30}"/>
                    </a:ext>
                  </a:extLst>
                </p:cNvPr>
                <p:cNvPicPr/>
                <p:nvPr/>
              </p:nvPicPr>
              <p:blipFill>
                <a:blip r:embed="rId1035"/>
                <a:stretch>
                  <a:fillRect/>
                </a:stretch>
              </p:blipFill>
              <p:spPr>
                <a:xfrm>
                  <a:off x="2507858" y="5910578"/>
                  <a:ext cx="89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6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8AC754B9-A1DC-4A27-8DF1-EE9D021C4B0D}"/>
                    </a:ext>
                  </a:extLst>
                </p14:cNvPr>
                <p14:cNvContentPartPr/>
                <p14:nvPr/>
              </p14:nvContentPartPr>
              <p14:xfrm>
                <a:off x="2506418" y="5874578"/>
                <a:ext cx="81000" cy="972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8AC754B9-A1DC-4A27-8DF1-EE9D021C4B0D}"/>
                    </a:ext>
                  </a:extLst>
                </p:cNvPr>
                <p:cNvPicPr/>
                <p:nvPr/>
              </p:nvPicPr>
              <p:blipFill>
                <a:blip r:embed="rId1037"/>
                <a:stretch>
                  <a:fillRect/>
                </a:stretch>
              </p:blipFill>
              <p:spPr>
                <a:xfrm>
                  <a:off x="2497778" y="5865578"/>
                  <a:ext cx="9864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8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133F200D-E4DD-481E-95C7-8AE21973B951}"/>
                  </a:ext>
                </a:extLst>
              </p14:cNvPr>
              <p14:cNvContentPartPr/>
              <p14:nvPr/>
            </p14:nvContentPartPr>
            <p14:xfrm>
              <a:off x="195218" y="6176618"/>
              <a:ext cx="209520" cy="36000"/>
            </p14:xfrm>
          </p:contentPart>
        </mc:Choice>
        <mc:Fallback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133F200D-E4DD-481E-95C7-8AE21973B951}"/>
                  </a:ext>
                </a:extLst>
              </p:cNvPr>
              <p:cNvPicPr/>
              <p:nvPr/>
            </p:nvPicPr>
            <p:blipFill>
              <a:blip r:embed="rId1039"/>
              <a:stretch>
                <a:fillRect/>
              </a:stretch>
            </p:blipFill>
            <p:spPr>
              <a:xfrm>
                <a:off x="186218" y="6167618"/>
                <a:ext cx="2271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0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BEFA4A8C-94A9-43BC-B42F-263AEBAB88A0}"/>
                  </a:ext>
                </a:extLst>
              </p14:cNvPr>
              <p14:cNvContentPartPr/>
              <p14:nvPr/>
            </p14:nvContentPartPr>
            <p14:xfrm>
              <a:off x="3018338" y="5837858"/>
              <a:ext cx="218160" cy="105840"/>
            </p14:xfrm>
          </p:contentPart>
        </mc:Choice>
        <mc:Fallback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BEFA4A8C-94A9-43BC-B42F-263AEBAB88A0}"/>
                  </a:ext>
                </a:extLst>
              </p:cNvPr>
              <p:cNvPicPr/>
              <p:nvPr/>
            </p:nvPicPr>
            <p:blipFill>
              <a:blip r:embed="rId1041"/>
              <a:stretch>
                <a:fillRect/>
              </a:stretch>
            </p:blipFill>
            <p:spPr>
              <a:xfrm>
                <a:off x="3009698" y="5828858"/>
                <a:ext cx="2358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2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FA30C457-351F-4CA6-984F-09F0A304BC40}"/>
                  </a:ext>
                </a:extLst>
              </p14:cNvPr>
              <p14:cNvContentPartPr/>
              <p14:nvPr/>
            </p14:nvContentPartPr>
            <p14:xfrm>
              <a:off x="3295178" y="5805458"/>
              <a:ext cx="84240" cy="99360"/>
            </p14:xfrm>
          </p:contentPart>
        </mc:Choice>
        <mc:Fallback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FA30C457-351F-4CA6-984F-09F0A304BC40}"/>
                  </a:ext>
                </a:extLst>
              </p:cNvPr>
              <p:cNvPicPr/>
              <p:nvPr/>
            </p:nvPicPr>
            <p:blipFill>
              <a:blip r:embed="rId1043"/>
              <a:stretch>
                <a:fillRect/>
              </a:stretch>
            </p:blipFill>
            <p:spPr>
              <a:xfrm>
                <a:off x="3286178" y="5796458"/>
                <a:ext cx="1018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4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91A595BC-8A21-475D-A2AA-7992DFBA5DB3}"/>
                  </a:ext>
                </a:extLst>
              </p14:cNvPr>
              <p14:cNvContentPartPr/>
              <p14:nvPr/>
            </p14:nvContentPartPr>
            <p14:xfrm>
              <a:off x="3478058" y="5749298"/>
              <a:ext cx="50760" cy="185760"/>
            </p14:xfrm>
          </p:contentPart>
        </mc:Choice>
        <mc:Fallback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91A595BC-8A21-475D-A2AA-7992DFBA5DB3}"/>
                  </a:ext>
                </a:extLst>
              </p:cNvPr>
              <p:cNvPicPr/>
              <p:nvPr/>
            </p:nvPicPr>
            <p:blipFill>
              <a:blip r:embed="rId1045"/>
              <a:stretch>
                <a:fillRect/>
              </a:stretch>
            </p:blipFill>
            <p:spPr>
              <a:xfrm>
                <a:off x="3469418" y="5740298"/>
                <a:ext cx="684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6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AA1CA310-CA2B-4884-963C-70660082B74C}"/>
                  </a:ext>
                </a:extLst>
              </p14:cNvPr>
              <p14:cNvContentPartPr/>
              <p14:nvPr/>
            </p14:nvContentPartPr>
            <p14:xfrm>
              <a:off x="3606578" y="5762258"/>
              <a:ext cx="152640" cy="153360"/>
            </p14:xfrm>
          </p:contentPart>
        </mc:Choice>
        <mc:Fallback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AA1CA310-CA2B-4884-963C-70660082B74C}"/>
                  </a:ext>
                </a:extLst>
              </p:cNvPr>
              <p:cNvPicPr/>
              <p:nvPr/>
            </p:nvPicPr>
            <p:blipFill>
              <a:blip r:embed="rId1047"/>
              <a:stretch>
                <a:fillRect/>
              </a:stretch>
            </p:blipFill>
            <p:spPr>
              <a:xfrm>
                <a:off x="3597938" y="5753618"/>
                <a:ext cx="1702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8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21EBB8E3-5085-481A-92CC-2A2DD29597C4}"/>
                  </a:ext>
                </a:extLst>
              </p14:cNvPr>
              <p14:cNvContentPartPr/>
              <p14:nvPr/>
            </p14:nvContentPartPr>
            <p14:xfrm>
              <a:off x="3827618" y="5821658"/>
              <a:ext cx="108720" cy="85680"/>
            </p14:xfrm>
          </p:contentPart>
        </mc:Choice>
        <mc:Fallback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21EBB8E3-5085-481A-92CC-2A2DD29597C4}"/>
                  </a:ext>
                </a:extLst>
              </p:cNvPr>
              <p:cNvPicPr/>
              <p:nvPr/>
            </p:nvPicPr>
            <p:blipFill>
              <a:blip r:embed="rId1049"/>
              <a:stretch>
                <a:fillRect/>
              </a:stretch>
            </p:blipFill>
            <p:spPr>
              <a:xfrm>
                <a:off x="3818978" y="5813018"/>
                <a:ext cx="1263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0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949441AD-2721-49AC-8B59-331A90A1B5CB}"/>
                  </a:ext>
                </a:extLst>
              </p14:cNvPr>
              <p14:cNvContentPartPr/>
              <p14:nvPr/>
            </p14:nvContentPartPr>
            <p14:xfrm>
              <a:off x="3995378" y="5709338"/>
              <a:ext cx="55440" cy="200880"/>
            </p14:xfrm>
          </p:contentPart>
        </mc:Choice>
        <mc:Fallback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949441AD-2721-49AC-8B59-331A90A1B5CB}"/>
                  </a:ext>
                </a:extLst>
              </p:cNvPr>
              <p:cNvPicPr/>
              <p:nvPr/>
            </p:nvPicPr>
            <p:blipFill>
              <a:blip r:embed="rId1051"/>
              <a:stretch>
                <a:fillRect/>
              </a:stretch>
            </p:blipFill>
            <p:spPr>
              <a:xfrm>
                <a:off x="3986738" y="5700338"/>
                <a:ext cx="730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2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DC866FDA-2690-4850-8CB5-294F80BEB7C2}"/>
                  </a:ext>
                </a:extLst>
              </p14:cNvPr>
              <p14:cNvContentPartPr/>
              <p14:nvPr/>
            </p14:nvContentPartPr>
            <p14:xfrm>
              <a:off x="4171778" y="5809058"/>
              <a:ext cx="65160" cy="59040"/>
            </p14:xfrm>
          </p:contentPart>
        </mc:Choice>
        <mc:Fallback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DC866FDA-2690-4850-8CB5-294F80BEB7C2}"/>
                  </a:ext>
                </a:extLst>
              </p:cNvPr>
              <p:cNvPicPr/>
              <p:nvPr/>
            </p:nvPicPr>
            <p:blipFill>
              <a:blip r:embed="rId1053"/>
              <a:stretch>
                <a:fillRect/>
              </a:stretch>
            </p:blipFill>
            <p:spPr>
              <a:xfrm>
                <a:off x="4162778" y="5800418"/>
                <a:ext cx="828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4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91968D09-F53E-446F-957C-E540FC81C987}"/>
                  </a:ext>
                </a:extLst>
              </p14:cNvPr>
              <p14:cNvContentPartPr/>
              <p14:nvPr/>
            </p14:nvContentPartPr>
            <p14:xfrm>
              <a:off x="4721498" y="5714378"/>
              <a:ext cx="50040" cy="204480"/>
            </p14:xfrm>
          </p:contentPart>
        </mc:Choice>
        <mc:Fallback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91968D09-F53E-446F-957C-E540FC81C987}"/>
                  </a:ext>
                </a:extLst>
              </p:cNvPr>
              <p:cNvPicPr/>
              <p:nvPr/>
            </p:nvPicPr>
            <p:blipFill>
              <a:blip r:embed="rId1055"/>
              <a:stretch>
                <a:fillRect/>
              </a:stretch>
            </p:blipFill>
            <p:spPr>
              <a:xfrm>
                <a:off x="4712858" y="5705738"/>
                <a:ext cx="6768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8" name="Group 697">
            <a:extLst>
              <a:ext uri="{FF2B5EF4-FFF2-40B4-BE49-F238E27FC236}">
                <a16:creationId xmlns:a16="http://schemas.microsoft.com/office/drawing/2014/main" id="{3D28E121-F5EF-4980-B6DE-7DB1A2C6C80A}"/>
              </a:ext>
            </a:extLst>
          </p:cNvPr>
          <p:cNvGrpSpPr/>
          <p:nvPr/>
        </p:nvGrpSpPr>
        <p:grpSpPr>
          <a:xfrm>
            <a:off x="5062778" y="5400458"/>
            <a:ext cx="359280" cy="205560"/>
            <a:chOff x="5062778" y="5400458"/>
            <a:chExt cx="35928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6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E7F8561C-EECF-43AB-B3ED-2EDBEBF6BFD2}"/>
                    </a:ext>
                  </a:extLst>
                </p14:cNvPr>
                <p14:cNvContentPartPr/>
                <p14:nvPr/>
              </p14:nvContentPartPr>
              <p14:xfrm>
                <a:off x="5105618" y="5433218"/>
                <a:ext cx="237600" cy="16668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E7F8561C-EECF-43AB-B3ED-2EDBEBF6BFD2}"/>
                    </a:ext>
                  </a:extLst>
                </p:cNvPr>
                <p:cNvPicPr/>
                <p:nvPr/>
              </p:nvPicPr>
              <p:blipFill>
                <a:blip r:embed="rId1057"/>
                <a:stretch>
                  <a:fillRect/>
                </a:stretch>
              </p:blipFill>
              <p:spPr>
                <a:xfrm>
                  <a:off x="5096978" y="5424578"/>
                  <a:ext cx="255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8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9ED92469-6FD1-439B-95C0-917903179E2C}"/>
                    </a:ext>
                  </a:extLst>
                </p14:cNvPr>
                <p14:cNvContentPartPr/>
                <p14:nvPr/>
              </p14:nvContentPartPr>
              <p14:xfrm>
                <a:off x="5062778" y="5526818"/>
                <a:ext cx="175320" cy="7920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9ED92469-6FD1-439B-95C0-917903179E2C}"/>
                    </a:ext>
                  </a:extLst>
                </p:cNvPr>
                <p:cNvPicPr/>
                <p:nvPr/>
              </p:nvPicPr>
              <p:blipFill>
                <a:blip r:embed="rId1059"/>
                <a:stretch>
                  <a:fillRect/>
                </a:stretch>
              </p:blipFill>
              <p:spPr>
                <a:xfrm>
                  <a:off x="5053778" y="5517818"/>
                  <a:ext cx="192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0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ED0B6014-C2F0-4B54-B217-D707AC7175E9}"/>
                    </a:ext>
                  </a:extLst>
                </p14:cNvPr>
                <p14:cNvContentPartPr/>
                <p14:nvPr/>
              </p14:nvContentPartPr>
              <p14:xfrm>
                <a:off x="5272658" y="5400458"/>
                <a:ext cx="149400" cy="8244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ED0B6014-C2F0-4B54-B217-D707AC7175E9}"/>
                    </a:ext>
                  </a:extLst>
                </p:cNvPr>
                <p:cNvPicPr/>
                <p:nvPr/>
              </p:nvPicPr>
              <p:blipFill>
                <a:blip r:embed="rId1061"/>
                <a:stretch>
                  <a:fillRect/>
                </a:stretch>
              </p:blipFill>
              <p:spPr>
                <a:xfrm>
                  <a:off x="5263658" y="5391818"/>
                  <a:ext cx="16704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C0A90512-CFD4-4C7B-913C-1A7897FBBEE7}"/>
              </a:ext>
            </a:extLst>
          </p:cNvPr>
          <p:cNvGrpSpPr/>
          <p:nvPr/>
        </p:nvGrpSpPr>
        <p:grpSpPr>
          <a:xfrm>
            <a:off x="5614658" y="5802938"/>
            <a:ext cx="116640" cy="78480"/>
            <a:chOff x="5614658" y="5802938"/>
            <a:chExt cx="116640" cy="7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2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BE8A0613-24E0-4874-97BE-984E590D377A}"/>
                    </a:ext>
                  </a:extLst>
                </p14:cNvPr>
                <p14:cNvContentPartPr/>
                <p14:nvPr/>
              </p14:nvContentPartPr>
              <p14:xfrm>
                <a:off x="5614658" y="5847578"/>
                <a:ext cx="116640" cy="18720"/>
              </p14:xfrm>
            </p:contentPart>
          </mc:Choice>
          <mc:Fallback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BE8A0613-24E0-4874-97BE-984E590D377A}"/>
                    </a:ext>
                  </a:extLst>
                </p:cNvPr>
                <p:cNvPicPr/>
                <p:nvPr/>
              </p:nvPicPr>
              <p:blipFill>
                <a:blip r:embed="rId1063"/>
                <a:stretch>
                  <a:fillRect/>
                </a:stretch>
              </p:blipFill>
              <p:spPr>
                <a:xfrm>
                  <a:off x="5606018" y="5838938"/>
                  <a:ext cx="134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4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10DDB02F-C408-4A28-A01A-C9AF969300FD}"/>
                    </a:ext>
                  </a:extLst>
                </p14:cNvPr>
                <p14:cNvContentPartPr/>
                <p14:nvPr/>
              </p14:nvContentPartPr>
              <p14:xfrm>
                <a:off x="5653898" y="5802938"/>
                <a:ext cx="9360" cy="78480"/>
              </p14:xfrm>
            </p:contentPart>
          </mc:Choice>
          <mc:Fallback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10DDB02F-C408-4A28-A01A-C9AF969300FD}"/>
                    </a:ext>
                  </a:extLst>
                </p:cNvPr>
                <p:cNvPicPr/>
                <p:nvPr/>
              </p:nvPicPr>
              <p:blipFill>
                <a:blip r:embed="rId1065"/>
                <a:stretch>
                  <a:fillRect/>
                </a:stretch>
              </p:blipFill>
              <p:spPr>
                <a:xfrm>
                  <a:off x="5645258" y="5793938"/>
                  <a:ext cx="2700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4" name="Group 713">
            <a:extLst>
              <a:ext uri="{FF2B5EF4-FFF2-40B4-BE49-F238E27FC236}">
                <a16:creationId xmlns:a16="http://schemas.microsoft.com/office/drawing/2014/main" id="{68148F44-CEBF-4ADD-BD17-63CB37717D83}"/>
              </a:ext>
            </a:extLst>
          </p:cNvPr>
          <p:cNvGrpSpPr/>
          <p:nvPr/>
        </p:nvGrpSpPr>
        <p:grpSpPr>
          <a:xfrm>
            <a:off x="6075098" y="5582618"/>
            <a:ext cx="2128680" cy="333000"/>
            <a:chOff x="6075098" y="5582618"/>
            <a:chExt cx="212868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6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533678D0-477E-4BCC-AE27-4301A8247750}"/>
                    </a:ext>
                  </a:extLst>
                </p14:cNvPr>
                <p14:cNvContentPartPr/>
                <p14:nvPr/>
              </p14:nvContentPartPr>
              <p14:xfrm>
                <a:off x="6075098" y="5778818"/>
                <a:ext cx="69840" cy="82800"/>
              </p14:xfrm>
            </p:contentPart>
          </mc:Choice>
          <mc:Fallback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533678D0-477E-4BCC-AE27-4301A8247750}"/>
                    </a:ext>
                  </a:extLst>
                </p:cNvPr>
                <p:cNvPicPr/>
                <p:nvPr/>
              </p:nvPicPr>
              <p:blipFill>
                <a:blip r:embed="rId1067"/>
                <a:stretch>
                  <a:fillRect/>
                </a:stretch>
              </p:blipFill>
              <p:spPr>
                <a:xfrm>
                  <a:off x="6066098" y="5770178"/>
                  <a:ext cx="87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8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F91C690C-1CCC-4C79-BFF7-A8963613CC10}"/>
                    </a:ext>
                  </a:extLst>
                </p14:cNvPr>
                <p14:cNvContentPartPr/>
                <p14:nvPr/>
              </p14:nvContentPartPr>
              <p14:xfrm>
                <a:off x="6186698" y="5802218"/>
                <a:ext cx="31680" cy="70200"/>
              </p14:xfrm>
            </p:contentPart>
          </mc:Choice>
          <mc:Fallback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F91C690C-1CCC-4C79-BFF7-A8963613CC10}"/>
                    </a:ext>
                  </a:extLst>
                </p:cNvPr>
                <p:cNvPicPr/>
                <p:nvPr/>
              </p:nvPicPr>
              <p:blipFill>
                <a:blip r:embed="rId1069"/>
                <a:stretch>
                  <a:fillRect/>
                </a:stretch>
              </p:blipFill>
              <p:spPr>
                <a:xfrm>
                  <a:off x="6177698" y="5793218"/>
                  <a:ext cx="49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0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EE67F436-FAA8-43E0-817F-404E257AD730}"/>
                    </a:ext>
                  </a:extLst>
                </p14:cNvPr>
                <p14:cNvContentPartPr/>
                <p14:nvPr/>
              </p14:nvContentPartPr>
              <p14:xfrm>
                <a:off x="6230618" y="5715818"/>
                <a:ext cx="20520" cy="76320"/>
              </p14:xfrm>
            </p:contentPart>
          </mc:Choice>
          <mc:Fallback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EE67F436-FAA8-43E0-817F-404E257AD730}"/>
                    </a:ext>
                  </a:extLst>
                </p:cNvPr>
                <p:cNvPicPr/>
                <p:nvPr/>
              </p:nvPicPr>
              <p:blipFill>
                <a:blip r:embed="rId1071"/>
                <a:stretch>
                  <a:fillRect/>
                </a:stretch>
              </p:blipFill>
              <p:spPr>
                <a:xfrm>
                  <a:off x="6221978" y="5707178"/>
                  <a:ext cx="38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2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32D3364B-EBE4-4B69-9791-F9702F93E1EA}"/>
                    </a:ext>
                  </a:extLst>
                </p14:cNvPr>
                <p14:cNvContentPartPr/>
                <p14:nvPr/>
              </p14:nvContentPartPr>
              <p14:xfrm>
                <a:off x="6280298" y="5790338"/>
                <a:ext cx="77400" cy="86400"/>
              </p14:xfrm>
            </p:contentPart>
          </mc:Choice>
          <mc:Fallback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32D3364B-EBE4-4B69-9791-F9702F93E1EA}"/>
                    </a:ext>
                  </a:extLst>
                </p:cNvPr>
                <p:cNvPicPr/>
                <p:nvPr/>
              </p:nvPicPr>
              <p:blipFill>
                <a:blip r:embed="rId1073"/>
                <a:stretch>
                  <a:fillRect/>
                </a:stretch>
              </p:blipFill>
              <p:spPr>
                <a:xfrm>
                  <a:off x="6271298" y="5781698"/>
                  <a:ext cx="95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4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A20EC0DF-96F1-45E7-B294-E8FC46B963FD}"/>
                    </a:ext>
                  </a:extLst>
                </p14:cNvPr>
                <p14:cNvContentPartPr/>
                <p14:nvPr/>
              </p14:nvContentPartPr>
              <p14:xfrm>
                <a:off x="6544178" y="5657498"/>
                <a:ext cx="259560" cy="173160"/>
              </p14:xfrm>
            </p:contentPart>
          </mc:Choice>
          <mc:Fallback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A20EC0DF-96F1-45E7-B294-E8FC46B963FD}"/>
                    </a:ext>
                  </a:extLst>
                </p:cNvPr>
                <p:cNvPicPr/>
                <p:nvPr/>
              </p:nvPicPr>
              <p:blipFill>
                <a:blip r:embed="rId1075"/>
                <a:stretch>
                  <a:fillRect/>
                </a:stretch>
              </p:blipFill>
              <p:spPr>
                <a:xfrm>
                  <a:off x="6535538" y="5648858"/>
                  <a:ext cx="277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6142507B-EBD4-4EC5-8148-699F11E18024}"/>
                    </a:ext>
                  </a:extLst>
                </p14:cNvPr>
                <p14:cNvContentPartPr/>
                <p14:nvPr/>
              </p14:nvContentPartPr>
              <p14:xfrm>
                <a:off x="6866018" y="5743538"/>
                <a:ext cx="87480" cy="117720"/>
              </p14:xfrm>
            </p:contentPart>
          </mc:Choice>
          <mc:Fallback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6142507B-EBD4-4EC5-8148-699F11E18024}"/>
                    </a:ext>
                  </a:extLst>
                </p:cNvPr>
                <p:cNvPicPr/>
                <p:nvPr/>
              </p:nvPicPr>
              <p:blipFill>
                <a:blip r:embed="rId1077"/>
                <a:stretch>
                  <a:fillRect/>
                </a:stretch>
              </p:blipFill>
              <p:spPr>
                <a:xfrm>
                  <a:off x="6857018" y="5734538"/>
                  <a:ext cx="105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1D95C376-0A60-414B-B405-4406D3FC486F}"/>
                    </a:ext>
                  </a:extLst>
                </p14:cNvPr>
                <p14:cNvContentPartPr/>
                <p14:nvPr/>
              </p14:nvContentPartPr>
              <p14:xfrm>
                <a:off x="6458498" y="5639858"/>
                <a:ext cx="135360" cy="275760"/>
              </p14:xfrm>
            </p:contentPart>
          </mc:Choice>
          <mc:Fallback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1D95C376-0A60-414B-B405-4406D3FC486F}"/>
                    </a:ext>
                  </a:extLst>
                </p:cNvPr>
                <p:cNvPicPr/>
                <p:nvPr/>
              </p:nvPicPr>
              <p:blipFill>
                <a:blip r:embed="rId1079"/>
                <a:stretch>
                  <a:fillRect/>
                </a:stretch>
              </p:blipFill>
              <p:spPr>
                <a:xfrm>
                  <a:off x="6449498" y="5630858"/>
                  <a:ext cx="1530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0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D3F26464-35CB-4B61-B98E-502C834F965A}"/>
                    </a:ext>
                  </a:extLst>
                </p14:cNvPr>
                <p14:cNvContentPartPr/>
                <p14:nvPr/>
              </p14:nvContentPartPr>
              <p14:xfrm>
                <a:off x="7085258" y="5626178"/>
                <a:ext cx="64080" cy="185040"/>
              </p14:xfrm>
            </p:contentPart>
          </mc:Choice>
          <mc:Fallback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D3F26464-35CB-4B61-B98E-502C834F965A}"/>
                    </a:ext>
                  </a:extLst>
                </p:cNvPr>
                <p:cNvPicPr/>
                <p:nvPr/>
              </p:nvPicPr>
              <p:blipFill>
                <a:blip r:embed="rId1081"/>
                <a:stretch>
                  <a:fillRect/>
                </a:stretch>
              </p:blipFill>
              <p:spPr>
                <a:xfrm>
                  <a:off x="7076258" y="5617538"/>
                  <a:ext cx="81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2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49AE1A68-557B-48EF-8A28-33B863C7D7FE}"/>
                    </a:ext>
                  </a:extLst>
                </p14:cNvPr>
                <p14:cNvContentPartPr/>
                <p14:nvPr/>
              </p14:nvContentPartPr>
              <p14:xfrm>
                <a:off x="7290818" y="5717978"/>
                <a:ext cx="57960" cy="33480"/>
              </p14:xfrm>
            </p:contentPart>
          </mc:Choice>
          <mc:Fallback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49AE1A68-557B-48EF-8A28-33B863C7D7FE}"/>
                    </a:ext>
                  </a:extLst>
                </p:cNvPr>
                <p:cNvPicPr/>
                <p:nvPr/>
              </p:nvPicPr>
              <p:blipFill>
                <a:blip r:embed="rId1083"/>
                <a:stretch>
                  <a:fillRect/>
                </a:stretch>
              </p:blipFill>
              <p:spPr>
                <a:xfrm>
                  <a:off x="7282178" y="5709338"/>
                  <a:ext cx="75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4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571DCEBB-6F0E-4C58-953B-6E7E20FD856E}"/>
                    </a:ext>
                  </a:extLst>
                </p14:cNvPr>
                <p14:cNvContentPartPr/>
                <p14:nvPr/>
              </p14:nvContentPartPr>
              <p14:xfrm>
                <a:off x="7805618" y="5594858"/>
                <a:ext cx="57960" cy="177480"/>
              </p14:xfrm>
            </p:contentPart>
          </mc:Choice>
          <mc:Fallback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571DCEBB-6F0E-4C58-953B-6E7E20FD856E}"/>
                    </a:ext>
                  </a:extLst>
                </p:cNvPr>
                <p:cNvPicPr/>
                <p:nvPr/>
              </p:nvPicPr>
              <p:blipFill>
                <a:blip r:embed="rId1085"/>
                <a:stretch>
                  <a:fillRect/>
                </a:stretch>
              </p:blipFill>
              <p:spPr>
                <a:xfrm>
                  <a:off x="7796978" y="5585858"/>
                  <a:ext cx="75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6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4C3E4DA5-533E-4B77-8599-A2D8323D89B0}"/>
                    </a:ext>
                  </a:extLst>
                </p14:cNvPr>
                <p14:cNvContentPartPr/>
                <p14:nvPr/>
              </p14:nvContentPartPr>
              <p14:xfrm>
                <a:off x="7934858" y="5637698"/>
                <a:ext cx="183960" cy="135000"/>
              </p14:xfrm>
            </p:contentPart>
          </mc:Choice>
          <mc:Fallback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4C3E4DA5-533E-4B77-8599-A2D8323D89B0}"/>
                    </a:ext>
                  </a:extLst>
                </p:cNvPr>
                <p:cNvPicPr/>
                <p:nvPr/>
              </p:nvPicPr>
              <p:blipFill>
                <a:blip r:embed="rId1087"/>
                <a:stretch>
                  <a:fillRect/>
                </a:stretch>
              </p:blipFill>
              <p:spPr>
                <a:xfrm>
                  <a:off x="7926218" y="5629058"/>
                  <a:ext cx="201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8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3F49ECE7-927F-407B-8B72-E7AE2D4C08E8}"/>
                    </a:ext>
                  </a:extLst>
                </p14:cNvPr>
                <p14:cNvContentPartPr/>
                <p14:nvPr/>
              </p14:nvContentPartPr>
              <p14:xfrm>
                <a:off x="8104778" y="5582618"/>
                <a:ext cx="99000" cy="190440"/>
              </p14:xfrm>
            </p:contentPart>
          </mc:Choice>
          <mc:Fallback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3F49ECE7-927F-407B-8B72-E7AE2D4C08E8}"/>
                    </a:ext>
                  </a:extLst>
                </p:cNvPr>
                <p:cNvPicPr/>
                <p:nvPr/>
              </p:nvPicPr>
              <p:blipFill>
                <a:blip r:embed="rId1089"/>
                <a:stretch>
                  <a:fillRect/>
                </a:stretch>
              </p:blipFill>
              <p:spPr>
                <a:xfrm>
                  <a:off x="8095778" y="5573978"/>
                  <a:ext cx="11664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7" name="Group 716">
            <a:extLst>
              <a:ext uri="{FF2B5EF4-FFF2-40B4-BE49-F238E27FC236}">
                <a16:creationId xmlns:a16="http://schemas.microsoft.com/office/drawing/2014/main" id="{F1C74706-2FF6-4920-ACF0-8F9E19F5D306}"/>
              </a:ext>
            </a:extLst>
          </p:cNvPr>
          <p:cNvGrpSpPr/>
          <p:nvPr/>
        </p:nvGrpSpPr>
        <p:grpSpPr>
          <a:xfrm>
            <a:off x="8516258" y="5409098"/>
            <a:ext cx="1256040" cy="305640"/>
            <a:chOff x="8516258" y="5409098"/>
            <a:chExt cx="125604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0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4D2541C1-B159-450D-A0F7-F0EF0B63C101}"/>
                    </a:ext>
                  </a:extLst>
                </p14:cNvPr>
                <p14:cNvContentPartPr/>
                <p14:nvPr/>
              </p14:nvContentPartPr>
              <p14:xfrm>
                <a:off x="8516258" y="5409098"/>
                <a:ext cx="1256040" cy="301320"/>
              </p14:xfrm>
            </p:contentPart>
          </mc:Choice>
          <mc:Fallback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4D2541C1-B159-450D-A0F7-F0EF0B63C101}"/>
                    </a:ext>
                  </a:extLst>
                </p:cNvPr>
                <p:cNvPicPr/>
                <p:nvPr/>
              </p:nvPicPr>
              <p:blipFill>
                <a:blip r:embed="rId1091"/>
                <a:stretch>
                  <a:fillRect/>
                </a:stretch>
              </p:blipFill>
              <p:spPr>
                <a:xfrm>
                  <a:off x="8507618" y="5400458"/>
                  <a:ext cx="12736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2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A4726044-7B40-47EA-B1B7-53915F5D5BA7}"/>
                    </a:ext>
                  </a:extLst>
                </p14:cNvPr>
                <p14:cNvContentPartPr/>
                <p14:nvPr/>
              </p14:nvContentPartPr>
              <p14:xfrm>
                <a:off x="8550458" y="5630858"/>
                <a:ext cx="152280" cy="83880"/>
              </p14:xfrm>
            </p:contentPart>
          </mc:Choice>
          <mc:Fallback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A4726044-7B40-47EA-B1B7-53915F5D5BA7}"/>
                    </a:ext>
                  </a:extLst>
                </p:cNvPr>
                <p:cNvPicPr/>
                <p:nvPr/>
              </p:nvPicPr>
              <p:blipFill>
                <a:blip r:embed="rId1093"/>
                <a:stretch>
                  <a:fillRect/>
                </a:stretch>
              </p:blipFill>
              <p:spPr>
                <a:xfrm>
                  <a:off x="8541458" y="5622218"/>
                  <a:ext cx="16992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CC1A053E-DB0F-4A58-A0B4-FCB5A2421311}"/>
              </a:ext>
            </a:extLst>
          </p:cNvPr>
          <p:cNvGrpSpPr/>
          <p:nvPr/>
        </p:nvGrpSpPr>
        <p:grpSpPr>
          <a:xfrm>
            <a:off x="4314698" y="5709338"/>
            <a:ext cx="815760" cy="392760"/>
            <a:chOff x="4314698" y="5709338"/>
            <a:chExt cx="81576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4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72A1074B-2A27-4C8B-90D9-8207C83E038D}"/>
                    </a:ext>
                  </a:extLst>
                </p14:cNvPr>
                <p14:cNvContentPartPr/>
                <p14:nvPr/>
              </p14:nvContentPartPr>
              <p14:xfrm>
                <a:off x="4814738" y="5735978"/>
                <a:ext cx="220320" cy="133200"/>
              </p14:xfrm>
            </p:contentPart>
          </mc:Choice>
          <mc:Fallback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72A1074B-2A27-4C8B-90D9-8207C83E038D}"/>
                    </a:ext>
                  </a:extLst>
                </p:cNvPr>
                <p:cNvPicPr/>
                <p:nvPr/>
              </p:nvPicPr>
              <p:blipFill>
                <a:blip r:embed="rId1095"/>
                <a:stretch>
                  <a:fillRect/>
                </a:stretch>
              </p:blipFill>
              <p:spPr>
                <a:xfrm>
                  <a:off x="4806098" y="5726978"/>
                  <a:ext cx="237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6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E3B2A13C-8E35-45AD-8960-348ACF23332F}"/>
                    </a:ext>
                  </a:extLst>
                </p14:cNvPr>
                <p14:cNvContentPartPr/>
                <p14:nvPr/>
              </p14:nvContentPartPr>
              <p14:xfrm>
                <a:off x="5034338" y="5709338"/>
                <a:ext cx="73080" cy="18504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E3B2A13C-8E35-45AD-8960-348ACF23332F}"/>
                    </a:ext>
                  </a:extLst>
                </p:cNvPr>
                <p:cNvPicPr/>
                <p:nvPr/>
              </p:nvPicPr>
              <p:blipFill>
                <a:blip r:embed="rId1097"/>
                <a:stretch>
                  <a:fillRect/>
                </a:stretch>
              </p:blipFill>
              <p:spPr>
                <a:xfrm>
                  <a:off x="5025338" y="5700338"/>
                  <a:ext cx="90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8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9D312710-3232-4CC8-B5AE-C355E9E1190B}"/>
                    </a:ext>
                  </a:extLst>
                </p14:cNvPr>
                <p14:cNvContentPartPr/>
                <p14:nvPr/>
              </p14:nvContentPartPr>
              <p14:xfrm>
                <a:off x="4352858" y="6034058"/>
                <a:ext cx="51840" cy="1260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9D312710-3232-4CC8-B5AE-C355E9E1190B}"/>
                    </a:ext>
                  </a:extLst>
                </p:cNvPr>
                <p:cNvPicPr/>
                <p:nvPr/>
              </p:nvPicPr>
              <p:blipFill>
                <a:blip r:embed="rId1099"/>
                <a:stretch>
                  <a:fillRect/>
                </a:stretch>
              </p:blipFill>
              <p:spPr>
                <a:xfrm>
                  <a:off x="4344218" y="6025058"/>
                  <a:ext cx="69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0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348C489C-1E57-4DAB-8112-0D6E584A5F27}"/>
                    </a:ext>
                  </a:extLst>
                </p14:cNvPr>
                <p14:cNvContentPartPr/>
                <p14:nvPr/>
              </p14:nvContentPartPr>
              <p14:xfrm>
                <a:off x="4644458" y="5974658"/>
                <a:ext cx="411120" cy="5112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348C489C-1E57-4DAB-8112-0D6E584A5F27}"/>
                    </a:ext>
                  </a:extLst>
                </p:cNvPr>
                <p:cNvPicPr/>
                <p:nvPr/>
              </p:nvPicPr>
              <p:blipFill>
                <a:blip r:embed="rId1101"/>
                <a:stretch>
                  <a:fillRect/>
                </a:stretch>
              </p:blipFill>
              <p:spPr>
                <a:xfrm>
                  <a:off x="4635818" y="5965658"/>
                  <a:ext cx="428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2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A6DB301B-E3AA-4498-B9DE-2C8EAA4D01B2}"/>
                    </a:ext>
                  </a:extLst>
                </p14:cNvPr>
                <p14:cNvContentPartPr/>
                <p14:nvPr/>
              </p14:nvContentPartPr>
              <p14:xfrm>
                <a:off x="4328378" y="6036218"/>
                <a:ext cx="24120" cy="3960"/>
              </p14:xfrm>
            </p:contentPart>
          </mc:Choice>
          <mc:Fallback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A6DB301B-E3AA-4498-B9DE-2C8EAA4D01B2}"/>
                    </a:ext>
                  </a:extLst>
                </p:cNvPr>
                <p:cNvPicPr/>
                <p:nvPr/>
              </p:nvPicPr>
              <p:blipFill>
                <a:blip r:embed="rId1103"/>
                <a:stretch>
                  <a:fillRect/>
                </a:stretch>
              </p:blipFill>
              <p:spPr>
                <a:xfrm>
                  <a:off x="4319378" y="6027218"/>
                  <a:ext cx="41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4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EAB6A375-2E05-4E98-96B3-71388D0B20E2}"/>
                    </a:ext>
                  </a:extLst>
                </p14:cNvPr>
                <p14:cNvContentPartPr/>
                <p14:nvPr/>
              </p14:nvContentPartPr>
              <p14:xfrm>
                <a:off x="4314698" y="5919938"/>
                <a:ext cx="815760" cy="18216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EAB6A375-2E05-4E98-96B3-71388D0B20E2}"/>
                    </a:ext>
                  </a:extLst>
                </p:cNvPr>
                <p:cNvPicPr/>
                <p:nvPr/>
              </p:nvPicPr>
              <p:blipFill>
                <a:blip r:embed="rId1105"/>
                <a:stretch>
                  <a:fillRect/>
                </a:stretch>
              </p:blipFill>
              <p:spPr>
                <a:xfrm>
                  <a:off x="4305698" y="5911298"/>
                  <a:ext cx="833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6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4F0142A1-12FF-4875-A9DB-7A61293D91C6}"/>
                    </a:ext>
                  </a:extLst>
                </p14:cNvPr>
                <p14:cNvContentPartPr/>
                <p14:nvPr/>
              </p14:nvContentPartPr>
              <p14:xfrm>
                <a:off x="4404698" y="5751458"/>
                <a:ext cx="148320" cy="208800"/>
              </p14:xfrm>
            </p:contentPart>
          </mc:Choice>
          <mc:Fallback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4F0142A1-12FF-4875-A9DB-7A61293D91C6}"/>
                    </a:ext>
                  </a:extLst>
                </p:cNvPr>
                <p:cNvPicPr/>
                <p:nvPr/>
              </p:nvPicPr>
              <p:blipFill>
                <a:blip r:embed="rId1107"/>
                <a:stretch>
                  <a:fillRect/>
                </a:stretch>
              </p:blipFill>
              <p:spPr>
                <a:xfrm>
                  <a:off x="4396058" y="5742818"/>
                  <a:ext cx="165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8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9AC7C380-1353-4BE5-AFC6-04045161D7B0}"/>
                    </a:ext>
                  </a:extLst>
                </p14:cNvPr>
                <p14:cNvContentPartPr/>
                <p14:nvPr/>
              </p14:nvContentPartPr>
              <p14:xfrm>
                <a:off x="4406498" y="5754698"/>
                <a:ext cx="190800" cy="208080"/>
              </p14:xfrm>
            </p:contentPart>
          </mc:Choice>
          <mc:Fallback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9AC7C380-1353-4BE5-AFC6-04045161D7B0}"/>
                    </a:ext>
                  </a:extLst>
                </p:cNvPr>
                <p:cNvPicPr/>
                <p:nvPr/>
              </p:nvPicPr>
              <p:blipFill>
                <a:blip r:embed="rId1109"/>
                <a:stretch>
                  <a:fillRect/>
                </a:stretch>
              </p:blipFill>
              <p:spPr>
                <a:xfrm>
                  <a:off x="4397498" y="5746058"/>
                  <a:ext cx="2084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E6203376-7B01-4F6B-9391-97C794660751}"/>
              </a:ext>
            </a:extLst>
          </p:cNvPr>
          <p:cNvGrpSpPr/>
          <p:nvPr/>
        </p:nvGrpSpPr>
        <p:grpSpPr>
          <a:xfrm>
            <a:off x="7525178" y="5579018"/>
            <a:ext cx="151560" cy="192600"/>
            <a:chOff x="7525178" y="5579018"/>
            <a:chExt cx="15156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0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B1DAAB55-10C3-4408-811B-34FAB2AF4B3C}"/>
                    </a:ext>
                  </a:extLst>
                </p14:cNvPr>
                <p14:cNvContentPartPr/>
                <p14:nvPr/>
              </p14:nvContentPartPr>
              <p14:xfrm>
                <a:off x="7525178" y="5579018"/>
                <a:ext cx="151560" cy="88560"/>
              </p14:xfrm>
            </p:contentPart>
          </mc:Choice>
          <mc:Fallback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B1DAAB55-10C3-4408-811B-34FAB2AF4B3C}"/>
                    </a:ext>
                  </a:extLst>
                </p:cNvPr>
                <p:cNvPicPr/>
                <p:nvPr/>
              </p:nvPicPr>
              <p:blipFill>
                <a:blip r:embed="rId1111"/>
                <a:stretch>
                  <a:fillRect/>
                </a:stretch>
              </p:blipFill>
              <p:spPr>
                <a:xfrm>
                  <a:off x="7516178" y="5570018"/>
                  <a:ext cx="169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2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1D56A5C8-A1D8-4159-ACB6-5DFD45991201}"/>
                    </a:ext>
                  </a:extLst>
                </p14:cNvPr>
                <p14:cNvContentPartPr/>
                <p14:nvPr/>
              </p14:nvContentPartPr>
              <p14:xfrm>
                <a:off x="7591058" y="5670818"/>
                <a:ext cx="39240" cy="100800"/>
              </p14:xfrm>
            </p:contentPart>
          </mc:Choice>
          <mc:Fallback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1D56A5C8-A1D8-4159-ACB6-5DFD45991201}"/>
                    </a:ext>
                  </a:extLst>
                </p:cNvPr>
                <p:cNvPicPr/>
                <p:nvPr/>
              </p:nvPicPr>
              <p:blipFill>
                <a:blip r:embed="rId1113"/>
                <a:stretch>
                  <a:fillRect/>
                </a:stretch>
              </p:blipFill>
              <p:spPr>
                <a:xfrm>
                  <a:off x="7582418" y="5662178"/>
                  <a:ext cx="56880" cy="11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06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52198CE-0FEC-4D47-8FCA-C532DD9B90C9}"/>
              </a:ext>
            </a:extLst>
          </p:cNvPr>
          <p:cNvGrpSpPr/>
          <p:nvPr/>
        </p:nvGrpSpPr>
        <p:grpSpPr>
          <a:xfrm>
            <a:off x="2787218" y="454778"/>
            <a:ext cx="100080" cy="74520"/>
            <a:chOff x="2787218" y="454778"/>
            <a:chExt cx="100080" cy="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527EC7-9899-435C-9BE1-B0B14DC90B95}"/>
                    </a:ext>
                  </a:extLst>
                </p14:cNvPr>
                <p14:cNvContentPartPr/>
                <p14:nvPr/>
              </p14:nvContentPartPr>
              <p14:xfrm>
                <a:off x="2787218" y="505538"/>
                <a:ext cx="99360" cy="23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527EC7-9899-435C-9BE1-B0B14DC90B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78218" y="496538"/>
                  <a:ext cx="117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7EC8EB-C7F2-4C3C-8355-382446E5268C}"/>
                    </a:ext>
                  </a:extLst>
                </p14:cNvPr>
                <p14:cNvContentPartPr/>
                <p14:nvPr/>
              </p14:nvContentPartPr>
              <p14:xfrm>
                <a:off x="2797298" y="454778"/>
                <a:ext cx="90000" cy="28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7EC8EB-C7F2-4C3C-8355-382446E526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88298" y="445778"/>
                  <a:ext cx="10764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FE745B-2982-4424-A251-90231EB5F5AF}"/>
              </a:ext>
            </a:extLst>
          </p:cNvPr>
          <p:cNvGrpSpPr/>
          <p:nvPr/>
        </p:nvGrpSpPr>
        <p:grpSpPr>
          <a:xfrm>
            <a:off x="3171338" y="265418"/>
            <a:ext cx="219960" cy="278280"/>
            <a:chOff x="3171338" y="265418"/>
            <a:chExt cx="21996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93CB01-284D-4B40-B63C-C44ABD339DED}"/>
                    </a:ext>
                  </a:extLst>
                </p14:cNvPr>
                <p14:cNvContentPartPr/>
                <p14:nvPr/>
              </p14:nvContentPartPr>
              <p14:xfrm>
                <a:off x="3171338" y="265418"/>
                <a:ext cx="218520" cy="278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93CB01-284D-4B40-B63C-C44ABD339D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2338" y="256418"/>
                  <a:ext cx="236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79CE76-CF7F-40F2-AC4B-F140812077AC}"/>
                    </a:ext>
                  </a:extLst>
                </p14:cNvPr>
                <p14:cNvContentPartPr/>
                <p14:nvPr/>
              </p14:nvContentPartPr>
              <p14:xfrm>
                <a:off x="3186098" y="313298"/>
                <a:ext cx="205200" cy="225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79CE76-CF7F-40F2-AC4B-F140812077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77098" y="304658"/>
                  <a:ext cx="22284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0B5D2A-01E7-4B71-A16C-77CE4027A7CB}"/>
              </a:ext>
            </a:extLst>
          </p:cNvPr>
          <p:cNvGrpSpPr/>
          <p:nvPr/>
        </p:nvGrpSpPr>
        <p:grpSpPr>
          <a:xfrm>
            <a:off x="3563018" y="276578"/>
            <a:ext cx="1054440" cy="283680"/>
            <a:chOff x="3563018" y="276578"/>
            <a:chExt cx="105444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DAC8E2-E24D-48A3-B3FB-D728EAC4CC59}"/>
                    </a:ext>
                  </a:extLst>
                </p14:cNvPr>
                <p14:cNvContentPartPr/>
                <p14:nvPr/>
              </p14:nvContentPartPr>
              <p14:xfrm>
                <a:off x="3563018" y="404018"/>
                <a:ext cx="238320" cy="88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DAC8E2-E24D-48A3-B3FB-D728EAC4CC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4378" y="395378"/>
                  <a:ext cx="255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C752BE-367B-4175-9204-93623C15B372}"/>
                    </a:ext>
                  </a:extLst>
                </p14:cNvPr>
                <p14:cNvContentPartPr/>
                <p14:nvPr/>
              </p14:nvContentPartPr>
              <p14:xfrm>
                <a:off x="3802058" y="382418"/>
                <a:ext cx="96840" cy="11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C752BE-367B-4175-9204-93623C15B3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3058" y="373778"/>
                  <a:ext cx="114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C67196-0F41-4145-9B42-7532F7FC8A03}"/>
                    </a:ext>
                  </a:extLst>
                </p14:cNvPr>
                <p14:cNvContentPartPr/>
                <p14:nvPr/>
              </p14:nvContentPartPr>
              <p14:xfrm>
                <a:off x="4064138" y="316538"/>
                <a:ext cx="257760" cy="168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C67196-0F41-4145-9B42-7532F7FC8A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55498" y="307538"/>
                  <a:ext cx="275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432789-5F26-4FA7-8422-042146197951}"/>
                    </a:ext>
                  </a:extLst>
                </p14:cNvPr>
                <p14:cNvContentPartPr/>
                <p14:nvPr/>
              </p14:nvContentPartPr>
              <p14:xfrm>
                <a:off x="4384898" y="370178"/>
                <a:ext cx="96480" cy="133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432789-5F26-4FA7-8422-0421461979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76258" y="361178"/>
                  <a:ext cx="114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CA4ACF-1BD9-4A1C-A460-E2E6DA6D9FF7}"/>
                    </a:ext>
                  </a:extLst>
                </p14:cNvPr>
                <p14:cNvContentPartPr/>
                <p14:nvPr/>
              </p14:nvContentPartPr>
              <p14:xfrm>
                <a:off x="3960818" y="300698"/>
                <a:ext cx="114480" cy="259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CA4ACF-1BD9-4A1C-A460-E2E6DA6D9F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52178" y="291698"/>
                  <a:ext cx="132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CDBA7C-009A-451E-959A-2B5D8DD54120}"/>
                    </a:ext>
                  </a:extLst>
                </p14:cNvPr>
                <p14:cNvContentPartPr/>
                <p14:nvPr/>
              </p14:nvContentPartPr>
              <p14:xfrm>
                <a:off x="4553018" y="276578"/>
                <a:ext cx="64440" cy="232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CDBA7C-009A-451E-959A-2B5D8DD541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44018" y="267938"/>
                  <a:ext cx="8208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BD75AC-AF0F-4ABD-A38B-5A4C36477453}"/>
              </a:ext>
            </a:extLst>
          </p:cNvPr>
          <p:cNvGrpSpPr/>
          <p:nvPr/>
        </p:nvGrpSpPr>
        <p:grpSpPr>
          <a:xfrm>
            <a:off x="4805018" y="267938"/>
            <a:ext cx="346680" cy="174240"/>
            <a:chOff x="4805018" y="267938"/>
            <a:chExt cx="34668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36DAC1-E3DA-4F06-BD95-C53340AEC8E8}"/>
                    </a:ext>
                  </a:extLst>
                </p14:cNvPr>
                <p14:cNvContentPartPr/>
                <p14:nvPr/>
              </p14:nvContentPartPr>
              <p14:xfrm>
                <a:off x="4805018" y="408698"/>
                <a:ext cx="83880" cy="1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36DAC1-E3DA-4F06-BD95-C53340AEC8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96018" y="399698"/>
                  <a:ext cx="101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160FCA-2DBE-404C-91B4-C58714ED8630}"/>
                    </a:ext>
                  </a:extLst>
                </p14:cNvPr>
                <p14:cNvContentPartPr/>
                <p14:nvPr/>
              </p14:nvContentPartPr>
              <p14:xfrm>
                <a:off x="4849298" y="357938"/>
                <a:ext cx="15480" cy="81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160FCA-2DBE-404C-91B4-C58714ED86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0298" y="348938"/>
                  <a:ext cx="33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A29093-9DCB-4B6E-8EF9-189CA1588CCB}"/>
                    </a:ext>
                  </a:extLst>
                </p14:cNvPr>
                <p14:cNvContentPartPr/>
                <p14:nvPr/>
              </p14:nvContentPartPr>
              <p14:xfrm>
                <a:off x="5020298" y="267938"/>
                <a:ext cx="131400" cy="66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A29093-9DCB-4B6E-8EF9-189CA1588C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11658" y="258938"/>
                  <a:ext cx="149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A98050-342D-42D5-B075-3A39381A43D0}"/>
                    </a:ext>
                  </a:extLst>
                </p14:cNvPr>
                <p14:cNvContentPartPr/>
                <p14:nvPr/>
              </p14:nvContentPartPr>
              <p14:xfrm>
                <a:off x="5074658" y="341738"/>
                <a:ext cx="14040" cy="100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A98050-342D-42D5-B075-3A39381A43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66018" y="333098"/>
                  <a:ext cx="316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5F0221-5CEC-44A7-B9FF-90B765D22E9E}"/>
              </a:ext>
            </a:extLst>
          </p:cNvPr>
          <p:cNvGrpSpPr/>
          <p:nvPr/>
        </p:nvGrpSpPr>
        <p:grpSpPr>
          <a:xfrm>
            <a:off x="5319098" y="247778"/>
            <a:ext cx="1205280" cy="230040"/>
            <a:chOff x="5319098" y="247778"/>
            <a:chExt cx="120528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F486AF-DA9C-4656-9CAF-61D91F850443}"/>
                    </a:ext>
                  </a:extLst>
                </p14:cNvPr>
                <p14:cNvContentPartPr/>
                <p14:nvPr/>
              </p14:nvContentPartPr>
              <p14:xfrm>
                <a:off x="5319098" y="363698"/>
                <a:ext cx="90360" cy="101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F486AF-DA9C-4656-9CAF-61D91F8504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10458" y="355058"/>
                  <a:ext cx="108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F443A37-8476-4B3C-B632-23D6A59E5F07}"/>
                    </a:ext>
                  </a:extLst>
                </p14:cNvPr>
                <p14:cNvContentPartPr/>
                <p14:nvPr/>
              </p14:nvContentPartPr>
              <p14:xfrm>
                <a:off x="5505578" y="388898"/>
                <a:ext cx="25920" cy="51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F443A37-8476-4B3C-B632-23D6A59E5F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96578" y="380258"/>
                  <a:ext cx="43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F36A6A-A238-4C67-A9B3-FF91A8D8179B}"/>
                    </a:ext>
                  </a:extLst>
                </p14:cNvPr>
                <p14:cNvContentPartPr/>
                <p14:nvPr/>
              </p14:nvContentPartPr>
              <p14:xfrm>
                <a:off x="5512778" y="316538"/>
                <a:ext cx="12240" cy="30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F36A6A-A238-4C67-A9B3-FF91A8D817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03778" y="307538"/>
                  <a:ext cx="29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DE29E5-1AAA-4096-A9DA-957249BA5475}"/>
                    </a:ext>
                  </a:extLst>
                </p14:cNvPr>
                <p14:cNvContentPartPr/>
                <p14:nvPr/>
              </p14:nvContentPartPr>
              <p14:xfrm>
                <a:off x="5590538" y="364418"/>
                <a:ext cx="100440" cy="8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DE29E5-1AAA-4096-A9DA-957249BA54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81898" y="355778"/>
                  <a:ext cx="118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A68750-86CF-4550-987F-5CCEC46D49F9}"/>
                    </a:ext>
                  </a:extLst>
                </p14:cNvPr>
                <p14:cNvContentPartPr/>
                <p14:nvPr/>
              </p14:nvContentPartPr>
              <p14:xfrm>
                <a:off x="5827058" y="254978"/>
                <a:ext cx="50040" cy="21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A68750-86CF-4550-987F-5CCEC46D49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18418" y="246338"/>
                  <a:ext cx="67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5ADA35F-2026-47C2-9C2A-394B2F83B3E2}"/>
                    </a:ext>
                  </a:extLst>
                </p14:cNvPr>
                <p14:cNvContentPartPr/>
                <p14:nvPr/>
              </p14:nvContentPartPr>
              <p14:xfrm>
                <a:off x="5941178" y="283418"/>
                <a:ext cx="237240" cy="155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5ADA35F-2026-47C2-9C2A-394B2F83B3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32178" y="274778"/>
                  <a:ext cx="254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31DAF7-86B8-48C9-97E5-465DB9FD6350}"/>
                    </a:ext>
                  </a:extLst>
                </p14:cNvPr>
                <p14:cNvContentPartPr/>
                <p14:nvPr/>
              </p14:nvContentPartPr>
              <p14:xfrm>
                <a:off x="6272738" y="346058"/>
                <a:ext cx="101160" cy="87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31DAF7-86B8-48C9-97E5-465DB9FD63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64098" y="337418"/>
                  <a:ext cx="118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D51C8B-747F-4371-B70D-1337FB7E54DF}"/>
                    </a:ext>
                  </a:extLst>
                </p14:cNvPr>
                <p14:cNvContentPartPr/>
                <p14:nvPr/>
              </p14:nvContentPartPr>
              <p14:xfrm>
                <a:off x="6442298" y="247778"/>
                <a:ext cx="82080" cy="230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D51C8B-747F-4371-B70D-1337FB7E54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33658" y="238778"/>
                  <a:ext cx="9972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E650AB-7D20-42A0-B5BB-C7E979C7FFB1}"/>
              </a:ext>
            </a:extLst>
          </p:cNvPr>
          <p:cNvGrpSpPr/>
          <p:nvPr/>
        </p:nvGrpSpPr>
        <p:grpSpPr>
          <a:xfrm>
            <a:off x="7846658" y="176858"/>
            <a:ext cx="2259360" cy="206640"/>
            <a:chOff x="7846658" y="176858"/>
            <a:chExt cx="225936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6C2FCE-0270-428E-AD4F-3D9322688816}"/>
                    </a:ext>
                  </a:extLst>
                </p14:cNvPr>
                <p14:cNvContentPartPr/>
                <p14:nvPr/>
              </p14:nvContentPartPr>
              <p14:xfrm>
                <a:off x="7846658" y="274778"/>
                <a:ext cx="156240" cy="107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6C2FCE-0270-428E-AD4F-3D93226888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38018" y="265778"/>
                  <a:ext cx="173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F5E475F-CDEF-497E-BDA8-CA6046700BDA}"/>
                    </a:ext>
                  </a:extLst>
                </p14:cNvPr>
                <p14:cNvContentPartPr/>
                <p14:nvPr/>
              </p14:nvContentPartPr>
              <p14:xfrm>
                <a:off x="8108378" y="280538"/>
                <a:ext cx="46080" cy="43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F5E475F-CDEF-497E-BDA8-CA6046700B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99378" y="271538"/>
                  <a:ext cx="63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7AB0431-CD92-4B38-8FDC-5FE46617BA2D}"/>
                    </a:ext>
                  </a:extLst>
                </p14:cNvPr>
                <p14:cNvContentPartPr/>
                <p14:nvPr/>
              </p14:nvContentPartPr>
              <p14:xfrm>
                <a:off x="8303858" y="276938"/>
                <a:ext cx="209160" cy="84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AB0431-CD92-4B38-8FDC-5FE46617BA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94858" y="267938"/>
                  <a:ext cx="226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AF56E6-BBE9-4ABD-A660-CCBBEF8AF332}"/>
                    </a:ext>
                  </a:extLst>
                </p14:cNvPr>
                <p14:cNvContentPartPr/>
                <p14:nvPr/>
              </p14:nvContentPartPr>
              <p14:xfrm>
                <a:off x="8542898" y="283418"/>
                <a:ext cx="92880" cy="100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AF56E6-BBE9-4ABD-A660-CCBBEF8AF3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33898" y="274778"/>
                  <a:ext cx="110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F93799-DF15-4234-89FE-FE4E42A3291F}"/>
                    </a:ext>
                  </a:extLst>
                </p14:cNvPr>
                <p14:cNvContentPartPr/>
                <p14:nvPr/>
              </p14:nvContentPartPr>
              <p14:xfrm>
                <a:off x="8701658" y="251738"/>
                <a:ext cx="136800" cy="127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F93799-DF15-4234-89FE-FE4E42A329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93018" y="242738"/>
                  <a:ext cx="154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3D2AC3-B25A-411F-B6AA-67C527FD950F}"/>
                    </a:ext>
                  </a:extLst>
                </p14:cNvPr>
                <p14:cNvContentPartPr/>
                <p14:nvPr/>
              </p14:nvContentPartPr>
              <p14:xfrm>
                <a:off x="8941778" y="328418"/>
                <a:ext cx="111240" cy="7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3D2AC3-B25A-411F-B6AA-67C527FD95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32778" y="319418"/>
                  <a:ext cx="128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B917314-96C9-4843-936A-9DE46AA9B0FE}"/>
                    </a:ext>
                  </a:extLst>
                </p14:cNvPr>
                <p14:cNvContentPartPr/>
                <p14:nvPr/>
              </p14:nvContentPartPr>
              <p14:xfrm>
                <a:off x="9004778" y="257138"/>
                <a:ext cx="16920" cy="121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B917314-96C9-4843-936A-9DE46AA9B0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96138" y="248498"/>
                  <a:ext cx="34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C7B1D8-A026-4194-8F6B-F4A7CDA95985}"/>
                    </a:ext>
                  </a:extLst>
                </p14:cNvPr>
                <p14:cNvContentPartPr/>
                <p14:nvPr/>
              </p14:nvContentPartPr>
              <p14:xfrm>
                <a:off x="9198098" y="176858"/>
                <a:ext cx="119880" cy="167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C7B1D8-A026-4194-8F6B-F4A7CDA959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89458" y="167858"/>
                  <a:ext cx="137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09E1379-087A-4FA2-B671-9C7B7AA088D4}"/>
                    </a:ext>
                  </a:extLst>
                </p14:cNvPr>
                <p14:cNvContentPartPr/>
                <p14:nvPr/>
              </p14:nvContentPartPr>
              <p14:xfrm>
                <a:off x="9443978" y="274778"/>
                <a:ext cx="12960" cy="19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09E1379-087A-4FA2-B671-9C7B7AA088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35338" y="265778"/>
                  <a:ext cx="30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74E911F-0906-46E8-8785-A316C9573171}"/>
                    </a:ext>
                  </a:extLst>
                </p14:cNvPr>
                <p14:cNvContentPartPr/>
                <p14:nvPr/>
              </p14:nvContentPartPr>
              <p14:xfrm>
                <a:off x="9556298" y="235538"/>
                <a:ext cx="74520" cy="98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74E911F-0906-46E8-8785-A316C95731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47658" y="226538"/>
                  <a:ext cx="92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495CE7-1FF6-47A1-B9D5-ED3EC72A5DDB}"/>
                    </a:ext>
                  </a:extLst>
                </p14:cNvPr>
                <p14:cNvContentPartPr/>
                <p14:nvPr/>
              </p14:nvContentPartPr>
              <p14:xfrm>
                <a:off x="9704258" y="260738"/>
                <a:ext cx="6840" cy="70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495CE7-1FF6-47A1-B9D5-ED3EC72A5DD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95618" y="252098"/>
                  <a:ext cx="24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13D663-53B0-4972-A72E-57DB89BE071C}"/>
                    </a:ext>
                  </a:extLst>
                </p14:cNvPr>
                <p14:cNvContentPartPr/>
                <p14:nvPr/>
              </p14:nvContentPartPr>
              <p14:xfrm>
                <a:off x="9698138" y="199898"/>
                <a:ext cx="21600" cy="41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13D663-53B0-4972-A72E-57DB89BE07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89138" y="191258"/>
                  <a:ext cx="39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C5528D-75AB-4679-A544-C8220A47ED61}"/>
                    </a:ext>
                  </a:extLst>
                </p14:cNvPr>
                <p14:cNvContentPartPr/>
                <p14:nvPr/>
              </p14:nvContentPartPr>
              <p14:xfrm>
                <a:off x="9752138" y="268658"/>
                <a:ext cx="102600" cy="78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C5528D-75AB-4679-A544-C8220A47ED6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43138" y="260018"/>
                  <a:ext cx="120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852A0F-8D77-43ED-8CB2-ED751055CFC2}"/>
                    </a:ext>
                  </a:extLst>
                </p14:cNvPr>
                <p14:cNvContentPartPr/>
                <p14:nvPr/>
              </p14:nvContentPartPr>
              <p14:xfrm>
                <a:off x="9951578" y="222578"/>
                <a:ext cx="154440" cy="154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852A0F-8D77-43ED-8CB2-ED751055CFC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42938" y="213578"/>
                  <a:ext cx="17208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756C435-05D4-487E-B1FB-F8295A653E11}"/>
              </a:ext>
            </a:extLst>
          </p:cNvPr>
          <p:cNvGrpSpPr/>
          <p:nvPr/>
        </p:nvGrpSpPr>
        <p:grpSpPr>
          <a:xfrm>
            <a:off x="10231658" y="157058"/>
            <a:ext cx="1354680" cy="312480"/>
            <a:chOff x="10231658" y="157058"/>
            <a:chExt cx="135468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3C195F-624E-43B8-B172-B18B0F0D6114}"/>
                    </a:ext>
                  </a:extLst>
                </p14:cNvPr>
                <p14:cNvContentPartPr/>
                <p14:nvPr/>
              </p14:nvContentPartPr>
              <p14:xfrm>
                <a:off x="10237058" y="342818"/>
                <a:ext cx="82800" cy="7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3C195F-624E-43B8-B172-B18B0F0D61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28418" y="333818"/>
                  <a:ext cx="100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D0BAF85-DC03-4440-9978-0A70BD386D99}"/>
                    </a:ext>
                  </a:extLst>
                </p14:cNvPr>
                <p14:cNvContentPartPr/>
                <p14:nvPr/>
              </p14:nvContentPartPr>
              <p14:xfrm>
                <a:off x="10231658" y="280538"/>
                <a:ext cx="106560" cy="21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D0BAF85-DC03-4440-9978-0A70BD386D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22658" y="271538"/>
                  <a:ext cx="124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52E753-F9E0-4552-BCEA-D0FCD87F8D25}"/>
                    </a:ext>
                  </a:extLst>
                </p14:cNvPr>
                <p14:cNvContentPartPr/>
                <p14:nvPr/>
              </p14:nvContentPartPr>
              <p14:xfrm>
                <a:off x="10423178" y="157058"/>
                <a:ext cx="169200" cy="227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52E753-F9E0-4552-BCEA-D0FCD87F8D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14178" y="148418"/>
                  <a:ext cx="1868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B3F056C-8ED0-47C4-A4BF-A8CB05252B3E}"/>
                    </a:ext>
                  </a:extLst>
                </p14:cNvPr>
                <p14:cNvContentPartPr/>
                <p14:nvPr/>
              </p14:nvContentPartPr>
              <p14:xfrm>
                <a:off x="10471418" y="308618"/>
                <a:ext cx="121320" cy="10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B3F056C-8ED0-47C4-A4BF-A8CB05252B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2418" y="299618"/>
                  <a:ext cx="138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C02C42-BC33-458C-981A-FEC00B81B19F}"/>
                    </a:ext>
                  </a:extLst>
                </p14:cNvPr>
                <p14:cNvContentPartPr/>
                <p14:nvPr/>
              </p14:nvContentPartPr>
              <p14:xfrm>
                <a:off x="10701458" y="276218"/>
                <a:ext cx="201600" cy="95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C02C42-BC33-458C-981A-FEC00B81B1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92458" y="267218"/>
                  <a:ext cx="219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A3D137-1098-489D-A5EF-31D5DDEC5C16}"/>
                    </a:ext>
                  </a:extLst>
                </p14:cNvPr>
                <p14:cNvContentPartPr/>
                <p14:nvPr/>
              </p14:nvContentPartPr>
              <p14:xfrm>
                <a:off x="10895498" y="287738"/>
                <a:ext cx="90360" cy="106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A3D137-1098-489D-A5EF-31D5DDEC5C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86498" y="278738"/>
                  <a:ext cx="108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511A41-3F0E-482C-8EC7-108C50BF3263}"/>
                    </a:ext>
                  </a:extLst>
                </p14:cNvPr>
                <p14:cNvContentPartPr/>
                <p14:nvPr/>
              </p14:nvContentPartPr>
              <p14:xfrm>
                <a:off x="11029418" y="185498"/>
                <a:ext cx="45720" cy="196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511A41-3F0E-482C-8EC7-108C50BF32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20418" y="176498"/>
                  <a:ext cx="63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1B58B8F-E89A-4B64-ACCB-BAB4E96889FF}"/>
                    </a:ext>
                  </a:extLst>
                </p14:cNvPr>
                <p14:cNvContentPartPr/>
                <p14:nvPr/>
              </p14:nvContentPartPr>
              <p14:xfrm>
                <a:off x="11093858" y="257138"/>
                <a:ext cx="109440" cy="111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1B58B8F-E89A-4B64-ACCB-BAB4E96889F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85218" y="248498"/>
                  <a:ext cx="127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8F1374-FE7D-441B-9429-6AADDB7C5DFF}"/>
                    </a:ext>
                  </a:extLst>
                </p14:cNvPr>
                <p14:cNvContentPartPr/>
                <p14:nvPr/>
              </p14:nvContentPartPr>
              <p14:xfrm>
                <a:off x="11241818" y="324818"/>
                <a:ext cx="65520" cy="14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8F1374-FE7D-441B-9429-6AADDB7C5D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233178" y="315818"/>
                  <a:ext cx="83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CBA82A-D53F-44DE-8748-43F98EFC0E6F}"/>
                    </a:ext>
                  </a:extLst>
                </p14:cNvPr>
                <p14:cNvContentPartPr/>
                <p14:nvPr/>
              </p14:nvContentPartPr>
              <p14:xfrm>
                <a:off x="11267738" y="287018"/>
                <a:ext cx="5760" cy="100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CBA82A-D53F-44DE-8748-43F98EFC0E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58738" y="278018"/>
                  <a:ext cx="23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8AF0BD7-1091-4BD7-A68A-CC8957AF5561}"/>
                    </a:ext>
                  </a:extLst>
                </p14:cNvPr>
                <p14:cNvContentPartPr/>
                <p14:nvPr/>
              </p14:nvContentPartPr>
              <p14:xfrm>
                <a:off x="11357378" y="271898"/>
                <a:ext cx="124920" cy="197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8AF0BD7-1091-4BD7-A68A-CC8957AF55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48378" y="262898"/>
                  <a:ext cx="142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D1C8785-499F-4AD0-90DF-84C47A1F6C71}"/>
                    </a:ext>
                  </a:extLst>
                </p14:cNvPr>
                <p14:cNvContentPartPr/>
                <p14:nvPr/>
              </p14:nvContentPartPr>
              <p14:xfrm>
                <a:off x="11501378" y="195578"/>
                <a:ext cx="84960" cy="243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D1C8785-499F-4AD0-90DF-84C47A1F6C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492378" y="186938"/>
                  <a:ext cx="10260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413D689-D1B0-4469-B9D0-8B131C21725B}"/>
              </a:ext>
            </a:extLst>
          </p:cNvPr>
          <p:cNvGrpSpPr/>
          <p:nvPr/>
        </p:nvGrpSpPr>
        <p:grpSpPr>
          <a:xfrm>
            <a:off x="7897418" y="735218"/>
            <a:ext cx="414360" cy="268920"/>
            <a:chOff x="7897418" y="735218"/>
            <a:chExt cx="41436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D40672-24D6-47C7-A1B3-FBBF9556746E}"/>
                    </a:ext>
                  </a:extLst>
                </p14:cNvPr>
                <p14:cNvContentPartPr/>
                <p14:nvPr/>
              </p14:nvContentPartPr>
              <p14:xfrm>
                <a:off x="7897418" y="735218"/>
                <a:ext cx="246240" cy="268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D40672-24D6-47C7-A1B3-FBBF955674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88418" y="726578"/>
                  <a:ext cx="2638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EA6003-8C85-4AA6-A809-BE4C2F7D9429}"/>
                    </a:ext>
                  </a:extLst>
                </p14:cNvPr>
                <p14:cNvContentPartPr/>
                <p14:nvPr/>
              </p14:nvContentPartPr>
              <p14:xfrm>
                <a:off x="7933058" y="933938"/>
                <a:ext cx="126000" cy="17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EA6003-8C85-4AA6-A809-BE4C2F7D94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24418" y="925298"/>
                  <a:ext cx="143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AB45E9B-AEF8-4073-AB9B-214DB24362BB}"/>
                    </a:ext>
                  </a:extLst>
                </p14:cNvPr>
                <p14:cNvContentPartPr/>
                <p14:nvPr/>
              </p14:nvContentPartPr>
              <p14:xfrm>
                <a:off x="8249498" y="940778"/>
                <a:ext cx="55080" cy="1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AB45E9B-AEF8-4073-AB9B-214DB24362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40498" y="932138"/>
                  <a:ext cx="72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65EFC07-78FA-4073-9660-15B40BB4F827}"/>
                    </a:ext>
                  </a:extLst>
                </p14:cNvPr>
                <p14:cNvContentPartPr/>
                <p14:nvPr/>
              </p14:nvContentPartPr>
              <p14:xfrm>
                <a:off x="8236538" y="890378"/>
                <a:ext cx="75240" cy="6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65EFC07-78FA-4073-9660-15B40BB4F8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27898" y="881738"/>
                  <a:ext cx="928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CF157D-EB97-4327-92DB-60E079212878}"/>
              </a:ext>
            </a:extLst>
          </p:cNvPr>
          <p:cNvGrpSpPr/>
          <p:nvPr/>
        </p:nvGrpSpPr>
        <p:grpSpPr>
          <a:xfrm>
            <a:off x="8498258" y="670778"/>
            <a:ext cx="996840" cy="345960"/>
            <a:chOff x="8498258" y="670778"/>
            <a:chExt cx="99684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3C75E74-953C-42C0-9146-1711FD90548D}"/>
                    </a:ext>
                  </a:extLst>
                </p14:cNvPr>
                <p14:cNvContentPartPr/>
                <p14:nvPr/>
              </p14:nvContentPartPr>
              <p14:xfrm>
                <a:off x="8498258" y="710018"/>
                <a:ext cx="57600" cy="306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3C75E74-953C-42C0-9146-1711FD9054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89258" y="701378"/>
                  <a:ext cx="75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7D201A-262F-4197-8414-D788BABEC6E3}"/>
                    </a:ext>
                  </a:extLst>
                </p14:cNvPr>
                <p14:cNvContentPartPr/>
                <p14:nvPr/>
              </p14:nvContentPartPr>
              <p14:xfrm>
                <a:off x="8536418" y="670778"/>
                <a:ext cx="917280" cy="29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7D201A-262F-4197-8414-D788BABEC6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27418" y="662138"/>
                  <a:ext cx="934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F981C93-B33E-4C2B-B6F4-7FF3CF4D5A72}"/>
                    </a:ext>
                  </a:extLst>
                </p14:cNvPr>
                <p14:cNvContentPartPr/>
                <p14:nvPr/>
              </p14:nvContentPartPr>
              <p14:xfrm>
                <a:off x="8636858" y="888218"/>
                <a:ext cx="162000" cy="121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F981C93-B33E-4C2B-B6F4-7FF3CF4D5A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28218" y="879578"/>
                  <a:ext cx="179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5F4029-57BE-42AB-910E-FBD7214B18AF}"/>
                    </a:ext>
                  </a:extLst>
                </p14:cNvPr>
                <p14:cNvContentPartPr/>
                <p14:nvPr/>
              </p14:nvContentPartPr>
              <p14:xfrm>
                <a:off x="8804978" y="806858"/>
                <a:ext cx="78120" cy="91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45F4029-57BE-42AB-910E-FBD7214B18A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96338" y="798218"/>
                  <a:ext cx="95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4BB6B7-1D7E-4280-AD04-47E737AC9806}"/>
                    </a:ext>
                  </a:extLst>
                </p14:cNvPr>
                <p14:cNvContentPartPr/>
                <p14:nvPr/>
              </p14:nvContentPartPr>
              <p14:xfrm>
                <a:off x="8963738" y="938978"/>
                <a:ext cx="93600" cy="14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4BB6B7-1D7E-4280-AD04-47E737AC980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54738" y="930338"/>
                  <a:ext cx="111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B49CEEA-03C2-47A9-98AC-EA7F0C219E4C}"/>
                    </a:ext>
                  </a:extLst>
                </p14:cNvPr>
                <p14:cNvContentPartPr/>
                <p14:nvPr/>
              </p14:nvContentPartPr>
              <p14:xfrm>
                <a:off x="9002258" y="883898"/>
                <a:ext cx="25920" cy="112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B49CEEA-03C2-47A9-98AC-EA7F0C219E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93258" y="875258"/>
                  <a:ext cx="43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27A8721-095A-4E77-B724-2DC3089D14A0}"/>
                    </a:ext>
                  </a:extLst>
                </p14:cNvPr>
                <p14:cNvContentPartPr/>
                <p14:nvPr/>
              </p14:nvContentPartPr>
              <p14:xfrm>
                <a:off x="9205658" y="818018"/>
                <a:ext cx="145080" cy="177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27A8721-095A-4E77-B724-2DC3089D14A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97018" y="809378"/>
                  <a:ext cx="162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69097C4-A7D5-4882-80AA-02EA7F9D792C}"/>
                    </a:ext>
                  </a:extLst>
                </p14:cNvPr>
                <p14:cNvContentPartPr/>
                <p14:nvPr/>
              </p14:nvContentPartPr>
              <p14:xfrm>
                <a:off x="9357938" y="791738"/>
                <a:ext cx="100440" cy="78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69097C4-A7D5-4882-80AA-02EA7F9D792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48938" y="783098"/>
                  <a:ext cx="118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B86444B-7A2C-4941-AA47-98CC351CA56B}"/>
                    </a:ext>
                  </a:extLst>
                </p14:cNvPr>
                <p14:cNvContentPartPr/>
                <p14:nvPr/>
              </p14:nvContentPartPr>
              <p14:xfrm>
                <a:off x="9386378" y="685538"/>
                <a:ext cx="108720" cy="85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B86444B-7A2C-4941-AA47-98CC351CA56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77378" y="676538"/>
                  <a:ext cx="126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28972CE-EB85-4FFF-A122-7DAD63913023}"/>
              </a:ext>
            </a:extLst>
          </p:cNvPr>
          <p:cNvGrpSpPr/>
          <p:nvPr/>
        </p:nvGrpSpPr>
        <p:grpSpPr>
          <a:xfrm>
            <a:off x="10046978" y="778058"/>
            <a:ext cx="1100880" cy="357120"/>
            <a:chOff x="10046978" y="778058"/>
            <a:chExt cx="110088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EDDE8DD-5458-4452-9ED4-D775C08DCF22}"/>
                    </a:ext>
                  </a:extLst>
                </p14:cNvPr>
                <p14:cNvContentPartPr/>
                <p14:nvPr/>
              </p14:nvContentPartPr>
              <p14:xfrm>
                <a:off x="10046978" y="852938"/>
                <a:ext cx="156240" cy="257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EDDE8DD-5458-4452-9ED4-D775C08DCF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37978" y="844298"/>
                  <a:ext cx="173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918DA6-7398-48D7-B19F-B727EDB08F87}"/>
                    </a:ext>
                  </a:extLst>
                </p14:cNvPr>
                <p14:cNvContentPartPr/>
                <p14:nvPr/>
              </p14:nvContentPartPr>
              <p14:xfrm>
                <a:off x="10315898" y="949418"/>
                <a:ext cx="74160" cy="10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918DA6-7398-48D7-B19F-B727EDB08F8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07258" y="940418"/>
                  <a:ext cx="91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490CAF4-AD9E-4966-AAA9-7A5D67154CEA}"/>
                    </a:ext>
                  </a:extLst>
                </p14:cNvPr>
                <p14:cNvContentPartPr/>
                <p14:nvPr/>
              </p14:nvContentPartPr>
              <p14:xfrm>
                <a:off x="10343618" y="904418"/>
                <a:ext cx="75600" cy="19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490CAF4-AD9E-4966-AAA9-7A5D67154CE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34618" y="895418"/>
                  <a:ext cx="93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6B5008A-8571-4BBE-A25C-7B4125484B28}"/>
                    </a:ext>
                  </a:extLst>
                </p14:cNvPr>
                <p14:cNvContentPartPr/>
                <p14:nvPr/>
              </p14:nvContentPartPr>
              <p14:xfrm>
                <a:off x="10491938" y="891458"/>
                <a:ext cx="127800" cy="81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6B5008A-8571-4BBE-A25C-7B4125484B2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83298" y="882458"/>
                  <a:ext cx="145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AC30FF1-BD02-4DAC-A127-2F24D45AB618}"/>
                    </a:ext>
                  </a:extLst>
                </p14:cNvPr>
                <p14:cNvContentPartPr/>
                <p14:nvPr/>
              </p14:nvContentPartPr>
              <p14:xfrm>
                <a:off x="10657178" y="893618"/>
                <a:ext cx="81000" cy="67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AC30FF1-BD02-4DAC-A127-2F24D45AB61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48538" y="884618"/>
                  <a:ext cx="98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246EEA1-6BED-4B63-996B-0422B0CEF8D7}"/>
                    </a:ext>
                  </a:extLst>
                </p14:cNvPr>
                <p14:cNvContentPartPr/>
                <p14:nvPr/>
              </p14:nvContentPartPr>
              <p14:xfrm>
                <a:off x="10785698" y="868778"/>
                <a:ext cx="100080" cy="85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246EEA1-6BED-4B63-996B-0422B0CEF8D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76698" y="859778"/>
                  <a:ext cx="117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41A128C-E2B7-4C79-8425-FEA6612163D4}"/>
                    </a:ext>
                  </a:extLst>
                </p14:cNvPr>
                <p14:cNvContentPartPr/>
                <p14:nvPr/>
              </p14:nvContentPartPr>
              <p14:xfrm>
                <a:off x="10940498" y="778058"/>
                <a:ext cx="82080" cy="179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41A128C-E2B7-4C79-8425-FEA6612163D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31498" y="769418"/>
                  <a:ext cx="99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8ED7281-8C22-4293-99F7-3FFD626CF9FE}"/>
                    </a:ext>
                  </a:extLst>
                </p14:cNvPr>
                <p14:cNvContentPartPr/>
                <p14:nvPr/>
              </p14:nvContentPartPr>
              <p14:xfrm>
                <a:off x="11057498" y="902258"/>
                <a:ext cx="90360" cy="61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8ED7281-8C22-4293-99F7-3FFD626CF9F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48498" y="893258"/>
                  <a:ext cx="108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BE7267-7AFE-4319-8784-EFF613B38F2E}"/>
                    </a:ext>
                  </a:extLst>
                </p14:cNvPr>
                <p14:cNvContentPartPr/>
                <p14:nvPr/>
              </p14:nvContentPartPr>
              <p14:xfrm>
                <a:off x="11050298" y="922418"/>
                <a:ext cx="88200" cy="212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BE7267-7AFE-4319-8784-EFF613B38F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41658" y="913778"/>
                  <a:ext cx="105840" cy="2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2BBAA29-2BCA-4018-9B5E-5691630258C1}"/>
                  </a:ext>
                </a:extLst>
              </p14:cNvPr>
              <p14:cNvContentPartPr/>
              <p14:nvPr/>
            </p14:nvContentPartPr>
            <p14:xfrm>
              <a:off x="11402378" y="639098"/>
              <a:ext cx="119880" cy="146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2BBAA29-2BCA-4018-9B5E-5691630258C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393738" y="630098"/>
                <a:ext cx="1375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B682BCD-6D8E-448B-B852-766518D6220A}"/>
                  </a:ext>
                </a:extLst>
              </p14:cNvPr>
              <p14:cNvContentPartPr/>
              <p14:nvPr/>
            </p14:nvContentPartPr>
            <p14:xfrm>
              <a:off x="11335418" y="882458"/>
              <a:ext cx="167040" cy="25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B682BCD-6D8E-448B-B852-766518D6220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326778" y="873818"/>
                <a:ext cx="1846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44C96C4-2969-44C2-B37F-325C711D54EB}"/>
                  </a:ext>
                </a:extLst>
              </p14:cNvPr>
              <p14:cNvContentPartPr/>
              <p14:nvPr/>
            </p14:nvContentPartPr>
            <p14:xfrm>
              <a:off x="11362058" y="1009178"/>
              <a:ext cx="212760" cy="122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44C96C4-2969-44C2-B37F-325C711D54E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353418" y="1000538"/>
                <a:ext cx="2304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2FCBF1E-EA8C-43DE-BF26-54FD67DD019A}"/>
                  </a:ext>
                </a:extLst>
              </p14:cNvPr>
              <p14:cNvContentPartPr/>
              <p14:nvPr/>
            </p14:nvContentPartPr>
            <p14:xfrm>
              <a:off x="10014218" y="1266938"/>
              <a:ext cx="1521360" cy="34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2FCBF1E-EA8C-43DE-BF26-54FD67DD019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005578" y="1258298"/>
                <a:ext cx="153900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5210973-3A66-4DFE-9D4A-D5C0C58C48E6}"/>
              </a:ext>
            </a:extLst>
          </p:cNvPr>
          <p:cNvGrpSpPr/>
          <p:nvPr/>
        </p:nvGrpSpPr>
        <p:grpSpPr>
          <a:xfrm>
            <a:off x="7754498" y="1135538"/>
            <a:ext cx="1801800" cy="203400"/>
            <a:chOff x="7754498" y="1135538"/>
            <a:chExt cx="180180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92255C-57E0-440E-847B-39C1AD8FD8C6}"/>
                    </a:ext>
                  </a:extLst>
                </p14:cNvPr>
                <p14:cNvContentPartPr/>
                <p14:nvPr/>
              </p14:nvContentPartPr>
              <p14:xfrm>
                <a:off x="7754498" y="1135538"/>
                <a:ext cx="26640" cy="176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92255C-57E0-440E-847B-39C1AD8FD8C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45858" y="1126898"/>
                  <a:ext cx="44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D3A0475-E600-4111-A457-483E1B0B6041}"/>
                    </a:ext>
                  </a:extLst>
                </p14:cNvPr>
                <p14:cNvContentPartPr/>
                <p14:nvPr/>
              </p14:nvContentPartPr>
              <p14:xfrm>
                <a:off x="7758818" y="1208258"/>
                <a:ext cx="1797480" cy="130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D3A0475-E600-4111-A457-483E1B0B604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50178" y="1199258"/>
                  <a:ext cx="181512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53995E-8DBA-4949-A58F-51974E468071}"/>
                  </a:ext>
                </a:extLst>
              </p14:cNvPr>
              <p14:cNvContentPartPr/>
              <p14:nvPr/>
            </p14:nvContentPartPr>
            <p14:xfrm>
              <a:off x="669338" y="371258"/>
              <a:ext cx="169200" cy="25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53995E-8DBA-4949-A58F-51974E46807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60338" y="362618"/>
                <a:ext cx="1868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9A2FA0-097C-4FBE-922F-F747652716C0}"/>
                  </a:ext>
                </a:extLst>
              </p14:cNvPr>
              <p14:cNvContentPartPr/>
              <p14:nvPr/>
            </p14:nvContentPartPr>
            <p14:xfrm>
              <a:off x="716138" y="516698"/>
              <a:ext cx="62640" cy="1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9A2FA0-097C-4FBE-922F-F747652716C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7138" y="507698"/>
                <a:ext cx="80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4DE58D-9970-4920-9D92-2E5741B7A163}"/>
                  </a:ext>
                </a:extLst>
              </p14:cNvPr>
              <p14:cNvContentPartPr/>
              <p14:nvPr/>
            </p14:nvContentPartPr>
            <p14:xfrm>
              <a:off x="1001618" y="483578"/>
              <a:ext cx="133560" cy="10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4DE58D-9970-4920-9D92-2E5741B7A16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92978" y="474578"/>
                <a:ext cx="151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B6120D-EDBD-4079-A3DB-21CBA1D3E07A}"/>
                  </a:ext>
                </a:extLst>
              </p14:cNvPr>
              <p14:cNvContentPartPr/>
              <p14:nvPr/>
            </p14:nvContentPartPr>
            <p14:xfrm>
              <a:off x="1144178" y="486458"/>
              <a:ext cx="112320" cy="110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B6120D-EDBD-4079-A3DB-21CBA1D3E07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35538" y="477458"/>
                <a:ext cx="1299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B7A51C-D5C8-4EF5-B5B0-37023484C824}"/>
                  </a:ext>
                </a:extLst>
              </p14:cNvPr>
              <p14:cNvContentPartPr/>
              <p14:nvPr/>
            </p14:nvContentPartPr>
            <p14:xfrm>
              <a:off x="1332098" y="482498"/>
              <a:ext cx="95400" cy="10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B7A51C-D5C8-4EF5-B5B0-37023484C82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323098" y="473498"/>
                <a:ext cx="1130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AE5600-9988-4DB7-8375-FD3588308C98}"/>
                  </a:ext>
                </a:extLst>
              </p14:cNvPr>
              <p14:cNvContentPartPr/>
              <p14:nvPr/>
            </p14:nvContentPartPr>
            <p14:xfrm>
              <a:off x="1567898" y="433178"/>
              <a:ext cx="230400" cy="143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AE5600-9988-4DB7-8375-FD3588308C9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558898" y="424178"/>
                <a:ext cx="2480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ADB1BF8-C4AC-4266-97E7-35C3B3EA1E5C}"/>
                  </a:ext>
                </a:extLst>
              </p14:cNvPr>
              <p14:cNvContentPartPr/>
              <p14:nvPr/>
            </p14:nvContentPartPr>
            <p14:xfrm>
              <a:off x="1890458" y="485018"/>
              <a:ext cx="107280" cy="100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ADB1BF8-C4AC-4266-97E7-35C3B3EA1E5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881458" y="476018"/>
                <a:ext cx="1249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58282C-1A0F-42C0-AB6B-7ABFBBB60748}"/>
                  </a:ext>
                </a:extLst>
              </p14:cNvPr>
              <p14:cNvContentPartPr/>
              <p14:nvPr/>
            </p14:nvContentPartPr>
            <p14:xfrm>
              <a:off x="2127698" y="488618"/>
              <a:ext cx="89280" cy="15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58282C-1A0F-42C0-AB6B-7ABFBBB6074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119058" y="479978"/>
                <a:ext cx="1069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755EDE-F49F-4F6A-BD0D-A7BC7464633E}"/>
                  </a:ext>
                </a:extLst>
              </p14:cNvPr>
              <p14:cNvContentPartPr/>
              <p14:nvPr/>
            </p14:nvContentPartPr>
            <p14:xfrm>
              <a:off x="2148938" y="445418"/>
              <a:ext cx="24120" cy="117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755EDE-F49F-4F6A-BD0D-A7BC7464633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140298" y="436778"/>
                <a:ext cx="417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6879C4-5821-4C0C-AE8A-D3C5F608FA5E}"/>
                  </a:ext>
                </a:extLst>
              </p14:cNvPr>
              <p14:cNvContentPartPr/>
              <p14:nvPr/>
            </p14:nvContentPartPr>
            <p14:xfrm>
              <a:off x="2312018" y="438218"/>
              <a:ext cx="129960" cy="215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6879C4-5821-4C0C-AE8A-D3C5F608FA5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303018" y="429578"/>
                <a:ext cx="1476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BF263B-E8C3-497A-80A0-BB33DAC335D1}"/>
                  </a:ext>
                </a:extLst>
              </p14:cNvPr>
              <p14:cNvContentPartPr/>
              <p14:nvPr/>
            </p14:nvContentPartPr>
            <p14:xfrm>
              <a:off x="2529458" y="299978"/>
              <a:ext cx="72000" cy="304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BF263B-E8C3-497A-80A0-BB33DAC335D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520458" y="290978"/>
                <a:ext cx="896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8717319-5E2E-463E-BC62-53E7DCE23418}"/>
                  </a:ext>
                </a:extLst>
              </p14:cNvPr>
              <p14:cNvContentPartPr/>
              <p14:nvPr/>
            </p14:nvContentPartPr>
            <p14:xfrm>
              <a:off x="1491218" y="386738"/>
              <a:ext cx="120960" cy="270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8717319-5E2E-463E-BC62-53E7DCE2341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82218" y="378098"/>
                <a:ext cx="1386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9A249D6-D2C6-45D0-9790-F596D591A7B6}"/>
                  </a:ext>
                </a:extLst>
              </p14:cNvPr>
              <p14:cNvContentPartPr/>
              <p14:nvPr/>
            </p14:nvContentPartPr>
            <p14:xfrm>
              <a:off x="510578" y="1153178"/>
              <a:ext cx="147960" cy="248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9A249D6-D2C6-45D0-9790-F596D591A7B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01938" y="1144178"/>
                <a:ext cx="1656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86922E9-FE02-4F12-904C-7CBFDFC837D3}"/>
                  </a:ext>
                </a:extLst>
              </p14:cNvPr>
              <p14:cNvContentPartPr/>
              <p14:nvPr/>
            </p14:nvContentPartPr>
            <p14:xfrm>
              <a:off x="507698" y="1321298"/>
              <a:ext cx="102600" cy="14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86922E9-FE02-4F12-904C-7CBFDFC837D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99058" y="1312298"/>
                <a:ext cx="1202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22050CA-AEF2-439E-8B1B-D847D7FB210C}"/>
                  </a:ext>
                </a:extLst>
              </p14:cNvPr>
              <p14:cNvContentPartPr/>
              <p14:nvPr/>
            </p14:nvContentPartPr>
            <p14:xfrm>
              <a:off x="823418" y="1324538"/>
              <a:ext cx="99000" cy="20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22050CA-AEF2-439E-8B1B-D847D7FB210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14418" y="1315898"/>
                <a:ext cx="1166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8A9C57C-ABFB-4E1F-B06B-0B02D16ADB93}"/>
                  </a:ext>
                </a:extLst>
              </p14:cNvPr>
              <p14:cNvContentPartPr/>
              <p14:nvPr/>
            </p14:nvContentPartPr>
            <p14:xfrm>
              <a:off x="827018" y="1281338"/>
              <a:ext cx="96480" cy="14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8A9C57C-ABFB-4E1F-B06B-0B02D16ADB9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18018" y="1272338"/>
                <a:ext cx="114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FB8A734-8118-499B-AB97-9760BB62FEBD}"/>
                  </a:ext>
                </a:extLst>
              </p14:cNvPr>
              <p14:cNvContentPartPr/>
              <p14:nvPr/>
            </p14:nvContentPartPr>
            <p14:xfrm>
              <a:off x="1086218" y="1064618"/>
              <a:ext cx="90360" cy="345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FB8A734-8118-499B-AB97-9760BB62FEB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77578" y="1055978"/>
                <a:ext cx="1080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6F7DC80-5676-41D2-BA37-7036B9961BE1}"/>
                  </a:ext>
                </a:extLst>
              </p14:cNvPr>
              <p14:cNvContentPartPr/>
              <p14:nvPr/>
            </p14:nvContentPartPr>
            <p14:xfrm>
              <a:off x="1306538" y="1216898"/>
              <a:ext cx="123840" cy="1476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6F7DC80-5676-41D2-BA37-7036B9961BE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297898" y="1208258"/>
                <a:ext cx="1414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A65AD16-6266-4B70-90F6-931AFD01EF66}"/>
                  </a:ext>
                </a:extLst>
              </p14:cNvPr>
              <p14:cNvContentPartPr/>
              <p14:nvPr/>
            </p14:nvContentPartPr>
            <p14:xfrm>
              <a:off x="1320938" y="1223378"/>
              <a:ext cx="160560" cy="149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A65AD16-6266-4B70-90F6-931AFD01EF6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312298" y="1214378"/>
                <a:ext cx="178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88B66F6-5407-4566-AE98-3E5358C0E7D9}"/>
                  </a:ext>
                </a:extLst>
              </p14:cNvPr>
              <p14:cNvContentPartPr/>
              <p14:nvPr/>
            </p14:nvContentPartPr>
            <p14:xfrm>
              <a:off x="1505258" y="1131218"/>
              <a:ext cx="122760" cy="1008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88B66F6-5407-4566-AE98-3E5358C0E7D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496618" y="1122218"/>
                <a:ext cx="1404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4542124-7931-449F-BD5D-1EAF0EED4B94}"/>
                  </a:ext>
                </a:extLst>
              </p14:cNvPr>
              <p14:cNvContentPartPr/>
              <p14:nvPr/>
            </p14:nvContentPartPr>
            <p14:xfrm>
              <a:off x="1709738" y="1258658"/>
              <a:ext cx="97920" cy="226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4542124-7931-449F-BD5D-1EAF0EED4B9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701098" y="1250018"/>
                <a:ext cx="1155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E930EE9-A928-450C-B049-2FDA4069C510}"/>
                  </a:ext>
                </a:extLst>
              </p14:cNvPr>
              <p14:cNvContentPartPr/>
              <p14:nvPr/>
            </p14:nvContentPartPr>
            <p14:xfrm>
              <a:off x="1738178" y="1208618"/>
              <a:ext cx="42480" cy="151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E930EE9-A928-450C-B049-2FDA4069C51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729538" y="1199978"/>
                <a:ext cx="601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ECDCCC4-37ED-4634-A192-7D53D7660D87}"/>
                  </a:ext>
                </a:extLst>
              </p14:cNvPr>
              <p14:cNvContentPartPr/>
              <p14:nvPr/>
            </p14:nvContentPartPr>
            <p14:xfrm>
              <a:off x="1884338" y="1135538"/>
              <a:ext cx="127080" cy="72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ECDCCC4-37ED-4634-A192-7D53D7660D8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875338" y="1126898"/>
                <a:ext cx="1447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610AC88-B964-4805-ACED-613767F3B7D1}"/>
                  </a:ext>
                </a:extLst>
              </p14:cNvPr>
              <p14:cNvContentPartPr/>
              <p14:nvPr/>
            </p14:nvContentPartPr>
            <p14:xfrm>
              <a:off x="1944458" y="1204298"/>
              <a:ext cx="20520" cy="144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610AC88-B964-4805-ACED-613767F3B7D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935818" y="1195658"/>
                <a:ext cx="381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8957BF2-1610-41A1-A9FF-9D0402E14581}"/>
                  </a:ext>
                </a:extLst>
              </p14:cNvPr>
              <p14:cNvContentPartPr/>
              <p14:nvPr/>
            </p14:nvContentPartPr>
            <p14:xfrm>
              <a:off x="2061458" y="1111418"/>
              <a:ext cx="97920" cy="113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8957BF2-1610-41A1-A9FF-9D0402E1458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052818" y="1102778"/>
                <a:ext cx="1155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DD55DF7-F3AD-41CC-88FD-494652083FB6}"/>
                  </a:ext>
                </a:extLst>
              </p14:cNvPr>
              <p14:cNvContentPartPr/>
              <p14:nvPr/>
            </p14:nvContentPartPr>
            <p14:xfrm>
              <a:off x="1118618" y="969938"/>
              <a:ext cx="1145520" cy="871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DD55DF7-F3AD-41CC-88FD-494652083FB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09618" y="960938"/>
                <a:ext cx="116316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BDB17AF-F171-4EF8-8B72-4CBEEB739F85}"/>
              </a:ext>
            </a:extLst>
          </p:cNvPr>
          <p:cNvGrpSpPr/>
          <p:nvPr/>
        </p:nvGrpSpPr>
        <p:grpSpPr>
          <a:xfrm>
            <a:off x="626858" y="677978"/>
            <a:ext cx="123480" cy="383760"/>
            <a:chOff x="626858" y="677978"/>
            <a:chExt cx="12348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23B9CEA-733F-47FF-8110-E987E1E6F400}"/>
                    </a:ext>
                  </a:extLst>
                </p14:cNvPr>
                <p14:cNvContentPartPr/>
                <p14:nvPr/>
              </p14:nvContentPartPr>
              <p14:xfrm>
                <a:off x="704978" y="677978"/>
                <a:ext cx="45360" cy="96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23B9CEA-733F-47FF-8110-E987E1E6F40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5978" y="668978"/>
                  <a:ext cx="63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24AD345-002E-4D7C-AD1E-63DA78547DE2}"/>
                    </a:ext>
                  </a:extLst>
                </p14:cNvPr>
                <p14:cNvContentPartPr/>
                <p14:nvPr/>
              </p14:nvContentPartPr>
              <p14:xfrm>
                <a:off x="674738" y="747098"/>
                <a:ext cx="52920" cy="222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24AD345-002E-4D7C-AD1E-63DA78547DE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6098" y="738098"/>
                  <a:ext cx="70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AF0708C-11EA-45B3-9432-199BAF26EC64}"/>
                    </a:ext>
                  </a:extLst>
                </p14:cNvPr>
                <p14:cNvContentPartPr/>
                <p14:nvPr/>
              </p14:nvContentPartPr>
              <p14:xfrm>
                <a:off x="652058" y="941858"/>
                <a:ext cx="56520" cy="75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AF0708C-11EA-45B3-9432-199BAF26EC6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43418" y="933218"/>
                  <a:ext cx="74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13BDEB7-8830-4E0A-B51F-7415AC842E08}"/>
                    </a:ext>
                  </a:extLst>
                </p14:cNvPr>
                <p14:cNvContentPartPr/>
                <p14:nvPr/>
              </p14:nvContentPartPr>
              <p14:xfrm>
                <a:off x="626858" y="954098"/>
                <a:ext cx="91080" cy="107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13BDEB7-8830-4E0A-B51F-7415AC842E0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8218" y="945098"/>
                  <a:ext cx="108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05E9D35-11BA-4CE4-BE6C-199B12676188}"/>
                    </a:ext>
                  </a:extLst>
                </p14:cNvPr>
                <p14:cNvContentPartPr/>
                <p14:nvPr/>
              </p14:nvContentPartPr>
              <p14:xfrm>
                <a:off x="661778" y="760058"/>
                <a:ext cx="68040" cy="250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05E9D35-11BA-4CE4-BE6C-199B1267618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3138" y="751418"/>
                  <a:ext cx="8568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88E15E4-4E02-40E1-8F9C-A151C8D95C9A}"/>
              </a:ext>
            </a:extLst>
          </p:cNvPr>
          <p:cNvGrpSpPr/>
          <p:nvPr/>
        </p:nvGrpSpPr>
        <p:grpSpPr>
          <a:xfrm>
            <a:off x="581498" y="1864538"/>
            <a:ext cx="518040" cy="297360"/>
            <a:chOff x="581498" y="1864538"/>
            <a:chExt cx="51804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3FD8EFF-F9C2-4BCD-AAE3-5E0FAD624BB3}"/>
                    </a:ext>
                  </a:extLst>
                </p14:cNvPr>
                <p14:cNvContentPartPr/>
                <p14:nvPr/>
              </p14:nvContentPartPr>
              <p14:xfrm>
                <a:off x="581498" y="1864538"/>
                <a:ext cx="257760" cy="297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3FD8EFF-F9C2-4BCD-AAE3-5E0FAD624BB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2498" y="1855538"/>
                  <a:ext cx="2754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A4C9154-7EF2-42FE-BDF0-D8A63DD15A0F}"/>
                    </a:ext>
                  </a:extLst>
                </p14:cNvPr>
                <p14:cNvContentPartPr/>
                <p14:nvPr/>
              </p14:nvContentPartPr>
              <p14:xfrm>
                <a:off x="603458" y="1912058"/>
                <a:ext cx="199800" cy="242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A4C9154-7EF2-42FE-BDF0-D8A63DD15A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94818" y="1903418"/>
                  <a:ext cx="217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CA3CF26-0634-4641-960E-7FAB5B2C8FD8}"/>
                    </a:ext>
                  </a:extLst>
                </p14:cNvPr>
                <p14:cNvContentPartPr/>
                <p14:nvPr/>
              </p14:nvContentPartPr>
              <p14:xfrm>
                <a:off x="975338" y="2064338"/>
                <a:ext cx="78480" cy="16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CA3CF26-0634-4641-960E-7FAB5B2C8FD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6698" y="2055698"/>
                  <a:ext cx="96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983D3A7-5B44-4FAD-92B8-3C41E67CB4EA}"/>
                    </a:ext>
                  </a:extLst>
                </p14:cNvPr>
                <p14:cNvContentPartPr/>
                <p14:nvPr/>
              </p14:nvContentPartPr>
              <p14:xfrm>
                <a:off x="993698" y="2016098"/>
                <a:ext cx="105840" cy="11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983D3A7-5B44-4FAD-92B8-3C41E67CB4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5058" y="2007458"/>
                  <a:ext cx="12348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EE9D367-094E-4BC1-98CD-87360F68BC45}"/>
                  </a:ext>
                </a:extLst>
              </p14:cNvPr>
              <p14:cNvContentPartPr/>
              <p14:nvPr/>
            </p14:nvContentPartPr>
            <p14:xfrm>
              <a:off x="1296098" y="1829258"/>
              <a:ext cx="214200" cy="259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EE9D367-094E-4BC1-98CD-87360F68BC4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287098" y="1820258"/>
                <a:ext cx="231840" cy="27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35CA1B-E31E-4A18-85BB-1C855ECCAE4F}"/>
              </a:ext>
            </a:extLst>
          </p:cNvPr>
          <p:cNvGrpSpPr/>
          <p:nvPr/>
        </p:nvGrpSpPr>
        <p:grpSpPr>
          <a:xfrm>
            <a:off x="1269098" y="2201138"/>
            <a:ext cx="375840" cy="119520"/>
            <a:chOff x="1269098" y="2201138"/>
            <a:chExt cx="375840" cy="11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B6A5F6-FF71-4EFB-88DB-4E788B455771}"/>
                    </a:ext>
                  </a:extLst>
                </p14:cNvPr>
                <p14:cNvContentPartPr/>
                <p14:nvPr/>
              </p14:nvContentPartPr>
              <p14:xfrm>
                <a:off x="1277018" y="2201138"/>
                <a:ext cx="3960" cy="119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B6A5F6-FF71-4EFB-88DB-4E788B45577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68378" y="2192138"/>
                  <a:ext cx="21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F63E515-21CC-477D-AFE2-F9BFF4A5A8BC}"/>
                    </a:ext>
                  </a:extLst>
                </p14:cNvPr>
                <p14:cNvContentPartPr/>
                <p14:nvPr/>
              </p14:nvContentPartPr>
              <p14:xfrm>
                <a:off x="1269098" y="2225618"/>
                <a:ext cx="114120" cy="74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F63E515-21CC-477D-AFE2-F9BFF4A5A8B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60458" y="2216978"/>
                  <a:ext cx="131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F61C7F4-EC50-407F-82F0-6B7ABBA4BE31}"/>
                    </a:ext>
                  </a:extLst>
                </p14:cNvPr>
                <p14:cNvContentPartPr/>
                <p14:nvPr/>
              </p14:nvContentPartPr>
              <p14:xfrm>
                <a:off x="1411658" y="2232818"/>
                <a:ext cx="50760" cy="58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F61C7F4-EC50-407F-82F0-6B7ABBA4BE3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03018" y="2224178"/>
                  <a:ext cx="68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36CF5E3-038E-4A2A-8627-92A297C1E244}"/>
                    </a:ext>
                  </a:extLst>
                </p14:cNvPr>
                <p14:cNvContentPartPr/>
                <p14:nvPr/>
              </p14:nvContentPartPr>
              <p14:xfrm>
                <a:off x="1533698" y="2205098"/>
                <a:ext cx="111240" cy="88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36CF5E3-038E-4A2A-8627-92A297C1E24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525058" y="2196458"/>
                  <a:ext cx="1288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E82D61B-6216-4553-AC1D-B9D10B676E21}"/>
              </a:ext>
            </a:extLst>
          </p:cNvPr>
          <p:cNvGrpSpPr/>
          <p:nvPr/>
        </p:nvGrpSpPr>
        <p:grpSpPr>
          <a:xfrm>
            <a:off x="1322738" y="1595978"/>
            <a:ext cx="302760" cy="165960"/>
            <a:chOff x="1322738" y="1595978"/>
            <a:chExt cx="30276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86C8801-101C-48F9-BDE6-CE147D682A97}"/>
                    </a:ext>
                  </a:extLst>
                </p14:cNvPr>
                <p14:cNvContentPartPr/>
                <p14:nvPr/>
              </p14:nvContentPartPr>
              <p14:xfrm>
                <a:off x="1322738" y="1625858"/>
                <a:ext cx="94320" cy="136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86C8801-101C-48F9-BDE6-CE147D682A9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313738" y="1617218"/>
                  <a:ext cx="111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A6633B6-73EB-4D9C-A8CA-797BD18B1237}"/>
                    </a:ext>
                  </a:extLst>
                </p14:cNvPr>
                <p14:cNvContentPartPr/>
                <p14:nvPr/>
              </p14:nvContentPartPr>
              <p14:xfrm>
                <a:off x="1468538" y="1671218"/>
                <a:ext cx="56880" cy="4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A6633B6-73EB-4D9C-A8CA-797BD18B123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59898" y="1662218"/>
                  <a:ext cx="74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E0C96E5-F10B-4227-A020-D3B28203D6FC}"/>
                    </a:ext>
                  </a:extLst>
                </p14:cNvPr>
                <p14:cNvContentPartPr/>
                <p14:nvPr/>
              </p14:nvContentPartPr>
              <p14:xfrm>
                <a:off x="1559618" y="1595978"/>
                <a:ext cx="65880" cy="130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E0C96E5-F10B-4227-A020-D3B28203D6F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50618" y="1586978"/>
                  <a:ext cx="835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A8D7AFF-438E-4133-AE01-D394A53722DF}"/>
              </a:ext>
            </a:extLst>
          </p:cNvPr>
          <p:cNvGrpSpPr/>
          <p:nvPr/>
        </p:nvGrpSpPr>
        <p:grpSpPr>
          <a:xfrm>
            <a:off x="1843658" y="1721978"/>
            <a:ext cx="2086200" cy="315360"/>
            <a:chOff x="1843658" y="1721978"/>
            <a:chExt cx="208620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F07A90D-D1B7-4E89-AD29-6975A0325D23}"/>
                    </a:ext>
                  </a:extLst>
                </p14:cNvPr>
                <p14:cNvContentPartPr/>
                <p14:nvPr/>
              </p14:nvContentPartPr>
              <p14:xfrm>
                <a:off x="1843658" y="1829618"/>
                <a:ext cx="110520" cy="207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F07A90D-D1B7-4E89-AD29-6975A0325D2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34658" y="1820978"/>
                  <a:ext cx="128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21E0D14-4EB7-465B-AE60-53C4317C770E}"/>
                    </a:ext>
                  </a:extLst>
                </p14:cNvPr>
                <p14:cNvContentPartPr/>
                <p14:nvPr/>
              </p14:nvContentPartPr>
              <p14:xfrm>
                <a:off x="2060018" y="1792178"/>
                <a:ext cx="56160" cy="234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21E0D14-4EB7-465B-AE60-53C4317C770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51018" y="1783538"/>
                  <a:ext cx="73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ECC307-82C4-4DFF-A2AB-64749435C921}"/>
                    </a:ext>
                  </a:extLst>
                </p14:cNvPr>
                <p14:cNvContentPartPr/>
                <p14:nvPr/>
              </p14:nvContentPartPr>
              <p14:xfrm>
                <a:off x="2218778" y="1801178"/>
                <a:ext cx="31680" cy="172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ECC307-82C4-4DFF-A2AB-64749435C92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09778" y="1792178"/>
                  <a:ext cx="49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64679D1-0C96-4707-B8F0-02D4DCBB37E2}"/>
                    </a:ext>
                  </a:extLst>
                </p14:cNvPr>
                <p14:cNvContentPartPr/>
                <p14:nvPr/>
              </p14:nvContentPartPr>
              <p14:xfrm>
                <a:off x="2269178" y="1880018"/>
                <a:ext cx="89280" cy="93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64679D1-0C96-4707-B8F0-02D4DCBB37E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260178" y="1871018"/>
                  <a:ext cx="106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B877D17-1B44-497E-86B4-D034B48231FF}"/>
                    </a:ext>
                  </a:extLst>
                </p14:cNvPr>
                <p14:cNvContentPartPr/>
                <p14:nvPr/>
              </p14:nvContentPartPr>
              <p14:xfrm>
                <a:off x="2396618" y="1792178"/>
                <a:ext cx="87840" cy="217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B877D17-1B44-497E-86B4-D034B48231F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387618" y="1783178"/>
                  <a:ext cx="105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9CD90FC-A8A0-4F35-8526-FF78189C3341}"/>
                    </a:ext>
                  </a:extLst>
                </p14:cNvPr>
                <p14:cNvContentPartPr/>
                <p14:nvPr/>
              </p14:nvContentPartPr>
              <p14:xfrm>
                <a:off x="2603978" y="1866698"/>
                <a:ext cx="42120" cy="42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9CD90FC-A8A0-4F35-8526-FF78189C334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594978" y="1857698"/>
                  <a:ext cx="59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919139-4C7C-468C-A0EE-0B2F131E6FC6}"/>
                    </a:ext>
                  </a:extLst>
                </p14:cNvPr>
                <p14:cNvContentPartPr/>
                <p14:nvPr/>
              </p14:nvContentPartPr>
              <p14:xfrm>
                <a:off x="2801618" y="1876778"/>
                <a:ext cx="249120" cy="115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919139-4C7C-468C-A0EE-0B2F131E6FC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792618" y="1867778"/>
                  <a:ext cx="266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89698E6-3F0D-4466-9B79-D5E84D692059}"/>
                    </a:ext>
                  </a:extLst>
                </p14:cNvPr>
                <p14:cNvContentPartPr/>
                <p14:nvPr/>
              </p14:nvContentPartPr>
              <p14:xfrm>
                <a:off x="3106538" y="1869218"/>
                <a:ext cx="84960" cy="121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89698E6-3F0D-4466-9B79-D5E84D69205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97538" y="1860218"/>
                  <a:ext cx="102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68132BC-AD31-4845-9A55-DBC13E9849A8}"/>
                    </a:ext>
                  </a:extLst>
                </p14:cNvPr>
                <p14:cNvContentPartPr/>
                <p14:nvPr/>
              </p14:nvContentPartPr>
              <p14:xfrm>
                <a:off x="3303818" y="1721978"/>
                <a:ext cx="71280" cy="282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68132BC-AD31-4845-9A55-DBC13E9849A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295178" y="1712978"/>
                  <a:ext cx="889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F7A0237-C7BF-4FDA-B661-39D2BD9628EE}"/>
                    </a:ext>
                  </a:extLst>
                </p14:cNvPr>
                <p14:cNvContentPartPr/>
                <p14:nvPr/>
              </p14:nvContentPartPr>
              <p14:xfrm>
                <a:off x="3845258" y="1729178"/>
                <a:ext cx="84600" cy="232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F7A0237-C7BF-4FDA-B661-39D2BD9628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836258" y="1720178"/>
                  <a:ext cx="102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CFFC3C8-AEF7-4880-9C19-0880F9F584B1}"/>
                    </a:ext>
                  </a:extLst>
                </p14:cNvPr>
                <p14:cNvContentPartPr/>
                <p14:nvPr/>
              </p14:nvContentPartPr>
              <p14:xfrm>
                <a:off x="3404978" y="1765898"/>
                <a:ext cx="14040" cy="183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CFFC3C8-AEF7-4880-9C19-0880F9F584B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95978" y="1756898"/>
                  <a:ext cx="31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FF21BE3-E08C-4090-A22C-635F9C6328DD}"/>
                    </a:ext>
                  </a:extLst>
                </p14:cNvPr>
                <p14:cNvContentPartPr/>
                <p14:nvPr/>
              </p14:nvContentPartPr>
              <p14:xfrm>
                <a:off x="3414698" y="1847258"/>
                <a:ext cx="84240" cy="106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FF21BE3-E08C-4090-A22C-635F9C6328D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06058" y="1838618"/>
                  <a:ext cx="101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1629BB3-4B03-46C5-8E18-5C611DD76682}"/>
                    </a:ext>
                  </a:extLst>
                </p14:cNvPr>
                <p14:cNvContentPartPr/>
                <p14:nvPr/>
              </p14:nvContentPartPr>
              <p14:xfrm>
                <a:off x="3561218" y="1766618"/>
                <a:ext cx="204480" cy="171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1629BB3-4B03-46C5-8E18-5C611DD7668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52218" y="1757618"/>
                  <a:ext cx="22212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791E6A-E3FA-411D-832A-3AC5EE834900}"/>
              </a:ext>
            </a:extLst>
          </p:cNvPr>
          <p:cNvGrpSpPr/>
          <p:nvPr/>
        </p:nvGrpSpPr>
        <p:grpSpPr>
          <a:xfrm>
            <a:off x="599498" y="2566538"/>
            <a:ext cx="132120" cy="265680"/>
            <a:chOff x="599498" y="2566538"/>
            <a:chExt cx="13212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6C1DC15-EE2E-4BA3-BC0B-FE8CB9923BB2}"/>
                    </a:ext>
                  </a:extLst>
                </p14:cNvPr>
                <p14:cNvContentPartPr/>
                <p14:nvPr/>
              </p14:nvContentPartPr>
              <p14:xfrm>
                <a:off x="599498" y="2566538"/>
                <a:ext cx="132120" cy="94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6C1DC15-EE2E-4BA3-BC0B-FE8CB9923BB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90858" y="2557538"/>
                  <a:ext cx="149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031BC53-7358-4914-A17D-23A32AF9863E}"/>
                    </a:ext>
                  </a:extLst>
                </p14:cNvPr>
                <p14:cNvContentPartPr/>
                <p14:nvPr/>
              </p14:nvContentPartPr>
              <p14:xfrm>
                <a:off x="649178" y="2678138"/>
                <a:ext cx="22320" cy="154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031BC53-7358-4914-A17D-23A32AF9863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0178" y="2669138"/>
                  <a:ext cx="399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9D38333-2053-476D-9D36-9AA94D0AE0D4}"/>
              </a:ext>
            </a:extLst>
          </p:cNvPr>
          <p:cNvGrpSpPr/>
          <p:nvPr/>
        </p:nvGrpSpPr>
        <p:grpSpPr>
          <a:xfrm>
            <a:off x="907658" y="2691818"/>
            <a:ext cx="82800" cy="82800"/>
            <a:chOff x="907658" y="2691818"/>
            <a:chExt cx="82800" cy="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3EFD7EB-1FD0-4106-9339-B5309F7FE1AE}"/>
                    </a:ext>
                  </a:extLst>
                </p14:cNvPr>
                <p14:cNvContentPartPr/>
                <p14:nvPr/>
              </p14:nvContentPartPr>
              <p14:xfrm>
                <a:off x="907658" y="2767058"/>
                <a:ext cx="81720" cy="7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3EFD7EB-1FD0-4106-9339-B5309F7FE1A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98658" y="2758418"/>
                  <a:ext cx="99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0C41C02-E99F-440D-A33F-F04E9D9DEF0B}"/>
                    </a:ext>
                  </a:extLst>
                </p14:cNvPr>
                <p14:cNvContentPartPr/>
                <p14:nvPr/>
              </p14:nvContentPartPr>
              <p14:xfrm>
                <a:off x="907658" y="2691818"/>
                <a:ext cx="82800" cy="7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0C41C02-E99F-440D-A33F-F04E9D9DEF0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98658" y="2682818"/>
                  <a:ext cx="1004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6043A64-F01D-40CA-92D9-3D01AA1F22B4}"/>
              </a:ext>
            </a:extLst>
          </p:cNvPr>
          <p:cNvGrpSpPr/>
          <p:nvPr/>
        </p:nvGrpSpPr>
        <p:grpSpPr>
          <a:xfrm>
            <a:off x="1244978" y="3010058"/>
            <a:ext cx="380520" cy="132840"/>
            <a:chOff x="1244978" y="3010058"/>
            <a:chExt cx="380520" cy="1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28265C7-689B-4FA3-BEE8-A176990BA934}"/>
                    </a:ext>
                  </a:extLst>
                </p14:cNvPr>
                <p14:cNvContentPartPr/>
                <p14:nvPr/>
              </p14:nvContentPartPr>
              <p14:xfrm>
                <a:off x="1244978" y="3010058"/>
                <a:ext cx="7200" cy="117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28265C7-689B-4FA3-BEE8-A176990BA93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235978" y="3001058"/>
                  <a:ext cx="24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8A6A74F-86A9-45A8-B00C-A4FE4EC6748D}"/>
                    </a:ext>
                  </a:extLst>
                </p14:cNvPr>
                <p14:cNvContentPartPr/>
                <p14:nvPr/>
              </p14:nvContentPartPr>
              <p14:xfrm>
                <a:off x="1260818" y="3047858"/>
                <a:ext cx="96480" cy="95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8A6A74F-86A9-45A8-B00C-A4FE4EC6748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51818" y="3038858"/>
                  <a:ext cx="114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294E9FF-BB01-481B-8DEA-2DC461A74E1A}"/>
                    </a:ext>
                  </a:extLst>
                </p14:cNvPr>
                <p14:cNvContentPartPr/>
                <p14:nvPr/>
              </p14:nvContentPartPr>
              <p14:xfrm>
                <a:off x="1408058" y="3057938"/>
                <a:ext cx="36000" cy="60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294E9FF-BB01-481B-8DEA-2DC461A74E1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99418" y="3048938"/>
                  <a:ext cx="53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B1C20B3-CE50-4F01-8D1D-D4E947F1485C}"/>
                    </a:ext>
                  </a:extLst>
                </p14:cNvPr>
                <p14:cNvContentPartPr/>
                <p14:nvPr/>
              </p14:nvContentPartPr>
              <p14:xfrm>
                <a:off x="1513538" y="3023738"/>
                <a:ext cx="111960" cy="111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B1C20B3-CE50-4F01-8D1D-D4E947F1485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504898" y="3014738"/>
                  <a:ext cx="1296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5A29B0F-E0B4-4285-8D78-ED42431A56FE}"/>
              </a:ext>
            </a:extLst>
          </p:cNvPr>
          <p:cNvGrpSpPr/>
          <p:nvPr/>
        </p:nvGrpSpPr>
        <p:grpSpPr>
          <a:xfrm>
            <a:off x="1260458" y="2423618"/>
            <a:ext cx="300240" cy="433800"/>
            <a:chOff x="1260458" y="2423618"/>
            <a:chExt cx="30024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B529317-9A99-4407-9F98-6E56B4192295}"/>
                    </a:ext>
                  </a:extLst>
                </p14:cNvPr>
                <p14:cNvContentPartPr/>
                <p14:nvPr/>
              </p14:nvContentPartPr>
              <p14:xfrm>
                <a:off x="1272698" y="2582378"/>
                <a:ext cx="212760" cy="275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B529317-9A99-4407-9F98-6E56B419229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63698" y="2573378"/>
                  <a:ext cx="2304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6D40E92-BDE3-4830-8D48-D86851C1B1CE}"/>
                    </a:ext>
                  </a:extLst>
                </p14:cNvPr>
                <p14:cNvContentPartPr/>
                <p14:nvPr/>
              </p14:nvContentPartPr>
              <p14:xfrm>
                <a:off x="1260458" y="2463578"/>
                <a:ext cx="86040" cy="85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6D40E92-BDE3-4830-8D48-D86851C1B1C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51818" y="2454578"/>
                  <a:ext cx="103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FA03A21-3520-42F3-92F0-212CD413505E}"/>
                    </a:ext>
                  </a:extLst>
                </p14:cNvPr>
                <p14:cNvContentPartPr/>
                <p14:nvPr/>
              </p14:nvContentPartPr>
              <p14:xfrm>
                <a:off x="1397258" y="2501738"/>
                <a:ext cx="57960" cy="6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FA03A21-3520-42F3-92F0-212CD413505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388258" y="2493098"/>
                  <a:ext cx="75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5771458-F3AF-4593-9AB3-66B2E40A596C}"/>
                    </a:ext>
                  </a:extLst>
                </p14:cNvPr>
                <p14:cNvContentPartPr/>
                <p14:nvPr/>
              </p14:nvContentPartPr>
              <p14:xfrm>
                <a:off x="1500938" y="2423618"/>
                <a:ext cx="59760" cy="106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5771458-F3AF-4593-9AB3-66B2E40A596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491938" y="2414618"/>
                  <a:ext cx="7740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CB00D9D-7529-4F0A-B1D7-299A1B2D2B89}"/>
              </a:ext>
            </a:extLst>
          </p:cNvPr>
          <p:cNvGrpSpPr/>
          <p:nvPr/>
        </p:nvGrpSpPr>
        <p:grpSpPr>
          <a:xfrm>
            <a:off x="1839338" y="2493098"/>
            <a:ext cx="1879200" cy="326520"/>
            <a:chOff x="1839338" y="2493098"/>
            <a:chExt cx="187920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D302BA5-20F1-4AC7-ADA6-FC6B4F50D7E8}"/>
                    </a:ext>
                  </a:extLst>
                </p14:cNvPr>
                <p14:cNvContentPartPr/>
                <p14:nvPr/>
              </p14:nvContentPartPr>
              <p14:xfrm>
                <a:off x="1839338" y="2611898"/>
                <a:ext cx="133200" cy="207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D302BA5-20F1-4AC7-ADA6-FC6B4F50D7E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830338" y="2602898"/>
                  <a:ext cx="150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3286CFC-67D3-4CA5-A0A0-E0BA1531BDE5}"/>
                    </a:ext>
                  </a:extLst>
                </p14:cNvPr>
                <p14:cNvContentPartPr/>
                <p14:nvPr/>
              </p14:nvContentPartPr>
              <p14:xfrm>
                <a:off x="2080538" y="2547098"/>
                <a:ext cx="82800" cy="249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3286CFC-67D3-4CA5-A0A0-E0BA1531BDE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071898" y="2538458"/>
                  <a:ext cx="100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8192EFA-73C3-482B-91F7-5D9A7D102A50}"/>
                    </a:ext>
                  </a:extLst>
                </p14:cNvPr>
                <p14:cNvContentPartPr/>
                <p14:nvPr/>
              </p14:nvContentPartPr>
              <p14:xfrm>
                <a:off x="2214818" y="2557538"/>
                <a:ext cx="19080" cy="189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8192EFA-73C3-482B-91F7-5D9A7D102A5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206178" y="2548898"/>
                  <a:ext cx="36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C45109A-4271-4E29-BA65-4A63A387F662}"/>
                    </a:ext>
                  </a:extLst>
                </p14:cNvPr>
                <p14:cNvContentPartPr/>
                <p14:nvPr/>
              </p14:nvContentPartPr>
              <p14:xfrm>
                <a:off x="2236418" y="2651858"/>
                <a:ext cx="84240" cy="87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C45109A-4271-4E29-BA65-4A63A387F66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227418" y="2643218"/>
                  <a:ext cx="101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AA857B8-77D2-49AA-B48B-A5E6F2A0182A}"/>
                    </a:ext>
                  </a:extLst>
                </p14:cNvPr>
                <p14:cNvContentPartPr/>
                <p14:nvPr/>
              </p14:nvContentPartPr>
              <p14:xfrm>
                <a:off x="2366018" y="2522618"/>
                <a:ext cx="102960" cy="239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AA857B8-77D2-49AA-B48B-A5E6F2A0182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357378" y="2513618"/>
                  <a:ext cx="12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19447DB-6E89-4550-84BE-C007727FC038}"/>
                    </a:ext>
                  </a:extLst>
                </p14:cNvPr>
                <p14:cNvContentPartPr/>
                <p14:nvPr/>
              </p14:nvContentPartPr>
              <p14:xfrm>
                <a:off x="2649698" y="2678138"/>
                <a:ext cx="88560" cy="119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19447DB-6E89-4550-84BE-C007727FC03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640698" y="2669138"/>
                  <a:ext cx="106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CC4B3F-4044-443E-807F-8F29A64EF020}"/>
                    </a:ext>
                  </a:extLst>
                </p14:cNvPr>
                <p14:cNvContentPartPr/>
                <p14:nvPr/>
              </p14:nvContentPartPr>
              <p14:xfrm>
                <a:off x="2535938" y="2707658"/>
                <a:ext cx="37800" cy="21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CC4B3F-4044-443E-807F-8F29A64EF02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527298" y="2699018"/>
                  <a:ext cx="55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523CE83-5B8B-4D86-8E89-7C05442E63D6}"/>
                    </a:ext>
                  </a:extLst>
                </p14:cNvPr>
                <p14:cNvContentPartPr/>
                <p14:nvPr/>
              </p14:nvContentPartPr>
              <p14:xfrm>
                <a:off x="2784698" y="2693258"/>
                <a:ext cx="67680" cy="92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523CE83-5B8B-4D86-8E89-7C05442E63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776058" y="2684258"/>
                  <a:ext cx="85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955E7AF-A4EF-40A6-9745-3611D6FB5E32}"/>
                    </a:ext>
                  </a:extLst>
                </p14:cNvPr>
                <p14:cNvContentPartPr/>
                <p14:nvPr/>
              </p14:nvContentPartPr>
              <p14:xfrm>
                <a:off x="2774978" y="2632418"/>
                <a:ext cx="57960" cy="41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955E7AF-A4EF-40A6-9745-3611D6FB5E3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766338" y="2623418"/>
                  <a:ext cx="75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ADF3351-F83C-4B84-9207-6DB59856F1FF}"/>
                    </a:ext>
                  </a:extLst>
                </p14:cNvPr>
                <p14:cNvContentPartPr/>
                <p14:nvPr/>
              </p14:nvContentPartPr>
              <p14:xfrm>
                <a:off x="2912858" y="2697218"/>
                <a:ext cx="100800" cy="76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ADF3351-F83C-4B84-9207-6DB59856F1F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904218" y="2688218"/>
                  <a:ext cx="118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D086DDD-C45F-493F-A2F0-B44F38D7EA98}"/>
                    </a:ext>
                  </a:extLst>
                </p14:cNvPr>
                <p14:cNvContentPartPr/>
                <p14:nvPr/>
              </p14:nvContentPartPr>
              <p14:xfrm>
                <a:off x="3104018" y="2506058"/>
                <a:ext cx="62640" cy="227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D086DDD-C45F-493F-A2F0-B44F38D7EA9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095018" y="2497418"/>
                  <a:ext cx="80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B60CBBA-1C87-4217-AEA7-F1D32E959AC6}"/>
                    </a:ext>
                  </a:extLst>
                </p14:cNvPr>
                <p14:cNvContentPartPr/>
                <p14:nvPr/>
              </p14:nvContentPartPr>
              <p14:xfrm>
                <a:off x="3236138" y="2530178"/>
                <a:ext cx="15840" cy="152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B60CBBA-1C87-4217-AEA7-F1D32E959AC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27498" y="2521178"/>
                  <a:ext cx="33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36F0E7D-1FBE-4C00-B53C-1AE7E41F7A75}"/>
                    </a:ext>
                  </a:extLst>
                </p14:cNvPr>
                <p14:cNvContentPartPr/>
                <p14:nvPr/>
              </p14:nvContentPartPr>
              <p14:xfrm>
                <a:off x="3263138" y="2575898"/>
                <a:ext cx="84240" cy="89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36F0E7D-1FBE-4C00-B53C-1AE7E41F7A7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254138" y="2566898"/>
                  <a:ext cx="101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9D8404F-3B5F-4B42-9980-D10211BDE6A1}"/>
                    </a:ext>
                  </a:extLst>
                </p14:cNvPr>
                <p14:cNvContentPartPr/>
                <p14:nvPr/>
              </p14:nvContentPartPr>
              <p14:xfrm>
                <a:off x="3422258" y="2534138"/>
                <a:ext cx="208080" cy="151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9D8404F-3B5F-4B42-9980-D10211BDE6A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413618" y="2525498"/>
                  <a:ext cx="225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23D2DB0-1E67-452B-A809-D82A641F1EA0}"/>
                    </a:ext>
                  </a:extLst>
                </p14:cNvPr>
                <p14:cNvContentPartPr/>
                <p14:nvPr/>
              </p14:nvContentPartPr>
              <p14:xfrm>
                <a:off x="3664538" y="2493098"/>
                <a:ext cx="54000" cy="290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23D2DB0-1E67-452B-A809-D82A641F1EA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655538" y="2484458"/>
                  <a:ext cx="71640" cy="30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F869A36-78CE-41F0-8338-6341FA7D59EB}"/>
                  </a:ext>
                </a:extLst>
              </p14:cNvPr>
              <p14:cNvContentPartPr/>
              <p14:nvPr/>
            </p14:nvContentPartPr>
            <p14:xfrm>
              <a:off x="4046858" y="1643498"/>
              <a:ext cx="141120" cy="11660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F869A36-78CE-41F0-8338-6341FA7D59EB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037858" y="1634858"/>
                <a:ext cx="158760" cy="118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E670B32-E405-4618-BBB7-9BB3807D4784}"/>
              </a:ext>
            </a:extLst>
          </p:cNvPr>
          <p:cNvGrpSpPr/>
          <p:nvPr/>
        </p:nvGrpSpPr>
        <p:grpSpPr>
          <a:xfrm>
            <a:off x="4538258" y="1982978"/>
            <a:ext cx="1950480" cy="483480"/>
            <a:chOff x="4538258" y="1982978"/>
            <a:chExt cx="195048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9AB8939-247D-4060-A811-C0681A9D796F}"/>
                    </a:ext>
                  </a:extLst>
                </p14:cNvPr>
                <p14:cNvContentPartPr/>
                <p14:nvPr/>
              </p14:nvContentPartPr>
              <p14:xfrm>
                <a:off x="4538258" y="2075138"/>
                <a:ext cx="127440" cy="217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9AB8939-247D-4060-A811-C0681A9D796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529258" y="2066138"/>
                  <a:ext cx="145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EFC8124-EED8-43F3-B154-B28C58F60C8C}"/>
                    </a:ext>
                  </a:extLst>
                </p14:cNvPr>
                <p14:cNvContentPartPr/>
                <p14:nvPr/>
              </p14:nvContentPartPr>
              <p14:xfrm>
                <a:off x="4540058" y="2177738"/>
                <a:ext cx="127800" cy="30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EFC8124-EED8-43F3-B154-B28C58F60C8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531058" y="2169098"/>
                  <a:ext cx="145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E3EE56F-DA6A-437A-81E3-F71B8CC60F05}"/>
                    </a:ext>
                  </a:extLst>
                </p14:cNvPr>
                <p14:cNvContentPartPr/>
                <p14:nvPr/>
              </p14:nvContentPartPr>
              <p14:xfrm>
                <a:off x="4726178" y="2205458"/>
                <a:ext cx="116640" cy="72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E3EE56F-DA6A-437A-81E3-F71B8CC60F0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717178" y="2196818"/>
                  <a:ext cx="134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0F20AFF-31EF-4AA4-8A1E-A8FFB5225564}"/>
                    </a:ext>
                  </a:extLst>
                </p14:cNvPr>
                <p14:cNvContentPartPr/>
                <p14:nvPr/>
              </p14:nvContentPartPr>
              <p14:xfrm>
                <a:off x="4839578" y="2200418"/>
                <a:ext cx="126000" cy="84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0F20AFF-31EF-4AA4-8A1E-A8FFB522556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830578" y="2191418"/>
                  <a:ext cx="143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02D41E0-1C31-4BB3-9A93-729B04BA2AC6}"/>
                    </a:ext>
                  </a:extLst>
                </p14:cNvPr>
                <p14:cNvContentPartPr/>
                <p14:nvPr/>
              </p14:nvContentPartPr>
              <p14:xfrm>
                <a:off x="5018858" y="2211218"/>
                <a:ext cx="89640" cy="64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02D41E0-1C31-4BB3-9A93-729B04BA2AC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10218" y="2202578"/>
                  <a:ext cx="107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D1779E5-B819-4DAA-AF70-516268A86CCC}"/>
                    </a:ext>
                  </a:extLst>
                </p14:cNvPr>
                <p14:cNvContentPartPr/>
                <p14:nvPr/>
              </p14:nvContentPartPr>
              <p14:xfrm>
                <a:off x="5182658" y="2164778"/>
                <a:ext cx="86040" cy="105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D1779E5-B819-4DAA-AF70-516268A86CC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174018" y="2156138"/>
                  <a:ext cx="103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9D46E96-7A56-4B58-B8B5-2D5E1D10F0DC}"/>
                    </a:ext>
                  </a:extLst>
                </p14:cNvPr>
                <p14:cNvContentPartPr/>
                <p14:nvPr/>
              </p14:nvContentPartPr>
              <p14:xfrm>
                <a:off x="5372378" y="1982978"/>
                <a:ext cx="60480" cy="420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9D46E96-7A56-4B58-B8B5-2D5E1D10F0D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63738" y="1974338"/>
                  <a:ext cx="781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67BF3-65F6-4724-957E-918E95EC4159}"/>
                    </a:ext>
                  </a:extLst>
                </p14:cNvPr>
                <p14:cNvContentPartPr/>
                <p14:nvPr/>
              </p14:nvContentPartPr>
              <p14:xfrm>
                <a:off x="5324858" y="2232818"/>
                <a:ext cx="100440" cy="2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67BF3-65F6-4724-957E-918E95EC415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315858" y="2224178"/>
                  <a:ext cx="118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212C1C1-BC8D-4BDB-9F82-7234824DF3FC}"/>
                    </a:ext>
                  </a:extLst>
                </p14:cNvPr>
                <p14:cNvContentPartPr/>
                <p14:nvPr/>
              </p14:nvContentPartPr>
              <p14:xfrm>
                <a:off x="5445818" y="2171978"/>
                <a:ext cx="109440" cy="88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212C1C1-BC8D-4BDB-9F82-7234824DF3F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437178" y="2163338"/>
                  <a:ext cx="127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6C951F9-F62A-4361-BFDF-8A33E10E5608}"/>
                    </a:ext>
                  </a:extLst>
                </p14:cNvPr>
                <p14:cNvContentPartPr/>
                <p14:nvPr/>
              </p14:nvContentPartPr>
              <p14:xfrm>
                <a:off x="5609978" y="2159018"/>
                <a:ext cx="101160" cy="78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6C951F9-F62A-4361-BFDF-8A33E10E560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600978" y="2150378"/>
                  <a:ext cx="118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D6307B6-458D-4023-A113-EA296369344A}"/>
                    </a:ext>
                  </a:extLst>
                </p14:cNvPr>
                <p14:cNvContentPartPr/>
                <p14:nvPr/>
              </p14:nvContentPartPr>
              <p14:xfrm>
                <a:off x="5765138" y="2156498"/>
                <a:ext cx="148320" cy="75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D6307B6-458D-4023-A113-EA296369344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756498" y="2147498"/>
                  <a:ext cx="165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B60B66B-523E-4485-9AF1-862521BBB91D}"/>
                    </a:ext>
                  </a:extLst>
                </p14:cNvPr>
                <p14:cNvContentPartPr/>
                <p14:nvPr/>
              </p14:nvContentPartPr>
              <p14:xfrm>
                <a:off x="5976818" y="2164058"/>
                <a:ext cx="133200" cy="83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B60B66B-523E-4485-9AF1-862521BBB91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968178" y="2155418"/>
                  <a:ext cx="150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BC9549E-7947-4BAF-BFB1-61C961803D9B}"/>
                    </a:ext>
                  </a:extLst>
                </p14:cNvPr>
                <p14:cNvContentPartPr/>
                <p14:nvPr/>
              </p14:nvContentPartPr>
              <p14:xfrm>
                <a:off x="6190658" y="2180618"/>
                <a:ext cx="88920" cy="669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BC9549E-7947-4BAF-BFB1-61C961803D9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182018" y="2171978"/>
                  <a:ext cx="106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782F8B7-3727-40A9-B5F2-EBFF86FBBB54}"/>
                    </a:ext>
                  </a:extLst>
                </p14:cNvPr>
                <p14:cNvContentPartPr/>
                <p14:nvPr/>
              </p14:nvContentPartPr>
              <p14:xfrm>
                <a:off x="6221618" y="2170538"/>
                <a:ext cx="108360" cy="295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782F8B7-3727-40A9-B5F2-EBFF86FBBB5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212618" y="2161898"/>
                  <a:ext cx="1260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3B9ACE7-211C-45A3-B8FE-592BA3425982}"/>
                    </a:ext>
                  </a:extLst>
                </p14:cNvPr>
                <p14:cNvContentPartPr/>
                <p14:nvPr/>
              </p14:nvContentPartPr>
              <p14:xfrm>
                <a:off x="6270218" y="2062538"/>
                <a:ext cx="20520" cy="49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3B9ACE7-211C-45A3-B8FE-592BA342598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261218" y="2053898"/>
                  <a:ext cx="38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8DBAEA1-568E-4DB1-80A8-0289BD8C86C7}"/>
                    </a:ext>
                  </a:extLst>
                </p14:cNvPr>
                <p14:cNvContentPartPr/>
                <p14:nvPr/>
              </p14:nvContentPartPr>
              <p14:xfrm>
                <a:off x="6338978" y="2160098"/>
                <a:ext cx="149760" cy="77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8DBAEA1-568E-4DB1-80A8-0289BD8C86C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330338" y="2151098"/>
                  <a:ext cx="16740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C987432E-8621-43F3-B9B2-17E7B868A8BE}"/>
              </a:ext>
            </a:extLst>
          </p:cNvPr>
          <p:cNvGrpSpPr/>
          <p:nvPr/>
        </p:nvGrpSpPr>
        <p:grpSpPr>
          <a:xfrm>
            <a:off x="6770258" y="1994498"/>
            <a:ext cx="1026720" cy="194400"/>
            <a:chOff x="6770258" y="1994498"/>
            <a:chExt cx="102672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BBEA936-7C46-4AA7-905B-18340CFCE43E}"/>
                    </a:ext>
                  </a:extLst>
                </p14:cNvPr>
                <p14:cNvContentPartPr/>
                <p14:nvPr/>
              </p14:nvContentPartPr>
              <p14:xfrm>
                <a:off x="6770258" y="1994498"/>
                <a:ext cx="173160" cy="194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BBEA936-7C46-4AA7-905B-18340CFCE43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761258" y="1985858"/>
                  <a:ext cx="190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5671B67-5B36-42E0-9639-9EACC5E6AD7E}"/>
                    </a:ext>
                  </a:extLst>
                </p14:cNvPr>
                <p14:cNvContentPartPr/>
                <p14:nvPr/>
              </p14:nvContentPartPr>
              <p14:xfrm>
                <a:off x="6791858" y="2088098"/>
                <a:ext cx="84600" cy="90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5671B67-5B36-42E0-9639-9EACC5E6AD7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782858" y="2079098"/>
                  <a:ext cx="102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771745-82CB-4566-B510-9C8A1ACAEAEF}"/>
                    </a:ext>
                  </a:extLst>
                </p14:cNvPr>
                <p14:cNvContentPartPr/>
                <p14:nvPr/>
              </p14:nvContentPartPr>
              <p14:xfrm>
                <a:off x="6909578" y="2116178"/>
                <a:ext cx="92520" cy="655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771745-82CB-4566-B510-9C8A1ACAEAE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00578" y="2107538"/>
                  <a:ext cx="110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420CE2C-FDA5-4DB2-81A1-418B7EC4B510}"/>
                    </a:ext>
                  </a:extLst>
                </p14:cNvPr>
                <p14:cNvContentPartPr/>
                <p14:nvPr/>
              </p14:nvContentPartPr>
              <p14:xfrm>
                <a:off x="7038458" y="2106098"/>
                <a:ext cx="122400" cy="61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420CE2C-FDA5-4DB2-81A1-418B7EC4B51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29458" y="2097458"/>
                  <a:ext cx="140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6063462-9521-4C8E-AA1D-F16C0DD50E9A}"/>
                    </a:ext>
                  </a:extLst>
                </p14:cNvPr>
                <p14:cNvContentPartPr/>
                <p14:nvPr/>
              </p14:nvContentPartPr>
              <p14:xfrm>
                <a:off x="7208738" y="2112578"/>
                <a:ext cx="130680" cy="61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6063462-9521-4C8E-AA1D-F16C0DD50E9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99738" y="2103578"/>
                  <a:ext cx="148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951D53A-EBAD-4CD3-8E73-01DF07A8DB57}"/>
                    </a:ext>
                  </a:extLst>
                </p14:cNvPr>
                <p14:cNvContentPartPr/>
                <p14:nvPr/>
              </p14:nvContentPartPr>
              <p14:xfrm>
                <a:off x="7320698" y="2065418"/>
                <a:ext cx="35280" cy="10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951D53A-EBAD-4CD3-8E73-01DF07A8DB5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312058" y="2056778"/>
                  <a:ext cx="52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5A68680-C58F-4322-A7DD-A2091165260E}"/>
                    </a:ext>
                  </a:extLst>
                </p14:cNvPr>
                <p14:cNvContentPartPr/>
                <p14:nvPr/>
              </p14:nvContentPartPr>
              <p14:xfrm>
                <a:off x="7420058" y="2099618"/>
                <a:ext cx="111960" cy="86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5A68680-C58F-4322-A7DD-A2091165260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411418" y="2090618"/>
                  <a:ext cx="129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B815B99-5201-4133-BD6D-56B9EAC728B3}"/>
                    </a:ext>
                  </a:extLst>
                </p14:cNvPr>
                <p14:cNvContentPartPr/>
                <p14:nvPr/>
              </p14:nvContentPartPr>
              <p14:xfrm>
                <a:off x="7533818" y="2103578"/>
                <a:ext cx="97200" cy="604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B815B99-5201-4133-BD6D-56B9EAC728B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524818" y="2094578"/>
                  <a:ext cx="114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85AF98D-E4E5-4C17-B333-E8421934C5F0}"/>
                    </a:ext>
                  </a:extLst>
                </p14:cNvPr>
                <p14:cNvContentPartPr/>
                <p14:nvPr/>
              </p14:nvContentPartPr>
              <p14:xfrm>
                <a:off x="7632818" y="2107538"/>
                <a:ext cx="164160" cy="680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85AF98D-E4E5-4C17-B333-E8421934C5F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623818" y="2098898"/>
                  <a:ext cx="18180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C34790D-9731-469E-A84D-55C1D523450A}"/>
              </a:ext>
            </a:extLst>
          </p:cNvPr>
          <p:cNvGrpSpPr/>
          <p:nvPr/>
        </p:nvGrpSpPr>
        <p:grpSpPr>
          <a:xfrm>
            <a:off x="2068298" y="3670298"/>
            <a:ext cx="6152400" cy="2454840"/>
            <a:chOff x="2068298" y="3670298"/>
            <a:chExt cx="6152400" cy="24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7375311-32D4-4514-8F8B-538D26521202}"/>
                    </a:ext>
                  </a:extLst>
                </p14:cNvPr>
                <p14:cNvContentPartPr/>
                <p14:nvPr/>
              </p14:nvContentPartPr>
              <p14:xfrm>
                <a:off x="3713138" y="3670298"/>
                <a:ext cx="69120" cy="1004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7375311-32D4-4514-8F8B-538D2652120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04138" y="3661298"/>
                  <a:ext cx="86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C8B99AE-CA94-4EDD-A812-167C7D10C82C}"/>
                    </a:ext>
                  </a:extLst>
                </p14:cNvPr>
                <p14:cNvContentPartPr/>
                <p14:nvPr/>
              </p14:nvContentPartPr>
              <p14:xfrm>
                <a:off x="3735818" y="3732578"/>
                <a:ext cx="150480" cy="2392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C8B99AE-CA94-4EDD-A812-167C7D10C82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727178" y="3723938"/>
                  <a:ext cx="168120" cy="24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80E91EA-FCA4-4978-B290-3CE9C2CC42CA}"/>
                    </a:ext>
                  </a:extLst>
                </p14:cNvPr>
                <p14:cNvContentPartPr/>
                <p14:nvPr/>
              </p14:nvContentPartPr>
              <p14:xfrm>
                <a:off x="2068298" y="4929578"/>
                <a:ext cx="6111720" cy="1065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80E91EA-FCA4-4978-B290-3CE9C2CC42C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059298" y="4920578"/>
                  <a:ext cx="6129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38E9449-B638-48B0-8598-A26D1663AB4F}"/>
                    </a:ext>
                  </a:extLst>
                </p14:cNvPr>
                <p14:cNvContentPartPr/>
                <p14:nvPr/>
              </p14:nvContentPartPr>
              <p14:xfrm>
                <a:off x="8078858" y="4967018"/>
                <a:ext cx="141840" cy="1267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38E9449-B638-48B0-8598-A26D1663AB4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069858" y="4958378"/>
                  <a:ext cx="15948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5E0AD6E-C15B-4A5B-B1D7-C65B0DFF712D}"/>
                  </a:ext>
                </a:extLst>
              </p14:cNvPr>
              <p14:cNvContentPartPr/>
              <p14:nvPr/>
            </p14:nvContentPartPr>
            <p14:xfrm>
              <a:off x="3780098" y="4156658"/>
              <a:ext cx="4614840" cy="16203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5E0AD6E-C15B-4A5B-B1D7-C65B0DFF712D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3771098" y="4148018"/>
                <a:ext cx="4632480" cy="163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396B80B-A5DA-479E-963E-4B06CF4BD7F7}"/>
              </a:ext>
            </a:extLst>
          </p:cNvPr>
          <p:cNvGrpSpPr/>
          <p:nvPr/>
        </p:nvGrpSpPr>
        <p:grpSpPr>
          <a:xfrm>
            <a:off x="3758138" y="4152338"/>
            <a:ext cx="3051360" cy="1744560"/>
            <a:chOff x="3758138" y="4152338"/>
            <a:chExt cx="3051360" cy="174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A6BC4C0-4120-4274-84D5-199B9B7B3376}"/>
                    </a:ext>
                  </a:extLst>
                </p14:cNvPr>
                <p14:cNvContentPartPr/>
                <p14:nvPr/>
              </p14:nvContentPartPr>
              <p14:xfrm>
                <a:off x="3758138" y="4323698"/>
                <a:ext cx="646560" cy="596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A6BC4C0-4120-4274-84D5-199B9B7B337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749138" y="4314698"/>
                  <a:ext cx="6642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DF5268C-D1D1-4D23-B96E-5353D51383F0}"/>
                    </a:ext>
                  </a:extLst>
                </p14:cNvPr>
                <p14:cNvContentPartPr/>
                <p14:nvPr/>
              </p14:nvContentPartPr>
              <p14:xfrm>
                <a:off x="4727978" y="4965218"/>
                <a:ext cx="1096920" cy="6829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DF5268C-D1D1-4D23-B96E-5353D51383F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719338" y="4956218"/>
                  <a:ext cx="11145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DCA1C59-D641-4E97-B964-7A3D8A9795E9}"/>
                    </a:ext>
                  </a:extLst>
                </p14:cNvPr>
                <p14:cNvContentPartPr/>
                <p14:nvPr/>
              </p14:nvContentPartPr>
              <p14:xfrm>
                <a:off x="6270578" y="4303178"/>
                <a:ext cx="528480" cy="5299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DCA1C59-D641-4E97-B964-7A3D8A9795E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261578" y="4294538"/>
                  <a:ext cx="54612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9AA8D76-0B18-4A0D-AEF0-8C9B53598369}"/>
                    </a:ext>
                  </a:extLst>
                </p14:cNvPr>
                <p14:cNvContentPartPr/>
                <p14:nvPr/>
              </p14:nvContentPartPr>
              <p14:xfrm>
                <a:off x="3821138" y="5741738"/>
                <a:ext cx="21600" cy="8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9AA8D76-0B18-4A0D-AEF0-8C9B5359836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812498" y="5733098"/>
                  <a:ext cx="39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83E0D64-DCD6-431C-86C2-A5653F51960A}"/>
                    </a:ext>
                  </a:extLst>
                </p14:cNvPr>
                <p14:cNvContentPartPr/>
                <p14:nvPr/>
              </p14:nvContentPartPr>
              <p14:xfrm>
                <a:off x="3995378" y="5762978"/>
                <a:ext cx="518400" cy="169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83E0D64-DCD6-431C-86C2-A5653F51960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986738" y="5753978"/>
                  <a:ext cx="5360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E813EFC-BCD1-4EFD-B454-E8C3FB2229B5}"/>
                    </a:ext>
                  </a:extLst>
                </p14:cNvPr>
                <p14:cNvContentPartPr/>
                <p14:nvPr/>
              </p14:nvContentPartPr>
              <p14:xfrm>
                <a:off x="4725098" y="5791058"/>
                <a:ext cx="539280" cy="31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E813EFC-BCD1-4EFD-B454-E8C3FB2229B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716458" y="5782418"/>
                  <a:ext cx="556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BE520BB-7D26-48AD-ABBF-F8D64C11D9DA}"/>
                    </a:ext>
                  </a:extLst>
                </p14:cNvPr>
                <p14:cNvContentPartPr/>
                <p14:nvPr/>
              </p14:nvContentPartPr>
              <p14:xfrm>
                <a:off x="5487938" y="5791778"/>
                <a:ext cx="553320" cy="154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BE520BB-7D26-48AD-ABBF-F8D64C11D9D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479298" y="5783138"/>
                  <a:ext cx="570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E49FE8B-2B43-4B8D-A76D-EA01170FA827}"/>
                    </a:ext>
                  </a:extLst>
                </p14:cNvPr>
                <p14:cNvContentPartPr/>
                <p14:nvPr/>
              </p14:nvContentPartPr>
              <p14:xfrm>
                <a:off x="6277418" y="5714378"/>
                <a:ext cx="452520" cy="132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E49FE8B-2B43-4B8D-A76D-EA01170FA82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268418" y="5705378"/>
                  <a:ext cx="470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08F8D39-A1AC-4B97-A331-C4BFDAA20C2F}"/>
                    </a:ext>
                  </a:extLst>
                </p14:cNvPr>
                <p14:cNvContentPartPr/>
                <p14:nvPr/>
              </p14:nvContentPartPr>
              <p14:xfrm>
                <a:off x="3852818" y="5684498"/>
                <a:ext cx="106920" cy="171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08F8D39-A1AC-4B97-A331-C4BFDAA20C2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843818" y="5675498"/>
                  <a:ext cx="124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81E2E34-80CF-4313-A0C4-AA594060BFF4}"/>
                    </a:ext>
                  </a:extLst>
                </p14:cNvPr>
                <p14:cNvContentPartPr/>
                <p14:nvPr/>
              </p14:nvContentPartPr>
              <p14:xfrm>
                <a:off x="6617258" y="5777738"/>
                <a:ext cx="92520" cy="1191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81E2E34-80CF-4313-A0C4-AA594060BFF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608618" y="5769098"/>
                  <a:ext cx="110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49C18BF-215A-4708-AB25-E3EEEEC4759C}"/>
                    </a:ext>
                  </a:extLst>
                </p14:cNvPr>
                <p14:cNvContentPartPr/>
                <p14:nvPr/>
              </p14:nvContentPartPr>
              <p14:xfrm>
                <a:off x="3854258" y="5784938"/>
                <a:ext cx="2777400" cy="748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49C18BF-215A-4708-AB25-E3EEEEC4759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845258" y="5775938"/>
                  <a:ext cx="2795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7F5C515-D45D-4ED3-8A3B-9E10E4663F29}"/>
                    </a:ext>
                  </a:extLst>
                </p14:cNvPr>
                <p14:cNvContentPartPr/>
                <p14:nvPr/>
              </p14:nvContentPartPr>
              <p14:xfrm>
                <a:off x="6802658" y="4152338"/>
                <a:ext cx="6840" cy="12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7F5C515-D45D-4ED3-8A3B-9E10E4663F2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794018" y="4143698"/>
                  <a:ext cx="24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31FDE93-3BFE-4EA8-9BDB-9354C3BF6A05}"/>
                    </a:ext>
                  </a:extLst>
                </p14:cNvPr>
                <p14:cNvContentPartPr/>
                <p14:nvPr/>
              </p14:nvContentPartPr>
              <p14:xfrm>
                <a:off x="6791858" y="4296698"/>
                <a:ext cx="10440" cy="288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31FDE93-3BFE-4EA8-9BDB-9354C3BF6A0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782858" y="4287698"/>
                  <a:ext cx="280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660D858-EFCE-448B-9D6B-646F517EFF6B}"/>
                    </a:ext>
                  </a:extLst>
                </p14:cNvPr>
                <p14:cNvContentPartPr/>
                <p14:nvPr/>
              </p14:nvContentPartPr>
              <p14:xfrm>
                <a:off x="6781778" y="4708178"/>
                <a:ext cx="9360" cy="302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660D858-EFCE-448B-9D6B-646F517EFF6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772778" y="4699538"/>
                  <a:ext cx="27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67CD736-D4E0-440E-9542-B7AE4FC94B5B}"/>
                    </a:ext>
                  </a:extLst>
                </p14:cNvPr>
                <p14:cNvContentPartPr/>
                <p14:nvPr/>
              </p14:nvContentPartPr>
              <p14:xfrm>
                <a:off x="6733178" y="4920578"/>
                <a:ext cx="39240" cy="6541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67CD736-D4E0-440E-9542-B7AE4FC94B5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724178" y="4911938"/>
                  <a:ext cx="5688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C623A90-9F34-4529-A346-A32C33079080}"/>
                    </a:ext>
                  </a:extLst>
                </p14:cNvPr>
                <p14:cNvContentPartPr/>
                <p14:nvPr/>
              </p14:nvContentPartPr>
              <p14:xfrm>
                <a:off x="6362018" y="4254578"/>
                <a:ext cx="390600" cy="6476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C623A90-9F34-4529-A346-A32C3307908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353378" y="4245578"/>
                  <a:ext cx="40824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554E575-87B1-473D-9A8A-41F430AA4FE9}"/>
                    </a:ext>
                  </a:extLst>
                </p14:cNvPr>
                <p14:cNvContentPartPr/>
                <p14:nvPr/>
              </p14:nvContentPartPr>
              <p14:xfrm>
                <a:off x="4761818" y="4983218"/>
                <a:ext cx="987840" cy="6580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554E575-87B1-473D-9A8A-41F430AA4FE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753178" y="4974578"/>
                  <a:ext cx="100548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DCA0D36-0CE5-4634-9D4B-C368E540D027}"/>
                    </a:ext>
                  </a:extLst>
                </p14:cNvPr>
                <p14:cNvContentPartPr/>
                <p14:nvPr/>
              </p14:nvContentPartPr>
              <p14:xfrm>
                <a:off x="4883858" y="5134778"/>
                <a:ext cx="1052280" cy="4467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DCA0D36-0CE5-4634-9D4B-C368E540D02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874858" y="5125778"/>
                  <a:ext cx="10699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58AA806-8904-40B6-92F3-B87963C86A4F}"/>
                    </a:ext>
                  </a:extLst>
                </p14:cNvPr>
                <p14:cNvContentPartPr/>
                <p14:nvPr/>
              </p14:nvContentPartPr>
              <p14:xfrm>
                <a:off x="6183818" y="4772258"/>
                <a:ext cx="309240" cy="1796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58AA806-8904-40B6-92F3-B87963C86A4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175178" y="4763258"/>
                  <a:ext cx="326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55C260F-F9F9-47AA-BCF1-A1B27FBBCA64}"/>
                    </a:ext>
                  </a:extLst>
                </p14:cNvPr>
                <p14:cNvContentPartPr/>
                <p14:nvPr/>
              </p14:nvContentPartPr>
              <p14:xfrm>
                <a:off x="3774338" y="4349258"/>
                <a:ext cx="765000" cy="437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55C260F-F9F9-47AA-BCF1-A1B27FBBCA6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765698" y="4340258"/>
                  <a:ext cx="782640" cy="45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BFB72017-D808-4E77-8E06-5B008F00989E}"/>
                  </a:ext>
                </a:extLst>
              </p14:cNvPr>
              <p14:cNvContentPartPr/>
              <p14:nvPr/>
            </p14:nvContentPartPr>
            <p14:xfrm>
              <a:off x="3852458" y="4696298"/>
              <a:ext cx="308160" cy="1886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BFB72017-D808-4E77-8E06-5B008F00989E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3843818" y="4687658"/>
                <a:ext cx="3258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FB791AC-2D95-49DA-B0E1-DF3DAF4DE681}"/>
                  </a:ext>
                </a:extLst>
              </p14:cNvPr>
              <p14:cNvContentPartPr/>
              <p14:nvPr/>
            </p14:nvContentPartPr>
            <p14:xfrm>
              <a:off x="3841298" y="4361138"/>
              <a:ext cx="147960" cy="910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FB791AC-2D95-49DA-B0E1-DF3DAF4DE681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3832658" y="4352138"/>
                <a:ext cx="165600" cy="1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04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Kraszewski</dc:creator>
  <cp:lastModifiedBy>Maciej Kraszewski</cp:lastModifiedBy>
  <cp:revision>6</cp:revision>
  <dcterms:created xsi:type="dcterms:W3CDTF">2020-11-26T17:40:41Z</dcterms:created>
  <dcterms:modified xsi:type="dcterms:W3CDTF">2020-11-26T19:15:15Z</dcterms:modified>
</cp:coreProperties>
</file>