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09:31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3105 0 820 0 0,'0'0'5551'0'0,"-4"9"-1279"0"0,-15 25-4245 0 0,-5 9 332 0 0,-33 84-1 0 0,41-90-297 0 0,-31 75-17 0 0,-38 140 0 0 0,-20 73 64 0 0,19-55-69 0 0,15-52-13 0 0,-28 55-121 0 0,22-68 82 0 0,-104 357-43 0 0,122-388-180 0 0,-83 166 0 0 0,61-153 112 0 0,-104 285 55 0 0,31-72 42 0 0,25-83 35 0 0,-189 456 19 0 0,68-163-42 0 0,-115 258 30 0 0,317-767 21 0 0,-167 372-56 0 0,37 14 172 0 0,135-362-62 0 0,-7 31-144 0 0,43-129-589 0 0,2-2-1669 0 0,0-9-2227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09:5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1136 0 0,'0'0'7915'0'0,"-1"6"-7428"0"0,1-5-433 0 0,0-1 1 0 0,-1 1 0 0 0,1 0-1 0 0,0 0 1 0 0,0 0 0 0 0,0 0 0 0 0,0-1-1 0 0,0 1 1 0 0,0 0 0 0 0,0 0 0 0 0,0 0-1 0 0,0 0 1 0 0,0-1 0 0 0,0 1-1 0 0,0 0 1 0 0,1 0 0 0 0,-1 0 0 0 0,0 0-1 0 0,1-1 1 0 0,-1 1 0 0 0,0 0 0 0 0,1 0-1 0 0,-1-1 1 0 0,1 1 0 0 0,-1 0 0 0 0,1-1-1 0 0,0 1 1 0 0,-1-1 0 0 0,1 1-1 0 0,0-1 1 0 0,-1 1 0 0 0,1-1 0 0 0,1 1-1 0 0,34-1 2704 0 0,-20-1-2787 0 0,121-2 1340 0 0,-1 6 0 0 0,162 24-1 0 0,-296-27-1311 0 0,85 9 126 0 0,381 26 91 0 0,-80-48 24 0 0,-179 3 16 0 0,277 21 0 0 0,-346-2-230 0 0,0-6 0 0 0,0-6 0 0 0,168-24-1 0 0,-51 10-25 0 0,-239 21-125 0 0,-17 3 615 0 0,-13-1-1792 0 0,-10-5-4202 0 0,-1-4-5425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30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 2948 0 0,'0'0'12167'0'0,"-9"1"-11939"0"0,4 0-176 0 0,-1 1 0 0 0,1 0 0 0 0,-1 0 0 0 0,1 1 0 0 0,-1 0-1 0 0,1-1 1 0 0,0 2 0 0 0,0-1 0 0 0,1 0 0 0 0,-1 1 0 0 0,1 0 0 0 0,-1 0-1 0 0,1 1 1 0 0,1-1 0 0 0,-1 1 0 0 0,-4 7 0 0 0,-2 1 23 0 0,-4 5 100 0 0,0 2 0 0 0,-11 22 0 0 0,21-36-163 0 0,2 0 1 0 0,-1 0-1 0 0,1 0 1 0 0,0 0-1 0 0,0 1 0 0 0,1-1 1 0 0,-1 0-1 0 0,2 1 1 0 0,-1-1-1 0 0,1 1 0 0 0,0-1 1 0 0,1 11-1 0 0,-1-15-13 0 0,1 0 0 0 0,-1 0 0 0 0,1-1 0 0 0,0 1 0 0 0,0 0 0 0 0,0 0 0 0 0,0 0 0 0 0,0-1 0 0 0,0 1 0 0 0,1 0 0 0 0,-1-1 0 0 0,0 1 0 0 0,1-1 0 0 0,0 1 0 0 0,-1-1 0 0 0,1 0 0 0 0,0 0 0 0 0,-1 0 0 0 0,1 0 0 0 0,0 0 0 0 0,0 0 0 0 0,0 0 0 0 0,0-1 0 0 0,0 1 0 0 0,0-1 0 0 0,0 1 0 0 0,0-1 0 0 0,0 0 0 0 0,0 0 0 0 0,0 0 0 0 0,0 0 0 0 0,0 0 0 0 0,0 0 0 0 0,0 0 0 0 0,3-1 0 0 0,2 0 20 0 0,1 0 1 0 0,-1-1 0 0 0,1 0 0 0 0,-1 0-1 0 0,0 0 1 0 0,0-1 0 0 0,0 0 0 0 0,9-6 0 0 0,-13 7 15 0 0,1 0 0 0 0,-2-1 0 0 0,1 1 1 0 0,0-1-1 0 0,0 0 0 0 0,-1 0 0 0 0,0 0 1 0 0,1 0-1 0 0,-1 0 0 0 0,0-1 0 0 0,-1 1 1 0 0,1 0-1 0 0,-1-1 0 0 0,1 1 0 0 0,-1-1 1 0 0,1-7-1 0 0,-2 9-8 0 0,1 1 0 0 0,-1-1 0 0 0,-1 0 0 0 0,1 1 0 0 0,0-1 0 0 0,0 0 1 0 0,-1 1-1 0 0,1-1 0 0 0,-1 0 0 0 0,1 1 0 0 0,-1-1 0 0 0,0 1 0 0 0,1-1 0 0 0,-1 1 0 0 0,0-1 0 0 0,0 1 0 0 0,0 0 0 0 0,0-1 0 0 0,-1 1 1 0 0,1 0-1 0 0,0 0 0 0 0,0 0 0 0 0,-1 0 0 0 0,1 0 0 0 0,-1 0 0 0 0,1 0 0 0 0,-1 0 0 0 0,1 0 0 0 0,-1 1 0 0 0,1-1 0 0 0,-1 1 1 0 0,0-1-1 0 0,1 1 0 0 0,-1 0 0 0 0,0-1 0 0 0,1 1 0 0 0,-1 0 0 0 0,-2 0 0 0 0,-39 2 92 0 0,42-2-177 0 0,0 0 1 0 0,0-1-1 0 0,0 1 0 0 0,0 0 1 0 0,0 1-1 0 0,0-1 1 0 0,0 0-1 0 0,0 0 0 0 0,0 0 1 0 0,0 1-1 0 0,0-1 1 0 0,0 0-1 0 0,0 1 0 0 0,0-1 1 0 0,0 1-1 0 0,0-1 1 0 0,0 1-1 0 0,0-1 1 0 0,0 1-1 0 0,1 0 0 0 0,-1-1 1 0 0,0 1-1 0 0,0 0 1 0 0,1 0-1 0 0,-1 0 0 0 0,1-1 1 0 0,-1 1-1 0 0,0 0 1 0 0,1 0-1 0 0,0 0 0 0 0,-1 0 1 0 0,1 0-1 0 0,0 0 1 0 0,-1 0-1 0 0,1 0 0 0 0,0 2 1 0 0,0-3-183 0 0,0 0 1 0 0,0 1 0 0 0,0-1-1 0 0,0 0 1 0 0,1 1 0 0 0,-1-1-1 0 0,0 0 1 0 0,0 0-1 0 0,0 1 1 0 0,3 1-1915 0 0,-3-2 1914 0 0,1 0 1 0 0,-1 0 0 0 0,0 0-1 0 0,1 0 1 0 0,-1 0-1 0 0,0 1 1 0 0,1-1 0 0 0,-1 0-1 0 0,0 0 1 0 0,1 0 0 0 0,-1 0-1 0 0,1 0 1 0 0,15 0-8572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4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8553 0 0,'0'0'10985'0'0,"73"-40"-10409"0"0,-52 30-284 0 0,-3 2-292 0 0,-1 0-344 0 0,1-2-720 0 0,-5 2-968 0 0,7-6-3861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5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0 716 0 0,'0'0'14034'0'0,"-5"12"-13696"0"0,-1 3-233 0 0,2 1 1 0 0,0-1-1 0 0,1 1 0 0 0,0 0 1 0 0,0 23-1 0 0,3-35-51 0 0,0 1 1 0 0,0-1-1 0 0,0 1 1 0 0,1-1-1 0 0,-1 1 1 0 0,1-1-1 0 0,0 0 1 0 0,1 0-1 0 0,-1 1 1 0 0,1-1-1 0 0,0 0 1 0 0,4 6 0 0 0,-4-8 11 0 0,-1 0 1 0 0,1 0 0 0 0,0-1 0 0 0,0 1 0 0 0,0 0 0 0 0,1-1 0 0 0,-1 0-1 0 0,0 0 1 0 0,0 1 0 0 0,1-1 0 0 0,-1-1 0 0 0,1 1 0 0 0,-1 0 0 0 0,1-1 0 0 0,-1 1-1 0 0,1-1 1 0 0,-1 0 0 0 0,1 1 0 0 0,-1-1 0 0 0,1-1 0 0 0,0 1 0 0 0,-1 0 0 0 0,1-1-1 0 0,3 0 1 0 0,-1-1 22 0 0,0 1 0 0 0,-1-1 0 0 0,1 0 0 0 0,0-1 0 0 0,-1 1 0 0 0,0-1 0 0 0,0 0 0 0 0,0 0 0 0 0,0 0 0 0 0,0-1 0 0 0,0 1 0 0 0,-1-1 0 0 0,0 0 0 0 0,4-4 0 0 0,37-63 92 0 0,-39 62-137 0 0,3-9 323 0 0,-19 23-90 0 0,-17 28-347 0 0,25-27 46 0 0,0 1 0 0 0,1 0 1 0 0,0 0-1 0 0,0 0 0 0 0,1 0 1 0 0,0 1-1 0 0,0-1 0 0 0,1 0 1 0 0,0 0-1 0 0,0 1 0 0 0,0-1 1 0 0,1 0-1 0 0,0 0 0 0 0,1 0 0 0 0,4 14 1 0 0,2 2-18 0 0,1 0 0 0 0,1-1 0 0 0,18 30 0 0 0,-20-39 114 0 0,-1 0 0 0 0,0 1 1 0 0,-1 0-1 0 0,0 0 0 0 0,-2 1 0 0 0,6 22 0 0 0,-9-31 29 0 0,-1-1 0 0 0,1 0 0 0 0,-1 0 0 0 0,0 0 0 0 0,0 0 0 0 0,-1 1 0 0 0,1-1 0 0 0,-1 0 0 0 0,0 0 0 0 0,-1 0 0 0 0,1 0 0 0 0,-1 0 0 0 0,0 0 0 0 0,0-1 0 0 0,-1 1 0 0 0,1-1 0 0 0,-1 1 0 0 0,0-1 0 0 0,0 0 0 0 0,-1 0 0 0 0,1 0 0 0 0,-7 5 0 0 0,0-1-19 0 0,0-1-1 0 0,0 0 1 0 0,0-1-1 0 0,-20 9 1 0 0,27-13-83 0 0,0-1 0 0 0,1 0 0 0 0,-1 1 0 0 0,0-1 1 0 0,0 0-1 0 0,0-1 0 0 0,0 1 0 0 0,0-1 0 0 0,0 1 0 0 0,-1-1 0 0 0,1 0 1 0 0,0 0-1 0 0,0 0 0 0 0,0 0 0 0 0,0-1 0 0 0,0 0 0 0 0,0 1 0 0 0,0-1 1 0 0,0 0-1 0 0,0 0 0 0 0,0 0 0 0 0,0-1 0 0 0,1 1 0 0 0,-4-3 0 0 0,4 2-109 0 0,1 0 0 0 0,0 0-1 0 0,-1 0 1 0 0,1 0 0 0 0,0 0-1 0 0,0-1 1 0 0,0 1 0 0 0,0 0-1 0 0,0-1 1 0 0,1 1-1 0 0,-1 0 1 0 0,1-1 0 0 0,0 1-1 0 0,-1-1 1 0 0,1 1 0 0 0,0-1-1 0 0,0 1 1 0 0,1-1 0 0 0,-1 1-1 0 0,1-1 1 0 0,-1 1-1 0 0,1 0 1 0 0,1-5 0 0 0,12-27-3084 0 0,3 6-3775 0 0,2 4-1248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5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4 4744 0 0,'0'0'13056'0'0,"-8"-4"-11574"0"0,-1 10-1417 0 0,0 0-1 0 0,0 0 1 0 0,1 1-1 0 0,0 0 1 0 0,0 1-1 0 0,0 0 1 0 0,1 0-1 0 0,1 0 1 0 0,-1 1-1 0 0,-5 10 1 0 0,10-14-75 0 0,0-1 1 0 0,0 0 0 0 0,0 1-1 0 0,1 0 1 0 0,-1-1 0 0 0,1 1-1 0 0,0 0 1 0 0,1 0-1 0 0,-1 0 1 0 0,1 0 0 0 0,0-1-1 0 0,0 1 1 0 0,1 0 0 0 0,-1 0-1 0 0,1 0 1 0 0,0 0-1 0 0,0-1 1 0 0,1 1 0 0 0,2 6-1 0 0,-2-7 8 0 0,1-1-1 0 0,-1 0 0 0 0,0 1 1 0 0,1-1-1 0 0,0 0 0 0 0,0 0 0 0 0,0-1 1 0 0,0 1-1 0 0,0-1 0 0 0,1 1 1 0 0,-1-1-1 0 0,1 0 0 0 0,0 0 1 0 0,-1 0-1 0 0,1-1 0 0 0,0 1 1 0 0,0-1-1 0 0,0 0 0 0 0,0 0 1 0 0,0-1-1 0 0,0 1 0 0 0,8-1 0 0 0,-4 1 13 0 0,0-1 0 0 0,0 0 0 0 0,-1-1-1 0 0,1 1 1 0 0,0-1 0 0 0,0-1 0 0 0,7-2-1 0 0,-13 3 1 0 0,0 1 0 0 0,-1-1-1 0 0,1 0 1 0 0,-1 0-1 0 0,1 0 1 0 0,-1 0-1 0 0,1 0 1 0 0,-1 0 0 0 0,0 0-1 0 0,1-1 1 0 0,-1 1-1 0 0,0 0 1 0 0,0-1-1 0 0,0 1 1 0 0,0-1 0 0 0,0 0-1 0 0,0 1 1 0 0,-1-1-1 0 0,1 1 1 0 0,0-1-1 0 0,-1 0 1 0 0,1 0-1 0 0,-1 1 1 0 0,0-1 0 0 0,0 0-1 0 0,1 0 1 0 0,-1 1-1 0 0,0-1 1 0 0,-1 0-1 0 0,1 0 1 0 0,0 0 0 0 0,0 1-1 0 0,-1-1 1 0 0,1 0-1 0 0,-1 0 1 0 0,-1-2 0 0 0,1 1 2 0 0,1 1 0 0 0,-1-1 0 0 0,0 1 0 0 0,-1 0 0 0 0,1 0 0 0 0,0-1 1 0 0,-1 1-1 0 0,1 0 0 0 0,-1 0 0 0 0,0 0 0 0 0,1 0 0 0 0,-1 1 1 0 0,0-1-1 0 0,0 0 0 0 0,0 1 0 0 0,0-1 0 0 0,-1 1 0 0 0,1 0 0 0 0,0 0 1 0 0,-1 0-1 0 0,1 0 0 0 0,-1 0 0 0 0,1 0 0 0 0,-1 1 0 0 0,1-1 1 0 0,-1 1-1 0 0,1 0 0 0 0,-1 0 0 0 0,1 0 0 0 0,-1 0 0 0 0,1 0 0 0 0,-1 0 1 0 0,0 1-1 0 0,1-1 0 0 0,-1 1 0 0 0,-3 1 0 0 0,-1 0-166 0 0,1 0-1 0 0,-1 0 1 0 0,1 1-1 0 0,0 0 1 0 0,-12 7-1 0 0,14-7-401 0 0,0 0 0 0 0,-1 1 0 0 0,1-1 0 0 0,1 1-1 0 0,-1 0 1 0 0,0 0 0 0 0,-3 5 0 0 0,-1 6-5207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7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12 1396 0 0,'0'0'12945'0'0,"0"-11"-8143"0"0,-1 49-4248 0 0,0-12-449 0 0,3 45-1 0 0,-2-66-123 0 0,1 0 0 0 0,0 1 0 0 0,0-1 0 0 0,0 0 0 0 0,1 0 0 0 0,-1 1 1 0 0,1-1-1 0 0,1-1 0 0 0,-1 1 0 0 0,1 0 0 0 0,0 0 0 0 0,0-1 0 0 0,0 0 0 0 0,5 6 0 0 0,-5-8 39 0 0,0 0 0 0 0,1 0 1 0 0,-1 0-1 0 0,0 0 0 0 0,1-1 0 0 0,0 1 1 0 0,-1-1-1 0 0,1 0 0 0 0,0 0 0 0 0,0-1 1 0 0,-1 1-1 0 0,1-1 0 0 0,0 1 1 0 0,0-1-1 0 0,0 0 0 0 0,0-1 0 0 0,0 1 1 0 0,-1-1-1 0 0,1 0 0 0 0,0 0 0 0 0,0 0 1 0 0,-1 0-1 0 0,1 0 0 0 0,-1-1 0 0 0,1 0 1 0 0,-1 0-1 0 0,1 0 0 0 0,5-4 1 0 0,1-1 105 0 0,1-1 1 0 0,-1 0-1 0 0,-1 0 1 0 0,1-1-1 0 0,-1-1 1 0 0,-1 1-1 0 0,12-17 1 0 0,-17 20 9 0 0,1 0-1 0 0,-1 0 1 0 0,0 0-1 0 0,-1 0 1 0 0,1-1-1 0 0,-1 1 1 0 0,-1-1 0 0 0,1 0-1 0 0,-1 1 1 0 0,0-1-1 0 0,0 0 1 0 0,-1 0 0 0 0,-1-12-1 0 0,1 19-106 0 0,-1-1 0 0 0,1 1 0 0 0,-1-1 1 0 0,1 1-1 0 0,-1-1 0 0 0,1 1 0 0 0,-1 0 0 0 0,1-1 0 0 0,-1 1 0 0 0,0 0 0 0 0,1-1 0 0 0,-1 1 0 0 0,1 0 1 0 0,-1 0-1 0 0,0-1 0 0 0,1 1 0 0 0,-1 0 0 0 0,0 0 0 0 0,1 0 0 0 0,-1 0 0 0 0,0 0 0 0 0,1 0 1 0 0,-1 0-1 0 0,0 0 0 0 0,0 0 0 0 0,1 0 0 0 0,-1 1 0 0 0,0-1 0 0 0,1 0 0 0 0,-1 0 0 0 0,1 0 0 0 0,-1 1 1 0 0,0-1-1 0 0,1 1 0 0 0,-1-1 0 0 0,1 0 0 0 0,-1 1 0 0 0,1-1 0 0 0,-1 1 0 0 0,1-1 0 0 0,-1 1 1 0 0,1-1-1 0 0,-1 1 0 0 0,-1 1-41 0 0,1-1-1 0 0,-1 0 1 0 0,1 1 0 0 0,-1-1 0 0 0,1 1 0 0 0,-1-1-1 0 0,1 1 1 0 0,0 0 0 0 0,0 0 0 0 0,0-1 0 0 0,0 1 0 0 0,0 0-1 0 0,-1 4 1 0 0,2 43-65 0 0,3 0-1 0 0,3 0 1 0 0,1 0-1 0 0,2-1 1 0 0,24 71 0 0 0,-25-94 103 0 0,-1 0 0 0 0,-1 1 0 0 0,3 34 0 0 0,-8-52-6 0 0,0 0 1 0 0,-1 0 0 0 0,0 0-1 0 0,0 0 1 0 0,-1 0 0 0 0,0 0-1 0 0,-1 0 1 0 0,0 0 0 0 0,0 0-1 0 0,0 0 1 0 0,-1-1 0 0 0,0 1-1 0 0,-1-1 1 0 0,-8 13 0 0 0,10-16-10 0 0,-1-2 0 0 0,1 1 0 0 0,-1 0 1 0 0,0 0-1 0 0,0-1 0 0 0,0 0 0 0 0,0 1 1 0 0,0-1-1 0 0,-1 0 0 0 0,1-1 0 0 0,-1 1 1 0 0,1-1-1 0 0,-1 1 0 0 0,1-1 0 0 0,-1 0 0 0 0,0 0 1 0 0,0-1-1 0 0,0 1 0 0 0,1-1 0 0 0,-1 0 1 0 0,0 0-1 0 0,0 0 0 0 0,0 0 0 0 0,0-1 1 0 0,0 1-1 0 0,1-1 0 0 0,-1 0 0 0 0,0 0 1 0 0,1-1-1 0 0,-1 1 0 0 0,1-1 0 0 0,-1 0 1 0 0,1 0-1 0 0,-5-3 0 0 0,-2-1-42 0 0,0-1-1 0 0,1-1 0 0 0,0 1 1 0 0,0-1-1 0 0,1-1 1 0 0,0 0-1 0 0,0 0 1 0 0,1 0-1 0 0,-11-19 1 0 0,16 25-92 0 0,0 0 0 0 0,1 0 1 0 0,-1 1-1 0 0,1-2 1 0 0,-1 1-1 0 0,1 0 0 0 0,0 0 1 0 0,0 0-1 0 0,1 0 1 0 0,-1-1-1 0 0,1 1 0 0 0,-1 0 1 0 0,1-1-1 0 0,0 1 1 0 0,0 0-1 0 0,1-1 1 0 0,-1 1-1 0 0,2-6 0 0 0,0 5-1089 0 0,1-1 1 0 0,-1 1-1 0 0,1 0 0 0 0,0 0 0 0 0,0 0 0 0 0,1 0 0 0 0,5-5 0 0 0,4-3-6897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8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5 536 0 0,'1'-5'19238'0'0,"5"33"-18724"0"0,0 0 1 0 0,-2 1-1 0 0,-1-1 1 0 0,-2 54 0 0 0,-1-43-435 0 0,10 73 0 0 0,-3-73 71 0 0,-2 0-1 0 0,1 47 1 0 0,-5-173-34 0 0,2 45-139 0 0,-2 0 0 0 0,-3 0 0 0 0,-1 0 0 0 0,-2 0 0 0 0,-13-55 0 0 0,12 78-41 0 0,2 11 33 0 0,2 0 1 0 0,-1 0-1 0 0,1-1 1 0 0,-1-13-1 0 0,3 22 32 0 0,8 24-391 0 0,0 0 513 0 0,-1 1 0 0 0,0 0 0 0 0,-2 0-1 0 0,-1 1 1 0 0,-1-1 0 0 0,-1 1 0 0 0,-3 39 0 0 0,3 12-108 0 0,11 144 253 0 0,-13-221-208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9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4636 0 0,'0'0'14846'0'0,"5"0"-13955"0"0,87 3 2407 0 0,-38 0-4561 0 0,-28-3-2770 0 0,-1 1-3300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9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10721 0 0,'0'0'10397'0'0,"68"17"-10397"0"0,-47-15-312 0 0,-6 2-576 0 0,3-4-488 0 0,0 0-797 0 0,-6 0-2807 0 0,1 0-3625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1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33 7649 0 0,'0'0'13963'0'0,"-39"-24"-12306"0"0,23 21-1673 0 0,0 0 0 0 0,-1 2-1 0 0,1-1 1 0 0,-19 3 0 0 0,24-1 15 0 0,9 1 28 0 0,1 0 0 0 0,0 0 0 0 0,0 0 0 0 0,0 0-1 0 0,0 1 1 0 0,0-1 0 0 0,0 1 0 0 0,0-1 0 0 0,0 0 0 0 0,1 1 0 0 0,-1-1 0 0 0,1 1 0 0 0,-1 0 0 0 0,1-1 0 0 0,-1 1 0 0 0,1-1 0 0 0,0 1-1 0 0,0 0 1 0 0,0-1 0 0 0,0 1 0 0 0,0 2 0 0 0,-2 44 193 0 0,2-48-214 0 0,12 225 782 0 0,-1-69-79 0 0,10 214-524 0 0,-7-254-175 0 0,-8-79 24 0 0,-1 1 1 0 0,-2 0-1 0 0,-1 0 1 0 0,-3 0-1 0 0,-5 42 1 0 0,-11 119 331 0 0,10-86-226 0 0,-3-26-108 0 0,-2 66 44 0 0,-18 351 394 0 0,24-436-268 0 0,-2 163-106 0 0,8-142-96 0 0,-17 134 0 0 0,-4-100-40 0 0,-17 134-143 0 0,28-91 141 0 0,10-168 16 0 0,1 0 0 0 0,0 0 0 0 0,0 1 0 0 0,0-1 0 0 0,0 0 0 0 0,0 1 0 0 0,0-1 0 0 0,0 1 0 0 0,1 0 0 0 0,-1-1 0 0 0,0 1 0 0 0,1 0-1 0 0,-1 0 1 0 0,1 0 0 0 0,-1 0 0 0 0,1 0 0 0 0,0 0 0 0 0,-1 0 0 0 0,1 0 0 0 0,0 1 0 0 0,0-1 0 0 0,-1 1 0 0 0,4-1 0 0 0,62-16 177 0 0,-36 10-152 0 0,10-5 11 0 0,-26 6 8 0 0,0 2-1 0 0,0 0 1 0 0,0 0 0 0 0,1 2 0 0 0,21-2-1 0 0,-36 4-13 0 0,0 0 0 0 0,-1 1-1 0 0,1-1 1 0 0,0 0 0 0 0,-1 1 0 0 0,1-1-1 0 0,0 0 1 0 0,-1 1 0 0 0,1-1-1 0 0,-1 1 1 0 0,1-1 0 0 0,-1 1-1 0 0,1-1 1 0 0,-1 1 0 0 0,1 0-1 0 0,-1-1 1 0 0,1 1 0 0 0,-1 0-1 0 0,0-1 1 0 0,1 1 0 0 0,-1 0-1 0 0,0-1 1 0 0,0 1 0 0 0,0 0-1 0 0,1-1 1 0 0,-1 1 0 0 0,0 0 0 0 0,0 0-1 0 0,0-1 1 0 0,0 1 0 0 0,0 0-1 0 0,0 0 1 0 0,0-1 0 0 0,-1 1-1 0 0,1 0 1 0 0,0 0 0 0 0,0-1-1 0 0,0 1 1 0 0,-1 0 0 0 0,1-1-1 0 0,0 1 1 0 0,-1 0 0 0 0,1-1-1 0 0,-1 1 1 0 0,1-1 0 0 0,-1 1-1 0 0,1 0 1 0 0,-1-1 0 0 0,1 1 0 0 0,-2 0-1 0 0,2-1-163 0 0,-1 0-1 0 0,0 0 1 0 0,0 0-1 0 0,0 1 0 0 0,0-1 1 0 0,0 0-1 0 0,0 0 1 0 0,1 0-1 0 0,-1 0 1 0 0,0-1-1 0 0,0 1 1 0 0,0 0-1 0 0,0 0 1 0 0,0 0-1 0 0,0-1 1 0 0,1 1-1 0 0,-1 0 0 0 0,0-1 1 0 0,0 1-1 0 0,1-1 1 0 0,-1 1-1 0 0,0-1 1 0 0,0 1-1 0 0,1-1 1 0 0,-1 0-1 0 0,-13-10-5409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4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1200 0 0,'0'0'12329'0'0,"2"-9"-4677"0"0,-2 13-7637 0 0,0 0 1 0 0,0 0-1 0 0,0 1 1 0 0,1-1-1 0 0,-1 0 1 0 0,1 0-1 0 0,0 0 1 0 0,0 1-1 0 0,1-1 1 0 0,-1 0-1 0 0,1-1 1 0 0,0 1-1 0 0,0 0 1 0 0,0 0-1 0 0,1-1 1 0 0,-1 1-1 0 0,1-1 1 0 0,0 0-1 0 0,0 0 1 0 0,0 0-1 0 0,0 0 1 0 0,0-1-1 0 0,1 1 1 0 0,-1-1-1 0 0,1 1 1 0 0,0-1-1 0 0,-1-1 1 0 0,1 1-1 0 0,0 0 1 0 0,0-1-1 0 0,0 0 1 0 0,1 0-1 0 0,-1 0 1 0 0,0 0-1 0 0,0-1 1 0 0,1 0-1 0 0,-1 0 1 0 0,0 0-1 0 0,0 0 1 0 0,0 0-1 0 0,1-1 1 0 0,-1 0-1 0 0,0 0 1 0 0,0 0-1 0 0,0-1 0 0 0,0 1 1 0 0,0-1-1 0 0,5-2 1 0 0,-1-1 24 0 0,1 0 1 0 0,0-1-1 0 0,-1 1 0 0 0,0-2 1 0 0,0 1-1 0 0,-1-1 0 0 0,0 0 0 0 0,0-1 1 0 0,0 0-1 0 0,-1 0 0 0 0,0 0 1 0 0,-1-1-1 0 0,0 1 0 0 0,0-1 1 0 0,-1-1-1 0 0,0 1 0 0 0,-1 0 1 0 0,0-1-1 0 0,0 0 0 0 0,-1 0 0 0 0,1-13 1 0 0,-3 23-24 0 0,0-1 0 0 0,1 1 0 0 0,-1 0-1 0 0,0-1 1 0 0,0 1 0 0 0,0-1 0 0 0,0 1 0 0 0,0-1 0 0 0,0 1 0 0 0,-1-1 0 0 0,1 1 0 0 0,0-1 0 0 0,0 1 0 0 0,0-1 0 0 0,0 1 0 0 0,0-1 0 0 0,-1 1 0 0 0,1 0-1 0 0,0-1 1 0 0,-1 1 0 0 0,1-1 0 0 0,0 1 0 0 0,0 0 0 0 0,-1-1 0 0 0,1 1 0 0 0,-1 0 0 0 0,1-1 0 0 0,0 1 0 0 0,-1 0 0 0 0,1 0 0 0 0,-1-1 0 0 0,1 1 0 0 0,0 0-1 0 0,-1 0 1 0 0,1 0 0 0 0,-1 0 0 0 0,1 0 0 0 0,-1-1 0 0 0,1 1 0 0 0,-1 0 0 0 0,1 0 0 0 0,-1 0 0 0 0,1 0 0 0 0,-1 0 0 0 0,1 0 0 0 0,-1 1 0 0 0,1-1 0 0 0,-1 0-1 0 0,1 0 1 0 0,0 0 0 0 0,-1 0 0 0 0,1 0 0 0 0,-1 1 0 0 0,1-1 0 0 0,-1 0 0 0 0,1 1 0 0 0,0-1 0 0 0,-1 0 0 0 0,1 1 0 0 0,-22 17-173 0 0,19-12 158 0 0,0 0 0 0 0,1 0-1 0 0,0 0 1 0 0,0 0 0 0 0,1 0-1 0 0,-1 1 1 0 0,1-1 0 0 0,1 0-1 0 0,-1 1 1 0 0,1-1 0 0 0,0 0-1 0 0,0 1 1 0 0,1-1 0 0 0,0 1-1 0 0,0-1 1 0 0,1 0 0 0 0,-1 0-1 0 0,1 0 1 0 0,1 0 0 0 0,3 7-1 0 0,5 5 5 0 0,0-1-1 0 0,2-1 1 0 0,0 0-1 0 0,29 28 1 0 0,-29-31 36 0 0,0 0 0 0 0,0 1 0 0 0,-1 0 0 0 0,-1 1 0 0 0,17 30 0 0 0,-27-44 10 0 0,0 1-1 0 0,0-1 1 0 0,0 1 0 0 0,-1 0 0 0 0,1 0 0 0 0,0-1 0 0 0,-1 1 0 0 0,0 0 0 0 0,1 0 0 0 0,-1 0 0 0 0,0 0 0 0 0,0 0 0 0 0,0 0 0 0 0,0-1 0 0 0,0 1 0 0 0,0 0 0 0 0,-1 0 0 0 0,1 0 0 0 0,0 0 0 0 0,-1-1 0 0 0,0 1 0 0 0,1 0 0 0 0,-2 2 0 0 0,0-2 5 0 0,0-1-1 0 0,1 1 1 0 0,-1-1 0 0 0,0 0 0 0 0,0 0-1 0 0,0 0 1 0 0,0 0 0 0 0,0 0 0 0 0,0 0 0 0 0,0 0-1 0 0,0-1 1 0 0,-1 1 0 0 0,1-1 0 0 0,0 1-1 0 0,0-1 1 0 0,-4 0 0 0 0,-7 0 53 0 0,0 0 1 0 0,0-2-1 0 0,0 1 1 0 0,1-1-1 0 0,-23-7 0 0 0,-33-18 26 0 0,64 25-189 0 0,1 0-1 0 0,-1 0 0 0 0,0-1 1 0 0,0 1-1 0 0,1-1 0 0 0,-1 0 1 0 0,1 0-1 0 0,0 0 1 0 0,0 0-1 0 0,0 0 0 0 0,1-1 1 0 0,-1 1-1 0 0,1-1 0 0 0,-3-5 1 0 0,4 8-49 0 0,1 0 0 0 0,0 1 1 0 0,0-1-1 0 0,-1 0 0 0 0,1 1 1 0 0,0-1-1 0 0,0 0 0 0 0,0 0 1 0 0,0 1-1 0 0,0-1 0 0 0,0 0 1 0 0,0 1-1 0 0,0-1 0 0 0,0 0 1 0 0,0 1-1 0 0,1-1 0 0 0,-1 0 1 0 0,0 1-1 0 0,0-1 0 0 0,1 0 1 0 0,-1 1-1 0 0,0-1 0 0 0,1 0 0 0 0,-1 1 1 0 0,1-1-1 0 0,-1 1 0 0 0,0-1 1 0 0,1 1-1 0 0,0-1 0 0 0,-1 1 1 0 0,1-1-1 0 0,-1 1 0 0 0,1 0 1 0 0,0-1-1 0 0,28-8-6197 0 0,-19 7 2327 0 0,14-4-5214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4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22 536 0 0,'0'0'17746'0'0,"-3"11"-17351"0"0,-5 39 42 0 0,9-48-397 0 0,-1 0 0 0 0,0 0 0 0 0,1 0-1 0 0,-1 0 1 0 0,1 0 0 0 0,-1 0 0 0 0,1 0 0 0 0,0 0-1 0 0,0 0 1 0 0,0 0 0 0 0,0 0 0 0 0,0-1-1 0 0,1 1 1 0 0,-1 0 0 0 0,1-1 0 0 0,-1 1-1 0 0,1-1 1 0 0,-1 0 0 0 0,1 1 0 0 0,0-1-1 0 0,-1 0 1 0 0,1 0 0 0 0,0 0 0 0 0,0 0-1 0 0,3 1 1 0 0,46 12 694 0 0,-45-13-629 0 0,0-1 0 0 0,1 0 0 0 0,-1 0 0 0 0,0 0 1 0 0,1-1-1 0 0,-1 0 0 0 0,0 0 0 0 0,0-1 0 0 0,0 0 0 0 0,0 0 0 0 0,0 0 1 0 0,7-4-1 0 0,-11 5-46 0 0,0-1 0 0 0,0 1 0 0 0,0 0 0 0 0,0-1 0 0 0,0 1 0 0 0,-1-1 0 0 0,1 0 0 0 0,0 0 0 0 0,-1 1 1 0 0,1-1-1 0 0,-1 0 0 0 0,0 0 0 0 0,0 0 0 0 0,0-1 0 0 0,0 1 0 0 0,0 0 0 0 0,0 0 0 0 0,0-1 0 0 0,-1 1 0 0 0,1 0 0 0 0,-1-1 1 0 0,0 1-1 0 0,0 0 0 0 0,0-1 0 0 0,0 1 0 0 0,0 0 0 0 0,0-1 0 0 0,0 1 0 0 0,-1-1 0 0 0,0 1 0 0 0,1 0 0 0 0,-1 0 1 0 0,0-1-1 0 0,0 1 0 0 0,0 0 0 0 0,-1-2 0 0 0,-1 0-33 0 0,1 1 0 0 0,-1 0 0 0 0,1 0 0 0 0,-1 0 0 0 0,0 0 0 0 0,0 0 0 0 0,0 0 0 0 0,0 1 0 0 0,-1-1 0 0 0,1 1 0 0 0,-1 0 0 0 0,0 0 0 0 0,1 1-1 0 0,-1-1 1 0 0,0 1 0 0 0,0 0 0 0 0,0-1 0 0 0,0 2 0 0 0,0-1 0 0 0,0 0 0 0 0,0 1 0 0 0,0 0 0 0 0,-7 0 0 0 0,5 0-161 0 0,-1 0-1 0 0,0 1 0 0 0,0 0 1 0 0,1 0-1 0 0,-1 0 1 0 0,1 1-1 0 0,-1 0 1 0 0,1 0-1 0 0,-1 0 0 0 0,1 1 1 0 0,0 0-1 0 0,0 0 1 0 0,-9 7-1 0 0,-13 20-2893 0 0,10-10-2888 0 0,5-2-2360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31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1 408 5124 0 0,'0'0'8509'0'0,"10"-13"-8111"0"0,10-12-131 0 0,0-1 0 0 0,20-40 1 0 0,-27 41-143 0 0,0 0 1 0 0,-2-1-1 0 0,-1-1 1 0 0,-1 0-1 0 0,-1-1 1 0 0,-2 1-1 0 0,-1-1 1 0 0,3-36-1 0 0,-9 83 224 0 0,-2 1 0 0 0,0-1 0 0 0,-6 21 0 0 0,-5 34-152 0 0,8 83-1945 0 0,6-134 188 0 0,-1-5-2513 0 0,-5-3-2809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5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29 156 0 0,'0'0'14799'0'0,"-14"-13"-13096"0"0,12 15-1613 0 0,0 1 0 0 0,0-1-1 0 0,1 1 1 0 0,-1-1 0 0 0,0 1 0 0 0,1 0-1 0 0,0-1 1 0 0,-1 1 0 0 0,1 0 0 0 0,0 0-1 0 0,1 0 1 0 0,-1 0 0 0 0,0 0 0 0 0,1 0-1 0 0,0 0 1 0 0,0 0 0 0 0,0 0 0 0 0,0 0-1 0 0,0 1 1 0 0,0-1 0 0 0,1 0 0 0 0,-1 0-1 0 0,1 0 1 0 0,0 0 0 0 0,0-1 0 0 0,0 1-1 0 0,1 0 1 0 0,-1 0 0 0 0,1-1 0 0 0,-1 1-1 0 0,1 0 1 0 0,3 3 0 0 0,-2-3-85 0 0,1 1 0 0 0,-1-1-1 0 0,1 1 1 0 0,0-1 0 0 0,0 0 0 0 0,1 0 0 0 0,-1-1 0 0 0,1 1 0 0 0,-1-1 0 0 0,1 0-1 0 0,0-1 1 0 0,-1 1 0 0 0,1-1 0 0 0,0 1 0 0 0,0-2 0 0 0,0 1 0 0 0,0 0-1 0 0,0-1 1 0 0,7 0 0 0 0,-5-1 18 0 0,0 0 0 0 0,0-1 0 0 0,1 0 0 0 0,-1 0-1 0 0,0-1 1 0 0,0 1 0 0 0,-1-1 0 0 0,1-1 0 0 0,-1 0 0 0 0,12-8-1 0 0,-15 10 11 0 0,1-1 0 0 0,-2 1 0 0 0,1-1 0 0 0,0 0 0 0 0,0 0 0 0 0,-1 0 0 0 0,0 0 0 0 0,0 0 0 0 0,0-1 0 0 0,0 1 0 0 0,0-1 0 0 0,0 1 0 0 0,-1-1 0 0 0,0 0 0 0 0,0 1 0 0 0,0-1 0 0 0,0 0 0 0 0,0 0 0 0 0,-1 0 0 0 0,0 0 0 0 0,0 0 0 0 0,0-5 0 0 0,0 8 8 0 0,0-1 1 0 0,-1 1-1 0 0,1-1 1 0 0,0 1-1 0 0,-1-1 1 0 0,1 1-1 0 0,0 0 1 0 0,-1-1-1 0 0,0 1 1 0 0,1 0-1 0 0,-1-1 1 0 0,0 1-1 0 0,0 0 1 0 0,0 0-1 0 0,0-1 1 0 0,0 1-1 0 0,0 0 1 0 0,0 0-1 0 0,0 0 1 0 0,0 0-1 0 0,0 1 1 0 0,0-1-1 0 0,-1 0 1 0 0,1 0-1 0 0,0 1 1 0 0,-1-1-1 0 0,1 1 1 0 0,-1-1-1 0 0,1 1 1 0 0,0-1-1 0 0,-1 1 1 0 0,1 0-1 0 0,-3 0 1 0 0,2 0-36 0 0,1 0 1 0 0,-1 1 0 0 0,1-1 0 0 0,-1 1-1 0 0,1-1 1 0 0,0 1 0 0 0,-1 0 0 0 0,1-1-1 0 0,0 1 1 0 0,-1 0 0 0 0,1 0 0 0 0,0 0-1 0 0,0 0 1 0 0,0 0 0 0 0,0 0 0 0 0,0 1-1 0 0,0-1 1 0 0,0 0 0 0 0,0 0 0 0 0,0 1 0 0 0,1-1-1 0 0,-1 0 1 0 0,0 1 0 0 0,1-1 0 0 0,-1 1-1 0 0,1-1 1 0 0,0 1 0 0 0,0-1 0 0 0,-1 1-1 0 0,1-1 1 0 0,0 1 0 0 0,0-1 0 0 0,1 4-1 0 0,-1 4 3 0 0,0 1-1 0 0,1-1 1 0 0,0 0-1 0 0,1 1 1 0 0,0-1-1 0 0,0 0 1 0 0,8 16-1 0 0,0-4-22 0 0,26 38 0 0 0,-35-58 14 0 0,8 12 44 0 0,4 7-50 0 0,0 0 0 0 0,9 22 1 0 0,-19-37 119 0 0,-1 0 1 0 0,0 0 0 0 0,0 0 0 0 0,-1 0 0 0 0,1 1 0 0 0,-1-1 0 0 0,0 1 0 0 0,-1-1 0 0 0,1 1 0 0 0,-1-1 0 0 0,0 1 0 0 0,-1-1 0 0 0,1 1 0 0 0,-3 7 0 0 0,1-9-73 0 0,0-1 0 0 0,0 1 0 0 0,0-1 0 0 0,-1 0 0 0 0,1 0 0 0 0,-1 0 0 0 0,0 0 0 0 0,0 0 0 0 0,0 0 0 0 0,0-1 0 0 0,0 1 0 0 0,-1-1 0 0 0,1 0 0 0 0,-1 0 0 0 0,1 0 0 0 0,-1-1 0 0 0,0 1 0 0 0,-6 0 0 0 0,-3 2-21 0 0,0 0 1 0 0,0-1-1 0 0,-1-1 1 0 0,-16 1 0 0 0,21-2-7 0 0,0-1 0 0 0,-1 0 0 0 0,1 0 0 0 0,0-1 0 0 0,0 0 0 0 0,-15-5 0 0 0,22 5-103 0 0,0 1 1 0 0,0-1-1 0 0,0 0 1 0 0,0-1-1 0 0,0 1 1 0 0,0 0-1 0 0,0 0 1 0 0,0-1-1 0 0,1 1 1 0 0,-1-1-1 0 0,1 0 1 0 0,-1 1-1 0 0,1-1 1 0 0,0 0-1 0 0,-1 0 1 0 0,1 0-1 0 0,0 0 1 0 0,0 0-1 0 0,1 0 1 0 0,-1 0-1 0 0,0 0 1 0 0,1 0-1 0 0,-1 0 1 0 0,1-1-1 0 0,-1 1 1 0 0,1 0-1 0 0,0 0 1 0 0,0-1-1 0 0,0 1 1 0 0,1 0-1 0 0,-1 0 1 0 0,0 0 0 0 0,2-4-1 0 0,-2 4-356 0 0,1 0 0 0 0,-1 0 0 0 0,1 0 1 0 0,0 0-1 0 0,0 0 0 0 0,0 0 0 0 0,0 1 0 0 0,0-1 0 0 0,0 0 1 0 0,0 0-1 0 0,1 1 0 0 0,-1-1 0 0 0,4-2 0 0 0,7-11-7211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5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9081 0 0,'0'0'13381'0'0,"20"74"-12873"0"0,-20-52-304 0 0,0 3-128 0 0,0-5-76 0 0,0-2-348 0 0,0-4-612 0 0,0 0-632 0 0,-2-8-3357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6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4144 0 0,'0'0'13263'0'0,"0"-12"-11578"0"0,0 30-1233 0 0,1 0 0 0 0,0 0 0 0 0,2 0-1 0 0,6 24 1 0 0,-8-38-464 0 0,0 0 0 0 0,1 0 0 0 0,-1 0 0 0 0,1 0-1 0 0,0 0 1 0 0,0-1 0 0 0,1 1 0 0 0,-1-1 0 0 0,1 1 0 0 0,-1-1-1 0 0,5 3 1 0 0,-5-4 20 0 0,-1-1 0 0 0,1 0 0 0 0,0 0 0 0 0,0 0 0 0 0,0 0 0 0 0,0 0 0 0 0,0 0 0 0 0,1-1-1 0 0,-1 1 1 0 0,0-1 0 0 0,0 0 0 0 0,0 1 0 0 0,1-1 0 0 0,-1 0 0 0 0,0 0 0 0 0,0 0 0 0 0,0 0 0 0 0,1-1 0 0 0,-1 1 0 0 0,0-1-1 0 0,0 1 1 0 0,4-3 0 0 0,0 1 31 0 0,-1-2 0 0 0,1 1 0 0 0,0-1 0 0 0,-1 1-1 0 0,0-1 1 0 0,0-1 0 0 0,0 1 0 0 0,-1-1 0 0 0,1 0-1 0 0,-1 0 1 0 0,7-11 0 0 0,-6 8 26 0 0,0 0 0 0 0,-1 0 1 0 0,0-1-1 0 0,0 0 0 0 0,0 1 0 0 0,-1-1 1 0 0,3-15-1 0 0,-6 23-19 0 0,0 0 0 0 0,1-1 0 0 0,-1 1 0 0 0,0 0 0 0 0,0-1 0 0 0,0 1 1 0 0,0 0-1 0 0,0-1 0 0 0,0 1 0 0 0,0 0 0 0 0,-1-1 0 0 0,1 1 0 0 0,0 0 0 0 0,-1-1 1 0 0,1 1-1 0 0,-1-2 0 0 0,0 3-42 0 0,1 0 1 0 0,-1 0 0 0 0,1 0-1 0 0,0 0 1 0 0,-1 0 0 0 0,1 0-1 0 0,-1-1 1 0 0,1 1 0 0 0,0 0-1 0 0,-1 0 1 0 0,1 0 0 0 0,-1 0-1 0 0,1 0 1 0 0,-1 1 0 0 0,1-1 0 0 0,0 0-1 0 0,-1 0 1 0 0,1 0 0 0 0,-1 0-1 0 0,1 0 1 0 0,0 1 0 0 0,-1-1-1 0 0,1 0 1 0 0,0 0 0 0 0,-1 0-1 0 0,1 1 1 0 0,0-1 0 0 0,-1 0-1 0 0,1 1 1 0 0,0-1 0 0 0,-1 1-1 0 0,-1 1-30 0 0,-1 1 1 0 0,1 0-1 0 0,0 0 0 0 0,0-1 0 0 0,0 1 0 0 0,0 1 0 0 0,1-1 0 0 0,-1 0 1 0 0,1 0-1 0 0,0 1 0 0 0,-2 5 0 0 0,3-3 3 0 0,0-1-1 0 0,0 1 1 0 0,0 0 0 0 0,1-1-1 0 0,0 1 1 0 0,0 0 0 0 0,0-1-1 0 0,1 0 1 0 0,0 1 0 0 0,4 8-1 0 0,33 53-40 0 0,-8-15 34 0 0,-21-33 40 0 0,19 48-5 0 0,-28-63 43 0 0,0-1-1 0 0,0 1 0 0 0,0-1 0 0 0,-1 1 1 0 0,1 0-1 0 0,-1-1 0 0 0,0 1 0 0 0,0 0 1 0 0,0 0-1 0 0,-1-1 0 0 0,1 1 0 0 0,-1 0 1 0 0,0-1-1 0 0,0 1 0 0 0,0-1 0 0 0,-3 6 0 0 0,2-6 13 0 0,-1-1 0 0 0,1 1 0 0 0,-1-1 0 0 0,1 1-1 0 0,-1-1 1 0 0,0 0 0 0 0,0 0 0 0 0,0-1 0 0 0,0 1-1 0 0,0 0 1 0 0,-1-1 0 0 0,1 0 0 0 0,0 0 0 0 0,-1 0-1 0 0,1 0 1 0 0,-1 0 0 0 0,1-1 0 0 0,-1 1 0 0 0,1-1-1 0 0,-1 0 1 0 0,1 0 0 0 0,-5-1 0 0 0,2 1-49 0 0,1-1 0 0 0,0 1 0 0 0,-1-1 0 0 0,1 0 0 0 0,0 0 0 0 0,0-1 0 0 0,0 0 0 0 0,0 0 0 0 0,0 0 0 0 0,0 0 0 0 0,1-1 0 0 0,-1 1 0 0 0,1-1 0 0 0,-6-5 0 0 0,9 7-80 0 0,1 1 0 0 0,-1-1 1 0 0,0 0-1 0 0,1 1 0 0 0,-1-1 1 0 0,1 0-1 0 0,-1 1 1 0 0,1-1-1 0 0,0 0 0 0 0,-1 0 1 0 0,1 1-1 0 0,0-1 0 0 0,-1 0 1 0 0,1 0-1 0 0,0 0 1 0 0,0 0-1 0 0,0 0 0 0 0,0 1 1 0 0,0-1-1 0 0,0 0 1 0 0,0 0-1 0 0,0 0 0 0 0,0 0 1 0 0,0 0-1 0 0,0 1 0 0 0,1-1 1 0 0,-1 0-1 0 0,0 0 1 0 0,1-1-1 0 0,18-17-5005 0 0,-13 14 2542 0 0,11-10-4292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7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7749 0 0,'0'0'9916'0'0,"8"-5"-9427"0"0,-7 5-478 0 0,7-7 256 0 0,1 2 0 0 0,1-1 0 0 0,-1 1-1 0 0,16-6 1 0 0,-23 11-243 0 0,-1-1-1 0 0,0 0 0 0 0,1 1 1 0 0,-1-1-1 0 0,1 1 0 0 0,-1 0 0 0 0,0-1 1 0 0,1 1-1 0 0,-1 0 0 0 0,1 0 1 0 0,-1 0-1 0 0,1 0 0 0 0,-1 0 1 0 0,1 0-1 0 0,-1 0 0 0 0,1 0 1 0 0,-1 1-1 0 0,0-1 0 0 0,1 1 1 0 0,-1-1-1 0 0,0 1 0 0 0,1-1 1 0 0,-1 1-1 0 0,0 0 0 0 0,1 0 1 0 0,-1 0-1 0 0,0-1 0 0 0,0 1 1 0 0,0 0-1 0 0,0 0 0 0 0,0 1 1 0 0,0-1-1 0 0,0 0 0 0 0,0 0 0 0 0,-1 0 1 0 0,1 1-1 0 0,0-1 0 0 0,-1 0 1 0 0,1 1-1 0 0,-1-1 0 0 0,1 0 1 0 0,-1 1-1 0 0,1-1 0 0 0,-1 1 1 0 0,0-1-1 0 0,0 1 0 0 0,0-1 1 0 0,0 1-1 0 0,0-1 0 0 0,0 0 1 0 0,-1 4-1 0 0,0 5 61 0 0,0 0 1 0 0,0 0-1 0 0,-1 0 1 0 0,-1 0-1 0 0,0 0 1 0 0,0 0-1 0 0,-1-1 1 0 0,0 0-1 0 0,-1 1 1 0 0,0-2 0 0 0,0 1-1 0 0,-1 0 1 0 0,-9 10-1 0 0,-23 40 341 0 0,37-58-429 0 0,1-1 0 0 0,0 1 0 0 0,0-1 0 0 0,-1 1 0 0 0,1-1 0 0 0,0 0 0 0 0,0 1 0 0 0,0-1 0 0 0,0 1 0 0 0,0-1 0 0 0,0 1 0 0 0,0-1 0 0 0,0 1 0 0 0,0-1 0 0 0,0 1 0 0 0,0-1 0 0 0,0 1 0 0 0,0-1 0 0 0,0 1 0 0 0,0-1 0 0 0,0 1 0 0 0,0-1 0 0 0,0 1 0 0 0,1-1 0 0 0,-1 1 0 0 0,0-1 0 0 0,0 0 0 0 0,1 1 0 0 0,-1-1 0 0 0,0 1 0 0 0,1-1 0 0 0,-1 0 0 0 0,0 1 0 0 0,1-1 0 0 0,0 1 0 0 0,22 7 8 0 0,35-6 94 0 0,-52-2-112 0 0,1 0-235 0 0,31 1 245 0 0,-37-1-207 0 0,1 0 0 0 0,-1 0 0 0 0,0 1 1 0 0,0-1-1 0 0,0 0 0 0 0,0 0 0 0 0,1 1 1 0 0,-1-1-1 0 0,0 0 0 0 0,0 1 1 0 0,0-1-1 0 0,0 1 0 0 0,0 0 0 0 0,0-1 1 0 0,0 1-1 0 0,0 0 0 0 0,0 0 0 0 0,0-1 1 0 0,0 1-1 0 0,-1 0 0 0 0,1 0 0 0 0,0 0 1 0 0,0 0-1 0 0,0 2 0 0 0,-2 4-4778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7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6885 0 0,'0'0'14628'0'0,"7"12"-18506"0"0,-7-4-306 0 0,-5 5-3102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8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7053 0 0,'0'0'17887'0'0,"1"1"-17467"0"0,2 2-222 0 0,-2-3-183 0 0,5 13-4322 0 0,-4 4-9114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8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10077 0 0,'0'0'14241'0'0,"2"0"-14325"0"0,1 0-836 0 0,0 0-36 0 0,2 0-332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9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1864 0 0,'0'0'16484'0'0,"3"-6"-15815"0"0,11-17-127 0 0,-10 42 1454 0 0,-4 11-1498 0 0,-1-20-474 0 0,0-1-1 0 0,1 1 0 0 0,0 0 1 0 0,0 0-1 0 0,1-1 1 0 0,3 15-1 0 0,-3-22-16 0 0,0 1-1 0 0,0-1 1 0 0,1 0-1 0 0,-1 1 1 0 0,0-1 0 0 0,1 0-1 0 0,0 0 1 0 0,-1 0-1 0 0,1 0 1 0 0,0 0 0 0 0,0 0-1 0 0,0-1 1 0 0,0 1 0 0 0,0-1-1 0 0,0 1 1 0 0,1-1-1 0 0,-1 0 1 0 0,0 0 0 0 0,1 0-1 0 0,-1 0 1 0 0,1 0-1 0 0,-1 0 1 0 0,1-1 0 0 0,-1 1-1 0 0,1-1 1 0 0,0 0-1 0 0,-1 1 1 0 0,5-2 0 0 0,2 1 25 0 0,0 0 0 0 0,0-1 0 0 0,0-1 0 0 0,0 1 0 0 0,0-1-1 0 0,-1-1 1 0 0,1 0 0 0 0,-1 0 0 0 0,1-1 0 0 0,-1 0 0 0 0,0 0 0 0 0,0-1 0 0 0,9-7 0 0 0,-10 8-15 0 0,-1-1 0 0 0,-1 0 0 0 0,1-1 0 0 0,-1 1 0 0 0,0-1 0 0 0,0 0 0 0 0,0 0 0 0 0,-1 0 0 0 0,0-1 0 0 0,0 0-1 0 0,-1 1 1 0 0,0-1 0 0 0,0-1 0 0 0,0 1 0 0 0,-1 0 0 0 0,2-11 0 0 0,-4 16 56 0 0,0-1 1 0 0,0 1-1 0 0,0 0 0 0 0,0 0 0 0 0,0-1 0 0 0,0 1 1 0 0,-1 0-1 0 0,1 0 0 0 0,-1-1 0 0 0,0 1 0 0 0,0 0 1 0 0,-1-3-1 0 0,1 4-64 0 0,1 0 1 0 0,-1 0 0 0 0,1 1 0 0 0,-1-1-1 0 0,0 1 1 0 0,1-1 0 0 0,-1 0-1 0 0,0 1 1 0 0,1-1 0 0 0,-1 1-1 0 0,0 0 1 0 0,1-1 0 0 0,-1 1-1 0 0,0-1 1 0 0,0 1 0 0 0,0 0-1 0 0,1 0 1 0 0,-1-1 0 0 0,0 1 0 0 0,0 0-1 0 0,0 0 1 0 0,0 0 0 0 0,0 0-1 0 0,1 0 1 0 0,-1 0 0 0 0,0 0-1 0 0,0 0 1 0 0,0 1 0 0 0,0-1-1 0 0,1 0 1 0 0,-1 0 0 0 0,0 1-1 0 0,0-1 1 0 0,0 0 0 0 0,1 1 0 0 0,-2 0-1 0 0,1 0-7 0 0,-1 1 0 0 0,1-1 0 0 0,0 1 0 0 0,0-1-1 0 0,0 1 1 0 0,0 0 0 0 0,0 0 0 0 0,0-1 0 0 0,0 1 0 0 0,0 0 0 0 0,1 0-1 0 0,-1 0 1 0 0,1 0 0 0 0,0 0 0 0 0,-1 0 0 0 0,1 0 0 0 0,0 2 0 0 0,-2 40 55 0 0,2-37-30 0 0,2 19-9 0 0,1 1 0 0 0,1-1 0 0 0,2 0 0 0 0,0 0 0 0 0,14 36 0 0 0,-8-28 10 0 0,-2 0-1 0 0,6 40 1 0 0,-15-67-3 0 0,0 1 1 0 0,0-1-1 0 0,-1 1 1 0 0,0-1-1 0 0,0 0 1 0 0,-1 1-1 0 0,0-1 1 0 0,0 0-1 0 0,-2 8 1 0 0,1-12-16 0 0,1 0 1 0 0,-1 0 0 0 0,1 0-1 0 0,-1 0 1 0 0,0-1-1 0 0,0 1 1 0 0,0-1 0 0 0,-1 1-1 0 0,1-1 1 0 0,0 0 0 0 0,-1 0-1 0 0,0 0 1 0 0,1 0 0 0 0,-1 0-1 0 0,0-1 1 0 0,0 1-1 0 0,0-1 1 0 0,0 0 0 0 0,0 0-1 0 0,0 0 1 0 0,0 0 0 0 0,-4 0-1 0 0,-79 14 20 0 0,81-14-24 0 0,0-1 0 0 0,0 0 0 0 0,0 0 0 0 0,0 0 0 0 0,0 0 1 0 0,1-1-1 0 0,-1 0 0 0 0,0 0 0 0 0,0 0 0 0 0,1-1 0 0 0,-1 1 1 0 0,1-1-1 0 0,-1 0 0 0 0,1 0 0 0 0,-7-5 0 0 0,10 5-55 0 0,-1 0-1 0 0,2 1 0 0 0,-1-1 0 0 0,0 0 1 0 0,0 1-1 0 0,0-1 0 0 0,1 0 0 0 0,-1 0 1 0 0,1 1-1 0 0,0-1 0 0 0,-1 0 0 0 0,1 0 0 0 0,0 0 1 0 0,0 0-1 0 0,0 0 0 0 0,0 0 0 0 0,0 1 1 0 0,1-1-1 0 0,-1 0 0 0 0,1 0 0 0 0,-1 0 1 0 0,1 0-1 0 0,0 1 0 0 0,-1-1 0 0 0,3-3 1 0 0,28-50-4174 0 0,-22 41 518 0 0,4-6-4663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9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9 7685 0 0,'0'0'10824'0'0,"-31"-8"-8190"0"0,25 11-2524 0 0,-1 1 0 0 0,1 0 1 0 0,0 1-1 0 0,1-1 0 0 0,-1 1 0 0 0,1 0 0 0 0,0 0 0 0 0,0 1 0 0 0,1 0 0 0 0,0-1 0 0 0,0 2 1 0 0,0-1-1 0 0,0 0 0 0 0,1 1 0 0 0,-4 10 0 0 0,4-6-100 0 0,-1 0 1 0 0,1 0-1 0 0,1 1 0 0 0,0-1 1 0 0,1 1-1 0 0,0-1 0 0 0,0 1 1 0 0,3 23-1 0 0,-1-32-7 0 0,1 1-1 0 0,-1-1 1 0 0,0 1-1 0 0,1-1 1 0 0,0 0-1 0 0,-1 1 1 0 0,1-1-1 0 0,1 0 1 0 0,-1 0-1 0 0,0-1 1 0 0,1 1-1 0 0,-1 0 1 0 0,1-1 0 0 0,0 1-1 0 0,0-1 1 0 0,0 0-1 0 0,0 0 1 0 0,0 0-1 0 0,1-1 1 0 0,-1 1-1 0 0,0-1 1 0 0,1 1-1 0 0,-1-1 1 0 0,1 0-1 0 0,0-1 1 0 0,-1 1-1 0 0,1-1 1 0 0,0 1-1 0 0,6-1 1 0 0,-7 0 9 0 0,1 1 1 0 0,0-1-1 0 0,0 0 0 0 0,-1 0 1 0 0,1 0-1 0 0,0-1 0 0 0,0 0 1 0 0,-1 1-1 0 0,1-1 0 0 0,-1 0 0 0 0,1-1 1 0 0,-1 1-1 0 0,1-1 0 0 0,-1 1 1 0 0,0-1-1 0 0,1 0 0 0 0,-1 0 1 0 0,0 0-1 0 0,0-1 0 0 0,-1 1 1 0 0,1-1-1 0 0,0 0 0 0 0,-1 1 1 0 0,0-1-1 0 0,1 0 0 0 0,-1-1 1 0 0,0 1-1 0 0,-1 0 0 0 0,3-4 0 0 0,-4 4 1 0 0,0 1-1 0 0,1-1 0 0 0,-1 1 0 0 0,0 0 0 0 0,0-1 0 0 0,0 1 0 0 0,0-1 1 0 0,-1 1-1 0 0,1 0 0 0 0,-1-1 0 0 0,0 1 0 0 0,1 0 0 0 0,-1-1 0 0 0,0 1 1 0 0,0 0-1 0 0,0 0 0 0 0,-1 0 0 0 0,1 0 0 0 0,0 0 0 0 0,-1 0 0 0 0,1 0 1 0 0,-1 1-1 0 0,0-1 0 0 0,0 0 0 0 0,1 1 0 0 0,-1-1 0 0 0,0 1 0 0 0,0 0 1 0 0,-1 0-1 0 0,1 0 0 0 0,0 0 0 0 0,0 0 0 0 0,0 0 0 0 0,-1 0 0 0 0,1 1 1 0 0,-4-1-1 0 0,-2-2-42 0 0,-1 1 1 0 0,1 1 0 0 0,-1-1 0 0 0,0 2-1 0 0,0-1 1 0 0,0 1 0 0 0,0 0 0 0 0,-14 3-1 0 0,18-2-143 0 0,0 1 0 0 0,0-1 0 0 0,1 1 0 0 0,-1 0 0 0 0,0 1 0 0 0,1-1 0 0 0,-6 4 0 0 0,-6 7-6503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10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1332 0 0,'0'0'14618'0'0,"4"3"-14109"0"0,5 0-202 0 0,0 1-1 0 0,0-1 1 0 0,1 0 0 0 0,-1-1-1 0 0,1 0 1 0 0,0-1 0 0 0,17 1 0 0 0,-13-1-293 0 0,0 0 0 0 0,0 1 1 0 0,-1 1-1 0 0,16 4 0 0 0,22 16-1401 0 0,-19-3-3091 0 0,-21-9-1232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31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2812 0 0,'0'0'14602'0'0,"77"22"-14626"0"0,-62-20-436 0 0,8 2-393 0 0,-8-2-519 0 0,0 0-1392 0 0,-7-2-3448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11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3896 0 0,'0'0'9263'0'0,"-1"4"-8615"0"0,-2 13 295 0 0,1 0 1 0 0,0 0-1 0 0,2 33 0 0 0,23 112-530 0 0,-3-21 237 0 0,-12 42 376 0 0,-5-81-622 0 0,19 119 1 0 0,-8-102 110 0 0,-1 176 0 0 0,-7-75-354 0 0,30 959 373 0 0,-39-1117-346 0 0,-22 120 0 0 0,0-1 93 0 0,25-136-291 0 0,0-42-2 0 0,1 1 0 0 0,-1-1 0 0 0,1 0 0 0 0,-1 1 0 0 0,0-1 0 0 0,0 1 0 0 0,-1-1 0 0 0,1 0 0 0 0,-1 1 0 0 0,0-1 0 0 0,0 0 0 0 0,0 0 0 0 0,-1 4 0 0 0,-4-6 3 0 0,1 0 1 0 0,0 0-1 0 0,0 0 0 0 0,0 1 1 0 0,0-1-1 0 0,0 1 0 0 0,1 0 1 0 0,-1 1-1 0 0,-5 3 1 0 0,5-3 9 0 0,1 0 1 0 0,-1-1 0 0 0,0 0 0 0 0,0 1 0 0 0,0-2 0 0 0,0 1 0 0 0,0-1 0 0 0,-1 1 0 0 0,-7 0 0 0 0,2-2 76 0 0,18 0-69 0 0,23-1 138 0 0,41-9 1448 0 0,-71 12-1539 0 0,0-1 0 0 0,-1 0 0 0 0,1 0 0 0 0,-1 0-1 0 0,1 0 1 0 0,-1 0 0 0 0,0 0 0 0 0,1 0 0 0 0,-1 0-1 0 0,0 0 1 0 0,0 0 0 0 0,0 0 0 0 0,0 0 0 0 0,0-1-1 0 0,0 1 1 0 0,0 0 0 0 0,-1 0 0 0 0,-9 11-770 0 0,15-3-3006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5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8493 0 0,'0'0'14868'0'0,"0"3"-14507"0"0,1 8 6 0 0,-1 0-1 0 0,-1 0 1 0 0,-2 21 0 0 0,-2 19-4351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51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4712 0 0,'0'0'15144'0'0,"6"13"-9982"0"0,-4-7-5464 0 0,5 59 650 0 0,-2 103 1 0 0,2 30-323 0 0,-3-180 555 0 0,0-31 407 0 0,4-17-1068 0 0,35-54 34 0 0,-38 76 35 0 0,0 0-1 0 0,0 1 1 0 0,1 0-1 0 0,0 0 1 0 0,1 1-1 0 0,-1-1 1 0 0,1 1-1 0 0,11-7 0 0 0,-16 12 5 0 0,0 0-1 0 0,0-1 0 0 0,0 1 1 0 0,0 0-1 0 0,0 0 0 0 0,1 0 1 0 0,-1 1-1 0 0,0-1 0 0 0,1 0 1 0 0,-1 1-1 0 0,1 0 0 0 0,-1-1 1 0 0,1 1-1 0 0,-1 0 0 0 0,1 0 1 0 0,-1 0-1 0 0,0 1 0 0 0,1-1 1 0 0,-1 1-1 0 0,1-1 0 0 0,-1 1 1 0 0,4 1-1 0 0,-3 0 19 0 0,0 0 0 0 0,0 1-1 0 0,0-1 1 0 0,-1 1 0 0 0,1-1 0 0 0,-1 1 0 0 0,1 0 0 0 0,-1 0 0 0 0,0 0-1 0 0,0 0 1 0 0,0 0 0 0 0,-1 1 0 0 0,3 4 0 0 0,0 6 45 0 0,1 0 1 0 0,-1 1-1 0 0,-1-1 0 0 0,-1 1 1 0 0,0 0-1 0 0,-1 17 0 0 0,-11 79 38 0 0,10-111-120 0 0,0 0 0 0 0,0 0 0 0 0,0 1-1 0 0,0-1 1 0 0,0 0 0 0 0,-1 0 0 0 0,1 0-1 0 0,0 1 1 0 0,0-1 0 0 0,0 0-1 0 0,0 0 1 0 0,-1 0 0 0 0,1 0 0 0 0,0 1-1 0 0,0-1 1 0 0,0 0 0 0 0,-1 0-1 0 0,1 0 1 0 0,0 0 0 0 0,0 0 0 0 0,-1 0-1 0 0,1 0 1 0 0,0 0 0 0 0,0 0-1 0 0,-1 0 1 0 0,1 1 0 0 0,0-1 0 0 0,0 0-1 0 0,-1 0 1 0 0,1-1 0 0 0,0 1-1 0 0,0 0 1 0 0,-1 0 0 0 0,1 0 0 0 0,0 0-1 0 0,0 0 1 0 0,-1 0 0 0 0,1 0-1 0 0,0 0 1 0 0,0 0 0 0 0,0 0 0 0 0,-1-1-1 0 0,1 1 1 0 0,0 0 0 0 0,0 0 0 0 0,0 0-1 0 0,-1 0 1 0 0,1-1 0 0 0,0 1-1 0 0,0 0 1 0 0,0-1 0 0 0,-13-10-5507 0 0,11 0-1309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52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1 312 0 0,'0'0'20480'0'0,"2"12"-19685"0"0,8 148 619 0 0,-9-87-3402 0 0,-1-73 1794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55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5132 0 0,'-5'0'17301'0'0,"-14"1"-13845"0"0,10 1-3304 0 0,8-1-168 0 0,0-1 1 0 0,0 1 0 0 0,1-1 0 0 0,-1 1 0 0 0,0-1 0 0 0,1 1 0 0 0,-1 0 0 0 0,0-1 0 0 0,1 1-1 0 0,-1 0 1 0 0,1 0 0 0 0,-1-1 0 0 0,1 1 0 0 0,-1 0 0 0 0,1 0 0 0 0,-1 0 0 0 0,1 0 0 0 0,0 0 0 0 0,0 0-1 0 0,-1 0 1 0 0,1-1 0 0 0,0 1 0 0 0,0 0 0 0 0,0 0 0 0 0,0 0 0 0 0,0 0 0 0 0,0 0 0 0 0,0 0 0 0 0,1 0-1 0 0,-1 0 1 0 0,0 0 0 0 0,0 0 0 0 0,1 1 0 0 0,7 33 118 0 0,-2 2 0 0 0,-2-1 0 0 0,-1 1 0 0 0,-3 42 0 0 0,5 58-86 0 0,3-62-9 0 0,-3 2 1 0 0,-8 133-1 0 0,3-209-10 0 0,0 0 0 0 0,-1-1-1 0 0,1 1 1 0 0,0 0 0 0 0,0 0-1 0 0,0-1 1 0 0,0 1-1 0 0,0 0 1 0 0,0 0 0 0 0,0-1-1 0 0,0 1 1 0 0,0 0 0 0 0,0 0-1 0 0,1-1 1 0 0,-1 1-1 0 0,0 0 1 0 0,0-1 0 0 0,1 1-1 0 0,-1 0 1 0 0,0-1 0 0 0,1 1-1 0 0,-1 0 1 0 0,1-1-1 0 0,-1 1 1 0 0,1-1 0 0 0,-1 1-1 0 0,1 0 1 0 0,-1-1 0 0 0,1 0-1 0 0,-1 1 1 0 0,1-1-1 0 0,0 1 1 0 0,0 0 0 0 0,26-4 191 0 0,-9-1-108 0 0,2 3-49 0 0,1 1 0 0 0,0 0 0 0 0,0 2 0 0 0,-1 0 0 0 0,1 1 0 0 0,-1 1 0 0 0,32 11 0 0 0,-37-12-255 0 0,1 0-1482 0 0,-3 4-3297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53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5352 0 0,'0'0'14372'0'0,"1"-4"-13868"0"0,6-6-175 0 0,-1 17 300 0 0,3 29 577 0 0,38 337 370 0 0,-38-292-1398 0 0,-9-81 84 0 0,7-42-124 0 0,1 13-149 0 0,1 1 0 0 0,1 0-1 0 0,2 1 1 0 0,26-46 0 0 0,-37 72 4 0 0,0-1 0 0 0,0 1 1 0 0,0 0-1 0 0,0 0 1 0 0,0 0-1 0 0,0 0 1 0 0,1 0-1 0 0,-1 0 0 0 0,0 0 1 0 0,0 1-1 0 0,1-1 1 0 0,-1 0-1 0 0,0 1 0 0 0,1-1 1 0 0,-1 1-1 0 0,1-1 1 0 0,-1 1-1 0 0,1 0 1 0 0,-1 0-1 0 0,1-1 0 0 0,-1 1 1 0 0,1 0-1 0 0,-1 0 1 0 0,1 0-1 0 0,-1 1 1 0 0,1-1-1 0 0,-1 0 0 0 0,0 1 1 0 0,1-1-1 0 0,-1 0 1 0 0,1 1-1 0 0,-1 0 1 0 0,0-1-1 0 0,1 1 0 0 0,-1 0 1 0 0,0 0-1 0 0,0 0 1 0 0,1 0-1 0 0,-1 0 0 0 0,0 0 1 0 0,0 0-1 0 0,1 1 1 0 0,3 3 56 0 0,0 0 0 0 0,0 0 0 0 0,0 0-1 0 0,-1 1 1 0 0,1-1 0 0 0,-1 1 0 0 0,5 11 0 0 0,-3-1 96 0 0,-1-1 0 0 0,-1 1 0 0 0,-1 0-1 0 0,0 1 1 0 0,-1-1 0 0 0,-1 28 0 0 0,-2-3 88 0 0,-9 62 0 0 0,4-79-468 0 0,3-23-797 0 0,2-17-651 0 0,1 1-1154 0 0,0 2-2905 0 0,0-2-5430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56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4972 0 0,'0'0'13948'0'0,"7"4"-13778"0"0,-3-1-169 0 0,-2-1 12 0 0,0 0-1 0 0,1 0 0 0 0,0-1 1 0 0,-1 1-1 0 0,1-1 1 0 0,0 1-1 0 0,0-1 0 0 0,-1 0 1 0 0,1 0-1 0 0,0 0 0 0 0,0 0 1 0 0,0-1-1 0 0,1 1 0 0 0,-1-1 1 0 0,0 0-1 0 0,0 0 0 0 0,0 0 1 0 0,0 0-1 0 0,0-1 0 0 0,0 1 1 0 0,5-2-1 0 0,20-15-1003 0 0,-27 17 523 0 0,0-1 0 0 0,-1 0 1 0 0,1 0-1 0 0,0 1 0 0 0,0-1 0 0 0,-1 0 1 0 0,1 0-1 0 0,-1 0 0 0 0,1 0 1 0 0,-1 0-1 0 0,1 0 0 0 0,-1 0 1 0 0,1 0-1 0 0,-1 0 0 0 0,0 0 1 0 0,1-2-1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57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7373 0 0,'0'0'13113'0'0,"8"43"-10349"0"0,-3 293-1585 0 0,1-283-996 0 0,1-1 0 0 0,3 0 0 0 0,3 0 1 0 0,24 66-1 0 0,-24-77 0 0 0,-12-40-166 0 0,-1 0 0 0 0,0-1 0 0 0,1 1 0 0 0,-1 0-1 0 0,0 0 1 0 0,1-1 0 0 0,-1 1 0 0 0,0 0-1 0 0,0 0 1 0 0,0 0 0 0 0,1 0 0 0 0,-1-1 0 0 0,0 1-1 0 0,0 0 1 0 0,0 0 0 0 0,0 0 0 0 0,-1 0 0 0 0,1-1-1 0 0,0 1 1 0 0,0 0 0 0 0,0 0 0 0 0,-1 0 0 0 0,1-1-1 0 0,0 1 1 0 0,-1 0 0 0 0,1 0 0 0 0,-1-1 0 0 0,1 1-1 0 0,-1 0 1 0 0,1-1 0 0 0,-1 1 0 0 0,1 0 0 0 0,-1-1-1 0 0,0 1 1 0 0,-1 0 0 0 0,-30 0 899 0 0,12-2-731 0 0,-99-3-218 0 0,118 4-18 0 0,32 7-593 0 0,18-1 750 0 0,59 1 0 0 0,-107-7 629 0 0,-16-86-822 0 0,2-86 236 0 0,-20-81 89 0 0,27 209-196 0 0,5 27-48 0 0,-1 1 1 0 0,-1 0 0 0 0,-1 0-1 0 0,-5-17 1 0 0,8 31 21 0 0,1-1-13 0 0,0 2-45 0 0,-10 1-45 0 0,1-2 50 0 0,-1 0 0 0 0,1 0 1 0 0,0-1-1 0 0,-14-5 0 0 0,-27-7-187 0 0,-10 7 212 0 0,59 8-28 0 0,40 3-350 0 0,-17-1 464 0 0,45 3 5 0 0,-65-5-71 0 0,0 1 1 0 0,0-1-1 0 0,0-1 0 0 0,1 1 0 0 0,-1 0 0 0 0,0-1 0 0 0,0 1 0 0 0,0-1 1 0 0,0 1-1 0 0,0-1 0 0 0,0 0 0 0 0,0 0 0 0 0,0 0 0 0 0,0 0 0 0 0,0 0 0 0 0,0-1 1 0 0,0 1-1 0 0,-1 0 0 0 0,1-1 0 0 0,-1 1 0 0 0,1-1 0 0 0,-1 0 0 0 0,3-3 1 0 0,-5 4-10 0 0,1 1 0 0 0,-1-1 0 0 0,1 0 0 0 0,-1 0 0 0 0,1 0 0 0 0,-1 0 0 0 0,1 0 0 0 0,-1 0 0 0 0,0 1 0 0 0,1-1 1 0 0,-1 0-1 0 0,0 1 0 0 0,0-1 0 0 0,0 0 0 0 0,0 1 0 0 0,1-1 0 0 0,-1 1 0 0 0,0-1 0 0 0,0 1 0 0 0,0 0 0 0 0,0-1 1 0 0,0 1-1 0 0,0 0 0 0 0,0 0 0 0 0,0-1 0 0 0,0 1 0 0 0,0 0 0 0 0,-2 0 0 0 0,-33-6-419 0 0,-35 6 3 0 0,99 15 164 0 0,30-12 1211 0 0,-101-19-1160 0 0,-2 11-213 0 0,39 5 531 0 0,29 3 195 0 0,47-2 456 0 0,-36-2 395 0 0,-65 9-1681 0 0,21-3-115 0 0,-23 4-4555 0 0,13-9-3705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3:58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87 860 0 0,'0'0'13853'0'0,"2"-9"-12809"0"0,1-32-137 0 0,0 5 3567 0 0,-24 88-3466 0 0,19-20-1040 0 0,2 0 0 0 0,1 0 1 0 0,1 0-1 0 0,2 0 0 0 0,7 32 0 0 0,-3-17-24 0 0,-6-39 41 0 0,0-1 1 0 0,0 1-1 0 0,1-1 1 0 0,0 0-1 0 0,0 0 1 0 0,1 0-1 0 0,0 0 1 0 0,0-1-1 0 0,1 1 1 0 0,-1-1-1 0 0,11 9 1 0 0,-3-3 15 0 0,1 0 0 0 0,0-1 0 0 0,1-1 0 0 0,18 11 0 0 0,-29-20 7 0 0,0 0 0 0 0,0 1 0 0 0,0-1-1 0 0,0-1 1 0 0,0 1 0 0 0,0 0 0 0 0,1-1 0 0 0,-1 1 0 0 0,0-1 0 0 0,1 0 0 0 0,-1 0-1 0 0,0 0 1 0 0,0-1 0 0 0,5 0 0 0 0,50-17 226 0 0,-28 8-107 0 0,-23 7-105 0 0,0 0 0 0 0,0-1 1 0 0,0 1-1 0 0,0-1 1 0 0,0-1-1 0 0,-1 1 0 0 0,0-1 1 0 0,0 0-1 0 0,0-1 0 0 0,-1 1 1 0 0,1-1-1 0 0,-1 0 1 0 0,-1 0-1 0 0,1-1 0 0 0,-1 1 1 0 0,0-1-1 0 0,-1 0 0 0 0,1 0 1 0 0,-1-1-1 0 0,2-9 1 0 0,2-6 85 0 0,-1-1 1 0 0,-2 1-1 0 0,0-1 1 0 0,-1 0 0 0 0,-1-34-1 0 0,3-47 1329 0 0,-5 105-1240 0 0,-15 45-63 0 0,9-5-150 0 0,3-1 0 0 0,1 0 0 0 0,2 1 0 0 0,2-1 0 0 0,7 45 1 0 0,50 193-145 0 0,2 8 71 0 0,-58-262 87 0 0,0 0 0 0 0,-2 0-1 0 0,-1 1 1 0 0,0-1 0 0 0,-5 26-1 0 0,3-38 2 0 0,0-1 0 0 0,-1 0-1 0 0,-1 1 1 0 0,1-1 0 0 0,-2-1 0 0 0,1 1-1 0 0,-1-1 1 0 0,-1 0 0 0 0,0 0-1 0 0,0 0 1 0 0,-1-1 0 0 0,0 0 0 0 0,-12 11-1 0 0,16-15 3 0 0,-1-1-1 0 0,0 0 0 0 0,0 0 0 0 0,0-1 1 0 0,0 1-1 0 0,0-1 0 0 0,0 0 0 0 0,-1 0 1 0 0,1 0-1 0 0,-1 0 0 0 0,0-1 0 0 0,1 0 1 0 0,-1 0-1 0 0,0 0 0 0 0,0 0 0 0 0,1-1 1 0 0,-1 0-1 0 0,-6-1 0 0 0,3 0-27 0 0,1-1 1 0 0,0 1-1 0 0,-1-2 0 0 0,1 1 0 0 0,0-1 1 0 0,0-1-1 0 0,1 1 0 0 0,-1-1 0 0 0,1 0 1 0 0,-10-8-1 0 0,-2-4-76 0 0,1-1 0 0 0,0 0 0 0 0,2-1 0 0 0,0-1 0 0 0,1-1 0 0 0,-14-25 0 0 0,15 23-88 0 0,1 0 0 0 0,2 0 0 0 0,0-2-1 0 0,-12-44 1 0 0,23 45-1790 0 0,9 9-3467 0 0,4 3-478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3:59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53 1996 0 0,'0'0'13290'0'0,"0"-8"-12502"0"0,-2-35 1293 0 0,-3 42 198 0 0,-4 8-1692 0 0,-6 11-354 0 0,13-11-69 0 0,0 0 0 0 0,0 0 0 0 0,0 0-1 0 0,0 0 1 0 0,1 0 0 0 0,1 0 0 0 0,-1 1 0 0 0,1 7 0 0 0,6 65 623 0 0,-5-62-797 0 0,11 89 277 0 0,-3-29-12 0 0,-2 0-1 0 0,-8 153 1 0 0,-2-175-179 0 0,3 0-1 0 0,13 105 1 0 0,-7-99-125 0 0,-5 32-894 0 0,-1-93 523 0 0,4-23-10526 0 0,-3 8 1040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31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62 80 0 0,'0'0'14583'0'0,"-5"-10"-14170"0"0,-17-33-153 0 0,22 42-256 0 0,-1 1-1 0 0,1-1 1 0 0,-1 0-1 0 0,1 1 1 0 0,0-1-1 0 0,-1 1 1 0 0,1-1-1 0 0,-1 1 1 0 0,0-1-1 0 0,1 1 1 0 0,-1 0-1 0 0,1-1 1 0 0,-1 1-1 0 0,1 0 1 0 0,-1-1-1 0 0,0 1 1 0 0,1 0-1 0 0,-1 0 1 0 0,0 0-1 0 0,1-1 1 0 0,-1 1-1 0 0,0 0 1 0 0,1 0-1 0 0,-1 0 1 0 0,0 0-1 0 0,0 0 1 0 0,1 0-1 0 0,-1 0 1 0 0,0 1-1 0 0,1-1 1 0 0,-1 0-1 0 0,0 0 1 0 0,1 0-1 0 0,-1 1 1 0 0,0-1-1 0 0,1 0 1 0 0,-1 1-1 0 0,1-1 1 0 0,-2 1-1 0 0,-20 19 25 0 0,19-17 9 0 0,-9 9 23 0 0,1 0-1 0 0,0 1 0 0 0,0 1 0 0 0,-8 15 0 0 0,16-24-63 0 0,-1 0 0 0 0,2 0 0 0 0,-1 0 0 0 0,0 1 0 0 0,1 0 0 0 0,0-1 0 0 0,1 1 0 0 0,-1 0 0 0 0,1 0 0 0 0,0 0 0 0 0,0 0 0 0 0,1 0 0 0 0,0 0 0 0 0,1 10 0 0 0,0-14 5 0 0,-1 0 0 0 0,1 0 0 0 0,0 0 0 0 0,0-1 0 0 0,0 1 1 0 0,0 0-1 0 0,0-1 0 0 0,1 1 0 0 0,-1-1 0 0 0,0 0 0 0 0,1 1 0 0 0,-1-1 0 0 0,1 0 1 0 0,-1 0-1 0 0,1 0 0 0 0,0 0 0 0 0,-1 0 0 0 0,1 0 0 0 0,0 0 0 0 0,0 0 1 0 0,0-1-1 0 0,-1 1 0 0 0,1-1 0 0 0,0 1 0 0 0,0-1 0 0 0,0 0 0 0 0,0 0 0 0 0,0 0 1 0 0,0 0-1 0 0,0 0 0 0 0,0 0 0 0 0,0-1 0 0 0,0 1 0 0 0,0-1 0 0 0,3 0 0 0 0,-1 0 32 0 0,0 0-1 0 0,1 0 1 0 0,-1-1-1 0 0,0 1 0 0 0,0-1 1 0 0,0 0-1 0 0,0 0 0 0 0,0 0 1 0 0,0 0-1 0 0,0-1 0 0 0,-1 0 1 0 0,1 0-1 0 0,-1 0 0 0 0,5-6 1 0 0,-7 8-24 0 0,0-1 1 0 0,0 1-1 0 0,0 0 0 0 0,0-1 1 0 0,0 1-1 0 0,0-1 1 0 0,-1 1-1 0 0,1-1 0 0 0,-1 1 1 0 0,1-1-1 0 0,-1 1 1 0 0,0-1-1 0 0,0 0 0 0 0,1 1 1 0 0,-1-1-1 0 0,0 1 1 0 0,0-1-1 0 0,-1 0 0 0 0,1 1 1 0 0,0-1-1 0 0,0 1 1 0 0,-1-1-1 0 0,1 0 0 0 0,-1 1 1 0 0,0-1-1 0 0,1 1 1 0 0,-1 0-1 0 0,0-1 0 0 0,0 1 1 0 0,0-1-1 0 0,0 1 1 0 0,0 0-1 0 0,0 0 0 0 0,0 0 1 0 0,0-1-1 0 0,0 1 1 0 0,-1 0-1 0 0,1 1 0 0 0,0-1 1 0 0,-1 0-1 0 0,1 0 1 0 0,-1 0-1 0 0,1 1 0 0 0,-1-1 1 0 0,1 1-1 0 0,-1-1 1 0 0,1 1-1 0 0,-4-1 0 0 0,1 0-38 0 0,-1 0-1 0 0,0 1 0 0 0,0-1 0 0 0,0 1 0 0 0,0 0 0 0 0,0 0 1 0 0,0 0-1 0 0,0 1 0 0 0,0-1 0 0 0,0 1 0 0 0,0 1 0 0 0,0-1 1 0 0,1 1-1 0 0,-1 0 0 0 0,-4 2 0 0 0,2 6-1428 0 0,25-4-11338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1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 3740 0 0,'0'0'13381'0'0,"29"-4"-10900"0"0,-8 2-2035 0 0,0 0 1 0 0,1-1-1 0 0,-1-2 1 0 0,29-9-1 0 0,47-8-1133 0 0,-91 21-30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1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93 5412 0 0,'0'0'16163'0'0,"13"-1"-15549"0"0,214-43 1301 0 0,-69 6-5803 0 0,-137 33 2613 0 0,-7 1-3609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2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1476 0 0,'0'0'14556'0'0,"1"-6"-13944"0"0,0-2-564 0 0,2-4 900 0 0,0 26-324 0 0,12 137 872 0 0,62 256 0 0 0,-66-347-1373 0 0,-2-1 0 0 0,-3 1-1 0 0,-3 109 1 0 0,-3-162-161 0 0,0-6-116 0 0,0-1 79 0 0,0 0 0 0 0,0 0 1 0 0,-1 0-1 0 0,1 1 0 0 0,0-1 1 0 0,-1 0-1 0 0,1 0 0 0 0,0 0 1 0 0,-1 0-1 0 0,1 0 0 0 0,0 0 1 0 0,-1 0-1 0 0,1 0 0 0 0,-1 0 1 0 0,1 0-1 0 0,0 0 0 0 0,-1 0 1 0 0,1 0-1 0 0,0 0 0 0 0,-1 0 1 0 0,1 0-1 0 0,0 0 0 0 0,-1 0 1 0 0,1 0-1 0 0,0 0 0 0 0,-1-1 1 0 0,1 1-1 0 0,0 0 0 0 0,-1 0 1 0 0,1 0-1 0 0,0-1 0 0 0,-1 1 1 0 0,1 0-1 0 0,0 0 0 0 0,0-1 1 0 0,-1 1-1 0 0,1 0 0 0 0,0-1 1 0 0,0 1-1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2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 92 0 0,'0'0'16679'0'0,"9"-1"-15760"0"0,47-8 512 0 0,290-51-153 0 0,-311 54-2356 0 0,-21 6-8269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2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5697 0 0,'0'0'11135'0'0,"-5"31"-9143"0"0,23 190 757 0 0,-15 295-1976 0 0,-3-513-1059 0 0,-4 129 738 0 0,5-112-5118 0 0,0-8-4875 0 0,-5-23 2840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3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18 1684 0 0,'0'0'11895'0'0,"-6"-3"-11231"0"0,4 1-218 0 0,-10-7-485 0 0,1 5 4118 0 0,19 51-2263 0 0,0 0-1555 0 0,-3 1 0 0 0,-1 0 1 0 0,-6 94-1 0 0,-1-41 572 0 0,5 17-514 0 0,1-33-259 0 0,-13 120 0 0 0,6-181-124 0 0,3-21 48 0 0,1-1 0 0 0,-1 0 0 0 0,1 1 0 0 0,-1-1 0 0 0,1 0 0 0 0,0 1 0 0 0,0-1 0 0 0,0 1 0 0 0,0-1 0 0 0,1 5 0 0 0,9-6-1564 0 0,12-16-1967 0 0,-16 9-1808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4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18 556 5200 0 0,'0'0'9815'0'0,"-3"6"-9191"0"0,-9 16-34 0 0,9-16 1020 0 0,19-23 718 0 0,66-78-189 0 0,163-175-783 0 0,-51 63-1076 0 0,-206 223-7519 0 0,5-10 2973 0 0,-7 5-2158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4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1528 0 0,'0'0'14727'0'0,"4"0"-13723"0"0,6 1-620 0 0,0 1 0 0 0,0 0-1 0 0,0 0 1 0 0,0 1 0 0 0,0 0 0 0 0,-1 1 0 0 0,0 0-1 0 0,1 0 1 0 0,-2 1 0 0 0,1 0 0 0 0,0 1 0 0 0,10 9-1 0 0,11 10 218 0 0,51 54-1 0 0,-4 8-231 0 0,56 56-7 0 0,-109-121-265 0 0,1 0 1 0 0,1-1-1 0 0,55 32 1 0 0,-69-46-222 0 0,-3-4-37 0 0,-2 2 0 0 0,1-1 0 0 0,0 1 0 0 0,-1 0 0 0 0,0 0 0 0 0,0 1 0 0 0,0 0 0 0 0,7 9 0 0 0,-28-16-8319 0 0,-4-7 756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5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22 1476 0 0,'0'0'13097'0'0,"-1"-4"-12494"0"0,-1-14 4105 0 0,5 22-4538 0 0,1 0 0 0 0,0 0 0 0 0,-1 0 0 0 0,1-1 0 0 0,1 0 0 0 0,-1 0 0 0 0,0 0 0 0 0,1 0 0 0 0,-1 0-1 0 0,6 1 1 0 0,-9-4-131 0 0,34 20 230 0 0,-1 1 0 0 0,-1 2 1 0 0,-1 1-1 0 0,0 1 0 0 0,-3 2 0 0 0,0 1 1 0 0,-1 1-1 0 0,-2 2 0 0 0,23 34 0 0 0,-29-37-61 0 0,2-2 1 0 0,1 0-1 0 0,1-1 0 0 0,1-1 0 0 0,1-1 0 0 0,1-1 1 0 0,37 21-1 0 0,-53-33-878 0 0,-22-10-5562 0 0,-7-6 209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7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12 184 0 0,'0'0'13847'0'0,"-2"-12"-5638"0"0,-5 12-8138 0 0,1 1 0 0 0,0-1 0 0 0,0 1 0 0 0,0 0-1 0 0,0 1 1 0 0,0 0 0 0 0,0 0 0 0 0,0 0 0 0 0,0 0 0 0 0,0 1 0 0 0,1 0-1 0 0,0 0 1 0 0,-1 0 0 0 0,1 1 0 0 0,-6 5 0 0 0,4-1-46 0 0,-1 0 0 0 0,1 0 0 0 0,0 1 0 0 0,1 0 0 0 0,0 0 0 0 0,1 1 0 0 0,0 0 0 0 0,-5 12 0 0 0,2 1-59 0 0,1 0 0 0 0,1 0 0 0 0,1 1 0 0 0,0 0 0 0 0,2 0-1 0 0,1 1 1 0 0,2 30 0 0 0,0-47 1 0 0,1 0-1 0 0,0 1 1 0 0,1-1 0 0 0,-1 0-1 0 0,2 0 1 0 0,-1 0 0 0 0,1 0-1 0 0,0 0 1 0 0,1-1 0 0 0,7 13-1 0 0,-9-17 19 0 0,0 0 0 0 0,1 0 0 0 0,-1 0 0 0 0,1 0 0 0 0,0-1 0 0 0,0 1 0 0 0,0-1 0 0 0,0 0 1 0 0,0 0-1 0 0,0 0 0 0 0,0 0 0 0 0,1-1 0 0 0,-1 1 0 0 0,1-1 0 0 0,-1 0 0 0 0,1 0 0 0 0,-1 0 0 0 0,1 0 0 0 0,0-1 0 0 0,0 0 0 0 0,-1 1 0 0 0,1-1 0 0 0,0-1 0 0 0,0 1 0 0 0,5-1 0 0 0,-5-1 29 0 0,-1 1 0 0 0,0 0-1 0 0,0-1 1 0 0,0 1 0 0 0,0-1 0 0 0,0 0-1 0 0,-1 0 1 0 0,1 0 0 0 0,0 0 0 0 0,-1 0-1 0 0,1-1 1 0 0,-1 1 0 0 0,0-1 0 0 0,0 0-1 0 0,0 0 1 0 0,0 0 0 0 0,-1 0 0 0 0,1 0-1 0 0,-1 0 1 0 0,1 0 0 0 0,-1 0 0 0 0,0 0-1 0 0,0-1 1 0 0,-1 1 0 0 0,1 0 0 0 0,0-7-1 0 0,0 2 24 0 0,-1 0-1 0 0,1 1 0 0 0,-1-1 1 0 0,0 0-1 0 0,-1 0 0 0 0,0 1 1 0 0,0-1-1 0 0,-1 0 0 0 0,0 1 0 0 0,-5-15 1 0 0,5 18-25 0 0,0 1 1 0 0,-1-1 0 0 0,1 1-1 0 0,0-1 1 0 0,-1 1-1 0 0,0 0 1 0 0,0 0-1 0 0,0 0 1 0 0,0 1 0 0 0,0-1-1 0 0,-1 1 1 0 0,1-1-1 0 0,-1 1 1 0 0,1 0-1 0 0,-1 1 1 0 0,-7-4-1 0 0,9 5-37 0 0,-1 0-1 0 0,1-1 0 0 0,0 1 0 0 0,-1 0 1 0 0,1 0-1 0 0,-1 0 0 0 0,1 0 1 0 0,-1 1-1 0 0,1-1 0 0 0,0 1 0 0 0,-1-1 1 0 0,1 1-1 0 0,0 0 0 0 0,-1 0 0 0 0,1 0 1 0 0,0 0-1 0 0,0 0 0 0 0,0 1 0 0 0,0-1 1 0 0,0 1-1 0 0,0-1 0 0 0,0 1 0 0 0,1 0 1 0 0,-1-1-1 0 0,0 1 0 0 0,1 0 0 0 0,-1 0 1 0 0,1 0-1 0 0,-2 4 0 0 0,0-1-295 0 0,1-1 0 0 0,0 1 0 0 0,-1 0 0 0 0,1 0 0 0 0,1 0 0 0 0,-1 0 0 0 0,1 0 0 0 0,-1 6 0 0 0,2 12-6364 0 0,2-13-118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32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0 313 3920 0 0,'0'0'13157'0'0,"6"-14"-12904"0"0,7-14-195 0 0,43-103 847 0 0,-49 113-854 0 0,-1 0-1 0 0,-1-1 1 0 0,0 0-1 0 0,-2 0 1 0 0,3-28-1 0 0,-7 63-85 0 0,-1 0 0 0 0,-1 0 0 0 0,0-1 0 0 0,-7 20 0 0 0,5-18 33 0 0,0 1-1 0 0,2 0 1 0 0,-3 21 0 0 0,6-29-75 0 0,0 1 1 0 0,0-1 0 0 0,1 0-1 0 0,1 0 1 0 0,4 18 0 0 0,12 21-5853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8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0 228 7341 0 0,'0'0'12377'0'0,"14"-13"-11662"0"0,181-194 661 0 0,-186 200-2093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8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5428 0 0,'0'0'15587'0'0,"14"11"-14765"0"0,107 105 1083 0 0,-84-80-1806 0 0,9 10-216 0 0,-16-14-2815 0 0,-28-30 1525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9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6657 0 0,'0'0'16892'0'0,"5"2"-15349"0"0,0 13-1301 0 0,-1 1 0 0 0,0 0 0 0 0,-1 0 0 0 0,0 1 0 0 0,-2-1 0 0 0,0 0 0 0 0,-2 32 0 0 0,2 19-184 0 0,3-25-62 0 0,2-1 1 0 0,16 54 0 0 0,-22-94-57 0 0,0-1 0 0 0,0 0-1 0 0,0 0 1 0 0,0 0 0 0 0,0 1 0 0 0,0-1 0 0 0,0 0 0 0 0,0 0-1 0 0,0 1 1 0 0,0-1 0 0 0,0 0 0 0 0,0 0 0 0 0,0 1 0 0 0,0-1 0 0 0,0 0-1 0 0,0 0 1 0 0,0 0 0 0 0,0 1 0 0 0,0-1 0 0 0,-1 0 0 0 0,1 0-1 0 0,0 0 1 0 0,0 1 0 0 0,0-1 0 0 0,0 0 0 0 0,-1 0 0 0 0,1 0 0 0 0,0 0-1 0 0,0 0 1 0 0,0 1 0 0 0,-1-1 0 0 0,1 0 0 0 0,0 0 0 0 0,0 0-1 0 0,0 0 1 0 0,-1 0 0 0 0,1 0 0 0 0,0 0 0 0 0,0 0 0 0 0,-1 0 0 0 0,1 0-1 0 0,0 0 1 0 0,0 0 0 0 0,0 0 0 0 0,-1 0 0 0 0,1 0 0 0 0,0 0-1 0 0,0 0 1 0 0,-1 0 0 0 0,1 0 0 0 0,0 0 0 0 0,0 0 0 0 0,0 0 0 0 0,-1-1-1 0 0,-10 2-3213 0 0,-18 4-5882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28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6 689 236 0 0,'-6'-12'18137'0'0,"9"20"-17958"0"0,-1-1 1 0 0,1 1-1 0 0,0-1 0 0 0,1 0 1 0 0,-1 0-1 0 0,1 0 0 0 0,1-1 1 0 0,-1 1-1 0 0,1-1 1 0 0,8 8-1 0 0,5 8 203 0 0,6 12-218 0 0,3-2 0 0 0,55 55 1 0 0,-44-57-6 0 0,2-2 0 0 0,1-1 1 0 0,50 23-1 0 0,-33-23 153 0 0,117 36 0 0 0,-106-40-207 0 0,-22-10 62 0 0,64 11 0 0 0,15 3 55 0 0,-13-2-110 0 0,202 20 0 0 0,-180-30-100 0 0,-71-9 25 0 0,0-3 1 0 0,0-3 0 0 0,0-2-1 0 0,0-4 1 0 0,0-2 0 0 0,-1-3-1 0 0,0-2 1 0 0,79-29 0 0 0,-89 19 528 0 0,0-2 0 0 0,85-55 1 0 0,-94 53-778 0 0,-19 13 238 0 0,-1-1 1 0 0,0-1 0 0 0,-1-1-1 0 0,-1-1 1 0 0,-1-1-1 0 0,36-41 1 0 0,-31 31-19 0 0,1 0 0 0 0,1 2-1 0 0,45-35 1 0 0,-33 30 41 0 0,44-46 0 0 0,-21 4 151 0 0,-38 42-219 0 0,2 1 0 0 0,43-38-1 0 0,-54 57 56 0 0,0-1 0 0 0,-2 0-1 0 0,0-2 1 0 0,0 1 0 0 0,-1-2-1 0 0,-1 0 1 0 0,-1 0 0 0 0,17-32-1 0 0,-13 1-20 0 0,-13 38-21 0 0,1-1 1 0 0,0 1-1 0 0,0 0 0 0 0,1 0 0 0 0,0 0 0 0 0,1 1 0 0 0,9-15 0 0 0,75-85-214 0 0,-76 90 258 0 0,-33 28-1306 0 0,-2 2 349 0 0,18-12 919 0 0,7-7 502 0 0,16-23-471 0 0,-16 24 23 0 0,0 0 0 0 0,1 0 0 0 0,-1 0 0 0 0,1 1-1 0 0,1 0 1 0 0,5-6 0 0 0,-242 190 798 0 0,143-124-750 0 0,91-55-136 0 0,0-1 0 0 0,0 1 0 0 0,0 0 1 0 0,0 0-1 0 0,0 0 0 0 0,0 0 0 0 0,1 0 0 0 0,-1 0 1 0 0,0 1-1 0 0,0-1 0 0 0,0 1 0 0 0,0-1 0 0 0,0 1 1 0 0,3 1-1 0 0,40 16 138 0 0,-34-14-142 0 0,121 47 25 0 0,-132-51 49 0 0,1 1 0 0 0,0-1 0 0 0,0 1 0 0 0,0-1 0 0 0,-1 1 0 0 0,1-1 0 0 0,0 0-1 0 0,0 1 1 0 0,0-1 0 0 0,0 0 0 0 0,0 0 0 0 0,0 0 0 0 0,0 0 0 0 0,0 0 0 0 0,-1 0 0 0 0,1 0 0 0 0,0 0-1 0 0,0 0 1 0 0,0 0 0 0 0,0 0 0 0 0,0 0 0 0 0,0-1 0 0 0,0 1 0 0 0,0 0 0 0 0,0-1 0 0 0,0 0 0 0 0,1-24 1344 0 0,-3 2-1808 0 0,3 1 412 0 0,1-1 0 0 0,1 1-1 0 0,1-1 1 0 0,1 1 0 0 0,8-21-1 0 0,-5 16 17 0 0,-15 35-49 0 0,1 0 0 0 0,-2-1-1 0 0,1 0 1 0 0,-11 9 0 0 0,-13 14 0 0 0,-5 8 5 0 0,21-23 26 0 0,-1 1 0 0 0,-15 23 1 0 0,30-38 40 0 0,1-6-36 0 0,1 1-1 0 0,0 0 0 0 0,0-1 0 0 0,1 1 0 0 0,-1 0 1 0 0,1 1-1 0 0,0-1 0 0 0,0 0 0 0 0,0 1 0 0 0,0-1 1 0 0,6-3-1 0 0,4-7 5 0 0,68-74 27 0 0,-112 122 36 0 0,10-12 32 0 0,-32 46-1 0 0,51-67-84 0 0,28-33 80 0 0,23-25-122 0 0,-66 113-1462 0 0,15-49 1123 0 0,-5 12-1642 0 0,0-8-2273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43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1559 284 2060 0 0,'0'0'11157'0'0,"5"0"-6826"0"0,-1 15-2477 0 0,-4-14-1777 0 0,1 1-1 0 0,-1-1 1 0 0,1 0 0 0 0,-1 1-1 0 0,1-1 1 0 0,-1 1-1 0 0,0-1 1 0 0,0 1 0 0 0,0-1-1 0 0,0 1 1 0 0,0-1-1 0 0,0 0 1 0 0,0 1-1 0 0,0-1 1 0 0,0 1 0 0 0,-1-1-1 0 0,1 1 1 0 0,-2 2-1 0 0,-11 22-9 0 0,-1 0 0 0 0,-1-1-1 0 0,-1-1 1 0 0,-1 0 0 0 0,-2-2-1 0 0,0 0 1 0 0,-1 0 0 0 0,-2-2-1 0 0,0-1 1 0 0,-34 23 0 0 0,6-7-38 0 0,-240 156 375 0 0,246-167-156 0 0,-1-1 0 0 0,-1-2-1 0 0,-1-2 1 0 0,-88 23 0 0 0,117-39-139 0 0,-1-1 1 0 0,0-1 0 0 0,1-1-1 0 0,-33-4 1 0 0,46 3-111 0 0,1 0 0 0 0,-1-1 0 0 0,0 0 0 0 0,1 0 0 0 0,-1 0 0 0 0,1-1 1 0 0,0 0-1 0 0,-1 1 0 0 0,1-1 0 0 0,1-1 0 0 0,-1 1 0 0 0,-6-8 0 0 0,5 6 3 0 0,0 1-1 0 0,0-1 0 0 0,0 1 0 0 0,-1 0 1 0 0,-11-7-1 0 0,-1 3 75 0 0,1 0 0 0 0,1-2 0 0 0,-21-14-1 0 0,31 20-50 0 0,1 0-1 0 0,-1-1 0 0 0,1 0 1 0 0,-1 0-1 0 0,1-1 0 0 0,1 1 0 0 0,-1-1 1 0 0,1 0-1 0 0,0 0 0 0 0,1 0 0 0 0,-6-13 1 0 0,1-23-15 0 0,7 37 16 0 0,1-1 0 0 0,-1 0 0 0 0,0 1 0 0 0,-1-1-1 0 0,1 1 1 0 0,-1-1 0 0 0,0 1 0 0 0,0 0 0 0 0,-1-1 0 0 0,0 1-1 0 0,-4-5 1 0 0,3 4-25 0 0,-1 0 0 0 0,1-1 0 0 0,0 1 0 0 0,1-1-1 0 0,0 1 1 0 0,0-1 0 0 0,-3-10 0 0 0,5 14 8 0 0,-37-124-51 0 0,35 121 57 0 0,1 1-1 0 0,-1 0 1 0 0,-1 0-1 0 0,1 0 1 0 0,-1 0-1 0 0,0 1 1 0 0,-6-6-1 0 0,7 7-17 0 0,0 0-1 0 0,0 0 0 0 0,0 0 0 0 0,0 0 0 0 0,1 0 0 0 0,-1-1 0 0 0,1 1 1 0 0,0-1-1 0 0,0 1 0 0 0,0-1 0 0 0,0 0 0 0 0,1 0 0 0 0,0 0 0 0 0,-1 0 1 0 0,2 0-1 0 0,-2-7 0 0 0,2-1 3 0 0,1 1 0 0 0,-2 0 0 0 0,0-1 0 0 0,0 1-1 0 0,-1 0 1 0 0,-1 0 0 0 0,1 0 0 0 0,-2 0 0 0 0,0 0 0 0 0,-9-18 0 0 0,-3-11-44 0 0,8 16 9 0 0,-4 8 94 0 0,12 15-76 0 0,-20-20 342 0 0,19 20-329 0 0,1 0 0 0 0,-1 0 1 0 0,1 0-1 0 0,-1 0 0 0 0,1-1 0 0 0,0 1 0 0 0,-1 0 0 0 0,1 0 0 0 0,0-1 0 0 0,0 1 0 0 0,0 0 0 0 0,0 0 1 0 0,0-1-1 0 0,0 1 0 0 0,1-2 0 0 0,-1-9 15 0 0,-30-47 54 0 0,24 51-104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31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46 836 0 0,'0'0'8147'0'0,"1"-4"-7079"0"0,6-10-760 0 0,2-11 9677 0 0,-14 22-6104 0 0,-13 12-4327 0 0,9-3 444 0 0,0 1-1 0 0,1-1 1 0 0,-1 2 0 0 0,1 0 0 0 0,1 0 0 0 0,-1 0 0 0 0,1 1-1 0 0,1 0 1 0 0,0 0 0 0 0,0 0 0 0 0,1 1 0 0 0,0 0 0 0 0,0 0-1 0 0,2 1 1 0 0,-1-1 0 0 0,1 1 0 0 0,0 0 0 0 0,1 0 0 0 0,1 0-1 0 0,-1 0 1 0 0,2 0 0 0 0,0 15 0 0 0,0-23 12 0 0,1 0 1 0 0,-1 0 0 0 0,1 0-1 0 0,0 0 1 0 0,0 0-1 0 0,0 0 1 0 0,0 0 0 0 0,1 0-1 0 0,-1 0 1 0 0,1-1-1 0 0,-1 1 1 0 0,1 0 0 0 0,0-1-1 0 0,0 0 1 0 0,0 1-1 0 0,0-1 1 0 0,1 0 0 0 0,-1 0-1 0 0,1 0 1 0 0,-1 0-1 0 0,1-1 1 0 0,0 1 0 0 0,-1-1-1 0 0,1 1 1 0 0,0-1-1 0 0,0 0 1 0 0,0 0 0 0 0,0 0-1 0 0,0-1 1 0 0,0 1-1 0 0,1-1 1 0 0,-1 0 0 0 0,0 1-1 0 0,0-2 1 0 0,0 1-1 0 0,0 0 1 0 0,0 0 0 0 0,0-1-1 0 0,0 0 1 0 0,0 0-1 0 0,0 1 1 0 0,0-2 0 0 0,0 1-1 0 0,0 0 1 0 0,0-1-1 0 0,0 1 1 0 0,-1-1 0 0 0,5-3-1 0 0,-3 2 42 0 0,-1-1 0 0 0,1 0 0 0 0,-1 1 0 0 0,0-1-1 0 0,0 0 1 0 0,0 0 0 0 0,-1-1 0 0 0,1 1 0 0 0,2-9-1 0 0,-4 12-23 0 0,-1-1-1 0 0,0 1 0 0 0,1-1 0 0 0,-1 1 0 0 0,0-1 0 0 0,0 1 0 0 0,0-1 0 0 0,0 1 0 0 0,0 0 1 0 0,-1-1-1 0 0,1 1 0 0 0,0-1 0 0 0,-1 1 0 0 0,1-1 0 0 0,-1 1 0 0 0,1 0 0 0 0,-1-1 0 0 0,0 1 1 0 0,0 0-1 0 0,1-1 0 0 0,-1 1 0 0 0,0 0 0 0 0,0 0 0 0 0,0 0 0 0 0,0 0 0 0 0,0 0 0 0 0,-1 0 1 0 0,1 0-1 0 0,0 0 0 0 0,0 1 0 0 0,-1-1 0 0 0,1 0 0 0 0,0 1 0 0 0,-1-1 0 0 0,1 1 0 0 0,0-1 0 0 0,-1 1 1 0 0,-1-1-1 0 0,-50-9 65 0 0,51 10-142 0 0,0-1 0 0 0,1 1-1 0 0,-1 0 1 0 0,0 0-1 0 0,0 0 1 0 0,1 0 0 0 0,-1 0-1 0 0,0 0 1 0 0,0 1 0 0 0,1-1-1 0 0,-1 1 1 0 0,0-1 0 0 0,1 1-1 0 0,-1-1 1 0 0,0 1 0 0 0,1 0-1 0 0,-1 0 1 0 0,1 0 0 0 0,-1 0-1 0 0,1 0 1 0 0,-1 0 0 0 0,1 0-1 0 0,0 1 1 0 0,0-1 0 0 0,0 0-1 0 0,0 1 1 0 0,0-1 0 0 0,-1 3-1 0 0,1-4-51 0 0,1 1 0 0 0,0-1 1 0 0,0 0-1 0 0,0 1 0 0 0,0-1 0 0 0,0 1 0 0 0,0-1 0 0 0,0 0 0 0 0,0 1 1 0 0,0-1-1 0 0,0 1 0 0 0,0-1 0 0 0,0 1 0 0 0,0-1 0 0 0,1 0 0 0 0,-1 1 0 0 0,0-1 1 0 0,0 1-1 0 0,0-1 0 0 0,0 0 0 0 0,1 1 0 0 0,-1-1 0 0 0,0 0 0 0 0,1 1 0 0 0,-1-1 1 0 0,0 0-1 0 0,0 0 0 0 0,1 1 0 0 0,-1-1 0 0 0,0 0 0 0 0,1 0 0 0 0,-1 1 0 0 0,1-1 1 0 0,-1 0-1 0 0,0 0 0 0 0,1 0 0 0 0,-1 0 0 0 0,1 1 0 0 0,0-1 0 0 0,19 2-6153 0 0,-15-2 3538 0 0,9 1-5404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31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3 164 1828 0 0,'0'0'11513'0'0,"-2"9"-7314"0"0,67-84-1375 0 0,-49 59-2815 0 0,1 1-1 0 0,0 1 1 0 0,1 0 0 0 0,33-18-1 0 0,-41 25-384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32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2672 0 0,'0'0'15663'0'0,"6"7"-14723"0"0,13 17-409 0 0,1-2-1 0 0,1 0 1 0 0,37 29-1 0 0,6-9-8034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4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62 2692 0 0,'0'0'8932'0'0,"0"-8"-8578"0"0,3-30 2897 0 0,-5 38-3159 0 0,0 1 0 0 0,1 0 0 0 0,-1 0 0 0 0,0 0-1 0 0,1 0 1 0 0,-1 1 0 0 0,1-1 0 0 0,0 0 0 0 0,-1 1-1 0 0,1-1 1 0 0,0 0 0 0 0,0 1 0 0 0,0 0 0 0 0,0-1-1 0 0,0 1 1 0 0,0 0 0 0 0,0 2 0 0 0,-14 32-229 0 0,-40 181 261 0 0,63-223 193 0 0,-1 0 0 0 0,2 1 1 0 0,-1 0-1 0 0,1 0 0 0 0,0 1 0 0 0,11-4 1 0 0,-9 3-45 0 0,25-9-72 0 0,-25 10-49 0 0,-1 1 0 0 0,1-2 0 0 0,-1 1 0 0 0,-1-2-1 0 0,18-10 1 0 0,-30 12 24 0 0,0 1 0 0 0,-1 0 0 0 0,1 0-1 0 0,0 0 1 0 0,-1 0 0 0 0,0 0 0 0 0,0 1 0 0 0,1 0 0 0 0,-7-3-1 0 0,-1 0-190 0 0,1-1-1 0 0,-1 0 1 0 0,1-1-1 0 0,1 0 0 0 0,-1 0 1 0 0,1-1-1 0 0,0 0 1 0 0,1-1-1 0 0,-8-10 0 0 0,59 29-523 0 0,-29-5 588 0 0,0 2 1 0 0,0-1-1 0 0,14 11 1 0 0,-35-19 65 0 0,0 1 0 0 0,-1 0-1 0 0,1 1 1 0 0,0 0 0 0 0,-10 1 0 0 0,5-1-197 0 0,4 0 15 0 0,-27 2-294 0 0,34-2 352 0 0,1 0-1 0 0,-1 0 1 0 0,1 0 0 0 0,-1 0 0 0 0,1 1 0 0 0,-1-1 0 0 0,1 0 0 0 0,-1 0 0 0 0,1 1 0 0 0,0-1 0 0 0,-1 0-1 0 0,1 0 1 0 0,-1 1 0 0 0,1-1 0 0 0,0 1 0 0 0,-1-1 0 0 0,1 0 0 0 0,0 1 0 0 0,-1-1 0 0 0,1 1-1 0 0,0-1 1 0 0,-1 1 0 0 0,1-1 0 0 0,0 1 0 0 0,0-1 0 0 0,0 1 0 0 0,0-1 0 0 0,0 1 0 0 0,-1-1 0 0 0,1 1-1 0 0,0-1 1 0 0,0 1 0 0 0,0-1 0 0 0,0 1 0 0 0,0-1 0 0 0,0 1 0 0 0,1-1 0 0 0,-1 1 0 0 0,0-1 0 0 0,0 1-1 0 0,0-1 1 0 0,0 1 0 0 0,1-1 0 0 0,-1 1 0 0 0,0-1 0 0 0,0 1 0 0 0,1-1 0 0 0,-1 0 0 0 0,0 1-1 0 0,1-1 1 0 0,-1 1 0 0 0,1-1 0 0 0,-1 0 0 0 0,1 1 0 0 0,2 2 20 0 0,-1-1 1 0 0,1 0-1 0 0,0 0 1 0 0,0 0-1 0 0,0 0 1 0 0,0 0-1 0 0,1-1 1 0 0,-1 1-1 0 0,0-1 1 0 0,1 0-1 0 0,-1 0 0 0 0,0 0 1 0 0,1-1-1 0 0,0 1 1 0 0,-1-1-1 0 0,1 1 1 0 0,-1-1-1 0 0,1-1 1 0 0,-1 1-1 0 0,1 0 1 0 0,-1-1-1 0 0,7-1 1 0 0,0 0 122 0 0,0 0 0 0 0,0-1-1 0 0,0 0 1 0 0,0-1 0 0 0,-1 0 0 0 0,14-7 0 0 0,-8-5 668 0 0,-15 16-769 0 0,0 0 0 0 0,-1-1 0 0 0,1 1 0 0 0,0-1 0 0 0,0 1-1 0 0,-1 0 1 0 0,1 0 0 0 0,0-1 0 0 0,0 1 0 0 0,-1 0 0 0 0,1-1 0 0 0,0 1-1 0 0,-1 0 1 0 0,1 0 0 0 0,0 0 0 0 0,-1-1 0 0 0,1 1 0 0 0,-1 0-1 0 0,1 0 1 0 0,0 0 0 0 0,-1 0 0 0 0,1 0 0 0 0,-1 0 0 0 0,1 0 0 0 0,0 0-1 0 0,-1-1 1 0 0,1 2 0 0 0,-1-1 0 0 0,0 0 0 0 0,-3 0 4 0 0,-1 0 0 0 0,1 0 0 0 0,0 1 0 0 0,-1-1 0 0 0,1 1 0 0 0,0 0 0 0 0,-8 3 0 0 0,1 2-153 0 0,0 0 0 0 0,0 0 1 0 0,0 2-1 0 0,1-1 0 0 0,0 1 0 0 0,1 0 1 0 0,-1 1-1 0 0,2 1 0 0 0,-1-1 0 0 0,-7 12 0 0 0,18-19-291 0 0,5-5 372 0 0,9-7 208 0 0,29-49 773 0 0,-44 58-788 0 0,-21 28-441 0 0,13-2 7 0 0,7-25 268 0 0,0 1 0 0 0,-1-1 0 0 0,1 0 1 0 0,0 0-1 0 0,0 1 0 0 0,0-1 1 0 0,0 0-1 0 0,0 1 0 0 0,1-1 0 0 0,-1 0 1 0 0,0 0-1 0 0,0 1 0 0 0,0-1 1 0 0,0 0-1 0 0,0 0 0 0 0,0 1 1 0 0,0-1-1 0 0,0 0 0 0 0,1 0 0 0 0,-1 1 1 0 0,0-1-1 0 0,0 0 0 0 0,0 0 1 0 0,0 0-1 0 0,1 1 0 0 0,-1-1 0 0 0,0 0 1 0 0,0 0-1 0 0,1 0 0 0 0,-1 0 1 0 0,0 1-1 0 0,0-1 0 0 0,1 0 0 0 0,-1 0 1 0 0,0 0-1 0 0,0 0 0 0 0,1 0 1 0 0,2-1 26 0 0,0 0 0 0 0,-1 0 0 0 0,1 0 0 0 0,0 0 1 0 0,-1 0-1 0 0,1-1 0 0 0,-1 1 0 0 0,1-1 1 0 0,-1 0-1 0 0,0 0 0 0 0,4-4 0 0 0,-5 5-8 0 0,0 1 0 0 0,0-1 0 0 0,1 0 0 0 0,-1 0 0 0 0,0 1 0 0 0,0-1-1 0 0,1 1 1 0 0,-1-1 0 0 0,0 1 0 0 0,1-1 0 0 0,-1 1 0 0 0,1 0 0 0 0,-1 0 0 0 0,0-1 0 0 0,1 1-1 0 0,-1 0 1 0 0,1 0 0 0 0,-1 0 0 0 0,1 1 0 0 0,-1-1 0 0 0,0 0 0 0 0,1 1 0 0 0,1 0 0 0 0,-2-1-4 0 0,0 0 1 0 0,-1 1 0 0 0,1-1 0 0 0,-1 0 0 0 0,1 1 0 0 0,-1-1 0 0 0,1 1 0 0 0,-1-1 0 0 0,1 0-1 0 0,-1 1 1 0 0,1-1 0 0 0,-1 1 0 0 0,1-1 0 0 0,-1 1 0 0 0,0 0 0 0 0,1-1 0 0 0,-1 1 0 0 0,0-1-1 0 0,0 1 1 0 0,1-1 0 0 0,-1 1 0 0 0,0 0 0 0 0,0-1 0 0 0,0 1 0 0 0,0 0 0 0 0,0-1-1 0 0,0 1 1 0 0,0 0 0 0 0,0-1 0 0 0,0 1 0 0 0,0 0 0 0 0,0-1 0 0 0,0 1 0 0 0,0 0 0 0 0,0-1-1 0 0,-1 1 1 0 0,1-1 0 0 0,0 1 0 0 0,-1 0 0 0 0,1-1 0 0 0,0 1 0 0 0,-1-1 0 0 0,1 1 0 0 0,0-1-1 0 0,-1 1 1 0 0,0 0 0 0 0,-3 1 22 0 0,0-1 0 0 0,0 0 0 0 0,0 1-1 0 0,0-1 1 0 0,0-1 0 0 0,0 1 0 0 0,0-1-1 0 0,-1 1 1 0 0,1-1 0 0 0,0 0 0 0 0,0-1 0 0 0,0 1-1 0 0,-6-2 1 0 0,-21 1-115 0 0,28 1-166 0 0,7-3 90 0 0,17-9 48 0 0,51-24 316 0 0,-12 6-179 0 0,-59 30-7 0 0,-1 0 0 0 0,1 0 0 0 0,-1 0 1 0 0,1 0-1 0 0,-1 0 0 0 0,1 0 1 0 0,-1-1-1 0 0,1 1 0 0 0,-1 0 0 0 0,1 0 1 0 0,-1-1-1 0 0,1 1 0 0 0,-1 0 1 0 0,1-1-1 0 0,-1 1 0 0 0,0-1 1 0 0,1 1-1 0 0,-1 0 0 0 0,1-1 0 0 0,-1 1 1 0 0,0-1-1 0 0,0 1 0 0 0,1-1 1 0 0,-1 1-1 0 0,0-1 0 0 0,0 1 0 0 0,1-1 1 0 0,-1 1-1 0 0,0-1 0 0 0,0 0 1 0 0,0 1-1 0 0,0-1 0 0 0,0 1 1 0 0,0-1-1 0 0,0 1 0 0 0,0-1 0 0 0,0 0 1 0 0,0 1-1 0 0,0-1 0 0 0,-21-14 661 0 0,12 10-854 0 0,-39-20 211 0 0,38 21-41 0 0,0 0 0 0 0,0-1 0 0 0,0 0 0 0 0,1-1 0 0 0,0 0 0 0 0,0-1-1 0 0,1 0 1 0 0,0 0 0 0 0,-10-11 0 0 0,10 9 54 0 0,10 16-259 0 0,19 19 5 0 0,-16-24 211 0 0,1 0-1 0 0,-1 0 0 0 0,1 0 0 0 0,-1 0 1 0 0,1-1-1 0 0,0 0 0 0 0,0 0 1 0 0,-1-1-1 0 0,12 1 0 0 0,-14-1 7 0 0,0 0 1 0 0,0 0-1 0 0,0-1 0 0 0,1 1 0 0 0,-1-1 0 0 0,0 1 1 0 0,0-1-1 0 0,0 0 0 0 0,0 0 0 0 0,0 0 0 0 0,0-1 0 0 0,-1 1 1 0 0,1-1-1 0 0,0 1 0 0 0,-1-1 0 0 0,1 0 0 0 0,-1 0 1 0 0,1 0-1 0 0,2-4 0 0 0,-5 6 102 0 0,-46-10 214 0 0,-28 17-547 0 0,58-4 221 0 0,16-3-12 0 0,1 0 1 0 0,-1 0-1 0 0,0 0 0 0 0,0 0 1 0 0,0 1-1 0 0,1-1 1 0 0,-1 0-1 0 0,0 0 0 0 0,0 0 1 0 0,0 0-1 0 0,0 0 1 0 0,1 1-1 0 0,-1-1 1 0 0,0 0-1 0 0,0 0 0 0 0,0 0 1 0 0,0 1-1 0 0,0-1 1 0 0,0 0-1 0 0,0 0 1 0 0,0 1-1 0 0,0-1 0 0 0,1 0 1 0 0,-1 0-1 0 0,0 0 1 0 0,0 1-1 0 0,0-1 1 0 0,0 0-1 0 0,0 0 0 0 0,0 1 1 0 0,0-1-1 0 0,-1 0 1 0 0,1 0-1 0 0,0 1 1 0 0,0-1-1 0 0,0 0 0 0 0,0 0 1 0 0,0 0-1 0 0,0 1 1 0 0,0-1-1 0 0,0 0 0 0 0,0 0 1 0 0,-1 0-1 0 0,1 1 1 0 0,0-1-1 0 0,0 0 1 0 0,0 0-1 0 0,0 0 0 0 0,-1 0 1 0 0,1 0-1 0 0,0 1 1 0 0,0-1-1 0 0,0 0 1 0 0,-1 0-1 0 0,20 8-35 0 0,3-7 38 0 0,-17-1-176 0 0,1 1 0 0 0,-1-1 0 0 0,0 1 0 0 0,1 0 0 0 0,-1 0 0 0 0,7 2-1 0 0,-9 4-1710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47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17 4472 0 0,'0'0'13814'0'0,"-15"-16"-9573"0"0,11 16-4181 0 0,1 0 0 0 0,-1 0 0 0 0,1 0-1 0 0,-1 1 1 0 0,1-1 0 0 0,0 1-1 0 0,-1 0 1 0 0,1 0 0 0 0,0 0 0 0 0,-1 1-1 0 0,1-1 1 0 0,0 1 0 0 0,0-1 0 0 0,0 1-1 0 0,0 0 1 0 0,1 0 0 0 0,-1 1 0 0 0,1-1-1 0 0,-1 0 1 0 0,1 1 0 0 0,-1 0-1 0 0,1-1 1 0 0,-3 6 0 0 0,-3 3-67 0 0,0 1 0 0 0,1-1-1 0 0,0 1 1 0 0,0 1 0 0 0,2 0 0 0 0,-1-1 0 0 0,2 2 0 0 0,-6 22-1 0 0,8-30 3 0 0,1-1 1 0 0,0 1-1 0 0,1 0 0 0 0,-1-1 0 0 0,1 1 0 0 0,0 0 0 0 0,1-1 0 0 0,-1 1 0 0 0,1 0 0 0 0,0-1 0 0 0,0 1 0 0 0,1-1 0 0 0,0 1 0 0 0,0-1 0 0 0,0 0 1 0 0,1 1-1 0 0,-1-1 0 0 0,1-1 0 0 0,0 1 0 0 0,1 0 0 0 0,-1-1 0 0 0,1 1 0 0 0,8 6 0 0 0,-9-9 13 0 0,0-1 1 0 0,-1 0-1 0 0,1 1 0 0 0,1-1 1 0 0,-1 0-1 0 0,0-1 0 0 0,0 1 1 0 0,0 0-1 0 0,0-1 0 0 0,1 0 1 0 0,-1 0-1 0 0,0 0 0 0 0,0 0 1 0 0,1 0-1 0 0,-1-1 0 0 0,0 1 1 0 0,0-1-1 0 0,0 0 0 0 0,0 0 1 0 0,0 0-1 0 0,0 0 0 0 0,0-1 1 0 0,0 1-1 0 0,0-1 0 0 0,0 0 0 0 0,2-2 1 0 0,1 0 28 0 0,0 0 0 0 0,0 0 0 0 0,0-1 1 0 0,-1 0-1 0 0,1 0 0 0 0,-1-1 0 0 0,-1 1 1 0 0,1-1-1 0 0,-1 0 0 0 0,7-12 0 0 0,-11 17 10 0 0,1 0 1 0 0,-1 0-1 0 0,1 0 0 0 0,-1 0 0 0 0,1 0 0 0 0,-1-1 0 0 0,0 1 0 0 0,0 0 1 0 0,1 0-1 0 0,-1 0 0 0 0,0-1 0 0 0,0 1 0 0 0,0 0 0 0 0,0 0 0 0 0,-1 0 1 0 0,1-1-1 0 0,0 1 0 0 0,0 0 0 0 0,-1 0 0 0 0,1 0 0 0 0,-1 0 1 0 0,1 0-1 0 0,-1 0 0 0 0,1-1 0 0 0,-1 1 0 0 0,0 0 0 0 0,0-1 0 0 0,-1 1-33 0 0,0-1 0 0 0,-1 1 0 0 0,1 0 0 0 0,0 0 0 0 0,0-1 0 0 0,-1 1 0 0 0,1 1 0 0 0,0-1 0 0 0,-1 0 0 0 0,1 1 0 0 0,-1-1 0 0 0,-3 0-1 0 0,-2 1-42 0 0,0-1 0 0 0,1 2 0 0 0,-1-1 0 0 0,0 1-1 0 0,0 0 1 0 0,1 0 0 0 0,-16 5 0 0 0,15-2 95 0 0,0 0 0 0 0,1 1 0 0 0,-1 0-1 0 0,1 0 1 0 0,0 1 0 0 0,-9 8 0 0 0,14-11-214 0 0,0-1-1 0 0,0 0 0 0 0,1 0 0 0 0,-1 0 1 0 0,1 1-1 0 0,-1-1 0 0 0,1 1 0 0 0,0 0 1 0 0,0-1-1 0 0,-1 6 0 0 0,1-7-220 0 0,1 1-1 0 0,0 0 1 0 0,0-1-1 0 0,0 1 1 0 0,0-1-1 0 0,1 1 1 0 0,-1-1-1 0 0,0 1 1 0 0,1-1-1 0 0,-1 1 1 0 0,1-1-1 0 0,-1 1 1 0 0,1-1-1 0 0,0 0 1 0 0,-1 1-1 0 0,1-1 1 0 0,0 0-1 0 0,0 0 1 0 0,0 1-1 0 0,0-1 1 0 0,1 1-1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32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19 352 0 0,'0'0'17650'0'0,"77"-18"-17490"0"0,-59 18-160 0 0,-3 0-220 0 0,0 0-540 0 0,0 0-493 0 0,-4 0-1451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14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65 220 0 0,'0'0'13465'0'0,"4"-7"-12507"0"0,1 0-297 0 0,8-16-478 0 0,-10-2 5993 0 0,-7 24-5920 0 0,0 1 1 0 0,0-1-1 0 0,0 1 1 0 0,0 0-1 0 0,-1 0 1 0 0,1 0-1 0 0,-5 1 1 0 0,-3 3-258 0 0,-1 0 1 0 0,1 1 0 0 0,0 0-1 0 0,0 2 1 0 0,1-1 0 0 0,0 1-1 0 0,0 1 1 0 0,1 0 0 0 0,-1 0-1 0 0,2 1 1 0 0,-1 0 0 0 0,1 1-1 0 0,1 0 1 0 0,0 0 0 0 0,-9 16-1 0 0,7-10-21 0 0,2 0-1 0 0,0 1 0 0 0,1-1 0 0 0,0 2 0 0 0,2-1 0 0 0,0 1 0 0 0,1 0 1 0 0,0-1-1 0 0,2 2 0 0 0,-1 28 0 0 0,3-42 22 0 0,0 0 0 0 0,0 0 0 0 0,0-1-1 0 0,1 1 1 0 0,0 0 0 0 0,0 0 0 0 0,0-1 0 0 0,0 1 0 0 0,1-1 0 0 0,0 1-1 0 0,0-1 1 0 0,0 1 0 0 0,1-1 0 0 0,-1 0 0 0 0,1 0 0 0 0,0 0-1 0 0,0-1 1 0 0,0 1 0 0 0,1-1 0 0 0,-1 1 0 0 0,1-1 0 0 0,0 0-1 0 0,0 0 1 0 0,0-1 0 0 0,6 4 0 0 0,-4-4 21 0 0,0 0 1 0 0,0-1-1 0 0,-1 1 1 0 0,1-1-1 0 0,1 0 1 0 0,-1-1-1 0 0,0 1 1 0 0,0-1 0 0 0,0 0-1 0 0,0-1 1 0 0,0 0-1 0 0,0 0 1 0 0,0 0-1 0 0,0 0 1 0 0,0-1-1 0 0,0 0 1 0 0,-1 0-1 0 0,1-1 1 0 0,9-5-1 0 0,-10 4 18 0 0,1 1 0 0 0,-1-1 0 0 0,0 0 0 0 0,0 0 0 0 0,-1 0-1 0 0,1-1 1 0 0,-1 0 0 0 0,0 0 0 0 0,0 0 0 0 0,-1 0 0 0 0,1-1 0 0 0,-1 1-1 0 0,0-1 1 0 0,3-10 0 0 0,-5 13-10 0 0,-1 1 0 0 0,1-1 0 0 0,-1 0 0 0 0,1 0-1 0 0,-1 0 1 0 0,0 0 0 0 0,-1 0 0 0 0,1 0 0 0 0,0 0 0 0 0,-1 1-1 0 0,1-1 1 0 0,-1 0 0 0 0,0 0 0 0 0,0 1 0 0 0,0-1 0 0 0,0 0-1 0 0,-1 1 1 0 0,1-1 0 0 0,-1 1 0 0 0,0-1 0 0 0,1 1-1 0 0,-1 0 1 0 0,0 0 0 0 0,0 0 0 0 0,0 0 0 0 0,-1 0 0 0 0,1 0-1 0 0,0 0 1 0 0,-1 1 0 0 0,1-1 0 0 0,-1 1 0 0 0,0 0 0 0 0,1 0-1 0 0,-4-1 1 0 0,-4-2-32 0 0,-1 1-1 0 0,1 0 1 0 0,-1 1 0 0 0,0 0-1 0 0,0 1 1 0 0,-11-1-1 0 0,16 2-20 0 0,0-1-1 0 0,0 2 0 0 0,0-1 1 0 0,0 0-1 0 0,1 1 1 0 0,-1 0-1 0 0,0 1 0 0 0,0-1 1 0 0,1 1-1 0 0,-1 0 0 0 0,0 0 1 0 0,-8 6-1 0 0,13-8-55 0 0,1 1 0 0 0,-1-1-1 0 0,0 1 1 0 0,0 0 0 0 0,0 0-1 0 0,0-1 1 0 0,1 1 0 0 0,-1 0 0 0 0,0 0-1 0 0,1 0 1 0 0,-1 0 0 0 0,0 0-1 0 0,1 0 1 0 0,-1 0 0 0 0,1 0-1 0 0,0 0 1 0 0,-1 0 0 0 0,1 0 0 0 0,0 0-1 0 0,0 0 1 0 0,-1 0 0 0 0,1 0-1 0 0,0 1 1 0 0,0-1 0 0 0,0 0-1 0 0,1 0 1 0 0,-1 0 0 0 0,0 0 0 0 0,0 0-1 0 0,0 0 1 0 0,1 0 0 0 0,-1 0-1 0 0,1 0 1 0 0,-1 0 0 0 0,1 0-1 0 0,-1 0 1 0 0,1 0 0 0 0,-1 0 0 0 0,1 0-1 0 0,0 0 1 0 0,0 0 0 0 0,-1 0-1 0 0,1-1 1 0 0,0 1 0 0 0,0 0-1 0 0,1 0 1 0 0,1 2-973 0 0,1-1 1 0 0,0 1-1 0 0,0-1 0 0 0,0 0 1 0 0,0 0-1 0 0,0 0 1 0 0,1 0-1 0 0,-1-1 0 0 0,0 0 1 0 0,9 2-1 0 0,13-3-6247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1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0 175 7961 0 0,'0'0'9559'0'0,"14"-9"-8624"0"0,39-28-148 0 0,63-44 1434 0 0,-39 35-3659 0 0,-75 45 980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15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2612 0 0,'0'0'16906'0'0,"6"6"-16021"0"0,193 127 2810 0 0,-191-128-3811 0 0,0-1-1 0 0,-1 1 1 0 0,0 0-1 0 0,0 1 1 0 0,0-1-1 0 0,0 1 0 0 0,-1 1 1 0 0,9 10-1 0 0,-15-15-501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15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26 1200 0 0,'0'0'17089'0'0,"-4"-12"-14007"0"0,2 17-3019 0 0,1 0-1 0 0,0 0 0 0 0,0 0 0 0 0,1 1 1 0 0,-1-1-1 0 0,1 0 0 0 0,1 0 0 0 0,0 8 1 0 0,0 2-6 0 0,-1 292 972 0 0,0-306-789 0 0,0-39 574 0 0,0-314 26 0 0,0 351-532 0 0,-6 38-221 0 0,-1 44-19 0 0,4 100 0 0 0,3-112-91 0 0,14-122 645 0 0,-5 22-572 0 0,2-12 22 0 0,-5 21 79 0 0,-1 0 0 0 0,0 0 0 0 0,1-42 0 0 0,-31 110 794 0 0,19-32-957 0 0,1 1 0 0 0,0-1 0 0 0,-3 21 0 0 0,6-29-107 0 0,2 0-1 0 0,-1 0 1 0 0,0 0-1 0 0,1-1 1 0 0,0 1-1 0 0,1 0 1 0 0,-1 0 0 0 0,1 0-1 0 0,0 0 1 0 0,1 0-1 0 0,2 8 1 0 0,0 6-2136 0 0,-30-10-19114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49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94 121 288 0 0,'0'0'15163'0'0,"1"-3"-14812"0"0,-1 2-283 0 0,0 0 0 0 0,0 0 0 0 0,0 1 0 0 0,1-1-1 0 0,-1 0 1 0 0,0 0 0 0 0,1 0 0 0 0,-1 1 0 0 0,1-1 0 0 0,-1 0 0 0 0,1 1-1 0 0,-1-1 1 0 0,1 0 0 0 0,-1 1 0 0 0,1-1 0 0 0,-1 1 0 0 0,1-1 0 0 0,0 1-1 0 0,0-1 1 0 0,-1 1 0 0 0,1 0 0 0 0,0-1 0 0 0,-1 1 0 0 0,1 0 0 0 0,0-1 0 0 0,0 1-1 0 0,0 0 1 0 0,-1 0 0 0 0,1 0 0 0 0,0 0 0 0 0,0-1 0 0 0,0 1 0 0 0,0 1-1 0 0,-1-1 1 0 0,1 0 0 0 0,0 0 0 0 0,0 0 0 0 0,0 0 0 0 0,0 0 0 0 0,-1 1-1 0 0,1-1 1 0 0,0 0 0 0 0,1 2 0 0 0,17 0 300 0 0,8-2 45 0 0,1-2 0 0 0,0 0-1 0 0,-1-2 1 0 0,0-1-1 0 0,42-14 1 0 0,-47 13-195 0 0,-40 9 220 0 0,-1-2-1 0 0,0 0 1 0 0,-35-4-1 0 0,2 1-666 0 0,-157 12-465 0 0,217-11 647 0 0,-1-1-1 0 0,0 0 1 0 0,0 0-1 0 0,0 0 1 0 0,0-1-1 0 0,0 0 1 0 0,10-7-1 0 0,15-5 148 0 0,-17 9-45 0 0,-3 0 16 0 0,0 1 0 0 0,1 0 0 0 0,0 1 0 0 0,0 0 0 0 0,0 1 1 0 0,0 1-1 0 0,1 0 0 0 0,-1 1 0 0 0,0 0 0 0 0,26 2 0 0 0,-38-1-61 0 0,-1 0-1 0 0,1 0 0 0 0,0 0 1 0 0,0 0-1 0 0,0 0 1 0 0,-1 1-1 0 0,1-1 0 0 0,0 0 1 0 0,0 0-1 0 0,-1 1 1 0 0,1-1-1 0 0,0 0 0 0 0,-1 1 1 0 0,1-1-1 0 0,0 0 1 0 0,-1 1-1 0 0,1-1 0 0 0,0 1 1 0 0,-1-1-1 0 0,1 1 0 0 0,-1 0 1 0 0,1-1-1 0 0,-1 1 1 0 0,1-1-1 0 0,-1 1 0 0 0,0 0 1 0 0,1-1-1 0 0,-1 1 1 0 0,0 0-1 0 0,1 0 0 0 0,-1-1 1 0 0,0 1-1 0 0,0 0 1 0 0,0 0-1 0 0,0-1 0 0 0,0 1 1 0 0,0 0-1 0 0,0 0 1 0 0,0 0-1 0 0,0-1 0 0 0,0 1 1 0 0,0 0-1 0 0,0 0 1 0 0,0-1-1 0 0,-1 1 0 0 0,1 0 1 0 0,0 0-1 0 0,0-1 1 0 0,-1 1-1 0 0,1 0 0 0 0,-1-1 1 0 0,1 1-1 0 0,-1 0 1 0 0,-1 2 14 0 0,-1 0 0 0 0,1 0 0 0 0,-1 0 0 0 0,0 0 0 0 0,1-1 0 0 0,-1 0 0 0 0,0 1 0 0 0,-1-1 0 0 0,-5 3 0 0 0,0-2-69 0 0,0 1 1 0 0,-1-2 0 0 0,0 0 0 0 0,1 0 0 0 0,-1-1-1 0 0,0 0 1 0 0,0 0 0 0 0,0-1 0 0 0,1 0 0 0 0,-1-1 0 0 0,0 0-1 0 0,0-1 1 0 0,1 0 0 0 0,-18-6 0 0 0,37 11 97 0 0,0 0 0 0 0,1-1 0 0 0,-1 0 1 0 0,1-1-1 0 0,-1 0 0 0 0,20 0 0 0 0,85-5 775 0 0,-100 4-829 0 0,5 0 45 0 0,-18 5-369 0 0,-30 9-1361 0 0,12-7 304 0 0,-12 5-3671 0 0,-14-4-5490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51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 3592 0 0,'0'0'10713'0'0,"16"0"-6188"0"0,22-2-2681 0 0,15-5-1053 0 0,0 1 1 0 0,64 3-1 0 0,-98 7-617 0 0,-25 5 413 0 0,-30 6 54 0 0,13-10-678 0 0,-1-1 0 0 0,0 0 0 0 0,-1-2 0 0 0,1-1 0 0 0,0-2 0 0 0,-1 0 0 0 0,-23-4 0 0 0,135-14 574 0 0,92 9 514 0 0,-179 10-1087 0 0,5 0-347 0 0,-12-3-2295 0 0,-19-6-1777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45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46 665 1344 0 0,'0'0'11731'0'0,"0"-4"-11248"0"0,2-89 4100 0 0,1 47-4027 0 0,-3-1 1 0 0,-1 0 0 0 0,-15-86-1 0 0,4 76-619 0 0,3 0 0 0 0,2 0 0 0 0,1-66 0 0 0,34 441-1096 0 0,-12-192 967 0 0,-7 12-626 0 0,-26-297 1071 0 0,13 101-311 0 0,-13-65 1 0 0,29 231-21 0 0,0-44-247 0 0,11 76 1317 0 0,-21-116-4209 0 0,-2 46 0 0 0,-3-50-2825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55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1176 0 0,'0'0'8526'0'0,"40"6"-5978"0"0,7-9-2265 0 0,0-1-1 0 0,71-18 1 0 0,38-3 233 0 0,400 9 697 0 0,-218 13-1185 0 0,731-7 219 0 0,-827 10-236 0 0,-6-2-14 0 0,351 11 291 0 0,101 4-259 0 0,-270-12 245 0 0,-166 12-226 0 0,129-1 1 0 0,-257-16-59 0 0,417 0 339 0 0,-233 8-302 0 0,94 6 214 0 0,162 23-171 0 0,-56-7 802 0 0,243-3-211 0 0,-628-24-608 0 0,101-1-39 0 0,333 10 458 0 0,-208-4-66 0 0,-195-6-177 0 0,-145 2-233 0 0,0 0 0 0 0,0 1 0 0 0,0 0 0 0 0,0 0 1 0 0,1 1-1 0 0,-2 0 0 0 0,14 5 0 0 0,-40 0-677 0 0,-12-4-1019 0 0,-7-2-4671 0 0,21-1-788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24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55 1056 0 0,'0'0'2000'0'0,"0"-6"-2055"0"0,0-18 562 0 0,0 23-198 0 0,0 0 1 0 0,1 0-1 0 0,-1 0 1 0 0,-11-19 17118 0 0,12 27-17718 0 0,1 1 346 0 0,0-1 0 0 0,0 0 0 0 0,1 0 0 0 0,5 12 0 0 0,3 8 84 0 0,-5 0-97 0 0,-1-1 1 0 0,-1 1-1 0 0,-1 0 1 0 0,-2 0-1 0 0,-2 37 0 0 0,0-27-88 0 0,8 70-1 0 0,-7-107 48 0 0,0 1 0 0 0,0-1 1 0 0,0 0-1 0 0,0 1 0 0 0,0-1 0 0 0,0 0 1 0 0,0 0-1 0 0,0 1 0 0 0,0-1 1 0 0,0 0-1 0 0,0 1 0 0 0,0-1 0 0 0,0 0 1 0 0,0 0-1 0 0,0 1 0 0 0,0-1 0 0 0,1 0 1 0 0,-1 1-1 0 0,0-1 0 0 0,0 0 1 0 0,0 0-1 0 0,0 1 0 0 0,1-1 0 0 0,-1 0 1 0 0,0 0-1 0 0,0 0 0 0 0,0 1 0 0 0,1-1 1 0 0,-1 0-1 0 0,0 0 0 0 0,0 0 1 0 0,1 0-1 0 0,-1 0 0 0 0,0 1 0 0 0,1-1 1 0 0,-1 0-1 0 0,0 0 0 0 0,0 0 1 0 0,1 0-1 0 0,-1 0 0 0 0,0 0 0 0 0,1 0 1 0 0,-1 0-1 0 0,0 0 0 0 0,0 0 0 0 0,1 0 1 0 0,0 0-1 0 0,14-16 53 0 0,19-43 392 0 0,-22 37 235 0 0,-7 14-645 0 0,1 1 0 0 0,0-1 1 0 0,0 1-1 0 0,1 0 0 0 0,0 0 0 0 0,0 1 0 0 0,0 0 0 0 0,1 1 1 0 0,0-1-1 0 0,16-7 0 0 0,-19 11-13 0 0,0 1 1 0 0,-1 0-1 0 0,1 0 1 0 0,0 1-1 0 0,0-1 1 0 0,0 1 0 0 0,-1 0-1 0 0,1 0 1 0 0,0 0-1 0 0,0 1 1 0 0,0 0-1 0 0,-1 0 1 0 0,1 0-1 0 0,0 0 1 0 0,-1 1-1 0 0,1 0 1 0 0,-1 0-1 0 0,5 2 1 0 0,-4 0 45 0 0,-1 0 1 0 0,0 0-1 0 0,0 0 1 0 0,0 0-1 0 0,-1 0 1 0 0,1 1-1 0 0,-1 0 1 0 0,0 0-1 0 0,0 0 0 0 0,-1 0 1 0 0,1 0-1 0 0,-1 0 1 0 0,2 7-1 0 0,2 17-42 0 0,-1 0-1 0 0,-1 0 1 0 0,-1 0-1 0 0,-2 53 1 0 0,-2-60-471 0 0,9-11-6365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30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39 115 2140 0 0,'0'0'5812'0'0,"-4"-10"-4751"0"0,-1-2-681 0 0,-17-42 1537 0 0,14 16 5349 0 0,13 70-6642 0 0,1 136 776 0 0,1 16-1654 0 0,1-104 197 0 0,-8-79 275 0 0,1-3-196 0 0,0 0 1 0 0,0 0-1 0 0,0 1 1 0 0,-1-1-1 0 0,1 0 1 0 0,-1 0-1 0 0,1 0 1 0 0,-1 0-1 0 0,1 0 1 0 0,-1 0-1 0 0,0 0 1 0 0,0-2-1 0 0,1-4-12 0 0,5-15-4 0 0,1 0 0 0 0,0 1 0 0 0,2 0 0 0 0,1 0 0 0 0,17-28 0 0 0,-27 49-14 0 0,1 0 0 0 0,-1 0 0 0 0,1 0 0 0 0,-1 0-1 0 0,1 0 1 0 0,0 0 0 0 0,-1 0 0 0 0,1 1 0 0 0,0-1 0 0 0,0 0-1 0 0,0 0 1 0 0,-1 0 0 0 0,1 1 0 0 0,0-1 0 0 0,0 1 0 0 0,0-1-1 0 0,0 1 1 0 0,0-1 0 0 0,0 1 0 0 0,1-1 0 0 0,-1 1 0 0 0,0 0-1 0 0,0 0 1 0 0,0 0 0 0 0,0-1 0 0 0,0 1 0 0 0,0 0-1 0 0,0 0 1 0 0,1 1 0 0 0,0-1 0 0 0,0 1 8 0 0,1 0-1 0 0,-1 0 1 0 0,0 1-1 0 0,0-1 1 0 0,0 1 0 0 0,0 0-1 0 0,0-1 1 0 0,0 1-1 0 0,0 0 1 0 0,-1 0 0 0 0,1 0-1 0 0,2 4 1 0 0,3 6 16 0 0,0 1-1 0 0,-1 0 1 0 0,8 22 0 0 0,-4-2-255 0 0,-2 0 1 0 0,-1 0-1 0 0,-2 1 0 0 0,-2 0 0 0 0,0 48 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32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0 4896 0 0,'0'0'10371'0'0,"-8"3"-10248"0"0,-4 4 38 0 0,0 0 1 0 0,1 1-1 0 0,0 0 1 0 0,0 0-1 0 0,1 1 1 0 0,0 1-1 0 0,0 0 0 0 0,1 0 1 0 0,0 1-1 0 0,-9 15 1 0 0,18-25-157 0 0,-4 4 2 0 0,0 0-1 0 0,1 0 0 0 0,-1 0 0 0 0,1 1 0 0 0,1-1 0 0 0,-1 1 1 0 0,1 0-1 0 0,0 0 0 0 0,0 0 0 0 0,0 0 0 0 0,1 0 1 0 0,0 0-1 0 0,1 0 0 0 0,-1 1 0 0 0,1 11 0 0 0,1-16-12 0 0,0 0 0 0 0,0-1-1 0 0,0 1 1 0 0,0-1 0 0 0,0 1-1 0 0,0-1 1 0 0,1 1 0 0 0,-1-1-1 0 0,0 0 1 0 0,1 0 0 0 0,-1 0 0 0 0,1 0-1 0 0,-1 0 1 0 0,1 0 0 0 0,-1 0-1 0 0,1 0 1 0 0,0 0 0 0 0,-1-1-1 0 0,1 1 1 0 0,0-1 0 0 0,0 1 0 0 0,0-1-1 0 0,-1 0 1 0 0,1 1 0 0 0,0-1-1 0 0,0 0 1 0 0,0 0 0 0 0,0-1-1 0 0,-1 1 1 0 0,4-1 0 0 0,1 1 4 0 0,0-1 0 0 0,-1 0 1 0 0,1-1-1 0 0,0 1 0 0 0,-1-1 1 0 0,1 0-1 0 0,-1 0 0 0 0,8-5 1 0 0,-7 4 16 0 0,0-2 0 0 0,0 1 1 0 0,-1 0-1 0 0,0-1 1 0 0,0 0-1 0 0,0-1 1 0 0,0 1-1 0 0,-1-1 1 0 0,1 0-1 0 0,-2 0 0 0 0,1 0 1 0 0,-1 0-1 0 0,1-1 1 0 0,-2 1-1 0 0,1-1 1 0 0,-1 0-1 0 0,2-7 1 0 0,-4 13 1 0 0,0 0 1 0 0,0 0 0 0 0,0 0 0 0 0,0 0 0 0 0,0 0-1 0 0,0 0 1 0 0,-1 0 0 0 0,1 0 0 0 0,0-1 0 0 0,-1 1 0 0 0,1 0-1 0 0,0 0 1 0 0,-1 0 0 0 0,1 0 0 0 0,-1 0 0 0 0,0 1-1 0 0,1-1 1 0 0,-1 0 0 0 0,0 0 0 0 0,1 0 0 0 0,-1 0 0 0 0,0 1-1 0 0,0-1 1 0 0,0 0 0 0 0,0 1 0 0 0,0-1 0 0 0,-1 0-1 0 0,-1 0 1 0 0,-1 0 0 0 0,1 0 0 0 0,0 0 0 0 0,-1 0-1 0 0,1 1 1 0 0,-1-1 0 0 0,1 1 0 0 0,-8 0-1 0 0,-1 1-45 0 0,0 1 1 0 0,0 0-1 0 0,0 1 0 0 0,-13 4 0 0 0,-27 15-2577 0 0,26-10-2058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30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33 7445 0 0,'0'0'7412'0'0,"-2"12"-6700"0"0,-6 35-173 0 0,7-45-505 0 0,1 0 0 0 0,0 1-1 0 0,0-1 1 0 0,0 0 0 0 0,0 0-1 0 0,0 0 1 0 0,0 0 0 0 0,0 0-1 0 0,1 0 1 0 0,-1 0 0 0 0,1 0-1 0 0,0 0 1 0 0,-1 0 0 0 0,1 0 0 0 0,0 0-1 0 0,0 0 1 0 0,0 0 0 0 0,1 0-1 0 0,-1-1 1 0 0,0 1 0 0 0,1 0-1 0 0,-1-1 1 0 0,1 1 0 0 0,-1-1 0 0 0,1 0-1 0 0,0 1 1 0 0,0-1 0 0 0,-1 0-1 0 0,1 0 1 0 0,0 0 0 0 0,0-1-1 0 0,0 1 1 0 0,0 0 0 0 0,0-1-1 0 0,0 1 1 0 0,0-1 0 0 0,5 1 0 0 0,-1 0 88 0 0,0-1 1 0 0,0 0 0 0 0,0 0 0 0 0,0 0 0 0 0,0 0 0 0 0,0-1 0 0 0,0 0 0 0 0,0-1 0 0 0,0 1 0 0 0,9-5 0 0 0,-9 3 109 0 0,1-1-1 0 0,-1 0 1 0 0,-1 0-1 0 0,1-1 0 0 0,0 1 1 0 0,-1-1-1 0 0,0-1 1 0 0,0 1-1 0 0,-1-1 1 0 0,8-12-1 0 0,-11 17-143 0 0,0-1-1 0 0,0 0 0 0 0,0 0 0 0 0,-1 1 0 0 0,1-1 1 0 0,-1 0-1 0 0,1 0 0 0 0,-1 0 0 0 0,0 0 0 0 0,0 0 0 0 0,0 0 1 0 0,0 0-1 0 0,0 0 0 0 0,0 0 0 0 0,0 0 0 0 0,-1 0 1 0 0,0-3-1 0 0,-1 3-19 0 0,1-1 0 0 0,0 1 0 0 0,-1 0 0 0 0,0 0-1 0 0,1 0 1 0 0,-1 0 0 0 0,0 0 0 0 0,0 1 0 0 0,0-1 0 0 0,0 0 0 0 0,-1 1 0 0 0,1 0 0 0 0,0-1 0 0 0,-1 1 0 0 0,1 0 0 0 0,-5-1 0 0 0,0 0-17 0 0,1 0 0 0 0,-1 0 0 0 0,0 1 1 0 0,1 0-1 0 0,-1 0 0 0 0,0 0 1 0 0,1 1-1 0 0,-1 0 0 0 0,0 1 1 0 0,0-1-1 0 0,1 2 0 0 0,-1-1 1 0 0,0 0-1 0 0,1 1 0 0 0,-7 3 1 0 0,9-3-153 0 0,0 0 1 0 0,0 0-1 0 0,0 0 1 0 0,1 1-1 0 0,-1-1 1 0 0,1 1-1 0 0,-1 0 1 0 0,1 0-1 0 0,0 0 1 0 0,-3 5-1 0 0,3-4-344 0 0,1-1-1 0 0,0 1 0 0 0,0-1 1 0 0,1 1-1 0 0,-1 0 0 0 0,1 0 1 0 0,0 0-1 0 0,0 0 0 0 0,0 0 1 0 0,0 0-1 0 0,1 0 0 0 0,0 6 1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31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7401 0 0,'0'0'14474'0'0,"-1"7"-14085"0"0,-4 33-349 0 0,-8 69 881 0 0,13-97-2309 0 0,0 0 1 0 0,0 0-1 0 0,4 20 1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32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3220 0 0,'0'0'11481'0'0,"13"-7"-10756"0"0,38-21-54 0 0,-50 27-619 0 0,0 0-1 0 0,0 1 0 0 0,0-1 0 0 0,0 0 0 0 0,0 1 1 0 0,0-1-1 0 0,1 1 0 0 0,-1-1 0 0 0,0 1 0 0 0,0 0 1 0 0,1 0-1 0 0,-1-1 0 0 0,0 1 0 0 0,0 0 0 0 0,1 0 0 0 0,-1 0 1 0 0,0 0-1 0 0,0 1 0 0 0,1-1 0 0 0,-1 0 0 0 0,0 0 1 0 0,0 1-1 0 0,1-1 0 0 0,-1 1 0 0 0,0-1 0 0 0,0 1 1 0 0,0-1-1 0 0,0 1 0 0 0,0 0 0 0 0,0 0 0 0 0,0-1 0 0 0,0 1 1 0 0,0 0-1 0 0,0 0 0 0 0,0 0 0 0 0,0 0 0 0 0,-1 0 1 0 0,1 0-1 0 0,0 0 0 0 0,-1 0 0 0 0,1 1 0 0 0,-1-1 1 0 0,1 0-1 0 0,-1 0 0 0 0,1 0 0 0 0,-1 1 0 0 0,0 0 0 0 0,2 4 165 0 0,-1 0 0 0 0,0 1 0 0 0,-1-1 0 0 0,0 0 0 0 0,0 0 0 0 0,-1 12 0 0 0,-2-8-167 0 0,-1 1 1 0 0,0-1-1 0 0,0 0 1 0 0,-1 0-1 0 0,0 0 1 0 0,0-1-1 0 0,-1 0 1 0 0,-9 11-1 0 0,5-8 57 0 0,1 1-1 0 0,1 1 0 0 0,-7 14 1 0 0,39-26 208 0 0,24-4 823 0 0,32 2-652 0 0,-74 0-662 0 0,0 1 0 0 0,0 1 0 0 0,0-1-1 0 0,0 1 1 0 0,0 0 0 0 0,0 0 0 0 0,0 1 0 0 0,-1-1-1 0 0,0 1 1 0 0,11 8 0 0 0,-4 2-2036 0 0,-8 4-2721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33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64 129 536 0 0,'0'0'13415'0'0,"-2"-3"-12367"0"0,2 2-901 0 0,-1 1-1 0 0,1-1 0 0 0,0 0 0 0 0,-1 1 1 0 0,1-1-1 0 0,0 1 0 0 0,-1-1 0 0 0,1 0 1 0 0,-1 1-1 0 0,1-1 0 0 0,-1 1 0 0 0,1-1 1 0 0,-1 1-1 0 0,0 0 0 0 0,1-1 1 0 0,-1 1-1 0 0,1-1 0 0 0,-1 1 0 0 0,0 0 1 0 0,1 0-1 0 0,-1-1 0 0 0,0 1 0 0 0,1 0 1 0 0,-1 0-1 0 0,0 0 0 0 0,0 0 0 0 0,1 0 1 0 0,-1 0-1 0 0,0 0 0 0 0,0 0 0 0 0,1 0 1 0 0,-1 0-1 0 0,0 0 0 0 0,1 0 0 0 0,-1 1 1 0 0,-1-1-1 0 0,-7 17 2497 0 0,7 4-3792 0 0,2-16 1149 0 0,0-1 1 0 0,1 0-1 0 0,-1 0 0 0 0,1 1 0 0 0,-1-1 0 0 0,1 0 0 0 0,1 0 0 0 0,-1 0 0 0 0,1 0 0 0 0,-1 0 0 0 0,1 0 0 0 0,0-1 1 0 0,0 1-1 0 0,1 0 0 0 0,-1-1 0 0 0,1 0 0 0 0,0 0 0 0 0,0 1 0 0 0,0-1 0 0 0,4 3 0 0 0,-4-4 15 0 0,0-1 1 0 0,0 0-1 0 0,0 1 0 0 0,1-1 0 0 0,-1 0 1 0 0,0 0-1 0 0,1 0 0 0 0,-1-1 0 0 0,0 1 1 0 0,1-1-1 0 0,-1 0 0 0 0,1 0 0 0 0,-1 0 1 0 0,0-1-1 0 0,1 1 0 0 0,-1-1 0 0 0,0 1 1 0 0,1-1-1 0 0,-1 0 0 0 0,0-1 0 0 0,0 1 0 0 0,0 0 1 0 0,0-1-1 0 0,0 0 0 0 0,0 0 0 0 0,5-3 1 0 0,-1 0 92 0 0,0-1 0 0 0,-1 0 0 0 0,1 0 0 0 0,-1 0 0 0 0,-1-1 0 0 0,1 1 0 0 0,-1-1 0 0 0,0-1 0 0 0,0 1 0 0 0,-1-1 0 0 0,0 0 0 0 0,3-10 0 0 0,-6 15-48 0 0,1-1 1 0 0,-2 0 0 0 0,1 0-1 0 0,0 0 1 0 0,-1 1 0 0 0,1-1-1 0 0,-1 0 1 0 0,0 0 0 0 0,0 0-1 0 0,-1 0 1 0 0,1 0 0 0 0,-1 0-1 0 0,0 0 1 0 0,0 1-1 0 0,0-1 1 0 0,0 0 0 0 0,-1 1-1 0 0,0-1 1 0 0,1 1 0 0 0,-1-1-1 0 0,-1 1 1 0 0,1 0 0 0 0,0 0-1 0 0,-1 0 1 0 0,1 0 0 0 0,-1 0-1 0 0,0 1 1 0 0,0-1 0 0 0,-6-3-1 0 0,2 2-24 0 0,0 1 0 0 0,0 0 0 0 0,0 0 0 0 0,-1 1 0 0 0,0 0 0 0 0,1 0 0 0 0,-1 1 0 0 0,0 0 0 0 0,0 0-1 0 0,0 1 1 0 0,0 0 0 0 0,0 0 0 0 0,-14 3 0 0 0,18-3-84 0 0,-1 1-1 0 0,0 0 1 0 0,1 1 0 0 0,-1-1-1 0 0,1 1 1 0 0,-1 0-1 0 0,1 0 1 0 0,0 0 0 0 0,0 1-1 0 0,-7 5 1 0 0,9-7-82 0 0,1 1 1 0 0,-1 0-1 0 0,0 0 1 0 0,1 0-1 0 0,-1 1 1 0 0,1-1-1 0 0,-1 0 1 0 0,1 0-1 0 0,0 1 1 0 0,0-1-1 0 0,0 1 0 0 0,1-1 1 0 0,-1 1-1 0 0,0-1 1 0 0,1 1-1 0 0,0 0 1 0 0,-1-1-1 0 0,1 1 1 0 0,0-1-1 0 0,1 4 1 0 0,3 8-2635 0 0,9 3-2948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34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 2736 0 0,'0'0'13302'0'0,"-2"-6"-9198"0"0,14 151-2141 0 0,-4-70-1957 0 0,-4-24-60 0 0,9 74 33 0 0,-12-125 43 0 0,-1 1 1 0 0,0-1-1 0 0,0 0 1 0 0,0 0-1 0 0,0 0 1 0 0,0 0-1 0 0,1 0 1 0 0,-1 0-1 0 0,0 1 1 0 0,0-1-1 0 0,0 0 1 0 0,0 0-1 0 0,1 0 0 0 0,-1 0 1 0 0,0 0-1 0 0,0 0 1 0 0,0 0-1 0 0,0 0 1 0 0,1 0-1 0 0,-1 0 1 0 0,0 0-1 0 0,0 0 1 0 0,0 0-1 0 0,1 0 1 0 0,-1 0-1 0 0,0 0 0 0 0,0 0 1 0 0,0 0-1 0 0,1 0 1 0 0,-1 0-1 0 0,0 0 1 0 0,0 0-1 0 0,0 0 1 0 0,0 0-1 0 0,1-1 1 0 0,-1 1-1 0 0,0 0 1 0 0,0 0-1 0 0,0 0 0 0 0,0 0 1 0 0,0 0-1 0 0,1 0 1 0 0,-1-1-1 0 0,0 1 1 0 0,0 0-1 0 0,0 0 1 0 0,0 0-1 0 0,0 0 1 0 0,0-1-1 0 0,0 1 1 0 0,0 0-1 0 0,0 0 1 0 0,1 0-1 0 0,-1-1 0 0 0,0 1 1 0 0,0 0-1 0 0,0 0 1 0 0,0 0-1 0 0,0 0 1 0 0,0-1-1 0 0,0 1 1 0 0,-1 0-1 0 0,17-26 273 0 0,12-31-303 0 0,-19 35 15 0 0,-4 10-13 0 0,0 0 1 0 0,1 0-1 0 0,0 1 0 0 0,1 0 0 0 0,8-11 0 0 0,-13 20-5 0 0,1 0 0 0 0,-1 0 0 0 0,0 0-1 0 0,1 1 1 0 0,-1-1 0 0 0,1 1 0 0 0,0 0 0 0 0,-1 0 0 0 0,1-1-1 0 0,0 2 1 0 0,0-1 0 0 0,-1 0 0 0 0,1 1 0 0 0,0-1-1 0 0,0 1 1 0 0,0 0 0 0 0,0 0 0 0 0,0 0 0 0 0,0 0-1 0 0,0 0 1 0 0,0 1 0 0 0,0-1 0 0 0,2 2 0 0 0,-1-1 13 0 0,-1-1 1 0 0,0 1 0 0 0,1 1 0 0 0,-1-1-1 0 0,0 0 1 0 0,0 1 0 0 0,0 0-1 0 0,0-1 1 0 0,0 1 0 0 0,0 0 0 0 0,-1 0-1 0 0,1 1 1 0 0,-1-1 0 0 0,1 1 0 0 0,-1-1-1 0 0,0 1 1 0 0,0 0 0 0 0,0 0-1 0 0,2 3 1 0 0,2 13 142 0 0,-1-1 1 0 0,0 1-1 0 0,-2 0 0 0 0,0 0 0 0 0,-1 0 0 0 0,-1 0 1 0 0,-1 1-1 0 0,0-1 0 0 0,-4 22 0 0 0,0-29-155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35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3920 0 0,'0'0'17710'0'0,"-5"87"-17294"0"0,2-69-244 0 0,1 2-172 0 0,2-4-608 0 0,0 0-988 0 0,-6-8-2233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36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1448 0 0,'0'0'12323'0'0,"11"1"-5941"0"0,5 221-4338 0 0,1 1-1739 0 0,-15-197 112 0 0,6-43 673 0 0,-6 10-1086 0 0,3-13 8 0 0,1 0-1 0 0,1 1 0 0 0,17-34 0 0 0,-21 47-14 0 0,0 1 0 0 0,1 0 1 0 0,0 0-1 0 0,0 0 0 0 0,0 0 0 0 0,1 0 1 0 0,-1 1-1 0 0,1 0 0 0 0,0 0 1 0 0,0 0-1 0 0,1 1 0 0 0,-1 0 0 0 0,1 0 1 0 0,0 0-1 0 0,0 1 0 0 0,11-4 1 0 0,-6 3-7 0 0,-1 0 21 0 0,0 0 0 0 0,0 1 0 0 0,1 0 0 0 0,-1 0 0 0 0,1 1-1 0 0,-1 1 1 0 0,12 0 0 0 0,-20 1 26 0 0,0 0 0 0 0,0 0 0 0 0,0 1 0 0 0,0-1 0 0 0,-1 0 0 0 0,1 1 0 0 0,-1-1 0 0 0,1 1 0 0 0,-1-1 0 0 0,1 1 0 0 0,-1 0 0 0 0,0 0 0 0 0,0-1 0 0 0,0 1 0 0 0,0 0 0 0 0,0 0 0 0 0,0 0 0 0 0,0 0 0 0 0,-1 0 0 0 0,1 0 0 0 0,-1 1 0 0 0,1 3 0 0 0,6 50 668 0 0,-4 145-364 0 0,-3-201-393 0 0,3-31-1424 0 0,1 11 36 0 0,2 0-4782 0 0,-4 6-1392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36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54 664 0 0,'0'0'19919'0'0,"-5"-5"-19699"0"0,-17-15-137 0 0,22 19-82 0 0,0 0 0 0 0,0 1 1 0 0,0-1-1 0 0,0 0 0 0 0,0 1 0 0 0,0-1 1 0 0,0 1-1 0 0,0-1 0 0 0,0 0 0 0 0,0 1 1 0 0,0-1-1 0 0,0 0 0 0 0,0 1 0 0 0,0-1 0 0 0,1 0 1 0 0,-1 1-1 0 0,0-1 0 0 0,0 1 0 0 0,1-1 1 0 0,-1 1-1 0 0,1-1 0 0 0,-1 1 0 0 0,0-1 1 0 0,1 1-1 0 0,-1-1 0 0 0,1 1 0 0 0,-1-1 1 0 0,1 1-1 0 0,-1-1 0 0 0,1 1 0 0 0,-1 0 1 0 0,1-1-1 0 0,0 1 0 0 0,-1 0 0 0 0,1 0 0 0 0,-1 0 1 0 0,1-1-1 0 0,0 1 0 0 0,-1 0 0 0 0,2 0 1 0 0,24-9 90 0 0,-25 9-73 0 0,0 0 1 0 0,1 0-1 0 0,-1 1 1 0 0,0-1 0 0 0,1 0-1 0 0,-1 1 1 0 0,0-1 0 0 0,0 0-1 0 0,1 1 1 0 0,-1 0 0 0 0,0-1-1 0 0,0 1 1 0 0,0 0-1 0 0,1-1 1 0 0,-1 1 0 0 0,0 0-1 0 0,0 0 1 0 0,0 0 0 0 0,0 0-1 0 0,-1 0 1 0 0,1 0 0 0 0,0 0-1 0 0,0 1 1 0 0,0 1-1 0 0,1 1 56 0 0,0 1-1 0 0,-1-1 0 0 0,1 1 0 0 0,-1-1 0 0 0,0 1 0 0 0,-1-1 0 0 0,1 8 0 0 0,-1 1 32 0 0,0-1 0 0 0,-1 1 0 0 0,0-1 0 0 0,-7 24 0 0 0,7-32-3 0 0,0-1-1 0 0,0 0 1 0 0,0 0 0 0 0,0 1-1 0 0,0-1 1 0 0,1 0 0 0 0,0 1-1 0 0,-1-1 1 0 0,1 1-1 0 0,0-1 1 0 0,1 1 0 0 0,0 3-1 0 0,0-5-92 0 0,0-1 0 0 0,0 1 0 0 0,0-1 0 0 0,1 1 0 0 0,-1-1 0 0 0,1 0 0 0 0,-1 1-1 0 0,1-1 1 0 0,-1 0 0 0 0,1 0 0 0 0,0 0 0 0 0,-1 0 0 0 0,1 0 0 0 0,0 0 0 0 0,0-1 0 0 0,0 1-1 0 0,0-1 1 0 0,-1 1 0 0 0,1-1 0 0 0,0 0 0 0 0,0 1 0 0 0,0-1 0 0 0,3 0 0 0 0,42 0 33 0 0,16 1-564 0 0,-30 10-3172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39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1 214 1292 0 0,'0'0'9690'0'0,"41"-7"-4588"0"0,-7-2-4152 0 0,1 1-1 0 0,0 1 1 0 0,57-2-1 0 0,110 6 543 0 0,-7 2-624 0 0,-104-5-624 0 0,297-25 753 0 0,-201 16-815 0 0,192 10 0 0 0,-245 5-143 0 0,83-14 15 0 0,2 0-47 0 0,116-13 7 0 0,-52 1-22 0 0,-235 24-8 0 0,0 3 1 0 0,0 2-1 0 0,92 18 0 0 0,-90-13 33 0 0,0-3-1 0 0,1-2 1 0 0,86-5-1 0 0,-33 0 164 0 0,85-2-103 0 0,-55 1-39 0 0,149 14-1 0 0,-132-1 155 0 0,1-6-1 0 0,232-24 0 0 0,-294 11-146 0 0,299-19 266 0 0,98 11 597 0 0,-438 19-901 0 0,-37-1 5 0 0,0-1 0 0 0,-1 1 0 0 0,1-2 1 0 0,23-3-1 0 0,-69-2-5325 0 0,15 4-1021 0 0,-11 0-3225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18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25 612 0 0,'0'0'13341'0'0,"-6"2"-12338"0"0,-20 4-172 0 0,20-4 709 0 0,70-5 370 0 0,66-11 1 0 0,-34 2-3198 0 0,1 7-6396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42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98 337 1420 0 0,'0'0'11574'0'0,"-1"-6"-11021"0"0,1 2-616 0 0,-1 0 333 0 0,1-1 1 0 0,0 0-1 0 0,0 0 1 0 0,0 0-1 0 0,0 1 1 0 0,1-1-1 0 0,0 0 1 0 0,0 0-1 0 0,0 1 1 0 0,0-1-1 0 0,1 1 1 0 0,0-1-1 0 0,3-5 1 0 0,-1 2-253 0 0,-1 0 0 0 0,0-1-1 0 0,0 1 1 0 0,-1-1 0 0 0,0 1 0 0 0,0-1 0 0 0,0-12 0 0 0,0-67 33 0 0,-2 70-42 0 0,0 18-12 0 0,0 0 1 0 0,0-1-1 0 0,0 1 0 0 0,0 0 1 0 0,0 0-1 0 0,0 0 1 0 0,0 0-1 0 0,0 0 1 0 0,0-1-1 0 0,0 1 1 0 0,-1 0-1 0 0,1 0 1 0 0,0 0-1 0 0,0 0 1 0 0,0 0-1 0 0,0 0 1 0 0,0 0-1 0 0,0-1 1 0 0,-1 1-1 0 0,1 0 0 0 0,0 0 1 0 0,0 0-1 0 0,0 0 1 0 0,0 0-1 0 0,0 0 1 0 0,-1 0-1 0 0,1 0 1 0 0,0 0-1 0 0,0 0 1 0 0,0 0-1 0 0,0 0 1 0 0,-1 0-1 0 0,1 0 1 0 0,0 0-1 0 0,0 0 1 0 0,0 0-1 0 0,0 0 0 0 0,-1 0 1 0 0,1 0-1 0 0,0 0 1 0 0,0 0-1 0 0,0 0 1 0 0,0 0-1 0 0,0 1 1 0 0,-1-1-1 0 0,1 0 1 0 0,0 0-1 0 0,0 0 1 0 0,0 0-1 0 0,0 0 1 0 0,0 1-1 0 0,-16 8-133 0 0,-10 13-4 0 0,9-3 85 0 0,6-9-21 0 0,1 1-1 0 0,1 0 0 0 0,0 0 0 0 0,1 1 1 0 0,-12 22-1 0 0,27-49 118 0 0,0 0 0 0 0,2 1 0 0 0,-1 0 0 0 0,2 1 0 0 0,0-1-1 0 0,0 2 1 0 0,1 0 0 0 0,1 0 0 0 0,13-10 0 0 0,-16 14 13 0 0,1 1 0 0 0,0 0 0 0 0,0 1 0 0 0,1 0 0 0 0,-1 1 0 0 0,1 0 0 0 0,1 0 0 0 0,-1 2 0 0 0,0-1 0 0 0,1 1 0 0 0,21-2 0 0 0,-33 5-51 0 0,1 0-1 0 0,0 0 1 0 0,-1 0-1 0 0,1 1 1 0 0,-1-1 0 0 0,1 0-1 0 0,-1 0 1 0 0,1 1-1 0 0,-1-1 1 0 0,1 0-1 0 0,-1 1 1 0 0,1-1-1 0 0,-1 0 1 0 0,1 1 0 0 0,-1-1-1 0 0,0 1 1 0 0,1-1-1 0 0,-1 1 1 0 0,0-1-1 0 0,1 1 1 0 0,-1-1-1 0 0,0 1 1 0 0,0-1-1 0 0,1 1 1 0 0,-1 0 0 0 0,0-1-1 0 0,0 1 1 0 0,0-1-1 0 0,0 1 1 0 0,0 0-1 0 0,0-1 1 0 0,0 1-1 0 0,0-1 1 0 0,0 1 0 0 0,0 0-1 0 0,0-1 1 0 0,0 1-1 0 0,0-1 1 0 0,-1 2-1 0 0,-6 33 254 0 0,3-21-126 0 0,3-7-132 0 0,1-1 1 0 0,0 1 0 0 0,0 0-1 0 0,0-1 1 0 0,1 1 0 0 0,0-1-1 0 0,0 1 1 0 0,1-1 0 0 0,0 1-1 0 0,0-1 1 0 0,0 0 0 0 0,1 0-1 0 0,0 0 1 0 0,5 9 0 0 0,-7-15-197 0 0,-1 1 1 0 0,0-1 0 0 0,1 1-1 0 0,-1-1 1 0 0,0 1 0 0 0,0-1-1 0 0,1 1 1 0 0,-1-1 0 0 0,0 1-1 0 0,0 0 1 0 0,0-1 0 0 0,0 1 0 0 0,1-1-1 0 0,-1 1 1 0 0,0 0 0 0 0,0-1-1 0 0,0 1 1 0 0,-1-1 0 0 0,1 1-1 0 0,0 0 1 0 0,0-1 0 0 0,0 1-1 0 0,0-1 1 0 0,0 1 0 0 0,-1 0-1 0 0,1-1 1 0 0,0 1 0 0 0,-1-1-1 0 0,1 1 1 0 0,0-1 0 0 0,-1 1-1 0 0,1-1 1 0 0,0 1 0 0 0,-1-1 0 0 0,1 0-1 0 0,-1 1 1 0 0,1-1 0 0 0,-1 1-1 0 0,0-1 1 0 0,-5 1-4245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19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5621 0 0,'0'0'9118'0'0,"12"0"-8470"0"0,238-5 3653 0 0,-75 4-6923 0 0,-168 1-301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2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 2904 0 0,'0'0'10975'0'0,"14"0"-10082"0"0,292-6 4052 0 0,-419 4-4922 0 0,-123 4 164 0 0,321-2 104 0 0,103 4 303 0 0,-179-4-581 0 0,56 3 112 0 0,24 1 113 0 0,-62-4-612 0 0,-23-1-36 0 0,-6 0-186 0 0,-29-5-3671 0 0,3 1-2025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27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71 560 0 0,'0'0'7596'0'0,"6"1"-3247"0"0,27 5-3725 0 0,31-2-304 0 0,0-4 0 0 0,108-12 0 0 0,-43 1-168 0 0,328 23-755 0 0,-457-12 628 0 0,1 0 0 0 0,-1 0 1 0 0,0 0-1 0 0,0 1 0 0 0,1-1 0 0 0,-1 0 0 0 0,0 0 1 0 0,0 0-1 0 0,1 0 0 0 0,-1 0 0 0 0,0 1 0 0 0,1-1 1 0 0,-1 0-1 0 0,0 0 0 0 0,0 0 0 0 0,1 0 0 0 0,-1 0 1 0 0,0 0-1 0 0,1 0 0 0 0,-1 0 0 0 0,0 0 0 0 0,1 0 1 0 0,-1 0-1 0 0,0 0 0 0 0,0-1 0 0 0,1 1 0 0 0,-1 0 1 0 0,0 0-1 0 0,1 0 0 0 0,-1 0 0 0 0,0 0 0 0 0,0 0 1 0 0,1-1-1 0 0,-1 1 0 0 0,0 0 0 0 0,0 0 0 0 0,0-1 1 0 0,1 1-1 0 0,-1 0 0 0 0,0 0 0 0 0,0 0 0 0 0,0-1 1 0 0,0 1-1 0 0,1 0 0 0 0,-1-1 0 0 0,-16-8 164 0 0,-28-7-396 0 0,-27 5-844 0 0,0 3 0 0 0,0 3-1 0 0,-104 7 1 0 0,61 0-648 0 0,88-3 1683 0 0,10 0 348 0 0,-1 1-1 0 0,0 1 0 0 0,1 0 0 0 0,0 1 0 0 0,-1 0 0 0 0,-15 6 0 0 0,75-11 962 0 0,37-10-334 0 0,92-5 0 0 0,-149 17-1134 0 0,0 1 1 0 0,1 1-1 0 0,-1 1 0 0 0,0 1 1 0 0,0 1-1 0 0,0 1 0 0 0,-1 1 1 0 0,40 16-1 0 0,-40-10-3260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0 340 0 0,'0'0'9494'0'0,"0"62"-6189"0"0,0-9-2847 0 0,5 243-263 0 0,-15 200 57 0 0,-1-2-588 0 0,12-354 229 0 0,-1-54 95 0 0,2 4 57 0 0,-12 91 1 0 0,0-97-199 0 0,-31 429 22 0 0,39 483-35 0 0,-36-393-142 0 0,25-455 267 0 0,-36 493 19 0 0,-6 257-241 0 0,40-604 182 0 0,-13 169 80 0 0,10 348 92 0 0,20-543-107 0 0,-5 33 62 0 0,11 415 318 0 0,4-337-364 0 0,-7-167 232 0 0,5 215-108 0 0,-8-397-37 0 0,1 11-355 0 0,-3-30 390 0 0,-2-12 413 0 0,-24-20-7369 0 0,19 16 3873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4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0 369 496 0 0,'0'0'14813'0'0,"1"-36"-10836"0"0,32-15-2954 0 0,2 1 1 0 0,3 2-1 0 0,44-44 1 0 0,-4 4-867 0 0,-79 85-1194 0 0,-10 7 31 0 0,-12 12-2496 0 0,13-5-795 0 0,-6 2-2041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6261 0 0,'0'0'13746'0'0,"5"12"-12653"0"0,11 25-116 0 0,25 40 1 0 0,-31-60-868 0 0,1 0 1 0 0,0 0 0 0 0,1-1-1 0 0,1-1 1 0 0,19 18 0 0 0,0-12-329 0 0,7 6-1588 0 0,-23-8-5678 0 0,-15-11 1222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6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 3572 0 0,'0'0'13415'0'0,"-1"5"-12691"0"0,0 4-551 0 0,-1 0 0 0 0,-1 1 0 0 0,0-1 0 0 0,0 0 0 0 0,-1 0 0 0 0,0 0 0 0 0,0-1 0 0 0,-11 15 0 0 0,-57 72-309 0 0,37-51-313 0 0,25-28-1000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6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1 364 0 0,'0'0'17486'0'0,"8"10"-16629"0"0,7 9-382 0 0,2-1 1 0 0,0-1-1 0 0,1 0 1 0 0,1-1-1 0 0,35 23 0 0 0,-39-31-847 0 0,35 22 1040 0 0,-22-5-5407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40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3920 0 0,'0'0'15930'0'0,"8"0"-17022"0"0,-3-2 340 0 0,0-4-116 0 0,0 6-473 0 0</inkml:trace>
  <inkml:trace contextRef="#ctx0" brushRef="#br0" timeOffset="1">44 137 11641 0 0,'0'0'12393'0'0,"2"-2"-13373"0"0,1 2-64 0 0,-1 2-804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40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 7717 0 0,'0'0'11710'0'0,"12"-14"-10986"0"0,203-206 1564 0 0,-187 196-2324 0 0,-19 18-262 0 0,0 0 0 0 0,-1-1-1 0 0,0 0 1 0 0,0 0-1 0 0,-1-1 1 0 0,0 0-1 0 0,-1-1 1 0 0,1 1 0 0 0,7-16-1 0 0,-14 23 45 0 0,1-4-706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42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3800 0 0,'0'0'7617'0'0,"-30"65"-6193"0"0,30-41-152 0 0,0-4-312 0 0,2 4-240 0 0,6 2-292 0 0,7-2-227 0 0,-2 1-101 0 0,-3 5-100 0 0,3 2-177 0 0,-3 2-695 0 0,-5-6-1040 0 0,-7 21-3540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4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8505 0 0,'0'0'11822'0'0,"11"12"-11252"0"0,207 201 882 0 0,-209-204-1739 0 0,26 26-1134 0 0,-21-9-4032 0 0,-13-13-1342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4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3392 0 0,'0'0'13388'0'0,"-9"2"-12677"0"0,2-1-507 0 0,1 1 1 0 0,-1 0-1 0 0,1 0 1 0 0,0 1-1 0 0,0 0 0 0 0,0 0 1 0 0,0 0-1 0 0,0 1 1 0 0,1-1-1 0 0,0 2 1 0 0,-1-1-1 0 0,2 0 0 0 0,-1 1 1 0 0,-7 9-1 0 0,2 0-99 0 0,0 1 1 0 0,1 0-1 0 0,-8 17 0 0 0,15-26-120 0 0,-1-1 1 0 0,1 1-1 0 0,1 0 0 0 0,-1 0 0 0 0,1 0 1 0 0,0 0-1 0 0,0 0 0 0 0,1 0 0 0 0,0 0 1 0 0,0 0-1 0 0,0 0 0 0 0,3 10 1 0 0,-3-15 11 0 0,1 1 1 0 0,0 0 0 0 0,0-1 0 0 0,0 1 0 0 0,0-1 0 0 0,0 1 0 0 0,0-1 0 0 0,0 0 0 0 0,0 1-1 0 0,0-1 1 0 0,0 0 0 0 0,1 0 0 0 0,-1 0 0 0 0,1 0 0 0 0,-1 0 0 0 0,1 0 0 0 0,-1 0 0 0 0,1-1 0 0 0,-1 1-1 0 0,1 0 1 0 0,0-1 0 0 0,-1 1 0 0 0,1-1 0 0 0,0 0 0 0 0,0 0 0 0 0,-1 1 0 0 0,1-1 0 0 0,0 0-1 0 0,0 0 1 0 0,-1-1 0 0 0,1 1 0 0 0,0 0 0 0 0,-1-1 0 0 0,1 1 0 0 0,2-2 0 0 0,5 1 43 0 0,-1-2 0 0 0,1 1 0 0 0,-1-1 0 0 0,0 0 1 0 0,13-8-1 0 0,-17 8 28 0 0,-1 1 1 0 0,1-1-1 0 0,-1 0 0 0 0,0 0 1 0 0,0 0-1 0 0,0 0 1 0 0,0 0-1 0 0,0-1 0 0 0,-1 1 1 0 0,1-1-1 0 0,-1 0 0 0 0,0 0 1 0 0,0 0-1 0 0,1-6 1 0 0,-2 9-23 0 0,-1 0 0 0 0,0 0 0 0 0,0 0 0 0 0,0 0 0 0 0,0 0 0 0 0,1-1 0 0 0,-2 1-1 0 0,1 0 1 0 0,0 0 0 0 0,0 0 0 0 0,0 0 0 0 0,0-1 0 0 0,-1 1 0 0 0,1 0 0 0 0,-1 0 0 0 0,1 0 0 0 0,-1 0 0 0 0,1 0 0 0 0,-1 0 0 0 0,1 0 0 0 0,-2-2 0 0 0,0 2-26 0 0,0 0 0 0 0,0 0-1 0 0,0 0 1 0 0,0 0 0 0 0,0 0 0 0 0,0 0-1 0 0,0 0 1 0 0,0 0 0 0 0,0 1-1 0 0,-1-1 1 0 0,1 1 0 0 0,0 0-1 0 0,0-1 1 0 0,-1 1 0 0 0,-3 1-1 0 0,0 0-7 0 0,0 0-1 0 0,-1 0 1 0 0,1 1-1 0 0,0 0 1 0 0,0 1-1 0 0,0-1 1 0 0,1 1-1 0 0,-1 0 1 0 0,1 0-1 0 0,-1 1 0 0 0,1 0 1 0 0,0 0-1 0 0,-7 8 1 0 0,-28 28-1686 0 0,10-3-4546 0 0,15-19-2622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08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2 352 0 0,'7'-2'20200'0'0,"-6"4"-18886"0"0,-6 64-878 0 0,3-49-450 0 0,0 1 0 0 0,1-1 0 0 0,4 34-1 0 0,-2-49 46 0 0,0 1-1 0 0,0-1 1 0 0,1 1-1 0 0,-1-1 1 0 0,1 1-1 0 0,-1-1 0 0 0,1 0 1 0 0,0 0-1 0 0,0 0 1 0 0,0 0-1 0 0,0 0 1 0 0,1 0-1 0 0,-1-1 1 0 0,0 1-1 0 0,1-1 0 0 0,-1 1 1 0 0,1-1-1 0 0,2 1 1 0 0,49 18 843 0 0,-51-20-858 0 0,0 1 0 0 0,0-1 1 0 0,0 0-1 0 0,0 0 0 0 0,-1 0 1 0 0,1 0-1 0 0,0 0 0 0 0,0-1 1 0 0,0 1-1 0 0,-1-1 1 0 0,1 0-1 0 0,0 0 0 0 0,0 0 1 0 0,-1 0-1 0 0,1 0 0 0 0,-1 0 1 0 0,1-1-1 0 0,-1 0 0 0 0,0 1 1 0 0,1-1-1 0 0,1-2 0 0 0,7-6 257 0 0,-1-1-1 0 0,-1-1 1 0 0,10-12-1 0 0,15-18 263 0 0,-30 39-493 0 0,0 0 0 0 0,0-1 0 0 0,0 0 0 0 0,-1 0 0 0 0,1 0 0 0 0,-1-1 0 0 0,0 1-1 0 0,0-1 1 0 0,-1 1 0 0 0,1-1 0 0 0,-1 0 0 0 0,0 0 0 0 0,0 0 0 0 0,-1 0 0 0 0,2-10-1 0 0,-7 7 166 0 0,3 7-197 0 0,0 0 1 0 0,0 1 0 0 0,1-1-1 0 0,-1 0 1 0 0,1 0-1 0 0,-1 0 1 0 0,0 0-1 0 0,1 1 1 0 0,0-1-1 0 0,-1 0 1 0 0,1 0-1 0 0,0 0 1 0 0,-1 0-1 0 0,1 0 1 0 0,0 0-1 0 0,0 0 1 0 0,0-2-1 0 0,0 3 196 0 0,-13 55-329 0 0,10-20 88 0 0,2 1-1 0 0,1-1 1 0 0,2 1 0 0 0,1-1-1 0 0,14 61 1 0 0,-12-61 41 0 0,-2 1-1 0 0,-1 0 1 0 0,-3 50-1 0 0,-1-15-38 0 0,0-63 32 0 0,-2 0 0 0 0,1 0 0 0 0,-1 0 0 0 0,-9 12 0 0 0,12-18 8 0 0,0-2 285 0 0,-2 2-289 0 0,-1 0 0 0 0,1-1 0 0 0,-1 1 0 0 0,1-1-1 0 0,-1 0 1 0 0,0 0 0 0 0,0-1 0 0 0,1 1 0 0 0,-1-1 0 0 0,0 0-1 0 0,0 0 1 0 0,-7 0 0 0 0,8 0 36 0 0,-2-1-35 0 0,0 0-1 0 0,0-1 1 0 0,0 1-1 0 0,0-1 0 0 0,1 1 1 0 0,-1-1-1 0 0,1-1 1 0 0,-1 1-1 0 0,1-1 1 0 0,0 0-1 0 0,-7-5 0 0 0,-43-41 36 0 0,53 48-39 0 0,-4-5-1014 0 0,-13-12-6894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1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42 404 0 0,'0'0'14605'0'0,"-3"-17"-8676"0"0,0 19-5905 0 0,1 0 0 0 0,-1 0 1 0 0,1 0-1 0 0,0 0 0 0 0,0 0 1 0 0,0 0-1 0 0,0 0 0 0 0,0 1 0 0 0,1-1 1 0 0,-1 0-1 0 0,1 1 0 0 0,-1 0 0 0 0,1-1 1 0 0,0 1-1 0 0,0 0 0 0 0,0 0 1 0 0,1 0-1 0 0,-1-1 0 0 0,1 1 0 0 0,-1 0 1 0 0,1 0-1 0 0,0 0 0 0 0,0 0 0 0 0,0 0 1 0 0,0 0-1 0 0,2 4 0 0 0,-2-3-5 0 0,0 0 0 0 0,1 1-1 0 0,-1-1 1 0 0,1 0 0 0 0,0 0 0 0 0,0 0-1 0 0,1 0 1 0 0,-1 0 0 0 0,1 0-1 0 0,0 0 1 0 0,0 0 0 0 0,0-1-1 0 0,1 1 1 0 0,-1-1 0 0 0,1 0 0 0 0,0 1-1 0 0,0-1 1 0 0,3 2 0 0 0,-1-2 82 0 0,0 0 1 0 0,1 0-1 0 0,-1-1 1 0 0,1 0-1 0 0,-1 0 1 0 0,1 0-1 0 0,0-1 1 0 0,-1 0-1 0 0,1 0 1 0 0,0 0-1 0 0,0-1 1 0 0,0 0-1 0 0,6 0 1 0 0,-9-1-65 0 0,0 0 0 0 0,-1 1 0 0 0,1-1 0 0 0,0 0 0 0 0,-1-1 1 0 0,1 1-1 0 0,-1 0 0 0 0,1-1 0 0 0,-1 1 0 0 0,0-1 0 0 0,0 0 0 0 0,1 0 0 0 0,-1 0 0 0 0,0 0 1 0 0,-1 0-1 0 0,1 0 0 0 0,0 0 0 0 0,-1-1 0 0 0,1 1 0 0 0,-1-1 0 0 0,0 1 0 0 0,0-1 1 0 0,0 1-1 0 0,0-1 0 0 0,0 0 0 0 0,0 0 0 0 0,-1 1 0 0 0,1-5 0 0 0,0 1 33 0 0,0 0-1 0 0,-1 1 0 0 0,0-1 1 0 0,0 0-1 0 0,0 0 0 0 0,-1 0 1 0 0,0 0-1 0 0,0 0 0 0 0,0 1 1 0 0,-1-1-1 0 0,1 0 0 0 0,-1 1 1 0 0,-1-1-1 0 0,-3-6 0 0 0,4 9-63 0 0,0 0-1 0 0,0 1 1 0 0,0-1-1 0 0,-1 0 0 0 0,1 1 1 0 0,-1-1-1 0 0,1 1 1 0 0,-1 0-1 0 0,0 0 0 0 0,0 0 1 0 0,0 0-1 0 0,0 0 1 0 0,0 1-1 0 0,0 0 0 0 0,-1-1 1 0 0,1 1-1 0 0,0 0 1 0 0,-1 0-1 0 0,1 1 1 0 0,-1-1-1 0 0,1 1 0 0 0,-1 0 1 0 0,1 0-1 0 0,-1 0 1 0 0,-5 1-1 0 0,6 0-18 0 0,-1-1 1 0 0,1 1-1 0 0,0 0 1 0 0,0 0-1 0 0,0 0 0 0 0,0 1 1 0 0,0-1-1 0 0,1 1 1 0 0,-1 0-1 0 0,0-1 0 0 0,1 1 1 0 0,-1 0-1 0 0,1 1 1 0 0,0-1-1 0 0,0 0 0 0 0,-1 1 1 0 0,2-1-1 0 0,-1 1 1 0 0,0 0-1 0 0,0-1 0 0 0,1 1 1 0 0,0 0-1 0 0,-1 0 1 0 0,1 0-1 0 0,0 0 0 0 0,0 0 1 0 0,1 0-1 0 0,-1 1 1 0 0,0 3-1 0 0,1-2 0 0 0,-1-1 1 0 0,1 1-1 0 0,0-1 1 0 0,0 1-1 0 0,1-1 0 0 0,-1 1 1 0 0,1-1-1 0 0,0 0 0 0 0,0 1 1 0 0,0-1-1 0 0,1 0 0 0 0,0 0 1 0 0,0 0-1 0 0,0 0 0 0 0,0 0 1 0 0,0 0-1 0 0,1 0 1 0 0,-1-1-1 0 0,1 1 0 0 0,5 4 1 0 0,-4-5 17 0 0,0-1 1 0 0,0 1-1 0 0,0 0 1 0 0,0-1-1 0 0,0 0 1 0 0,1 0 0 0 0,-1-1-1 0 0,1 1 1 0 0,-1-1-1 0 0,1 0 1 0 0,0 0-1 0 0,-1 0 1 0 0,1-1-1 0 0,0 1 1 0 0,-1-1 0 0 0,1 0-1 0 0,0-1 1 0 0,9-1-1 0 0,-11 1 11 0 0,0 0 0 0 0,0 0 0 0 0,0 0 0 0 0,0-1-1 0 0,0 1 1 0 0,0-1 0 0 0,0 0 0 0 0,0 0 0 0 0,-1 0-1 0 0,1 0 1 0 0,-1 0 0 0 0,1-1 0 0 0,-1 1 0 0 0,0-1 0 0 0,0 0-1 0 0,0 1 1 0 0,-1-1 0 0 0,1 0 0 0 0,0 0 0 0 0,-1 0 0 0 0,0 0-1 0 0,0-1 1 0 0,0 1 0 0 0,0 0 0 0 0,0 0 0 0 0,-1-1-1 0 0,1-3 1 0 0,0 4-11 0 0,-1-1 0 0 0,0 0 1 0 0,1 0-1 0 0,-1 1 0 0 0,-1-1 0 0 0,1 0 0 0 0,0 0 0 0 0,-1 1 0 0 0,0-1 0 0 0,0 0 0 0 0,0 1 0 0 0,0-1 0 0 0,-1 1 0 0 0,1-1 0 0 0,-1 1 0 0 0,0 0 1 0 0,0-1-1 0 0,0 1 0 0 0,0 0 0 0 0,-1 0 0 0 0,1 1 0 0 0,-1-1 0 0 0,0 0 0 0 0,0 1 0 0 0,0 0 0 0 0,0-1 0 0 0,0 1 0 0 0,0 1 0 0 0,0-1 0 0 0,-1 0 1 0 0,1 1-1 0 0,-1-1 0 0 0,1 1 0 0 0,-1 0 0 0 0,0 0 0 0 0,1 1 0 0 0,-1-1 0 0 0,0 1 0 0 0,0 0 0 0 0,0 0 0 0 0,1 0 0 0 0,-7 1 0 0 0,6 0-22 0 0,0 0 0 0 0,0 0 0 0 0,0 1 1 0 0,0 0-1 0 0,0 0 0 0 0,0 0 0 0 0,0 0 0 0 0,1 0 0 0 0,-1 1 0 0 0,1-1 0 0 0,-1 1 0 0 0,1 0 0 0 0,0 0 0 0 0,0 0 0 0 0,1 1 0 0 0,-1-1 0 0 0,0 1 0 0 0,-3 7 0 0 0,4-8 0 0 0,0 0-1 0 0,0 1 0 0 0,0-1 1 0 0,1 1-1 0 0,-1 0 1 0 0,1 0-1 0 0,0-1 1 0 0,0 1-1 0 0,0 0 1 0 0,1 0-1 0 0,-1 0 1 0 0,1 0-1 0 0,0 0 1 0 0,0 0-1 0 0,1 0 1 0 0,-1 0-1 0 0,1 0 1 0 0,-1 0-1 0 0,1 0 1 0 0,3 6-1 0 0,-3-8 17 0 0,0-1 0 0 0,0 1-1 0 0,1-1 1 0 0,-1 1-1 0 0,0-1 1 0 0,1 1 0 0 0,-1-1-1 0 0,1 0 1 0 0,-1 0-1 0 0,1 0 1 0 0,-1 0 0 0 0,1 0-1 0 0,0 0 1 0 0,0-1-1 0 0,-1 1 1 0 0,1 0 0 0 0,0-1-1 0 0,0 1 1 0 0,0-1-1 0 0,0 0 1 0 0,0 0 0 0 0,0 1-1 0 0,0-1 1 0 0,-1-1-1 0 0,1 1 1 0 0,0 0 0 0 0,0 0-1 0 0,0-1 1 0 0,0 1-1 0 0,0-1 1 0 0,-1 1 0 0 0,1-1-1 0 0,0 0 1 0 0,0 0-1 0 0,-1 0 1 0 0,1 0 0 0 0,1-1-1 0 0,3-2 26 0 0,0 1-1 0 0,-1-1 0 0 0,1 0 1 0 0,-1 0-1 0 0,0-1 0 0 0,0 1 0 0 0,-1-1 1 0 0,1 0-1 0 0,4-9 0 0 0,-7 12-4 0 0,0-1 0 0 0,0 0 0 0 0,-1 0 0 0 0,0 0 0 0 0,1 0 0 0 0,-1 0 0 0 0,0 0 0 0 0,-1 0 0 0 0,1 0 0 0 0,0 0 0 0 0,-1 0 0 0 0,0-1 0 0 0,0 1 0 0 0,0 0 0 0 0,0 0 0 0 0,0 0 0 0 0,-1-1 0 0 0,1 1 0 0 0,-2-4 0 0 0,1 5-17 0 0,-1 0 0 0 0,1 0 0 0 0,-1 0 0 0 0,0 1 0 0 0,0-1 1 0 0,1 1-1 0 0,-1-1 0 0 0,0 1 0 0 0,0-1 0 0 0,0 1 0 0 0,0 0 0 0 0,-1 0 0 0 0,1 0 0 0 0,0 0 0 0 0,0 1 0 0 0,-1-1 0 0 0,1 1 1 0 0,0-1-1 0 0,-1 1 0 0 0,1 0 0 0 0,0 0 0 0 0,-1 0 0 0 0,1 0 0 0 0,-1 0 0 0 0,1 0 0 0 0,-4 1 0 0 0,0 0-72 0 0,-1 0 0 0 0,1 1 0 0 0,0-1 0 0 0,0 1-1 0 0,0 0 1 0 0,0 1 0 0 0,0-1 0 0 0,0 1 0 0 0,1 0-1 0 0,-1 1 1 0 0,1-1 0 0 0,0 1 0 0 0,0 0-1 0 0,0 0 1 0 0,0 1 0 0 0,1 0 0 0 0,0 0 0 0 0,-5 6-1 0 0,6-6-918 0 0,0 0 0 0 0,0 0 0 0 0,1 1-1 0 0,-1-1 1 0 0,1 1 0 0 0,1-1-1 0 0,-3 10 1 0 0,2-1-8254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4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38 2812 0 0,'0'0'7682'0'0,"6"-5"-7157"0"0,19-17 5008 0 0,-34 27-4303 0 0,-10 12-916 0 0,16-14-265 0 0,1-1 0 0 0,0 1 0 0 0,1 0 1 0 0,-1 1-1 0 0,0-1 0 0 0,1 0 0 0 0,0 0 1 0 0,0 1-1 0 0,0-1 0 0 0,0 1 0 0 0,0-1 1 0 0,1 1-1 0 0,-1-1 0 0 0,1 1 0 0 0,0 0 1 0 0,1 6-1 0 0,0-8-16 0 0,0 1 0 0 0,0 0 0 0 0,0 0 0 0 0,0-1 0 0 0,0 1 0 0 0,1-1 0 0 0,-1 1-1 0 0,1-1 1 0 0,0 0 0 0 0,0 1 0 0 0,0-1 0 0 0,0 0 0 0 0,0 0 0 0 0,0 0 0 0 0,0-1 0 0 0,5 4 0 0 0,-1-2 79 0 0,0 0 0 0 0,1-1 0 0 0,-1 1 0 0 0,1-1 1 0 0,-1 0-1 0 0,1-1 0 0 0,0 1 0 0 0,0-1 0 0 0,0-1 0 0 0,-1 1 0 0 0,1-1 1 0 0,0-1-1 0 0,0 1 0 0 0,0-1 0 0 0,0 0 0 0 0,9-3 0 0 0,-13 3-8 0 0,1 0 0 0 0,0-1 1 0 0,-1 1-1 0 0,1-1 0 0 0,-1 0 0 0 0,0 0 0 0 0,0 0 0 0 0,1 0 0 0 0,-1-1 0 0 0,-1 1 0 0 0,1-1 0 0 0,0 0 0 0 0,-1 0 0 0 0,1 1 0 0 0,-1-2 0 0 0,0 1 1 0 0,0 0-1 0 0,3-6 0 0 0,-5 7-38 0 0,1 0 1 0 0,-1-1 0 0 0,1 1 0 0 0,-1-1-1 0 0,0 1 1 0 0,0 0 0 0 0,0-1 0 0 0,-1 1 0 0 0,1 0-1 0 0,0-1 1 0 0,-1 1 0 0 0,1 0 0 0 0,-1-1-1 0 0,0 1 1 0 0,0 0 0 0 0,0 0 0 0 0,0 0-1 0 0,0-1 1 0 0,-1 1 0 0 0,1 0 0 0 0,0 1-1 0 0,-1-1 1 0 0,0 0 0 0 0,1 0 0 0 0,-1 1 0 0 0,0-1-1 0 0,0 1 1 0 0,0-1 0 0 0,0 1 0 0 0,-3-2-1 0 0,-3-2-35 0 0,-1 0 0 0 0,1 0 0 0 0,-1 1 0 0 0,0 0 0 0 0,0 1 0 0 0,-14-4-1 0 0,21 6-39 0 0,-1 1-1 0 0,0-1 1 0 0,0 1-1 0 0,1-1 1 0 0,-1 1-1 0 0,0 0 1 0 0,0 0 0 0 0,0 0-1 0 0,1 1 1 0 0,-1-1-1 0 0,0 1 1 0 0,1-1-1 0 0,-1 1 1 0 0,0 0-1 0 0,1 0 1 0 0,-1 0-1 0 0,1 0 1 0 0,-1 1-1 0 0,1-1 1 0 0,0 1-1 0 0,-1-1 1 0 0,1 1-1 0 0,0 0 1 0 0,0 0-1 0 0,0 0 1 0 0,-2 4-1 0 0,-18 35-1026 0 0,14-10-3692 0 0,7-19-1193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7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0 277 9321 0 0,'0'0'10419'0'0,"12"-8"-9824"0"0,56-42-193 0 0,115-109 0 0 0,-178 154-814 0 0,0 0 0 0 0,-1-1 0 0 0,1 1 0 0 0,-1-1 0 0 0,0 0 0 0 0,-1 0 0 0 0,4-9 0 0 0,-7 14 137 0 0,1 1 205 0 0,-1 0 1 0 0,0 0 0 0 0,0 0-1 0 0,0-1 1 0 0,0 1 0 0 0,0 0-1 0 0,0 0 1 0 0,0 0-1 0 0,0 0 1 0 0,0 0 0 0 0,0 0-1 0 0,0-1 1 0 0,0 1 0 0 0,0 0-1 0 0,0 0 1 0 0,0 0 0 0 0,0 0-1 0 0,-1 0 1 0 0,1-1-1 0 0,0 1 1 0 0,0 0 0 0 0,0 0-1 0 0,0 0 1 0 0,0 0 0 0 0,0 0-1 0 0,0 0 1 0 0,0 0 0 0 0,0 0-1 0 0,0-1 1 0 0,0 1-1 0 0,-1 0 1 0 0,1 0 0 0 0,0 0-1 0 0,0 0 1 0 0,0 0 0 0 0,0 0-1 0 0,0 0 1 0 0,0 0 0 0 0,-1 0-1 0 0,1 0 1 0 0,0 0-1 0 0,0 0 1 0 0,0 0 0 0 0,0 0-1 0 0,0 0 1 0 0,0 0 0 0 0,-1 0-1 0 0,1 0 1 0 0,0 0 0 0 0,0 0-1 0 0,0 0 1 0 0,0 0-1 0 0,0 0 1 0 0,0 0 0 0 0,-1 0-1 0 0,1 0 1 0 0,0 0 0 0 0,0 0-1 0 0,0 0 1 0 0,0 0 0 0 0,0 1-1 0 0,-16-1-6160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7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6401 0 0,'0'0'13676'0'0,"5"12"-13112"0"0,2 5-344 0 0,0-1 0 0 0,2 0 0 0 0,0 0 0 0 0,0-1 0 0 0,2 0 0 0 0,0-1 0 0 0,0 0 0 0 0,27 24 0 0 0,26 3-453 0 0,-18-20-5403 0 0,-39-19 317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7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12089 0 0,'0'0'8093'0'0,"8"75"-7665"0"0,-11-51-224 0 0,3-2-152 0 0,-2-2-52 0 0,-1 0-268 0 0,3-4-664 0 0,0-4-492 0 0,0-2-945 0 0,-3-1-4371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4208 0 0,'0'0'13488'0'0,"9"-12"-12941"0"0,188-245 1247 0 0,-193 251-2148 0 0,0-1 1 0 0,0 0 0 0 0,-1 0 0 0 0,5-14 0 0 0,-6 17-136 0 0,-2 3 418 0 0,0 1 0 0 0,0 0 0 0 0,0 0 0 0 0,0-1 0 0 0,0 1 0 0 0,0 0 0 0 0,0 0 0 0 0,0-1 0 0 0,0 1 0 0 0,0 0 0 0 0,0 0 0 0 0,0-1 0 0 0,0 1 0 0 0,0 0 0 0 0,0 0 0 0 0,0-1 0 0 0,0 1 0 0 0,0 0 0 0 0,0 0 0 0 0,0-1 0 0 0,0 1 0 0 0,0 0 0 0 0,-1 0 0 0 0,1 0 0 0 0,0-1 0 0 0,0 1 0 0 0,0 0 0 0 0,0 0 0 0 0,-1 0 0 0 0,1 0 0 0 0,0-1 0 0 0,0 1 0 0 0,0 0 0 0 0,-1 0 0 0 0,1 0 0 0 0,0 0 0 0 0,0 0 0 0 0,-1 0 0 0 0,1-1 0 0 0,-10 0-6068 0 0,-6 0-1612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9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8201 0 0,'0'0'11547'0'0,"9"13"-11063"0"0,12 18-345 0 0,3-2 0 0 0,0 0 0 0 0,36 33 0 0 0,-39-44-692 0 0,19 15-1802 0 0,-9-14-4849 0 0,-14-11-1180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37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1386 9 1592 0 0,'0'0'6291'0'0,"13"-8"-4838"0"0,-45 31-1146 0 0,0-2-1 0 0,-2-2 1 0 0,0 0 0 0 0,-1-2-1 0 0,-1-2 1 0 0,0-2 0 0 0,-1-1-1 0 0,-51 10 1 0 0,-39 1-1491 0 0,-148 6 0 0 0,219-24 753 0 0,-443 27-7472 0 0,422-26 6509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9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7765 0 0,'0'0'8821'0'0,"11"-6"-8237"0"0,-7 4-531 0 0,40-19 536 0 0,-41 19-534 0 0,0 1 0 0 0,0 0 1 0 0,0 1-1 0 0,0-1 0 0 0,0 0 1 0 0,-1 1-1 0 0,1 0 0 0 0,0 0 0 0 0,0 0 1 0 0,0 0-1 0 0,0 0 0 0 0,0 0 1 0 0,0 1-1 0 0,0-1 0 0 0,0 1 0 0 0,5 2 1 0 0,-6-2-25 0 0,-1 0 0 0 0,1 1 0 0 0,-1-1 0 0 0,1 1 0 0 0,-1-1 0 0 0,0 1 0 0 0,0 0 0 0 0,0-1 0 0 0,0 1 0 0 0,0 0 1 0 0,0 0-1 0 0,0-1 0 0 0,0 1 0 0 0,-1 0 0 0 0,1 0 0 0 0,-1 0 0 0 0,1 0 0 0 0,-1 0 0 0 0,0 0 0 0 0,0 0 0 0 0,0 0 0 0 0,0 0 0 0 0,0 0 1 0 0,0 0-1 0 0,0 0 0 0 0,-1 0 0 0 0,1 0 0 0 0,-1 0 0 0 0,-1 3 0 0 0,-1 5 43 0 0,-1-1 0 0 0,1 1 0 0 0,-2-1-1 0 0,-7 12 1 0 0,-16 14 59 0 0,23-29-49 0 0,0 0-1 0 0,0 0 0 0 0,0 0 1 0 0,1 0-1 0 0,0 1 0 0 0,0 0 0 0 0,0 0 1 0 0,-3 10-1 0 0,7-16-89 0 0,0-1 0 0 0,0 0 0 0 0,0 1 0 0 0,0-1 0 0 0,0 1 0 0 0,0-1 0 0 0,0 1 0 0 0,1-1 0 0 0,-1 0 0 0 0,0 1 0 0 0,0-1 0 0 0,0 0 0 0 0,1 1 0 0 0,-1-1 0 0 0,0 1 0 0 0,0-1 0 0 0,1 0 0 0 0,-1 1 0 0 0,0-1 0 0 0,1 0 0 0 0,-1 0 0 0 0,0 1 0 0 0,1-1 0 0 0,-1 0 0 0 0,1 0 0 0 0,-1 0 0 0 0,0 1 0 0 0,1-1 0 0 0,-1 0 1 0 0,1 0-1 0 0,-1 0 0 0 0,0 0 0 0 0,1 0 0 0 0,0 0 0 0 0,26 3-6 0 0,27-6-961 0 0,-22-1-4040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9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4772 0 0,'0'0'14290'0'0,"5"4"-14606"0"0,-2-2-784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59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60 768 0 0,'0'0'1910'0'0,"-4"0"-2177"0"0,-10 3 75 0 0,14-3 233 0 0,0 0 0 0 0,-1 0 0 0 0,1 0 0 0 0,0 0 0 0 0,-1 0 0 0 0,1 0 0 0 0,0 0 0 0 0,0 0 0 0 0,-1 0 0 0 0,1 0 0 0 0,0 0 0 0 0,-1 0 0 0 0,1 0 0 0 0,0 0 0 0 0,0 0 0 0 0,-1 0 0 0 0,1 1 0 0 0,0-1 0 0 0,0 0 0 0 0,-1 0 0 0 0,1 0 0 0 0,0 0 0 0 0,0 1 0 0 0,0-1 0 0 0,-1 0 0 0 0,1 0 0 0 0,0 0 0 0 0,0 1 0 0 0,0-1 0 0 0,-1 0 0 0 0,1 0 0 0 0,0 0 0 0 0,0 1 0 0 0,0-1 0 0 0,0 0 0 0 0,0 1 0 0 0,0-1 0 0 0,0 0 0 0 0,0 0 0 0 0,-1 1 0 0 0,1-1 0 0 0,0 0 0 0 0,0 0 0 0 0,0 1 0 0 0,0-1 0 0 0,0 0 0 0 0,1 1 0 0 0,-1-1 0 0 0,0 0 0 0 0,0 0 0 0 0,0 1 0 0 0,0-1 0 0 0,0 0 0 0 0,0 0 0 0 0,0 1 0 0 0,1-1 0 0 0,3 1 415 0 0,0 0-1 0 0,0 0 0 0 0,0-1 0 0 0,0 1 0 0 0,0-1 0 0 0,1 0 1 0 0,-1-1-1 0 0,6 0 0 0 0,6 0 339 0 0,206 8 2575 0 0,-104-1-3141 0 0,156-13 1 0 0,-361 13-716 0 0,-100-6 0 0 0,-152-41-2845 0 0,195 9 4693 0 0,335 21 2191 0 0,-148 9-3250 0 0,117 3 301 0 0,-141 0-689 0 0,1 2 0 0 0,-1 0 0 0 0,0 1 0 0 0,0 0-1 0 0,0 2 1 0 0,18 8 0 0 0,-34-9-1918 0 0,-15 0 1007 0 0,-32 2-2141 0 0,29-5 209 0 0,-10 1-1857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1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41 4196 0 0,'0'0'15411'0'0,"0"-1"-14880"0"0,-1-1 0 0 0,1 1 0 0 0,0-1 0 0 0,0 1-1 0 0,-1 0 1 0 0,1-1 0 0 0,0 1 0 0 0,1-1 0 0 0,-1 1 0 0 0,0-1 0 0 0,0 1-1 0 0,1 0 1 0 0,0-3 0 0 0,305 0 749 0 0,-383 5-536 0 0,31 1-818 0 0,1-1 1 0 0,-91-13 0 0 0,301 6-271 0 0,-149 6 349 0 0,-3-1-3 0 0,0 1 0 0 0,0 1 0 0 0,1 0 0 0 0,-1 0 0 0 0,0 1 0 0 0,16 6 0 0 0,-55-7-821 0 0,-6 2-476 0 0,18-6-2630 0 0,5-5-3788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28 5613 0 0,'-3'2'19193'0'0,"247"2"-15993"0"0,-285-4-3052 0 0,-190-5-483 0 0,222 4 258 0 0,10-2 69 0 0,23-6 125 0 0,37-3 201 0 0,65 8 588 0 0,-167 9-834 0 0,-74 0 0 0 0,115-5-116 0 0,2 1-300 0 0,1 1 182 0 0,0-1 0 0 0,0 1 1 0 0,0-1-1 0 0,0 0 0 0 0,0 0 0 0 0,0 0 1 0 0,0-1-1 0 0,5 1 0 0 0,7 3-313 0 0,0 1-24 0 0,29 11-4375 0 0,-33-8-1044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2 704 0 0,'0'0'13540'0'0,"15"-1"-6355"0"0,-14 22-6747 0 0,1-1 0 0 0,7 27-1 0 0,2 25-333 0 0,-4 184 20 0 0,29-328 336 0 0,-28 53-456 0 0,2 1 0 0 0,0 0 0 0 0,0 1 0 0 0,2 1 0 0 0,0-1 0 0 0,1 2 0 0 0,18-18 0 0 0,-11 12 33 0 0,-17 17-47 0 0,0 1 0 0 0,-1-1 0 0 0,2 1 0 0 0,-1 0 0 0 0,0 0 0 0 0,1 0 0 0 0,-1 0 0 0 0,1 0 1 0 0,0 1-1 0 0,0 0 0 0 0,0 0 0 0 0,0 0 0 0 0,0 0 0 0 0,0 1 0 0 0,1-1 0 0 0,-1 1 0 0 0,1 0 0 0 0,-1 0 0 0 0,1 1 1 0 0,-1-1-1 0 0,6 1 0 0 0,-8 1 12 0 0,0 0 0 0 0,-1 0 0 0 0,1 0 0 0 0,0 0 0 0 0,0 0 0 0 0,-1 0 0 0 0,1 0 0 0 0,0 1 1 0 0,-1-1-1 0 0,1 0 0 0 0,-1 1 0 0 0,0 0 0 0 0,1-1 0 0 0,-1 1 0 0 0,0 0 0 0 0,0-1 0 0 0,0 1 0 0 0,0 0 0 0 0,0 0 0 0 0,-1 0 1 0 0,1 0-1 0 0,-1 0 0 0 0,1 4 0 0 0,12 49 175 0 0,-9-15 476 0 0,-1 66 1 0 0,-3-100-688 0 0,0-5 19 0 0,-1 18-580 0 0,1-8-1603 0 0,-2-2-4449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11309 0 0,'0'0'10828'0'0,"-1"11"-10426"0"0,-7 48 471 0 0,3-23-1792 0 0,1-3-4440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36 8233 0 0,'0'0'9270'0'0,"-6"11"-8821"0"0,-18 33-178 0 0,23-43-261 0 0,1 0 0 0 0,-1 0 0 0 0,1 0 0 0 0,-1 0 0 0 0,1 0 0 0 0,-1 0 0 0 0,1 0 0 0 0,-1 0 0 0 0,1 0 0 0 0,0 0 0 0 0,0 0 0 0 0,0 0 0 0 0,0 0 0 0 0,-1 0 0 0 0,1 0 0 0 0,1 1 0 0 0,-1-1 0 0 0,0 0 0 0 0,0 2 0 0 0,1-3 8 0 0,-1 1-1 0 0,1-1 1 0 0,-1 0-1 0 0,1 1 1 0 0,-1-1-1 0 0,1 0 1 0 0,-1 0 0 0 0,1 0-1 0 0,0 1 1 0 0,-1-1-1 0 0,1 0 1 0 0,-1 0-1 0 0,1 0 1 0 0,0 0-1 0 0,-1 0 1 0 0,1 0-1 0 0,-1 0 1 0 0,1 0 0 0 0,-1 0-1 0 0,1 0 1 0 0,0 0-1 0 0,-1-1 1 0 0,1 1-1 0 0,0 0 1 0 0,32-16 1146 0 0,-29 12-1074 0 0,0 1 1 0 0,0-1-1 0 0,-1 0 1 0 0,1 0-1 0 0,-1-1 1 0 0,0 1-1 0 0,0-1 1 0 0,-1 0-1 0 0,1 1 1 0 0,-1-1-1 0 0,0 0 1 0 0,2-8-1 0 0,-4 12-50 0 0,0-1 0 0 0,0 1 0 0 0,0 0-1 0 0,0 0 1 0 0,0 0 0 0 0,0 0 0 0 0,0 0 0 0 0,0-1-1 0 0,0 1 1 0 0,0 0 0 0 0,-1 0 0 0 0,1 0 0 0 0,0 0-1 0 0,-1 0 1 0 0,1 0 0 0 0,-1 0 0 0 0,1 0 0 0 0,-1 0-1 0 0,0 0 1 0 0,1 0 0 0 0,-1 0 0 0 0,0 0-1 0 0,-1-1 1 0 0,0 1 0 0 0,-1 0 0 0 0,1 0-1 0 0,0 0 1 0 0,-1 0 0 0 0,1 1-1 0 0,-1-1 1 0 0,1 1 0 0 0,-1-1-1 0 0,1 1 1 0 0,-1 0 0 0 0,1 0-1 0 0,-1 0 1 0 0,1 0 0 0 0,-1 0-1 0 0,-3 2 1 0 0,2-1-20 0 0,-1 0 0 0 0,1 0 1 0 0,-1 1-1 0 0,1 0 0 0 0,0 0 0 0 0,-1 0 0 0 0,-5 4 1 0 0,8-5-157 0 0,0 0 0 0 0,1 0 0 0 0,-1 1 1 0 0,0-1-1 0 0,1 0 0 0 0,-1 1 0 0 0,1-1 1 0 0,-1 1-1 0 0,1 0 0 0 0,0-1 0 0 0,0 1 1 0 0,0 0-1 0 0,0 0 0 0 0,0 0 1 0 0,0-1-1 0 0,0 1 0 0 0,1 0 0 0 0,-2 4 1 0 0,2-5-49 0 0,0-1 0 0 0,0 0 0 0 0,0 1 0 0 0,0-1 0 0 0,0 1 1 0 0,0-1-1 0 0,0 0 0 0 0,0 1 0 0 0,1-1 0 0 0,-1 0 1 0 0,0 1-1 0 0,0-1 0 0 0,0 0 0 0 0,0 1 0 0 0,1-1 0 0 0,-1 0 1 0 0,0 1-1 0 0,0-1 0 0 0,1 0 0 0 0,-1 0 0 0 0,0 1 0 0 0,0-1 1 0 0,1 0-1 0 0,-1 0 0 0 0,0 1 0 0 0,1-1 0 0 0,-1 0 1 0 0,0 0-1 0 0,1 0 0 0 0,-1 0 0 0 0,0 0 0 0 0,1 1 0 0 0,0-1 1 0 0,6 0-6481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6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1 342 1252 0 0,'0'0'18032'0'0,"18"-13"-16277"0"0,23-32-913 0 0,72-58 0 0 0,-67 63-983 0 0,61-68 0 0 0,-105 106-275 0 0,12-18 406 0 0,-13 12-1934 0 0,-12 5-4148 0 0,-7 5-486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6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0 940 0 0,'0'0'19185'0'0,"4"11"-18519"0"0,7 19-446 0 0,2-1 1 0 0,1 0 0 0 0,2-1 0 0 0,0-1 0 0 0,2 0 0 0 0,1-2-1 0 0,1 0 1 0 0,37 36 0 0 0,-19-28-762 0 0,-3-1-4791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09:0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17 2980 0 0,'0'0'9574'0'0,"-5"-5"-9178"0"0,5 5-365 0 0,-1-1 0 0 0,1 0 1 0 0,-1 0-1 0 0,0 0 0 0 0,1 1 0 0 0,-1-1 1 0 0,0 0-1 0 0,0 1 0 0 0,0-1 1 0 0,1 0-1 0 0,-1 1 0 0 0,0-1 0 0 0,0 1 1 0 0,0-1-1 0 0,0 1 0 0 0,0 0 0 0 0,0-1 1 0 0,0 1-1 0 0,0 0 0 0 0,0 0 0 0 0,0 0 1 0 0,0 0-1 0 0,0 0 0 0 0,0 0 0 0 0,0 0 1 0 0,0 0-1 0 0,0 0 0 0 0,0 0 1 0 0,0 0-1 0 0,0 1 0 0 0,-2 0 0 0 0,0 2 217 0 0,-1 0-1 0 0,0 1 1 0 0,1 0 0 0 0,-1 0-1 0 0,1 0 1 0 0,-4 7-1 0 0,3-6-185 0 0,-17 25 494 0 0,7-11-346 0 0,1 0 0 0 0,-16 31 0 0 0,26-44-210 0 0,0 0 1 0 0,0 0-1 0 0,1 1 0 0 0,1-1 0 0 0,-1 1 1 0 0,1-1-1 0 0,0 1 0 0 0,0 0 1 0 0,1 0-1 0 0,0-1 0 0 0,0 1 0 0 0,0 0 1 0 0,2 7-1 0 0,-1-10-4 0 0,1-1-1 0 0,-1 1 1 0 0,1-1 0 0 0,0 1 0 0 0,0-1 0 0 0,0 0-1 0 0,0 1 1 0 0,0-1 0 0 0,1 0 0 0 0,-1-1 0 0 0,1 1-1 0 0,0 0 1 0 0,0-1 0 0 0,0 1 0 0 0,0-1 0 0 0,0 0-1 0 0,1 0 1 0 0,-1 0 0 0 0,0-1 0 0 0,1 1 0 0 0,0-1-1 0 0,-1 0 1 0 0,1 0 0 0 0,0 0 0 0 0,0 0 0 0 0,-1-1-1 0 0,5 1 1 0 0,10 0 33 0 0,-1 0 0 0 0,1 0 0 0 0,-1-2 0 0 0,27-4 0 0 0,-22 1 14 0 0,0 0 0 0 0,0-2 0 0 0,-1 0 1 0 0,0-2-1 0 0,-1 0 0 0 0,25-14 0 0 0,-33 15 71 0 0,-1 0 1 0 0,1 0-1 0 0,-1-2 1 0 0,0 1 0 0 0,-1-1-1 0 0,0-1 1 0 0,-1 0-1 0 0,1 0 1 0 0,-2-1-1 0 0,0 0 1 0 0,9-15-1 0 0,-15 23-72 0 0,0 0 0 0 0,-1 0 0 0 0,1-1 0 0 0,-1 1 0 0 0,0-1 0 0 0,0 1-1 0 0,0 0 1 0 0,0-1 0 0 0,-1 0 0 0 0,1 1 0 0 0,-1-1 0 0 0,0 1 0 0 0,0-1-1 0 0,0 0 1 0 0,-1 1 0 0 0,1-1 0 0 0,-1 1 0 0 0,0-1 0 0 0,0 1 0 0 0,0-1 0 0 0,0 1-1 0 0,0 0 1 0 0,-4-5 0 0 0,2 4-15 0 0,0 1-1 0 0,0-1 1 0 0,-1 1 0 0 0,1 0-1 0 0,-1 0 1 0 0,0 1 0 0 0,1-1-1 0 0,-1 1 1 0 0,-1 0 0 0 0,1 0-1 0 0,0 0 1 0 0,0 0 0 0 0,-1 1-1 0 0,1 0 1 0 0,-1 0 0 0 0,1 0 0 0 0,-10-1-1 0 0,-7 1-23 0 0,1 1-1 0 0,-1 0 0 0 0,0 2 1 0 0,0 0-1 0 0,1 1 1 0 0,-30 9-1 0 0,35-8-180 0 0,1 1-1 0 0,0 0 1 0 0,0 1-1 0 0,1 0 1 0 0,0 2-1 0 0,0-1 1 0 0,1 2-1 0 0,0-1 1 0 0,-19 19-1 0 0,30-26-32 0 0,0 0 0 0 0,-1 0 1 0 0,1 0-1 0 0,0 0 0 0 0,0 0 0 0 0,1 1 0 0 0,-1-1 0 0 0,0 0 1 0 0,0 1-1 0 0,0-1 0 0 0,1 0 0 0 0,-1 1 0 0 0,1-1 0 0 0,-1 1 1 0 0,1-1-1 0 0,0 1 0 0 0,0-1 0 0 0,-1 3 0 0 0,5 6-5065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38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1 3512 0 0,'0'0'1272'0'0,"-13"1"-346"0"0,-25 5-676 0 0,1 2 0 0 0,1 1 1 0 0,-57 22-1 0 0,72-23-115 0 0,0 1 0 0 0,1 1 0 0 0,0 1 1 0 0,0 1-1 0 0,1 0 0 0 0,1 2 0 0 0,-32 29 0 0 0,39-25 118 0 0,15-9 427 0 0,29-5 763 0 0,-21-4-1267 0 0,16 2 161 0 0,0 1 0 0 0,-1 2 0 0 0,0 0 1 0 0,36 13-1 0 0,100 47-2028 0 0,-159-63 1578 0 0,31 11-3328 0 0,4 3-3136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7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28 6341 0 0,'0'0'11554'0'0,"-3"12"-11164"0"0,-8 39-83 0 0,11-49-294 0 0,0-1 1 0 0,-1 0-1 0 0,1 0 1 0 0,0 0-1 0 0,0 1 0 0 0,0-1 1 0 0,1 0-1 0 0,-1 0 1 0 0,0 0-1 0 0,0 1 1 0 0,1-1-1 0 0,-1 0 1 0 0,0 0-1 0 0,1 0 0 0 0,-1 0 1 0 0,1 0-1 0 0,0 0 1 0 0,-1 0-1 0 0,1 0 1 0 0,0 0-1 0 0,0 0 1 0 0,-1 0-1 0 0,1 0 1 0 0,0 0-1 0 0,0-1 0 0 0,0 1 1 0 0,0 0-1 0 0,0-1 1 0 0,0 1-1 0 0,0 0 1 0 0,0-1-1 0 0,0 0 1 0 0,1 1-1 0 0,-1-1 1 0 0,0 1-1 0 0,0-1 0 0 0,0 0 1 0 0,1 0-1 0 0,-1 0 1 0 0,1 0-1 0 0,4 1 81 0 0,-1-1-1 0 0,0 0 1 0 0,0-1 0 0 0,1 1-1 0 0,-1-1 1 0 0,8-2-1 0 0,-5 0 43 0 0,0 0 0 0 0,0-1 0 0 0,-1 0 0 0 0,1 0 0 0 0,-1-1-1 0 0,10-7 1 0 0,-15 10-42 0 0,1 0 0 0 0,-1 0 0 0 0,0 0-1 0 0,0 0 1 0 0,0-1 0 0 0,0 1 0 0 0,0 0 0 0 0,0-1-1 0 0,0 1 1 0 0,-1-1 0 0 0,0 0 0 0 0,1 1 0 0 0,-1-1-1 0 0,0 0 1 0 0,0 0 0 0 0,0 0 0 0 0,-1 0 0 0 0,1 0-1 0 0,-1 0 1 0 0,0 0 0 0 0,0-5 0 0 0,0 7-68 0 0,-1-1 1 0 0,0 1-1 0 0,0 0 1 0 0,1-1-1 0 0,-1 1 1 0 0,0 0-1 0 0,0 0 1 0 0,-1 0 0 0 0,1 0-1 0 0,0 0 1 0 0,0 0-1 0 0,0 0 1 0 0,-1 0-1 0 0,1 0 1 0 0,0 0-1 0 0,-1 1 1 0 0,1-1-1 0 0,-1 1 1 0 0,1-1-1 0 0,-1 1 1 0 0,1-1-1 0 0,-1 1 1 0 0,1 0 0 0 0,-1 0-1 0 0,1 0 1 0 0,-3 0-1 0 0,-48-2-598 0 0,41 3-42 0 0,-9-2-3110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9933 0 0,'0'0'10597'0'0,"12"-4"-9907"0"0,173-46-1018 0 0,-179 49-4503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7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1 732 0 0,'0'0'22422'0'0,"10"78"-22022"0"0,-7-50-232 0 0,-1 2-156 0 0,1-1-12 0 0,-1 1-188 0 0,3-6-464 0 0,-2-2-564 0 0,7-2-768 0 0,-7-8-3473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8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2584 0 0,'0'0'15035'0'0,"8"-6"-13794"0"0,10 393 1681 0 0,-19-361-2966 0 0,2 0 1 0 0,1-1-1 0 0,1 1 1 0 0,12 45-1 0 0,-15-71 41 0 0,0 1 0 0 0,0-1 1 0 0,0 0-1 0 0,0 0 0 0 0,0 1 1 0 0,0-1-1 0 0,0 0 0 0 0,0 0 0 0 0,0 1 1 0 0,0-1-1 0 0,0 0 0 0 0,0 0 0 0 0,0 0 1 0 0,1 1-1 0 0,-1-1 0 0 0,0 0 0 0 0,0 0 1 0 0,0 0-1 0 0,0 0 0 0 0,0 1 0 0 0,1-1 1 0 0,-1 0-1 0 0,0 0 0 0 0,0 0 0 0 0,0 0 1 0 0,1 0-1 0 0,-1 0 0 0 0,0 1 1 0 0,0-1-1 0 0,0 0 0 0 0,1 0 0 0 0,-1 0 1 0 0,0 0-1 0 0,0 0 0 0 0,1 0 0 0 0,-1 0 1 0 0,0 0-1 0 0,0 0 0 0 0,0 0 0 0 0,1 0 1 0 0,-1 0-1 0 0,0 0 0 0 0,0 0 0 0 0,1 0 1 0 0,-1-1-1 0 0,0 1 0 0 0,0 0 0 0 0,0 0 1 0 0,1 0-1 0 0,-1 0 0 0 0,0 0 0 0 0,12-15 137 0 0,6-21 137 0 0,-6 6-326 0 0,2 1-1 0 0,0 0 1 0 0,25-35 0 0 0,-38 61 51 0 0,1 1 1 0 0,-1 0-1 0 0,1 0 1 0 0,-1 0 0 0 0,1 0-1 0 0,-1 0 1 0 0,1 1-1 0 0,0-1 1 0 0,0 0-1 0 0,0 1 1 0 0,0-1 0 0 0,0 1-1 0 0,0 0 1 0 0,1 0-1 0 0,-1 0 1 0 0,0 0-1 0 0,1 0 1 0 0,-1 0 0 0 0,1 1-1 0 0,-1-1 1 0 0,0 1-1 0 0,1 0 1 0 0,-1-1-1 0 0,1 1 1 0 0,0 0 0 0 0,-1 0-1 0 0,1 1 1 0 0,-1-1-1 0 0,0 1 1 0 0,1-1 0 0 0,-1 1-1 0 0,1 0 1 0 0,-1-1-1 0 0,0 1 1 0 0,1 1-1 0 0,-1-1 1 0 0,0 0 0 0 0,3 2-1 0 0,-1 1 60 0 0,1 1 1 0 0,-1-1-1 0 0,0 0 0 0 0,0 1 0 0 0,0 0 1 0 0,0 0-1 0 0,-1 0 0 0 0,0 1 0 0 0,0-1 1 0 0,-1 1-1 0 0,1-1 0 0 0,-1 1 0 0 0,0 0 0 0 0,1 9 1 0 0,-1 5 206 0 0,-1 1 1 0 0,-1-1-1 0 0,0 0 0 0 0,-5 22 1 0 0,0 33-688 0 0,28-75-4074 0 0,-15-1-1021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9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60 1528 0 0,'0'0'12263'0'0,"-1"-13"-5691"0"0,2 8-6921 0 0,35-25 962 0 0,-35 29-541 0 0,1-1 0 0 0,-1 1 0 0 0,1 0 0 0 0,0 0 0 0 0,0 0 0 0 0,-1 0-1 0 0,1 1 1 0 0,0-1 0 0 0,0 0 0 0 0,0 1 0 0 0,0-1 0 0 0,0 1 0 0 0,0 0 0 0 0,0 0 0 0 0,0 0 0 0 0,0 0 0 0 0,0 0 0 0 0,0 0 0 0 0,0 0 0 0 0,0 0 0 0 0,2 2 0 0 0,-2-1 9 0 0,-1 1 1 0 0,0 0-1 0 0,1-1 1 0 0,-1 1-1 0 0,0 0 0 0 0,0 0 1 0 0,0 0-1 0 0,0 0 1 0 0,-1 0-1 0 0,1 0 0 0 0,0 0 1 0 0,-1 0-1 0 0,1 0 1 0 0,-1 1-1 0 0,0-1 0 0 0,0 0 1 0 0,0 0-1 0 0,0 4 1 0 0,-3 41 447 0 0,0-30-445 0 0,-1 0 0 0 0,0 0 0 0 0,-1 0 0 0 0,-1 0 0 0 0,-1-1 0 0 0,0 0 0 0 0,-12 18 0 0 0,29-37-114 0 0,0 0 0 0 0,0 1 1 0 0,0 1-1 0 0,0 0 0 0 0,0 0 0 0 0,19 1 0 0 0,-40-1-1726 0 0,-11-1-1625 0 0,7 1-3558 0 0,5 1-794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01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3168 0 0,'0'0'13274'0'0,"8"31"-10942"0"0,-6-29-2315 0 0,0 0 0 0 0,1 0 0 0 0,-1 0 0 0 0,0-1 1 0 0,1 1-1 0 0,-1 0 0 0 0,1-1 0 0 0,-1 0 0 0 0,1 1 0 0 0,0-1 1 0 0,4 1-1 0 0,-6-2 12 0 0,0 1 0 0 0,0-1 0 0 0,0 1 0 0 0,0-1 0 0 0,0 0 0 0 0,1 1 0 0 0,-1-1 1 0 0,0 0-1 0 0,0 0 0 0 0,0 0 0 0 0,0 0 0 0 0,0 0 0 0 0,1 0 0 0 0,-1 0 0 0 0,0 0 0 0 0,0-1 1 0 0,0 1-1 0 0,0 0 0 0 0,0-1 0 0 0,0 1 0 0 0,0 0 0 0 0,0-1 0 0 0,0 0 0 0 0,0 1 0 0 0,0-1 1 0 0,0 0-1 0 0,0 1 0 0 0,0-1 0 0 0,0 0 0 0 0,-1 0 0 0 0,2-1 0 0 0,-1 1 9 0 0,-1 0 1 0 0,0 0-1 0 0,0 0 0 0 0,0 0 1 0 0,1 0-1 0 0,-1 0 0 0 0,0 1 1 0 0,0-1-1 0 0,0 0 0 0 0,-1 0 1 0 0,1 0-1 0 0,0 0 0 0 0,0 0 0 0 0,0 0 1 0 0,-1 0-1 0 0,1 0 0 0 0,0 0 1 0 0,-1 0-1 0 0,1 1 0 0 0,-1-1 1 0 0,1 0-1 0 0,-1 0 0 0 0,1 1 1 0 0,-1-1-1 0 0,0 0 0 0 0,1 0 0 0 0,-1 1 1 0 0,0-1-1 0 0,0 1 0 0 0,1-1 1 0 0,-1 1-1 0 0,0-1 0 0 0,0 1 1 0 0,0-1-1 0 0,0 1 0 0 0,0 0 1 0 0,1-1-1 0 0,-1 1 0 0 0,-2 0 0 0 0,-42-8 403 0 0,45 9-637 0 0,1 1 0 0 0,-1-1-1 0 0,0 0 1 0 0,0 0 0 0 0,0 0 0 0 0,1 0 0 0 0,-1 0-1 0 0,0 0 1 0 0,1 0 0 0 0,-1 0 0 0 0,1 0 0 0 0,-1-1-1 0 0,1 1 1 0 0,-1 0 0 0 0,1 0 0 0 0,0 0 0 0 0,-1 0-1 0 0,1-1 1 0 0,2 2 0 0 0,5 9-6881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02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11 1840 0 0,'0'0'13709'0'0,"12"-11"-5457"0"0,-15 17-8102 0 0,-1 0 1 0 0,-1 0-1 0 0,1-1 1 0 0,-1 0 0 0 0,-9 9-1 0 0,-5 4 30 0 0,-132 130 183 0 0,39-41-242 0 0,98-97-252 0 0,13-16-2805 0 0,0-8-4292 0 0,1 0 852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02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1840 0 0,'-2'2'22763'0'0,"2"-2"-22693"0"0,15 18 228 0 0,2 0 0 0 0,0-2 0 0 0,1 0 0 0 0,23 16 1 0 0,9 9 117 0 0,116 113 963 0 0,-160-144-1337 0 0,-20-10-1221 0 0,-2-1-899 0 0,3 1-1022 0 0,3 0-2589 0 0,-5 0-5366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03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3568 0 0,'0'0'12861'0'0,"2"-4"-12033"0"0,-2 3-754 0 0,9-23 1599 0 0,-2 12 5632 0 0,-5 39-7370 0 0,2-1 146 0 0,-1 1-1 0 0,-1 0 0 0 0,-3 27 0 0 0,1-21-55 0 0,1-22 40 0 0,1-17 144 0 0,-1-24-99 0 0,-8-134-152 0 0,5 213 203 0 0,0-33-150 0 0,2 0 1 0 0,-1 1-1 0 0,4 24 0 0 0,17-155 97 0 0,-17 69-23 0 0,-3 44 175 0 0,-3 32-256 0 0,-5 30 289 0 0,1-6-3316 0 0,2-47 467 0 0,-10-4-3359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46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2320 0 0,'0'0'9438'0'0,"0"-5"-8780"0"0,3-14-281 0 0,0 19 189 0 0,1 14 431 0 0,-1 6 143 0 0,-1-1 0 0 0,-1 35 0 0 0,0 2-1046 0 0,0-51-299 0 0,-1 25-978 0 0,-5-13-2815 0 0,-1-10-1521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40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2048 0 0,'0'0'9212'0'0,"-1"13"-8260"0"0,-25 138 1178 0 0,14-96-2204 0 0,3 1 1 0 0,-4 85 0 0 0,13-130-693 0 0,0 19-1255 0 0,-8-17-4172 0 0,0-12 3387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46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1160 0 0,'0'0'7403'0'0,"6"2"-7129"0"0,9 2 143 0 0,1-1-1 0 0,0-1 1 0 0,0 0-1 0 0,0-1 0 0 0,0 0 1 0 0,27-4-1 0 0,109-20 1263 0 0,-44 5-1662 0 0,855-64 592 0 0,-577 91 1048 0 0,-132 26-3572 0 0,-245-32 1671 0 0,-9-3 248 0 0,0 0 1 0 0,1 0-1 0 0,-1 0 0 0 0,0 1 1 0 0,0-1-1 0 0,0 0 1 0 0,1 0-1 0 0,-1 0 0 0 0,0 0 1 0 0,0 1-1 0 0,1-1 1 0 0,-1 0-1 0 0,0 0 0 0 0,0 0 1 0 0,1 0-1 0 0,-1 0 1 0 0,0 0-1 0 0,0 0 0 0 0,1 0 1 0 0,-1 0-1 0 0,0 0 1 0 0,1 0-1 0 0,-1 0 0 0 0,0 0 1 0 0,0 0-1 0 0,1 0 1 0 0,-1 0-1 0 0,0 0 0 0 0,0 0 1 0 0,1-1-1 0 0,-1 1 1 0 0,0 0-1 0 0,0 0 0 0 0,1 0 1 0 0,-1 0-1 0 0,0 0 1 0 0,0-1-1 0 0,0 1 0 0 0,1 0 1 0 0,-1 0-1 0 0,0 0 1 0 0,0-1-1 0 0,0 1 0 0 0,0 0 1 0 0,0 0-1 0 0,1-1 1 0 0,-1 1-1 0 0,0 0 0 0 0,0 0 1 0 0,0-1-1 0 0,0 1 1 0 0,0 0-1 0 0,0 0 0 0 0,0-1 1 0 0,0 1-1 0 0,0 0 1 0 0,0 0-1 0 0,0-1 0 0 0,0 1 1 0 0,0-2 1321 0 0,-16 5-1100 0 0,-2-2 1600 0 0,17-2-1786 0 0,1 0 0 0 0,-1 1 0 0 0,1-1 0 0 0,0 0 0 0 0,-1 0 0 0 0,1 1 0 0 0,0-1 1 0 0,-1 0-1 0 0,1 0 0 0 0,0 0 0 0 0,0 1 0 0 0,0-1 0 0 0,-1 0 0 0 0,1 0 0 0 0,0 0 0 0 0,0 0 1 0 0,0 1-1 0 0,1-1 0 0 0,-1 0 0 0 0,0 0 0 0 0,0 0 0 0 0,0 1 0 0 0,1-1 0 0 0,-1 0 0 0 0,0 0 1 0 0,1 0-1 0 0,7-19 0 0 0,2-12 961 0 0,-33 61-972 0 0,16-12-392 0 0,-11 17-2931 0 0,0-19-2318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8:02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3264 0 0,'0'0'9632'0'0,"12"11"-7495"0"0,6 76 2401 0 0,-14-57-5960 0 0,-3-2-3716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8:04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3312 0 0,'0'0'10217'0'0,"38"-5"-5511"0"0,-23 3-4328 0 0,0 0 1 0 0,-1 0-1 0 0,1 2 1 0 0,0-1-1 0 0,0 2 1 0 0,0 0-1 0 0,0 1 1 0 0,15 4-1 0 0,32 2-70 0 0,326 1 100 0 0,-78-6-467 0 0,162 5 48 0 0,-338 2 479 0 0,-108-7-423 0 0,-4 2-14 0 0,-17-3-32 0 0,0 0 0 0 0,0-1 0 0 0,1 0 0 0 0,-1 0 0 0 0,1 0 1 0 0,6-1-1 0 0,-9-7 3151 0 0,-10-24-2530 0 0,-2-13-777 0 0,9 44 161 0 0,-5 41-400 0 0,5-38 449 0 0,0 22-166 0 0,0-25 127 0 0,0 0 0 0 0,0 1-1 0 0,0-1 1 0 0,0 0 0 0 0,0 1 0 0 0,0-1 0 0 0,-1 0-1 0 0,1 1 1 0 0,0-1 0 0 0,0 0 0 0 0,0 0 0 0 0,0 1-1 0 0,0-1 1 0 0,0 0 0 0 0,0 1 0 0 0,0-1 0 0 0,0 0-1 0 0,1 1 1 0 0,-1-1 0 0 0,0 0 0 0 0,0 1 0 0 0,0-1 0 0 0,0 0-1 0 0,0 1 1 0 0,1-1 0 0 0,-1 0 0 0 0,0 0 0 0 0,0 1-1 0 0,0-1 1 0 0,1 0 0 0 0,-1 0 0 0 0,0 0 0 0 0,0 1-1 0 0,1-1 1 0 0,-1 0 0 0 0,0 0 0 0 0,0 0 0 0 0,1 0-1 0 0,-1 1 1 0 0,0-1 0 0 0,1 0 0 0 0,-1 0 0 0 0,0 0-1 0 0,1 0 1 0 0,-1 0 0 0 0,0 0 0 0 0,0 0 0 0 0,1 0-1 0 0,8-20 233 0 0,-12 12-89 0 0,-9 14-296 0 0,3 1-192 0 0,1-1-1 0 0,-1 0 1 0 0,1-1-1 0 0,-1 0 0 0 0,-1 0 1 0 0,-10 4-1 0 0,-22 0-3985 0 0,-32-6-9906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1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 2784 0 0,'-8'-10'15064'0'0,"44"10"-13328"0"0,80-1-212 0 0,211 27 1 0 0,-321-24-2109 0 0,-10-2 261 0 0,-19 0-1940 0 0,5-1-3891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1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43 380 0 0,'0'0'3792'0'0,"-28"-10"9704"0"0,129 0-10827 0 0,-21 0-1957 0 0,130-2 242 0 0,-209 12-846 0 0,-11 0-7720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17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1176 0 0,'0'0'14645'0'0,"33"2"-11264"0"0,247-22-48 0 0,-280 20-3347 0 0,8-25-2078 0 0,9 10-441 0 0,-4 6-3595 0 0,-5 5 597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49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3 820 0 0,'12'-2'25194'0'0,"-13"69"-24704"0"0,-1-28-348 0 0,5 56 0 0 0,1-52-37 0 0,-1-14-1 0 0,9 48 1 0 0,-12-75-14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5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82 403 2916 0 0,'0'0'11036'0'0,"-22"-2"-1784"0"0,26-3-8942 0 0,5-6-128 0 0,0 0-1 0 0,1 1 1 0 0,1 0 0 0 0,19-15-1 0 0,1 2-90 0 0,-22 15 163 0 0,0 1 0 0 0,1 0 0 0 0,0 0 0 0 0,17-7 0 0 0,-25 13-236 0 0,1-1 0 0 0,-1 1 0 0 0,1 0 0 0 0,0 0 0 0 0,-1 1 0 0 0,1-1 1 0 0,0 0-1 0 0,0 1 0 0 0,0 0 0 0 0,0 0 0 0 0,0 0 0 0 0,-1 0 0 0 0,1 0 0 0 0,0 0 0 0 0,0 1 0 0 0,0-1 0 0 0,0 1 0 0 0,-1 0 0 0 0,1 0 0 0 0,0 0 1 0 0,-1 0-1 0 0,1 0 0 0 0,-1 1 0 0 0,1-1 0 0 0,-1 1 0 0 0,0 0 0 0 0,1 0 0 0 0,-1 0 0 0 0,0 0 0 0 0,0 0 0 0 0,0 0 0 0 0,-1 0 0 0 0,1 0 0 0 0,-1 1 1 0 0,1-1-1 0 0,-1 1 0 0 0,1-1 0 0 0,-1 1 0 0 0,0 0 0 0 0,-1-1 0 0 0,1 1 0 0 0,1 5 0 0 0,2 13 206 0 0,0 0 0 0 0,-1 0 0 0 0,-2 0 0 0 0,0 33 0 0 0,-1-43-169 0 0,-10 40-86 0 0,10-51 18 0 0,-1-2 22 0 0,1 1 4 0 0,0-1 1 0 0,-1 0-1 0 0,1 0 1 0 0,0 0-1 0 0,0 0 1 0 0,0 0-1 0 0,0 0 0 0 0,1 0 1 0 0,-1 0-1 0 0,1 1 1 0 0,-1-1-1 0 0,1 0 1 0 0,0-2-1 0 0,-1 4-12 0 0,2-8 17 0 0,0 0 0 0 0,-1 0 0 0 0,-1 0 0 0 0,1 0 1 0 0,-1 0-1 0 0,0 0 0 0 0,-1 0 0 0 0,0 0 0 0 0,0 0 0 0 0,-1 0 0 0 0,-4-12 0 0 0,3 15-26 0 0,1 1 0 0 0,-2 0 0 0 0,1-1 0 0 0,0 1 0 0 0,-1 0 0 0 0,0 1 0 0 0,0-1 0 0 0,0 1 0 0 0,0 0 0 0 0,0 0 0 0 0,-1 0 0 0 0,0 0 0 0 0,1 1 0 0 0,-1 0 0 0 0,0 0 0 0 0,0 0 0 0 0,0 0 0 0 0,0 1 0 0 0,-6-1 0 0 0,4 0-2 0 0,-1 0 0 0 0,1 0 0 0 0,0 1-1 0 0,-1 0 1 0 0,1 1 0 0 0,-1 0 0 0 0,1 0 0 0 0,-1 0 0 0 0,1 1 0 0 0,-14 3 0 0 0,17-2-4 0 0,0-1 0 0 0,0 1-1 0 0,0 0 1 0 0,0 0 0 0 0,1 0 0 0 0,-1 1 0 0 0,1 0 0 0 0,0-1 0 0 0,0 1 0 0 0,0 0 0 0 0,0 0-1 0 0,0 1 1 0 0,1-1 0 0 0,-1 0 0 0 0,1 1 0 0 0,0 0 0 0 0,0-1 0 0 0,0 1 0 0 0,0 0 0 0 0,-1 8 0 0 0,2-10 10 0 0,-5 15-22 0 0,1 1-1 0 0,0 0 0 0 0,1 0 1 0 0,1 1-1 0 0,-1 26 304 0 0,4-81 29 0 0,1-41-343 0 0,1 26 41 0 0,-2 1-1 0 0,-3 0 1 0 0,-15-88 0 0 0,5 98 36 0 0,9 32-35 0 0,1-1 0 0 0,1 1 0 0 0,-1 0 0 0 0,2-1 0 0 0,-1 1 0 0 0,0-15 0 0 0,2 23-44 0 0,-3 25-279 0 0,16 297 348 0 0,-4-260 14 0 0,0 20 18 0 0,-9-82-68 0 0,0 0-13 0 0,2 0 15 0 0,-2 0 47 0 0,38-43 29 0 0,-6 3-19 0 0,-23 28-64 0 0,0 1 0 0 0,0 0 1 0 0,22-19-1 0 0,-27 26-1 0 0,1 1 1 0 0,0 0-1 0 0,-1 0 1 0 0,2 1-1 0 0,-1-1 1 0 0,0 1-1 0 0,0 0 0 0 0,1 1 1 0 0,-1-1-1 0 0,1 1 1 0 0,-1 0-1 0 0,1 1 1 0 0,10-1-1 0 0,-13 1 13 0 0,0-1-1 0 0,0 1 1 0 0,0 0-1 0 0,0 1 1 0 0,0-1-1 0 0,0 0 1 0 0,-1 1-1 0 0,1 0 1 0 0,0-1-1 0 0,0 1 1 0 0,-1 0-1 0 0,1 1 1 0 0,0-1-1 0 0,-1 0 1 0 0,1 1-1 0 0,3 2 1 0 0,-4-1 15 0 0,0 0 0 0 0,-1 0 0 0 0,1 0 0 0 0,-1-1 0 0 0,0 1 0 0 0,0 0 0 0 0,0 1 0 0 0,0-1 0 0 0,0 0 0 0 0,-1 0 0 0 0,1 0 0 0 0,-1 0 0 0 0,0 1 0 0 0,0-1 1 0 0,-1 3-1 0 0,2 18-62 0 0,0-16-178 0 0,-1 1 1 0 0,0-1-1 0 0,0 1 0 0 0,-1-1 1 0 0,0 1-1 0 0,0-1 0 0 0,-3 10 1 0 0,0-16-2206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52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5613 0 0,'0'0'11417'0'0,"8"-2"-5365"0"0,-3 77-4912 0 0,10-143 727 0 0,-10-5-1734 0 0,-5 72-64 0 0,0 21-311 0 0,0 93 335 0 0,0-214 521 0 0,-8 152-1 0 0,8-51-637 0 0,-2 26-9793 0 0,2-16 1823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52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4500 0 0,'0'0'13086'0'0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40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1322 0 732 0 0,'0'0'10294'0'0,"-16"0"-9809"0"0,-62 6-212 0 0,-81 18-1 0 0,19-3-438 0 0,-345 22-2188 0 0,157-28-2580 0 0,212-11 2184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8:06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2936 0 0,'5'-8'21037'0'0,"-3"43"-20532"0"0,2 0-1 0 0,14 59 1 0 0,-11-60-412 0 0,-1-1 0 0 0,3 62 886 0 0,-9-101-945 0 0,1-1 0 0 0,-1 1 0 0 0,1 0 0 0 0,0-1-1 0 0,0 1 1 0 0,1 0 0 0 0,0 0 0 0 0,0-1 0 0 0,5-8 0 0 0,30-52-155 0 0,-34 62 108 0 0,0-1-1 0 0,1 0 0 0 0,0 1 0 0 0,0 0 0 0 0,1 0 0 0 0,-1 0 1 0 0,1 0-1 0 0,0 1 0 0 0,0-1 0 0 0,1 2 0 0 0,-1-1 0 0 0,11-5 0 0 0,-14 8 6 0 0,0 0 0 0 0,1 0 0 0 0,-1 0 0 0 0,1 0 0 0 0,0 1-1 0 0,-1-1 1 0 0,1 1 0 0 0,-1 0 0 0 0,1-1 0 0 0,0 1-1 0 0,-1 0 1 0 0,1 1 0 0 0,0-1 0 0 0,-1 0 0 0 0,1 1 0 0 0,0-1-1 0 0,-1 1 1 0 0,1 0 0 0 0,-1 0 0 0 0,1 0 0 0 0,-1 0 0 0 0,0 1-1 0 0,4 1 1 0 0,-3 1 29 0 0,1-1 0 0 0,-1 1-1 0 0,0 0 1 0 0,0-1 0 0 0,-1 2 0 0 0,1-1-1 0 0,-1 0 1 0 0,0 0 0 0 0,0 1 0 0 0,0-1-1 0 0,-1 1 1 0 0,2 5 0 0 0,1 10 97 0 0,-1 0 0 0 0,-1 0 0 0 0,0 0 0 0 0,-2 0 0 0 0,-2 26 1 0 0,-10 28 10 0 0,12-73 88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8:07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68 3088 0 0,'0'0'13404'0'0,"-1"-2"-13095"0"0,0 1 0 0 0,0 0 0 0 0,1-1 0 0 0,-1 1 0 0 0,0 0 0 0 0,1-1 0 0 0,0 1 0 0 0,-1-1 0 0 0,1 1 0 0 0,0-1 0 0 0,-1 1 0 0 0,1-1 1 0 0,0-2-1 0 0,4 0-194 0 0,0 0 0 0 0,-1 1 1 0 0,2-1-1 0 0,-1 1 0 0 0,0 0 0 0 0,1 0 1 0 0,-1 0-1 0 0,1 0 0 0 0,0 1 1 0 0,0 0-1 0 0,0 0 0 0 0,0 0 1 0 0,0 0-1 0 0,0 1 0 0 0,1 0 1 0 0,-1 0-1 0 0,0 0 0 0 0,1 1 1 0 0,-1 0-1 0 0,6 0 0 0 0,-10 1-77 0 0,0-1-1 0 0,0 1 1 0 0,0-1-1 0 0,0 1 1 0 0,0 0 0 0 0,0-1-1 0 0,-1 1 1 0 0,1 0-1 0 0,0-1 1 0 0,0 1 0 0 0,-1 0-1 0 0,1 0 1 0 0,0 0-1 0 0,-1 0 1 0 0,1 0-1 0 0,-1-1 1 0 0,1 1 0 0 0,-1 0-1 0 0,1 0 1 0 0,-1 1-1 0 0,0-1 1 0 0,1 0 0 0 0,-1 0-1 0 0,0 0 1 0 0,0 0-1 0 0,0 0 1 0 0,0 0-1 0 0,0 0 1 0 0,0 0 0 0 0,0 0-1 0 0,0 0 1 0 0,-1 0-1 0 0,1 0 1 0 0,0 0 0 0 0,-1 0-1 0 0,1 0 1 0 0,0 0-1 0 0,-1 0 1 0 0,0 2-1 0 0,-19 40 582 0 0,6-24-489 0 0,-1 0 0 0 0,0-2 0 0 0,-1 0 0 0 0,-1 0 0 0 0,-22 16 0 0 0,38-33 96 0 0,15-1 54 0 0,0 0 0 0 0,0-2 0 0 0,0 0 0 0 0,0 0 0 0 0,-1-1 1 0 0,21-10-1 0 0,-21 9-210 0 0,1 0 1 0 0,-1 0-1 0 0,0 1 1 0 0,1 1-1 0 0,0 0 1 0 0,23-1 0 0 0,-37 4-97 0 0,0 0 0 0 0,0 0 0 0 0,1 0 0 0 0,-1 0 0 0 0,0 0 1 0 0,1 0-1 0 0,-1 0 0 0 0,0 0 0 0 0,1 0 0 0 0,-1 0 0 0 0,0 0 1 0 0,0 0-1 0 0,1 0 0 0 0,-1 1 0 0 0,0-1 0 0 0,1 0 0 0 0,-1 0 1 0 0,0 0-1 0 0,0 0 0 0 0,1 1 0 0 0,-1-1 0 0 0,0 0 0 0 0,0 0 1 0 0,0 0-1 0 0,1 1 0 0 0,-1-1 0 0 0,0 0 0 0 0,0 0 0 0 0,0 1 1 0 0,0-1-1 0 0,0 0 0 0 0,1 1 0 0 0,-1-1 0 0 0,0 0 0 0 0,0 0 1 0 0,0 1-1 0 0,0-1 0 0 0,0 0 0 0 0,0 1 0 0 0,0-1 0 0 0,0 0 1 0 0,0 1-1 0 0,-7 17-820 0 0,-14 12-2242 0 0,4-15-3159 0 0,-13 1-6052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8:20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77 1852 0 0,'0'0'10770'0'0,"-4"-3"-9944"0"0,-2-2-357 0 0,-41-25 4339 0 0,46 29-4698 0 0,0 0 0 0 0,-1 0 0 0 0,1 0 0 0 0,-1 1 1 0 0,1-1-1 0 0,-1 1 0 0 0,1-1 0 0 0,-1 1 1 0 0,1-1-1 0 0,-1 1 0 0 0,0 0 0 0 0,1 0 1 0 0,-1 0-1 0 0,1 0 0 0 0,-1 0 0 0 0,0 0 1 0 0,1 0-1 0 0,-1 1 0 0 0,1-1 0 0 0,-1 1 1 0 0,0-1-1 0 0,1 1 0 0 0,-1-1 0 0 0,1 1 1 0 0,0 0-1 0 0,-1 0 0 0 0,1-1 0 0 0,-1 1 1 0 0,1 0-1 0 0,-2 2 0 0 0,-2 5-94 0 0,1-1-1 0 0,0 1 1 0 0,0 0 0 0 0,1 0-1 0 0,0 0 1 0 0,0 1 0 0 0,1-1-1 0 0,0 1 1 0 0,1-1 0 0 0,-1 1-1 0 0,2 0 1 0 0,-1 14 0 0 0,1-18-6 0 0,0 0 1 0 0,1 1-1 0 0,-1-1 1 0 0,1 0-1 0 0,0 0 1 0 0,0 0-1 0 0,0 0 1 0 0,1 0-1 0 0,0 0 1 0 0,0 0 0 0 0,0 0-1 0 0,1-1 1 0 0,-1 1-1 0 0,1-1 1 0 0,0 0-1 0 0,1 0 1 0 0,-1 0-1 0 0,1 0 1 0 0,-1 0-1 0 0,1-1 1 0 0,0 1 0 0 0,5 2-1 0 0,-1-2 47 0 0,0-1 0 0 0,0 0-1 0 0,0 0 1 0 0,1-1 0 0 0,-1 0 0 0 0,1 0 0 0 0,-1-1-1 0 0,1 0 1 0 0,-1-1 0 0 0,1 0 0 0 0,0 0-1 0 0,-1-1 1 0 0,1 0 0 0 0,-1 0 0 0 0,1-1 0 0 0,-1 0-1 0 0,0-1 1 0 0,0 1 0 0 0,12-7 0 0 0,-14 6-26 0 0,0 0 0 0 0,0-1-1 0 0,0 0 1 0 0,0 0 0 0 0,0-1 0 0 0,-1 1 0 0 0,0-1 0 0 0,0 0 0 0 0,0-1 0 0 0,-1 1 0 0 0,0-1 0 0 0,0 0 0 0 0,0 0 0 0 0,-1 0 0 0 0,0 0 0 0 0,0-1-1 0 0,0 1 1 0 0,-1-1 0 0 0,0 0 0 0 0,0 0 0 0 0,-1 0 0 0 0,0 0 0 0 0,0 0 0 0 0,0-7 0 0 0,-1 9 40 0 0,0 0 0 0 0,0 0 0 0 0,0 0 0 0 0,0 1 0 0 0,-1-1 0 0 0,0 0 0 0 0,0 0 0 0 0,0 0 0 0 0,-1 1 0 0 0,0-1 0 0 0,0 0 0 0 0,0 1 0 0 0,0 0 0 0 0,-1-1 0 0 0,1 1 0 0 0,-1 0 0 0 0,0 0 0 0 0,0 1 0 0 0,-1-1 0 0 0,1 1 0 0 0,-1-1 0 0 0,0 1 0 0 0,0 0 0 0 0,0 0 0 0 0,0 1 0 0 0,0-1 0 0 0,-1 1 0 0 0,1 0 0 0 0,-1 0 0 0 0,1 1 0 0 0,-1-1 0 0 0,0 1 0 0 0,0 0 0 0 0,0 0-1 0 0,-9 0 1 0 0,5 1-64 0 0,-1 0 0 0 0,0 0 0 0 0,0 1 0 0 0,0 0 0 0 0,0 1 0 0 0,0 0 0 0 0,1 1 0 0 0,-15 5 0 0 0,19-6-43 0 0,0 0 0 0 0,0 0 0 0 0,0 1 0 0 0,0 0 0 0 0,0 0 0 0 0,1 0 0 0 0,-1 1 1 0 0,1 0-1 0 0,0 0 0 0 0,0 0 0 0 0,0 0 0 0 0,1 0 0 0 0,-1 1 0 0 0,1-1 0 0 0,0 1 0 0 0,-3 8 0 0 0,5-11-69 0 0,0 0-1 0 0,1 0 0 0 0,-1 1 0 0 0,0-1 0 0 0,1 1 0 0 0,0-1 0 0 0,0 0 0 0 0,-1 1 0 0 0,1-1 1 0 0,1 1-1 0 0,-1-1 0 0 0,0 1 0 0 0,1-1 0 0 0,-1 0 0 0 0,1 1 0 0 0,0-1 0 0 0,-1 0 1 0 0,1 1-1 0 0,1-1 0 0 0,-1 0 0 0 0,2 3 0 0 0,26 21-6028 0 0,-11-15-254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8:21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85 2948 0 0,'0'0'14676'0'0,"-1"-9"-13564"0"0,-3-27-116 0 0,4 35-955 0 0,0 1 0 0 0,0 0 0 0 0,0-1 0 0 0,0 1 0 0 0,0 0 0 0 0,0-1 0 0 0,0 1 0 0 0,0-1 0 0 0,0 1 0 0 0,0 0 0 0 0,-1-1 0 0 0,1 1 0 0 0,0 0 0 0 0,0-1 0 0 0,0 1 0 0 0,0 0 0 0 0,-1-1 0 0 0,1 1-1 0 0,0 0 1 0 0,0-1 0 0 0,-1 1 0 0 0,1 0 0 0 0,0 0 0 0 0,-1-1 0 0 0,1 1 0 0 0,0 0 0 0 0,-1 0 0 0 0,1 0 0 0 0,0 0 0 0 0,-1-1 0 0 0,1 1 0 0 0,0 0 0 0 0,-1 0 0 0 0,1 0 0 0 0,0 0 0 0 0,-1 0 0 0 0,1 0-1 0 0,-1 0 1 0 0,1 0 0 0 0,0 0 0 0 0,-1 0 0 0 0,1 0 0 0 0,0 0 0 0 0,-1 0 0 0 0,1 0 0 0 0,-1 0 0 0 0,1 0 0 0 0,0 1 0 0 0,-1-1 0 0 0,1 0 0 0 0,0 0 0 0 0,-1 0 0 0 0,1 0 0 0 0,0 1 0 0 0,-1-1 0 0 0,1 0 0 0 0,0 1-1 0 0,0-1 1 0 0,-1 0 0 0 0,1 0 0 0 0,0 1 0 0 0,0-1 0 0 0,-15 16 132 0 0,11-7-127 0 0,-1 0 0 0 0,1 0 0 0 0,1 1 0 0 0,0 0 0 0 0,0-1 0 0 0,1 1 0 0 0,0 0 0 0 0,1 1 0 0 0,0-1-1 0 0,1 0 1 0 0,1 19 0 0 0,-1-24-30 0 0,1 0 0 0 0,0 1 0 0 0,0-1-1 0 0,0 0 1 0 0,1 0 0 0 0,0 1 0 0 0,0-1-1 0 0,0-1 1 0 0,1 1 0 0 0,4 7 0 0 0,-5-9-10 0 0,1-1 0 0 0,-1 1 0 0 0,0-1 0 0 0,1 0 0 0 0,-1 0 1 0 0,1 0-1 0 0,0 0 0 0 0,0-1 0 0 0,-1 1 0 0 0,1-1 0 0 0,0 1 1 0 0,1-1-1 0 0,-1 0 0 0 0,0 0 0 0 0,0-1 0 0 0,0 1 0 0 0,0 0 1 0 0,6-1-1 0 0,1 0 67 0 0,0-1 1 0 0,0 0-1 0 0,0-1 0 0 0,0 0 1 0 0,0 0-1 0 0,0-1 1 0 0,0 0-1 0 0,-1-1 0 0 0,1 0 1 0 0,-1-1-1 0 0,0 0 1 0 0,-1 0-1 0 0,1-1 0 0 0,13-12 1 0 0,-16 14 10 0 0,0-1 0 0 0,-1 0 0 0 0,0-1 1 0 0,0 1-1 0 0,-1-1 0 0 0,0 0 0 0 0,0 0 0 0 0,0 0 1 0 0,0-1-1 0 0,-1 1 0 0 0,0-1 0 0 0,-1 0 0 0 0,1 0 1 0 0,-1 0-1 0 0,-1 0 0 0 0,1 0 0 0 0,-1 0 1 0 0,-1-1-1 0 0,1 1 0 0 0,-1 0 0 0 0,-1-12 0 0 0,0 16-65 0 0,1 0-1 0 0,-1 0 1 0 0,1 0-1 0 0,-1 0 0 0 0,0 0 1 0 0,0 0-1 0 0,-1 0 1 0 0,1 1-1 0 0,-1-1 0 0 0,1 0 1 0 0,-1 1-1 0 0,0-1 0 0 0,0 1 1 0 0,0-1-1 0 0,0 1 1 0 0,0 0-1 0 0,0 0 0 0 0,-1 0 1 0 0,1 0-1 0 0,-1 1 1 0 0,-3-3-1 0 0,2 3-7 0 0,-1-1 1 0 0,0 1-1 0 0,1 0 1 0 0,-1 0-1 0 0,0 0 1 0 0,0 1-1 0 0,0 0 0 0 0,0 0 1 0 0,0 0-1 0 0,0 0 1 0 0,0 1-1 0 0,-5 1 1 0 0,-4 1-54 0 0,1 1 0 0 0,-1 1 0 0 0,1 0 0 0 0,0 0 0 0 0,1 1 0 0 0,-1 1 0 0 0,1 1 0 0 0,-14 10 0 0 0,23-15-57 0 0,0 0 0 0 0,0 0 0 0 0,0 0-1 0 0,1 0 1 0 0,-1 1 0 0 0,1-1-1 0 0,0 1 1 0 0,0-1 0 0 0,0 1-1 0 0,1 0 1 0 0,-3 6 0 0 0,3 17-2477 0 0,1-25 2028 0 0,1 0 0 0 0,-1 0 0 0 0,1-1 0 0 0,0 1 0 0 0,-1 0-1 0 0,1 0 1 0 0,0 0 0 0 0,0-1 0 0 0,0 1 0 0 0,1-1 0 0 0,-1 1 0 0 0,2 1 0 0 0,9 6-7867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8:22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38 4832 0 0,'0'0'16113'0'0,"-3"-1"-15797"0"0,2 0-310 0 0,0 1 1 0 0,0 0-1 0 0,0-1 0 0 0,-1 1 0 0 0,1 0 0 0 0,0 0 0 0 0,0 0 0 0 0,0 0 0 0 0,0 0 1 0 0,0 0-1 0 0,0 0 0 0 0,-1 0 0 0 0,1 0 0 0 0,0 0 0 0 0,0 1 0 0 0,0-1 1 0 0,0 0-1 0 0,0 1 0 0 0,0-1 0 0 0,0 1 0 0 0,0-1 0 0 0,0 1 0 0 0,0 0 0 0 0,0-1 1 0 0,0 1-1 0 0,1 0 0 0 0,-1 0 0 0 0,0-1 0 0 0,-1 3 0 0 0,-2 2 48 0 0,1 0-1 0 0,0 0 1 0 0,-1 0 0 0 0,2 1-1 0 0,-1-1 1 0 0,-3 10-1 0 0,3-6-27 0 0,0 0 0 0 0,1 0 0 0 0,0 0 0 0 0,0 0 0 0 0,1 0 0 0 0,0 1 0 0 0,1-1 0 0 0,0 1 0 0 0,1 11 0 0 0,0-19-19 0 0,0 0 0 0 0,0-1-1 0 0,0 1 1 0 0,0-1 0 0 0,1 1 0 0 0,-1-1-1 0 0,0 0 1 0 0,1 1 0 0 0,-1-1 0 0 0,1 0-1 0 0,-1 0 1 0 0,1 0 0 0 0,0 0 0 0 0,-1 0 0 0 0,1-1-1 0 0,0 1 1 0 0,0 0 0 0 0,0-1 0 0 0,-1 1-1 0 0,1-1 1 0 0,0 0 0 0 0,0 1 0 0 0,0-1-1 0 0,0 0 1 0 0,0 0 0 0 0,0 0 0 0 0,-1-1 0 0 0,1 1-1 0 0,0 0 1 0 0,0-1 0 0 0,3-1 0 0 0,6 0 197 0 0,-1 0-1 0 0,0-1 1 0 0,1 0 0 0 0,11-7 0 0 0,-9 4 31 0 0,1 0-84 0 0,-1 0-1 0 0,1-1 1 0 0,-2 0 0 0 0,1-1-1 0 0,-1 0 1 0 0,0-1 0 0 0,-1 0-1 0 0,0-1 1 0 0,14-17 0 0 0,-25 26-73 0 0,0 0 1 0 0,1-1-1 0 0,-1 1 1 0 0,0 0-1 0 0,0 0 1 0 0,0-1-1 0 0,0 1 1 0 0,0 0-1 0 0,0-1 1 0 0,-1 1 0 0 0,1 0-1 0 0,0-1 1 0 0,-1 1-1 0 0,1 0 1 0 0,-1 0-1 0 0,1-1 1 0 0,-1 1-1 0 0,1 0 1 0 0,-1 0-1 0 0,0 0 1 0 0,0 0-1 0 0,0 0 1 0 0,1 0-1 0 0,-1 0 1 0 0,0 0 0 0 0,0 0-1 0 0,-3-1 1 0 0,-28-22-78 0 0,21 18-18 0 0,0 1 0 0 0,0 0 1 0 0,0 1-1 0 0,-1 1 0 0 0,1 0 1 0 0,-1 0-1 0 0,0 1 0 0 0,0 0 0 0 0,1 1 1 0 0,-1 1-1 0 0,0 0 0 0 0,-20 2 0 0 0,30-1-54 0 0,0 0-1 0 0,0 0 0 0 0,0-1 0 0 0,0 1 1 0 0,0 1-1 0 0,0-1 0 0 0,0 0 0 0 0,0 0 1 0 0,0 1-1 0 0,1-1 0 0 0,-1 1 0 0 0,1-1 1 0 0,-1 1-1 0 0,1 0 0 0 0,0-1 0 0 0,-1 1 1 0 0,1 0-1 0 0,0 0 0 0 0,0 0 0 0 0,0 0 1 0 0,0 0-1 0 0,0 3 0 0 0,0 12-2751 0 0,9 2-3304 0 0,6-2-3272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8:24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33 4728 0 0,'0'0'14604'0'0,"-7"6"-8757"0"0,-19 18-6026 0 0,21-12 191 0 0,0 0 1 0 0,1 1-1 0 0,0-1 0 0 0,1 1 0 0 0,0 0 0 0 0,1 0 0 0 0,0 0 0 0 0,1 0 1 0 0,2 26-1 0 0,0-35-11 0 0,0-1 0 0 0,0 0 0 0 0,0 0 0 0 0,0 0 0 0 0,1 0 0 0 0,-1 0 0 0 0,1 0 0 0 0,0 0 0 0 0,0-1 0 0 0,0 1 0 0 0,0 0 0 0 0,0-1 0 0 0,1 0 0 0 0,-1 1 0 0 0,1-1 0 0 0,0 0 0 0 0,-1 0 0 0 0,1-1 0 0 0,5 3 0 0 0,-1 1 25 0 0,1-1 0 0 0,0 0-1 0 0,0-1 1 0 0,0 0 0 0 0,0 0 0 0 0,13 2 0 0 0,-9-2 38 0 0,-1-2-1 0 0,1 0 1 0 0,-1 0-1 0 0,1-1 1 0 0,0 0-1 0 0,0-1 1 0 0,-1 0-1 0 0,1-1 1 0 0,-1-1-1 0 0,0 0 1 0 0,1 0-1 0 0,-1-1 1 0 0,14-7-1 0 0,-21 8 11 0 0,0 0-1 0 0,0 0 1 0 0,-1 0 0 0 0,1 0-1 0 0,-1-1 1 0 0,0 0-1 0 0,0 1 1 0 0,0-1-1 0 0,0 0 1 0 0,-1-1-1 0 0,0 1 1 0 0,3-8-1 0 0,-1 4-60 0 0,-2 0 0 0 0,1 0 0 0 0,-1 0 0 0 0,0 0 0 0 0,-1-1 0 0 0,1-12-1 0 0,-1 15 37 0 0,-1 1-1 0 0,-1-1 1 0 0,1 1-1 0 0,-1-1 1 0 0,0 1-1 0 0,0 0 1 0 0,0-1-1 0 0,-1 1 0 0 0,0 0 1 0 0,0 0-1 0 0,0 0 1 0 0,0 0-1 0 0,-1 0 1 0 0,0 0-1 0 0,0 1 0 0 0,0-1 1 0 0,-1 1-1 0 0,0 0 1 0 0,0 0-1 0 0,0 0 1 0 0,0 1-1 0 0,0-1 0 0 0,-1 1 1 0 0,1 0-1 0 0,-1 0 1 0 0,0 1-1 0 0,0-1 1 0 0,0 1-1 0 0,0 0 1 0 0,-10-2-1 0 0,8 1-52 0 0,-1 0-1 0 0,1 0 1 0 0,-1 1 0 0 0,0 0 0 0 0,0 1 0 0 0,0 0-1 0 0,-1 0 1 0 0,1 0 0 0 0,0 1 0 0 0,0 0-1 0 0,0 1 1 0 0,0 0 0 0 0,0 0 0 0 0,0 1-1 0 0,0 0 1 0 0,0 0 0 0 0,0 1 0 0 0,1 0-1 0 0,-1 0 1 0 0,1 1 0 0 0,-8 4 0 0 0,-2 3-509 0 0,0 1 1 0 0,1 1 0 0 0,0 0 0 0 0,-26 29-1 0 0,2-3-4282 0 0,11-11-3930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8:41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35 5897 0 0,'0'0'11008'0'0,"1"-6"-10519"0"0,2-17 1 0 0,-2 18 66 0 0,-5 102 2480 0 0,-11 46-3178 0 0,12-113 317 0 0,-5 130-371 0 0,53-168 803 0 0,-19 5-504 0 0,0 1 0 0 0,1 1-1 0 0,-1 1 1 0 0,0 1 0 0 0,0 1 0 0 0,37 9 0 0 0,-20-5 96 0 0,143 15 404 0 0,223-5 0 0 0,-408-16-606 0 0,1 0-1 0 0,-1 0 1 0 0,0 0 0 0 0,1 0 0 0 0,-1 0-1 0 0,1 0 1 0 0,-1 0 0 0 0,0 1 0 0 0,1-1-1 0 0,-1 1 1 0 0,0-1 0 0 0,1 1 0 0 0,-1 0-1 0 0,0-1 1 0 0,0 1 0 0 0,0 0 0 0 0,1 0-1 0 0,-1 0 1 0 0,0 0 0 0 0,0 0 0 0 0,0 0-1 0 0,0 0 1 0 0,-1 0 0 0 0,1 0 0 0 0,1 3-1 0 0,0 6 336 0 0,-4-11 1370 0 0,-4-17-1661 0 0,1 1 0 0 0,1-1-1 0 0,0-1 1 0 0,2 1 0 0 0,0 0 0 0 0,1-21 0 0 0,0 11 531 0 0,-8-45 1 0 0,9 73-575 0 0,-1 0 0 0 0,1 0 0 0 0,0 0 0 0 0,0 0 1 0 0,0 1-1 0 0,0-1 0 0 0,0 0 0 0 0,0 0 0 0 0,-1 0 1 0 0,1 0-1 0 0,0 0 0 0 0,0 0 0 0 0,0 0 0 0 0,0 0 1 0 0,0 0-1 0 0,-1 0 0 0 0,1 0 0 0 0,0 0 0 0 0,0 0 1 0 0,0 0-1 0 0,0 0 0 0 0,-1 0 0 0 0,1 0 1 0 0,0 0-1 0 0,0 0 0 0 0,0 0 0 0 0,0 0 0 0 0,0 0 1 0 0,-1 0-1 0 0,1 0 0 0 0,0 0 0 0 0,0 0 0 0 0,0 0 1 0 0,0 0-1 0 0,0 0 0 0 0,-1 0 0 0 0,1-1 0 0 0,0 1 1 0 0,0 0-1 0 0,0 0 0 0 0,0 0 0 0 0,0 0 0 0 0,0 0 1 0 0,0 0-1 0 0,0-1 0 0 0,-1 1 0 0 0,1 0 1 0 0,0 0-1 0 0,0 0 0 0 0,0 0 0 0 0,0 0 0 0 0,0-1 1 0 0,0 1-1 0 0,0 0 0 0 0,0 0 0 0 0,0 0 0 0 0,0-1 1 0 0,-8 21-1661 0 0,2-5-3058 0 0,-11-6-3378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04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3464 0 0,'0'0'9467'0'0,"0"13"-8713"0"0,3 29 306 0 0,2-1 0 0 0,20 76 0 0 0,13 63-798 0 0,-18-73 403 0 0,-19-114-525 0 0,0 0 0 0 0,0 0 0 0 0,1 0-1 0 0,0 1 1 0 0,0-1 0 0 0,1 1 0 0 0,-1-1-1 0 0,5-5 1 0 0,31-63-1095 0 0,-37 74 952 0 0,4-9-101 0 0,1 0 1 0 0,0 0 0 0 0,1 0-1 0 0,11-11 1 0 0,-17 20 95 0 0,-1 0 1 0 0,1 0 0 0 0,0 0 0 0 0,0 0-1 0 0,0 0 1 0 0,0 0 0 0 0,0 0 0 0 0,1 0-1 0 0,-1 1 1 0 0,0-1 0 0 0,0 0-1 0 0,0 1 1 0 0,1-1 0 0 0,-1 1 0 0 0,0-1-1 0 0,1 1 1 0 0,-1 0 0 0 0,0-1 0 0 0,1 1-1 0 0,-1 0 1 0 0,0 0 0 0 0,1 0-1 0 0,-1 0 1 0 0,1 0 0 0 0,-1 0 0 0 0,0 1-1 0 0,1-1 1 0 0,-1 0 0 0 0,0 1 0 0 0,1-1-1 0 0,-1 1 1 0 0,0-1 0 0 0,0 1-1 0 0,1-1 1 0 0,-1 1 0 0 0,0 0 0 0 0,0 0-1 0 0,0 0 1 0 0,0 0 0 0 0,0 0 0 0 0,0 0-1 0 0,0 0 1 0 0,0 0 0 0 0,0 0-1 0 0,-1 0 1 0 0,1 0 0 0 0,1 3 0 0 0,4 7 137 0 0,0 1 0 0 0,-1 0 1 0 0,0 0-1 0 0,0 0 1 0 0,-2 0-1 0 0,1 1 0 0 0,1 16 1 0 0,-1 4-399 0 0,-1 53 1 0 0,-6-76-3788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05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3300 0 0,'0'0'12629'0'0,"12"-5"-12247"0"0,-4 2-348 0 0,0-1 65 0 0,1 0 0 0 0,-1 0 0 0 0,1 1 0 0 0,0 0 0 0 0,0 1 0 0 0,0 0-1 0 0,0 0 1 0 0,1 1 0 0 0,-1 0 0 0 0,17 1 0 0 0,-25 1-48 0 0,0 0-1 0 0,1 0 1 0 0,-1 0-1 0 0,0 0 1 0 0,0 0 0 0 0,0 0-1 0 0,0 0 1 0 0,0 0 0 0 0,0 0-1 0 0,0 1 1 0 0,0-1 0 0 0,0 0-1 0 0,0 1 1 0 0,-1-1 0 0 0,1 1-1 0 0,0-1 1 0 0,-1 0-1 0 0,0 1 1 0 0,1-1 0 0 0,-1 1-1 0 0,0 0 1 0 0,1-1 0 0 0,-1 1-1 0 0,0-1 1 0 0,0 1 0 0 0,-1-1-1 0 0,1 1 1 0 0,0 0-1 0 0,0-1 1 0 0,-1 1 0 0 0,0 1-1 0 0,-13 49 648 0 0,0-18 103 0 0,-32 52-1 0 0,46-86-805 0 0,0 0 1 0 0,-1 0 0 0 0,1 0-1 0 0,0 0 1 0 0,0 1-1 0 0,0-1 1 0 0,0 0-1 0 0,0 0 1 0 0,0 0-1 0 0,0 0 1 0 0,0 0-1 0 0,0 0 1 0 0,0 1 0 0 0,0-1-1 0 0,0 0 1 0 0,-1 0-1 0 0,1 0 1 0 0,0 0-1 0 0,0 0 1 0 0,0 1-1 0 0,0-1 1 0 0,0 0-1 0 0,0 0 1 0 0,0 0-1 0 0,0 0 1 0 0,0 0 0 0 0,1 1-1 0 0,-1-1 1 0 0,0 0-1 0 0,0 0 1 0 0,0 0-1 0 0,0 0 1 0 0,0 0-1 0 0,0 0 1 0 0,0 1-1 0 0,0-1 1 0 0,0 0-1 0 0,0 0 1 0 0,0 0 0 0 0,0 0-1 0 0,1 0 1 0 0,-1 0-1 0 0,0 0 1 0 0,0 0-1 0 0,0 0 1 0 0,0 1-1 0 0,0-1 1 0 0,0 0-1 0 0,1 0 1 0 0,-1 0-1 0 0,0 0 1 0 0,0 0 0 0 0,0 0-1 0 0,0 0 1 0 0,0 0-1 0 0,0 0 1 0 0,1 0-1 0 0,-1 0 1 0 0,15-2-425 0 0,16-10-1815 0 0,-16 3-589 0 0,8-2-2625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05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0 266 8129 0 0,'0'0'12640'0'0,"11"-11"-12473"0"0,222-191 519 0 0,-223 194-881 0 0,24-19-111 0 0,-24 9-3261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41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0 571 496 0 0,'0'0'4243'0'0,"12"-4"-4028"0"0,35-10-32 0 0,-44 12-166 0 0,1 0 1 0 0,-1 0-1 0 0,0 0 0 0 0,0-1 1 0 0,0 1-1 0 0,0-1 0 0 0,-1 0 1 0 0,1 0-1 0 0,-1 0 0 0 0,0 0 1 0 0,0-1-1 0 0,0 1 0 0 0,0 0 0 0 0,0-1 1 0 0,-1 0-1 0 0,1 1 0 0 0,-1-1 1 0 0,0 0-1 0 0,1-5 0 0 0,3-9-7 0 0,1 3-7 0 0,-1-1 0 0 0,0 0 1 0 0,-1 0-1 0 0,-1 0 0 0 0,-1 0 1 0 0,0 0-1 0 0,-1 0 0 0 0,-1-1 1 0 0,-1 1-1 0 0,0 0 0 0 0,-1-1 1 0 0,0 1-1 0 0,-2 0 0 0 0,0 0 1 0 0,-7-20-1 0 0,5 24 25 0 0,1-1 0 0 0,0 0 0 0 0,1-1 0 0 0,0 1 0 0 0,2-1-1 0 0,-1 1 1 0 0,2-1 0 0 0,0 0 0 0 0,0 0 0 0 0,2-18 0 0 0,0 30 19 0 0,0 1-1 0 0,0-1 1 0 0,-1 1 0 0 0,1-1-1 0 0,0 1 1 0 0,0-1 0 0 0,0 1-1 0 0,1 0 1 0 0,-1 0-1 0 0,0 0 1 0 0,0-1 0 0 0,1 1-1 0 0,-1 0 1 0 0,0 0 0 0 0,1 1-1 0 0,-1-1 1 0 0,1 0-1 0 0,0 0 1 0 0,-1 1 0 0 0,1-1-1 0 0,-1 1 1 0 0,1-1-1 0 0,0 1 1 0 0,-1 0 0 0 0,1 0-1 0 0,3 0 1 0 0,55 1 387 0 0,-41 0-223 0 0,228 19 556 0 0,-73-4-157 0 0,910 22 772 0 0,1-44-663 0 0,-220-2-4304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0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1044 0 0,'0'0'20187'0'0,"10"12"-19482"0"0,4 5-551 0 0,92 102 1141 0 0,-86-98-1386 0 0,0-1 0 0 0,2-2 0 0 0,45 32 0 0 0,-46-39-1442 0 0,-11-6-2162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06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7373 0 0,'0'0'10675'0'0,"12"-7"-10144"0"0,36-20-49 0 0,-46 25-447 0 0,0 1 0 0 0,0 0 0 0 0,1-1 0 0 0,-1 1 0 0 0,1 0 0 0 0,-1 0 0 0 0,1 0 0 0 0,-1 1 0 0 0,1-1 0 0 0,-1 1 0 0 0,1-1 0 0 0,0 1 0 0 0,-1 0-1 0 0,1 0 1 0 0,-1 0 0 0 0,1 0 0 0 0,5 1 0 0 0,-7 0-5 0 0,0 0 0 0 0,0-1 0 0 0,0 1 0 0 0,0 0 0 0 0,0 0 0 0 0,0 0 0 0 0,0 0 0 0 0,0 0 0 0 0,0 0 0 0 0,-1 0 0 0 0,1 1 0 0 0,0-1 0 0 0,-1 0 0 0 0,1 0 0 0 0,-1 1 0 0 0,1-1 0 0 0,-1 0 0 0 0,0 0 0 0 0,1 1 0 0 0,-1-1 0 0 0,0 0 0 0 0,0 1 0 0 0,0 1 0 0 0,0 5 91 0 0,-1 1 0 0 0,0-1 1 0 0,0 0-1 0 0,0 0 0 0 0,-1 0 1 0 0,-1 0-1 0 0,1 0 0 0 0,-5 7 0 0 0,6-12-128 0 0,-2 1 142 0 0,1 0 0 0 0,0 0 1 0 0,0 1-1 0 0,0-1 1 0 0,1 1-1 0 0,-1-1 1 0 0,1 1-1 0 0,0 0 1 0 0,0 4-1 0 0,1-7-99 0 0,1-1-1 0 0,-1 1 1 0 0,1-1-1 0 0,0 1 0 0 0,0-1 1 0 0,-1 1-1 0 0,1-1 1 0 0,0 1-1 0 0,0-1 1 0 0,1 0-1 0 0,-1 0 0 0 0,0 0 1 0 0,0 1-1 0 0,0-1 1 0 0,1 0-1 0 0,-1-1 0 0 0,1 1 1 0 0,-1 0-1 0 0,1 0 1 0 0,-1-1-1 0 0,1 1 1 0 0,-1 0-1 0 0,1-1 0 0 0,-1 0 1 0 0,1 1-1 0 0,0-1 1 0 0,-1 0-1 0 0,1 0 0 0 0,3 0 1 0 0,49 7 212 0 0,-41-7-386 0 0,1 1 0 0 0,0 1-1 0 0,-1 1 1 0 0,1 0 0 0 0,-1 0 0 0 0,20 9-1 0 0,-24-2-4481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8:59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2956 0 0,'0'0'9694'0'0,"10"-15"-7768"0"0,-4 24-1518 0 0,-1 1 1 0 0,-1 1-1 0 0,0-1 1 0 0,0 1-1 0 0,-1-1 1 0 0,-1 1-1 0 0,2 12 0 0 0,6 84-233 0 0,-8-74-68 0 0,-1-10-88 0 0,18 158-1370 0 0,-19-188 1169 0 0,1-1 0 0 0,1 1 0 0 0,-1 0 1 0 0,1 0-1 0 0,1 0 0 0 0,-1 0 0 0 0,1 0 0 0 0,0 1 1 0 0,6-9-1 0 0,3-6 313 0 0,0 0 1 0 0,17-20-1 0 0,-24 34-74 0 0,0 2 0 0 0,0-1-1 0 0,1 1 1 0 0,0-1 0 0 0,-1 1 0 0 0,12-6-1 0 0,-16 10-36 0 0,0 1-1 0 0,0-1 0 0 0,1 1 0 0 0,-1-1 1 0 0,0 1-1 0 0,0 0 0 0 0,0-1 1 0 0,0 1-1 0 0,1 0 0 0 0,-1 0 0 0 0,0 0 1 0 0,0 0-1 0 0,1 0 0 0 0,-1 0 1 0 0,0 0-1 0 0,0 0 0 0 0,0 1 0 0 0,1-1 1 0 0,0 1-1 0 0,0 0 18 0 0,-1 0 0 0 0,1 0 0 0 0,-1 1 0 0 0,1-1 1 0 0,-1 0-1 0 0,0 1 0 0 0,1-1 0 0 0,-1 1 0 0 0,0-1 0 0 0,0 1 0 0 0,0 0 0 0 0,0-1 0 0 0,-1 1 1 0 0,1 0-1 0 0,0 0 0 0 0,0 2 0 0 0,4 20 174 0 0,-1 1 0 0 0,-1-1 0 0 0,-1 0 0 0 0,-1 1 0 0 0,-4 40 1 0 0,1-1-1278 0 0,5-58-2627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00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97 156 3860 0 0,'0'0'12122'0'0,"14"4"-11533"0"0,43 9 78 0 0,-53-14-571 0 0,-1 0-1 0 0,1 1 1 0 0,-1-1 0 0 0,1-1 0 0 0,-1 1 0 0 0,0-1 0 0 0,1 1 0 0 0,-1-1 0 0 0,0 0 0 0 0,0 0 0 0 0,0 0 0 0 0,0 0 0 0 0,-1-1 0 0 0,1 1 0 0 0,0-1 0 0 0,-1 0-1 0 0,0 0 1 0 0,0 0 0 0 0,0 0 0 0 0,0 0 0 0 0,2-5 0 0 0,-3 6-16 0 0,2-1 59 0 0,-1 0 1 0 0,0-1 0 0 0,0 1 0 0 0,0-1-1 0 0,-1 0 1 0 0,1 1 0 0 0,-1-1-1 0 0,0 0 1 0 0,0 0 0 0 0,0 0-1 0 0,-1 0 1 0 0,1 0 0 0 0,-1 0 0 0 0,0 0-1 0 0,0 0 1 0 0,-1 0 0 0 0,0-7-1 0 0,0 9-75 0 0,-1-1-1 0 0,1 0 1 0 0,0 1-1 0 0,-1-1 1 0 0,0 1-1 0 0,1 0 1 0 0,-1-1-1 0 0,0 1 1 0 0,0 0-1 0 0,0 0 1 0 0,-1 0-1 0 0,1 1 1 0 0,0-1-1 0 0,-1 0 1 0 0,1 1-1 0 0,-1-1 1 0 0,0 1-1 0 0,1 0 1 0 0,-1 0-1 0 0,0 0 1 0 0,0 0-1 0 0,0 1 1 0 0,0-1-1 0 0,-4 1 0 0 0,-6-2-11 0 0,-1 1 0 0 0,0 0 0 0 0,1 2 0 0 0,-1-1 0 0 0,0 2 0 0 0,-13 2 0 0 0,-19 6-3275 0 0,10-3-3686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00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1 311 9021 0 0,'0'0'8711'0'0,"11"-10"-7545"0"0,119-82 1238 0 0,-85 64-2239 0 0,-1-3 0 0 0,69-61 0 0 0,-94 68-1175 0 0,-18 23 831 0 0,0 1 0 0 0,-1-1 0 0 0,1 0 0 0 0,-1 0-1 0 0,0 1 1 0 0,1-1 0 0 0,-1 0 0 0 0,1 0 0 0 0,-1 0 0 0 0,0 0 0 0 0,0 1 0 0 0,1-1-1 0 0,-1 0 1 0 0,0 0 0 0 0,0 0 0 0 0,0 0 0 0 0,0 0 0 0 0,0 0 0 0 0,0 1 0 0 0,0-1-1 0 0,0 0 1 0 0,-1 0 0 0 0,1 0 0 0 0,0 0 0 0 0,0 0 0 0 0,-1 1 0 0 0,1-1-1 0 0,0 0 1 0 0,-1 0 0 0 0,0-1 0 0 0,-14-5-5490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01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6777 0 0,'0'0'12897'0'0,"77"72"-11977"0"0,-59-52-228 0 0,5 1-252 0 0,-3 1-272 0 0,5-2-108 0 0,-2 2-60 0 0,3 0-164 0 0,-6 0-540 0 0,1-2-568 0 0,-9-3-968 0 0,1-1-3653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01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2 171 6961 0 0,'0'0'8836'0'0,"2"12"-8114"0"0,9 35-285 0 0,-11-45-415 0 0,1 0 0 0 0,-1 0 0 0 0,1-1 0 0 0,0 1 0 0 0,0 0 0 0 0,0 0-1 0 0,0-1 1 0 0,0 1 0 0 0,0-1 0 0 0,0 1 0 0 0,0-1 0 0 0,1 1 0 0 0,-1-1 0 0 0,1 0 0 0 0,-1 1 0 0 0,1-1-1 0 0,-1 0 1 0 0,1 0 0 0 0,0 0 0 0 0,-1 0 0 0 0,1-1 0 0 0,0 1 0 0 0,0 0 0 0 0,0-1 0 0 0,0 1-1 0 0,0-1 1 0 0,0 0 0 0 0,0 1 0 0 0,-1-1 0 0 0,1 0 0 0 0,0 0 0 0 0,0 0 0 0 0,0-1 0 0 0,0 1 0 0 0,0 0-1 0 0,3-2 1 0 0,1 1 123 0 0,0-1 0 0 0,0 0-1 0 0,1-1 1 0 0,-2 1-1 0 0,1-1 1 0 0,0 0 0 0 0,0-1-1 0 0,5-4 1 0 0,-9 7-52 0 0,0-1 0 0 0,0 1 0 0 0,0-1 0 0 0,0 0 0 0 0,0 0 0 0 0,0 0 0 0 0,-1 0 0 0 0,1 0 0 0 0,-1 0 0 0 0,1 0 0 0 0,-1 0 0 0 0,0-1 0 0 0,0 1 0 0 0,0 0 0 0 0,0-1 0 0 0,-1 1 0 0 0,1-1 0 0 0,0 1 0 0 0,-1-1 0 0 0,0 1 0 0 0,0-1 0 0 0,1 1 0 0 0,-1-1 0 0 0,-1 1 0 0 0,1-4 0 0 0,-1 4-37 0 0,-1 0 0 0 0,1 0 0 0 0,0 0-1 0 0,-1 0 1 0 0,1 1 0 0 0,-1-1 0 0 0,0 0 0 0 0,1 1 0 0 0,-1-1 0 0 0,0 1 0 0 0,0-1 0 0 0,0 1 0 0 0,0 0 0 0 0,0 0 0 0 0,-1 0 0 0 0,1 0 0 0 0,0 0 0 0 0,0 0 0 0 0,-1 1 0 0 0,1-1 0 0 0,0 1 0 0 0,-1 0 0 0 0,1-1 0 0 0,0 1 0 0 0,-1 0 0 0 0,-4 1 0 0 0,0-1-118 0 0,-1 1 0 0 0,0-1 0 0 0,1 1 0 0 0,-1 1 0 0 0,1-1 1 0 0,-10 5-1 0 0,-21 13-5125 0 0</inkml:trace>
  <inkml:trace contextRef="#ctx0" brushRef="#br0" timeOffset="1">720 22 7537 0 0,'0'0'11109'0'0,"72"-8"-10533"0"0,-52 4-268 0 0,0 2-200 0 0,-2 2-96 0 0,3-4-12 0 0,-3 4-332 0 0,-6-2-828 0 0,1 0-592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01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7201 0 0,'0'0'10829'0'0,"3"87"-9337"0"0,-3-51-672 0 0,0-1-504 0 0,0-3-316 0 0,0-2-196 0 0,0-4-904 0 0,5-6-652 0 0,0-6-2613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02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3372 0 0,'0'0'12292'0'0,"1"-11"-11673"0"0,0-32-1 0 0,0 32 458 0 0,0 39-325 0 0,69 480 608 0 0,-67-446-945 0 0,-3-62-209 0 0,3-29 747 0 0,0 17-994 0 0,1 1 0 0 0,0-1 0 0 0,1 1 0 0 0,0 0 0 0 0,1 0 1 0 0,0 1-1 0 0,1 0 0 0 0,0 0 0 0 0,0 0 0 0 0,1 1 0 0 0,0 0 0 0 0,13-10 0 0 0,-20 18 31 0 0,0 0 0 0 0,0 0 0 0 0,0 1-1 0 0,0-1 1 0 0,0 0 0 0 0,0 1 0 0 0,0-1-1 0 0,0 1 1 0 0,0-1 0 0 0,0 1 0 0 0,0-1-1 0 0,1 1 1 0 0,-1 0 0 0 0,0-1 0 0 0,0 1-1 0 0,0 0 1 0 0,1 0 0 0 0,-1 0 0 0 0,0 0-1 0 0,0 0 1 0 0,1 0 0 0 0,-1 0 0 0 0,0 1 0 0 0,0-1-1 0 0,0 0 1 0 0,1 1 0 0 0,-1-1 0 0 0,0 1-1 0 0,0-1 1 0 0,2 2 0 0 0,-1 0 8 0 0,0 1 1 0 0,0-1 0 0 0,-1 1-1 0 0,1-1 1 0 0,-1 1 0 0 0,1 0-1 0 0,-1-1 1 0 0,0 1-1 0 0,0 0 1 0 0,0 0 0 0 0,0 0-1 0 0,0 3 1 0 0,2 11 48 0 0,-1 1 0 0 0,-1-1 0 0 0,-1 23 0 0 0,-6 8 182 0 0,1-13-1253 0 0,3-12-2570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02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6217 0 0,'0'0'9176'0'0,"-13"69"-10392"0"0,18-63-1352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43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0 104 0 0,'0'0'2250'0'0,"-8"14"-1590"0"0,1 0-604 0 0,-36 71 1109 0 0,40-79-1027 0 0,1 0 0 0 0,0 0 0 0 0,0 0 0 0 0,0 1 0 0 0,1-1-1 0 0,0 0 1 0 0,0 1 0 0 0,1-1 0 0 0,0 1 0 0 0,0 0 0 0 0,0-1 0 0 0,1 1-1 0 0,2 7 1 0 0,-3-12-113 0 0,1-1 1 0 0,0 0-1 0 0,-1 0 0 0 0,1 0 0 0 0,0 0 1 0 0,0 0-1 0 0,0 0 0 0 0,0 0 0 0 0,0 0 0 0 0,0 0 1 0 0,0 0-1 0 0,0 0 0 0 0,0-1 0 0 0,1 1 1 0 0,-1 0-1 0 0,0-1 0 0 0,0 1 0 0 0,1-1 0 0 0,-1 0 1 0 0,0 1-1 0 0,1-1 0 0 0,-1 0 0 0 0,0 0 0 0 0,1 0 1 0 0,-1 0-1 0 0,0 0 0 0 0,1 0 0 0 0,1 0 1 0 0,49-9 1271 0 0,-22 3-225 0 0,87 23 1017 0 0,590 16 951 0 0,248 8-1321 0 0,0-34-1335 0 0,-619-18-1274 0 0,-361 7-590 0 0,3-1-216 0 0,6 4-5735 0 0,12 1 4510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03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0 269 4500 0 0,'0'0'13550'0'0,"15"-11"-12970"0"0,29-25-300 0 0,-1-1-1 0 0,50-57 0 0 0,-81 81-509 0 0,18-22 228 0 0,-29 33-327 0 0,1 0 1 0 0,-1 0-1 0 0,0 0 1 0 0,0 1 0 0 0,0-1-1 0 0,0 0 1 0 0,0 0-1 0 0,0-1 1 0 0,-1 1 0 0 0,1 0-1 0 0,-1 0 1 0 0,1 0-1 0 0,-1 0 1 0 0,0 0 0 0 0,0-4-1 0 0,-2 0-4759 0 0</inkml:trace>
  <inkml:trace contextRef="#ctx0" brushRef="#br0" timeOffset="1">13 37 10725 0 0,'0'0'8697'0'0,"36"65"-7949"0"0,-21-41-344 0 0,0-4-284 0 0,5 0-80 0 0,-2 4-40 0 0,5-8-184 0 0,-2 0-524 0 0,2 1-360 0 0,-3-5-512 0 0,-5-2-2189 0 0,0-4-4115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03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8413 0 0,'0'0'12409'0'0,"10"76"-12033"0"0,-10-52-244 0 0,0 0-132 0 0,0 3-160 0 0,0-1-644 0 0,-2 0-620 0 0,-1-10-1397 0 0,-4 10-6623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03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8309 0 0,'0'0'9429'0'0,"66"0"-8725"0"0,-43 4-272 0 0,3-2-188 0 0,-1 2-156 0 0,3-2-88 0 0,3 2 0 0 0,-6-2-232 0 0,3 2-684 0 0,-5-4-372 0 0,-10 2-853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04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6837 0 0,'0'0'14365'0'0,"5"79"-14133"0"0,3-51-220 0 0,0 2-12 0 0,-1 2 0 0 0,3 3-256 0 0,1-3-548 0 0,-1 2-520 0 0,-3-10-1252 0 0,-4 4-5721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11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69 468 0 0,'0'0'11764'0'0,"-37"-18"-5652"0"0,35 19-6068 0 0,-1-1-1 0 0,1 1 1 0 0,-1-1-1 0 0,1 1 0 0 0,0 0 1 0 0,-1 0-1 0 0,1 1 1 0 0,0-1-1 0 0,0 0 1 0 0,-1 1-1 0 0,1-1 1 0 0,0 1-1 0 0,1 0 0 0 0,-1-1 1 0 0,0 1-1 0 0,0 0 1 0 0,1 0-1 0 0,-1 0 1 0 0,1 0-1 0 0,0 1 0 0 0,-1-1 1 0 0,1 0-1 0 0,0 1 1 0 0,0-1-1 0 0,1 1 1 0 0,-1-1-1 0 0,0 1 0 0 0,1-1 1 0 0,-1 4-1 0 0,-1 3-35 0 0,1 1 0 0 0,-1-1 0 0 0,2 0 0 0 0,-1 1 0 0 0,2-1 0 0 0,-1 1 0 0 0,3 12 0 0 0,-3-20 34 0 0,1 0-1 0 0,0 0 1 0 0,0-1 0 0 0,0 1-1 0 0,0 0 1 0 0,0-1-1 0 0,0 1 1 0 0,0-1 0 0 0,0 1-1 0 0,0-1 1 0 0,1 1 0 0 0,-1-1-1 0 0,1 0 1 0 0,-1 0-1 0 0,1 1 1 0 0,0-1 0 0 0,-1 0-1 0 0,1-1 1 0 0,0 1 0 0 0,0 0-1 0 0,-1 0 1 0 0,1-1-1 0 0,0 1 1 0 0,0-1 0 0 0,0 0-1 0 0,0 1 1 0 0,0-1 0 0 0,0 0-1 0 0,0 0 1 0 0,0 0-1 0 0,0 0 1 0 0,-1-1 0 0 0,1 1-1 0 0,0 0 1 0 0,3-2 0 0 0,4 1 96 0 0,0-1 0 0 0,-1-1 1 0 0,1 1-1 0 0,0-2 1 0 0,-1 1-1 0 0,11-7 1 0 0,-16 8-113 0 0,-1 0 0 0 0,1 0 0 0 0,-1 0-1 0 0,1-1 1 0 0,-1 1 0 0 0,0-1 0 0 0,0 1 0 0 0,0-1 0 0 0,-1 0 0 0 0,1 0 0 0 0,-1 0 0 0 0,1 0 0 0 0,-1 0 0 0 0,0 0 0 0 0,0 0 0 0 0,0 0 0 0 0,-1-1 0 0 0,1 1 0 0 0,-1 0 0 0 0,0-1 0 0 0,0 1 0 0 0,0 0 0 0 0,0 0-1 0 0,0-1 1 0 0,-1 1 0 0 0,0 0 0 0 0,1 0 0 0 0,-1-1 0 0 0,-2-2 0 0 0,2 2-7 0 0,0 0 0 0 0,-1 0 0 0 0,1 0 1 0 0,-1 0-1 0 0,0 0 0 0 0,0 0 0 0 0,0 0 0 0 0,-1 1 0 0 0,0-1 0 0 0,1 1 0 0 0,-1 0 0 0 0,0 0 0 0 0,0 0 0 0 0,-1 0 0 0 0,1 1 1 0 0,-1-1-1 0 0,1 1 0 0 0,-1-1 0 0 0,0 1 0 0 0,0 1 0 0 0,0-1 0 0 0,-5-1 0 0 0,5 2-18 0 0,-1 0-1 0 0,0 1 1 0 0,0-1-1 0 0,0 1 1 0 0,1 0-1 0 0,-1 0 1 0 0,0 1-1 0 0,0-1 1 0 0,0 1-1 0 0,1 0 1 0 0,-1 0-1 0 0,0 1 1 0 0,-7 3-1 0 0,10-4-8 0 0,0 1-1 0 0,-1 0 0 0 0,1 0 0 0 0,0 0 1 0 0,0 0-1 0 0,0 0 0 0 0,0 0 0 0 0,0 1 1 0 0,1-1-1 0 0,-1 1 0 0 0,1-1 0 0 0,0 1 1 0 0,-1-1-1 0 0,1 1 0 0 0,0 0 0 0 0,1 0 1 0 0,-1 0-1 0 0,0-1 0 0 0,1 1 0 0 0,0 0 1 0 0,-1 0-1 0 0,1 0 0 0 0,1 3 0 0 0,-2 1 6 0 0,1-1 0 0 0,1 1 0 0 0,-1-1 0 0 0,1 1 0 0 0,0-1 0 0 0,0 0 0 0 0,1 1 0 0 0,0-1 0 0 0,5 10 0 0 0,-6-14 12 0 0,1 1 0 0 0,0-1 0 0 0,0 0 0 0 0,0 0 0 0 0,0 0 0 0 0,0 0 0 0 0,0 0 0 0 0,1 0 0 0 0,-1 0 0 0 0,1-1 1 0 0,-1 1-1 0 0,1-1 0 0 0,0 0 0 0 0,-1 0 0 0 0,1 0 0 0 0,0 0 0 0 0,0 0 0 0 0,0-1 0 0 0,0 1 0 0 0,0-1 1 0 0,0 0-1 0 0,0 1 0 0 0,5-2 0 0 0,-3 1 13 0 0,0 0-1 0 0,1 0 1 0 0,-1-1 0 0 0,1 1 0 0 0,-1-1-1 0 0,0 0 1 0 0,0-1 0 0 0,1 0 0 0 0,-1 1-1 0 0,0-2 1 0 0,0 1 0 0 0,-1 0 0 0 0,1-1-1 0 0,7-6 1 0 0,-9 6 16 0 0,0 0 1 0 0,-1 0-1 0 0,1 0 0 0 0,-1-1 1 0 0,0 1-1 0 0,0-1 1 0 0,0 0-1 0 0,0 1 0 0 0,0-1 1 0 0,-1 0-1 0 0,0 0 0 0 0,0 0 1 0 0,0 0-1 0 0,0 0 0 0 0,-1 0 1 0 0,0 0-1 0 0,1-1 0 0 0,-1 1 1 0 0,-1 0-1 0 0,0-5 0 0 0,1 5-34 0 0,-1 0-1 0 0,0 0 0 0 0,0 1 0 0 0,0-1 1 0 0,0 0-1 0 0,-1 1 0 0 0,1-1 1 0 0,-1 0-1 0 0,0 1 0 0 0,0 0 0 0 0,0-1 1 0 0,0 1-1 0 0,-1 0 0 0 0,1 0 1 0 0,-1 1-1 0 0,0-1 0 0 0,0 0 0 0 0,0 1 1 0 0,0 0-1 0 0,-1-1 0 0 0,1 1 1 0 0,0 1-1 0 0,-1-1 0 0 0,1 0 0 0 0,-1 1 1 0 0,0 0-1 0 0,0 0 0 0 0,1 0 1 0 0,-1 0-1 0 0,0 0 0 0 0,0 1 0 0 0,0 0 1 0 0,-5 0-1 0 0,5 0-18 0 0,0 0 0 0 0,1 0 0 0 0,-1 1 0 0 0,0-1 0 0 0,1 1 0 0 0,-1 0 0 0 0,1 0 0 0 0,-1 0 0 0 0,1 0 0 0 0,0 1 0 0 0,-1-1 0 0 0,1 1 0 0 0,0 0 0 0 0,0 0 0 0 0,0 0-1 0 0,0 0 1 0 0,0 1 0 0 0,1-1 0 0 0,-1 1 0 0 0,1 0 0 0 0,0 0 0 0 0,-1 0 0 0 0,1 0 0 0 0,0 0 0 0 0,1 0 0 0 0,-1 0 0 0 0,1 1 0 0 0,-1-1 0 0 0,1 0 0 0 0,0 1 0 0 0,0 0 0 0 0,0-1 0 0 0,1 1 0 0 0,0-1 0 0 0,-1 6 0 0 0,1-5 17 0 0,0 0 0 0 0,0 0 0 0 0,1 0-1 0 0,-1 0 1 0 0,1 0 0 0 0,0 0 0 0 0,0 0 0 0 0,0 0 0 0 0,1 0 0 0 0,0-1 0 0 0,-1 1 0 0 0,1-1 0 0 0,0 1-1 0 0,0-1 1 0 0,1 0 0 0 0,-1 0 0 0 0,1 0 0 0 0,3 3 0 0 0,-4-4 13 0 0,1 0 1 0 0,0 0-1 0 0,0-1 0 0 0,0 1 1 0 0,0-1-1 0 0,0 0 1 0 0,0 0-1 0 0,0 0 0 0 0,0 0 1 0 0,0-1-1 0 0,0 1 1 0 0,0-1-1 0 0,1 0 0 0 0,-1 1 1 0 0,0-2-1 0 0,0 1 1 0 0,0 0-1 0 0,1-1 0 0 0,-1 1 1 0 0,0-1-1 0 0,0 0 0 0 0,0 0 1 0 0,4-2-1 0 0,1-1 19 0 0,0 0 1 0 0,-1 0-1 0 0,0-1 0 0 0,0 0 0 0 0,0 0 0 0 0,0-1 0 0 0,-1 0 1 0 0,0 0-1 0 0,6-8 0 0 0,-9 11-21 0 0,0 0 0 0 0,-1 0 0 0 0,0-1 0 0 0,1 1 0 0 0,-1-1 1 0 0,-1 1-1 0 0,1-1 0 0 0,0 0 0 0 0,-1 1 0 0 0,0-1 0 0 0,0 0 0 0 0,0 0 0 0 0,0 0 0 0 0,0 0 1 0 0,-1 0-1 0 0,0 0 0 0 0,0 0 0 0 0,0-1 0 0 0,0 1 0 0 0,-1 0 0 0 0,-1-6 0 0 0,0 7-14 0 0,1 1 0 0 0,-1-1-1 0 0,1 1 1 0 0,-1 0 0 0 0,0 0-1 0 0,0 0 1 0 0,0 0 0 0 0,0 0 0 0 0,0 0-1 0 0,-1 1 1 0 0,1-1 0 0 0,0 1-1 0 0,-1-1 1 0 0,1 1 0 0 0,-1 0-1 0 0,0 0 1 0 0,1 0 0 0 0,-1 0-1 0 0,0 0 1 0 0,1 1 0 0 0,-1 0 0 0 0,0-1-1 0 0,0 1 1 0 0,0 0 0 0 0,1 0-1 0 0,-4 1 1 0 0,1-1-16 0 0,0 0 0 0 0,0 0 0 0 0,0 1 1 0 0,0 0-1 0 0,0 0 0 0 0,1 0 0 0 0,-1 1 0 0 0,0 0 0 0 0,1 0 1 0 0,-1 0-1 0 0,1 0 0 0 0,0 0 0 0 0,0 1 0 0 0,-6 4 0 0 0,6-1-2 0 0,-1-1 0 0 0,1 1 0 0 0,1 0 0 0 0,-1 0 0 0 0,1 0 0 0 0,0 1 0 0 0,0-1 0 0 0,1 1 0 0 0,0-1 0 0 0,0 1 0 0 0,0 0 0 0 0,0 11 0 0 0,1-15 9 0 0,1-1 0 0 0,0 1 0 0 0,-1-1 0 0 0,1 1 0 0 0,0-1 1 0 0,1 1-1 0 0,-1-1 0 0 0,0 1 0 0 0,1-1 0 0 0,-1 1 0 0 0,1-1 0 0 0,0 0 0 0 0,0 1 0 0 0,0-1 0 0 0,0 0 0 0 0,0 0 0 0 0,1 0 0 0 0,-1 1 0 0 0,1-1 0 0 0,-1-1 0 0 0,1 1 1 0 0,0 0-1 0 0,-1 0 0 0 0,1-1 0 0 0,0 1 0 0 0,0-1 0 0 0,0 1 0 0 0,0-1 0 0 0,1 0 0 0 0,-1 0 0 0 0,0 0 0 0 0,1 0 0 0 0,-1 0 0 0 0,0 0 0 0 0,1-1 0 0 0,-1 1 0 0 0,4-1 1 0 0,38 1-1974 0 0,-25-1-1471 0 0,-9 0-2470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17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32 3252 0 0,'0'0'10867'0'0,"0"-5"-10261"0"0,2-16 5 0 0,-2 15 1923 0 0,-13 33-1546 0 0,10-19-964 0 0,0 1 1 0 0,0 0 0 0 0,0 0 0 0 0,1 0-1 0 0,1 0 1 0 0,-1 0 0 0 0,2 1 0 0 0,-1-1-1 0 0,1 0 1 0 0,0 1 0 0 0,1-1-1 0 0,0 0 1 0 0,1 0 0 0 0,3 10 0 0 0,-5-16-8 0 0,1 1 0 0 0,1-1 0 0 0,-1 1 0 0 0,0-1 0 0 0,1 0 0 0 0,0 1 0 0 0,0-1 0 0 0,0 0 0 0 0,0 0 0 0 0,0 0 0 0 0,1 0 0 0 0,-1-1 0 0 0,1 1 0 0 0,0-1 0 0 0,0 1 0 0 0,0-1 0 0 0,0 0 1 0 0,0 0-1 0 0,0-1 0 0 0,0 1 0 0 0,1 0 0 0 0,-1-1 0 0 0,1 0 0 0 0,-1 0 0 0 0,1 0 0 0 0,0 0 0 0 0,-1-1 0 0 0,1 1 0 0 0,0-1 0 0 0,-1 0 0 0 0,1 0 0 0 0,0 0 0 0 0,-1-1 0 0 0,1 1 0 0 0,0-1 0 0 0,-1 0 0 0 0,7-2 0 0 0,-5 1 25 0 0,0 0 0 0 0,0 0-1 0 0,0 0 1 0 0,-1-1-1 0 0,1 1 1 0 0,-1-1-1 0 0,0 0 1 0 0,0 0-1 0 0,0-1 1 0 0,0 1-1 0 0,0-1 1 0 0,-1 0-1 0 0,1 0 1 0 0,-1 0 0 0 0,0-1-1 0 0,-1 1 1 0 0,1-1-1 0 0,3-7 1 0 0,-2 1 39 0 0,0 0 1 0 0,-1 0 0 0 0,0 0-1 0 0,-1 0 1 0 0,0 0-1 0 0,-1-1 1 0 0,0-15 0 0 0,-1 27-62 0 0,0-1 0 0 0,1 1 1 0 0,-1-1-1 0 0,0 1 1 0 0,0-1-1 0 0,0 1 0 0 0,0-1 1 0 0,0 1-1 0 0,0-1 0 0 0,0 0 1 0 0,0 1-1 0 0,0-1 1 0 0,0 1-1 0 0,0-1 0 0 0,0 1 1 0 0,0-1-1 0 0,-1 1 0 0 0,1-1 1 0 0,0 1-1 0 0,0-1 1 0 0,-1 1-1 0 0,1-1 0 0 0,0 1 1 0 0,0-1-1 0 0,-1 1 1 0 0,1 0-1 0 0,0-1 0 0 0,-1 1 1 0 0,1-1-1 0 0,-1 1 0 0 0,1 0 1 0 0,-1 0-1 0 0,1-1 1 0 0,-1 1-1 0 0,1 0 0 0 0,-1-1 1 0 0,1 1-1 0 0,-1 0 0 0 0,1 0 1 0 0,-1 0-1 0 0,1 0 1 0 0,-1 0-1 0 0,1 0 0 0 0,-1 0 1 0 0,1 0-1 0 0,-1 0 0 0 0,1 0 1 0 0,-1 0-1 0 0,1 0 1 0 0,-1 0-1 0 0,1 0 0 0 0,-1 0 1 0 0,0 0-1 0 0,1 0 1 0 0,-1 1-1 0 0,1-1 0 0 0,0 0 1 0 0,-1 0-1 0 0,0 1 0 0 0,-2 1-28 0 0,1-1-1 0 0,-1 1 1 0 0,1 0-1 0 0,0 0 0 0 0,-1 0 1 0 0,1 0-1 0 0,0 0 1 0 0,0 1-1 0 0,-1 2 0 0 0,0 0 2 0 0,1 1 0 0 0,0 0 0 0 0,1-1 0 0 0,-1 1 0 0 0,1 0-1 0 0,0 0 1 0 0,1-1 0 0 0,-1 1 0 0 0,1 0 0 0 0,0 0 0 0 0,1 0-1 0 0,-1 0 1 0 0,1 0 0 0 0,2 6 0 0 0,0-1 22 0 0,0-1 0 0 0,0 0 1 0 0,1 0-1 0 0,0 0 0 0 0,1 0 0 0 0,11 17 1 0 0,-10-18 31 0 0,-1 1 0 0 0,0 0 0 0 0,0-1 1 0 0,-1 1-1 0 0,-1 1 0 0 0,0-1 0 0 0,4 20 1 0 0,5 78-21 0 0,-11-99-6 0 0,-1-1 79 0 0,0 0 1 0 0,0 1-1 0 0,0-1 1 0 0,-1 0-1 0 0,-1 0 0 0 0,1 1 1 0 0,-1-1-1 0 0,-1 0 1 0 0,1 0-1 0 0,-1-1 1 0 0,-1 1-1 0 0,0-1 1 0 0,0 1-1 0 0,0-1 1 0 0,-1 0-1 0 0,0-1 0 0 0,-8 10 1 0 0,10-14-35 0 0,0-1 0 0 0,0 0-1 0 0,0 0 1 0 0,0 0 0 0 0,0 0 0 0 0,0 0 0 0 0,0-1-1 0 0,0 1 1 0 0,0-1 0 0 0,0 0 0 0 0,0 0 0 0 0,0 0-1 0 0,0 0 1 0 0,0-1 0 0 0,0 1 0 0 0,0-1 0 0 0,0 1-1 0 0,0-1 1 0 0,0 0 0 0 0,0-1 0 0 0,0 1 0 0 0,0 0-1 0 0,1-1 1 0 0,-1 1 0 0 0,-3-4 0 0 0,-4-1-40 0 0,0-1 1 0 0,1 0 0 0 0,-1-1 0 0 0,2 0 0 0 0,-11-11-1 0 0,-3-14-487 0 0,24 20-3010 0 0,19 9-6210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18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15 744 0 0,'0'0'16634'0'0,"5"-14"-14956"0"0,-2 31-762 0 0,-1 0 1 0 0,0 0-1 0 0,-2 0 0 0 0,-1 25 1 0 0,0 2-4354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18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8341 0 0,'0'0'13376'0'0,"11"2"-12805"0"0,11 0-599 0 0,1-1 0 0 0,-1-2 0 0 0,1 0 1 0 0,31-5-1 0 0,-51 3-2968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19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12317 0 0,'0'0'12357'0'0,"66"-4"-12353"0"0,-48 6-4 0 0,-1 0-188 0 0,-4-2-392 0 0,2 0-408 0 0,-4 2-348 0 0,-4 0-1708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19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45 416 0 0,'0'0'13874'0'0,"0"-7"-13023"0"0,0-23-165 0 0,0 23 2008 0 0,2 38-1152 0 0,3 26-728 0 0,-4 111 1 0 0,0 28-877 0 0,0-175-163 0 0,2 8 1081 0 0,2-30-240 0 0,5-18-134 0 0,-3 1-493 0 0,1 0 0 0 0,0 1 0 0 0,2 0 0 0 0,0 0 0 0 0,1 1 1 0 0,1 0-1 0 0,0 1 0 0 0,1 1 0 0 0,20-19 0 0 0,-32 32 2 0 0,1 0 1 0 0,-1 0-1 0 0,0 0 1 0 0,0 0-1 0 0,0 1 0 0 0,1-1 1 0 0,-1 0-1 0 0,0 1 0 0 0,1-1 1 0 0,-1 1-1 0 0,0-1 0 0 0,1 1 1 0 0,-1 0-1 0 0,1 0 0 0 0,-1-1 1 0 0,1 1-1 0 0,-1 0 0 0 0,1 0 1 0 0,-1 0-1 0 0,1 1 1 0 0,-1-1-1 0 0,0 0 0 0 0,1 0 1 0 0,1 2-1 0 0,0-1 10 0 0,-1 1 0 0 0,1-1 0 0 0,-1 1 0 0 0,0 0 0 0 0,0 0 0 0 0,0 0 0 0 0,0 0 0 0 0,0 0 0 0 0,0 1 0 0 0,0-1 0 0 0,2 5 0 0 0,1 2 32 0 0,-1 1 1 0 0,0-1-1 0 0,-1 1 1 0 0,0 0-1 0 0,0 0 1 0 0,1 11-1 0 0,-3-12-158 0 0,4 71 766 0 0,-4-74-851 0 0,-1-1 0 0 0,-1 0-1 0 0,1 0 1 0 0,-1 0 0 0 0,0 1-1 0 0,0-1 1 0 0,0 0 0 0 0,-1 0-1 0 0,0 0 1 0 0,0-1 0 0 0,0 1-1 0 0,-5 7 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52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564 66 300 0 0,'0'0'10656'0'0,"6"-6"-9692"0"0,39-35 1185 0 0,-15 23 3010 0 0,-56 25-4919 0 0,-43 19 0 0 0,1 0-214 0 0,17-14-44 0 0,0-2 1 0 0,-2-2 0 0 0,1-2-1 0 0,-1-2 1 0 0,-67-5-1 0 0,76 1-53 0 0,43 0 74 0 0,0 0 1 0 0,0 0-1 0 0,0 0 1 0 0,0 1-1 0 0,0-1 1 0 0,1 0-1 0 0,-1 1 1 0 0,0-1-1 0 0,0 1 1 0 0,0-1-1 0 0,1 1 1 0 0,-1-1-1 0 0,0 1 0 0 0,1-1 1 0 0,-1 1-1 0 0,0 0 1 0 0,1-1-1 0 0,-1 1 1 0 0,1 0-1 0 0,-1 0 1 0 0,1-1-1 0 0,-1 1 1 0 0,1 0-1 0 0,0 0 1 0 0,-1 0-1 0 0,1 0 1 0 0,0-1-1 0 0,0 1 1 0 0,0 0-1 0 0,-1 0 1 0 0,1 0-1 0 0,0 0 1 0 0,0 0-1 0 0,0 0 1 0 0,0 0-1 0 0,1 0 0 0 0,-1-1 1 0 0,0 1-1 0 0,0 0 1 0 0,1 0-1 0 0,-1 0 1 0 0,1 1-1 0 0,10 34 439 0 0,82 132 632 0 0,-89-161-1066 0 0,-1 0 0 0 0,1-1 1 0 0,0 1-1 0 0,0-1 1 0 0,1 1-1 0 0,0-1 1 0 0,0-1-1 0 0,1 1 0 0 0,-1-1 1 0 0,8 6-1 0 0,-12-11 25 0 0,0 0 0 0 0,0 0 0 0 0,0 0 0 0 0,0 1 0 0 0,0-1-1 0 0,-1-1 1 0 0,1 1 0 0 0,0 0 0 0 0,0 0 0 0 0,0 0 0 0 0,0 0 0 0 0,0-1-1 0 0,-1 1 1 0 0,1 0 0 0 0,0-1 0 0 0,0 1 0 0 0,-1 0 0 0 0,1-1 0 0 0,0 1-1 0 0,0-1 1 0 0,-1 0 0 0 0,1 1 0 0 0,-1-1 0 0 0,1 1 0 0 0,0-1 0 0 0,-1 0-1 0 0,1 1 1 0 0,-1-1 0 0 0,0 0 0 0 0,1-1 0 0 0,17-14 599 0 0,20 0-551 0 0,-2-2 1 0 0,0-1-1 0 0,55-39 1 0 0,-71 43-40 0 0,0-1 1 0 0,-1 0-1 0 0,-1-2 1 0 0,0 0-1 0 0,-1-1 1 0 0,-1 0 0 0 0,15-26-1 0 0,-30 43-36 0 0,0 1-1 0 0,0-1 1 0 0,0 0-1 0 0,0 1 1 0 0,0-1 0 0 0,0 0-1 0 0,0 0 1 0 0,-1 0-1 0 0,1 0 1 0 0,-1 0-1 0 0,0 1 1 0 0,1-1 0 0 0,-1-4-1 0 0,0 6-5 0 0,-1 0 0 0 0,1-1 0 0 0,0 1 0 0 0,-1-1-1 0 0,1 1 1 0 0,0 0 0 0 0,0-1 0 0 0,-1 1 0 0 0,1 0 0 0 0,-1-1 0 0 0,1 1-1 0 0,0 0 1 0 0,-1-1 0 0 0,1 1 0 0 0,-1 0 0 0 0,1 0 0 0 0,-1 0-1 0 0,1-1 1 0 0,0 1 0 0 0,-1 0 0 0 0,1 0 0 0 0,-1 0 0 0 0,1 0 0 0 0,-1 0-1 0 0,1 0 1 0 0,-1 0 0 0 0,1 0 0 0 0,-1 0 0 0 0,1 0 0 0 0,-1 0 0 0 0,1 0-1 0 0,-2 1 1 0 0,-54 21-84 0 0,38-14 86 0 0,-4 0 5 0 0,-5 5-32 0 0,-1-2 1 0 0,-1-1 0 0 0,0-2-1 0 0,0 0 1 0 0,0-2 0 0 0,-55 4-1 0 0,84-10 27 0 0,0 0-1 0 0,0 0 0 0 0,-1 1 0 0 0,1-1 0 0 0,0 0 1 0 0,0 0-1 0 0,0 0 0 0 0,0 0 0 0 0,0 0 0 0 0,-1 0 1 0 0,1 0-1 0 0,0 0 0 0 0,0 0 0 0 0,0 0 0 0 0,0 0 0 0 0,-1 0 1 0 0,1 0-1 0 0,0 0 0 0 0,0 0 0 0 0,0 0 0 0 0,0 0 1 0 0,-1 0-1 0 0,1 0 0 0 0,0 0 0 0 0,0 0 0 0 0,0 0 1 0 0,0 0-1 0 0,-1 0 0 0 0,1-1 0 0 0,0 1 0 0 0,0 0 0 0 0,0 0 1 0 0,0 0-1 0 0,0 0 0 0 0,-1 0 0 0 0,1 0 0 0 0,0 0 1 0 0,0-1-1 0 0,0 1 0 0 0,0 0 0 0 0,0 0 0 0 0,0 0 1 0 0,0 0-1 0 0,0-1 0 0 0,0 1 0 0 0,0 0 0 0 0,0 0 0 0 0,0 0 1 0 0,0 0-1 0 0,-1-1 0 0 0,1 1 0 0 0,0 0 0 0 0,0 0 1 0 0,0 0-1 0 0,1 0 0 0 0,-1-1 0 0 0,0 1 0 0 0,11-9-45 0 0,21-7-93 0 0,-12 9 127 0 0,29-11 49 0 0,2 1 1 0 0,63-10-1 0 0,-211 62 386 0 0,8-7-371 0 0,-77 28 1 0 0,142-47-108 0 0,1 1 1 0 0,0 2 0 0 0,0 0 0 0 0,-32 25 0 0 0,53-36 28 0 0,1 0 0 0 0,0-1-1 0 0,0 1 1 0 0,-1 0 0 0 0,1 0-1 0 0,0 0 1 0 0,0 0 0 0 0,0 0-1 0 0,0 1 1 0 0,0-1 0 0 0,0 0-1 0 0,1 0 1 0 0,-1 1 0 0 0,0-1 0 0 0,0 0-1 0 0,1 1 1 0 0,-1-1 0 0 0,1 1-1 0 0,0-1 1 0 0,-1 1 0 0 0,1-1-1 0 0,0 3 1 0 0,0-3-20 0 0,1 1-1 0 0,-1-1 1 0 0,1 0 0 0 0,0 0-1 0 0,0 0 1 0 0,-1 0 0 0 0,1 0 0 0 0,0 0-1 0 0,0 0 1 0 0,0 0 0 0 0,0-1-1 0 0,0 1 1 0 0,0 0 0 0 0,0 0-1 0 0,0-1 1 0 0,1 1 0 0 0,-1-1-1 0 0,0 1 1 0 0,3 0 0 0 0,7 2-242 0 0,0 0 1 0 0,0-1 0 0 0,1 0 0 0 0,12-1 0 0 0,49 4-1949 0 0,-26 1-4871 0 0,-35-6 535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20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5673 0 0,'0'0'11128'0'0,"2"8"-11180"0"0,-2-5 58 0 0,0-1 1 0 0,0 1-1 0 0,1-1 1 0 0,0 1-1 0 0,-1-1 1 0 0,1 1-1 0 0,0-1 0 0 0,0 0 1 0 0,0 1-1 0 0,0-1 1 0 0,3 4-1 0 0,-2-5 20 0 0,-1-1 0 0 0,0 1 1 0 0,1 0-1 0 0,-1-1 0 0 0,0 1 0 0 0,1-1 0 0 0,-1 0 0 0 0,1 0 0 0 0,-1 1 1 0 0,1-1-1 0 0,-1 0 0 0 0,0 0 0 0 0,1 0 0 0 0,-1-1 0 0 0,1 1 0 0 0,-1 0 0 0 0,1 0 1 0 0,-1-1-1 0 0,0 1 0 0 0,1-1 0 0 0,-1 1 0 0 0,0-1 0 0 0,1 0 0 0 0,-1 1 1 0 0,0-1-1 0 0,0 0 0 0 0,0 0 0 0 0,0 0 0 0 0,2-2 0 0 0,3-1 267 0 0,0-1 0 0 0,0 0 0 0 0,-1 0 0 0 0,1 0 0 0 0,-2-1 0 0 0,7-7 0 0 0,-11 12-260 0 0,1 1 0 0 0,0-1 0 0 0,-1 0 0 0 0,1 1 0 0 0,-1-1 0 0 0,1 0-1 0 0,-1 0 1 0 0,1 1 0 0 0,-1-1 0 0 0,0 0 0 0 0,1 0 0 0 0,-1 0 0 0 0,0 0 0 0 0,0 1 0 0 0,1-1 0 0 0,-1 0 0 0 0,0 0-1 0 0,0 0 1 0 0,0 0 0 0 0,0 0 0 0 0,0 0 0 0 0,0 0 0 0 0,-1 1 0 0 0,1-1 0 0 0,0 0 0 0 0,0 0 0 0 0,0 0 0 0 0,-1 0-1 0 0,1 0 1 0 0,-1 1 0 0 0,1-1 0 0 0,-1 0 0 0 0,1 0 0 0 0,-1 1 0 0 0,1-1 0 0 0,-1 0 0 0 0,1 1 0 0 0,-1-1-1 0 0,0 1 1 0 0,1-1 0 0 0,-1 0 0 0 0,0 1 0 0 0,0 0 0 0 0,1-1 0 0 0,-1 1 0 0 0,0-1 0 0 0,0 1 0 0 0,0 0 0 0 0,0 0-1 0 0,1-1 1 0 0,-1 1 0 0 0,0 0 0 0 0,0 0 0 0 0,0 0 0 0 0,0 0 0 0 0,0 0 0 0 0,0 0 0 0 0,0 0 0 0 0,1 0 0 0 0,-1 0-1 0 0,-1 1 1 0 0,-45 0-1104 0 0,26 1-6903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2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1 242 10845 0 0,'0'0'9930'0'0,"7"-12"-9536"0"0,14-18-48 0 0,2 0 0 0 0,34-34 0 0 0,-38 45-462 0 0,-4 4-563 0 0,-1 1 0 0 0,0-2 0 0 0,14-21 0 0 0,-26 33-1964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20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8201 0 0,'0'0'13733'0'0,"51"81"-13621"0"0,-38-59-64 0 0,5 0-48 0 0,-3-4-200 0 0,3 2-552 0 0,0 1-604 0 0,-5-9-1108 0 0,2 6-3569 0 0</inkml:trace>
  <inkml:trace contextRef="#ctx0" brushRef="#br0" timeOffset="1">263 206 6929 0 0,'0'0'11377'0'0,"6"11"-11275"0"0,21 35-68 0 0,-26-45-17 0 0,1 1 1 0 0,0-1-1 0 0,0 0 1 0 0,-1 1-1 0 0,1-1 0 0 0,0 0 1 0 0,0 0-1 0 0,0 0 1 0 0,0 0-1 0 0,1-1 1 0 0,-1 1-1 0 0,0-1 1 0 0,0 1-1 0 0,0-1 1 0 0,1 0-1 0 0,-1 0 1 0 0,0 0-1 0 0,0 0 1 0 0,0 0-1 0 0,1 0 0 0 0,3-1 1 0 0,38-13 638 0 0,1-12 163 0 0,-43 25-756 0 0,-1 0-1 0 0,1 0 1 0 0,0 0-1 0 0,-1-1 1 0 0,1 1 0 0 0,-1-1-1 0 0,1 1 1 0 0,-1-1 0 0 0,0 1-1 0 0,0-1 1 0 0,1 0-1 0 0,-1 1 1 0 0,0-1 0 0 0,-1 0-1 0 0,1 0 1 0 0,0 0 0 0 0,-1 0-1 0 0,1 0 1 0 0,-1 0-1 0 0,1 0 1 0 0,-1-4 0 0 0,0 5-42 0 0,-1-1 1 0 0,0 1-1 0 0,0 0 1 0 0,0 0-1 0 0,0 0 1 0 0,0-1-1 0 0,0 1 1 0 0,0 0-1 0 0,-1 0 1 0 0,1 1 0 0 0,0-1-1 0 0,0 0 1 0 0,-1 0-1 0 0,1 1 1 0 0,-1-1-1 0 0,1 0 1 0 0,-1 1-1 0 0,1 0 1 0 0,-1-1-1 0 0,1 1 1 0 0,-1 0-1 0 0,1 0 1 0 0,-1-1 0 0 0,1 1-1 0 0,-1 1 1 0 0,1-1-1 0 0,-1 0 1 0 0,-2 1-1 0 0,-44 6-1194 0 0,19 4-3234 0 0,17-6-2151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21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7917 0 0,'0'0'10769'0'0,"74"-24"-10449"0"0,-54 20-260 0 0,-4 2-60 0 0,1 0-468 0 0,-1 0-608 0 0,-6 0-473 0 0,-2 0-2287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21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11897 0 0,'0'0'10357'0'0,"11"83"-10177"0"0,-4-57-172 0 0,-2 2-8 0 0,3-2-188 0 0,0 0-660 0 0,-1-4-592 0 0,1-1-1656 0 0,-1-5-5065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21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7737 0 0,'0'0'10920'0'0,"1"12"-10174"0"0,13 492 693 0 0,-14-504-1447 0 0,0 1 0 0 0,0 0 0 0 0,0 0 1 0 0,0 0-1 0 0,0 0 0 0 0,0 0 0 0 0,0 0 0 0 0,0 0 0 0 0,0 0 1 0 0,1-1-1 0 0,-1 1 0 0 0,0 0 0 0 0,0 0 0 0 0,1 0 0 0 0,-1 0 1 0 0,1-1-1 0 0,-1 1 0 0 0,1 0 0 0 0,-1 0 0 0 0,1-1 0 0 0,-1 1 1 0 0,1 0-1 0 0,0-1 0 0 0,-1 1 0 0 0,1 0 0 0 0,1 0 0 0 0,-1-1 12 0 0,0-1-1 0 0,0 1 0 0 0,0 0 0 0 0,0-1 0 0 0,0 1 0 0 0,0-1 0 0 0,0 1 1 0 0,0-1-1 0 0,0 1 0 0 0,0-1 0 0 0,0 0 0 0 0,0 1 0 0 0,-1-1 0 0 0,1 0 1 0 0,0 0-1 0 0,0 0 0 0 0,1-1 0 0 0,34-56 199 0 0,-31 49-268 0 0,-4 7 60 0 0,55-85-538 0 0,-49 78 473 0 0,-1 1 0 0 0,2 0 1 0 0,-1 0-1 0 0,1 0 0 0 0,0 1 1 0 0,1 0-1 0 0,12-7 0 0 0,-20 13 60 0 0,0 1-1 0 0,0-1 1 0 0,-1 1 0 0 0,1-1-1 0 0,0 1 1 0 0,0 0-1 0 0,-1-1 1 0 0,1 1 0 0 0,0 0-1 0 0,0-1 1 0 0,0 1 0 0 0,0 0-1 0 0,0 0 1 0 0,0 0-1 0 0,-1 0 1 0 0,1 0 0 0 0,0 0-1 0 0,0 0 1 0 0,0 0-1 0 0,0 0 1 0 0,0 1 0 0 0,0-1-1 0 0,-1 0 1 0 0,1 0 0 0 0,0 1-1 0 0,0-1 1 0 0,0 1-1 0 0,-1-1 1 0 0,1 1 0 0 0,0 0-1 0 0,1 0 13 0 0,-1 1 0 0 0,0 0 0 0 0,0 0 0 0 0,0-1 0 0 0,0 1 0 0 0,0 0 0 0 0,-1 0-1 0 0,1 0 1 0 0,-1 0 0 0 0,1 0 0 0 0,-1 0 0 0 0,0 3 0 0 0,-2 61 173 0 0,2-65-180 0 0,-8 44-659 0 0,-22 74 0 0 0,20-95-3806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22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12049 0 0,'0'0'8329'0'0,"-7"77"-8281"0"0,4-61-48 0 0,3 2-720 0 0,-2-8-904 0 0,2 0-2285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22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1 321 9497 0 0,'0'0'10161'0'0,"13"-13"-9613"0"0,104-93 379 0 0,31-23-947 0 0,-132 106-1462 0 0,-16 6-5410 0 0</inkml:trace>
  <inkml:trace contextRef="#ctx0" brushRef="#br0" timeOffset="1">57 1 980 0 0,'0'0'18730'0'0,"25"68"-18206"0"0,-17-44-144 0 0,4 0-148 0 0,-4 1-148 0 0,5 1-84 0 0,2-2 0 0 0,-2 0-108 0 0,0-2-420 0 0,-3-4-464 0 0,2-2-384 0 0,-4-3-861 0 0,-3-3-3515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23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3 190 12449 0 0,'0'0'7989'0'0,"-3"81"-7757"0"0,3-61-172 0 0,0-2-60 0 0,0 0-376 0 0,0-6-852 0 0,0 0-908 0 0</inkml:trace>
  <inkml:trace contextRef="#ctx0" brushRef="#br0" timeOffset="1">222 21 12537 0 0,'0'0'6665'0'0,"69"2"-6273"0"0,-44-2-160 0 0,6-2-120 0 0,-1-4-52 0 0,-2 2-60 0 0,-2 0-120 0 0,-9 0-480 0 0,-4 2-604 0 0,-3 2-553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23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12345 0 0,'0'0'9157'0'0,"12"69"-8393"0"0,-9-43-520 0 0,2 2-160 0 0,-3-2-80 0 0,4 4-4 0 0,1-3-208 0 0,1 1-508 0 0,-1-8-404 0 0,-4 4-604 0 0,2-10-2461 0 0,-5 0-4763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6:15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0 378 2828 0 0,'0'0'7336'0'0,"1"-18"-725"0"0,31 15-2772 0 0,14-6-2404 0 0,-24 5-655 0 0,1 1-526 0 0,0 1 1 0 0,0 2-1 0 0,36 2 1 0 0,0 1-42 0 0,-24-1-156 0 0,-29-1-19 0 0,0 0-1 0 0,0-1 1 0 0,0 0 0 0 0,1 0-1 0 0,-1 0 1 0 0,0-1 0 0 0,10-2-1 0 0,3-1-24 0 0,0 2 0 0 0,26-2 0 0 0,10-1 22 0 0,-52 5-30 0 0,13-4-1 0 0,-1 2 1 0 0,1 0 0 0 0,-1 0-1 0 0,1 2 1 0 0,0 0-1 0 0,0 1 1 0 0,-1 0-1 0 0,1 2 1 0 0,21 4-1 0 0,-18 0 3 0 0,0-1-1 0 0,0-2 1 0 0,1 0 0 0 0,-1 0-1 0 0,36 0 1 0 0,105-9 107 0 0,-42 0-43 0 0,9 5-7 0 0,258-6 123 0 0,-89-6-39 0 0,-209 15-129 0 0,-69-1 0 0 0,0-1-1 0 0,0 0 1 0 0,0-2 0 0 0,27-3-1 0 0,-13-1 66 0 0,53-3 0 0 0,193 8-16 0 0,160-6-82 0 0,-295-9 55 0 0,-86 8-44 0 0,60-1 0 0 0,-100 8 2 0 0,29 0-12 0 0,1 1-1 0 0,76 13 1 0 0,-96-12 26 0 0,0 0-1 0 0,-1-1 1 0 0,1-2-1 0 0,0-1 1 0 0,50-9-1 0 0,10-1 9 0 0,222 1-22 0 0,13 0-2 0 0,285-41 3 0 0,-447 52-5 0 0,33-3 2 0 0,-106-8 0 0 0,185-4 7 0 0,-51 1-1 0 0,-33 6-7 0 0,99-2-3 0 0,361-2 7 0 0,-143 0-1 0 0,563-24-14 0 0,-614 18 10 0 0,373-4-20 0 0,-556 18 24 0 0,270-9-1 0 0,275 19 5 0 0,-282 5-2 0 0,234-51-5 0 0,-757 40 4 0 0,89-4-26 0 0,115 12 1 0 0,-113-1 38 0 0,105-8 1 0 0,-158 0-368 0 0,65 7 1 0 0,-75 0-3782 0 0,-47-11 550 0 0,-8-8-3849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23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7949 0 0,'0'0'9907'0'0,"-1"14"-9119"0"0,-18 138 801 0 0,10-102-1610 0 0,3 1 0 0 0,1 0 0 0 0,3 1-1 0 0,4 54 1 0 0,-2-104-4 0 0,0 0-1 0 0,0-1 0 0 0,0 1 1 0 0,1 0-1 0 0,-1 0 0 0 0,0 0 1 0 0,1-1-1 0 0,-1 1 1 0 0,1 0-1 0 0,0-1 0 0 0,0 1 1 0 0,-1 0-1 0 0,1-1 0 0 0,0 1 1 0 0,0-1-1 0 0,0 0 1 0 0,1 1-1 0 0,-1-1 0 0 0,1 2 1 0 0,-1-3 10 0 0,0 0 1 0 0,0 0-1 0 0,0 0 1 0 0,0 0-1 0 0,0 0 1 0 0,0 0-1 0 0,0 0 1 0 0,0 0-1 0 0,0 0 1 0 0,0 0-1 0 0,0-1 1 0 0,0 1-1 0 0,0 0 1 0 0,0-1 0 0 0,0 1-1 0 0,-1 0 1 0 0,1-1-1 0 0,0 1 1 0 0,0-1-1 0 0,0 0 1 0 0,-1 1-1 0 0,1-1 1 0 0,0 0-1 0 0,0 0 1 0 0,8-9-31 0 0,-1 0 0 0 0,0 0 0 0 0,12-20 0 0 0,-16 23 93 0 0,10-15-61 0 0,-5 6-47 0 0,0 0 0 0 0,2 0 1 0 0,0 1-1 0 0,1 1 0 0 0,0 0 0 0 0,24-21 1 0 0,-36 35 64 0 0,1 0 0 0 0,-1-1 0 0 0,1 1 1 0 0,-1-1-1 0 0,1 1 0 0 0,-1 0 0 0 0,0-1 0 0 0,1 1 0 0 0,-1 0 1 0 0,1 0-1 0 0,-1-1 0 0 0,1 1 0 0 0,0 0 0 0 0,-1 0 1 0 0,1 0-1 0 0,-1 0 0 0 0,1 0 0 0 0,-1-1 0 0 0,1 1 1 0 0,-1 0-1 0 0,1 0 0 0 0,0 0 0 0 0,-1 1 0 0 0,1-1 1 0 0,-1 0-1 0 0,1 0 0 0 0,-1 0 0 0 0,1 0 0 0 0,-1 0 1 0 0,1 1-1 0 0,0-1 0 0 0,-1 0 0 0 0,1 1 0 0 0,-1-1 1 0 0,0 0-1 0 0,1 1 0 0 0,-1-1 0 0 0,1 1 0 0 0,5 27 471 0 0,-11 34 243 0 0,-20 30-90 0 0,2-13-2289 0 0,22-74 476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24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31 3132 0 0,'0'0'11992'0'0,"13"-4"-11127"0"0,-1-1-620 0 0,-1 1 117 0 0,-1 0 0 0 0,1 0-1 0 0,0 1 1 0 0,0 1 0 0 0,22-2-1 0 0,-33 4-357 0 0,0 0 0 0 0,0 0 0 0 0,1 0 0 0 0,-1 0 0 0 0,0 0 0 0 0,0 1 0 0 0,0-1 0 0 0,1 0 0 0 0,-1 0 0 0 0,0 0 0 0 0,0 1 0 0 0,0-1 0 0 0,0 0 0 0 0,1 0 0 0 0,-1 1 0 0 0,0-1-1 0 0,0 0 1 0 0,0 0 0 0 0,0 1 0 0 0,0-1 0 0 0,0 0 0 0 0,0 0 0 0 0,0 1 0 0 0,0-1 0 0 0,0 0 0 0 0,0 1 0 0 0,0-1 0 0 0,0 0 0 0 0,0 0 0 0 0,0 1 0 0 0,0-1 0 0 0,0 0 0 0 0,0 0 0 0 0,0 1 0 0 0,0-1-1 0 0,0 0 1 0 0,-1 0 0 0 0,1 1 0 0 0,0-1 0 0 0,0 0 0 0 0,0 0 0 0 0,0 0 0 0 0,-1 1 0 0 0,1-1 0 0 0,0 0 0 0 0,-7 12 249 0 0,-41 41-372 0 0,34-41-128 0 0,1 2 0 0 0,1 0 0 0 0,0 1 0 0 0,1 0 0 0 0,-15 26 0 0 0,26-40 272 0 0,-1 0 1 0 0,1 0-1 0 0,-1 0 1 0 0,1-1 0 0 0,0 1-1 0 0,-1 0 1 0 0,1 0 0 0 0,0 0-1 0 0,0 0 1 0 0,0 0 0 0 0,-1-1-1 0 0,1 1 1 0 0,0 0-1 0 0,0 0 1 0 0,0 0 0 0 0,0 0-1 0 0,1 0 1 0 0,-1 0 0 0 0,0 0-1 0 0,0 0 1 0 0,0-1-1 0 0,1 1 1 0 0,-1 0 0 0 0,0 0-1 0 0,1 0 1 0 0,-1 0 0 0 0,1-1-1 0 0,-1 1 1 0 0,1 0 0 0 0,-1-1-1 0 0,1 1 1 0 0,0 0-1 0 0,-1-1 1 0 0,2 2 0 0 0,1-1 56 0 0,0 0 1 0 0,0 0-1 0 0,0 0 1 0 0,0 0-1 0 0,0 0 1 0 0,0 0-1 0 0,0-1 1 0 0,0 0-1 0 0,0 1 1 0 0,5-2-1 0 0,40-3-1265 0 0,-14-5-4190 0 0,-17 2-2357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24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0 222 9005 0 0,'0'0'9985'0'0,"69"-30"-8897"0"0,-49 20-292 0 0,8 0-176 0 0,-2 0-184 0 0,-1 0-216 0 0,1-2-148 0 0,-3 0-64 0 0,-5-2-8 0 0,-6 2-144 0 0,-2 0-344 0 0,-4-1-340 0 0,-6 3-380 0 0,0 2-1024 0 0,-18-6-4461 0 0</inkml:trace>
  <inkml:trace contextRef="#ctx0" brushRef="#br0" timeOffset="1">26 1 8281 0 0,'0'0'13453'0'0,"43"64"-12641"0"0,-33-41-256 0 0,0 1-240 0 0,8-2-172 0 0,-8-2-132 0 0,3 2-12 0 0,2-4-128 0 0,-4 0-444 0 0,-4 1-504 0 0,1-7-544 0 0,-3-4-2921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24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8553 0 0,'0'0'6835'0'0,"11"-3"-6126"0"0,-5 2-589 0 0,2-2 116 0 0,0 0 1 0 0,0 1 0 0 0,0 0 0 0 0,0 1-1 0 0,0 0 1 0 0,1 0 0 0 0,-1 0-1 0 0,0 1 1 0 0,0 1 0 0 0,11 1-1 0 0,-18-2-223 0 0,-1 1 0 0 0,1 0-1 0 0,0-1 1 0 0,-1 1 0 0 0,1 0-1 0 0,-1-1 1 0 0,1 1 0 0 0,-1 0-1 0 0,1 0 1 0 0,-1 0-1 0 0,1 0 1 0 0,-1 0 0 0 0,0 0-1 0 0,0-1 1 0 0,1 1 0 0 0,-1 0-1 0 0,0 0 1 0 0,0 0 0 0 0,0 0-1 0 0,0 0 1 0 0,0 0 0 0 0,0 0-1 0 0,0 0 1 0 0,0 0 0 0 0,-1 0-1 0 0,1 0 1 0 0,0 0-1 0 0,-1-1 1 0 0,1 1 0 0 0,0 0-1 0 0,-1 0 1 0 0,0 1 0 0 0,-16 28-85 0 0,1-11-121 0 0,-40 58-1105 0 0,52-71 1528 0 0,1 1 0 0 0,0-1 0 0 0,-1 1 0 0 0,2 0 0 0 0,-1 0 0 0 0,1 1 0 0 0,0-1 0 0 0,1 0 0 0 0,0 1 0 0 0,-1 9 0 0 0,3-16-150 0 0,-1 0-1 0 0,1 1 0 0 0,0-1 1 0 0,-1 1-1 0 0,1-1 1 0 0,0 0-1 0 0,0 0 0 0 0,0 1 1 0 0,0-1-1 0 0,0 0 1 0 0,0 0-1 0 0,0 0 0 0 0,0 0 1 0 0,0 0-1 0 0,1 0 1 0 0,-1 0-1 0 0,0-1 0 0 0,1 1 1 0 0,-1 0-1 0 0,0-1 1 0 0,1 1-1 0 0,-1-1 0 0 0,1 1 1 0 0,-1-1-1 0 0,1 0 1 0 0,-1 0-1 0 0,1 0 0 0 0,-1 1 1 0 0,1-1-1 0 0,-1-1 1 0 0,1 1-1 0 0,-1 0 0 0 0,3-1 1 0 0,0 2-137 0 0,1-1 0 0 0,0-1 0 0 0,-1 1 0 0 0,1-1-1 0 0,-1 0 1 0 0,1 0 0 0 0,-1 0 0 0 0,1 0 0 0 0,7-5 0 0 0,-11 1-1623 0 0,-16-2-9817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28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60 508 0 0,'0'0'6025'0'0,"-8"-2"-5207"0"0,-1 1-424 0 0,6 1-163 0 0,0-1 1 0 0,0 1-1 0 0,0-1 0 0 0,0 1 1 0 0,0-1-1 0 0,0 0 1 0 0,0 0-1 0 0,0 0 0 0 0,0 0 1 0 0,0-1-1 0 0,1 1 1 0 0,-5-4-1 0 0,14 4 3308 0 0,32 2-3344 0 0,319 3 832 0 0,-197-6-981 0 0,17 4-42 0 0,271-10-84 0 0,-415 2 261 0 0,-34 6-176 0 0,0 0 0 0 0,0 0-1 0 0,0 0 1 0 0,0 0 0 0 0,0 0 0 0 0,0 0 0 0 0,0-1 0 0 0,0 1-1 0 0,-1 0 1 0 0,1 0 0 0 0,0 0 0 0 0,0 0 0 0 0,0 0 0 0 0,0 0-1 0 0,0 0 1 0 0,0 0 0 0 0,0 0 0 0 0,0 0 0 0 0,0 0 0 0 0,0 0-1 0 0,0-1 1 0 0,0 1 0 0 0,0 0 0 0 0,0 0 0 0 0,0 0 0 0 0,0 0 0 0 0,0 0-1 0 0,0 0 1 0 0,0 0 0 0 0,0 0 0 0 0,0 0 0 0 0,0 0 0 0 0,0 0-1 0 0,0-1 1 0 0,0 1 0 0 0,0 0 0 0 0,0 0 0 0 0,1 0 0 0 0,-1 0-1 0 0,0 0 1 0 0,0 0 0 0 0,0 0 0 0 0,0 0 0 0 0,0 0 0 0 0,0 0-1 0 0,0 0 1 0 0,0 0 0 0 0,0 0 0 0 0,0 0 0 0 0,0 0 0 0 0,0 0 0 0 0,0 0-1 0 0,1 0 1 0 0,-1 0 0 0 0,0 0 0 0 0,0-1 0 0 0,0 1 0 0 0,0 0-1 0 0,0 0 1 0 0,-21-2-240 0 0,-32 2-76 0 0,-1 3-1 0 0,-64 11 1 0 0,1 1-31 0 0,20-6 235 0 0,1-5 0 0 0,-1-3 0 0 0,-98-13 1 0 0,186 11 129 0 0,6 1 6 0 0,0 0 0 0 0,0 0 0 0 0,-1 0 0 0 0,1 0 0 0 0,0-1 0 0 0,0 0 1 0 0,0 1-1 0 0,-1-1 0 0 0,1 0 0 0 0,0-1 0 0 0,0 1 0 0 0,1-1 0 0 0,-1 1 0 0 0,0-1 0 0 0,-4-3 0 0 0,8 3-57 0 0,1 1 1 0 0,0-1 0 0 0,-1 1 0 0 0,1 0 0 0 0,0-1-1 0 0,0 1 1 0 0,0 0 0 0 0,0 0 0 0 0,0 1 0 0 0,0-1 0 0 0,0 0-1 0 0,0 1 1 0 0,1-1 0 0 0,-1 1 0 0 0,0-1 0 0 0,4 1-1 0 0,-4 0-3 0 0,83-13-20 0 0,1 4-1 0 0,167 6 1 0 0,-152 3 326 0 0,-86 0-207 0 0,1 1 1 0 0,-1 0-1 0 0,1 1 1 0 0,-1 1-1 0 0,1 0 1 0 0,-1 1 0 0 0,16 6-1 0 0,-31-10-69 0 0,0 0 1 0 0,0 0-1 0 0,0 0 1 0 0,0 0-1 0 0,1 0 0 0 0,-1 0 1 0 0,0 1-1 0 0,0-1 1 0 0,0 0-1 0 0,0 0 0 0 0,0 0 1 0 0,1 0-1 0 0,-1 0 1 0 0,0 0-1 0 0,0 0 0 0 0,0 0 1 0 0,0 0-1 0 0,0 1 1 0 0,0-1-1 0 0,1 0 0 0 0,-1 0 1 0 0,0 0-1 0 0,0 0 1 0 0,0 0-1 0 0,0 0 0 0 0,0 1 1 0 0,0-1-1 0 0,0 0 1 0 0,0 0-1 0 0,0 0 0 0 0,0 0 1 0 0,0 0-1 0 0,0 1 1 0 0,0-1-1 0 0,0 0 0 0 0,0 0 1 0 0,0 0-1 0 0,0 0 1 0 0,0 1-1 0 0,0-1 0 0 0,0 0 1 0 0,0 0-1 0 0,0 0 0 0 0,0 0 1 0 0,0 0-1 0 0,0 1 1 0 0,0-1-1 0 0,0 0 0 0 0,0 0 1 0 0,-1 0-1 0 0,1 0 1 0 0,0 0-1 0 0,0 0 0 0 0,0 1 1 0 0,0-1-1 0 0,0 0 1 0 0,0 0-1 0 0,-1 0 0 0 0,1 0 1 0 0,-15 8 103 0 0,-21 2 76 0 0,-253 40-1824 0 0,92-33-3771 0 0,131-16-301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32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4316 0 0,'0'0'9375'0'0,"14"0"-8833"0"0,856 16 5077 0 0,-866-16-5606 0 0,8 1 20 0 0,-1-1 0 0 0,1 0 0 0 0,-1-1 1 0 0,1-1-1 0 0,-1 1 0 0 0,1-2 0 0 0,-1 0 1 0 0,17-6-1 0 0,-29 9-6 0 0,1 0 0 0 0,0 0-1 0 0,0 0 1 0 0,-1 0 0 0 0,1 0 0 0 0,0 0 0 0 0,0 0 0 0 0,-1 0 0 0 0,1-1 0 0 0,0 1-1 0 0,0 0 1 0 0,-1 0 0 0 0,1 0 0 0 0,0 0 0 0 0,0 0 0 0 0,-1-1 0 0 0,1 1-1 0 0,0 0 1 0 0,0 0 0 0 0,0 0 0 0 0,0-1 0 0 0,-1 1 0 0 0,1 0 0 0 0,0 0 0 0 0,0 0-1 0 0,0-1 1 0 0,0 1 0 0 0,0 0 0 0 0,0 0 0 0 0,0-1 0 0 0,-1 1 0 0 0,1 0-1 0 0,0-1 1 0 0,0 1 0 0 0,0 0 0 0 0,0 0 0 0 0,0-1 0 0 0,0 1 0 0 0,0 0 0 0 0,1 0-1 0 0,-1-1 1 0 0,0 1 0 0 0,0 0 0 0 0,0 0 0 0 0,0-1 0 0 0,0 1 0 0 0,0 0 0 0 0,0 0-1 0 0,0-1 1 0 0,1 1 0 0 0,-1 0 0 0 0,0 0 0 0 0,0 0 0 0 0,0-1 0 0 0,0 1-1 0 0,1 0 1 0 0,-1 0 0 0 0,0 0 0 0 0,0 0 0 0 0,1-1 0 0 0,-1 1 0 0 0,1 0 0 0 0,-26-4 157 0 0,24 4-210 0 0,-57-3-412 0 0,0 2 0 0 0,1 3 0 0 0,-97 16 0 0 0,-27 1-684 0 0,122-14 816 0 0,39-2 431 0 0,0-1 1 0 0,-1-1 0 0 0,1-1 0 0 0,-31-4 0 0 0,86-6 733 0 0,71 4-667 0 0,114 7 1 0 0,-201-1-445 0 0,0 2 0 0 0,-1 0 0 0 0,1 1 1 0 0,-1 1-1 0 0,0 1 0 0 0,29 11 0 0 0,-32-8-2793 0 0,-13 1-2790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3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4 122 260 0 0,'0'0'5859'0'0,"0"-10"-5313"0"0,-1-43 2319 0 0,-1-5 7247 0 0,14 89-9917 0 0,-1-8 73 0 0,2 43 382 0 0,-3-1-1 0 0,-3 2 1 0 0,-1 105-1 0 0,-5-185-650 0 0,1 1 0 0 0,0-1 0 0 0,1 1 0 0 0,1 0 0 0 0,0-1 0 0 0,0 2 0 0 0,1-1 0 0 0,1 0 0 0 0,0 1 0 0 0,0 0-1 0 0,1 1 1 0 0,1-1 0 0 0,0 1 0 0 0,0 1 0 0 0,12-11 0 0 0,-19 19-8 0 0,0 0-1 0 0,0 0 1 0 0,0 1-1 0 0,0-1 1 0 0,0 1 0 0 0,0-1-1 0 0,1 1 1 0 0,-1-1-1 0 0,0 1 1 0 0,0 0-1 0 0,0 0 1 0 0,1-1-1 0 0,-1 1 1 0 0,0 0 0 0 0,0 0-1 0 0,0 0 1 0 0,1 0-1 0 0,-1 0 1 0 0,0 1-1 0 0,0-1 1 0 0,0 0 0 0 0,1 1-1 0 0,-1-1 1 0 0,1 1-1 0 0,2 1 13 0 0,-1 0 1 0 0,0 0-1 0 0,0 0 0 0 0,0 0 0 0 0,0 0 0 0 0,0 1 0 0 0,-1 0 0 0 0,3 2 0 0 0,3 5 81 0 0,0 1 1 0 0,-1-1-1 0 0,9 20 0 0 0,-12-21-32 0 0,-1 1 0 0 0,0 0 0 0 0,-1 0 0 0 0,0 0 0 0 0,-1 1 0 0 0,0-1 0 0 0,-1 0 0 0 0,0 12 0 0 0,-10 83-63 0 0,9-101-745 0 0,-1 8 2099 0 0,3-8-4036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31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6565 0 0,'0'0'7564'0'0,"-4"12"-6941"0"0,-11 41-104 0 0,14-50-449 0 0,0 0 0 0 0,1-1 0 0 0,-1 1 0 0 0,1 0 0 0 0,0 0 0 0 0,0-1 0 0 0,0 1 0 0 0,0 0 0 0 0,1 0 0 0 0,-1 0 0 0 0,1-1 0 0 0,-1 1 0 0 0,1 0 0 0 0,0-1 0 0 0,0 1 0 0 0,0 0 0 0 0,1-1 0 0 0,-1 0 0 0 0,0 1 0 0 0,1-1 0 0 0,0 0 0 0 0,0 1 0 0 0,-1-1 0 0 0,1 0 0 0 0,0 0 0 0 0,1-1 0 0 0,-1 1 0 0 0,0 0 0 0 0,0-1 0 0 0,1 1 0 0 0,-1-1 0 0 0,1 0 1 0 0,-1 0-1 0 0,1 0 0 0 0,0 0 0 0 0,-1 0 0 0 0,7 0 0 0 0,-3 1 142 0 0,0-1 0 0 0,0 0 1 0 0,0 0-1 0 0,1 0 1 0 0,-1-1-1 0 0,0 0 0 0 0,1-1 1 0 0,-1 1-1 0 0,0-1 0 0 0,1 0 1 0 0,-1-1-1 0 0,0 1 1 0 0,0-1-1 0 0,8-4 0 0 0,-12 5-109 0 0,0 0 1 0 0,-1 0-1 0 0,1 0 0 0 0,-1 0 0 0 0,1 0 0 0 0,-1 0 0 0 0,0-1 1 0 0,1 1-1 0 0,-1-1 0 0 0,0 1 0 0 0,0-1 0 0 0,0 1 1 0 0,0-1-1 0 0,0 1 0 0 0,0-1 0 0 0,-1 0 0 0 0,1 0 0 0 0,0 1 1 0 0,-1-1-1 0 0,0 0 0 0 0,1 0 0 0 0,-1 0 0 0 0,0 1 0 0 0,0-3 1 0 0,0 1-23 0 0,-1 0 1 0 0,0 0-1 0 0,0 1 1 0 0,0-1 0 0 0,0 0-1 0 0,0 1 1 0 0,-1-1-1 0 0,1 1 1 0 0,-1 0-1 0 0,1-1 1 0 0,-1 1 0 0 0,0 0-1 0 0,0 0 1 0 0,-3-2-1 0 0,-1-2-41 0 0,-1 1 0 0 0,1 0-1 0 0,-1 0 1 0 0,-1 1-1 0 0,1 0 1 0 0,0 0 0 0 0,-1 1-1 0 0,0 0 1 0 0,-16-4-1 0 0,16 6-9 0 0,1 0 0 0 0,-1 1 1 0 0,0 0-1 0 0,0 1 0 0 0,1-1 0 0 0,-1 1 0 0 0,1 1 0 0 0,-1-1 0 0 0,-8 4 0 0 0,13-4-140 0 0,1 0 0 0 0,-1 0 0 0 0,0 1 0 0 0,0-1 0 0 0,1 1 0 0 0,-1 0 0 0 0,1 0-1 0 0,-1-1 1 0 0,1 2 0 0 0,0-1 0 0 0,0 0 0 0 0,0 0 0 0 0,0 1 0 0 0,0-1 0 0 0,0 1 0 0 0,1-1 0 0 0,-1 1 0 0 0,1 0-1 0 0,0 0 1 0 0,0-1 0 0 0,0 1 0 0 0,0 0 0 0 0,0 0 0 0 0,1 0 0 0 0,-1 4 0 0 0,1 1-707 0 0,-4 18-5914 0 0,-3-6-3100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33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4 260 0 0,'0'0'10049'0'0,"14"-4"-7142"0"0,-11 7-2688 0 0,1 0 0 0 0,-1 0 0 0 0,0 1 0 0 0,0-1 0 0 0,0 1 0 0 0,-1 0 0 0 0,1-1 0 0 0,-1 1 0 0 0,0 0 0 0 0,0 1 1 0 0,0-1-1 0 0,0 0 0 0 0,-1 0 0 0 0,2 10 0 0 0,10 70 1232 0 0,-12-76-1308 0 0,4 109 480 0 0,-6-86-624 0 0,2-1 0 0 0,1 0 0 0 0,1 0-1 0 0,2 0 1 0 0,14 52 0 0 0,-20-86 249 0 0,1 1-1 0 0,-1-1 1 0 0,1 1 0 0 0,0-1 0 0 0,0 1-1 0 0,0-1 1 0 0,0 1 0 0 0,1-1 0 0 0,0 1 0 0 0,-1 0-1 0 0,4-7 1 0 0,24-56 160 0 0,-15 42-507 0 0,2 1 0 0 0,0 1 0 0 0,28-33 0 0 0,-42 55 91 0 0,-1-1 0 0 0,0 1 0 0 0,1 0 0 0 0,-1-1 0 0 0,1 1 0 0 0,-1 0 0 0 0,0-1 0 0 0,1 1 0 0 0,-1 0 0 0 0,1-1 0 0 0,-1 1 0 0 0,1 0 0 0 0,-1 0 0 0 0,1 0-1 0 0,-1 0 1 0 0,1-1 0 0 0,-1 1 0 0 0,1 0 0 0 0,-1 0 0 0 0,1 0 0 0 0,-1 0 0 0 0,1 0 0 0 0,-1 0 0 0 0,1 0 0 0 0,-1 0 0 0 0,1 0 0 0 0,0 1 0 0 0,-1-1 0 0 0,1 0 0 0 0,-1 0 0 0 0,0 0 0 0 0,1 1 0 0 0,0-1-1 0 0,14 19 59 0 0,2 26 184 0 0,-10-25-198 0 0,-2 1 0 0 0,0 0 1 0 0,-1 0-1 0 0,-1 0 0 0 0,-1 0 0 0 0,-1 1 0 0 0,-2 28 0 0 0,-7-36-154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33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0 132 0 0,'0'0'21286'0'0,"-3"72"-20642"0"0,-2-51-256 0 0,2 1-244 0 0,3-4-144 0 0,-2 2-44 0 0,2 0-440 0 0,0-2-600 0 0,0 2-604 0 0,0-8-3113 0 0,0 9-7984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6:19.3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0 419 1880 0 0,'0'0'4798'0'0,"17"-9"-3553"0"0,564-270 4112 0 0,-574 276-5340 0 0,1 0 0 0 0,0 0 0 0 0,-1 1 1 0 0,1 0-1 0 0,0 0 0 0 0,0 1 0 0 0,0 0 0 0 0,13 0 1 0 0,-21 1-23 0 0,1 0 1 0 0,-1 1 0 0 0,0-1-1 0 0,1 0 1 0 0,-1 0 0 0 0,1 1 0 0 0,-1-1-1 0 0,0 0 1 0 0,1 0 0 0 0,-1 1-1 0 0,0-1 1 0 0,1 0 0 0 0,-1 1 0 0 0,0-1-1 0 0,0 1 1 0 0,1-1 0 0 0,-1 0-1 0 0,0 1 1 0 0,0-1 0 0 0,0 1 0 0 0,0-1-1 0 0,0 1 1 0 0,1-1 0 0 0,-1 0-1 0 0,0 1 1 0 0,0-1 0 0 0,0 1 0 0 0,0-1-1 0 0,0 1 1 0 0,0-1 0 0 0,0 1-1 0 0,-1-1 1 0 0,1 1 0 0 0,0-1 0 0 0,0 0-1 0 0,0 1 1 0 0,0-1 0 0 0,0 1-1 0 0,-1-1 1 0 0,1 0 0 0 0,0 1 0 0 0,0-1-1 0 0,-1 1 1 0 0,1-1 0 0 0,0 0-1 0 0,-1 1 1 0 0,1-1 0 0 0,-1 1 0 0 0,-14 21-62 0 0,-32 22-29 0 0,-92 68 1 0 0,84-71 342 0 0,-69 68 1 0 0,121-107-249 0 0,1 1 1 0 0,-1 0-1 0 0,1 0 1 0 0,-1 0-1 0 0,1 0 1 0 0,0 0-1 0 0,0 0 1 0 0,1 0-1 0 0,-1 1 1 0 0,-1 5-1 0 0,3-9-4 0 0,0 1 0 0 0,0-1 0 0 0,0 1 0 0 0,0-1 0 0 0,0 1-1 0 0,0-1 1 0 0,0 1 0 0 0,0-1 0 0 0,0 0 0 0 0,0 1 0 0 0,0-1 0 0 0,0 1 0 0 0,0-1-1 0 0,1 1 1 0 0,-1-1 0 0 0,0 1 0 0 0,0-1 0 0 0,0 0 0 0 0,1 1 0 0 0,-1-1 0 0 0,0 0-1 0 0,1 1 1 0 0,-1-1 0 0 0,0 0 0 0 0,1 1 0 0 0,-1-1 0 0 0,1 0 0 0 0,-1 0-1 0 0,1 1 1 0 0,25 0 75 0 0,-8-5-17 0 0,-1-1 0 0 0,0-1 0 0 0,0 0 0 0 0,28-15 0 0 0,-5 2-34 0 0,4 0-106 0 0,306-120 456 0 0,-305 125-245 0 0,1 1 1 0 0,0 3 0 0 0,0 2-1 0 0,1 2 1 0 0,0 2 0 0 0,49 2 0 0 0,-94 2-132 0 0,-1 0 1 0 0,1 0-1 0 0,0 0 1 0 0,-1 0-1 0 0,1 0 0 0 0,0 0 1 0 0,-1 1-1 0 0,1-1 1 0 0,-1 1-1 0 0,1-1 1 0 0,0 1-1 0 0,-1-1 1 0 0,1 1-1 0 0,-1 0 1 0 0,0 0-1 0 0,3 2 1 0 0,-4-3 8 0 0,1 1 0 0 0,-1 0 0 0 0,0-1 1 0 0,0 1-1 0 0,0 0 0 0 0,0-1 0 0 0,1 1 1 0 0,-1-1-1 0 0,0 1 0 0 0,0 0 1 0 0,0-1-1 0 0,-1 1 0 0 0,1 0 0 0 0,0-1 1 0 0,0 1-1 0 0,0 0 0 0 0,0-1 0 0 0,-1 1 1 0 0,1 0-1 0 0,0-1 0 0 0,0 1 0 0 0,-1-1 1 0 0,1 1-1 0 0,-1-1 0 0 0,1 1 1 0 0,0-1-1 0 0,-1 1 0 0 0,-5 5 46 0 0,1-1-1 0 0,0 0 1 0 0,-1 0 0 0 0,0 0-1 0 0,-9 4 1 0 0,-129 69 9 0 0,-35 23-99 0 0,367-205 222 0 0,-154 87-192 0 0,228-108 295 0 0,-205 102 237 0 0,1 2 1 0 0,107-24-1 0 0,-135 40-517 0 0,1 0 1 0 0,0 2 0 0 0,0 2-1 0 0,0 1 1 0 0,0 1-1 0 0,49 8 1 0 0,-80-9-5 0 0,1 0 0 0 0,0 0 1 0 0,-1 0-1 0 0,1 0 0 0 0,0 0 1 0 0,-1 0-1 0 0,1 0 0 0 0,0 0 0 0 0,-1 0 1 0 0,1 0-1 0 0,-1 1 0 0 0,1-1 1 0 0,0 0-1 0 0,-1 0 0 0 0,1 1 0 0 0,-1-1 1 0 0,1 0-1 0 0,-1 1 0 0 0,1-1 1 0 0,-1 1-1 0 0,1-1 0 0 0,-1 0 0 0 0,1 1 1 0 0,-1-1-1 0 0,1 1 0 0 0,-1-1 0 0 0,0 1 1 0 0,1 0-1 0 0,-1-1 0 0 0,0 1 1 0 0,0-1-1 0 0,1 1 0 0 0,-1-1 0 0 0,0 1 1 0 0,0 0-1 0 0,0-1 0 0 0,0 1 1 0 0,0 0-1 0 0,0-1 0 0 0,0 1 0 0 0,0 0 1 0 0,0-1-1 0 0,0 1 0 0 0,0-1 0 0 0,0 1 1 0 0,0 0-1 0 0,0-1 0 0 0,-1 1 1 0 0,1 0-1 0 0,0-1 0 0 0,0 1 0 0 0,-1-1 1 0 0,1 1-1 0 0,0-1 0 0 0,-1 1 1 0 0,1-1-1 0 0,-1 1 0 0 0,1-1 0 0 0,-1 1 1 0 0,1-1-1 0 0,-1 1 0 0 0,1-1 1 0 0,-1 0-1 0 0,1 1 0 0 0,-2-1 0 0 0,-41 32 92 0 0,39-29-82 0 0,-146 75 22 0 0,111-60-42 0 0,0 2 0 0 0,1 1-1 0 0,-38 29 1 0 0,75-50 4 0 0,1 0 1 0 0,0 0-1 0 0,0 0 0 0 0,-1 0 0 0 0,1 0 0 0 0,0 1 0 0 0,0-1 0 0 0,-1 0 1 0 0,1 0-1 0 0,0 0 0 0 0,0 0 0 0 0,-1 0 0 0 0,1 0 0 0 0,0 1 0 0 0,0-1 1 0 0,-1 0-1 0 0,1 0 0 0 0,0 0 0 0 0,0 1 0 0 0,0-1 0 0 0,0 0 1 0 0,-1 0-1 0 0,1 0 0 0 0,0 1 0 0 0,0-1 0 0 0,0 0 0 0 0,0 0 0 0 0,0 1 1 0 0,0-1-1 0 0,0 0 0 0 0,0 1 0 0 0,0-1 0 0 0,0 0 0 0 0,0 0 0 0 0,0 1 1 0 0,0-1-1 0 0,0 0 0 0 0,0 0 0 0 0,0 1 0 0 0,0-1 0 0 0,0 0 0 0 0,0 0 1 0 0,0 1-1 0 0,0-1 0 0 0,0 0 0 0 0,1 1 0 0 0,15-1-98 0 0,29-12 105 0 0,203-83 147 0 0,-41 13-201 0 0,230-57 0 0 0,-360 119 185 0 0,0 4 0 0 0,1 2 0 0 0,0 5 1 0 0,105-1-1 0 0,-149 17-150 0 0,-33-7 17 0 0,-1 1 1 0 0,1-1-1 0 0,-1 0 1 0 0,1 1-1 0 0,-1-1 0 0 0,1 1 1 0 0,-1-1-1 0 0,1 1 1 0 0,-1-1-1 0 0,1 1 0 0 0,-1-1 1 0 0,1 1-1 0 0,-1-1 0 0 0,0 1 1 0 0,0-1-1 0 0,1 1 1 0 0,-1 0-1 0 0,0-1 0 0 0,0 1 1 0 0,1-1-1 0 0,-1 1 1 0 0,0 0-1 0 0,0-1 0 0 0,0 1 1 0 0,0 0-1 0 0,0-1 1 0 0,0 1-1 0 0,0 0 0 0 0,0-1 1 0 0,0 1-1 0 0,-1 0 1 0 0,1-1-1 0 0,0 1 0 0 0,0-1 1 0 0,0 1-1 0 0,-1 0 1 0 0,1-1-1 0 0,0 1 0 0 0,-1-1 1 0 0,1 1-1 0 0,-1-1 1 0 0,1 1-1 0 0,0-1 0 0 0,-1 1 1 0 0,1-1-1 0 0,-1 1 0 0 0,0-1 1 0 0,1 0-1 0 0,-1 1 1 0 0,1-1-1 0 0,-1 0 0 0 0,1 1 1 0 0,-2-1-1 0 0,-23 20 58 0 0,0-2 0 0 0,-2-1 0 0 0,0 0 0 0 0,-1-3 0 0 0,-37 15 0 0 0,15-5-39 0 0,-43 20-2 0 0,-206 108 311 0 0,279-135-426 0 0,34-15-39 0 0,42-16 198 0 0,55-29-4 0 0,384-140 108 0 0,-344 135-166 0 0,208-38 0 0 0,-341 82-26 0 0,0 1-1 0 0,0 1 0 0 0,1 0 1 0 0,-1 2-1 0 0,1 0 0 0 0,23 3 1 0 0,-41-3 22 0 0,-1 0 0 0 0,0 0 0 0 0,1 1 1 0 0,-1-1-1 0 0,1 0 0 0 0,-1 0 1 0 0,0 1-1 0 0,1-1 0 0 0,-1 0 0 0 0,1 1 1 0 0,-1-1-1 0 0,0 0 0 0 0,0 1 0 0 0,1-1 1 0 0,-1 0-1 0 0,0 1 0 0 0,1-1 0 0 0,-1 1 1 0 0,0-1-1 0 0,0 0 0 0 0,0 1 1 0 0,0-1-1 0 0,1 1 0 0 0,-1-1 0 0 0,0 1 1 0 0,0-1-1 0 0,0 1 0 0 0,0-1 0 0 0,0 1 1 0 0,0-1-1 0 0,0 1 0 0 0,0-1 0 0 0,0 1 1 0 0,0-1-1 0 0,-1 0 0 0 0,1 1 0 0 0,0-1 1 0 0,0 1-1 0 0,0-1 0 0 0,0 1 1 0 0,-1-1-1 0 0,1 0 0 0 0,0 1 0 0 0,-1-1 1 0 0,1 1-1 0 0,0-1 0 0 0,-1 0 0 0 0,1 1 1 0 0,0-1-1 0 0,-1 0 0 0 0,1 0 0 0 0,0 1 1 0 0,-1-1-1 0 0,0 1 0 0 0,-24 21 11 0 0,22-19-12 0 0,-53 38-29 0 0,-2-2 0 0 0,-2-3 0 0 0,-72 32 0 0 0,-1 1 28 0 0,99-50 8 0 0,13-9 29 0 0,0 2 0 0 0,1 0 0 0 0,0 2-1 0 0,-22 19 1 0 0,41-33-35 0 0,0 1-1 0 0,1-1 0 0 0,-1 1 1 0 0,0-1-1 0 0,1 1 0 0 0,-1-1 0 0 0,1 1 1 0 0,-1 0-1 0 0,1-1 0 0 0,-1 1 1 0 0,1 0-1 0 0,-1-1 0 0 0,1 1 1 0 0,0 0-1 0 0,-1 0 0 0 0,1-1 0 0 0,0 1 1 0 0,0 0-1 0 0,0 0 0 0 0,-1 0 1 0 0,1 0-1 0 0,0-1 0 0 0,0 1 1 0 0,0 1-1 0 0,16 5-107 0 0,32-12 97 0 0,187-76 184 0 0,-134 42-151 0 0,677-211 129 0 0,-738 239-174 0 0,1 2 1 0 0,-1 1 0 0 0,44-2 0 0 0,-85 11 27 0 0,1-1 1 0 0,0 0 0 0 0,-1 1-1 0 0,1-1 1 0 0,0 0-1 0 0,-1 1 1 0 0,1-1-1 0 0,0 0 1 0 0,0 1-1 0 0,-1-1 1 0 0,1 0-1 0 0,0 1 1 0 0,0-1-1 0 0,0 1 1 0 0,-1-1 0 0 0,1 1-1 0 0,0-1 1 0 0,0 1-1 0 0,0-1 1 0 0,0 1-1 0 0,0-1 1 0 0,0 0-1 0 0,0 1 1 0 0,0-1-1 0 0,0 1 1 0 0,0-1-1 0 0,0 1 1 0 0,0-1 0 0 0,1 1-1 0 0,-1-1 1 0 0,0 1-1 0 0,0-1 1 0 0,0 0-1 0 0,1 1 1 0 0,-1-1-1 0 0,0 1 1 0 0,0-1-1 0 0,1 0 1 0 0,-1 1-1 0 0,0-1 1 0 0,1 0 0 0 0,-1 1-1 0 0,0-1 1 0 0,1 0-1 0 0,-1 0 1 0 0,0 1-1 0 0,1-1 1 0 0,-1 0-1 0 0,1 0 1 0 0,-1 0-1 0 0,1 0 1 0 0,-1 1-1 0 0,1-1 1 0 0,-1 0 0 0 0,0 0-1 0 0,1 0 1 0 0,-1 0-1 0 0,1 0 1 0 0,-1 0-1 0 0,1 0 1 0 0,-1 0-1 0 0,1 0 1 0 0,-1 0-1 0 0,1 0 1 0 0,0-1-1 0 0,-35 32 150 0 0,29-27-176 0 0,-40 33-242 0 0,-67 41 1 0 0,68-50 191 0 0,2 2 1 0 0,-42 38-1 0 0,83-67 68 0 0,1-1-1 0 0,-1 0 1 0 0,1 0 0 0 0,-1 1-1 0 0,1-1 1 0 0,-1 0 0 0 0,1 1 0 0 0,-1-1-1 0 0,1 0 1 0 0,0 1 0 0 0,-1-1-1 0 0,1 1 1 0 0,0-1 0 0 0,-1 0 0 0 0,1 1-1 0 0,0-1 1 0 0,-1 1 0 0 0,1-1-1 0 0,0 1 1 0 0,0-1 0 0 0,0 1 0 0 0,-1 0-1 0 0,1-1 1 0 0,0 1 0 0 0,0-1-1 0 0,0 1 1 0 0,0-1 0 0 0,0 1 0 0 0,0-1-1 0 0,0 1 1 0 0,0 0 0 0 0,0-1-1 0 0,1 1 1 0 0,-1 0 0 0 0,20 2 43 0 0,32-15 186 0 0,392-138 408 0 0,-303 110-541 0 0,177-26 0 0 0,-272 60-132 0 0,69 1 0 0 0,-112 9-41 0 0,-10 4 109 0 0,-10 5 35 0 0,-144 78-309 0 0,-20 14 177 0 0,158-82-108 0 0,25-13-33 0 0,16-6 174 0 0,25-7 120 0 0,-1-2-1 0 0,1-2 1 0 0,69-21-1 0 0,-11 3-22 0 0,-28 9-59 0 0,300-59 73 0 0,3 29-33 0 0,-354 45-41 0 0,2-1-17 0 0,44 3-1 0 0,-63 0 11 0 0,0-1 1 0 0,0 1 0 0 0,1 0-1 0 0,-1 0 1 0 0,-1 0-1 0 0,1 1 1 0 0,0 0 0 0 0,0 0-1 0 0,-1 0 1 0 0,1 0 0 0 0,-1 1-1 0 0,1 0 1 0 0,-1 0-1 0 0,6 5 1 0 0,-9-5 5 0 0,1-1 0 0 0,-1 0 0 0 0,0 0-1 0 0,0 1 1 0 0,0-1 0 0 0,0 0 0 0 0,-1 1 0 0 0,1-1 0 0 0,0 1 0 0 0,-1-1-1 0 0,0 1 1 0 0,0-1 0 0 0,0 1 0 0 0,0-1 0 0 0,0 1 0 0 0,0-1 0 0 0,0 1 0 0 0,-1-1-1 0 0,0 1 1 0 0,1-1 0 0 0,-1 1 0 0 0,0-1 0 0 0,0 0 0 0 0,0 1 0 0 0,0-1 0 0 0,-1 0-1 0 0,1 0 1 0 0,-1 0 0 0 0,-2 3 0 0 0,-7 9 22 0 0,0-1 0 0 0,0 0 1 0 0,-15 12-1 0 0,21-20-29 0 0,-26 19-17 0 0,25-21 17 0 0,1 0-1 0 0,0 0 1 0 0,1 1 0 0 0,-1-1-1 0 0,0 1 1 0 0,1 0-1 0 0,0 0 1 0 0,0 1 0 0 0,0-1-1 0 0,1 1 1 0 0,0 0-1 0 0,-1 0 1 0 0,-2 8 0 0 0,6-12 6 0 0,1 0 0 0 0,-1-1 1 0 0,1 1-1 0 0,-1-1 1 0 0,1 1-1 0 0,-1-1 1 0 0,1 1-1 0 0,0-1 1 0 0,-1 1-1 0 0,1-1 1 0 0,0 0-1 0 0,-1 1 1 0 0,1-1-1 0 0,0 0 1 0 0,-1 0-1 0 0,1 0 1 0 0,0 1-1 0 0,0-1 0 0 0,-1 0 1 0 0,1 0-1 0 0,0 0 1 0 0,0 0-1 0 0,-1 0 1 0 0,1 0-1 0 0,0 0 1 0 0,0-1-1 0 0,1 1 1 0 0,27-2 109 0 0,186-52 46 0 0,-52 11-161 0 0,162-14 163 0 0,-248 49-87 0 0,0 2 0 0 0,97 7 0 0 0,-169-1-74 0 0,0 0 1 0 0,0 1-1 0 0,-1-1 0 0 0,1 1 1 0 0,0 0-1 0 0,-1 1 0 0 0,1-1 1 0 0,-1 1-1 0 0,1 0 1 0 0,4 3-1 0 0,-8-4-7 0 0,0 0 1 0 0,0 0-1 0 0,0 0 1 0 0,0 0-1 0 0,0 0 0 0 0,0 1 1 0 0,0-1-1 0 0,0 0 1 0 0,0 1-1 0 0,-1-1 0 0 0,1 1 1 0 0,-1-1-1 0 0,1 1 1 0 0,-1-1-1 0 0,1 1 0 0 0,-1-1 1 0 0,0 1-1 0 0,0-1 1 0 0,0 1-1 0 0,0 0 0 0 0,0-1 1 0 0,0 1-1 0 0,0-1 1 0 0,-1 1-1 0 0,1-1 0 0 0,0 1 1 0 0,-1-1-1 0 0,1 1 1 0 0,-1-1-1 0 0,0 1 0 0 0,-1 2 1 0 0,-14 18-97 0 0,-8 15 145 0 0,24-36-35 0 0,0-1 1 0 0,0 1-1 0 0,-1 0 0 0 0,1 0 0 0 0,0 0 0 0 0,0-1 0 0 0,1 1 0 0 0,-1 0 0 0 0,0 0 1 0 0,0 0-1 0 0,0-1 0 0 0,0 1 0 0 0,1 0 0 0 0,-1 0 0 0 0,0-1 0 0 0,1 1 0 0 0,-1 0 1 0 0,1-1-1 0 0,-1 1 0 0 0,1 0 0 0 0,-1-1 0 0 0,1 1 0 0 0,-1-1 0 0 0,1 1 0 0 0,-1 0 1 0 0,1-1-1 0 0,0 0 0 0 0,-1 1 0 0 0,1-1 0 0 0,0 1 0 0 0,0-1 0 0 0,-1 0 0 0 0,1 1 1 0 0,0-1-1 0 0,0 0 0 0 0,-1 0 0 0 0,1 0 0 0 0,0 0 0 0 0,0 0 0 0 0,0 0 0 0 0,-1 0 1 0 0,1 0-1 0 0,0 0 0 0 0,0 0 0 0 0,0 0 0 0 0,1 0 0 0 0,24-1 65 0 0,1 0 0 0 0,-1-2 0 0 0,0 0 0 0 0,0-2 1 0 0,0-1-1 0 0,46-17 0 0 0,-4 3-48 0 0,573-133 125 0 0,-488 126-119 0 0,1 7 0 0 0,194 0 0 0 0,-172 18-26 0 0,148 3 12 0 0,-319-1-15 0 0,0 1 0 0 0,-1-1-1 0 0,1 1 1 0 0,0 0 0 0 0,-1 0 0 0 0,1 1-1 0 0,0-1 1 0 0,-1 1 0 0 0,0 0 0 0 0,6 4-1 0 0,-9-6 4 0 0,0 1 0 0 0,0 0 0 0 0,0 0-1 0 0,0 0 1 0 0,0 0 0 0 0,0 0-1 0 0,0 1 1 0 0,-1-1 0 0 0,1 0-1 0 0,0 0 1 0 0,-1 0 0 0 0,1 1 0 0 0,-1-1-1 0 0,1 0 1 0 0,-1 1 0 0 0,0-1-1 0 0,1 0 1 0 0,-1 1 0 0 0,0-1 0 0 0,0 0-1 0 0,0 1 1 0 0,0-1 0 0 0,0 1-1 0 0,0-1 1 0 0,-1 0 0 0 0,1 1-1 0 0,0-1 1 0 0,-1 0 0 0 0,1 1 0 0 0,-1-1-1 0 0,1 0 1 0 0,-1 0 0 0 0,0 1-1 0 0,1-1 1 0 0,-1 0 0 0 0,0 0-1 0 0,0 0 1 0 0,-2 2 0 0 0,-7 9 5 0 0,-1 1 0 0 0,0-2 0 0 0,-1 0 1 0 0,-13 11-1 0 0,14-15-11 0 0,1 1-1 0 0,1 1 1 0 0,0 0 0 0 0,0 0 0 0 0,0 1 0 0 0,1 0-1 0 0,-9 16 1 0 0,17-25 10 0 0,-1 0 0 0 0,0 0-1 0 0,1 0 1 0 0,-1 0-1 0 0,0 0 1 0 0,1 0 0 0 0,-1 0-1 0 0,1 1 1 0 0,0-1 0 0 0,-1 0-1 0 0,1 0 1 0 0,0 1 0 0 0,0-1-1 0 0,0 0 1 0 0,0 0 0 0 0,0 1-1 0 0,0-1 1 0 0,0 0-1 0 0,0 0 1 0 0,1 1 0 0 0,-1-1-1 0 0,0 0 1 0 0,1 0 0 0 0,-1 1-1 0 0,1-1 1 0 0,-1 0 0 0 0,1 0-1 0 0,0 0 1 0 0,-1 0 0 0 0,1 0-1 0 0,0 0 1 0 0,0 0 0 0 0,0 0-1 0 0,0 0 1 0 0,0 0-1 0 0,0-1 1 0 0,0 1 0 0 0,0 0-1 0 0,0 0 1 0 0,0-1 0 0 0,0 1-1 0 0,0-1 1 0 0,0 1 0 0 0,1-1-1 0 0,-1 0 1 0 0,0 1 0 0 0,0-1-1 0 0,1 0 1 0 0,-1 0 0 0 0,0 0-1 0 0,2 0 1 0 0,10 2 44 0 0,0-2 0 0 0,0 1-1 0 0,-1-2 1 0 0,14-1 0 0 0,-23 2-37 0 0,66-11 69 0 0,133-39 1 0 0,-108 24-60 0 0,48-12-7 0 0,447-100 16 0 0,-589 138-25 0 0,20-4-9 0 0,-1 1 0 0 0,1 0 1 0 0,0 2-1 0 0,0 0 1 0 0,0 1-1 0 0,25 4 1 0 0,-43-4 5 0 0,-1 0 0 0 0,0 1 1 0 0,1-1-1 0 0,-1 0 0 0 0,0 1 0 0 0,1-1 1 0 0,-1 1-1 0 0,0 0 0 0 0,0-1 1 0 0,0 1-1 0 0,1 0 0 0 0,-1-1 0 0 0,0 1 1 0 0,0 0-1 0 0,0 0 0 0 0,0 0 0 0 0,0 0 1 0 0,-1 0-1 0 0,1 0 0 0 0,0 1 0 0 0,0-1 1 0 0,-1 0-1 0 0,1 0 0 0 0,-1 0 0 0 0,1 2 1 0 0,0 0-11 0 0,-1-1 1 0 0,0 0-1 0 0,0 1 1 0 0,-1-1 0 0 0,1 0-1 0 0,0 1 1 0 0,-1-1 0 0 0,0 0-1 0 0,1 0 1 0 0,-1 0-1 0 0,0 1 1 0 0,0-1 0 0 0,-2 3-1 0 0,-5 7-73 0 0,0 0-1 0 0,-1-1 0 0 0,-17 18 0 0 0,21-25 68 0 0,-8 8-25 0 0,-21 22 11 0 0,33-32 22 0 0,0-1-1 0 0,-1 0 1 0 0,1 1-1 0 0,0-1 1 0 0,0 0-1 0 0,0 1 1 0 0,1 0-1 0 0,-1-1 1 0 0,0 1-1 0 0,1-1 1 0 0,-1 1-1 0 0,0 0 1 0 0,1-1-1 0 0,0 1 1 0 0,-1 0 0 0 0,1 0-1 0 0,0-1 1 0 0,0 1-1 0 0,0 0 1 0 0,1 2-1 0 0,0-3 22 0 0,0 0-1 0 0,0 0 1 0 0,1 0 0 0 0,-1 0-1 0 0,1 0 1 0 0,-1-1 0 0 0,1 1-1 0 0,-1-1 1 0 0,1 1 0 0 0,-1-1-1 0 0,1 0 1 0 0,-1 1 0 0 0,1-1-1 0 0,0 0 1 0 0,-1 0 0 0 0,1 0-1 0 0,-1 0 1 0 0,3-1 0 0 0,39 0 210 0 0,-34 0-207 0 0,276-38 151 0 0,-89 7-171 0 0,296-2 602 0 0,-186 17-488 0 0,344-47 35 0 0,-532 55-304 0 0,-118 10 156 0 0,1 0 0 0 0,0-1 0 0 0,-1 1 0 0 0,1-1 0 0 0,-1 1 1 0 0,1 0-1 0 0,0-1 0 0 0,-1 1 0 0 0,0 0 0 0 0,1-1 1 0 0,-1 1-1 0 0,1 0 0 0 0,-1 0 0 0 0,0-1 0 0 0,0 1 0 0 0,1 0 1 0 0,-1 0-1 0 0,0 0 0 0 0,0 0 0 0 0,0-1 0 0 0,0 1 0 0 0,0 0 1 0 0,0 0-1 0 0,0 0 0 0 0,0 1 0 0 0,5 19-58 0 0,0-18 66 0 0,0-1-1 0 0,-1 0 1 0 0,1 0-1 0 0,0 0 1 0 0,0 0-1 0 0,0-1 1 0 0,0 0 0 0 0,1 0-1 0 0,-1 0 1 0 0,0-1-1 0 0,0 0 1 0 0,1 0-1 0 0,-1 0 1 0 0,9-2-1 0 0,7 2 37 0 0,118-7 63 0 0,192-33 1 0 0,-1-1-4488 0 0,-299 38-278 0 0,-12-1-2574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34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3696 0 0,'0'0'6664'0'0,"11"2"-5570"0"0,424 30 4444 0 0,-125-12-4034 0 0,-306-20-1467 0 0,95 9 771 0 0,147-6 0 0 0,-233-7-307 0 0,-18-4 221 0 0,-17-4-367 0 0,-16 3-764 0 0,1 2 0 0 0,-1 2 0 0 0,0 1 0 0 0,0 2 1 0 0,-43 4-1 0 0,17-2-168 0 0,-36-2-890 0 0,-226 1-4244 0 0,141 7 9503 0 0,479-21 538 0 0,-227 15-4095 0 0,1 3-1 0 0,86 15 1 0 0,-95-3-645 0 0,-57-14 107 0 0,0 0 1 0 0,1 0-1 0 0,-1 0 0 0 0,0 0 1 0 0,0 1-1 0 0,0-1 0 0 0,0 1 1 0 0,0-1-1 0 0,0 1 0 0 0,0 0 1 0 0,3 3-1 0 0,-4 3-4231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35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1968 0 0,'0'0'10886'0'0,"11"7"-5134"0"0,-3 32-4156 0 0,6 78-1 0 0,-4 133-1383 0 0,-7-249 382 0 0,5-9-218 0 0,16-26-82 0 0,15-17-250 0 0,-34 47-56 0 0,0 0-1 0 0,0 1 0 0 0,0-1 0 0 0,1 1 0 0 0,0 0 0 0 0,-1 1 0 0 0,1-1 0 0 0,0 1 0 0 0,1 0 0 0 0,-1 0 1 0 0,0 1-1 0 0,0 0 0 0 0,1 0 0 0 0,-1 1 0 0 0,10 0 0 0 0,-12 0 26 0 0,0 0-1 0 0,-1 1 1 0 0,1-1-1 0 0,0 1 1 0 0,-1 0-1 0 0,1 0 1 0 0,-1 0-1 0 0,1 1 1 0 0,-1-1-1 0 0,0 1 1 0 0,1 0-1 0 0,-1 0 1 0 0,0 0-1 0 0,0 0 1 0 0,0 1-1 0 0,0-1 1 0 0,-1 1-1 0 0,1 0 1 0 0,-1-1-1 0 0,0 1 1 0 0,1 0-1 0 0,-1 1 1 0 0,-1-1-1 0 0,1 0 1 0 0,0 0-1 0 0,-1 1 1 0 0,1-1-1 0 0,0 6 0 0 0,-1-4 84 0 0,0 1-1 0 0,0 0 0 0 0,-1 0 0 0 0,1 0 0 0 0,-1 0 0 0 0,-1 0 0 0 0,1 0 0 0 0,-1 0 0 0 0,0 0 0 0 0,-1 0 0 0 0,-1 7 0 0 0,-30 60-105 0 0,28-62-128 0 0,2-6-471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36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51 756 0 0,'0'0'13391'0'0,"1"-6"-12948"0"0,0 3-365 0 0,0 1 0 0 0,0-1-1 0 0,0 1 1 0 0,1-1 0 0 0,-1 1 0 0 0,1-1 0 0 0,0 1-1 0 0,-1 0 1 0 0,1 0 0 0 0,0 0 0 0 0,0 0 0 0 0,0 0-1 0 0,1 0 1 0 0,-1 1 0 0 0,0-1 0 0 0,1 1 0 0 0,-1-1-1 0 0,1 1 1 0 0,0 0 0 0 0,-1 0 0 0 0,1 0 0 0 0,0 0-1 0 0,-1 1 1 0 0,1-1 0 0 0,0 1 0 0 0,0 0 0 0 0,0-1-1 0 0,0 1 1 0 0,-1 0 0 0 0,1 1 0 0 0,0-1-1 0 0,0 0 1 0 0,0 1 0 0 0,-1 0 0 0 0,1 0 0 0 0,0 0-1 0 0,2 1 1 0 0,-3-2-27 0 0,-1 1-1 0 0,1 0 1 0 0,-1 0-1 0 0,0 0 1 0 0,1 0-1 0 0,-1 0 1 0 0,0 0-1 0 0,0 0 0 0 0,0 0 1 0 0,0 0-1 0 0,0 0 1 0 0,0 1-1 0 0,0-1 1 0 0,0 0-1 0 0,0 1 1 0 0,0-1-1 0 0,-1 1 1 0 0,1-1-1 0 0,-1 1 1 0 0,1-1-1 0 0,-1 1 1 0 0,1-1-1 0 0,-1 1 0 0 0,0 2 1 0 0,0 0 58 0 0,0 0-1 0 0,-1 0 1 0 0,0 0 0 0 0,0 0-1 0 0,0 0 1 0 0,0-1 0 0 0,-1 1-1 0 0,1 0 1 0 0,-5 6 0 0 0,-3 4 113 0 0,-1-1 0 0 0,0 0 0 0 0,-21 21 0 0 0,18-15 215 0 0,13-19-419 0 0,0 1-1 0 0,0-1 1 0 0,0 1 0 0 0,0-1 0 0 0,0 1-1 0 0,0-1 1 0 0,0 1 0 0 0,0-1-1 0 0,0 1 1 0 0,0-1 0 0 0,0 1 0 0 0,0-1-1 0 0,0 0 1 0 0,0 1 0 0 0,0-1-1 0 0,1 1 1 0 0,-1-1 0 0 0,0 1 0 0 0,0-1-1 0 0,1 0 1 0 0,-1 1 0 0 0,0-1-1 0 0,1 1 1 0 0,-1-1 0 0 0,0 0 0 0 0,1 1-1 0 0,3 1 26 0 0,0 0 0 0 0,0 0-1 0 0,1-1 1 0 0,-1 0-1 0 0,0 1 1 0 0,1-1 0 0 0,8 0-1 0 0,102 14-480 0 0,-64-10-4602 0 0,-32-5-640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39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1528 0 0,'0'0'8210'0'0,"-12"13"-7748"0"0,-207 175-23 0 0,209-181-445 0 0,6-5-36 0 0,0 1 1 0 0,0 0-1 0 0,0-1 1 0 0,1 1-1 0 0,-1 0 1 0 0,1 1-1 0 0,-1-1 0 0 0,1 1 1 0 0,0-1-1 0 0,-2 6 1 0 0,10-8-46 0 0,1 0 1 0 0,0-1-1 0 0,0 0 1 0 0,0 0-1 0 0,0 0 1 0 0,10-2-1 0 0,66-15 57 0 0,19-3-5376 0 0,-76 17 1692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39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4760 0 0,'0'0'4690'0'0,"14"1"-4069"0"0,341 8 1228 0 0,77 3-2247 0 0,234 59-923 0 0,41 1 1700 0 0,1344-44 1660 0 0,-398-15-979 0 0,-840 5-604 0 0,199 6 390 0 0,-761-9-816 0 0,-194-9-73 0 0,0 3 0 0 0,76 21 0 0 0,-130-29 27 0 0,0 0 0 0 0,0 0 1 0 0,0 0-1 0 0,-1 0 0 0 0,1 1 0 0 0,0-1 0 0 0,0 1 0 0 0,-1 0 1 0 0,1 0-1 0 0,-1 0 0 0 0,0 0 0 0 0,1 0 0 0 0,2 4 0 0 0,-5-6-21 0 0,0 1-1 0 0,1-1 1 0 0,-1 0 0 0 0,0 1-1 0 0,0-1 1 0 0,0 1-1 0 0,0-1 1 0 0,0 1-1 0 0,0-1 1 0 0,0 0-1 0 0,0 1 1 0 0,0-1-1 0 0,0 1 1 0 0,0-1 0 0 0,0 1-1 0 0,0-1 1 0 0,0 0-1 0 0,0 1 1 0 0,0-1-1 0 0,0 1 1 0 0,0-1-1 0 0,-1 1 1 0 0,1-1-1 0 0,0 0 1 0 0,0 1 0 0 0,0-1-1 0 0,-1 0 1 0 0,1 1-1 0 0,0-1 1 0 0,-1 0-1 0 0,1 1 1 0 0,-1-1-1 0 0,-27 9-3084 0 0,3-8-1303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40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4348 0 0,'0'0'9844'0'0,"16"4"-8940"0"0,80 15 260 0 0,-46-11-651 0 0,1 2 1 0 0,-2 2 0 0 0,95 38-1 0 0,-142-49-509 0 0,0-1-1 0 0,0 1 1 0 0,0 0 0 0 0,0 0-1 0 0,0 0 1 0 0,-1 1-1 0 0,1-1 1 0 0,0 0-1 0 0,-1 1 1 0 0,1-1 0 0 0,-1 1-1 0 0,1-1 1 0 0,-1 1-1 0 0,0 0 1 0 0,0 0-1 0 0,1 0 1 0 0,-1-1 0 0 0,0 1-1 0 0,-1 0 1 0 0,1 0-1 0 0,0 0 1 0 0,-1 0-1 0 0,1 3 1 0 0,-1-3 34 0 0,0 1 0 0 0,-1 0 0 0 0,0-1-1 0 0,1 1 1 0 0,-1-1 0 0 0,0 1 0 0 0,0-1 0 0 0,0 0 0 0 0,0 1 0 0 0,-1-1-1 0 0,1 0 1 0 0,-1 0 0 0 0,1 0 0 0 0,-1 0 0 0 0,-4 4 0 0 0,-5 4 111 0 0,-2 0 0 0 0,1-1 0 0 0,-1 0 0 0 0,-28 13 0 0 0,-84 33-259 0 0,104-48-2408 0 0,1-1-1 0 0,-30 5 1 0 0,12-7-7012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43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35 104 0 0,'0'0'15557'0'0,"9"-13"-6712"0"0,-15 18-8827 0 0,1 1 0 0 0,-1 1-1 0 0,1-1 1 0 0,0 1 0 0 0,1 0-1 0 0,-1 0 1 0 0,1 0 0 0 0,1 0 0 0 0,-1 1-1 0 0,1 0 1 0 0,1 0 0 0 0,0 0-1 0 0,0 0 1 0 0,0 0 0 0 0,1 0-1 0 0,0 0 1 0 0,0 0 0 0 0,1 1-1 0 0,1 10 1 0 0,0-6 0 0 0,0 0-1 0 0,1-1 0 0 0,0 1 1 0 0,1 0-1 0 0,0-1 0 0 0,1 1 1 0 0,1-1-1 0 0,-1 0 0 0 0,2 0 1 0 0,0-1-1 0 0,13 20 0 0 0,-16-27 24 0 0,0-1-1 0 0,1 1 1 0 0,0 0-1 0 0,-1-1 1 0 0,1 0-1 0 0,0 1 1 0 0,1-2-1 0 0,-1 1 0 0 0,0 0 1 0 0,1-1-1 0 0,-1 0 1 0 0,1 0-1 0 0,0 0 1 0 0,0-1-1 0 0,0 1 1 0 0,0-1-1 0 0,0-1 1 0 0,0 1-1 0 0,0 0 0 0 0,0-1 1 0 0,0 0-1 0 0,0-1 1 0 0,0 1-1 0 0,9-2 1 0 0,-3-1 33 0 0,0-1 0 0 0,0 0 0 0 0,0 0 0 0 0,0-1 0 0 0,-1 0 0 0 0,0-1 0 0 0,0 0 0 0 0,-1-1 0 0 0,16-13 0 0 0,-19 14 4 0 0,0 0-1 0 0,-1-1 0 0 0,1 1 0 0 0,-1-1 1 0 0,-1 0-1 0 0,1-1 0 0 0,-1 1 0 0 0,-1-1 0 0 0,1 0 1 0 0,-1 1-1 0 0,0-2 0 0 0,-1 1 0 0 0,0 0 1 0 0,-1 0-1 0 0,1-1 0 0 0,-1 1 0 0 0,-1-1 0 0 0,0 1 1 0 0,0-1-1 0 0,-3-15 0 0 0,2 16-48 0 0,-1 1-1 0 0,1-1 1 0 0,-2 1-1 0 0,1 0 1 0 0,-1 0-1 0 0,0 0 1 0 0,-1 0 0 0 0,1 0-1 0 0,-1 0 1 0 0,-1 1-1 0 0,1 0 1 0 0,-1 0-1 0 0,0 0 1 0 0,-1 0-1 0 0,1 1 1 0 0,-1 0 0 0 0,0 0-1 0 0,0 1 1 0 0,-1 0-1 0 0,1 0 1 0 0,-1 0-1 0 0,0 1 1 0 0,-11-4-1 0 0,12 5-50 0 0,0 0 0 0 0,-1 1 0 0 0,0 0 0 0 0,1 0 0 0 0,-1 1 0 0 0,1-1 0 0 0,-1 1-1 0 0,0 1 1 0 0,1 0 0 0 0,-1 0 0 0 0,0 0 0 0 0,1 0 0 0 0,0 1 0 0 0,-1 0 0 0 0,1 1 0 0 0,0-1-1 0 0,0 1 1 0 0,0 0 0 0 0,0 1 0 0 0,1 0 0 0 0,-1-1 0 0 0,1 2 0 0 0,0-1 0 0 0,-6 7 0 0 0,10-8-160 0 0,-1 0 0 0 0,0 1 0 0 0,1-1 0 0 0,-1 1 0 0 0,1-1 1 0 0,0 1-1 0 0,0 0 0 0 0,1 0 0 0 0,-1-1 0 0 0,1 1 0 0 0,0 0 1 0 0,0 0-1 0 0,0 0 0 0 0,0-1 0 0 0,1 1 0 0 0,0 0 0 0 0,1 5 1 0 0,9 19-7973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44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36 40 0 0,'0'0'8963'0'0,"7"-5"-8072"0"0,28-26 1566 0 0,-66 65 7030 0 0,26-26-8959 0 0,1 0 0 0 0,-1 1 1 0 0,1 0-1 0 0,1 0 0 0 0,-5 15 0 0 0,6-14-569 0 0,0 1 0 0 0,0 0 0 0 0,1 0 0 0 0,0 0 0 0 0,1 0 0 0 0,0 1 0 0 0,1-1 0 0 0,0 0-1 0 0,3 12 1 0 0,-1-17 74 0 0,-1 1-1 0 0,1-1 0 0 0,0 0 1 0 0,1-1-1 0 0,-1 1 1 0 0,1-1-1 0 0,0 1 0 0 0,0-1 1 0 0,1 0-1 0 0,0-1 1 0 0,-1 1-1 0 0,2-1 0 0 0,-1 0 1 0 0,0 0-1 0 0,1 0 1 0 0,0-1-1 0 0,0 0 0 0 0,0 0 1 0 0,0-1-1 0 0,0 1 1 0 0,0-1-1 0 0,1-1 0 0 0,7 2 1 0 0,-1 0 26 0 0,-1-1 0 0 0,1 0 0 0 0,0-1 0 0 0,0 0 0 0 0,0-1 0 0 0,0-1 0 0 0,-1 0 0 0 0,1 0 0 0 0,0-2 0 0 0,0 1 0 0 0,12-6 0 0 0,-18 6-8 0 0,-1-1 1 0 0,0-1 0 0 0,0 1-1 0 0,0-1 1 0 0,-1 0-1 0 0,1 0 1 0 0,-1 0-1 0 0,0-1 1 0 0,0 0 0 0 0,0 0-1 0 0,-1 0 1 0 0,0-1-1 0 0,0 1 1 0 0,0-1 0 0 0,-1 0-1 0 0,0 0 1 0 0,0 0-1 0 0,0-1 1 0 0,-1 1 0 0 0,0-1-1 0 0,0 1 1 0 0,-1-1-1 0 0,1 0 1 0 0,-2 0 0 0 0,1 0-1 0 0,-1 1 1 0 0,0-1-1 0 0,0 0 1 0 0,-1 0-1 0 0,0 0 1 0 0,0 0 0 0 0,0 1-1 0 0,-5-13 1 0 0,2 12-26 0 0,-1 0 0 0 0,0 0 0 0 0,0 0 0 0 0,-1 1-1 0 0,1 0 1 0 0,-2 0 0 0 0,1 0 0 0 0,0 0 0 0 0,-1 1 0 0 0,0 1 0 0 0,0-1 0 0 0,-1 1 0 0 0,1 0 0 0 0,-1 0-1 0 0,0 1 1 0 0,0 0 0 0 0,0 1 0 0 0,-1 0 0 0 0,1 0 0 0 0,0 0 0 0 0,-10 1 0 0 0,13 0-96 0 0,-1 0 0 0 0,1 1 0 0 0,-1-1 0 0 0,1 1 0 0 0,-1 1 0 0 0,0-1 0 0 0,1 1 0 0 0,-1 0 0 0 0,1 0 0 0 0,0 1 0 0 0,-1 0 0 0 0,1-1 0 0 0,0 2 0 0 0,0-1 0 0 0,0 1 0 0 0,0-1 0 0 0,1 1 0 0 0,-1 1 0 0 0,1-1 0 0 0,0 1 0 0 0,-1-1 0 0 0,2 1 0 0 0,-1 1 0 0 0,0-1 0 0 0,1 0 0 0 0,0 1 0 0 0,0 0 0 0 0,0-1 0 0 0,0 1 0 0 0,1 0 0 0 0,0 1 0 0 0,-2 7 0 0 0,1 31-5400 0 0,3-39 3397 0 0,0 8-5743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4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0 2736 0 0,'0'0'14115'0'0,"-34"10"-8525"0"0,26-5-5486 0 0,0 0 1 0 0,0 0-1 0 0,1 1 1 0 0,0 0-1 0 0,0 1 1 0 0,1-1-1 0 0,-1 1 1 0 0,1 1 0 0 0,1-1-1 0 0,0 1 1 0 0,0 0-1 0 0,0 0 1 0 0,1 1-1 0 0,0-1 1 0 0,1 1-1 0 0,-1 0 1 0 0,2 0-1 0 0,-1 0 1 0 0,2 0-1 0 0,-1 0 1 0 0,1 0 0 0 0,0 1-1 0 0,1-1 1 0 0,0 1-1 0 0,1-1 1 0 0,0 0-1 0 0,0 1 1 0 0,4 12-1 0 0,-3-17-83 0 0,1 0 0 0 0,0 0-1 0 0,0-1 1 0 0,0 0 0 0 0,1 1-1 0 0,-1-1 1 0 0,1 0 0 0 0,0-1-1 0 0,0 1 1 0 0,1-1 0 0 0,-1 0-1 0 0,1 0 1 0 0,-1 0-1 0 0,1 0 1 0 0,0-1 0 0 0,0 0-1 0 0,0 0 1 0 0,0 0 0 0 0,11 1-1 0 0,1 1 188 0 0,0-1-1 0 0,0-1 1 0 0,1-1-1 0 0,32-1 0 0 0,-38-1-186 0 0,0-1-1 0 0,-1 0 0 0 0,1-1 1 0 0,-1 0-1 0 0,0 0 0 0 0,0-2 1 0 0,0 1-1 0 0,0-1 0 0 0,-1-1 1 0 0,1 0-1 0 0,-2 0 0 0 0,16-13 1 0 0,-21 16-15 0 0,-1 0 1 0 0,1 0 0 0 0,-1-1-1 0 0,0 1 1 0 0,0-1 0 0 0,0 0-1 0 0,-1 0 1 0 0,0 0 0 0 0,1 0 0 0 0,-1 0-1 0 0,0 0 1 0 0,-1-1 0 0 0,1 1-1 0 0,-1-1 1 0 0,0 1 0 0 0,0-1 0 0 0,-1 0-1 0 0,1 1 1 0 0,-1-1 0 0 0,0 0-1 0 0,0 1 1 0 0,0-1 0 0 0,-1 0-1 0 0,0 1 1 0 0,0-1 0 0 0,0 1 0 0 0,0-1-1 0 0,-1 1 1 0 0,1-1 0 0 0,-1 1-1 0 0,0 0 1 0 0,-1 0 0 0 0,1 0 0 0 0,-4-4-1 0 0,0 0 1 0 0,0 1 1 0 0,-1 0-1 0 0,0 0 0 0 0,0 1 1 0 0,0 0-1 0 0,-1 0 0 0 0,0 1 1 0 0,0 0-1 0 0,0 0 0 0 0,-1 1 1 0 0,1 0-1 0 0,-1 1 0 0 0,0-1 1 0 0,0 2-1 0 0,0-1 0 0 0,-1 1 0 0 0,1 1 1 0 0,-1 0-1 0 0,1 0 0 0 0,-1 1 1 0 0,-12 1-1 0 0,11-1-147 0 0,0 1 1 0 0,0 1-1 0 0,0-1 0 0 0,0 2 0 0 0,1 0 1 0 0,-1 0-1 0 0,1 1 0 0 0,0 0 1 0 0,0 0-1 0 0,0 1 0 0 0,0 1 1 0 0,1 0-1 0 0,0 0 0 0 0,0 1 0 0 0,1 0 1 0 0,0 0-1 0 0,0 1 0 0 0,-8 10 1 0 0,5-1-832 0 0,-9 12-4986 0 0,-1-4-4790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55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65 1192 0 0,'0'0'5891'0'0,"-5"-47"3523"0"0,5 47-9340 0 0,-1 0 0 0 0,0 0 0 0 0,0-1 0 0 0,0 1 0 0 0,0 0 0 0 0,0 0 0 0 0,0 0 0 0 0,1 1-1 0 0,-1-1 1 0 0,0 0 0 0 0,0 0 0 0 0,0 0 0 0 0,0 1 0 0 0,0-1 0 0 0,1 0 0 0 0,-1 1 0 0 0,0-1 0 0 0,0 0 0 0 0,1 1 0 0 0,-1-1 0 0 0,0 1 0 0 0,1 0 0 0 0,-1-1 0 0 0,-1 2 0 0 0,-18 25 239 0 0,-6 32-369 0 0,21-44 51 0 0,0 0 1 0 0,2 0-1 0 0,-1 0 0 0 0,2 1 0 0 0,0 0 1 0 0,1-1-1 0 0,1 19 0 0 0,0-29-5 0 0,0 0 0 0 0,1-1-1 0 0,0 1 1 0 0,0 0 0 0 0,0-1 0 0 0,0 1 0 0 0,1-1 0 0 0,0 0-1 0 0,0 1 1 0 0,0-1 0 0 0,0 0 0 0 0,0 0 0 0 0,1 0-1 0 0,0-1 1 0 0,0 1 0 0 0,0-1 0 0 0,0 1 0 0 0,1-1 0 0 0,-1 0-1 0 0,1 0 1 0 0,0-1 0 0 0,0 1 0 0 0,0-1 0 0 0,0 0-1 0 0,0 0 1 0 0,0 0 0 0 0,1 0 0 0 0,5 1 0 0 0,5 0 33 0 0,0-1 1 0 0,0 0 0 0 0,0-2-1 0 0,0 1 1 0 0,0-2 0 0 0,0 0-1 0 0,0-1 1 0 0,-1 0 0 0 0,1-1-1 0 0,0-1 1 0 0,16-6 0 0 0,-13 4 18 0 0,-1-1 0 0 0,0-1 0 0 0,-1-1 0 0 0,0 0 0 0 0,0-1 0 0 0,-1 0 0 0 0,0-2 0 0 0,22-21 0 0 0,-34 30 40 0 0,1-1-1 0 0,-1 0 0 0 0,0 0 0 0 0,0 0 0 0 0,0 0 0 0 0,-1 0 0 0 0,1-1 0 0 0,-1 1 0 0 0,0-1 1 0 0,-1 0-1 0 0,1 0 0 0 0,-1 1 0 0 0,0-1 0 0 0,0 0 0 0 0,0 0 0 0 0,-1 0 0 0 0,0 0 1 0 0,0 0-1 0 0,0 0 0 0 0,0 0 0 0 0,-1 0 0 0 0,0 0 0 0 0,0 0 0 0 0,0 0 0 0 0,-1 0 0 0 0,1 0 1 0 0,-1 1-1 0 0,0-1 0 0 0,-1 1 0 0 0,1-1 0 0 0,-5-4 0 0 0,2 2-21 0 0,0 0-1 0 0,-1 1 0 0 0,0 0 1 0 0,0 0-1 0 0,-1 0 0 0 0,1 1 0 0 0,-1 0 1 0 0,0 0-1 0 0,-1 0 0 0 0,1 1 1 0 0,-1 0-1 0 0,0 1 0 0 0,0 0 1 0 0,0 0-1 0 0,0 1 0 0 0,-1 0 1 0 0,-13-2-1 0 0,7 4-66 0 0,0 0 1 0 0,-1 1-1 0 0,1 1 1 0 0,0 0-1 0 0,0 1 0 0 0,0 1 1 0 0,0 0-1 0 0,0 1 1 0 0,1 0-1 0 0,-19 11 0 0 0,25-12-155 0 0,-1 1 0 0 0,1 1 0 0 0,0 0 0 0 0,0 0 0 0 0,1 0 0 0 0,0 1 0 0 0,-10 12 0 0 0,13-14-213 0 0,1 0 1 0 0,-1 0 0 0 0,1 0 0 0 0,1 0-1 0 0,-1 1 1 0 0,1-1 0 0 0,0 1-1 0 0,0-1 1 0 0,1 1 0 0 0,0 0 0 0 0,0 0-1 0 0,0 0 1 0 0,0 7 0 0 0,3 7-5494 0 0,9 0-2691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6:20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69 1528 0 0,'0'0'12215'0'0,"3"2"-11687"0"0,10 1-296 0 0,0 0 0 0 0,1-1 1 0 0,-1 0-1 0 0,0-1 0 0 0,1 0 0 0 0,-1-2 1 0 0,0 1-1 0 0,16-4 0 0 0,-13 3-127 0 0,955-74 2819 0 0,-963 75-2768 0 0,25-1-878 0 0,-31 6-1 0 0,-19 6 183 0 0,2-3-109 0 0,-48 23-1677 0 0,22-19-5963 0 0,27-11 2580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56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1 560 0 0,'0'0'13635'0'0,"13"23"-10732"0"0,8 145 366 0 0,8 41-3390 0 0,-23-227 223 0 0,0 0-1 0 0,2 1 1 0 0,14-26 0 0 0,15-13-239 0 0,-34 52 85 0 0,0 0-1 0 0,1-1 0 0 0,0 1 1 0 0,0 0-1 0 0,0 1 0 0 0,0-1 1 0 0,0 1-1 0 0,1 0 0 0 0,9-5 1 0 0,-14 8 39 0 0,1 0 0 0 0,0 0 0 0 0,-1-1 0 0 0,1 1 0 0 0,0 0 0 0 0,0 0 0 0 0,0 0 0 0 0,-1 0 0 0 0,1 0 0 0 0,0 0 1 0 0,0 0-1 0 0,-1 0 0 0 0,1 0 0 0 0,0 1 0 0 0,0-1 0 0 0,-1 0 0 0 0,1 0 0 0 0,0 1 0 0 0,0-1 0 0 0,-1 0 0 0 0,1 1 0 0 0,-1-1 0 0 0,1 1 0 0 0,0-1 0 0 0,-1 1 1 0 0,1-1-1 0 0,-1 1 0 0 0,1 0 0 0 0,10 25-16 0 0,-6 34 224 0 0,-5-57-200 0 0,-3 205-371 0 0,3-207 295 0 0,0-1-1 0 0,0 1 0 0 0,0-1 1 0 0,0 1-1 0 0,0-1 0 0 0,0 1 1 0 0,0 0-1 0 0,0-1 1 0 0,1 1-1 0 0,-1-1 0 0 0,0 1 1 0 0,0-1-1 0 0,1 1 0 0 0,-1-1 1 0 0,0 1-1 0 0,1-1 0 0 0,-1 1 1 0 0,0-1-1 0 0,1 0 0 0 0,-1 1 1 0 0,0-1-1 0 0,1 1 0 0 0,-1-1 1 0 0,1 0-1 0 0,0 1 0 0 0,11 0-4797 0 0,-3-3-1310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5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7 392 0 0,'0'0'16598'0'0,"-5"13"-16162"0"0,4-10-398 0 0,-3 6-2 0 0,1 0-1 0 0,0 0 1 0 0,1 1-1 0 0,0-1 1 0 0,0 0 0 0 0,0 12-1 0 0,2-18-33 0 0,0-1 0 0 0,0 1 0 0 0,1-1 0 0 0,-1 1 0 0 0,0-1 0 0 0,1 0 0 0 0,0 1 0 0 0,-1-1 1 0 0,1 0-1 0 0,0 1 0 0 0,0-1 0 0 0,0 0 0 0 0,1 0 0 0 0,-1 0 0 0 0,0 0 0 0 0,1 0 0 0 0,0 0 0 0 0,-1 0 0 0 0,1 0 0 0 0,0-1 0 0 0,0 1 0 0 0,0 0 0 0 0,0-1 0 0 0,0 0 0 0 0,0 0 0 0 0,0 1 1 0 0,0-1-1 0 0,1 0 0 0 0,-1-1 0 0 0,0 1 0 0 0,1 0 0 0 0,-1-1 0 0 0,1 1 0 0 0,4-1 0 0 0,-2 1 120 0 0,1-1 0 0 0,-1 0 0 0 0,1 0 0 0 0,0 0 0 0 0,-1-1 1 0 0,1 0-1 0 0,-1 0 0 0 0,1 0 0 0 0,-1-1 0 0 0,0 1 0 0 0,0-1 0 0 0,1-1 0 0 0,-1 1 0 0 0,0-1 0 0 0,-1 0 0 0 0,1 0 0 0 0,0 0 1 0 0,-1-1-1 0 0,0 1 0 0 0,0-1 0 0 0,0 0 0 0 0,0 0 0 0 0,-1-1 0 0 0,1 1 0 0 0,-1-1 0 0 0,0 0 0 0 0,-1 0 0 0 0,1 0 1 0 0,-1 0-1 0 0,0 0 0 0 0,0 0 0 0 0,0-1 0 0 0,0-7 0 0 0,-1 11-60 0 0,-1 0 1 0 0,0 0-1 0 0,0 1 0 0 0,0-1 0 0 0,0 0 1 0 0,-1 0-1 0 0,1 1 0 0 0,0-1 1 0 0,-1 0-1 0 0,1 1 0 0 0,-1-1 1 0 0,0 0-1 0 0,1 1 0 0 0,-1-1 0 0 0,0 1 1 0 0,0-1-1 0 0,0 1 0 0 0,0 0 1 0 0,0-1-1 0 0,0 1 0 0 0,-1 0 0 0 0,1 0 1 0 0,-2-2-1 0 0,0 1-22 0 0,0 1 0 0 0,0-1 0 0 0,-1 1 0 0 0,1 0 0 0 0,-1-1 0 0 0,1 2 0 0 0,-1-1 0 0 0,1 0 0 0 0,-1 1 0 0 0,-6-1 0 0 0,1 1-74 0 0,0 0-1 0 0,0 1 1 0 0,1 0-1 0 0,-1 1 1 0 0,0-1 0 0 0,1 2-1 0 0,-1-1 1 0 0,-13 7-1 0 0,-25 23-1444 0 0,18-7-5204 0 0,18-14-1867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57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1488 0 0,'0'0'15256'0'0,"1"0"-15217"0"0,-1 0-1 0 0,1 0 1 0 0,0 0-1 0 0,0 0 1 0 0,0 0 0 0 0,-1 0-1 0 0,1 1 1 0 0,0-1-1 0 0,0 0 1 0 0,-1 0-1 0 0,1 1 1 0 0,0-1 0 0 0,-1 0-1 0 0,1 1 1 0 0,0-1-1 0 0,-1 1 1 0 0,1-1-1 0 0,0 1 1 0 0,-1-1-1 0 0,1 1 1 0 0,-1-1 0 0 0,1 1-1 0 0,-1-1 1 0 0,1 2-1 0 0,9 45 648 0 0,-2 1 0 0 0,-3 0-1 0 0,0 75 1 0 0,-4-57-615 0 0,11 68 1 0 0,-12-134-73 0 0,0 0 0 0 0,0 0-1 0 0,0 0 1 0 0,0 0 0 0 0,0 1 0 0 0,0-1 0 0 0,0 0 0 0 0,0 0-1 0 0,0 0 1 0 0,0 0 0 0 0,0 0 0 0 0,0 0 0 0 0,0 0 0 0 0,0 1 0 0 0,0-1-1 0 0,1 0 1 0 0,-1 0 0 0 0,0 0 0 0 0,0 0 0 0 0,0 0 0 0 0,0 0-1 0 0,0 0 1 0 0,0 0 0 0 0,0 1 0 0 0,0-1 0 0 0,0 0 0 0 0,1 0 0 0 0,-1 0-1 0 0,0 0 1 0 0,0 0 0 0 0,0 0 0 0 0,0 0 0 0 0,0 0 0 0 0,0 0-1 0 0,1 0 1 0 0,-1 0 0 0 0,0 0 0 0 0,0 0 0 0 0,0 0 0 0 0,0 0-1 0 0,0 0 1 0 0,0 0 0 0 0,1 0 0 0 0,-1 0 0 0 0,0 0 0 0 0,0 0 0 0 0,0 0-1 0 0,0 0 1 0 0,0 0 0 0 0,0 0 0 0 0,1 0 0 0 0,-1 0 0 0 0,0-1-1 0 0,0 1 1 0 0,0 0 0 0 0,0 0 0 0 0,10-10 9 0 0,15-25 66 0 0,-15 21-98 0 0,16-23-141 0 0,-15 22 26 0 0,0-1 1 0 0,0 1 0 0 0,2 1-1 0 0,23-22 1 0 0,-35 35 133 0 0,0 1 1 0 0,-1-1-1 0 0,1 0 0 0 0,0 1 0 0 0,0-1 1 0 0,0 1-1 0 0,-1-1 0 0 0,1 1 0 0 0,0 0 1 0 0,0-1-1 0 0,0 1 0 0 0,0 0 0 0 0,0 0 1 0 0,0-1-1 0 0,-1 1 0 0 0,1 0 0 0 0,0 0 1 0 0,0 0-1 0 0,0 0 0 0 0,0 0 0 0 0,0 0 1 0 0,0 1-1 0 0,0-1 0 0 0,0 0 0 0 0,0 0 1 0 0,0 1-1 0 0,-1-1 0 0 0,1 0 0 0 0,0 1 1 0 0,0-1-1 0 0,0 1 0 0 0,0-1 0 0 0,-1 1 1 0 0,1-1-1 0 0,0 1 0 0 0,-1 0 0 0 0,1-1 1 0 0,0 1-1 0 0,-1 0 0 0 0,1 0 0 0 0,-1-1 1 0 0,1 1-1 0 0,-1 0 0 0 0,1 0 0 0 0,-1 0 1 0 0,0 0-1 0 0,0 0 0 0 0,1 0 0 0 0,-1-1 1 0 0,0 1-1 0 0,0 2 0 0 0,12 60 412 0 0,-10-50-319 0 0,3 43 71 0 0,0 6-326 0 0,6-24-2914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57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4700 0 0,'0'0'16870'0'0,"-10"78"-16870"0"0,5-62-400 0 0,2-2-1052 0 0,1-2-1452 0 0,-6 3-6305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58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4804 0 0,'0'0'10287'0'0,"1"8"-9432"0"0,4 283 2523 0 0,-6-176-3396 0 0,1-106 11 0 0,-1-6 2 0 0,1 1 1 0 0,0 0 0 0 0,0 0 0 0 0,0 0-1 0 0,1 0 1 0 0,-1 0 0 0 0,1 0 0 0 0,0 0 0 0 0,0 0-1 0 0,0-1 1 0 0,0 1 0 0 0,1 0 0 0 0,0-1-1 0 0,2 5 1 0 0,-2-12 114 0 0,0 1 1 0 0,0-1-1 0 0,-1 0 0 0 0,1 0 0 0 0,-1 0 1 0 0,0 0-1 0 0,1-5 0 0 0,3-13-91 0 0,0 1 1 0 0,2 0-1 0 0,14-31 0 0 0,-17 42-35 0 0,0 1 0 0 0,1 0-1 0 0,1 1 1 0 0,-1-1-1 0 0,1 1 1 0 0,1 0-1 0 0,-1 0 1 0 0,1 1 0 0 0,1 0-1 0 0,8-6 1 0 0,-16 12 4 0 0,1 1 0 0 0,0-1-1 0 0,0 1 1 0 0,0-1 0 0 0,0 1 0 0 0,-1 0 0 0 0,1 0 0 0 0,0-1 0 0 0,0 1 0 0 0,0 0 0 0 0,0 0-1 0 0,0 0 1 0 0,0 0 0 0 0,0 0 0 0 0,0 0 0 0 0,-1 0 0 0 0,1 0 0 0 0,0 0 0 0 0,0 1 0 0 0,0-1-1 0 0,0 0 1 0 0,0 0 0 0 0,0 1 0 0 0,-1-1 0 0 0,1 1 0 0 0,0-1 0 0 0,0 1 0 0 0,-1-1 0 0 0,2 2-1 0 0,20 27-18 0 0,-16-16 126 0 0,-1-1-1 0 0,0 1 1 0 0,4 18 0 0 0,-5 0 7 0 0,-1 0 1 0 0,-2 55-1 0 0,-1-53-1109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58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4972 0 0,'0'0'10961'0'0,"3"-6"-10885"0"0,-1 3-33 0 0,0 1 0 0 0,-1-1 0 0 0,1 0 0 0 0,1 1 0 0 0,-1 0 0 0 0,0-1 0 0 0,1 1 0 0 0,-1 0 0 0 0,1 0 0 0 0,0 0 0 0 0,-1 1 0 0 0,1-1 0 0 0,5-1 0 0 0,-7 2-13 0 0,1 1-1 0 0,0-1 1 0 0,-1 1-1 0 0,1 0 1 0 0,0-1 0 0 0,-1 1-1 0 0,1 0 1 0 0,0 0 0 0 0,0 0-1 0 0,-1 0 1 0 0,1 0 0 0 0,0 1-1 0 0,-1-1 1 0 0,1 0-1 0 0,0 1 1 0 0,-1 0 0 0 0,1-1-1 0 0,-1 1 1 0 0,1 0 0 0 0,0-1-1 0 0,-1 1 1 0 0,0 0 0 0 0,1 0-1 0 0,-1 0 1 0 0,0 1-1 0 0,1-1 1 0 0,-1 0 0 0 0,0 0-1 0 0,0 1 1 0 0,0-1 0 0 0,0 1-1 0 0,1 1 1 0 0,0 1 67 0 0,0 0 1 0 0,0 0-1 0 0,-1 0 1 0 0,1 0-1 0 0,-1 0 1 0 0,0 0-1 0 0,0 0 1 0 0,0 1-1 0 0,-1-1 0 0 0,1 0 1 0 0,-1 0-1 0 0,0 1 1 0 0,0-1-1 0 0,-1 0 1 0 0,1 1-1 0 0,-1-1 1 0 0,-2 6-1 0 0,1-2 197 0 0,-1 0 0 0 0,0 0 1 0 0,-1-1-1 0 0,0 1 0 0 0,0-1 0 0 0,0 0 0 0 0,-10 11 1 0 0,14-18-299 0 0,-1 0 1 0 0,1 1 0 0 0,0-1-1 0 0,0 0 1 0 0,0 1-1 0 0,-1-1 1 0 0,1 0 0 0 0,0 0-1 0 0,0 1 1 0 0,0-1-1 0 0,0 0 1 0 0,0 1 0 0 0,-1-1-1 0 0,1 0 1 0 0,0 1 0 0 0,0-1-1 0 0,0 0 1 0 0,0 1-1 0 0,0-1 1 0 0,0 0 0 0 0,0 1-1 0 0,0-1 1 0 0,0 0 0 0 0,0 1-1 0 0,0-1 1 0 0,0 0-1 0 0,1 1 1 0 0,-1-1 0 0 0,0 0-1 0 0,0 1 1 0 0,0-1 0 0 0,0 0-1 0 0,1 1 1 0 0,-1-1-1 0 0,0 0 1 0 0,0 0 0 0 0,0 1-1 0 0,1-1 1 0 0,15 8-67 0 0,21-2 6 0 0,-18-6-489 0 0,-1 0 1 0 0,0-1-1 0 0,21-4 1 0 0,23-12-7019 0 0,-35 8 733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59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36 4000 0 0,'0'0'10817'0'0,"-8"-4"-10039"0"0,-25-8-40 0 0,31 12-661 0 0,1 0 0 0 0,0-1 0 0 0,-1 1 0 0 0,1 1 0 0 0,-1-1 0 0 0,1 0 0 0 0,-1 0-1 0 0,1 0 1 0 0,0 1 0 0 0,-1-1 0 0 0,1 1 0 0 0,-1-1 0 0 0,1 1 0 0 0,0-1 0 0 0,0 1-1 0 0,-1 0 1 0 0,1 0 0 0 0,0 0 0 0 0,0 0 0 0 0,0 0 0 0 0,-2 2 0 0 0,-18 24 1026 0 0,17-21-781 0 0,0 0-229 0 0,0 1 0 0 0,0 0-1 0 0,1 0 1 0 0,0 1 0 0 0,0-1 0 0 0,1 1 0 0 0,0-1 0 0 0,0 1 0 0 0,0 0-1 0 0,1-1 1 0 0,0 1 0 0 0,1 0 0 0 0,0 0 0 0 0,0 0 0 0 0,1 0 0 0 0,2 12 0 0 0,-2-16-96 0 0,0 0 0 0 0,1 1 1 0 0,-1-1-1 0 0,1 0 1 0 0,0 0-1 0 0,0 0 0 0 0,1 0 1 0 0,-1 0-1 0 0,1 0 1 0 0,0-1-1 0 0,0 1 1 0 0,0-1-1 0 0,0 0 0 0 0,0 0 1 0 0,1 0-1 0 0,-1 0 1 0 0,1-1-1 0 0,0 1 1 0 0,0-1-1 0 0,0 0 0 0 0,0 0 1 0 0,0-1-1 0 0,1 1 1 0 0,-1-1-1 0 0,1 0 1 0 0,-1 0-1 0 0,0 0 0 0 0,1 0 1 0 0,7-1-1 0 0,-2 0 15 0 0,-1 0-1 0 0,1-1 1 0 0,-1 0-1 0 0,1 0 1 0 0,-1-1-1 0 0,1 0 1 0 0,-1-1 0 0 0,0 0-1 0 0,0 0 1 0 0,0-1-1 0 0,-1 0 1 0 0,1-1-1 0 0,-1 0 1 0 0,0 0-1 0 0,0-1 1 0 0,9-9-1 0 0,-13 11 25 0 0,0 0 0 0 0,0-1-1 0 0,-1 1 1 0 0,1-1-1 0 0,-1 0 1 0 0,0 0 0 0 0,-1 0-1 0 0,1 0 1 0 0,-1-1 0 0 0,0 1-1 0 0,0-1 1 0 0,-1 1-1 0 0,0-1 1 0 0,0 0 0 0 0,0 1-1 0 0,0-1 1 0 0,-1 0-1 0 0,0 0 1 0 0,0 0 0 0 0,-1 1-1 0 0,0-1 1 0 0,0 0-1 0 0,0 1 1 0 0,0-1 0 0 0,-1 0-1 0 0,0 1 1 0 0,0 0-1 0 0,-4-6 1 0 0,3 6 13 0 0,0 0 0 0 0,0 1 0 0 0,0-1 0 0 0,-1 1 1 0 0,0 0-1 0 0,0 0 0 0 0,0 0 0 0 0,0 0 0 0 0,0 1 0 0 0,-1 0 0 0 0,0 0 0 0 0,0 0 0 0 0,1 0 0 0 0,-2 1 1 0 0,1 0-1 0 0,0 0 0 0 0,0 0 0 0 0,-1 1 0 0 0,1 0 0 0 0,-1 0 0 0 0,1 0 0 0 0,-1 0 0 0 0,1 1 0 0 0,-1 0 1 0 0,0 0-1 0 0,-7 2 0 0 0,7-1-135 0 0,0 0 0 0 0,1 0 0 0 0,-1 0 0 0 0,0 1 0 0 0,1 0 0 0 0,0 0 0 0 0,-1 1 0 0 0,1 0 0 0 0,0 0 0 0 0,0 0 0 0 0,-6 5 0 0 0,7-5-309 0 0,1 1 0 0 0,0-1-1 0 0,0 0 1 0 0,0 1 0 0 0,1 0 0 0 0,-1 0 0 0 0,1-1-1 0 0,0 1 1 0 0,0 1 0 0 0,0-1 0 0 0,1 0 0 0 0,-1 0-1 0 0,1 1 1 0 0,0-1 0 0 0,0 9 0 0 0,0 2-5311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9:5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88 272 0 0,'0'0'16226'0'0,"-4"-1"-15510"0"0,3 1-628 0 0,0 0-1 0 0,-1-1 0 0 0,1 1 0 0 0,0 0 1 0 0,-1 0-1 0 0,1 0 0 0 0,0 0 0 0 0,-1 1 1 0 0,1-1-1 0 0,0 0 0 0 0,-1 0 1 0 0,1 1-1 0 0,0-1 0 0 0,-1 1 0 0 0,1-1 1 0 0,0 1-1 0 0,0 0 0 0 0,0-1 0 0 0,-1 1 1 0 0,-1 2-1 0 0,1-1 61 0 0,0 1 1 0 0,0 0-1 0 0,0 0 0 0 0,0 0 0 0 0,1 0 1 0 0,-1 0-1 0 0,1 0 0 0 0,0 0 1 0 0,-1 4-1 0 0,-1 1-113 0 0,1 0 1 0 0,0 0-1 0 0,1-1 1 0 0,0 2-1 0 0,0-1 1 0 0,1 0-1 0 0,0 0 1 0 0,0 0-1 0 0,1 0 1 0 0,0 0-1 0 0,0 0 1 0 0,1 0-1 0 0,4 11 1 0 0,-4-14-17 0 0,0-1 1 0 0,0 1 0 0 0,1-1-1 0 0,0 0 1 0 0,-1 0-1 0 0,1 0 1 0 0,1 0-1 0 0,-1 0 1 0 0,0-1-1 0 0,1 0 1 0 0,0 1-1 0 0,0-1 1 0 0,0 0 0 0 0,0-1-1 0 0,0 1 1 0 0,1-1-1 0 0,-1 0 1 0 0,1 0-1 0 0,0 0 1 0 0,-1-1-1 0 0,1 0 1 0 0,0 0-1 0 0,6 1 1 0 0,1 0 76 0 0,0-2 0 0 0,0 1 0 0 0,1-1 0 0 0,-1-1 0 0 0,0 0 0 0 0,1-1 0 0 0,-1 0 0 0 0,0-1 0 0 0,-1 0-1 0 0,1-1 1 0 0,17-7 0 0 0,-24 8-62 0 0,0 0-1 0 0,0 0 1 0 0,0 0-1 0 0,-1 0 1 0 0,1-1-1 0 0,-1 1 0 0 0,1-1 1 0 0,-1 0-1 0 0,0-1 1 0 0,-1 1-1 0 0,1-1 1 0 0,-1 0-1 0 0,0 0 0 0 0,0 0 1 0 0,-1 0-1 0 0,1 0 1 0 0,-1 0-1 0 0,0-1 1 0 0,0 1-1 0 0,-1-1 1 0 0,0 0-1 0 0,0 1 0 0 0,0-1 1 0 0,-1 0-1 0 0,1 0 1 0 0,-2-7-1 0 0,0 6 31 0 0,-1-1 0 0 0,0 0 1 0 0,0 1-1 0 0,-1 0 0 0 0,0-1 0 0 0,0 1 0 0 0,0 0 0 0 0,-1 1 0 0 0,0-1 1 0 0,-1 1-1 0 0,1-1 0 0 0,-1 1 0 0 0,0 1 0 0 0,-1-1 0 0 0,0 1 0 0 0,0 0 1 0 0,0 0-1 0 0,0 0 0 0 0,-9-4 0 0 0,8 5-42 0 0,0-1 1 0 0,-1 1-1 0 0,0 0 0 0 0,0 1 0 0 0,0 0 1 0 0,0 0-1 0 0,0 1 0 0 0,0 0 1 0 0,-1 0-1 0 0,1 1 0 0 0,-1 0 1 0 0,0 1-1 0 0,1 0 0 0 0,-1 0 0 0 0,1 1 1 0 0,-1 0-1 0 0,-10 2 0 0 0,13 0-193 0 0,-1 0 0 0 0,1 0 0 0 0,0 0 0 0 0,-1 1 0 0 0,2 0 0 0 0,-1 0 0 0 0,0 1 0 0 0,1-1 0 0 0,-7 9 0 0 0,-22 17-4519 0 0,14-16-1323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0:0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61 3220 0 0,'0'0'10891'0'0,"-26"22"-8088"0"0,19-9-2698 0 0,1 0-1 0 0,-1 0 1 0 0,2 0 0 0 0,0 1-1 0 0,1 0 1 0 0,0 0-1 0 0,1 0 1 0 0,0 0-1 0 0,0 24 1 0 0,3-33-71 0 0,0 0 0 0 0,0 1-1 0 0,1-1 1 0 0,0 0 0 0 0,0 0 0 0 0,0 0 0 0 0,0 0-1 0 0,1 0 1 0 0,0 0 0 0 0,0 0 0 0 0,0-1 0 0 0,1 1-1 0 0,-1-1 1 0 0,1 1 0 0 0,0-1 0 0 0,1 0 0 0 0,-1 0-1 0 0,1-1 1 0 0,-1 1 0 0 0,1-1 0 0 0,0 1 0 0 0,1-1-1 0 0,-1 0 1 0 0,0-1 0 0 0,1 1 0 0 0,0-1 0 0 0,-1 0-1 0 0,1 0 1 0 0,0 0 0 0 0,7 1 0 0 0,-2-1 22 0 0,0 0-1 0 0,0 0 1 0 0,1-1 0 0 0,-1 0 0 0 0,0-1 0 0 0,1-1 0 0 0,-1 1 0 0 0,0-1 0 0 0,0-1-1 0 0,1 0 1 0 0,-1 0 0 0 0,18-8 0 0 0,-23 8-33 0 0,1-1 0 0 0,0 0 1 0 0,-1 0-1 0 0,1 0 0 0 0,-1 0 0 0 0,0-1 0 0 0,0 0 0 0 0,-1 0 0 0 0,1 0 1 0 0,-1-1-1 0 0,0 1 0 0 0,0-1 0 0 0,0 0 0 0 0,-1-1 0 0 0,1 1 0 0 0,-1 0 1 0 0,-1-1-1 0 0,1 0 0 0 0,-1 1 0 0 0,0-1 0 0 0,0 0 0 0 0,1-8 1 0 0,-3 3 88 0 0,1 0 1 0 0,-2 0-1 0 0,1 0 1 0 0,-2 0-1 0 0,1 0 1 0 0,-2 0 0 0 0,1 0-1 0 0,-1 1 1 0 0,-1-1-1 0 0,0 1 1 0 0,-1 0-1 0 0,0 0 1 0 0,-10-16 0 0 0,12 21-111 0 0,-1-1 1 0 0,0 1 0 0 0,0-1 0 0 0,0 1 0 0 0,0 1 0 0 0,-1-1 0 0 0,0 0-1 0 0,0 1 1 0 0,0 0 0 0 0,0 0 0 0 0,-1 1 0 0 0,0 0 0 0 0,1 0 0 0 0,-1 0-1 0 0,0 0 1 0 0,-1 1 0 0 0,1 0 0 0 0,0 0 0 0 0,-1 1 0 0 0,1 0 0 0 0,-1 0-1 0 0,1 0 1 0 0,-1 1 0 0 0,-8 0 0 0 0,11 1-38 0 0,-1 0-1 0 0,1 1 1 0 0,0-1 0 0 0,0 1-1 0 0,0 0 1 0 0,1 0 0 0 0,-1 0 0 0 0,0 0-1 0 0,1 1 1 0 0,-1-1 0 0 0,1 1-1 0 0,0 0 1 0 0,0 0 0 0 0,0 0-1 0 0,0 0 1 0 0,1 1 0 0 0,-1-1 0 0 0,1 1-1 0 0,0 0 1 0 0,0-1 0 0 0,0 1-1 0 0,1 0 1 0 0,-1 0 0 0 0,1 0-1 0 0,0 0 1 0 0,-1 6 0 0 0,0-1-494 0 0,1 0-1 0 0,0 0 1 0 0,0 0 0 0 0,1 0 0 0 0,0 11 0 0 0,1-12-973 0 0,0-1 0 0 0,1 1-1 0 0,-1 0 1 0 0,1-1 0 0 0,6 13 0 0 0,4 5-6879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0:01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40 2980 0 0,'0'0'11815'0'0,"-8"4"-10995"0"0,3-2-639 0 0,0 0 1 0 0,0 0 0 0 0,1 1-1 0 0,-1 0 1 0 0,1 0 0 0 0,0 0-1 0 0,0 0 1 0 0,0 1 0 0 0,0-1-1 0 0,0 1 1 0 0,1 0 0 0 0,0 0-1 0 0,-1 1 1 0 0,2-1 0 0 0,-1 1-1 0 0,0-1 1 0 0,1 1 0 0 0,0 0-1 0 0,0 0 1 0 0,-2 7 0 0 0,3-5-150 0 0,-1-1 0 0 0,1 1 1 0 0,0-1-1 0 0,1 1 0 0 0,-1 0 1 0 0,1-1-1 0 0,1 1 0 0 0,-1 0 0 0 0,1-1 1 0 0,0 1-1 0 0,1-1 0 0 0,0 1 1 0 0,0-1-1 0 0,0 0 0 0 0,1 0 0 0 0,-1 0 1 0 0,1 0-1 0 0,1 0 0 0 0,-1-1 1 0 0,1 1-1 0 0,0-1 0 0 0,1 0 0 0 0,-1 0 1 0 0,1 0-1 0 0,0-1 0 0 0,0 0 1 0 0,0 0-1 0 0,0 0 0 0 0,11 5 1 0 0,-7-4-25 0 0,-1-1 0 0 0,1-1 1 0 0,1 1-1 0 0,-1-1 1 0 0,0-1-1 0 0,1 0 0 0 0,-1 0 1 0 0,1-1-1 0 0,0 0 1 0 0,-1-1-1 0 0,1 0 0 0 0,0 0 1 0 0,14-3-1 0 0,-18 1 8 0 0,0 1 0 0 0,0-1-1 0 0,0-1 1 0 0,-1 1 0 0 0,1-1 0 0 0,-1 0 0 0 0,1 0-1 0 0,-1 0 1 0 0,0-1 0 0 0,0 0 0 0 0,0 0 0 0 0,-1 0-1 0 0,0-1 1 0 0,1 0 0 0 0,-2 1 0 0 0,1-1 0 0 0,0-1-1 0 0,-1 1 1 0 0,0 0 0 0 0,0-1 0 0 0,-1 0-1 0 0,3-7 1 0 0,-2 4 99 0 0,0 0-1 0 0,-1-1 1 0 0,0 1-1 0 0,0 0 1 0 0,-1-1-1 0 0,-1 1 1 0 0,1-1-1 0 0,-2 0 1 0 0,1 1-1 0 0,-1-1 1 0 0,-1 1-1 0 0,1 0 0 0 0,-7-18 1 0 0,6 22-83 0 0,0 0 0 0 0,-1 0 0 0 0,1 0 0 0 0,-1 0 0 0 0,0 0 0 0 0,-1 1-1 0 0,1 0 1 0 0,-1-1 0 0 0,0 1 0 0 0,0 1 0 0 0,0-1 0 0 0,0 0 0 0 0,-1 1 0 0 0,0 0 0 0 0,1 0 0 0 0,-1 0 0 0 0,0 1 0 0 0,0 0 0 0 0,-1 0 0 0 0,1 0-1 0 0,0 0 1 0 0,-1 1 0 0 0,1 0 0 0 0,-1 0 0 0 0,-5 0 0 0 0,2 1-7 0 0,0 0-1 0 0,0 1 1 0 0,0 0 0 0 0,0 1-1 0 0,0-1 1 0 0,0 2 0 0 0,0-1-1 0 0,1 1 1 0 0,-1 1 0 0 0,1-1-1 0 0,0 1 1 0 0,-11 8-1 0 0,13-9-174 0 0,1 1 0 0 0,0-1 0 0 0,0 1-1 0 0,0 1 1 0 0,1-1 0 0 0,0 0 0 0 0,-1 1-1 0 0,2 0 1 0 0,-1 0 0 0 0,0 0-1 0 0,1 1 1 0 0,0-1 0 0 0,0 1 0 0 0,1 0-1 0 0,0-1 1 0 0,0 1 0 0 0,0 0 0 0 0,-2 13-1 0 0,7 7-3131 0 0,8-11-3501 0 0,5-5-2273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6:20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16 5765 0 0,'0'0'7112'0'0,"13"-2"-6204"0"0,3-1-737 0 0,63-7 1202 0 0,-73 9-1259 0 0,0 1 1 0 0,0 0 0 0 0,0 0 0 0 0,1 1-1 0 0,-1 0 1 0 0,0 0 0 0 0,0 0 0 0 0,0 1-1 0 0,0 0 1 0 0,-1 0 0 0 0,9 4 0 0 0,-13-6-96 0 0,0 1 0 0 0,0 0 0 0 0,0 0 1 0 0,1 0-1 0 0,-1-1 0 0 0,0 1 0 0 0,0 0 1 0 0,0 1-1 0 0,0-1 0 0 0,-1 0 0 0 0,1 0 1 0 0,0 0-1 0 0,0 0 0 0 0,-1 1 0 0 0,1-1 1 0 0,-1 0-1 0 0,1 1 0 0 0,-1-1 0 0 0,1 0 1 0 0,-1 1-1 0 0,0-1 0 0 0,0 1 0 0 0,0-1 1 0 0,1 0-1 0 0,-2 3 0 0 0,1-1 15 0 0,-1 0-1 0 0,0 0 1 0 0,0 0-1 0 0,-1 0 1 0 0,1 0-1 0 0,0 0 1 0 0,-1 0 0 0 0,0-1-1 0 0,0 1 1 0 0,0 0-1 0 0,-2 2 1 0 0,-6 4 47 0 0,1 0 0 0 0,-1-1 0 0 0,-1 1 0 0 0,-17 9 0 0 0,-78 41 47 0 0,6-3-2061 0 0,34-17-5471 0 0,55-33-1401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0:01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4280 0 0,'0'0'10811'0'0,"-1"11"-10005"0"0,1 32 56 0 0,2 0 1 0 0,2 0-1 0 0,17 76 1 0 0,-2-6-986 0 0,-10-124 305 0 0,0 0 0 0 0,-1-1 0 0 0,10-18 0 0 0,-16 27-186 0 0,38-55 16 0 0,-38 55-26 0 0,1-1 1 0 0,0 1 0 0 0,0 0-1 0 0,0 0 1 0 0,0 0 0 0 0,0 0-1 0 0,1 1 1 0 0,-1-1-1 0 0,1 1 1 0 0,0 0 0 0 0,-1 0-1 0 0,1 0 1 0 0,0 1 0 0 0,5-2-1 0 0,-8 3 14 0 0,0 0-1 0 0,1 1 1 0 0,-1-1-1 0 0,0 0 0 0 0,0 1 1 0 0,1-1-1 0 0,-1 1 1 0 0,0-1-1 0 0,0 1 1 0 0,0 0-1 0 0,0 0 1 0 0,0-1-1 0 0,0 1 1 0 0,0 0-1 0 0,0 0 1 0 0,0 0-1 0 0,0 0 1 0 0,0 0-1 0 0,0 0 0 0 0,-1 0 1 0 0,1 0-1 0 0,-1 1 1 0 0,1-1-1 0 0,0 0 1 0 0,-1 0-1 0 0,0 1 1 0 0,1-1-1 0 0,-1 0 1 0 0,0 0-1 0 0,0 1 1 0 0,0-1-1 0 0,1 0 0 0 0,-2 2 1 0 0,5 47 322 0 0,-4-49-320 0 0,-5 92 268 0 0,0 2-4025 0 0,6-85 740 0 0,3-3-2637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0:02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27 6433 0 0,'0'0'9608'0'0,"-2"13"-9149"0"0,-5 39-173 0 0,7-51-272 0 0,0 1-1 0 0,0 0 1 0 0,0 0 0 0 0,0 0-1 0 0,1 0 1 0 0,-1-1 0 0 0,1 1-1 0 0,-1 0 1 0 0,1 0 0 0 0,0-1-1 0 0,-1 1 1 0 0,1 0-1 0 0,0-1 1 0 0,0 1 0 0 0,0-1-1 0 0,0 1 1 0 0,1-1 0 0 0,-1 1-1 0 0,0-1 1 0 0,1 0-1 0 0,-1 0 1 0 0,0 0 0 0 0,1 1-1 0 0,0-1 1 0 0,-1-1 0 0 0,1 1-1 0 0,-1 0 1 0 0,1 0-1 0 0,0-1 1 0 0,0 1 0 0 0,3 0-1 0 0,-1 0 108 0 0,0 0-1 0 0,0 0 0 0 0,0-1 0 0 0,1 0 0 0 0,-1 0 1 0 0,0 0-1 0 0,0 0 0 0 0,1 0 0 0 0,-1-1 1 0 0,0 0-1 0 0,6-1 0 0 0,-1-3 90 0 0,0 0 0 0 0,0 0 0 0 0,-1-1 0 0 0,0 0 0 0 0,8-7 0 0 0,-12 10-112 0 0,-1 0 1 0 0,1-1-1 0 0,-1 1 0 0 0,0-1 1 0 0,0 0-1 0 0,0 0 1 0 0,0 0-1 0 0,-1 0 1 0 0,0 0-1 0 0,0 0 1 0 0,0-1-1 0 0,3-8 1 0 0,-5 11-53 0 0,-1 1 1 0 0,1-1 0 0 0,0 1 0 0 0,-1-1-1 0 0,0 1 1 0 0,1-1 0 0 0,-1 1 0 0 0,0-1-1 0 0,1 1 1 0 0,-1 0 0 0 0,0-1 0 0 0,0 1-1 0 0,0 0 1 0 0,0 0 0 0 0,0 0 0 0 0,-1-1-1 0 0,1 1 1 0 0,0 0 0 0 0,0 1 0 0 0,-1-1-1 0 0,1 0 1 0 0,0 0 0 0 0,-1 1 0 0 0,1-1 0 0 0,-1 0-1 0 0,1 1 1 0 0,-1-1 0 0 0,1 1 0 0 0,-1 0-1 0 0,0 0 1 0 0,1 0 0 0 0,-1-1 0 0 0,-1 2-1 0 0,-6-3-54 0 0,1 1-1 0 0,0 1 1 0 0,0 0-1 0 0,-1 0 1 0 0,-9 1-1 0 0,12 1-89 0 0,0-1-1 0 0,0 1 1 0 0,0 0-1 0 0,0 1 0 0 0,1-1 1 0 0,-1 1-1 0 0,1 0 0 0 0,-9 7 1 0 0,-21 19-7971 0 0,25-23-426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0:02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5745 0 0,'0'0'11830'0'0,"-2"19"-10900"0"0,9 71 256 0 0,31 152 0 0 0,-38-241-1189 0 0,0-1 0 0 0,0 1 0 0 0,0-1 0 0 0,0 0 0 0 0,0 1 0 0 0,0-1 0 0 0,1 1 0 0 0,-1-1 0 0 0,0 0 0 0 0,0 1 1 0 0,0-1-1 0 0,0 1 0 0 0,1-1 0 0 0,-1 0 0 0 0,0 1 0 0 0,0-1 0 0 0,1 0 0 0 0,-1 1 0 0 0,0-1 0 0 0,0 0 0 0 0,1 0 0 0 0,-1 1 0 0 0,0-1 0 0 0,1 0 0 0 0,-1 0 0 0 0,0 0 0 0 0,1 1 0 0 0,-1-1 0 0 0,1 0 0 0 0,-1 0 0 0 0,0 0 0 0 0,1 0 0 0 0,-1 0 0 0 0,1 0 0 0 0,-1 0 0 0 0,0 0 0 0 0,1 0 0 0 0,16-11 136 0 0,14-32 167 0 0,-26 36-363 0 0,-2 3 58 0 0,7-11-58 0 0,0 1 0 0 0,1 1 0 0 0,0 0 0 0 0,1 0 0 0 0,23-18 0 0 0,-34 30 55 0 0,-1 1-1 0 0,1-1 1 0 0,-1 1-1 0 0,1 0 0 0 0,-1-1 1 0 0,1 1-1 0 0,0 0 1 0 0,-1-1-1 0 0,1 1 1 0 0,-1 0-1 0 0,1 0 1 0 0,0 0-1 0 0,-1-1 0 0 0,1 1 1 0 0,0 0-1 0 0,-1 0 1 0 0,1 0-1 0 0,0 0 1 0 0,-1 0-1 0 0,1 0 1 0 0,0 0-1 0 0,-1 1 0 0 0,1-1 1 0 0,0 0-1 0 0,-1 0 1 0 0,1 0-1 0 0,0 1 1 0 0,-1-1-1 0 0,2 1 0 0 0,8 19 14 0 0,-6 27 183 0 0,-4-45-189 0 0,0 27-367 0 0,0 61 693 0 0,0-30-7253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0:02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11925 0 0,'0'0'7709'0'0,"0"66"-6949"0"0,0-46-468 0 0,0 0-224 0 0,2-1-68 0 0,1-1-512 0 0,-3-2-764 0 0,2-2-924 0 0,-4-4-4353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0:0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3404 0 0,'0'0'12499'0'0,"4"11"-11532"0"0,18 52 634 0 0,22 108 1 0 0,-20-68-1748 0 0,-24-103 143 0 0,0 0-1 0 0,1 0 0 0 0,-1 0 1 0 0,0 0-1 0 0,1 0 0 0 0,-1 0 1 0 0,0 0-1 0 0,1 0 1 0 0,-1 0-1 0 0,0 0 0 0 0,1 0 1 0 0,-1 0-1 0 0,0 0 1 0 0,1 0-1 0 0,-1 0 0 0 0,0 0 1 0 0,1 0-1 0 0,-1 0 1 0 0,0-1-1 0 0,1 1 0 0 0,-1 0 1 0 0,0 0-1 0 0,0 0 0 0 0,1-1 1 0 0,-1 1-1 0 0,0 0 1 0 0,0 0-1 0 0,1-1 0 0 0,-1 1 1 0 0,0 0-1 0 0,0 0 1 0 0,0-1-1 0 0,1 1 0 0 0,-1 0 1 0 0,0-1-1 0 0,0 1 1 0 0,0 0-1 0 0,0-1 0 0 0,0 1 1 0 0,0 0-1 0 0,0-1 0 0 0,0 0 1 0 0,18-24 22 0 0,-10 13-43 0 0,7-9-100 0 0,-10 11 76 0 0,1 1-1 0 0,0 1 0 0 0,1-1 1 0 0,-1 1-1 0 0,2 0 1 0 0,-1 1-1 0 0,1 0 0 0 0,0 0 1 0 0,17-10-1 0 0,-25 16 44 0 0,1 1-1 0 0,0 0 1 0 0,-1 0-1 0 0,1-1 1 0 0,0 1-1 0 0,-1 0 1 0 0,1 0-1 0 0,0 0 1 0 0,-1 0-1 0 0,1 0 1 0 0,0 0-1 0 0,0 0 1 0 0,-1 0-1 0 0,1 0 1 0 0,0 0-1 0 0,-1 0 1 0 0,1 0-1 0 0,0 1 1 0 0,0-1-1 0 0,-1 0 1 0 0,1 1-1 0 0,-1-1 1 0 0,1 0 0 0 0,0 1-1 0 0,-1-1 1 0 0,1 1-1 0 0,-1-1 1 0 0,1 0-1 0 0,0 2 1 0 0,9 25 284 0 0,-9 43 522 0 0,-1-55-755 0 0,-6 58 516 0 0,-1 0-3745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0:03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10165 0 0,'0'0'7001'0'0,"10"-11"-6705"0"0,-5 5-291 0 0,40-40 294 0 0,-43 43-279 0 0,1 1 0 0 0,0 0 0 0 0,0 0-1 0 0,0 0 1 0 0,0 0 0 0 0,0 0 0 0 0,0 1-1 0 0,1-1 1 0 0,-1 1 0 0 0,1 0 0 0 0,-1 0-1 0 0,1 0 1 0 0,-1 0 0 0 0,1 1 0 0 0,-1 0-1 0 0,1-1 1 0 0,0 1 0 0 0,4 1 0 0 0,-6 0-4 0 0,-1 0 1 0 0,0 0-1 0 0,1 0 1 0 0,-1 0-1 0 0,0 0 1 0 0,0 0-1 0 0,0 1 1 0 0,0-1-1 0 0,0 0 1 0 0,0 1 0 0 0,0-1-1 0 0,0 1 1 0 0,-1-1-1 0 0,1 1 1 0 0,0-1-1 0 0,-1 1 1 0 0,1 0-1 0 0,-1-1 1 0 0,0 1-1 0 0,0 0 1 0 0,1-1-1 0 0,-1 1 1 0 0,0 0-1 0 0,-1 1 1 0 0,1 45 227 0 0,-2-38-232 0 0,-1-1 0 0 0,0 1 0 0 0,0 0 0 0 0,-1-1-1 0 0,0 0 1 0 0,-10 17 0 0 0,9-16 360 0 0,-1 0-1 0 0,1 1 1 0 0,1 0-1 0 0,-6 18 1 0 0,11-28-381 0 0,-1 0 0 0 0,1 0 1 0 0,-1 1-1 0 0,1-1 0 0 0,0 0 0 0 0,0 0 0 0 0,-1 0 1 0 0,1 0-1 0 0,0 0 0 0 0,0 0 0 0 0,0-1 0 0 0,0 1 1 0 0,0 0-1 0 0,0 0 0 0 0,0-1 0 0 0,0 1 0 0 0,0 0 1 0 0,1-1-1 0 0,-1 0 0 0 0,0 1 0 0 0,0-1 1 0 0,0 1-1 0 0,1-1 0 0 0,-1 0 0 0 0,0 0 0 0 0,0 0 1 0 0,1 0-1 0 0,1 0 0 0 0,43 5-991 0 0,27-5-5328 0 0,-40 0-116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0:04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99 5593 0 0,'0'0'11747'0'0,"-9"12"-11047"0"0,6-7-655 0 0,-3 1 119 0 0,1 1-1 0 0,0 0 1 0 0,1 1-1 0 0,0-1 1 0 0,0 1-1 0 0,0 0 1 0 0,1 0-1 0 0,0 0 1 0 0,1 0 0 0 0,0 0-1 0 0,0 1 1 0 0,-1 12-1 0 0,3-14-93 0 0,1-1-1 0 0,-1 1 1 0 0,1-1-1 0 0,0 1 1 0 0,1-1-1 0 0,-1 0 1 0 0,1 1-1 0 0,0-1 1 0 0,1 0-1 0 0,0 0 1 0 0,0 0-1 0 0,0-1 1 0 0,0 1-1 0 0,1-1 0 0 0,0 0 1 0 0,9 9-1 0 0,-5-7 14 0 0,-1-1-1 0 0,1 0 1 0 0,1-1-1 0 0,-1 0 1 0 0,1 0-1 0 0,0-1 1 0 0,0 0-1 0 0,0 0 1 0 0,0-1 0 0 0,16 3-1 0 0,-12-3-40 0 0,0-1 0 0 0,0 0 0 0 0,0-1 0 0 0,0-1-1 0 0,0 0 1 0 0,0 0 0 0 0,0-2 0 0 0,0 1 0 0 0,0-2 0 0 0,0 0 0 0 0,0 0 0 0 0,-1-1 0 0 0,1-1 0 0 0,-1 0-1 0 0,0-1 1 0 0,-1 0 0 0 0,14-9 0 0 0,-20 11-13 0 0,1 0 0 0 0,-2-1 0 0 0,1 0 0 0 0,0 1 0 0 0,-1-2 0 0 0,0 1-1 0 0,0 0 1 0 0,-1-1 0 0 0,1 0 0 0 0,-1 1 0 0 0,0-1 0 0 0,-1-1 0 0 0,0 1 0 0 0,0 0 0 0 0,0-1 0 0 0,0 1 0 0 0,-1-1-1 0 0,0 1 1 0 0,-1-1 0 0 0,1 1 0 0 0,-1-1 0 0 0,-1-7 0 0 0,-1 5 30 0 0,0 0 0 0 0,-1 0 1 0 0,0 0-1 0 0,0 0 0 0 0,-1 0 0 0 0,0 1 0 0 0,-1 0 1 0 0,0 0-1 0 0,0 0 0 0 0,-1 0 0 0 0,1 1 0 0 0,-2 0 1 0 0,1 0-1 0 0,-1 1 0 0 0,-8-7 0 0 0,4 4-19 0 0,-1 0 0 0 0,1 1 0 0 0,-1 1 0 0 0,-1 0 0 0 0,0 1 0 0 0,0 0 0 0 0,0 0-1 0 0,0 2 1 0 0,-1 0 0 0 0,-22-4 0 0 0,31 7-116 0 0,0 1 1 0 0,0-1-1 0 0,-1 1 0 0 0,1 0 0 0 0,0 1 1 0 0,0 0-1 0 0,0-1 0 0 0,0 2 0 0 0,0-1 1 0 0,0 0-1 0 0,0 1 0 0 0,0 0 0 0 0,0 0 0 0 0,0 1 1 0 0,1-1-1 0 0,-1 1 0 0 0,1 0 0 0 0,0 0 1 0 0,0 0-1 0 0,0 1 0 0 0,0 0 0 0 0,1-1 1 0 0,0 1-1 0 0,-1 1 0 0 0,1-1 0 0 0,0 0 1 0 0,1 1-1 0 0,-1-1 0 0 0,1 1 0 0 0,0 0 1 0 0,-2 8-1 0 0,0-2-676 0 0,-7 17-4860 0 0,-2-7-2704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0:05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1200 0 0,'0'0'12895'0'0,"-12"3"-12386"0"0,-37 9-66 0 0,46-11-390 0 0,1 1 0 0 0,0 0 0 0 0,-1-1 0 0 0,1 1 0 0 0,0 0-1 0 0,0 0 1 0 0,0 0 0 0 0,0 1 0 0 0,1-1 0 0 0,-1 0 0 0 0,1 1 0 0 0,-1-1-1 0 0,1 1 1 0 0,0-1 0 0 0,0 1 0 0 0,0 0 0 0 0,0-1 0 0 0,0 1-1 0 0,1 0 1 0 0,-1 0 0 0 0,1 0 0 0 0,0 3 0 0 0,-3 7 209 0 0,-1 0-108 0 0,1 0 0 0 0,0 1 0 0 0,1-1 0 0 0,1 1 0 0 0,0-1 0 0 0,1 1 0 0 0,0 0 0 0 0,1-1 0 0 0,3 17 1 0 0,-3-25-139 0 0,1-1 0 0 0,-1 1 1 0 0,1 0-1 0 0,0 0 1 0 0,0-1-1 0 0,1 1 1 0 0,-1-1-1 0 0,1 0 0 0 0,0 0 1 0 0,0 0-1 0 0,1 0 1 0 0,-1 0-1 0 0,1 0 1 0 0,0-1-1 0 0,0 0 0 0 0,0 0 1 0 0,0 0-1 0 0,0 0 1 0 0,1-1-1 0 0,-1 0 1 0 0,1 0-1 0 0,0 0 1 0 0,0 0-1 0 0,-1-1 0 0 0,1 1 1 0 0,0-1-1 0 0,9 0 1 0 0,4 0 87 0 0,-1 0-1 0 0,0-2 1 0 0,1 0 0 0 0,-1-1 0 0 0,0-1 0 0 0,0 0 0 0 0,0-1 0 0 0,0-1 0 0 0,0-1-1 0 0,-1-1 1 0 0,0 0 0 0 0,-1-1 0 0 0,1 0 0 0 0,-1-1 0 0 0,-1-1 0 0 0,0 0 0 0 0,0-1-1 0 0,-1-1 1 0 0,13-15 0 0 0,-23 24-38 0 0,1-1 1 0 0,-1-1-1 0 0,0 1 0 0 0,0 0 1 0 0,0-1-1 0 0,-1 0 0 0 0,0 0 0 0 0,0 1 1 0 0,0-1-1 0 0,0 0 0 0 0,-1-1 0 0 0,0 1 1 0 0,0 0-1 0 0,0 0 0 0 0,0-1 0 0 0,-1 1 1 0 0,0 0-1 0 0,-1-10 0 0 0,0 11-27 0 0,-1 0 0 0 0,1 0 0 0 0,-1 0-1 0 0,0 0 1 0 0,0 0 0 0 0,0 1 0 0 0,-1-1 0 0 0,1 1 0 0 0,-1-1-1 0 0,0 1 1 0 0,0 0 0 0 0,0 0 0 0 0,0 0 0 0 0,0 1 0 0 0,-1-1-1 0 0,1 1 1 0 0,-1 0 0 0 0,0 0 0 0 0,0 0 0 0 0,0 0 0 0 0,0 0-1 0 0,0 1 1 0 0,-7-2 0 0 0,0 1-59 0 0,0 0-1 0 0,-1 0 1 0 0,1 1-1 0 0,-1 0 1 0 0,1 1 0 0 0,-1 1-1 0 0,1 0 1 0 0,-1 0-1 0 0,1 1 1 0 0,0 0 0 0 0,0 1-1 0 0,0 1 1 0 0,-12 4-1 0 0,8-2-160 0 0,1 1-1 0 0,-1 1 1 0 0,1 0-1 0 0,1 1 1 0 0,0 1 0 0 0,0 0-1 0 0,0 0 1 0 0,-18 22-1 0 0,26-26-1 0 0,1 0 0 0 0,0-1 0 0 0,0 1 0 0 0,1 1 0 0 0,-4 9 0 0 0,1 11-2378 0 0,11-3-4746 0 0,10-8-1694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0:05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6249 0 0,'0'0'9340'0'0,"-12"12"-8608"0"0,-39 37-18 0 0,47-43-607 0 0,0-1 1 0 0,1 1-1 0 0,0 0 1 0 0,0 0-1 0 0,0 0 0 0 0,1 0 1 0 0,-1 1-1 0 0,1-1 1 0 0,1 1-1 0 0,-1-1 1 0 0,1 1-1 0 0,1 0 0 0 0,-1-1 1 0 0,1 1-1 0 0,0 0 1 0 0,1-1-1 0 0,0 9 0 0 0,0 9 43 0 0,-1-19-135 0 0,0-1 1 0 0,0 0 0 0 0,1 1 0 0 0,-1-1-1 0 0,1 0 1 0 0,0 1 0 0 0,0-1-1 0 0,0 0 1 0 0,1 0 0 0 0,0 0-1 0 0,-1 0 1 0 0,1 0 0 0 0,1 0-1 0 0,-1 0 1 0 0,1 0 0 0 0,-1-1-1 0 0,1 0 1 0 0,0 1 0 0 0,0-1 0 0 0,0 0-1 0 0,1 0 1 0 0,-1-1 0 0 0,1 1-1 0 0,-1-1 1 0 0,1 0 0 0 0,0 0-1 0 0,0 0 1 0 0,0 0 0 0 0,0 0-1 0 0,1-1 1 0 0,-1 0 0 0 0,0 0-1 0 0,0 0 1 0 0,1-1 0 0 0,4 1 0 0 0,3 0 76 0 0,0-1 1 0 0,0 0 0 0 0,0-1 0 0 0,-1 0 0 0 0,1-1 0 0 0,0 0 0 0 0,0-1 0 0 0,-1 0 0 0 0,0-1 0 0 0,0-1 0 0 0,0 1 0 0 0,11-8 0 0 0,-10 5-36 0 0,-1 0 0 0 0,-1-2-1 0 0,1 1 1 0 0,-1-1 0 0 0,-1-1-1 0 0,1 1 1 0 0,-2-2 0 0 0,12-16 0 0 0,-17 24-8 0 0,-1-1 0 0 0,0 1 1 0 0,0-1-1 0 0,-1 1 0 0 0,1-1 1 0 0,-1 1-1 0 0,0-1 0 0 0,0 0 1 0 0,0 1-1 0 0,0-1 1 0 0,-1 0-1 0 0,1 0 0 0 0,-1 0 1 0 0,0 0-1 0 0,0 0 0 0 0,-1 1 1 0 0,1-1-1 0 0,-1 0 1 0 0,0 0-1 0 0,0 0 0 0 0,0 1 1 0 0,0-1-1 0 0,0 0 0 0 0,-1 1 1 0 0,0 0-1 0 0,0-1 1 0 0,0 1-1 0 0,0 0 0 0 0,0 0 1 0 0,-1 0-1 0 0,1 0 0 0 0,-1 0 1 0 0,-6-4-1 0 0,5 4-45 0 0,0 0-1 0 0,-1 1 1 0 0,1-1-1 0 0,-1 1 1 0 0,0 0-1 0 0,1 0 1 0 0,-1 1 0 0 0,0-1-1 0 0,0 1 1 0 0,0 0-1 0 0,0 1 1 0 0,-1-1-1 0 0,1 1 1 0 0,0 0-1 0 0,0 0 1 0 0,0 1-1 0 0,0 0 1 0 0,0-1 0 0 0,0 2-1 0 0,0-1 1 0 0,0 0-1 0 0,0 1 1 0 0,0 0-1 0 0,-7 5 1 0 0,4-3-205 0 0,0 0-1 0 0,1 1 1 0 0,0 0 0 0 0,0 0 0 0 0,0 1-1 0 0,-7 8 1 0 0,9-10-327 0 0,1 1-1 0 0,0 0 1 0 0,1 0-1 0 0,-1 1 1 0 0,1-1 0 0 0,0 1-1 0 0,0 0 1 0 0,-3 9-1 0 0,3 9-5242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0:0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3056 0 0,'0'0'11095'0'0,"-12"6"-10439"0"0,-39 21-12 0 0,46-23-464 0 0,1 0 0 0 0,-1 0-1 0 0,1 1 1 0 0,0 0-1 0 0,0 0 1 0 0,1 0 0 0 0,-1 0-1 0 0,1 0 1 0 0,0 1 0 0 0,1-1-1 0 0,-1 1 1 0 0,1 0-1 0 0,0 0 1 0 0,1 0 0 0 0,-1 0-1 0 0,1 0 1 0 0,0 7-1 0 0,0-9-151 0 0,1 0-1 0 0,-1 1 1 0 0,1-1-1 0 0,0 1 1 0 0,1-1-1 0 0,-1 0 0 0 0,1 1 1 0 0,0-1-1 0 0,0 0 1 0 0,0 1-1 0 0,0-1 1 0 0,1 0-1 0 0,0 0 0 0 0,0 0 1 0 0,0 0-1 0 0,0-1 1 0 0,0 1-1 0 0,1 0 1 0 0,0-1-1 0 0,0 0 1 0 0,0 1-1 0 0,0-1 0 0 0,0 0 1 0 0,0-1-1 0 0,1 1 1 0 0,0-1-1 0 0,-1 1 1 0 0,1-1-1 0 0,0 0 0 0 0,0 0 1 0 0,0-1-1 0 0,0 1 1 0 0,1-1-1 0 0,-1 0 1 0 0,0 0-1 0 0,1-1 1 0 0,-1 1-1 0 0,0-1 0 0 0,8 0 1 0 0,1 0 68 0 0,1 0 1 0 0,-1-1-1 0 0,0-1 1 0 0,1 0-1 0 0,-1-1 1 0 0,0-1-1 0 0,0 0 1 0 0,13-6-1 0 0,-23 9-32 0 0,1-1-1 0 0,0 1 1 0 0,-1-1-1 0 0,1 0 0 0 0,-1 0 1 0 0,1 0-1 0 0,-1-1 1 0 0,0 1-1 0 0,0-1 0 0 0,0 0 1 0 0,0 0-1 0 0,0 0 1 0 0,-1 0-1 0 0,1 0 0 0 0,-1-1 1 0 0,0 1-1 0 0,0-1 1 0 0,0 1-1 0 0,-1-1 1 0 0,1 0-1 0 0,-1 0 0 0 0,0 0 1 0 0,0 1-1 0 0,0-1 1 0 0,-1 0-1 0 0,1 0 0 0 0,-1 0 1 0 0,0-1-1 0 0,0 1 1 0 0,-1-7-1 0 0,-1 5-23 0 0,0 1 0 0 0,0-1 0 0 0,0 1 0 0 0,-1 0-1 0 0,1 0 1 0 0,-1 0 0 0 0,-1 0 0 0 0,1 0 0 0 0,-1 0 0 0 0,1 1 0 0 0,-1 0 0 0 0,-1 0-1 0 0,1 0 1 0 0,0 0 0 0 0,-1 1 0 0 0,0-1 0 0 0,0 1 0 0 0,0 0 0 0 0,0 1 0 0 0,-1-1-1 0 0,1 1 1 0 0,0 0 0 0 0,-9-1 0 0 0,5 0-214 0 0,-1 1 0 0 0,1 0 0 0 0,0 1 0 0 0,0 0 0 0 0,-1 1 0 0 0,1 0 0 0 0,-1 0 1 0 0,1 1-1 0 0,0 0 0 0 0,0 0 0 0 0,-1 1 0 0 0,1 0 0 0 0,-16 7 0 0 0,15-4-543 0 0,-1 0-1300 0 0,3 0-4313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09:05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1668 0 0,'0'0'9508'0'0,"0"1"-9458"0"0,0-1-1 0 0,0 1 0 0 0,1-1 1 0 0,-1 0-1 0 0,0 1 0 0 0,0-1 1 0 0,0 1-1 0 0,1-1 0 0 0,-1 0 1 0 0,0 1-1 0 0,0-1 0 0 0,1 0 1 0 0,-1 1-1 0 0,0-1 0 0 0,1 0 1 0 0,-1 0-1 0 0,0 1 0 0 0,1-1 1 0 0,-1 0-1 0 0,0 0 0 0 0,1 1 1 0 0,-1-1-1 0 0,0 0 0 0 0,1 0 1 0 0,-1 0-1 0 0,1 0 0 0 0,0 0 1 0 0,491-11 4050 0 0,-261 4-3824 0 0,-79 0 210 0 0,-55 1-362 0 0,111 8 0 0 0,-204-2-484 0 0,10 1 1399 0 0,-14-1-1055 0 0,0 0 0 0 0,0 0 0 0 0,1 0 1 0 0,-1 0-1 0 0,0 0 0 0 0,0 0 0 0 0,0-1 1 0 0,0 1-1 0 0,0 0 0 0 0,1 0 0 0 0,-1 0 1 0 0,0 0-1 0 0,0 0 0 0 0,0 0 0 0 0,0-1 1 0 0,0 1-1 0 0,0 0 0 0 0,0 0 0 0 0,0 0 1 0 0,0 0-1 0 0,0-1 0 0 0,1 1 0 0 0,-1 0 1 0 0,0 0-1 0 0,0 0 0 0 0,0 0 0 0 0,0-1 1 0 0,0 1-1 0 0,0 0 0 0 0,0 0 0 0 0,0 0 1 0 0,0 0-1 0 0,0-1 0 0 0,-1 1 0 0 0,1 0 1 0 0,0 0-1 0 0,0 0 0 0 0,0 0 0 0 0,0-1 1 0 0,0 1-1 0 0,0 0 0 0 0,0 0 0 0 0,0 0 1 0 0,0 0-1 0 0,0 0 0 0 0,-1-1 0 0 0,1 1 1 0 0,0 0-1 0 0,0 0 0 0 0,0 0 0 0 0,0 0 1 0 0,0 0-1 0 0,-1 0 0 0 0,1 0 0 0 0,0 0 1 0 0,0-1-1 0 0,0 1 0 0 0,0 0 0 0 0,-1 0 1 0 0,1 0-1 0 0,0 0 0 0 0,0 0 0 0 0,0 0 1 0 0,0 0-1 0 0,-1 0 0 0 0,1 0 0 0 0,0 0 1 0 0,0 0-1 0 0,-1 0 0 0 0,-1 0-1977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6:22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36 270 288 0 0,'0'0'3640'0'0,"-1"-5"-3743"0"0,1 5 104 0 0,0-2 25 0 0,0 1 0 0 0,0 0 0 0 0,0 0 0 0 0,0 0 0 0 0,0 0 0 0 0,0-1-1 0 0,-1 1 1 0 0,1 0 0 0 0,0 0 0 0 0,-1 0 0 0 0,1 0 0 0 0,-1 0 0 0 0,0 0 0 0 0,1 0 0 0 0,-1 0 0 0 0,0 0 0 0 0,1 0-1 0 0,-1 0 1 0 0,0 0 0 0 0,0 0 0 0 0,0 0 0 0 0,0 1 0 0 0,0-1 0 0 0,0 0 0 0 0,0 1 0 0 0,0-1 0 0 0,0 1 0 0 0,0-1 0 0 0,0 1-1 0 0,0-1 1 0 0,0 1 0 0 0,0 0 0 0 0,-1 0 0 0 0,1-1 0 0 0,0 1 0 0 0,0 0 0 0 0,0 0 0 0 0,0 0 0 0 0,-1 0 0 0 0,1 1 0 0 0,-2-1-1 0 0,4 1 371 0 0,0 0-259 0 0,-1-1 1 0 0,0 0-1 0 0,1 1 0 0 0,-1-1 1 0 0,0 0-1 0 0,1 0 0 0 0,-1 1 0 0 0,0-1 1 0 0,1 0-1 0 0,-1 0 0 0 0,1 0 1 0 0,-1 1-1 0 0,0-1 0 0 0,1 0 0 0 0,-1 0 1 0 0,1 0-1 0 0,-1 0 0 0 0,1 0 1 0 0,-1 0-1 0 0,0 0 0 0 0,1 0 0 0 0,-1 0 1 0 0,1 0-1 0 0,-1 0 0 0 0,1 0 1 0 0,-1 0-1 0 0,1 0 0 0 0,-1 0 0 0 0,0-1 1 0 0,1 1-1 0 0,-1 0 0 0 0,1 0 1 0 0,-1 0-1 0 0,0-1 0 0 0,1 1 0 0 0,-1 0 1 0 0,1-1-1 0 0,3 0 33 0 0,0 1-1 0 0,0-1 1 0 0,0 1 0 0 0,0 0-1 0 0,0 0 1 0 0,0 0 0 0 0,0 1-1 0 0,0-1 1 0 0,-1 1 0 0 0,1 0 0 0 0,0 0-1 0 0,5 3 1 0 0,12 1 78 0 0,188 21 865 0 0,263 0 0 0 0,-143-30-608 0 0,216 4 384 0 0,-456 2-828 0 0,397-1 507 0 0,613-74 301 0 0,-640 21-594 0 0,251 12 227 0 0,-51-17 937 0 0,-367 33-1367 0 0,-58 7-41 0 0,56-7 32 0 0,1 11 0 0 0,502 45 0 0 0,674 62-31 0 0,3-84-1 0 0,-213-9-26 0 0,-476 2-2 0 0,154-54 281 0 0,-791 36-221 0 0,-27 1-65 0 0,0 5 0 0 0,149 9 0 0 0,15 28-804 0 0,-269-25-282 0 0,-15-2-1108 0 0,-19-3-3942 0 0,0-8-1973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0:0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2540 0 0,'0'0'10971'0'0,"-7"13"-10525"0"0,1-3-312 0 0,1 0 0 0 0,0 1 0 0 0,1-1-1 0 0,0 1 1 0 0,1 0 0 0 0,0 1-1 0 0,1-1 1 0 0,0 0 0 0 0,0 20 0 0 0,2-29-111 0 0,-1 15 91 0 0,1 0 1 0 0,0 0-1 0 0,2 0 0 0 0,0 0 1 0 0,0 0-1 0 0,2 0 0 0 0,9 27 1 0 0,-13-44-110 0 0,1 1 0 0 0,-1-1 0 0 0,0 1 0 0 0,0-1 0 0 0,0 0 0 0 0,1 1 0 0 0,-1-1 0 0 0,0 0-1 0 0,0 1 1 0 0,1-1 0 0 0,-1 0 0 0 0,0 1 0 0 0,1-1 0 0 0,-1 0 0 0 0,0 0 0 0 0,1 1 0 0 0,-1-1 0 0 0,0 0 0 0 0,1 0 0 0 0,-1 0 0 0 0,1 0 0 0 0,-1 0 0 0 0,0 1 0 0 0,1-1 0 0 0,-1 0 0 0 0,1 0 0 0 0,-1 0 0 0 0,1 0 0 0 0,-1 0 0 0 0,0 0 0 0 0,1 0 0 0 0,-1 0 0 0 0,1 0 0 0 0,-1-1 0 0 0,0 1 0 0 0,1 0 0 0 0,0 0-1 0 0,16-16 441 0 0,17-37 472 0 0,-27 40-802 0 0,-4 9-117 0 0,40-56-151 0 0,-41 58 143 0 0,-1 0 1 0 0,1-1 0 0 0,0 1-1 0 0,0 0 1 0 0,0 0 0 0 0,1 0-1 0 0,-1 0 1 0 0,1 1 0 0 0,-1-1-1 0 0,1 0 1 0 0,-1 1 0 0 0,1 0-1 0 0,0 0 1 0 0,-1 0 0 0 0,1 0-1 0 0,0 0 1 0 0,0 0 0 0 0,0 1 0 0 0,0-1-1 0 0,0 1 1 0 0,3 0 0 0 0,-4 1-9 0 0,0 0 1 0 0,0 0 0 0 0,0 1 0 0 0,0-1 0 0 0,0 0 0 0 0,0 1 0 0 0,-1 0 0 0 0,1-1 0 0 0,-1 1 0 0 0,1 0-1 0 0,-1 0 1 0 0,0 0 0 0 0,0-1 0 0 0,0 2 0 0 0,0-1 0 0 0,0 0 0 0 0,0 0 0 0 0,0 0 0 0 0,-1 0-1 0 0,2 4 1 0 0,8 48 61 0 0,-10-52-39 0 0,2 24 142 0 0,-2 1 1 0 0,-4 45-1 0 0,0 10-5874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0:0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7445 0 0,'0'0'8348'0'0,"2"11"-8060"0"0,12 34-150 0 0,-13-43-125 0 0,0 0 1 0 0,0 0-1 0 0,1 0 0 0 0,-1-1 1 0 0,1 1-1 0 0,-1-1 1 0 0,1 1-1 0 0,0-1 1 0 0,0 0-1 0 0,0 1 0 0 0,0-1 1 0 0,-1 0-1 0 0,1 0 1 0 0,1-1-1 0 0,-1 1 0 0 0,0 0 1 0 0,0-1-1 0 0,0 1 1 0 0,0-1-1 0 0,0 1 0 0 0,1-1 1 0 0,-1 0-1 0 0,4 0 1 0 0,2 0 143 0 0,-1-1 1 0 0,1 0-1 0 0,-1 0 1 0 0,0 0-1 0 0,9-3 1 0 0,-12 3-41 0 0,0-1 0 0 0,1 1 0 0 0,-1-1 0 0 0,0 0 0 0 0,0 0 0 0 0,0-1 0 0 0,0 1 0 0 0,0-1 0 0 0,-1 0 0 0 0,1 0 0 0 0,-1 0 0 0 0,0 0 0 0 0,0-1 0 0 0,0 1 0 0 0,0-1 0 0 0,-1 0 0 0 0,1 0 0 0 0,-1 0 0 0 0,0 0 0 0 0,0 0 0 0 0,1-6 1 0 0,-2 9-78 0 0,-1 1 1 0 0,0-1 0 0 0,0 0 0 0 0,-1 0-1 0 0,1 1 1 0 0,0-1 0 0 0,0 0 0 0 0,0 0 0 0 0,0 1-1 0 0,-1-1 1 0 0,1 0 0 0 0,0 0 0 0 0,0 1 0 0 0,-1-1-1 0 0,1 1 1 0 0,-1-1 0 0 0,1 0 0 0 0,-1 1 0 0 0,1-1-1 0 0,-1 1 1 0 0,1-1 0 0 0,-1 1 0 0 0,1-1 0 0 0,-1 1-1 0 0,0-1 1 0 0,1 1 0 0 0,-1 0 0 0 0,0-1-1 0 0,-29-7 321 0 0,-28 8-1118 0 0,33 6-992 0 0,14-3-3474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0:07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5505 0 0,'0'0'10008'0'0,"0"13"-9105"0"0,-1 41-137 0 0,-1 7 452 0 0,10 118 0 0 0,-8-177-1207 0 0,0 0-1 0 0,1 0 0 0 0,-1 0 0 0 0,0 0 0 0 0,1-1 0 0 0,-1 1 1 0 0,1 0-1 0 0,-1 0 0 0 0,1 0 0 0 0,0 0 0 0 0,0-1 0 0 0,0 1 1 0 0,0 0-1 0 0,0-1 0 0 0,0 1 0 0 0,0-1 0 0 0,1 1 0 0 0,-1-1 1 0 0,0 0-1 0 0,1 1 0 0 0,-1-1 0 0 0,1 0 0 0 0,0 0 0 0 0,2 1 0 0 0,-2-2 9 0 0,0 0-1 0 0,1 0 0 0 0,-1 0 1 0 0,0-1-1 0 0,0 1 0 0 0,1-1 0 0 0,-1 0 1 0 0,0 0-1 0 0,0 0 0 0 0,0 0 1 0 0,0 0-1 0 0,0 0 0 0 0,0 0 0 0 0,0-1 1 0 0,0 1-1 0 0,-1-1 0 0 0,1 1 1 0 0,0-1-1 0 0,-1 1 0 0 0,2-3 1 0 0,18-18 44 0 0,35-35-218 0 0,-51 53 90 0 0,0 0-1 0 0,0 0 1 0 0,1 0 0 0 0,-1 1 0 0 0,1 0 0 0 0,0 0 0 0 0,0 0-1 0 0,0 1 1 0 0,8-3 0 0 0,-13 5 58 0 0,0 0 1 0 0,0 0-1 0 0,0 0 0 0 0,0 0 0 0 0,0 0 1 0 0,0 0-1 0 0,0 1 0 0 0,0-1 0 0 0,0 0 0 0 0,0 1 1 0 0,0-1-1 0 0,0 0 0 0 0,-1 1 0 0 0,1-1 1 0 0,0 1-1 0 0,0-1 0 0 0,0 1 0 0 0,-1 0 1 0 0,1-1-1 0 0,0 1 0 0 0,-1 0 0 0 0,1-1 0 0 0,-1 1 1 0 0,1 0-1 0 0,-1 0 0 0 0,1 0 0 0 0,-1 0 1 0 0,1-1-1 0 0,-1 1 0 0 0,0 0 0 0 0,1 0 1 0 0,-1 0-1 0 0,0 0 0 0 0,0 0 0 0 0,0 0 0 0 0,0 0 1 0 0,0 0-1 0 0,0 2 0 0 0,1 47 204 0 0,-2-37-154 0 0,-3 35 447 0 0,1-19-1583 0 0,3-10-2537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0:08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6869 0 0,'0'0'13701'0'0,"3"83"-13545"0"0,-3-63-156 0 0,0-2-160 0 0,0 0-868 0 0,0-10-944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0:0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3676 0 0,'0'0'10978'0'0,"-1"11"-10060"0"0,-4 45-98 0 0,2 1-1 0 0,3-1 0 0 0,2 0 1 0 0,13 80-1 0 0,-14-132-828 0 0,0 0 0 0 0,-1 0 1 0 0,1 0-1 0 0,0 1 0 0 0,1-1 0 0 0,-1 0 0 0 0,1 0 1 0 0,0 0-1 0 0,0-1 0 0 0,0 1 0 0 0,0 0 0 0 0,4 3 0 0 0,-2-11 82 0 0,0 0 0 0 0,0 0 1 0 0,-1 0-1 0 0,1 0 0 0 0,-1 0 0 0 0,0-1 0 0 0,3-6 0 0 0,-3 6-61 0 0,22-33-60 0 0,-16 22-79 0 0,1 0-1 0 0,0 0 0 0 0,2 1 0 0 0,-1 1 1 0 0,2 0-1 0 0,0 0 0 0 0,19-14 1 0 0,-31 27 118 0 0,0 0 1 0 0,0 0 0 0 0,0 1 0 0 0,0-1-1 0 0,0 0 1 0 0,0 1 0 0 0,0-1 0 0 0,0 1-1 0 0,0-1 1 0 0,0 1 0 0 0,0-1 0 0 0,0 1-1 0 0,0 0 1 0 0,0 0 0 0 0,0-1 0 0 0,0 1-1 0 0,1 0 1 0 0,-1 0 0 0 0,0 0 0 0 0,0 0-1 0 0,0 0 1 0 0,0 1 0 0 0,0-1 0 0 0,1 0-1 0 0,-1 0 1 0 0,0 1 0 0 0,1 0 0 0 0,-1 0 11 0 0,0 0 1 0 0,1 1-1 0 0,-1-1 1 0 0,0 0 0 0 0,0 1-1 0 0,0 0 1 0 0,-1-1 0 0 0,1 1-1 0 0,0-1 1 0 0,-1 1 0 0 0,1 0-1 0 0,-1-1 1 0 0,1 1 0 0 0,-1 0-1 0 0,1 2 1 0 0,0 11 65 0 0,-1-1 1 0 0,0 1-1 0 0,-3 17 0 0 0,3-27-72 0 0,-10 51 227 0 0,7-39-1312 0 0,0-1 0 0 0,-1 29 0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0:0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6689 0 0,'0'0'12136'0'0,"12"-5"-11782"0"0,4-3-246 0 0,-8 4-31 0 0,1 0 0 0 0,0 0 0 0 0,0 1 0 0 0,14-3 0 0 0,-21 5-47 0 0,0 1 1 0 0,0-1-1 0 0,1 1 1 0 0,-1 0-1 0 0,0-1 1 0 0,0 1-1 0 0,0 0 1 0 0,0 0-1 0 0,0 1 1 0 0,0-1-1 0 0,0 0 1 0 0,1 1-1 0 0,-1-1 1 0 0,4 2-1 0 0,-5-1-19 0 0,-1 0 0 0 0,1-1 0 0 0,0 1 0 0 0,0 0 0 0 0,0 0-1 0 0,0 0 1 0 0,-1-1 0 0 0,1 1 0 0 0,0 0 0 0 0,-1 0 0 0 0,1 0 0 0 0,-1 0 0 0 0,1 0-1 0 0,-1 0 1 0 0,0 0 0 0 0,1 0 0 0 0,-1 1 0 0 0,0-1 0 0 0,0 0 0 0 0,1 2 0 0 0,-1 3-15 0 0,-1 0 0 0 0,0 0 0 0 0,0 0-1 0 0,0 0 1 0 0,0 0 0 0 0,-1 0 0 0 0,0 0 0 0 0,0-1 0 0 0,-4 8 0 0 0,-3 3-113 0 0,-17 44-83 0 0,24-56 263 0 0,1-1 0 0 0,0 1 0 0 0,0 0 0 0 0,1-1 0 0 0,-1 1 0 0 0,1 0 0 0 0,0 0 0 0 0,0 0 0 0 0,0-1 0 0 0,0 1 0 0 0,0 0 0 0 0,1 0 0 0 0,2 7 0 0 0,-2-9-5 0 0,0-1 1 0 0,1 1-1 0 0,-1 0 1 0 0,0-1-1 0 0,1 1 1 0 0,-1-1-1 0 0,1 0 1 0 0,0 1-1 0 0,0-1 1 0 0,-1 0-1 0 0,1 0 1 0 0,0 0-1 0 0,0 0 1 0 0,0 0-1 0 0,0 0 1 0 0,0-1-1 0 0,4 2 1 0 0,43 6 374 0 0,-33-6-342 0 0,40 3-1417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0:11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17 1892 0 0,'0'0'9228'0'0,"-6"4"-8898"0"0,2-2-195 0 0,0 1 0 0 0,1 0 0 0 0,-1 0-1 0 0,1 0 1 0 0,-1 0 0 0 0,1 1 0 0 0,0-1-1 0 0,0 1 1 0 0,0 0 0 0 0,1 0 0 0 0,-1 0-1 0 0,1 0 1 0 0,0 0 0 0 0,0 1-1 0 0,1-1 1 0 0,-1 0 0 0 0,1 1 0 0 0,0 0-1 0 0,0-1 1 0 0,1 1 0 0 0,-1 6 0 0 0,1-1 5 0 0,0 0 0 0 0,0-1 1 0 0,1 1-1 0 0,1 0 0 0 0,-1-1 0 0 0,2 1 1 0 0,-1-1-1 0 0,1 0 0 0 0,1 1 1 0 0,0-1-1 0 0,7 13 0 0 0,-9-19-83 0 0,0 0-1 0 0,0-1 1 0 0,0 1-1 0 0,0 0 1 0 0,0-1-1 0 0,1 1 1 0 0,0-1-1 0 0,-1 0 0 0 0,1 0 1 0 0,0 0-1 0 0,0 0 1 0 0,0 0-1 0 0,0-1 1 0 0,0 1-1 0 0,0-1 1 0 0,0 0-1 0 0,1 0 1 0 0,-1 0-1 0 0,0-1 1 0 0,1 1-1 0 0,-1-1 1 0 0,1 1-1 0 0,-1-1 1 0 0,1 0-1 0 0,-1 0 0 0 0,0-1 1 0 0,1 1-1 0 0,-1-1 1 0 0,1 0-1 0 0,-1 0 1 0 0,0 0-1 0 0,0 0 1 0 0,0 0-1 0 0,1-1 1 0 0,-1 1-1 0 0,3-3 1 0 0,1-1 50 0 0,1 0 0 0 0,-1 0 0 0 0,0 0 0 0 0,-1-1 1 0 0,1 0-1 0 0,-1 0 0 0 0,-1-1 0 0 0,1 0 0 0 0,-1 0 0 0 0,0 0 1 0 0,0-1-1 0 0,-1 1 0 0 0,0-1 0 0 0,-1 0 0 0 0,1 0 0 0 0,-2-1 1 0 0,1 1-1 0 0,-1-1 0 0 0,0 1 0 0 0,-1-1 0 0 0,0 0 1 0 0,0 1-1 0 0,-1-13 0 0 0,-1 17-97 0 0,0 0 1 0 0,0 0 0 0 0,0 0-1 0 0,-1 1 1 0 0,1-1-1 0 0,-1 0 1 0 0,0 1 0 0 0,0 0-1 0 0,0-1 1 0 0,0 1-1 0 0,-1 0 1 0 0,1 0-1 0 0,-1 0 1 0 0,0 0 0 0 0,0 1-1 0 0,0-1 1 0 0,0 1-1 0 0,0-1 1 0 0,0 1-1 0 0,-1 0 1 0 0,1 1 0 0 0,-1-1-1 0 0,0 0 1 0 0,1 1-1 0 0,-1 0 1 0 0,0 0 0 0 0,0 0-1 0 0,0 0 1 0 0,-5 1-1 0 0,2-1-115 0 0,1 0 0 0 0,-1 0 1 0 0,1 1-1 0 0,-1 0 0 0 0,1 1 0 0 0,-1-1 0 0 0,1 1 0 0 0,-1 1 0 0 0,1-1 0 0 0,-1 1 0 0 0,1 0 0 0 0,0 1 0 0 0,0-1 1 0 0,0 1-1 0 0,0 0 0 0 0,-8 6 0 0 0,10-6-307 0 0,1 0 0 0 0,-1 1 0 0 0,1-1 0 0 0,-1 0 0 0 0,1 1 0 0 0,0 0-1 0 0,1 0 1 0 0,-1 0 0 0 0,1 0 0 0 0,-1 0 0 0 0,1 0 0 0 0,1 1 0 0 0,-3 4 0 0 0,3 16-5276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0:11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8 5613 0 0,'0'0'8268'0'0,"-8"14"-8036"0"0,-21 43-22 0 0,28-54-195 0 0,0 0 0 0 0,0 0 0 0 0,0 0 1 0 0,0 0-1 0 0,0 0 0 0 0,1 0 1 0 0,-1 0-1 0 0,1 1 0 0 0,0-1 0 0 0,0 0 1 0 0,0 0-1 0 0,0 1 0 0 0,1-1 0 0 0,-1 0 1 0 0,1 0-1 0 0,0 0 0 0 0,0 1 0 0 0,0-1 1 0 0,0 0-1 0 0,0 0 0 0 0,1-1 1 0 0,-1 1-1 0 0,1 0 0 0 0,0 0 0 0 0,0-1 1 0 0,0 1-1 0 0,0-1 0 0 0,1 1 0 0 0,-1-1 1 0 0,0 0-1 0 0,1 0 0 0 0,4 3 1 0 0,1-1 89 0 0,-1 1 1 0 0,1-2 0 0 0,-1 1 0 0 0,1-1 0 0 0,0 0-1 0 0,0 0 1 0 0,1-1 0 0 0,-1 0 0 0 0,18 1 0 0 0,-17-3-12 0 0,0-1-1 0 0,1 0 1 0 0,-1 0 0 0 0,0-1-1 0 0,0-1 1 0 0,0 0 0 0 0,0 0 0 0 0,0 0-1 0 0,-1-1 1 0 0,0-1 0 0 0,1 1-1 0 0,10-10 1 0 0,-14 11 7 0 0,0 0 0 0 0,0-1 0 0 0,-1 0 0 0 0,0 0 0 0 0,0 0-1 0 0,0 0 1 0 0,0-1 0 0 0,-1 0 0 0 0,1 0 0 0 0,-1 0 0 0 0,0 0 0 0 0,-1 0 0 0 0,1 0-1 0 0,-1-1 1 0 0,0 0 0 0 0,-1 1 0 0 0,1-1 0 0 0,-1 0 0 0 0,0 1 0 0 0,0-1 0 0 0,-1-7-1 0 0,0 10-62 0 0,-1 1 0 0 0,0-1-1 0 0,0 1 1 0 0,0-1 0 0 0,0 1-1 0 0,0 0 1 0 0,0-1-1 0 0,-1 1 1 0 0,1 0 0 0 0,-1 0-1 0 0,0 0 1 0 0,1 0-1 0 0,-1 0 1 0 0,0 0 0 0 0,0 0-1 0 0,0 1 1 0 0,0-1 0 0 0,-1 1-1 0 0,1 0 1 0 0,0-1-1 0 0,-1 1 1 0 0,1 0 0 0 0,-1 0-1 0 0,1 0 1 0 0,-1 1-1 0 0,1-1 1 0 0,-1 1 0 0 0,1-1-1 0 0,-1 1 1 0 0,-4 0 0 0 0,-3-1-115 0 0,0 1 1 0 0,0-1-1 0 0,-1 2 1 0 0,1 0-1 0 0,0 0 1 0 0,1 0-1 0 0,-12 4 0 0 0,11-2-171 0 0,1 1 0 0 0,-1 1-1 0 0,0-1 1 0 0,-9 7-1 0 0,-13 19-3690 0 0,21-11-1047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0:12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3976 0 0,'0'0'11700'0'0,"-5"1"-11229"0"0,2-1-389 0 0,0 1 0 0 0,0 0 0 0 0,0 0 0 0 0,0 1 0 0 0,0-1 0 0 0,1 1 0 0 0,-1-1 0 0 0,0 1 0 0 0,1 0 0 0 0,-1 0 0 0 0,1 0 0 0 0,0 0 0 0 0,0 0 0 0 0,0 1 0 0 0,0-1 0 0 0,0 1-1 0 0,0-1 1 0 0,1 1 0 0 0,-1 0 0 0 0,1 0 0 0 0,0-1 0 0 0,0 1 0 0 0,0 0 0 0 0,0 0 0 0 0,0 0 0 0 0,0 0 0 0 0,1 0 0 0 0,0 1 0 0 0,-1 3 0 0 0,1-3-40 0 0,-1 1 1 0 0,1 0-1 0 0,0-1 1 0 0,0 1 0 0 0,1 0-1 0 0,-1 0 1 0 0,1-1-1 0 0,0 1 1 0 0,0-1 0 0 0,0 1-1 0 0,1-1 1 0 0,0 1-1 0 0,0-1 1 0 0,0 0 0 0 0,5 7-1 0 0,-5-8-7 0 0,1 0 0 0 0,0-1 0 0 0,1 0 0 0 0,-1 0-1 0 0,0 1 1 0 0,1-2 0 0 0,-1 1 0 0 0,1 0 0 0 0,0-1 0 0 0,-1 0 0 0 0,1 0 0 0 0,0 0-1 0 0,0 0 1 0 0,0 0 0 0 0,0-1 0 0 0,0 0 0 0 0,-1 0 0 0 0,1 0 0 0 0,5-1 0 0 0,1 0 37 0 0,0 0 1 0 0,1-2 0 0 0,-2 1 0 0 0,1-1-1 0 0,0 0 1 0 0,-1-1 0 0 0,1 0 0 0 0,-1-1-1 0 0,0 0 1 0 0,16-12 0 0 0,-20 13-5 0 0,0 1 1 0 0,-1-1-1 0 0,1 0 0 0 0,-1 0 1 0 0,0 0-1 0 0,0 0 0 0 0,0-1 0 0 0,-1 1 1 0 0,0-1-1 0 0,0 0 0 0 0,0 0 1 0 0,0 0-1 0 0,-1-1 0 0 0,0 1 1 0 0,0-1-1 0 0,0 1 0 0 0,-1-1 0 0 0,1 0 1 0 0,-1 1-1 0 0,0-10 0 0 0,-1 13-30 0 0,-1 0 0 0 0,1 0 0 0 0,-1-1 0 0 0,1 1-1 0 0,-1 0 1 0 0,0 0 0 0 0,1 0 0 0 0,-1 0 0 0 0,0 0-1 0 0,0 0 1 0 0,-1 0 0 0 0,1 1 0 0 0,0-1 0 0 0,-1 0-1 0 0,1 1 1 0 0,-1-1 0 0 0,1 1 0 0 0,-1-1 0 0 0,-3-1 0 0 0,1 0-10 0 0,-1 1 0 0 0,0 0 0 0 0,0 0 0 0 0,0 0 0 0 0,0 0 0 0 0,0 1 0 0 0,0 0 0 0 0,-6-1 0 0 0,0 1-74 0 0,0 0 0 0 0,1 1 0 0 0,-1 1 0 0 0,0-1 0 0 0,1 2 0 0 0,-1-1-1 0 0,-18 6 1 0 0,22-4-134 0 0,0 0-1 0 0,-1 0 1 0 0,1 1-1 0 0,0 0 1 0 0,-8 7-1 0 0,12-9-367 0 0,1-1 0 0 0,0 1 0 0 0,0 0 1 0 0,1 0-1 0 0,-1 1 0 0 0,0-1 0 0 0,1 0 0 0 0,-1 1 0 0 0,1-1 0 0 0,0 1 0 0 0,-2 4 0 0 0,2 3-5416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0:13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41 1616 0 0,'0'0'13074'0'0,"-33"-13"-5078"0"0,29 15-7864 0 0,0 0 1 0 0,0 1-1 0 0,1 0 1 0 0,0-1-1 0 0,-1 1 0 0 0,1 1 1 0 0,0-1-1 0 0,0 0 0 0 0,1 1 1 0 0,-1 0-1 0 0,1-1 0 0 0,-1 1 1 0 0,1 0-1 0 0,1 0 0 0 0,-1 0 1 0 0,0 1-1 0 0,1-1 0 0 0,-1 7 1 0 0,-1 0-137 0 0,1 0 0 0 0,0 0 0 0 0,1 0 0 0 0,0 1 0 0 0,1-1 1 0 0,1 20-1 0 0,1-25 8 0 0,-1-1 0 0 0,1 1 0 0 0,-1-1 0 0 0,1 0 0 0 0,1 1 0 0 0,-1-1 1 0 0,1 0-1 0 0,0 0 0 0 0,0 0 0 0 0,0-1 0 0 0,1 1 0 0 0,0-1 0 0 0,0 0 0 0 0,0 0 1 0 0,0 0-1 0 0,0-1 0 0 0,1 1 0 0 0,0-1 0 0 0,0 0 0 0 0,0 0 0 0 0,0-1 0 0 0,0 1 1 0 0,9 2-1 0 0,-2-2 10 0 0,-1 1 1 0 0,1-2-1 0 0,-1 0 1 0 0,1 0 0 0 0,0-1-1 0 0,-1 0 1 0 0,1-1-1 0 0,0 0 1 0 0,0-1-1 0 0,17-4 1 0 0,-22 3 57 0 0,0 0 0 0 0,0-1 0 0 0,-1 0 0 0 0,1-1 0 0 0,-1 1 0 0 0,0-1 0 0 0,0 0 0 0 0,0-1 0 0 0,-1 0 0 0 0,1 1 0 0 0,-1-2 0 0 0,0 1 0 0 0,-1-1-1 0 0,1 1 1 0 0,-1-1 0 0 0,6-11 0 0 0,-6 9-34 0 0,0 1-1 0 0,-1 0 1 0 0,0-1-1 0 0,0 0 1 0 0,0 1-1 0 0,-1-1 0 0 0,-1 0 1 0 0,1 0-1 0 0,-1-1 1 0 0,0 1-1 0 0,-1 0 1 0 0,0 0-1 0 0,-1 0 0 0 0,-2-16 1 0 0,3 19-30 0 0,-1 1 1 0 0,0-1-1 0 0,-1 1 1 0 0,1 0-1 0 0,-1-1 1 0 0,0 1-1 0 0,0 0 1 0 0,0 0-1 0 0,0 0 1 0 0,-1 0-1 0 0,0 0 1 0 0,1 0-1 0 0,-1 1 1 0 0,-1 0-1 0 0,1-1 1 0 0,0 1-1 0 0,-1 0 1 0 0,0 1-1 0 0,0-1 1 0 0,0 1-1 0 0,0-1 1 0 0,0 1-1 0 0,0 0 1 0 0,0 1-1 0 0,-1-1 1 0 0,1 1-1 0 0,-1 0 1 0 0,1 0-1 0 0,-1 0 1 0 0,1 1-1 0 0,-1-1 1 0 0,0 1-1 0 0,1 0 1 0 0,-7 1-1 0 0,-7-1-316 0 0,-37 2 515 0 0,53-2-595 0 0,0 0 0 0 0,-1 1 0 0 0,1 0 0 0 0,0-1 0 0 0,1 1 0 0 0,-1 0 0 0 0,0 0 0 0 0,0 0 0 0 0,0 0 0 0 0,0 0 0 0 0,1 1 0 0 0,-1-1 0 0 0,-1 2 0 0 0,-4 4-3845 0 0,-4 2-2747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6:24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1 748 1916 0 0,'0'0'7344'0'0,"15"-15"-6458"0"0,42-34 45 0 0,97-63 0 0 0,99-44-159 0 0,404-182 0 0 0,-623 322-678 0 0,1 1 1 0 0,0 3 0 0 0,1 0-1 0 0,57-10 1 0 0,-92 22-99 0 0,-1 0 0 0 0,0 0 0 0 0,0 0 1 0 0,0 0-1 0 0,0 0 0 0 0,1-1 1 0 0,-1 1-1 0 0,0 0 0 0 0,0 0 0 0 0,0 0 1 0 0,1 0-1 0 0,-1 0 0 0 0,0 0 0 0 0,0 0 1 0 0,0 0-1 0 0,1 0 0 0 0,-1 0 1 0 0,0 0-1 0 0,0 0 0 0 0,0 0 0 0 0,1 0 1 0 0,-1 0-1 0 0,0 0 0 0 0,0 0 1 0 0,0 1-1 0 0,1-1 0 0 0,-1 0 0 0 0,0 0 1 0 0,0 0-1 0 0,0 0 0 0 0,0 0 0 0 0,1 0 1 0 0,-1 0-1 0 0,0 1 0 0 0,0-1 1 0 0,0 0-1 0 0,0 0 0 0 0,0 0 0 0 0,1 0 1 0 0,-1 1-1 0 0,0-1 0 0 0,0 0 0 0 0,0 0 1 0 0,0 0-1 0 0,0 1 0 0 0,0-1 1 0 0,0 0-1 0 0,0 0 0 0 0,0 0 0 0 0,0 1 1 0 0,-9 10-24 0 0,-22 13 96 0 0,30-23-73 0 0,-316 208 169 0 0,37-27-166 0 0,196-122-53 0 0,-93 87 1 0 0,170-142 32 0 0,0 1 0 0 0,0 1 0 0 0,1-1 0 0 0,-1 1 0 0 0,1 0 0 0 0,1 1 0 0 0,0-1 0 0 0,0 1 0 0 0,0 0 0 0 0,1 0 0 0 0,0 1 0 0 0,-6 17 0 0 0,10-26 6 0 0,0 1 0 0 0,0 0 0 0 0,0 0 0 0 0,0 0 0 0 0,0 0 0 0 0,0-1 0 0 0,0 1-1 0 0,0 0 1 0 0,1 0 0 0 0,-1 0 0 0 0,0-1 0 0 0,0 1 0 0 0,1 0 0 0 0,-1 0 0 0 0,0 0 0 0 0,1-1 0 0 0,-1 1 0 0 0,1 0-1 0 0,-1-1 1 0 0,1 1 0 0 0,-1 0 0 0 0,1-1 0 0 0,0 1 0 0 0,-1-1 0 0 0,1 1 0 0 0,0-1 0 0 0,-1 1 0 0 0,1-1-1 0 0,0 1 1 0 0,0-1 0 0 0,-1 0 0 0 0,1 0 0 0 0,0 1 0 0 0,0-1 0 0 0,0 0 0 0 0,-1 0 0 0 0,1 0 0 0 0,0 0-1 0 0,0 0 1 0 0,0 0 0 0 0,0 0 0 0 0,1 0 0 0 0,42-8-88 0 0,23-19 107 0 0,-2-3-1 0 0,116-71 1 0 0,-106 57-3 0 0,414-210 994 0 0,-383 208-673 0 0,3 5 1 0 0,194-47-1 0 0,-284 84-352 0 0,7-2 57 0 0,1 1 0 0 0,38-2 1 0 0,-59 6-63 0 0,0 1 1 0 0,0 0-1 0 0,0 1 1 0 0,0-1-1 0 0,0 1 1 0 0,0 0 0 0 0,0 1-1 0 0,0-1 1 0 0,0 1-1 0 0,-1 0 1 0 0,1 0-1 0 0,-1 1 1 0 0,0 0 0 0 0,1 0-1 0 0,-1 0 1 0 0,8 7-1 0 0,-12-8 22 0 0,0 0 0 0 0,0-1-1 0 0,0 1 1 0 0,0 0 0 0 0,0-1-1 0 0,0 1 1 0 0,0 0 0 0 0,0 0-1 0 0,-1 0 1 0 0,1 0 0 0 0,-1 0-1 0 0,1-1 1 0 0,-1 1 0 0 0,0 0 0 0 0,0 0-1 0 0,0 0 1 0 0,0 0 0 0 0,0 0-1 0 0,0 0 1 0 0,-1 0 0 0 0,1 0-1 0 0,-1 0 1 0 0,1 0 0 0 0,-1 0-1 0 0,0 0 1 0 0,1-1 0 0 0,-1 1-1 0 0,0 0 1 0 0,0 0 0 0 0,0-1-1 0 0,-1 1 1 0 0,1-1 0 0 0,0 1-1 0 0,-1-1 1 0 0,-1 2 0 0 0,-5 6 22 0 0,0-1 1 0 0,-1 0 0 0 0,0-1-1 0 0,-15 10 1 0 0,-193 112 25 0 0,-6 4-52 0 0,177-98-49 0 0,44-33 52 0 0,0 1-1 0 0,0-1 1 0 0,0 0 0 0 0,0 1-1 0 0,0-1 1 0 0,0 1 0 0 0,1 0-1 0 0,-1-1 1 0 0,1 1 0 0 0,0 0-1 0 0,0 0 1 0 0,0 0-1 0 0,0 0 1 0 0,0 0 0 0 0,1 0-1 0 0,-1 3 1 0 0,2-5 13 0 0,-1 0-1 0 0,1 1 1 0 0,0-1-1 0 0,-1 0 1 0 0,1 0 0 0 0,0 0-1 0 0,0 0 1 0 0,0 0 0 0 0,-1 0-1 0 0,1 0 1 0 0,0 0-1 0 0,1 0 1 0 0,-1 0 0 0 0,0-1-1 0 0,0 1 1 0 0,0 0-1 0 0,0-1 1 0 0,0 1 0 0 0,1-1-1 0 0,-1 1 1 0 0,0-1 0 0 0,1 0-1 0 0,-1 1 1 0 0,0-1-1 0 0,1 0 1 0 0,-1 0 0 0 0,0 0-1 0 0,1 0 1 0 0,1 0 0 0 0,45 1 75 0 0,-45-2-76 0 0,14 0 29 0 0,0-1-1 0 0,0-1 1 0 0,0-1-1 0 0,0-1 1 0 0,25-10-1 0 0,81-43 262 0 0,-56 25-185 0 0,517-213 621 0 0,-426 191-606 0 0,297-62-1 0 0,-399 109-194 0 0,0 2-1 0 0,66 2 1 0 0,-122 4 72 0 0,0 0-1 0 0,0 0 1 0 0,0 0 0 0 0,1 0-1 0 0,-1 0 1 0 0,0 0 0 0 0,0-1-1 0 0,1 1 1 0 0,-1 0-1 0 0,0 0 1 0 0,0 0 0 0 0,0 0-1 0 0,1 1 1 0 0,-1-1 0 0 0,0 0-1 0 0,0 0 1 0 0,1 0 0 0 0,-1 0-1 0 0,0 0 1 0 0,0 0 0 0 0,0 0-1 0 0,1 0 1 0 0,-1 0-1 0 0,0 0 1 0 0,0 1 0 0 0,0-1-1 0 0,0 0 1 0 0,1 0 0 0 0,-1 0-1 0 0,0 0 1 0 0,0 1 0 0 0,0-1-1 0 0,0 0 1 0 0,0 0 0 0 0,1 0-1 0 0,-1 1 1 0 0,0-1-1 0 0,0 0 1 0 0,0 0 0 0 0,0 0-1 0 0,0 1 1 0 0,0-1 0 0 0,-7 10-44 0 0,-16 7 93 0 0,23-16-45 0 0,-293 179 93 0 0,47-30-97 0 0,196-118 1 0 0,12-8 39 0 0,1 1 0 0 0,-68 59 1 0 0,101-79-38 0 0,-1 1 0 0 0,0 0 1 0 0,1 0-1 0 0,0 0 1 0 0,-5 11-1 0 0,9-16-3 0 0,-1 0 1 0 0,0 0-1 0 0,1 0 1 0 0,-1 0-1 0 0,1-1 1 0 0,-1 1-1 0 0,1 0 0 0 0,0 0 1 0 0,-1 0-1 0 0,1 0 1 0 0,0 0-1 0 0,0 0 1 0 0,0 0-1 0 0,0 0 1 0 0,-1 1-1 0 0,1-1 1 0 0,1 0-1 0 0,-1 0 0 0 0,0 0 1 0 0,0 0-1 0 0,0 0 1 0 0,0 0-1 0 0,1 0 1 0 0,-1 0-1 0 0,1 0 1 0 0,-1 0-1 0 0,0 0 1 0 0,1-1-1 0 0,0 1 0 0 0,-1 0 1 0 0,1 0-1 0 0,-1 0 1 0 0,1 0-1 0 0,0-1 1 0 0,0 1-1 0 0,-1 0 1 0 0,1-1-1 0 0,0 1 1 0 0,0-1-1 0 0,0 1 0 0 0,0-1 1 0 0,0 1-1 0 0,0-1 1 0 0,0 1-1 0 0,0-1 1 0 0,0 0-1 0 0,0 0 1 0 0,1 1-1 0 0,14-1 32 0 0,0-1-1 0 0,0-1 0 0 0,0 0 1 0 0,0-1-1 0 0,-1 0 1 0 0,1-2-1 0 0,-1 0 1 0 0,0 0-1 0 0,20-11 1 0 0,-4 3-10 0 0,332-140-7 0 0,246-90 288 0 0,-233 133 393 0 0,-304 94-614 0 0,1 2-1 0 0,0 5 0 0 0,94-2 0 0 0,-166 11-77 0 0,47 3-10 0 0,-45-3 1 0 0,-1 0 1 0 0,0 1-1 0 0,1-1 0 0 0,-1 1 1 0 0,0 0-1 0 0,1 0 0 0 0,-1 0 1 0 0,0 0-1 0 0,0 0 0 0 0,0 0 1 0 0,0 0-1 0 0,0 1 0 0 0,0-1 1 0 0,0 1-1 0 0,0-1 0 0 0,2 4 0 0 0,-3-4 5 0 0,-1 0 0 0 0,0 0 0 0 0,1 0 0 0 0,-1-1 0 0 0,0 1 0 0 0,0 0 0 0 0,0 0 0 0 0,0 0 0 0 0,0 0 0 0 0,0 0 0 0 0,0 0 0 0 0,0 0 0 0 0,0 0 0 0 0,0 0 0 0 0,0 0-1 0 0,-1 0 1 0 0,1 0 0 0 0,0 0 0 0 0,-1 0 0 0 0,1 0 0 0 0,0 0 0 0 0,-1 0 0 0 0,1-1 0 0 0,-1 1 0 0 0,0 0 0 0 0,1 0 0 0 0,-1-1 0 0 0,0 1 0 0 0,1 0 0 0 0,-3 0 0 0 0,-24 20 72 0 0,25-20-66 0 0,-307 155 164 0 0,142-78-182 0 0,93-42 13 0 0,18-10 165 0 0,1 3 0 0 0,-79 54 0 0 0,99-53-85 0 0,34-28-85 0 0,-1-1-1 0 0,1 1 1 0 0,0 0 0 0 0,-1-1-1 0 0,1 1 1 0 0,0 0-1 0 0,0 0 1 0 0,0 0 0 0 0,0 0-1 0 0,1 0 1 0 0,-1 0-1 0 0,0 0 1 0 0,1 0 0 0 0,-1 0-1 0 0,1 0 1 0 0,0 0-1 0 0,0 0 1 0 0,0 4 0 0 0,1-5 0 0 0,0 0 0 0 0,0 0 0 0 0,0 0 0 0 0,0 0 0 0 0,0 0 1 0 0,0 0-1 0 0,1 0 0 0 0,-1 0 0 0 0,0-1 0 0 0,1 1 0 0 0,-1 0 1 0 0,0-1-1 0 0,1 1 0 0 0,-1-1 0 0 0,1 0 0 0 0,-1 1 1 0 0,1-1-1 0 0,-1 0 0 0 0,1 0 0 0 0,-1 0 0 0 0,1 0 0 0 0,-1 0 1 0 0,1 0-1 0 0,-1 0 0 0 0,1-1 0 0 0,-1 1 0 0 0,3-1 1 0 0,48-9 31 0 0,306-113-36 0 0,-264 87 3 0 0,1-1 13 0 0,819-279 312 0 0,-892 309-271 0 0,-4 1-44 0 0,-1 1 1 0 0,1 1-1 0 0,0 1 1 0 0,0 0-1 0 0,0 1 1 0 0,23 0-1 0 0,-40 8-30 0 0,-13 5 65 0 0,-16 10 82 0 0,-211 99 105 0 0,148-78-41 0 0,-118 75 1 0 0,203-115-162 0 0,1 2 0 0 0,0-1 0 0 0,0 1 1 0 0,0 0-1 0 0,0 0 0 0 0,1 0 0 0 0,-1 1 0 0 0,1-1 1 0 0,0 1-1 0 0,-4 8 0 0 0,7-13-24 0 0,1 1 1 0 0,0-1-1 0 0,0 0 0 0 0,0 1 1 0 0,0-1-1 0 0,0 0 0 0 0,0 0 1 0 0,0 1-1 0 0,0-1 1 0 0,0 0-1 0 0,0 0 0 0 0,0 1 1 0 0,1-1-1 0 0,-1 0 0 0 0,0 0 1 0 0,0 1-1 0 0,0-1 0 0 0,0 0 1 0 0,0 0-1 0 0,0 1 1 0 0,1-1-1 0 0,-1 0 0 0 0,0 0 1 0 0,0 1-1 0 0,0-1 0 0 0,1 0 1 0 0,-1 0-1 0 0,0 0 0 0 0,0 0 1 0 0,0 1-1 0 0,1-1 1 0 0,-1 0-1 0 0,0 0 0 0 0,0 0 1 0 0,1 0-1 0 0,-1 0 0 0 0,0 0 1 0 0,0 0-1 0 0,1 0 0 0 0,-1 0 1 0 0,0 0-1 0 0,1 0 0 0 0,-1 0 1 0 0,0 0-1 0 0,1 0 1 0 0,10 1-46 0 0,0-1 0 0 0,1 0 0 0 0,-1-1 0 0 0,0 0 1 0 0,1-1-1 0 0,21-6 0 0 0,-26 7 28 0 0,535-157-4173 0 0,-423 116-20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0:14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1476 0 0,'0'0'13198'0'0,"0"4"-12661"0"0,-1 30 604 0 0,2 0 0 0 0,1 1 1 0 0,10 49-1 0 0,-3-22-1136 0 0,-5-26-249 0 0,-3-11-4294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0:1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2916 0 0,'0'0'14046'0'0,"28"0"-11595"0"0,-9-6-2140 0 0,0 0 0 0 0,29-15-1 0 0,-38 15-289 0 0,1 1 0 0 0,0 0 0 0 0,0 1 0 0 0,1 0 0 0 0,-1 1-1 0 0,1 0 1 0 0,0 0 0 0 0,0 2 0 0 0,0-1 0 0 0,17 1 0 0 0,-28 2 40 0 0,1 0 0 0 0,-1 0 0 0 0,0-1 0 0 0,1 1 1 0 0,-1 0-1 0 0,0 0 0 0 0,1 1 0 0 0,-1-1 1 0 0,0 0-1 0 0,0 0 0 0 0,0 1 0 0 0,0-1 1 0 0,0 0-1 0 0,0 1 0 0 0,-1-1 0 0 0,1 1 0 0 0,0-1 1 0 0,-1 1-1 0 0,1-1 0 0 0,-1 1 0 0 0,1 0 1 0 0,-1-1-1 0 0,0 1 0 0 0,0-1 0 0 0,0 3 1 0 0,4 45 427 0 0,-15 40-982 0 0,12-88 330 0 0,-1-1 0 0 0,0 1 0 0 0,0-1 0 0 0,1 0 0 0 0,-1 1 0 0 0,0-1 0 0 0,1 0 0 0 0,-1 1 0 0 0,0-1-1 0 0,1 0 1 0 0,-1 1 0 0 0,1-1 0 0 0,-1 0 0 0 0,1 0 0 0 0,-1 0 0 0 0,0 1 0 0 0,1-1 0 0 0,-1 0 0 0 0,1 0 0 0 0,-1 0-1 0 0,1 0 1 0 0,-1 0 0 0 0,1 0 0 0 0,-1 0 0 0 0,1 0 0 0 0,-1 0 0 0 0,1 0 0 0 0,-1 0 0 0 0,1 0 0 0 0,-1 0-1 0 0,1 0 1 0 0,-1 0 0 0 0,0-1 0 0 0,1 1 0 0 0,-1 0 0 0 0,1 0 0 0 0,-1-1 0 0 0,1 1 0 0 0,10-7-5367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0:1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17 1592 0 0,'0'0'12009'0'0,"-1"-14"-7934"0"0,-1 16-4011 0 0,0 0-1 0 0,0 0 1 0 0,0 1-1 0 0,0-1 1 0 0,0 1-1 0 0,1-1 1 0 0,-1 1-1 0 0,1 0 1 0 0,0-1-1 0 0,0 1 1 0 0,0 0-1 0 0,0 0 1 0 0,0 0-1 0 0,0 0 1 0 0,1 0-1 0 0,-1 0 1 0 0,1 0-1 0 0,0 0 1 0 0,0 4-1 0 0,0-5-50 0 0,0 0 1 0 0,1 0-1 0 0,-1-1 0 0 0,0 1 0 0 0,1 0 0 0 0,-1 0 0 0 0,1-1 0 0 0,-1 1 0 0 0,1 0 0 0 0,0-1 0 0 0,0 1 0 0 0,0-1 0 0 0,0 1 0 0 0,0-1 0 0 0,0 1 0 0 0,0-1 0 0 0,0 1 0 0 0,0-1 0 0 0,1 0 0 0 0,-1 0 0 0 0,1 0 0 0 0,-1 0 0 0 0,1 0 0 0 0,-1 0 0 0 0,1 0 0 0 0,0 0 0 0 0,-1-1 0 0 0,1 1 0 0 0,0-1 0 0 0,-1 1 0 0 0,1-1 0 0 0,4 1 0 0 0,0-1 91 0 0,1-1 0 0 0,-1 0 1 0 0,1 0-1 0 0,-1 0 0 0 0,0-1 1 0 0,1 0-1 0 0,-1 0 0 0 0,0 0 1 0 0,0-1-1 0 0,0 0 0 0 0,-1 0 1 0 0,1-1-1 0 0,-1 0 0 0 0,1 1 1 0 0,-1-2-1 0 0,0 1 0 0 0,-1-1 1 0 0,1 1-1 0 0,-1-1 0 0 0,5-9 1 0 0,-8 14-64 0 0,-1-1 1 0 0,1 1-1 0 0,-1-1 1 0 0,0 0 0 0 0,1 1-1 0 0,-1-1 1 0 0,0 0-1 0 0,0 1 1 0 0,0-1 0 0 0,1 0-1 0 0,-1 1 1 0 0,0-1-1 0 0,0 0 1 0 0,0 1 0 0 0,0-1-1 0 0,0 0 1 0 0,0 0-1 0 0,-1 1 1 0 0,1-1-1 0 0,0 0 1 0 0,0 1 0 0 0,0-1-1 0 0,-1 0 1 0 0,1 1-1 0 0,0-1 1 0 0,0 0 0 0 0,-1 1-1 0 0,1-1 1 0 0,-1 0-1 0 0,-21-9 325 0 0,-36 6-696 0 0,52 5 309 0 0,-25 1-601 0 0,2 0-3563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0:16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4212 0 0,'0'0'13022'0'0,"0"-4"-12212"0"0,0 2 519 0 0,1 7-331 0 0,0 22 207 0 0,8 96-266 0 0,-7-99-875 0 0,-2-12-75 0 0,2 0 0 0 0,-1 0 0 0 0,2 0-1 0 0,6 22 1 0 0,-8-29-2021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0:1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86 680 0 0,'0'0'10585'0'0,"-3"9"-3468"0"0,6-12-6932 0 0,10-13 480 0 0,2 0 0 0 0,19-16 0 0 0,-32 29-628 0 0,1 1-1 0 0,0-1 0 0 0,0 1 1 0 0,0 0-1 0 0,0 0 0 0 0,1 0 1 0 0,-1 0-1 0 0,0 0 0 0 0,1 1 0 0 0,-1 0 1 0 0,1 0-1 0 0,0 0 0 0 0,-1 0 1 0 0,1 0-1 0 0,0 0 0 0 0,0 1 0 0 0,0 0 1 0 0,-1 0-1 0 0,1 0 0 0 0,6 1 1 0 0,-8 1 18 0 0,0-1 1 0 0,0 1 0 0 0,-1-1 0 0 0,1 1 0 0 0,0 0-1 0 0,-1-1 1 0 0,1 1 0 0 0,-1 0 0 0 0,1 0 0 0 0,-1 0-1 0 0,0 1 1 0 0,0-1 0 0 0,0 0 0 0 0,0 0 0 0 0,0 1-1 0 0,-1-1 1 0 0,1 0 0 0 0,0 4 0 0 0,7 45 388 0 0,-8-50-439 0 0,1 12 89 0 0,0 1 0 0 0,0-1 1 0 0,-1 1-1 0 0,-1-1 0 0 0,0 1 0 0 0,-1-1 0 0 0,-5 18 0 0 0,6-29-1071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0:18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4364 0 0,'0'0'9698'0'0,"10"-11"-3300"0"0,0 154-4900 0 0,4-218 530 0 0,-7-54-1602 0 0,-7 128-404 0 0,-8 32 114 0 0,4-3-149 0 0,1 1 0 0 0,0 30 0 0 0,3-59 8 0 0,13-32 337 0 0,-10 20-223 0 0,1 0 1 0 0,-2 0-1 0 0,1-1 0 0 0,-2 1 0 0 0,1-22 401 0 0,-11 71-66 0 0,3 21-772 0 0,-12-62-12853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3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54 92 0 0,'0'0'3160'0'0,"-1"-4"-2290"0"0,0-10-2298 0 0,0 0 4126 0 0,-1-8 10542 0 0,2 28-8336 0 0,0 18-4838 0 0,-11 211 76 0 0,12-232-154 0 0,-1 0 0 0 0,1-1-1 0 0,0 1 1 0 0,0-1 0 0 0,0 1 0 0 0,0-1-1 0 0,0 0 1 0 0,0 1 0 0 0,1-1 0 0 0,-1 0-1 0 0,1 0 1 0 0,-1 0 0 0 0,1 0 0 0 0,0 0-1 0 0,0 0 1 0 0,0-1 0 0 0,0 1 0 0 0,0-1-1 0 0,0 1 1 0 0,1-1 0 0 0,-1 0 0 0 0,0 0-1 0 0,1 1 1 0 0,-1-2 0 0 0,1 1 0 0 0,-1 0-1 0 0,4 0 1 0 0,5 2-1 0 0,0 0 0 0 0,0-1 0 0 0,1 0 0 0 0,19 0-1 0 0,-27-3 16 0 0,-1 0 0 0 0,1 0 0 0 0,-1 0 0 0 0,1 0 0 0 0,-1-1 0 0 0,0 0 0 0 0,0 1 0 0 0,0-1-1 0 0,0 0 1 0 0,0-1 0 0 0,0 1 0 0 0,0 0 0 0 0,-1-1 0 0 0,1 1 0 0 0,-1-1 0 0 0,0 0 0 0 0,1 0-1 0 0,-1 0 1 0 0,-1 0 0 0 0,1 0 0 0 0,0-1 0 0 0,1-4 0 0 0,1-1 0 0 0,0-1 0 0 0,-1 1 0 0 0,0 0 0 0 0,0-1 1 0 0,-1 0-1 0 0,0 1 0 0 0,0-12 0 0 0,-2-143 89 0 0,0 163 54 0 0,3 45 349 0 0,55 291-342 0 0,-43-237-147 0 0,-6-47-75 0 0,3 91-1 0 0,-12-141 71 0 0,-1-1 0 0 0,1 1 0 0 0,0 0 1 0 0,-1 0-1 0 0,1 0 0 0 0,-1 0 0 0 0,1 0 0 0 0,-1-1 0 0 0,0 1 0 0 0,1 0 0 0 0,-1-1 0 0 0,0 1 0 0 0,1 0 0 0 0,-1-1 0 0 0,0 1 0 0 0,0-1 1 0 0,0 1-1 0 0,0-1 0 0 0,1 1 0 0 0,-1-1 0 0 0,0 0 0 0 0,0 1 0 0 0,0-1 0 0 0,0 0 0 0 0,0 0 0 0 0,0 0 0 0 0,0 0 0 0 0,0 0 0 0 0,-2 0 0 0 0,-34 2-153 0 0,32-3 77 0 0,-5 1-19 0 0,1-1 1 0 0,-1 0 0 0 0,1-1-1 0 0,-1 0 1 0 0,1-1-1 0 0,0 0 1 0 0,0 0-1 0 0,0-1 1 0 0,1 0 0 0 0,-1 0-1 0 0,1-1 1 0 0,0 0-1 0 0,-11-10 1 0 0,14 11-834 0 0,1 0 1 0 0,0 0 0 0 0,0-1-1 0 0,0 1 1 0 0,1-1-1 0 0,-1 0 1 0 0,1 0-1 0 0,-3-8 1 0 0,6 0-9767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4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6 144 0 0,'0'-5'20717'0'0,"16"105"-18795"0"0,-9 264-1292 0 0,-6-326-595 0 0,1 1 0 0 0,11 55-1 0 0,-8-75-406 0 0,-6-32-4570 0 0,-3-5-456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40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1188 0 0,'0'0'16711'0'0,"11"-2"-15939"0"0,43-7 305 0 0,86-4 1 0 0,-109 10-1617 0 0,-15-1-2143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41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8705 0 0,'0'0'11446'0'0,"13"-4"-10784"0"0,13-4-1157 0 0,134-39 2617 0 0,-103 36-5065 0 0,-5 7-4560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6:26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1 535 1852 0 0,'0'0'3586'0'0,"16"-8"-2193"0"0,191-100 2045 0 0,60-29-338 0 0,11 23-1147 0 0,-223 96-2073 0 0,0 3 0 0 0,1 2 0 0 0,73-6 0 0 0,-128 18 88 0 0,-1 1-1 0 0,0 0 1 0 0,1 0-1 0 0,-1-1 1 0 0,1 1 0 0 0,-1 0-1 0 0,1 0 1 0 0,-1 0 0 0 0,1 0-1 0 0,-1 0 1 0 0,1 0-1 0 0,-1 0 1 0 0,1 0 0 0 0,-1 0-1 0 0,1 0 1 0 0,-1 0 0 0 0,1 0-1 0 0,-1 0 1 0 0,1 0-1 0 0,-1 0 1 0 0,0 0 0 0 0,1 0-1 0 0,-1 1 1 0 0,1-1-1 0 0,-1 0 1 0 0,1 0 0 0 0,-1 1-1 0 0,1-1 1 0 0,-1 0 0 0 0,0 0-1 0 0,1 1 1 0 0,-1-1-1 0 0,0 0 1 0 0,1 1 0 0 0,-1-1-1 0 0,0 1 1 0 0,0-1-1 0 0,1 1 1 0 0,-17 15-384 0 0,-42 20 200 0 0,52-32 40 0 0,-119 63-413 0 0,57-32 644 0 0,3 2 0 0 0,-97 72 0 0 0,159-106-28 0 0,-1 0 1 0 0,1 1-1 0 0,-1-1 1 0 0,1 1-1 0 0,0-1 0 0 0,1 1 1 0 0,-1 0-1 0 0,1 0 0 0 0,-3 6 1 0 0,5-10-29 0 0,-1 1 0 0 0,1-1 0 0 0,0 1 0 0 0,0-1 0 0 0,0 1 0 0 0,0-1 0 0 0,0 1 0 0 0,0 0 0 0 0,0-1 0 0 0,0 1 0 0 0,0-1 0 0 0,0 1 1 0 0,0-1-1 0 0,0 1 0 0 0,0-1 0 0 0,0 1 0 0 0,0-1 0 0 0,0 1 0 0 0,1-1 0 0 0,-1 1 0 0 0,0-1 0 0 0,0 1 0 0 0,1-1 0 0 0,-1 1 0 0 0,0-1 0 0 0,1 1 0 0 0,-1-1 1 0 0,0 0-1 0 0,2 1 0 0 0,0 0 2 0 0,0 0 0 0 0,-1-1 0 0 0,1 1 0 0 0,0-1 0 0 0,0 1 0 0 0,0-1 0 0 0,0 0 0 0 0,0 0 0 0 0,0 0 0 0 0,1 0 0 0 0,-1 0 0 0 0,0-1 0 0 0,2 0-1 0 0,30-6 54 0 0,-2-2 0 0 0,1-1 0 0 0,48-23 0 0 0,-12 4-48 0 0,28-8-84 0 0,483-172 894 0 0,-458 172-266 0 0,1 6 0 0 0,230-28 1 0 0,-324 56-480 0 0,1 0 76 0 0,55 0 1 0 0,-79 3-172 0 0,0 1 0 0 0,0-1 0 0 0,0 1 0 0 0,0 0 1 0 0,0 1-1 0 0,-1-1 0 0 0,1 1 0 0 0,0 0 0 0 0,-1 1 0 0 0,1-1 1 0 0,-1 1-1 0 0,0 0 0 0 0,1 1 0 0 0,-2-1 0 0 0,7 5 0 0 0,-10-6-16 0 0,1 0-1 0 0,-1 0 0 0 0,1 0 0 0 0,-1 0 0 0 0,0 0 1 0 0,0 0-1 0 0,0 0 0 0 0,0 0 0 0 0,0 0 0 0 0,0 1 0 0 0,-1-1 1 0 0,1 0-1 0 0,-1 0 0 0 0,0 1 0 0 0,1-1 0 0 0,-1 0 1 0 0,0 1-1 0 0,0-1 0 0 0,0 1 0 0 0,-1-1 0 0 0,1 0 1 0 0,-1 1-1 0 0,1-1 0 0 0,-1 0 0 0 0,0 0 0 0 0,0 0 1 0 0,0 1-1 0 0,0-1 0 0 0,0 0 0 0 0,-3 3 0 0 0,-2 4-182 0 0,-1 0-1 0 0,0-1 0 0 0,-1 0 0 0 0,0 0 1 0 0,-14 10-1 0 0,-39 24-228 0 0,-2-2 1 0 0,-1-4-1 0 0,-120 50 1 0 0,39-20 1098 0 0,143-65-599 0 0,-32 17 728 0 0,33-17-758 0 0,0-1 1 0 0,0 0 0 0 0,0 1-1 0 0,1-1 1 0 0,-1 1-1 0 0,0-1 1 0 0,0 1-1 0 0,0-1 1 0 0,0 1 0 0 0,1-1-1 0 0,-1 1 1 0 0,0 0-1 0 0,1 0 1 0 0,-1-1-1 0 0,0 1 1 0 0,1 0 0 0 0,-1 0-1 0 0,1 0 1 0 0,-1 0-1 0 0,1-1 1 0 0,0 1-1 0 0,-1 0 1 0 0,1 0 0 0 0,0 0-1 0 0,0 0 1 0 0,-1 0-1 0 0,1 0 1 0 0,0 0-1 0 0,0 0 1 0 0,0 1 0 0 0,2-1-19 0 0,-1 0 0 0 0,1 0 0 0 0,-1-1 0 0 0,1 1 0 0 0,-1-1 0 0 0,1 1 0 0 0,0-1 0 0 0,-1 1 0 0 0,1-1 0 0 0,-1 0 0 0 0,1 0 0 0 0,0 0 0 0 0,-1 0 0 0 0,1 0 0 0 0,0 0 0 0 0,-1 0 0 0 0,1-1 0 0 0,0 1 0 0 0,1-1 0 0 0,4 0 14 0 0,50-10 58 0 0,-1-2 0 0 0,99-38 0 0 0,-65 20-122 0 0,479-137 236 0 0,-463 144 157 0 0,2 4 0 0 0,1 4 1 0 0,153-1-1 0 0,-246 17-286 0 0,0 1 1 0 0,0 1-1 0 0,-1 1 1 0 0,26 6-1 0 0,-39-8-69 0 0,1 0 1 0 0,0-1-1 0 0,-1 2 0 0 0,1-1 0 0 0,-1 0 0 0 0,1 0 0 0 0,-1 1 1 0 0,0 0-1 0 0,1-1 0 0 0,-1 1 0 0 0,0 0 0 0 0,0 0 0 0 0,0 0 1 0 0,-1 0-1 0 0,3 3 0 0 0,-4-3-26 0 0,1-1 0 0 0,-1 1-1 0 0,1 0 1 0 0,-1 0 0 0 0,0 0 0 0 0,0 0 0 0 0,0-1-1 0 0,0 1 1 0 0,0 0 0 0 0,0 0 0 0 0,-1 0 0 0 0,1 0-1 0 0,-1 0 1 0 0,1-1 0 0 0,-1 1 0 0 0,1 0-1 0 0,-1 0 1 0 0,0-1 0 0 0,0 1 0 0 0,0-1 0 0 0,0 1-1 0 0,0-1 1 0 0,0 1 0 0 0,-1-1 0 0 0,-1 3 0 0 0,-6 4-136 0 0,1 0 0 0 0,-1 0 0 0 0,-1-1 0 0 0,1 0 0 0 0,-1 0 1 0 0,-16 7-1 0 0,-73 30 72 0 0,68-31 122 0 0,-2 0 116 0 0,23-11-50 0 0,1 1 1 0 0,-1 1-1 0 0,1 0 0 0 0,0 0 0 0 0,0 0 1 0 0,1 1-1 0 0,-1 1 0 0 0,-8 7 1 0 0,24-12 43 0 0,22-3-11 0 0,0-2 1 0 0,0 0 0 0 0,46-15 0 0 0,-23 6-77 0 0,384-79 554 0 0,773-60 1 0 0,-1178 150-585 0 0,66-5 65 0 0,157 9 0 0 0,-252-2-83 0 0,0 0-1 0 0,-1 0 0 0 0,1 0 0 0 0,0 0 0 0 0,0 0 0 0 0,0 1 1 0 0,0-1-1 0 0,0 1 0 0 0,0-1 0 0 0,-1 1 0 0 0,1 0 0 0 0,0-1 0 0 0,-1 1 1 0 0,1 0-1 0 0,0 0 0 0 0,-1 0 0 0 0,1 0 0 0 0,-1 1 0 0 0,2 0 1 0 0,-3-1-21 0 0,0 0 0 0 0,0 0 1 0 0,0 0-1 0 0,0 0 1 0 0,0 0-1 0 0,-1 0 1 0 0,1 0-1 0 0,0 0 1 0 0,-1 0-1 0 0,1 0 0 0 0,-1 0 1 0 0,1-1-1 0 0,-1 1 1 0 0,1 0-1 0 0,-1 0 1 0 0,0 0-1 0 0,1-1 1 0 0,-1 1-1 0 0,0 0 0 0 0,1-1 1 0 0,-1 1-1 0 0,0-1 1 0 0,0 1-1 0 0,0-1 1 0 0,0 1-1 0 0,-12 7-230 0 0,-1 0 1 0 0,1-1-1 0 0,-20 6 0 0 0,-164 49-1055 0 0,-19 7 1209 0 0,213-68 165 0 0,0 0 0 0 0,1 0-1 0 0,-1 0 1 0 0,1 0 0 0 0,-1 0 0 0 0,1 1 0 0 0,0-1 0 0 0,-1 1 0 0 0,1-1 0 0 0,0 1 0 0 0,-3 3-1 0 0,5-5-49 0 0,0 0-1 0 0,0 1 0 0 0,0-1 0 0 0,0 1 0 0 0,0-1 0 0 0,0 0 0 0 0,0 1 0 0 0,0-1 0 0 0,1 1 0 0 0,-1-1 1 0 0,0 0-1 0 0,0 1 0 0 0,0-1 0 0 0,0 1 0 0 0,1-1 0 0 0,-1 0 0 0 0,0 1 0 0 0,0-1 0 0 0,0 0 0 0 0,1 1 1 0 0,-1-1-1 0 0,0 0 0 0 0,1 0 0 0 0,-1 1 0 0 0,0-1 0 0 0,1 0 0 0 0,-1 0 0 0 0,0 1 0 0 0,1-1 0 0 0,-1 0 1 0 0,1 0-1 0 0,-1 0 0 0 0,0 0 0 0 0,1 0 0 0 0,-1 0 0 0 0,1 0 0 0 0,-1 1 0 0 0,0-1 0 0 0,1 0 0 0 0,0-1 1 0 0,8 3 79 0 0,1 0 1 0 0,0-1 0 0 0,0 0 0 0 0,19-2 0 0 0,373-66 274 0 0,-224 31-304 0 0,74-11 0 0 0,421-72 222 0 0,-501 97 848 0 0,292 0 0 0 0,-483 28-1540 0 0,16 0-3859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41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5240 0 0,'0'0'12085'0'0,"2"3"-11678"0"0,3 12-63 0 0,0 0 0 0 0,-1 0 1 0 0,0 0-1 0 0,-1 1 1 0 0,-1-1-1 0 0,0 1 0 0 0,-1 0 1 0 0,-2 23-1 0 0,2 14 33 0 0,6 49-29 0 0,9 276-996 0 0,-19-377-415 0 0,-2-8 15 0 0,-4-6-614 0 0,1-32-8265 0 0,8 21 4971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42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0 437 2828 0 0,'0'0'15374'0'0,"6"-2"-14694"0"0,13-5-194 0 0,-1 1 0 0 0,0 1-1 0 0,1 0 1 0 0,31-2 0 0 0,-40 6-498 0 0,0 0-1 0 0,-1 0 0 0 0,1-1 1 0 0,-1-1-1 0 0,1 1 1 0 0,-1-1-1 0 0,0-1 0 0 0,0 0 1 0 0,16-10-1 0 0,-21 11-112 0 0,1 0-1 0 0,-1 0 1 0 0,0-1 0 0 0,0 0-1 0 0,0 0 1 0 0,-1 0-1 0 0,1-1 1 0 0,-1 1 0 0 0,0-1-1 0 0,-1 1 1 0 0,1-1-1 0 0,-1 0 1 0 0,0 0-1 0 0,0 0 1 0 0,0-1 0 0 0,0 1-1 0 0,-1 0 1 0 0,1-12-1 0 0,2-78-4527 0 0,-5-1 5639 0 0,0 13 2389 0 0,-9 128-1128 0 0,20 449-34 0 0,-4-458-2219 0 0,-4-30 0 0 0,0 0-1 0 0,-1-1 0 0 0,0 1 1 0 0,-1 0-1 0 0,1 0 0 0 0,-1-1 1 0 0,0 1-1 0 0,0 0 0 0 0,-1 0 0 0 0,-1 8 1 0 0,2-14-34 0 0,0 0 1 0 0,0 0 0 0 0,0 1-1 0 0,0-1 1 0 0,0 0 0 0 0,0 0-1 0 0,-1 1 1 0 0,1-1 0 0 0,0 0-1 0 0,0 0 1 0 0,0 1 0 0 0,0-1-1 0 0,0 0 1 0 0,0 0 0 0 0,-1 0-1 0 0,1 1 1 0 0,0-1 0 0 0,0 0-1 0 0,0 0 1 0 0,-1 0 0 0 0,1 0-1 0 0,0 1 1 0 0,0-1 0 0 0,0 0-1 0 0,-1 0 1 0 0,1 0 0 0 0,0 0-1 0 0,0 0 1 0 0,-1 0 0 0 0,1 0-1 0 0,0 0 1 0 0,0 0 0 0 0,-1 0-1 0 0,1 1 1 0 0,0-1 0 0 0,0 0-1 0 0,-1-1 1 0 0,1 1 0 0 0,0 0-1 0 0,0 0 1 0 0,-1 0 0 0 0,-6-11-8972 0 0,2-1-297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42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3036 0 0,'0'0'12691'0'0,"2"13"-7905"0"0,4 48-4158 0 0,5 76 764 0 0,-4-72-1186 0 0,-2 1 1 0 0,-7 101 0 0 0,0-154-259 0 0,1-8-30 0 0,0 1 1 0 0,0-1-1 0 0,1 0 1 0 0,-1 1 0 0 0,1-1-1 0 0,1 1 1 0 0,-1-1-1 0 0,2 9 1 0 0,10-14-5235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43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0 500 7281 0 0,'0'0'10065'0'0,"11"-12"-8952"0"0,395-444 3361 0 0,-393 435-4323 0 0,-11 11-1369 0 0,-11 10-4044 0 0,-11 8-693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43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4592 0 0,'0'0'13526'0'0,"13"9"-12310"0"0,238 157 3452 0 0,-236-155-4752 0 0,11 6-334 0 0,-1 2-1 0 0,-1 0 1 0 0,39 42-1 0 0,-62-59-203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4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3360 0 0,'0'0'14349'0'0,"39"12"-11477"0"0,-19-1-2506 0 0,-1 2 0 0 0,0 0 0 0 0,0 1 0 0 0,-2 0 0 0 0,0 2-1 0 0,0 0 1 0 0,-1 1 0 0 0,14 20 0 0 0,-8-10-130 0 0,3-1 0 0 0,35 31 0 0 0,35 14-56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46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83 2904 0 0,'0'0'9203'0'0,"-3"2"-8879"0"0,1-1-196 0 0,0 0-1 0 0,0 1 0 0 0,1-1 1 0 0,-1 0-1 0 0,0 1 0 0 0,1 0 1 0 0,-1-1-1 0 0,1 1 1 0 0,-1 0-1 0 0,1 0 0 0 0,0-1 1 0 0,0 1-1 0 0,0 0 1 0 0,0 0-1 0 0,0 0 0 0 0,0 1 1 0 0,1-1-1 0 0,-1 0 1 0 0,1 0-1 0 0,-1 0 0 0 0,1 0 1 0 0,0 1-1 0 0,0-1 0 0 0,0 0 1 0 0,0 0-1 0 0,0 1 1 0 0,0-1-1 0 0,1 0 0 0 0,-1 0 1 0 0,1 0-1 0 0,0 0 1 0 0,-1 0-1 0 0,1 1 0 0 0,2 2 1 0 0,-1-1-97 0 0,-1-1 1 0 0,1 1 0 0 0,0-1-1 0 0,0 0 1 0 0,1 1 0 0 0,-1-1 0 0 0,1 0-1 0 0,-1 0 1 0 0,1-1 0 0 0,0 1-1 0 0,0-1 1 0 0,0 1 0 0 0,0-1-1 0 0,1 0 1 0 0,-1 0 0 0 0,1 0-1 0 0,-1 0 1 0 0,1-1 0 0 0,0 0 0 0 0,-1 0-1 0 0,6 2 1 0 0,-2-4 56 0 0,-1 1 0 0 0,1-1 0 0 0,-1 1 0 0 0,1-2 0 0 0,-1 1 0 0 0,0-1 0 0 0,0 0 0 0 0,0 0 0 0 0,0-1 0 0 0,0 0 0 0 0,0 0 0 0 0,0 0 0 0 0,-1 0 0 0 0,0-1 0 0 0,8-7 0 0 0,-6 5 5 0 0,1 0 0 0 0,-1-1 0 0 0,-1 0 0 0 0,1 0 0 0 0,-1-1 0 0 0,-1 0 1 0 0,1 0-1 0 0,-1-1 0 0 0,6-14 0 0 0,-10 21-35 0 0,0 0 0 0 0,0-1-1 0 0,0 1 1 0 0,-1 0 0 0 0,1 0 0 0 0,-1-1 0 0 0,1 1 0 0 0,-1-1 0 0 0,0 1 0 0 0,0 0 0 0 0,0-1-1 0 0,0 1 1 0 0,-1 0 0 0 0,1-1 0 0 0,-1 1 0 0 0,1 0 0 0 0,-1-1 0 0 0,0 1 0 0 0,0 0 0 0 0,0 0-1 0 0,0 0 1 0 0,0-1 0 0 0,0 1 0 0 0,-1 0 0 0 0,1 1 0 0 0,-3-4 0 0 0,1 3-7 0 0,0 0 1 0 0,-1-1 0 0 0,1 2 0 0 0,-1-1-1 0 0,1 0 1 0 0,-1 1 0 0 0,1 0-1 0 0,-1-1 1 0 0,0 2 0 0 0,0-1-1 0 0,1 0 1 0 0,-1 1 0 0 0,0-1-1 0 0,-7 2 1 0 0,5-1-90 0 0,0 0 0 0 0,0 1-1 0 0,1 0 1 0 0,-1 0 0 0 0,1 0 0 0 0,-1 1-1 0 0,1 0 1 0 0,-1 0 0 0 0,1 1-1 0 0,-7 3 1 0 0,10-5-43 0 0,0 0 0 0 0,0 1 0 0 0,1-1 0 0 0,-1 1 0 0 0,0-1 0 0 0,0 1 0 0 0,1 0 0 0 0,-1-1 0 0 0,1 1 0 0 0,0 0 0 0 0,-1 0 0 0 0,1 0 0 0 0,0 0 0 0 0,0 0 0 0 0,0 0 0 0 0,0 1-1 0 0,1-1 1 0 0,-1 0 0 0 0,1 0 0 0 0,-1 1 0 0 0,1-1 0 0 0,0 0 0 0 0,0 1 0 0 0,0 2 0 0 0,0-4-118 0 0,0 1-1 0 0,0-1 0 0 0,1 0 1 0 0,-1 1-1 0 0,1-1 1 0 0,-1 0-1 0 0,1 0 0 0 0,-1 1 1 0 0,1-1-1 0 0,0 0 1 0 0,0 0-1 0 0,0 0 0 0 0,-1 0 1 0 0,1 0-1 0 0,0 0 1 0 0,0 0-1 0 0,0 0 1 0 0,1 0-1 0 0,1 1 0 0 0,17 4-7269 0 0,-3-6 617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46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4772 0 0,'0'0'10707'0'0,"-2"12"-9853"0"0,1 2-617 0 0,0 0 0 0 0,1 0 1 0 0,0 0-1 0 0,1 0 0 0 0,1 0 0 0 0,0-1 0 0 0,1 1 1 0 0,0-1-1 0 0,1 1 0 0 0,8 15 0 0 0,-7-17-182 0 0,31 50 124 0 0,-35-60-175 0 0,0 1 0 0 0,1-1 0 0 0,-1 0 1 0 0,1 0-1 0 0,0-1 0 0 0,0 1 0 0 0,-1 0 0 0 0,1 0 0 0 0,0-1 0 0 0,0 1 0 0 0,1-1 1 0 0,-1 0-1 0 0,0 0 0 0 0,0 0 0 0 0,1 0 0 0 0,-1 0 0 0 0,0 0 0 0 0,1 0 0 0 0,-1-1 1 0 0,1 1-1 0 0,-1-1 0 0 0,1 0 0 0 0,2 0 0 0 0,1-2 43 0 0,0-1-1 0 0,0 0 0 0 0,-1-1 1 0 0,1 1-1 0 0,-1-1 1 0 0,0 0-1 0 0,0 0 0 0 0,0-1 1 0 0,-1 1-1 0 0,8-11 1 0 0,7-6-1 0 0,-17 19-53 0 0,0 0 0 0 0,1 0 0 0 0,-1 0 0 0 0,0 0 0 0 0,1 0 0 0 0,-1 1 0 0 0,1-1 0 0 0,-1 1 0 0 0,1-1 0 0 0,0 1 0 0 0,0 0 0 0 0,0 0 0 0 0,-1 0 0 0 0,1 1 0 0 0,0-1 0 0 0,0 1 0 0 0,5-1 0 0 0,-6 2 6 0 0,-1-1 1 0 0,1 1-1 0 0,0 0 0 0 0,0 0 1 0 0,-1 0-1 0 0,1 0 0 0 0,-1 0 1 0 0,1 0-1 0 0,-1 1 0 0 0,0-1 1 0 0,1 1-1 0 0,-1-1 1 0 0,0 0-1 0 0,0 1 0 0 0,0 0 1 0 0,0-1-1 0 0,0 1 0 0 0,0 0 1 0 0,0-1-1 0 0,-1 1 0 0 0,1 0 1 0 0,-1 0-1 0 0,1 0 0 0 0,-1 0 1 0 0,0-1-1 0 0,1 1 0 0 0,-1 0 1 0 0,-1 3-1 0 0,2 6 130 0 0,-1 0 1 0 0,0 0-1 0 0,-1 0 0 0 0,-1 0 0 0 0,1 0 0 0 0,-2 0 0 0 0,0 0 1 0 0,0-1-1 0 0,0 1 0 0 0,-2-1 0 0 0,1 0 0 0 0,-1 0 1 0 0,-1-1-1 0 0,0 0 0 0 0,0 1 0 0 0,0-2 0 0 0,-1 1 0 0 0,-1-1 1 0 0,0 0-1 0 0,-9 7 0 0 0,17-15-162 0 0,0 1-1 0 0,-1-1 1 0 0,1 1-1 0 0,-1-1 1 0 0,1 1-1 0 0,0-1 1 0 0,-1 0-1 0 0,1 1 1 0 0,-1-1-1 0 0,0 1 1 0 0,1-1-1 0 0,-1 0 1 0 0,1 0-1 0 0,-1 1 1 0 0,1-1-1 0 0,-1 0 1 0 0,0 0-1 0 0,1 0 1 0 0,-1 0-1 0 0,0 0 1 0 0,1 0-1 0 0,-1 0 1 0 0,1 0-1 0 0,-1 0 1 0 0,0 0-1 0 0,1 0 1 0 0,-1 0-1 0 0,0 0 1 0 0,1 0-1 0 0,-1-1 1 0 0,1 1-1 0 0,-1 0 1 0 0,1 0-1 0 0,-1-1 1 0 0,0 1-1 0 0,1 0 1 0 0,-1-1-1 0 0,1 1 1 0 0,-1-1-1 0 0,1 1 1 0 0,0 0-1 0 0,-1-1 1 0 0,0 0-1 0 0,1-2-652 0 0,-1 0 1 0 0,0 0-1 0 0,1 0 1 0 0,0 0-1 0 0,0 0 0 0 0,0 0 1 0 0,0 0-1 0 0,0 0 1 0 0,2-4-1 0 0,4-21-6991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47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9277 0 0,'0'0'9800'0'0,"3"11"-9227"0"0,7 24-295 0 0,-4-10-98 0 0,1-1 0 0 0,13 32 1 0 0,-20-56-183 0 0,0 0 1 0 0,0 0-1 0 0,0 0 1 0 0,1 0-1 0 0,-1 1 1 0 0,0-1 0 0 0,0 0-1 0 0,0 0 1 0 0,0 0-1 0 0,0 0 1 0 0,0 0 0 0 0,0 0-1 0 0,1 1 1 0 0,-1-1-1 0 0,0 0 1 0 0,0 0 0 0 0,0 0-1 0 0,0 0 1 0 0,0 0-1 0 0,1 0 1 0 0,-1 0-1 0 0,0 0 1 0 0,0 0 0 0 0,0 0-1 0 0,1 0 1 0 0,-1 0-1 0 0,0 0 1 0 0,0 0 0 0 0,0 0-1 0 0,0 0 1 0 0,1 0-1 0 0,-1 0 1 0 0,0 0 0 0 0,0 0-1 0 0,0 0 1 0 0,0 0-1 0 0,1 0 1 0 0,-1 0-1 0 0,0 0 1 0 0,0 0 0 0 0,0 0-1 0 0,0 0 1 0 0,1 0-1 0 0,-1 0 1 0 0,0-1 0 0 0,0 1-1 0 0,0 0 1 0 0,0 0-1 0 0,0 0 1 0 0,1 0 0 0 0,8-14 15 0 0,7-22 59 0 0,-14 31-86 0 0,1-3 48 0 0,1 0 1 0 0,0 0 0 0 0,0 1 0 0 0,0-1 0 0 0,1 1 0 0 0,9-10 0 0 0,-11 15-216 0 0,-1-1 1 0 0,1 1-1 0 0,0-1 0 0 0,0 1 1 0 0,0 0-1 0 0,1 0 0 0 0,-1 1 1 0 0,0-1-1 0 0,1 1 0 0 0,-1-1 1 0 0,1 1-1 0 0,-1 0 0 0 0,1 1 1 0 0,0-1-1 0 0,-1 0 0 0 0,8 1 1 0 0,1 0-2628 0 0,2 0-2465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47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11 2872 0 0,'0'0'15736'0'0,"-12"9"-15176"0"0,-37 29-147 0 0,47-36-394 0 0,0 0-1 0 0,0 0 0 0 0,1 0 1 0 0,-1 0-1 0 0,0 0 1 0 0,1 0-1 0 0,-1 0 1 0 0,1 1-1 0 0,0-1 1 0 0,-1 1-1 0 0,1-1 1 0 0,1 1-1 0 0,-1-1 1 0 0,0 1-1 0 0,1 0 0 0 0,-1-1 1 0 0,1 1-1 0 0,0 0 1 0 0,-1 0-1 0 0,1-1 1 0 0,1 1-1 0 0,-1 0 1 0 0,0-1-1 0 0,1 1 1 0 0,-1 0-1 0 0,1-1 0 0 0,0 1 1 0 0,2 4-1 0 0,-2-4-9 0 0,1 1-1 0 0,0 0 0 0 0,0-1 0 0 0,1 1 0 0 0,-1-1 1 0 0,1 0-1 0 0,0 1 0 0 0,0-1 0 0 0,0-1 1 0 0,0 1-1 0 0,0 0 0 0 0,0-1 0 0 0,1 0 0 0 0,0 1 1 0 0,4 1-1 0 0,-4-3 17 0 0,1 0 0 0 0,-1 0 1 0 0,1-1-1 0 0,-1 0 0 0 0,1 1 1 0 0,-1-2-1 0 0,1 1 0 0 0,-1 0 1 0 0,1-1-1 0 0,-1 0 0 0 0,1 0 1 0 0,-1 0-1 0 0,0 0 0 0 0,1-1 0 0 0,-1 0 1 0 0,0 0-1 0 0,0 0 0 0 0,0 0 1 0 0,0-1-1 0 0,-1 0 0 0 0,1 1 1 0 0,-1-1-1 0 0,6-7 0 0 0,-5 7 0 0 0,0-1 0 0 0,-1 0 0 0 0,1 0 0 0 0,-1 0 0 0 0,0 0 0 0 0,-1-1 0 0 0,1 1 0 0 0,-1-1 0 0 0,0 1 0 0 0,0-1 0 0 0,0 0 0 0 0,-1 0 0 0 0,1 0 0 0 0,-1 0 0 0 0,-1 0 0 0 0,1 0-1 0 0,-1-1 1 0 0,1 1 0 0 0,-1 0 0 0 0,-2-10 0 0 0,2 13-49 0 0,-1-1 0 0 0,0 1 0 0 0,1 0 0 0 0,-1 0 0 0 0,0 0 0 0 0,0 0 0 0 0,0 0 0 0 0,0 0 0 0 0,-1 0 0 0 0,1 0 0 0 0,-1 0 0 0 0,1 0 0 0 0,-1 1-1 0 0,1-1 1 0 0,-1 0 0 0 0,0 1 0 0 0,0 0 0 0 0,0-1 0 0 0,0 1 0 0 0,0 0 0 0 0,0 0 0 0 0,0 0 0 0 0,0 0 0 0 0,0 1 0 0 0,0-1 0 0 0,-1 0 0 0 0,1 1 0 0 0,0 0 0 0 0,0-1 0 0 0,-1 1-1 0 0,1 0 1 0 0,0 0 0 0 0,-1 0 0 0 0,1 0 0 0 0,0 1 0 0 0,-3 0 0 0 0,2 0 11 0 0,0-1 0 0 0,0 1 0 0 0,1 0 0 0 0,-1 0 0 0 0,1 1-1 0 0,-1-1 1 0 0,1 0 0 0 0,-1 1 0 0 0,1 0 0 0 0,0-1 0 0 0,-1 1 0 0 0,1 0 0 0 0,0 0 0 0 0,0 0 0 0 0,1 1-1 0 0,-1-1 1 0 0,0 0 0 0 0,1 1 0 0 0,-1-1 0 0 0,1 1 0 0 0,0-1 0 0 0,0 1 0 0 0,0 0 0 0 0,0 0 0 0 0,0-1-1 0 0,1 1 1 0 0,-1 0 0 0 0,1 5 0 0 0,0-6 28 0 0,1-1 0 0 0,-1 1 0 0 0,1 0 0 0 0,0-1 0 0 0,0 1 0 0 0,0-1 0 0 0,0 1 0 0 0,0-1 0 0 0,0 0 0 0 0,0 1 0 0 0,1-1 0 0 0,-1 0 0 0 0,0 0 0 0 0,1 0 0 0 0,-1 0 0 0 0,1 0 0 0 0,-1 0 0 0 0,1 0-1 0 0,-1-1 1 0 0,1 1 0 0 0,0 0 0 0 0,-1-1 0 0 0,1 1 0 0 0,0-1 0 0 0,-1 0 0 0 0,1 1 0 0 0,2-1 0 0 0,49 6 502 0 0,21 1 110 0 0,-39-2-2079 0 0,0-3-4733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6:32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145 283 220 0 0,'0'0'7391'0'0,"-3"-12"-6907"0"0,-18-107 4078 0 0,15 95-1606 0 0,4 21-2625 0 0,1 1-1 0 0,0-1 0 0 0,1 1 1 0 0,-1-1-1 0 0,0 1 1 0 0,1-1-1 0 0,-1 1 0 0 0,1-1 1 0 0,0 0-1 0 0,0 1 1 0 0,0-1-1 0 0,0 0 0 0 0,0 1 1 0 0,1-1-1 0 0,-1 1 1 0 0,2-4-1 0 0,-12 100 1092 0 0,4-62-1262 0 0,-14 114 31 0 0,19-132-169 0 0,0 0-1 0 0,2 0 1 0 0,-1 0 0 0 0,2 0 0 0 0,0 0 0 0 0,1 0 0 0 0,0-1 0 0 0,7 18-1 0 0,-7-35 896 0 0,0-19-477 0 0,-2-29-236 0 0,-5-16-209 0 0,-3 0 0 0 0,-2 0 0 0 0,-37-128 0 0 0,46 196 9 0 0,0-1 1 0 0,0 0-1 0 0,0 1 1 0 0,0-1-1 0 0,0 0 0 0 0,0 1 1 0 0,-1-1-1 0 0,1 0 1 0 0,0 1-1 0 0,0-1 1 0 0,-1 1-1 0 0,1-1 1 0 0,0 0-1 0 0,-1 1 1 0 0,1-1-1 0 0,0 1 1 0 0,-1-1-1 0 0,1 1 1 0 0,-1-1-1 0 0,1 1 1 0 0,-1-1-1 0 0,1 1 1 0 0,-1 0-1 0 0,1-1 1 0 0,-1 1-1 0 0,1 0 1 0 0,-1-1-1 0 0,-1 1 1 0 0,-6 15 15 0 0,-1 34-46 0 0,5-10 21 0 0,1 56 0 0 0,4-81 3 0 0,-1 0 1 0 0,2 0 0 0 0,0 0-1 0 0,1 0 1 0 0,0 0-1 0 0,1-1 1 0 0,8 21-1 0 0,-11-32 9 0 0,0 0 0 0 0,0 1 0 0 0,0-1 0 0 0,1 0 0 0 0,-1 0 0 0 0,0 0-1 0 0,1-1 1 0 0,-1 1 0 0 0,1 0 0 0 0,0-1 0 0 0,-1 1 0 0 0,1 0 0 0 0,2 0 0 0 0,-3-2 0 0 0,-1 1 0 0 0,1-1 0 0 0,0 0 0 0 0,-1 0 0 0 0,1 0 0 0 0,-1 0 0 0 0,1 0 0 0 0,0 0 0 0 0,-1 0 0 0 0,1 0 0 0 0,-1 0 0 0 0,1-1 0 0 0,0 1 0 0 0,-1 0 0 0 0,1 0 0 0 0,-1 0 0 0 0,1-1 0 0 0,-1 1 0 0 0,1 0 0 0 0,-1-1 0 0 0,1 1 0 0 0,-1 0 0 0 0,1-1 0 0 0,-1 1 0 0 0,1-1 1 0 0,-1 1-1 0 0,0-1 0 0 0,1 1 0 0 0,-1-1 0 0 0,0 1 0 0 0,1-1 0 0 0,3-8 84 0 0,0 1 0 0 0,-1-1 1 0 0,0 0-1 0 0,4-18 0 0 0,-3 11-43 0 0,4-9 22 0 0,-5 16-27 0 0,0 0-1 0 0,0 0 1 0 0,-1 0-1 0 0,2-17 0 0 0,-5 30-25 0 0,0-1 0 0 0,0 1-1 0 0,-1 0 1 0 0,1-1-1 0 0,-1 1 1 0 0,0 0-1 0 0,-4 5 1 0 0,-4 6-46 0 0,4 0 24 0 0,0-1-1 0 0,0 1 0 0 0,1-1 1 0 0,1 1-1 0 0,-3 20 0 0 0,7-31-96 0 0,-1 0 0 0 0,1 0 0 0 0,-1 0 0 0 0,1 0 0 0 0,1 0-1 0 0,-1 0 1 0 0,0 0 0 0 0,1 0 0 0 0,0 0 0 0 0,0 0 0 0 0,0 0 0 0 0,0 0-1 0 0,1 0 1 0 0,0-1 0 0 0,-1 1 0 0 0,1-1 0 0 0,1 1 0 0 0,-1-1 0 0 0,0 0 0 0 0,1 1-1 0 0,0-1 1 0 0,-1-1 0 0 0,1 1 0 0 0,0 0 0 0 0,5 2 0 0 0,15 8-4314 0 0,-13-9-1292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47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8917 0 0,'0'0'11212'0'0,"11"-2"-10901"0"0,8-3-208 0 0,-2-1-31 0 0,-1 2 0 0 0,1 0 1 0 0,0 2-1 0 0,0-1 0 0 0,29 1 1 0 0,-45 3-60 0 0,1-1 1 0 0,-1 0 0 0 0,0 0-1 0 0,0 0 1 0 0,0 1 0 0 0,0-1-1 0 0,0 1 1 0 0,0-1 0 0 0,0 1-1 0 0,0-1 1 0 0,0 1 0 0 0,0 0-1 0 0,0-1 1 0 0,0 1 0 0 0,0 0-1 0 0,-1 0 1 0 0,1-1 0 0 0,0 1-1 0 0,-1 0 1 0 0,1 0 0 0 0,0 0-1 0 0,-1 0 1 0 0,1 0 0 0 0,-1 0-1 0 0,1 0 1 0 0,-1 0 0 0 0,0 0-1 0 0,1 0 1 0 0,-1 1 0 0 0,0-1-1 0 0,0 0 1 0 0,0 0 0 0 0,0 0-1 0 0,0 0 1 0 0,0 0 0 0 0,0 0-1 0 0,0 1 1 0 0,0-1 0 0 0,0 0-1 0 0,-1 0 1 0 0,1 0 0 0 0,-1 1-1 0 0,-20 53 572 0 0,16-46-637 0 0,-4 11 47 0 0,4-11-3 0 0,0 1 0 0 0,1-1-1 0 0,1 1 1 0 0,-1 0 0 0 0,2 0 0 0 0,-1 0-1 0 0,-1 12 1 0 0,5-21 16 0 0,0 0 0 0 0,0 0 0 0 0,0 0 1 0 0,0-1-1 0 0,0 1 0 0 0,0 0 0 0 0,0 0 0 0 0,0-1 0 0 0,0 1 0 0 0,0-1 1 0 0,0 1-1 0 0,0-1 0 0 0,0 1 0 0 0,0-1 0 0 0,1 0 0 0 0,-1 0 1 0 0,0 1-1 0 0,0-1 0 0 0,0 0 0 0 0,1 0 0 0 0,-1 0 0 0 0,0 0 0 0 0,2-1 1 0 0,31 1 292 0 0,64-14-1884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48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7553 0 0,'0'0'9533'0'0,"4"10"-9119"0"0,-1 0-347 0 0,-1-1 47 0 0,1-1-1 0 0,0 1 0 0 0,0-1 0 0 0,1 0 0 0 0,0 0 0 0 0,0 0 1 0 0,1-1-1 0 0,0 1 0 0 0,8 9 0 0 0,-13-17-94 0 0,1 0-1 0 0,-1 0 1 0 0,1 0 0 0 0,-1 0-1 0 0,1 0 1 0 0,-1 0-1 0 0,1-1 1 0 0,-1 1 0 0 0,0 0-1 0 0,1 0 1 0 0,-1 0 0 0 0,1 0-1 0 0,-1-1 1 0 0,0 1 0 0 0,1 0-1 0 0,-1-1 1 0 0,1 1-1 0 0,-1 0 1 0 0,0 0 0 0 0,1-1-1 0 0,-1 1 1 0 0,0-1 0 0 0,0 1-1 0 0,1 0 1 0 0,-1-1-1 0 0,0 1 1 0 0,0-1 0 0 0,0 1-1 0 0,1 0 1 0 0,-1-1 0 0 0,0 1-1 0 0,0-1 1 0 0,0 1 0 0 0,0-1-1 0 0,0 0 1 0 0,9-25 716 0 0,-6 17-716 0 0,5-10 39 0 0,1 0 0 0 0,1 0 0 0 0,13-17 0 0 0,-21 32-226 0 0,1 0 0 0 0,-1 0 0 0 0,1 0-1 0 0,1 1 1 0 0,-1-1 0 0 0,0 1 0 0 0,1 0 0 0 0,0 0-1 0 0,-1 0 1 0 0,1 0 0 0 0,0 1 0 0 0,1 0 0 0 0,-1 0-1 0 0,0 0 1 0 0,1 0 0 0 0,-1 0 0 0 0,1 1 0 0 0,-1 0-1 0 0,8-1 1 0 0,-3 3-2544 0 0,3 6-2739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48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23 4288 0 0,'0'0'13844'0'0,"-4"13"-13623"0"0,-10 42-49 0 0,14-53-166 0 0,0 0 1 0 0,0 0-1 0 0,0 1 0 0 0,0-1 1 0 0,1 0-1 0 0,-1 0 0 0 0,0 0 1 0 0,1 0-1 0 0,0 0 0 0 0,-1 0 0 0 0,1 0 1 0 0,0 0-1 0 0,0 0 0 0 0,0 0 1 0 0,0 0-1 0 0,1 0 0 0 0,-1 0 1 0 0,0-1-1 0 0,1 1 0 0 0,-1-1 1 0 0,1 1-1 0 0,-1-1 0 0 0,1 1 0 0 0,3 1 1 0 0,-1-1 6 0 0,0 1 1 0 0,0 0-1 0 0,1-1 1 0 0,0 0-1 0 0,-1 0 0 0 0,1-1 1 0 0,9 3-1 0 0,-8-4 46 0 0,1 1 0 0 0,0-1 0 0 0,0-1 0 0 0,0 1 0 0 0,-1-1 0 0 0,1-1 0 0 0,0 1 0 0 0,-1-1 0 0 0,1 0-1 0 0,-1-1 1 0 0,1 1 0 0 0,-1-1 0 0 0,0 0 0 0 0,10-8 0 0 0,-12 9-6 0 0,-1-1-1 0 0,0 1 1 0 0,0 0-1 0 0,0-1 1 0 0,-1 0 0 0 0,1 1-1 0 0,0-1 1 0 0,-1 0 0 0 0,0 0-1 0 0,0-1 1 0 0,0 1-1 0 0,0 0 1 0 0,0-1 0 0 0,-1 1-1 0 0,0-1 1 0 0,1 0-1 0 0,-1 1 1 0 0,0-1 0 0 0,-1 0-1 0 0,1 0 1 0 0,-1 0 0 0 0,0 1-1 0 0,0-1 1 0 0,0 0-1 0 0,0 0 1 0 0,-1 0 0 0 0,-1-6-1 0 0,1 8-31 0 0,0 0-1 0 0,0 0 1 0 0,0 0-1 0 0,0 1 1 0 0,0-1 0 0 0,-1 0-1 0 0,1 1 1 0 0,-1-1-1 0 0,1 1 1 0 0,-1-1-1 0 0,0 1 1 0 0,1 0-1 0 0,-1 0 1 0 0,0 0 0 0 0,0 0-1 0 0,0 0 1 0 0,0 0-1 0 0,0 0 1 0 0,0 1-1 0 0,0-1 1 0 0,0 1-1 0 0,0-1 1 0 0,0 1 0 0 0,0 0-1 0 0,-1 0 1 0 0,1 0-1 0 0,0 0 1 0 0,0 0-1 0 0,0 0 1 0 0,0 1-1 0 0,0-1 1 0 0,0 1 0 0 0,-4 0-1 0 0,0 1-170 0 0,-1 0 0 0 0,1 0 0 0 0,0 0 0 0 0,0 0 0 0 0,0 1 0 0 0,0 0 0 0 0,0 1 0 0 0,0-1 1 0 0,-8 8-1 0 0,-2 12-1496 0 0,9-5-3739 0 0,4-5-1754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49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1684 0 0,'0'0'17039'0'0,"11"-1"-16286"0"0,34-7-98 0 0,-24 3-415 0 0,0 2 1 0 0,0 0-1 0 0,0 1 0 0 0,32 2 1 0 0,-52 0-231 0 0,0 0-1 0 0,-1 0 1 0 0,1 0 0 0 0,-1 0 0 0 0,1 0 0 0 0,-1 1 0 0 0,1-1 0 0 0,-1 0 0 0 0,1 0 0 0 0,-1 1 0 0 0,1-1-1 0 0,-1 0 1 0 0,1 0 0 0 0,-1 1 0 0 0,0-1 0 0 0,1 1 0 0 0,-1-1 0 0 0,1 0 0 0 0,-1 1 0 0 0,0-1 0 0 0,1 1 0 0 0,-1-1-1 0 0,0 1 1 0 0,0-1 0 0 0,1 1 0 0 0,-1-1 0 0 0,0 1 0 0 0,0-1 0 0 0,0 1 0 0 0,0-1 0 0 0,0 2 0 0 0,-4 22 333 0 0,-16 18-68 0 0,0-15-245 0 0,17-24-46 0 0,-1 0 0 0 0,1 0 1 0 0,0 1-1 0 0,0 0 1 0 0,1-1-1 0 0,-1 1 0 0 0,1 0 1 0 0,0 0-1 0 0,0 0 0 0 0,0 0 1 0 0,1 1-1 0 0,-1-1 0 0 0,1 0 1 0 0,0 1-1 0 0,0-1 1 0 0,1 1-1 0 0,-1-1 0 0 0,1 6 1 0 0,1-9-2 0 0,0 1 1 0 0,0-1-1 0 0,0 0 1 0 0,0-1-1 0 0,0 1 1 0 0,0 0-1 0 0,0 0 1 0 0,0 0-1 0 0,1 0 1 0 0,-1-1-1 0 0,0 1 1 0 0,0-1-1 0 0,1 1 0 0 0,-1-1 1 0 0,0 1-1 0 0,1-1 1 0 0,-1 0-1 0 0,0 0 1 0 0,1 0-1 0 0,-1 1 1 0 0,1-1-1 0 0,-1-1 1 0 0,0 1-1 0 0,1 0 1 0 0,-1 0-1 0 0,2-1 1 0 0,39-7-1420 0 0,-15-7-1709 0 0,-8 1-3553 0 0,-2-1-882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49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8937 0 0,'0'0'9348'0'0,"2"11"-9043"0"0,8 33-113 0 0,-9-42-188 0 0,-1-1 0 0 0,1 1-1 0 0,0-1 1 0 0,-1 1-1 0 0,1-1 1 0 0,0 1-1 0 0,0-1 1 0 0,0 1-1 0 0,0-1 1 0 0,0 0 0 0 0,0 1-1 0 0,1-1 1 0 0,-1 0-1 0 0,0 0 1 0 0,1 0-1 0 0,-1 0 1 0 0,0 0-1 0 0,1 0 1 0 0,-1-1 0 0 0,1 1-1 0 0,0 0 1 0 0,-1-1-1 0 0,1 1 1 0 0,0-1-1 0 0,-1 0 1 0 0,1 1 0 0 0,0-1-1 0 0,-1 0 1 0 0,1 0-1 0 0,0 0 1 0 0,-1 0-1 0 0,1 0 1 0 0,0-1-1 0 0,-1 1 1 0 0,1 0 0 0 0,2-2-1 0 0,1 1-2 0 0,-1 0 0 0 0,0-1 1 0 0,1 0-1 0 0,-1 0 0 0 0,0 0 0 0 0,0 0 0 0 0,0-1 1 0 0,0 0-1 0 0,-1 1 0 0 0,6-7 0 0 0,27-50-994 0 0,-33 111 1633 0 0,-3-48-623 0 0,0 1 0 0 0,1-1 0 0 0,-1 1 0 0 0,1-1 0 0 0,0 0 1 0 0,1 1-1 0 0,-1-1 0 0 0,1 0 0 0 0,2 6 0 0 0,-3-9-12 0 0,-1-1-1 0 0,1 1 0 0 0,0 0 1 0 0,-1 0-1 0 0,1 0 1 0 0,0-1-1 0 0,-1 1 0 0 0,1 0 1 0 0,0-1-1 0 0,0 1 1 0 0,-1 0-1 0 0,1-1 0 0 0,0 1 1 0 0,0-1-1 0 0,0 1 1 0 0,0-1-1 0 0,0 0 0 0 0,0 1 1 0 0,0-1-1 0 0,0 0 1 0 0,0 0-1 0 0,0 0 0 0 0,0 0 1 0 0,0 0-1 0 0,0 0 1 0 0,0 0-1 0 0,0 0 0 0 0,0 0 1 0 0,0 0-1 0 0,0 0 1 0 0,0-1-1 0 0,0 1 0 0 0,0 0 1 0 0,-1-1-1 0 0,1 1 1 0 0,0 0-1 0 0,0-1 0 0 0,0 0 1 0 0,0 1-1 0 0,0-1 1 0 0,-1 1-1 0 0,1-1 0 0 0,0 0 1 0 0,-1 0-1 0 0,1 1 1 0 0,0-1-1 0 0,0-2 0 0 0,48-39 264 0 0,-45 40-261 0 0,-1-1 1 0 0,0 1 0 0 0,1 0 0 0 0,-1 1-1 0 0,1-1 1 0 0,0 1 0 0 0,-1-1-1 0 0,1 1 1 0 0,0 0 0 0 0,0 0 0 0 0,0 1-1 0 0,0-1 1 0 0,7 1 0 0 0,-9 1-20 0 0,-1-1 1 0 0,0 1 0 0 0,0 0 0 0 0,0 0-1 0 0,-1 0 1 0 0,1 0 0 0 0,0 0 0 0 0,0 0-1 0 0,0 0 1 0 0,-1 0 0 0 0,1 0 0 0 0,-1 0-1 0 0,1 1 1 0 0,-1-1 0 0 0,1 0 0 0 0,-1 0-1 0 0,0 0 1 0 0,1 1 0 0 0,-1-1-1 0 0,0 0 1 0 0,0 1 0 0 0,0-1 0 0 0,0 0-1 0 0,0 0 1 0 0,-1 3 0 0 0,0 36-2488 0 0,1-40 2332 0 0,-3 11-2917 0 0,-2-3-3392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49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2872 0 0,'0'0'11690'0'0,"-3"11"-10970"0"0,2-10-684 0 0,-2 10 166 0 0,0 1 0 0 0,1 0 1 0 0,-2 23-1 0 0,4-33-191 0 0,0 0 1 0 0,0 1-1 0 0,0-1 1 0 0,1 0-1 0 0,-1 0 1 0 0,0 1-1 0 0,1-1 1 0 0,0 0-1 0 0,-1 0 0 0 0,1 0 1 0 0,0 0-1 0 0,0 0 1 0 0,0 0-1 0 0,2 3 1 0 0,-2-4-23 0 0,1-1-1 0 0,-1 1 1 0 0,0 0 0 0 0,0 0 0 0 0,1-1-1 0 0,-1 1 1 0 0,0 0 0 0 0,1-1-1 0 0,-1 0 1 0 0,1 1 0 0 0,-1-1 0 0 0,0 0-1 0 0,1 0 1 0 0,-1 1 0 0 0,1-1 0 0 0,-1 0-1 0 0,1-1 1 0 0,-1 1 0 0 0,1 0 0 0 0,-1 0-1 0 0,0-1 1 0 0,1 1 0 0 0,-1 0 0 0 0,1-1-1 0 0,1-1 1 0 0,0 1 12 0 0,0-1 0 0 0,0 1 0 0 0,0-1-1 0 0,-1 0 1 0 0,1 0 0 0 0,-1 0 0 0 0,1 0 0 0 0,-1 0-1 0 0,0 0 1 0 0,0-1 0 0 0,0 1 0 0 0,0-1 0 0 0,0 0-1 0 0,2-5 1 0 0,18-46 434 0 0,-13 27 3037 0 0,-8 70-2538 0 0,9 39-885 0 0,-5-58 68 0 0,-1 0 0 0 0,-2-1 1 0 0,0 2-1 0 0,-2-1 1 0 0,0 0-1 0 0,-7 36 0 0 0,6-54-133 0 0,-1 1-1 0 0,-1-1 1 0 0,1-1-1 0 0,-1 1 1 0 0,0 0-1 0 0,0-1 1 0 0,-1 1-1 0 0,0-1 1 0 0,0 0-1 0 0,0 0 0 0 0,0-1 1 0 0,-1 1-1 0 0,0-1 1 0 0,0 0-1 0 0,0 0 1 0 0,0-1-1 0 0,-1 1 1 0 0,1-1-1 0 0,-1 0 1 0 0,0-1-1 0 0,0 1 1 0 0,0-1-1 0 0,0 0 1 0 0,0-1-1 0 0,0 0 1 0 0,-1 0-1 0 0,1 0 0 0 0,-7 0 1 0 0,12-1-42 0 0,0 0 1 0 0,1 0-1 0 0,-1-1 0 0 0,0 1 0 0 0,1 0 1 0 0,-1 0-1 0 0,0 0 0 0 0,1-1 1 0 0,-1 1-1 0 0,0 0 0 0 0,1-1 0 0 0,-1 1 1 0 0,1 0-1 0 0,-1-1 0 0 0,1 1 1 0 0,-1-1-1 0 0,1 1 0 0 0,-1-1 0 0 0,1 1 1 0 0,-1-1-1 0 0,1 1 0 0 0,-1-1 1 0 0,1 0-1 0 0,0 1 0 0 0,-1-1 0 0 0,1 0 1 0 0,0 1-1 0 0,0-1 0 0 0,-1 0 1 0 0,1-26-3784 0 0,0 13-725 0 0,0-14-2738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50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6445 0 0,'0'0'12272'0'0,"0"11"-11816"0"0,-2 75 86 0 0,-2-34 173 0 0,6 64 0 0 0,-2-109-681 0 0,1-1 0 0 0,1 1-1 0 0,-1-1 1 0 0,1 1-1 0 0,0-1 1 0 0,0 0 0 0 0,1 0-1 0 0,0 0 1 0 0,5 8 0 0 0,-6-12-33 0 0,0 1 0 0 0,0-1 0 0 0,0 1 0 0 0,0-1 0 0 0,0 0-1 0 0,1 0 1 0 0,0 0 0 0 0,-1 0 0 0 0,1 0 0 0 0,0-1 0 0 0,0 1 0 0 0,0-1 0 0 0,-1 0 0 0 0,2 1 0 0 0,-1-1 0 0 0,0-1 0 0 0,0 1 0 0 0,0 0 0 0 0,0-1 0 0 0,7 0 0 0 0,30-6 164 0 0,-22-5-2422 0 0,-11-8-6326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50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9369 0 0,'0'0'9577'0'0,"77"-2"-10193"0"0,-67 8-844 0 0,-2 2-833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50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34 4000 0 0,'0'0'13674'0'0,"12"9"-13448"0"0,38 30-37 0 0,-50-38-177 0 0,1 0-1 0 0,0-1 1 0 0,0 1 0 0 0,0 0 0 0 0,0-1-1 0 0,0 1 1 0 0,-1-1 0 0 0,1 0 0 0 0,0 1-1 0 0,0-1 1 0 0,0 0 0 0 0,0 1 0 0 0,0-1-1 0 0,0 0 1 0 0,1 0 0 0 0,-1 0-1 0 0,0 0 1 0 0,0 0 0 0 0,0 0 0 0 0,0 0-1 0 0,0 0 1 0 0,0-1 0 0 0,0 1 0 0 0,0 0-1 0 0,0 0 1 0 0,0-1 0 0 0,0 1-1 0 0,0-1 1 0 0,0 1 0 0 0,-1-1 0 0 0,1 1-1 0 0,0-1 1 0 0,0 0 0 0 0,0 1 0 0 0,-1-1-1 0 0,1 0 1 0 0,0 0 0 0 0,0 0 0 0 0,-1 1-1 0 0,1-1 1 0 0,-1 0 0 0 0,1 0-1 0 0,-1 0 1 0 0,1 0 0 0 0,-1 0 0 0 0,1-2-1 0 0,9-39 184 0 0,-9 15 224 0 0,-2 27 207 0 0,-1 15-441 0 0,2 8-135 0 0,0 1 1 0 0,1 0 0 0 0,2-1-1 0 0,0 1 1 0 0,12 38 0 0 0,-9-40 219 0 0,-1 1 1 0 0,-1-1 0 0 0,-1 1-1 0 0,-1 0 1 0 0,-2 43 0 0 0,-1-60-247 0 0,0-1-1 0 0,0 1 1 0 0,-1-1 0 0 0,1 0 0 0 0,-2 0 0 0 0,1 0 0 0 0,0 0 0 0 0,-1 0-1 0 0,0 0 1 0 0,0-1 0 0 0,0 1 0 0 0,-1-1 0 0 0,0 0 0 0 0,0 0 0 0 0,0 0-1 0 0,0 0 1 0 0,0-1 0 0 0,-1 0 0 0 0,1 0 0 0 0,-1 0 0 0 0,0 0 0 0 0,0-1-1 0 0,0 0 1 0 0,0 0 0 0 0,-1 0 0 0 0,1-1 0 0 0,0 1 0 0 0,-1-1 0 0 0,1 0-1 0 0,-1-1 1 0 0,-8 0 0 0 0,13 0-28 0 0,0 0 1 0 0,0 0-1 0 0,0 0 0 0 0,0-1 0 0 0,0 1 0 0 0,0 0 1 0 0,0-1-1 0 0,0 1 0 0 0,0-1 0 0 0,0 1 1 0 0,0-1-1 0 0,0 0 0 0 0,0 1 0 0 0,1-1 0 0 0,-1 0 1 0 0,0 1-1 0 0,1-1 0 0 0,-1 0 0 0 0,0 0 1 0 0,1 0-1 0 0,-1 0 0 0 0,1 0 0 0 0,-1 1 0 0 0,1-1 1 0 0,0 0-1 0 0,-1 0 0 0 0,1 0 0 0 0,-1-1 1 0 0,-1-34-1772 0 0,1 21-147 0 0,-1-11-2419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58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30 2688 0 0,'0'0'13109'0'0,"-2"-7"-12151"0"0,1 5-953 0 0,-6-18 970 0 0,5 19-202 0 0,4 17-71 0 0,12 68 994 0 0,51 331-517 0 0,-66-382-1228 0 0,0-23 33 0 0,0-17 137 0 0,2 6-135 0 0,-1 0 0 0 0,0 0 0 0 0,1 0 0 0 0,-1 0 1 0 0,1 0-1 0 0,-1 0 0 0 0,1 0 0 0 0,0 0 0 0 0,-1 1 0 0 0,1-1 0 0 0,0 0 0 0 0,0 0 0 0 0,-1 1 0 0 0,1-1 0 0 0,0 0 0 0 0,0 1 0 0 0,0-1 0 0 0,0 1 0 0 0,0-1 0 0 0,0 1 0 0 0,0 0 0 0 0,0-1 0 0 0,2 1 0 0 0,30-9 71 0 0,-24 7-40 0 0,36-7 200 0 0,1 3-1 0 0,-1 1 1 0 0,53 2 0 0 0,-58 2-71 0 0,-13 1-408 0 0,21 0 1214 0 0,-34-2-2628 0 0,-14 2 1607 0 0,0 0-1 0 0,0 0 0 0 0,0 0 0 0 0,-1 0 1 0 0,1 0-1 0 0,0 0 0 0 0,0-1 0 0 0,0 1 0 0 0,0 0 1 0 0,0 0-1 0 0,0 0 0 0 0,0 0 0 0 0,0 0 1 0 0,0 0-1 0 0,-1-2-1674 0 0,1 2 1674 0 0,0 0 0 0 0,0 0 0 0 0,0 0 1 0 0,0 0-1 0 0,0 0 0 0 0,0 0 0 0 0,0 0 1 0 0,0-1-1 0 0,0 1 0 0 0,0 0 0 0 0,1-1-1185 0 0,-12-4-5278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6:33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7 113 1332 0 0,'0'0'8210'0'0,"0"-11"-7374"0"0,0-6 69 0 0,0 0 0 0 0,2 0 0 0 0,7-33 0 0 0,-10 60 1580 0 0,-16 211 564 0 0,17-178-2664 0 0,7 52 0 0 0,1 20-3163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58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5092 0 0,'0'0'14985'0'0,"11"1"-14429"0"0,7 1-374 0 0,8-1-13 0 0,0 1-1 0 0,0 2 1 0 0,-1 1-1 0 0,1 1 1 0 0,41 15-1 0 0,-64-20-96 0 0,0 0 0 0 0,0 1 0 0 0,-1-1-1 0 0,1 1 1 0 0,-1 0 0 0 0,1-1 0 0 0,-1 1 0 0 0,0 0 0 0 0,0 0 0 0 0,0 1-1 0 0,0-1 1 0 0,0 0 0 0 0,0 1 0 0 0,0-1 0 0 0,-1 1 0 0 0,3 5-1 0 0,-4-6-6 0 0,0 1 0 0 0,0-1-1 0 0,0 0 1 0 0,0 0-1 0 0,0 1 1 0 0,0-1-1 0 0,-1 0 1 0 0,1 0-1 0 0,-1 1 1 0 0,0-1 0 0 0,1 0-1 0 0,-1 0 1 0 0,0 0-1 0 0,0 0 1 0 0,-1 0-1 0 0,1 0 1 0 0,0 0-1 0 0,-1 0 1 0 0,1 0 0 0 0,-1-1-1 0 0,1 1 1 0 0,-4 2-1 0 0,-7 7-45 0 0,0 0 0 0 0,-1-2-1 0 0,0 1 1 0 0,-1-1-1 0 0,0-1 1 0 0,-16 7 0 0 0,-23 3-6166 0 0,43-16-1388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51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47 1736 0 0,'0'0'13581'0'0,"-5"-3"-12893"0"0,4 2-626 0 0,-1 0-1 0 0,1 0 0 0 0,0 0 0 0 0,0 1 0 0 0,0-1 0 0 0,-1 1 0 0 0,1-1 0 0 0,0 1 0 0 0,-1-1 1 0 0,1 1-1 0 0,0 0 0 0 0,-1 0 0 0 0,1-1 0 0 0,-1 1 0 0 0,1 0 0 0 0,0 0 0 0 0,-1 1 1 0 0,1-1-1 0 0,0 0 0 0 0,-1 0 0 0 0,1 1 0 0 0,-1-1 0 0 0,-1 1 0 0 0,2 1-9 0 0,-1 0 0 0 0,1 0 1 0 0,-1 0-1 0 0,1 0 0 0 0,0 0 0 0 0,0 0 0 0 0,0 0 0 0 0,0 0 1 0 0,0 1-1 0 0,0-1 0 0 0,1 0 0 0 0,-1 0 0 0 0,1 1 0 0 0,0-1 1 0 0,-1 1-1 0 0,1-1 0 0 0,0 3 0 0 0,0 0-38 0 0,0 0 1 0 0,-1 0-1 0 0,2 0 1 0 0,-1 0-1 0 0,1 0 1 0 0,-1 0-1 0 0,1 0 1 0 0,1 0-1 0 0,-1 0 1 0 0,1 0-1 0 0,0 0 1 0 0,0-1-1 0 0,0 1 1 0 0,0-1-1 0 0,7 8 1 0 0,-7-9-10 0 0,0-1-1 0 0,1 0 1 0 0,-1 0 0 0 0,1 0 0 0 0,0 0 0 0 0,-1 0 0 0 0,1-1-1 0 0,0 1 1 0 0,0-1 0 0 0,0 0 0 0 0,0 0 0 0 0,1 0 0 0 0,-1 0-1 0 0,0-1 1 0 0,0 1 0 0 0,1-1 0 0 0,-1 0 0 0 0,0 0 0 0 0,0 0-1 0 0,1 0 1 0 0,-1 0 0 0 0,0-1 0 0 0,0 0 0 0 0,1 1 0 0 0,5-4-1 0 0,-3 2 88 0 0,0-1 0 0 0,0 0 0 0 0,0 0 0 0 0,0 0 0 0 0,0-1 0 0 0,0 0 0 0 0,-1 0 0 0 0,0-1 0 0 0,0 1 0 0 0,0-1-1 0 0,8-11 1 0 0,-10 12 9 0 0,0 0 0 0 0,0 0-1 0 0,-1-1 1 0 0,1 1-1 0 0,-1-1 1 0 0,0 0-1 0 0,0 0 1 0 0,-1 1 0 0 0,1-1-1 0 0,-1 0 1 0 0,0-1-1 0 0,0 1 1 0 0,-1 0 0 0 0,0 0-1 0 0,0 0 1 0 0,0-6-1 0 0,-1 9-50 0 0,0-1 0 0 0,0 1-1 0 0,0 0 1 0 0,0 0-1 0 0,0-1 1 0 0,0 1 0 0 0,-1 0-1 0 0,1 0 1 0 0,-1 1-1 0 0,1-1 1 0 0,-1 0 0 0 0,0 0-1 0 0,0 1 1 0 0,0-1 0 0 0,0 1-1 0 0,0 0 1 0 0,0-1-1 0 0,0 1 1 0 0,0 0 0 0 0,0 0-1 0 0,-1 0 1 0 0,1 1-1 0 0,0-1 1 0 0,-1 0 0 0 0,1 1-1 0 0,-1 0 1 0 0,1-1-1 0 0,0 1 1 0 0,-1 0 0 0 0,1 0-1 0 0,-1 1 1 0 0,1-1 0 0 0,-5 1-1 0 0,4 0-294 0 0,-1-1-1 0 0,0 1 1 0 0,1 0-1 0 0,-1 0 1 0 0,1 1-1 0 0,0-1 1 0 0,-1 1 0 0 0,1-1-1 0 0,0 1 1 0 0,-5 3-1 0 0,7-4-385 0 0,-1 1 0 0 0,1-1 0 0 0,-1 0 0 0 0,1 1 0 0 0,0-1 0 0 0,0 1 0 0 0,-1 0 0 0 0,1-1 0 0 0,0 1-1 0 0,0 0 1 0 0,1 0 0 0 0,-1 0 0 0 0,0 0 0 0 0,0 0 0 0 0,1-1 0 0 0,0 1 0 0 0,-1 0 0 0 0,1 0 0 0 0,0 3 0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52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6401 0 0,'0'0'10390'0'0,"4"14"-9687"0"0,37 228 821 0 0,-40-242-1511 0 0,-1 0 0 0 0,0 1 0 0 0,0-1-1 0 0,0 0 1 0 0,0 0 0 0 0,1 0 0 0 0,-1 1 0 0 0,0-1 0 0 0,0 0 0 0 0,1 0 0 0 0,-1 0 0 0 0,0 0 0 0 0,0 1 0 0 0,1-1 0 0 0,-1 0 0 0 0,0 0 0 0 0,0 0 0 0 0,1 0 0 0 0,-1 0-1 0 0,0 0 1 0 0,1 0 0 0 0,-1 0 0 0 0,0 0 0 0 0,0 0 0 0 0,1 0 0 0 0,-1 0 0 0 0,0 0 0 0 0,1 0 0 0 0,-1 0 0 0 0,0 0 0 0 0,0 0 0 0 0,1 0 0 0 0,-1-1 0 0 0,0 1-1 0 0,0 0 1 0 0,1 0 0 0 0,-1 0 0 0 0,0 0 0 0 0,0-1 0 0 0,1 1 0 0 0,-1 0 0 0 0,0 0 0 0 0,0 0 0 0 0,0-1 0 0 0,0 1 0 0 0,1-1 0 0 0,25-16 241 0 0,-20 11-263 0 0,1 1 0 0 0,-1 1 0 0 0,1-1 1 0 0,1 1-1 0 0,-1 1 0 0 0,15-6 0 0 0,-19 8 2 0 0,1 1 0 0 0,-1 0 1 0 0,0 0-1 0 0,0 0 0 0 0,1 0 1 0 0,-1 1-1 0 0,0-1 0 0 0,1 1 0 0 0,-1 0 1 0 0,0 0-1 0 0,0 0 0 0 0,0 0 1 0 0,0 1-1 0 0,0-1 0 0 0,0 1 0 0 0,0 0 1 0 0,-1 0-1 0 0,1 0 0 0 0,3 3 1 0 0,-5-4 49 0 0,0 1 0 0 0,0-1 1 0 0,0 1-1 0 0,0-1 0 0 0,-1 1 1 0 0,1-1-1 0 0,0 1 1 0 0,-1 0-1 0 0,1-1 0 0 0,-1 1 1 0 0,1 0-1 0 0,-1 0 0 0 0,0-1 1 0 0,0 1-1 0 0,0 0 1 0 0,0 0-1 0 0,0-1 0 0 0,0 1 1 0 0,0 0-1 0 0,-1-1 0 0 0,1 1 1 0 0,0 0-1 0 0,-1 0 1 0 0,0-1-1 0 0,1 1 0 0 0,-1-1 1 0 0,0 1-1 0 0,0-1 1 0 0,0 1-1 0 0,0-1 0 0 0,0 1 1 0 0,0-1-1 0 0,0 0 0 0 0,0 1 1 0 0,-1-1-1 0 0,1 0 1 0 0,-2 1-1 0 0,-10 10 366 0 0,-34 29 311 0 0,44-38-789 0 0,0-1 0 0 0,-1 1 1 0 0,1-1-1 0 0,-1 0 0 0 0,0 0 0 0 0,0-1 1 0 0,1 1-1 0 0,-1-1 0 0 0,0 0 0 0 0,0 0 1 0 0,-8 1-1 0 0,8-10-4912 0 0,5 5 2665 0 0,-1-10-4718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52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18 7009 0 0,'0'0'8301'0'0,"-3"12"-7272"0"0,-2 1-795 0 0,0-3 51 0 0,1 1 1 0 0,0 0-1 0 0,0 0 1 0 0,2 0-1 0 0,-4 23 1 0 0,38-63 510 0 0,-8 4-445 0 0,-17 17-395 0 0,0 0 0 0 0,0 0 0 0 0,0 1 0 0 0,0 1 0 0 0,1-1 0 0 0,1 1 0 0 0,-1 0 0 0 0,1 1 0 0 0,0 0-1 0 0,14-6 1 0 0,-22 11-90 0 0,-1 0-1 0 0,1 1 0 0 0,-1-1 0 0 0,1 0 1 0 0,-1 0-1 0 0,1 0 0 0 0,-1 0 1 0 0,1 1-1 0 0,-1-1 0 0 0,1 0 0 0 0,-1 0 1 0 0,1 1-1 0 0,-1-1 0 0 0,1 0 0 0 0,-1 1 1 0 0,0-1-1 0 0,1 0 0 0 0,-1 1 1 0 0,0-1-1 0 0,1 1 0 0 0,-1-1 0 0 0,0 1 1 0 0,0-1-1 0 0,1 0 0 0 0,-1 1 0 0 0,0-1 1 0 0,0 1-1 0 0,0-1 0 0 0,0 1 1 0 0,1-1-1 0 0,-1 1 0 0 0,0 0 0 0 0,0-1 1 0 0,0 1-1 0 0,0-1 0 0 0,0 1 0 0 0,0-1 1 0 0,-1 1-1 0 0,1 12-4718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52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54 3068 0 0,'0'0'15067'0'0,"-11"2"-14631"0"0,-34 6-148 0 0,44-8-277 0 0,0 0 0 0 0,0 1-1 0 0,0-1 1 0 0,0 0 0 0 0,0 1 0 0 0,0-1-1 0 0,0 1 1 0 0,0 0 0 0 0,0-1 0 0 0,0 1 0 0 0,0 0-1 0 0,1 0 1 0 0,-1-1 0 0 0,0 1 0 0 0,0 0-1 0 0,1 0 1 0 0,-1 0 0 0 0,0 0 0 0 0,1 0 0 0 0,-1 0-1 0 0,1 0 1 0 0,0 0 0 0 0,-1 0 0 0 0,1 0-1 0 0,0 0 1 0 0,-1 1 0 0 0,1-1 0 0 0,0 0 0 0 0,0 0-1 0 0,0 0 1 0 0,0 0 0 0 0,1 2 0 0 0,-1 0-13 0 0,0-1 0 0 0,0 0 0 0 0,1 0 0 0 0,-1 1 0 0 0,1-1 0 0 0,-1 0 0 0 0,1 0 0 0 0,0 0 0 0 0,0 0 0 0 0,0 0 0 0 0,2 3 0 0 0,0-3 0 0 0,0 0-1 0 0,0 0 0 0 0,0 0 1 0 0,0-1-1 0 0,0 1 1 0 0,0-1-1 0 0,0 0 1 0 0,1 0-1 0 0,-1 0 1 0 0,0 0-1 0 0,1-1 1 0 0,-1 1-1 0 0,1-1 1 0 0,-1 0-1 0 0,1 0 0 0 0,-1 0 1 0 0,1-1-1 0 0,-1 1 1 0 0,0-1-1 0 0,1 1 1 0 0,-1-1-1 0 0,0 0 1 0 0,1-1-1 0 0,-1 1 1 0 0,0-1-1 0 0,0 1 1 0 0,0-1-1 0 0,0 0 0 0 0,0 0 1 0 0,3-3-1 0 0,-2 2-17 0 0,1 0-1 0 0,-1-1 0 0 0,0 1 0 0 0,0-1 1 0 0,0 0-1 0 0,0-1 0 0 0,-1 1 0 0 0,0-1 0 0 0,0 1 1 0 0,0-1-1 0 0,0 0 0 0 0,-1 0 0 0 0,1 0 1 0 0,-1-1-1 0 0,-1 1 0 0 0,1 0 0 0 0,-1-1 0 0 0,1-6 1 0 0,-2 11 29 0 0,0 0 1 0 0,0 0-1 0 0,-1-1 1 0 0,1 1-1 0 0,0 0 1 0 0,-1 0-1 0 0,1 0 1 0 0,-1 0-1 0 0,1 0 1 0 0,-1 0 0 0 0,0 0-1 0 0,1 0 1 0 0,-1 0-1 0 0,0 0 1 0 0,0 0-1 0 0,1 1 1 0 0,-1-1-1 0 0,0 0 1 0 0,0 0-1 0 0,0 1 1 0 0,0-1-1 0 0,0 0 1 0 0,0 1-1 0 0,0-1 1 0 0,0 1 0 0 0,0 0-1 0 0,-1-1 1 0 0,1 1-1 0 0,0 0 1 0 0,0 0-1 0 0,0-1 1 0 0,0 1-1 0 0,-1 0 1 0 0,1 0-1 0 0,0 0 1 0 0,0 1-1 0 0,0-1 1 0 0,0 0-1 0 0,0 0 1 0 0,-1 1 0 0 0,1-1-1 0 0,0 0 1 0 0,-1 1-1 0 0,-2 0-23 0 0,0 0 0 0 0,1 0 0 0 0,-1 0 0 0 0,0 0 0 0 0,1 1 0 0 0,-1 0 0 0 0,1-1 0 0 0,-1 1 0 0 0,1 0 0 0 0,0 1 0 0 0,0-1 0 0 0,-4 4 0 0 0,5-4 12 0 0,1 0-1 0 0,-1 0 1 0 0,1 0 0 0 0,0 1-1 0 0,0-1 1 0 0,0 0 0 0 0,0 0-1 0 0,0 1 1 0 0,1-1 0 0 0,-1 0-1 0 0,1 1 1 0 0,-1-1 0 0 0,1 1-1 0 0,0-1 1 0 0,0 1 0 0 0,0-1-1 0 0,0 0 1 0 0,1 1-1 0 0,-1-1 1 0 0,0 1 0 0 0,2 2-1 0 0,-1-3 9 0 0,0 0-1 0 0,0-1 0 0 0,0 1 0 0 0,0-1 0 0 0,1 1 0 0 0,-1-1 0 0 0,0 1 0 0 0,1-1 0 0 0,-1 0 1 0 0,1 0-1 0 0,-1 0 0 0 0,1 0 0 0 0,0 0 0 0 0,-1 0 0 0 0,1 0 0 0 0,0 0 0 0 0,0-1 1 0 0,0 1-1 0 0,0 0 0 0 0,0-1 0 0 0,-1 0 0 0 0,1 0 0 0 0,0 1 0 0 0,0-1 0 0 0,3 0 0 0 0,54-6-938 0 0,-18-7-6252 0 0,-18 5-33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53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5320 0 0,'0'0'11777'0'0,"3"2"-11720"0"0,-1 0-37 0 0,0 0 0 0 0,0 0 1 0 0,0 0-1 0 0,1 0 0 0 0,-1-1 0 0 0,1 1 1 0 0,-1-1-1 0 0,1 1 0 0 0,0-1 1 0 0,0 0-1 0 0,-1 0 0 0 0,1-1 1 0 0,0 1-1 0 0,0 0 0 0 0,0-1 1 0 0,5 0-1 0 0,56-1 560 0 0,-27-1-11 0 0,-47 29 1330 0 0,-15 8-1498 0 0,20-29-398 0 0,0 0 0 0 0,0 0 0 0 0,1 1 0 0 0,0 0 0 0 0,0-1 0 0 0,1 1 0 0 0,-1 0 0 0 0,2 1 0 0 0,-1-1 0 0 0,1 1 0 0 0,0-1 0 0 0,-1 11 0 0 0,3-17-4 0 0,1 0 1 0 0,-1 0 0 0 0,1 0 0 0 0,0-1-1 0 0,-1 1 1 0 0,1 0 0 0 0,0 0 0 0 0,0-1-1 0 0,-1 1 1 0 0,1-1 0 0 0,0 1 0 0 0,0 0-1 0 0,0-1 1 0 0,0 1 0 0 0,0-1 0 0 0,0 0 0 0 0,0 1-1 0 0,0-1 1 0 0,0 0 0 0 0,0 0 0 0 0,0 1-1 0 0,0-1 1 0 0,0 0 0 0 0,0 0 0 0 0,0 0-1 0 0,0 0 1 0 0,0-1 0 0 0,0 1 0 0 0,2 0-1 0 0,32-4 139 0 0,-29 3-669 0 0,26-5 1324 0 0,-17 5-3136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53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82 6201 0 0,'0'0'8633'0'0,"-2"13"-8396"0"0,-4 41-13 0 0,6-51-178 0 0,-1 0 0 0 0,1-1 0 0 0,0 1-1 0 0,1 0 1 0 0,-1 0 0 0 0,0 0 0 0 0,1 0-1 0 0,0 0 1 0 0,-1 0 0 0 0,1-1-1 0 0,0 1 1 0 0,0 0 0 0 0,1-1 0 0 0,-1 1-1 0 0,1-1 1 0 0,-1 1 0 0 0,1-1 0 0 0,0 0-1 0 0,0 1 1 0 0,0-1 0 0 0,0 0 0 0 0,0 0-1 0 0,0-1 1 0 0,1 1 0 0 0,-1 0-1 0 0,0-1 1 0 0,1 1 0 0 0,0-1 0 0 0,-1 0-1 0 0,1 0 1 0 0,0 0 0 0 0,0 0 0 0 0,4 1-1 0 0,0-1 78 0 0,0 0 0 0 0,0-1 0 0 0,-1 1 0 0 0,1-1 0 0 0,0-1 0 0 0,0 1 0 0 0,0-1 0 0 0,0 0 0 0 0,0-1 0 0 0,-1 1 0 0 0,13-6 0 0 0,-7 1-2 0 0,0-1 1 0 0,-1 0 0 0 0,0-1 0 0 0,0 0 0 0 0,0 0 0 0 0,9-12-1 0 0,-15 15-37 0 0,1-1-1 0 0,-1 0 0 0 0,-1 0 1 0 0,1 0-1 0 0,-1 0 0 0 0,0-1 1 0 0,-1 0-1 0 0,1 0 0 0 0,-2 0 1 0 0,1 0-1 0 0,-1 0 1 0 0,2-9-1 0 0,-3 14-51 0 0,-1 0 0 0 0,0 0 0 0 0,0-1 1 0 0,0 1-1 0 0,0 0 0 0 0,0 0 0 0 0,-1 0 1 0 0,1 0-1 0 0,-1 0 0 0 0,1 0 0 0 0,-1 0 0 0 0,0 0 1 0 0,1 0-1 0 0,-1 0 0 0 0,0 0 0 0 0,0 1 0 0 0,-1-1 1 0 0,1 0-1 0 0,0 1 0 0 0,-1-1 0 0 0,1 0 0 0 0,-1 1 1 0 0,1 0-1 0 0,-1-1 0 0 0,1 1 0 0 0,-1 0 0 0 0,0 0 1 0 0,0 0-1 0 0,0 0 0 0 0,0 0 0 0 0,0 0 1 0 0,0 1-1 0 0,0-1 0 0 0,0 1 0 0 0,0-1 0 0 0,0 1 1 0 0,0 0-1 0 0,0-1 0 0 0,0 1 0 0 0,0 0 0 0 0,0 1 1 0 0,-3-1-1 0 0,-1 0-138 0 0,0 0-1 0 0,0 1 1 0 0,0 0 0 0 0,0 0 0 0 0,0 0 0 0 0,0 1 0 0 0,0-1 0 0 0,0 1-1 0 0,1 1 1 0 0,-1-1 0 0 0,1 1 0 0 0,-1 0 0 0 0,-8 7 0 0 0,11-7-157 0 0,0 1 1 0 0,0-1-1 0 0,0 1 1 0 0,0 0-1 0 0,1 0 1 0 0,-1 1 0 0 0,-2 6-1 0 0,1 4-3077 0 0,2 1-3762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54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7509 0 0,'0'0'6183'0'0,"0"12"-5303"0"0,0-5-775 0 0,0 0 46 0 0,0 0-1 0 0,0 0 1 0 0,0 0 0 0 0,1 0 0 0 0,0 0-1 0 0,1 0 1 0 0,-1 0 0 0 0,1 0-1 0 0,0 0 1 0 0,1-1 0 0 0,0 1-1 0 0,5 8 1 0 0,4-5 1160 0 0,-4-15-465 0 0,-3-30-151 0 0,3-7-686 0 0,-4 36 58 0 0,-1-1-1 0 0,2 1 1 0 0,-1 0-1 0 0,1 0 1 0 0,0 1-1 0 0,0-1 1 0 0,0 1-1 0 0,1 0 1 0 0,-1 1-1 0 0,1-1 1 0 0,8-3-1 0 0,-10 6-227 0 0,0-1-1 0 0,1 2 1 0 0,-1-1 0 0 0,1 0-1 0 0,0 1 1 0 0,-1 0 0 0 0,1 0-1 0 0,5 0 1 0 0,-7 1-487 0 0,1 0 0 0 0,0 0 0 0 0,-1 0 0 0 0,1 0 0 0 0,0 1 0 0 0,-1 0 0 0 0,1 0 0 0 0,-1 0 0 0 0,1 0 0 0 0,-1 1 0 0 0,5 2 0 0 0,0 1-5339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54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34 7385 0 0,'0'0'9891'0'0,"-4"11"-9610"0"0,0-1-194 0 0,2-7-57 0 0,0 1-1 0 0,1-1 0 0 0,-1 0 1 0 0,1 1-1 0 0,0 0 1 0 0,0-1-1 0 0,0 1 0 0 0,0 0 1 0 0,1-1-1 0 0,0 1 1 0 0,-1 0-1 0 0,2 7 0 0 0,-1-10-19 0 0,0 1-1 0 0,1 0 0 0 0,-1-1 0 0 0,1 1 1 0 0,-1-1-1 0 0,1 1 0 0 0,0-1 0 0 0,0 1 1 0 0,-1-1-1 0 0,1 1 0 0 0,0-1 0 0 0,0 0 1 0 0,1 1-1 0 0,-1-1 0 0 0,0 0 0 0 0,0 0 1 0 0,0 0-1 0 0,1 0 0 0 0,-1 0 0 0 0,1 0 1 0 0,-1 0-1 0 0,1 0 0 0 0,-1-1 0 0 0,1 1 1 0 0,-1 0-1 0 0,1-1 0 0 0,0 0 0 0 0,-1 1 1 0 0,1-1-1 0 0,0 0 0 0 0,-1 0 0 0 0,1 0 1 0 0,0 0-1 0 0,-1 0 0 0 0,1 0 0 0 0,0 0 0 0 0,-1 0 1 0 0,1-1-1 0 0,0 1 0 0 0,-1-1 0 0 0,4-1 1 0 0,2 0 41 0 0,0 0 1 0 0,0-1-1 0 0,0 0 1 0 0,0 0-1 0 0,0 0 0 0 0,0-1 1 0 0,-1 0-1 0 0,7-6 1 0 0,-9 6-4 0 0,0 0 1 0 0,0 0-1 0 0,0 0 0 0 0,0 0 1 0 0,-1-1-1 0 0,0 0 1 0 0,0 0-1 0 0,0 1 1 0 0,-1-2-1 0 0,0 1 1 0 0,0 0-1 0 0,0 0 0 0 0,0-1 1 0 0,-1 1-1 0 0,0-1 1 0 0,1-9-1 0 0,-2 14-25 0 0,0 1-1 0 0,0-1 0 0 0,0 1 1 0 0,0 0-1 0 0,0-1 1 0 0,0 1-1 0 0,0-1 1 0 0,0 1-1 0 0,0 0 0 0 0,0-1 1 0 0,0 1-1 0 0,0 0 1 0 0,-1-1-1 0 0,1 1 1 0 0,0 0-1 0 0,0-1 0 0 0,0 1 1 0 0,-1 0-1 0 0,1-1 1 0 0,0 1-1 0 0,0 0 1 0 0,-1-1-1 0 0,1 1 1 0 0,0 0-1 0 0,-1 0 0 0 0,1-1 1 0 0,0 1-1 0 0,-1 0 1 0 0,1 0-1 0 0,0 0 1 0 0,-1 0-1 0 0,1-1 0 0 0,0 1 1 0 0,-1 0-1 0 0,1 0 1 0 0,-1 0-1 0 0,1 0 1 0 0,0 0-1 0 0,-1 0 0 0 0,1 0 1 0 0,-1 0-1 0 0,1 0 1 0 0,0 0-1 0 0,-1 0 1 0 0,1 0-1 0 0,-1 0 0 0 0,1 1 1 0 0,0-1-1 0 0,-1 0 1 0 0,1 0-1 0 0,0 0 1 0 0,-1 0-1 0 0,1 1 1 0 0,0-1-1 0 0,-1 0 0 0 0,1 0 1 0 0,0 1-1 0 0,0-1 1 0 0,-1 0-1 0 0,1 0 1 0 0,0 1-1 0 0,0-1 0 0 0,-1 0 1 0 0,1 1-1 0 0,0-1 1 0 0,0 1-1 0 0,-21 20 71 0 0,20-19-90 0 0,0 1 0 0 0,0-1 0 0 0,0 0-1 0 0,1 1 1 0 0,-1-1 0 0 0,1 1 0 0 0,-1-1 0 0 0,1 1 0 0 0,0-1-1 0 0,0 1 1 0 0,0-1 0 0 0,0 1 0 0 0,0-1 0 0 0,1 1-1 0 0,-1-1 1 0 0,1 1 0 0 0,0-1 0 0 0,-1 1 0 0 0,1-1-1 0 0,2 3 1 0 0,29 53 33 0 0,-10-22 85 0 0,-16-22-88 0 0,-1 1-1 0 0,0-1 0 0 0,-1 1 1 0 0,0 1-1 0 0,-1-1 1 0 0,-1 0-1 0 0,0 23 0 0 0,-1-33-14 0 0,-1 0-1 0 0,0 1 0 0 0,-1-1 0 0 0,1 0 0 0 0,-1 0 0 0 0,0 0 0 0 0,0 1 1 0 0,0-1-1 0 0,-1 0 0 0 0,0-1 0 0 0,0 1 0 0 0,0 0 0 0 0,0 0 0 0 0,-1-1 0 0 0,0 1 1 0 0,0-1-1 0 0,0 0 0 0 0,0 0 0 0 0,-1 0 0 0 0,0 0 0 0 0,1-1 0 0 0,-1 0 1 0 0,-1 1-1 0 0,1-1 0 0 0,-6 2 0 0 0,9-4-14 0 0,-1 0 0 0 0,1 0 0 0 0,-1-1 0 0 0,1 1-1 0 0,-1-1 1 0 0,1 1 0 0 0,-1-1 0 0 0,1 0 0 0 0,-1 0 0 0 0,0 0 0 0 0,1 1-1 0 0,-1-2 1 0 0,1 1 0 0 0,-1 0 0 0 0,0 0 0 0 0,1 0 0 0 0,-1-1 0 0 0,1 1 0 0 0,-1-1-1 0 0,1 1 1 0 0,-1-1 0 0 0,1 0 0 0 0,-3 0 0 0 0,2-1-48 0 0,1 0 1 0 0,-1 0-1 0 0,0 0 1 0 0,0 0-1 0 0,1-1 1 0 0,-1 1-1 0 0,1 0 0 0 0,0-1 1 0 0,0 1-1 0 0,0-1 1 0 0,0 1-1 0 0,-1-5 1 0 0,-1-8-943 0 0,0 0 0 0 0,2 0 0 0 0,0-28 0 0 0,1 38 513 0 0,1-19-3842 0 0,8-9-2617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55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21 4896 0 0,'0'0'11081'0'0,"-7"12"-10688"0"0,-23 40-88 0 0,29-51-289 0 0,1-1-1 0 0,-1 1 1 0 0,1 0 0 0 0,0 0 0 0 0,-1 0 0 0 0,1 0 0 0 0,0 0-1 0 0,-1 0 1 0 0,1 0 0 0 0,0 1 0 0 0,0-1 0 0 0,0 0-1 0 0,0 0 1 0 0,0 0 0 0 0,0 0 0 0 0,0 0 0 0 0,0 0-1 0 0,1 0 1 0 0,-1 0 0 0 0,0 0 0 0 0,1 0 0 0 0,-1 0-1 0 0,0 0 1 0 0,1 0 0 0 0,-1 0 0 0 0,1 0 0 0 0,0 0 0 0 0,-1-1-1 0 0,1 1 1 0 0,0 0 0 0 0,-1 0 0 0 0,1 0 0 0 0,0-1-1 0 0,0 1 1 0 0,0-1 0 0 0,0 1 0 0 0,0 0 0 0 0,0-1-1 0 0,0 1 1 0 0,0-1 0 0 0,0 0 0 0 0,1 1 0 0 0,39 6 781 0 0,-39-7-706 0 0,5 0 26 0 0,0-1-1 0 0,0 0 1 0 0,-1 0 0 0 0,1-1-1 0 0,0 0 1 0 0,-1 0 0 0 0,1 0-1 0 0,-1-1 1 0 0,0 0 0 0 0,0 0-1 0 0,8-5 1 0 0,-11 6-27 0 0,1-1 0 0 0,-1 1-1 0 0,1 0 1 0 0,-1-1 0 0 0,0 0 0 0 0,0 0 0 0 0,-1 0-1 0 0,1 0 1 0 0,0 0 0 0 0,-1-1 0 0 0,0 1 0 0 0,0-1 0 0 0,0 1-1 0 0,0-1 1 0 0,0 0 0 0 0,-1 0 0 0 0,0 1 0 0 0,1-1-1 0 0,0-8 1 0 0,-3 10-53 0 0,1 1 0 0 0,-1-1 0 0 0,1 1 0 0 0,-1-1 1 0 0,0 1-1 0 0,1 0 0 0 0,-1-1 0 0 0,0 1 0 0 0,0 0 0 0 0,0-1 0 0 0,0 1 0 0 0,0 0 0 0 0,0 0 0 0 0,-1 0 0 0 0,1 0 0 0 0,0 0 0 0 0,-1 0 0 0 0,1 0 0 0 0,0 0 0 0 0,-1 1 0 0 0,1-1 0 0 0,-1 0 0 0 0,1 1 0 0 0,-1-1 0 0 0,1 1 1 0 0,-1 0-1 0 0,1-1 0 0 0,-1 1 0 0 0,0 0 0 0 0,1 0 0 0 0,-1 0 0 0 0,0 0 0 0 0,-2 1 0 0 0,-3-1-98 0 0,0 0 1 0 0,0 0 0 0 0,0 1-1 0 0,0 0 1 0 0,0 0-1 0 0,-12 4 1 0 0,11-1-111 0 0,1 0 1 0 0,-1 1-1 0 0,1-1 1 0 0,0 1-1 0 0,0 0 1 0 0,-6 8-1 0 0,-9 16-2389 0 0,22-27 2101 0 0,-1 0 1 0 0,0 0-1 0 0,1-1 0 0 0,-1 1 0 0 0,1 0 1 0 0,0 0-1 0 0,0 0 0 0 0,-1-1 0 0 0,1 1 0 0 0,0 0 1 0 0,1 0-1 0 0,-1 0 0 0 0,0 0 0 0 0,0-1 0 0 0,2 4 1 0 0,-2-4 158 0 0,0 0 0 0 0,1 0 1 0 0,-1-1-1 0 0,1 1 0 0 0,0 0 1 0 0,-1-1-1 0 0,1 1 0 0 0,0 0 1 0 0,-1-1-1 0 0,1 1 0 0 0,0-1 1 0 0,0 1-1 0 0,-1-1 0 0 0,1 1 0 0 0,0-1 1 0 0,0 1-1 0 0,0-1 0 0 0,0 0 1 0 0,1 1-1 0 0,24 2-2316 0 0,21-9 3630 0 0,-26-2 1379 0 0,13-5 2341 0 0,-13 10 3640 0 0,-19 23-7992 0 0,1 1-1 0 0,1-1 1 0 0,1-1-1 0 0,0 1 1 0 0,9 19 0 0 0,5 21-299 0 0,-14-40 3 0 0,0 0 0 0 0,-2 0 0 0 0,0 1 0 0 0,-1-1 0 0 0,-1 33 0 0 0,-1-49-72 0 0,0 0 0 0 0,0 0-1 0 0,-1 0 1 0 0,1-1 0 0 0,-1 1-1 0 0,0 0 1 0 0,0 0 0 0 0,-1 0-1 0 0,1-1 1 0 0,0 1 0 0 0,-1-1-1 0 0,0 1 1 0 0,0-1 0 0 0,0 1-1 0 0,-1-1 1 0 0,1 0 0 0 0,-1 0-1 0 0,1 0 1 0 0,-1-1 0 0 0,0 1-1 0 0,0-1 1 0 0,0 1 0 0 0,-1-1-1 0 0,1 0 1 0 0,0 0 0 0 0,-1 0-1 0 0,0-1 1 0 0,1 1 0 0 0,-1-1-1 0 0,0 0 1 0 0,1 0 0 0 0,-1 0-1 0 0,0-1 1 0 0,0 1 0 0 0,0-1-1 0 0,-6 0 1 0 0,6 0-32 0 0,-1 0 1 0 0,0 0-1 0 0,1 0 0 0 0,-1-1 0 0 0,0 1 0 0 0,1-1 1 0 0,-1-1-1 0 0,1 1 0 0 0,0 0 0 0 0,-1-1 1 0 0,1 0-1 0 0,0 0 0 0 0,-7-5 0 0 0,9 5-78 0 0,-1-1 0 0 0,1 1 0 0 0,0-1 0 0 0,0 1 0 0 0,1-1 0 0 0,-1 0 0 0 0,0 0-1 0 0,1 0 1 0 0,0 0 0 0 0,0 0 0 0 0,0-1 0 0 0,0 1 0 0 0,0 0 0 0 0,0 0 0 0 0,1-1 0 0 0,0 1 0 0 0,0 0-1 0 0,0 0 1 0 0,0-1 0 0 0,1-4 0 0 0,-1 3-505 0 0,1 0-1 0 0,0 0 1 0 0,0-1-1 0 0,1 1 1 0 0,-1 0-1 0 0,1 0 1 0 0,0 0-1 0 0,0 1 0 0 0,6-9 1 0 0,4-13-5282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6:36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26 485 1892 0 0,'0'0'6538'0'0,"-4"-6"-6181"0"0,-17-31 718 0 0,21 36-885 0 0,0 1 1 0 0,0 0 0 0 0,0-1 0 0 0,0 1 0 0 0,-1 0 0 0 0,1-1 0 0 0,0 1 0 0 0,0 0-1 0 0,0-1 1 0 0,0 1 0 0 0,0 0 0 0 0,0-1 0 0 0,0 1 0 0 0,0 0 0 0 0,0-1 0 0 0,0 1-1 0 0,0 0 1 0 0,1-1 0 0 0,-1 1 0 0 0,0 0 0 0 0,0-1 0 0 0,0 1 0 0 0,0 0 0 0 0,0-1-1 0 0,1 1 1 0 0,-1 0 0 0 0,0 0 0 0 0,0-1 0 0 0,0 1 0 0 0,1 0 0 0 0,-1 0 0 0 0,0-1-1 0 0,1 1 1 0 0,15-5 2459 0 0,34 7-2648 0 0,-27-1 665 0 0,175-10 499 0 0,-114 2-631 0 0,120 7 0 0 0,53 12-125 0 0,260-24 0 0 0,-400 7-297 0 0,1 4-1 0 0,151 19 1 0 0,-185-12 46 0 0,0-4 0 0 0,0-4 0 0 0,146-21 0 0 0,-52 3-109 0 0,688 3 22 0 0,-513 41-80 0 0,14 0 16 0 0,-148-17-9 0 0,95 2 21 0 0,-204-11-10 0 0,108-18 1 0 0,596-54 9 0 0,-277 51-12 0 0,87-2-8 0 0,320-31 13 0 0,-646 33-14 0 0,685 4-15 0 0,-230 16 26 0 0,-243-4-4 0 0,-425 7-6 0 0,648 10-7 0 0,-600-6 10 0 0,322 25 5 0 0,-100-7 44 0 0,-132-12-4 0 0,94 9-12 0 0,206 16 32 0 0,-516-34-67 0 0,14 2 13 0 0,-1-1 1 0 0,0-1-1 0 0,1-1 1 0 0,-1-1-1 0 0,1-1 1 0 0,-1 0-1 0 0,0-2 1 0 0,22-6 0 0 0,87-20 43 0 0,-126 29-57 0 0,0 0 1 0 0,0-1 0 0 0,0 0 0 0 0,-1 0 0 0 0,1 0 0 0 0,0 0 0 0 0,-1 0 0 0 0,1 0 0 0 0,-1-1 0 0 0,0 1 0 0 0,0-1-1 0 0,0 1 1 0 0,0-1 0 0 0,0 0 0 0 0,1-4 0 0 0,4-4 10 0 0,2 1-100 0 0,-4 1 83 0 0,-24-2-110 0 0,-9 0 52 0 0,0 1-1 0 0,0 1 1 0 0,-1 2-1 0 0,-50-6 1 0 0,-123-2-191 0 0,142 13 104 0 0,-518-16-1141 0 0,567 18 1277 0 0,0 0 1 0 0,0 0-1 0 0,0 1 0 0 0,0 1 0 0 0,0 0 1 0 0,1 1-1 0 0,-1-1 0 0 0,1 2 0 0 0,-16 6 1 0 0,43-5-406 0 0,18-4 411 0 0,39-5-97 0 0,148-29-1 0 0,-127 16-47 0 0,-51 10 72 0 0,-1 1 29 0 0,-1-2 0 0 0,81-25 0 0 0,-122 33 59 0 0,0-1-1 0 0,0 1 1 0 0,0 0-1 0 0,0-1 1 0 0,0 1 0 0 0,0 0-1 0 0,0-1 1 0 0,0 1-1 0 0,0-1 1 0 0,0 0-1 0 0,-1 1 1 0 0,1-1-1 0 0,0 0 1 0 0,0 1 0 0 0,-1-1-1 0 0,1 0 1 0 0,0 0-1 0 0,-1 0 1 0 0,1 0-1 0 0,-12-8 128 0 0,-35 3-82 0 0,-397 29 344 0 0,286-12-393 0 0,137-10-324 0 0,-34 2-983 0 0,15-6-3598 0 0,11-2-1363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55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24 124 2904 0 0,'0'0'18352'0'0,"0"13"-18111"0"0,0-4-347 0 0,4 60 563 0 0,-4-65-576 0 0,1 1 0 0 0,0 0 1 0 0,0 0-1 0 0,0-1 0 0 0,1 1 1 0 0,0-1-1 0 0,-1 1 0 0 0,2-1 0 0 0,-1 0 1 0 0,0 0-1 0 0,1 0 0 0 0,0 0 1 0 0,0 0-1 0 0,4 4 0 0 0,3-5-2681 0 0,0-19-11167 0 0</inkml:trace>
  <inkml:trace contextRef="#ctx0" brushRef="#br0" timeOffset="1">1 1 4608 0 0,'0'0'15038'0'0,"2"28"-17070"0"0,6-22 43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56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7797 0 0,'0'0'11166'0'0,"-1"14"-10820"0"0,0-2-281 0 0,0-3-43 0 0,-1 1 0 0 0,2-1 0 0 0,-1 1 1 0 0,1-1-1 0 0,1 1 0 0 0,0-1 1 0 0,0 0-1 0 0,1 1 0 0 0,0-1 1 0 0,0 0-1 0 0,5 9 0 0 0,-7-16-27 0 0,1-1-1 0 0,0 0 1 0 0,-1 0-1 0 0,1 0 1 0 0,0 0 0 0 0,0 0-1 0 0,0 0 1 0 0,0 0-1 0 0,0 0 1 0 0,0 0 0 0 0,0 0-1 0 0,0 0 1 0 0,0-1-1 0 0,0 1 1 0 0,0 0-1 0 0,1-1 1 0 0,-1 1 0 0 0,0-1-1 0 0,0 1 1 0 0,1-1-1 0 0,-1 0 1 0 0,0 1 0 0 0,1-1-1 0 0,-1 0 1 0 0,0 0-1 0 0,1 0 1 0 0,-1 0-1 0 0,2 0 1 0 0,0-1 9 0 0,0 0 0 0 0,0-1 1 0 0,-1 1-1 0 0,1-1 0 0 0,-1 1 0 0 0,1-1 0 0 0,-1 0 0 0 0,1 0 1 0 0,-1 0-1 0 0,0 0 0 0 0,0 0 0 0 0,2-3 0 0 0,8-10 28 0 0,-2-1 0 0 0,0 0-1 0 0,9-19 1 0 0,-17 31-47 0 0,1-2 12 0 0,1-1-1 0 0,0 1 1 0 0,0-1 0 0 0,0 1 0 0 0,1 0-1 0 0,9-8 1 0 0,-13 17 102 0 0,1 0 0 0 0,-1 1 0 0 0,0-1 0 0 0,0 0 0 0 0,0 1 0 0 0,0-1 0 0 0,0 1 0 0 0,-1-1 0 0 0,0 7 0 0 0,1-6 36 0 0,0 9-182 0 0,5 22 792 0 0,-5-34-897 0 0,-1 0 1 0 0,0 0-1 0 0,0 0 0 0 0,1-1 0 0 0,-1 1 1 0 0,1 0-1 0 0,-1 0 0 0 0,1 0 0 0 0,-1 0 0 0 0,1-1 1 0 0,-1 1-1 0 0,1 0 0 0 0,0 0 0 0 0,-1-1 1 0 0,1 1-1 0 0,0 0 0 0 0,-1-1 0 0 0,1 1 1 0 0,0-1-1 0 0,0 1 0 0 0,0-1 0 0 0,0 0 0 0 0,0 1 1 0 0,0-1-1 0 0,-1 0 0 0 0,1 1 0 0 0,0-1 1 0 0,2 0-1 0 0,3-2-3905 0 0,3-8-2738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56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13 5489 0 0,'0'0'13803'0'0,"-11"12"-13559"0"0,-33 37-67 0 0,42-47-171 0 0,0 0 1 0 0,0 0-1 0 0,0 0 1 0 0,0 1-1 0 0,0-1 0 0 0,1 1 1 0 0,-1-1-1 0 0,1 1 0 0 0,0-1 1 0 0,-1 1-1 0 0,1 0 0 0 0,0-1 1 0 0,0 1-1 0 0,1 0 0 0 0,-1 0 1 0 0,1 0-1 0 0,-1 0 0 0 0,1 0 1 0 0,0 0-1 0 0,0 0 0 0 0,0 0 1 0 0,1-1-1 0 0,-1 1 0 0 0,0 0 1 0 0,1 0-1 0 0,0 0 0 0 0,0 0 1 0 0,0 0-1 0 0,0-1 1 0 0,3 5-1 0 0,-2-5-1 0 0,0 0 1 0 0,0 0-1 0 0,0 0 1 0 0,1 0-1 0 0,-1 0 1 0 0,1-1-1 0 0,-1 1 1 0 0,1-1-1 0 0,0 1 1 0 0,0-1-1 0 0,-1 0 0 0 0,1 0 1 0 0,0 0-1 0 0,0-1 1 0 0,0 1-1 0 0,0-1 1 0 0,0 1-1 0 0,0-1 1 0 0,0 0-1 0 0,0 0 1 0 0,0-1-1 0 0,0 1 1 0 0,0-1-1 0 0,6-1 1 0 0,-2-1 19 0 0,1 0 0 0 0,-1 0 0 0 0,0-1 1 0 0,0 0-1 0 0,0 0 0 0 0,-1-1 0 0 0,0 0 1 0 0,0 0-1 0 0,0 0 0 0 0,6-8 0 0 0,-9 10-4 0 0,0 0 0 0 0,0 0 0 0 0,-1-1 0 0 0,1 1 0 0 0,-1-1 0 0 0,0 1 0 0 0,0-1-1 0 0,0 0 1 0 0,0 0 0 0 0,-1 0 0 0 0,1 0 0 0 0,-1 0 0 0 0,0 0 0 0 0,0-1-1 0 0,-1 1 1 0 0,1 0 0 0 0,-1 0 0 0 0,0-1 0 0 0,0 1 0 0 0,-1-6 0 0 0,-1 7 31 0 0,0 0 1 0 0,1 1-1 0 0,-1-1 1 0 0,0 1-1 0 0,0-1 1 0 0,0 1-1 0 0,-1 0 1 0 0,1 0 0 0 0,0 0-1 0 0,-1 0 1 0 0,1 0-1 0 0,-1 1 1 0 0,0-1-1 0 0,0 1 1 0 0,1-1-1 0 0,-1 1 1 0 0,0 0-1 0 0,0 0 1 0 0,0 1 0 0 0,0-1-1 0 0,0 0 1 0 0,-1 1-1 0 0,1 0 1 0 0,0 0-1 0 0,0 0 1 0 0,-3 0-1 0 0,5 1-46 0 0,0-1-1 0 0,0 0 0 0 0,0 1 0 0 0,0-1 0 0 0,0 1 1 0 0,1-1-1 0 0,-1 1 0 0 0,0-1 0 0 0,0 1 1 0 0,1 0-1 0 0,-1-1 0 0 0,1 1 0 0 0,-1 0 1 0 0,0 0-1 0 0,1-1 0 0 0,-1 1 0 0 0,1 0 0 0 0,0 0 1 0 0,-1 0-1 0 0,1 0 0 0 0,0 0 0 0 0,-1-1 1 0 0,1 1-1 0 0,0 0 0 0 0,0 0 0 0 0,0 0 0 0 0,0 0 1 0 0,0 0-1 0 0,0 0 0 0 0,0 0 0 0 0,0 0 1 0 0,0 0-1 0 0,0 0 0 0 0,0 0 0 0 0,1 0 0 0 0,-1-1 1 0 0,1 3-1 0 0,0 0-2 0 0,-1-1-1 0 0,1 1 1 0 0,0 0 0 0 0,1 0 0 0 0,-1 0-1 0 0,0-1 1 0 0,1 1 0 0 0,-1-1 0 0 0,1 1-1 0 0,0-1 1 0 0,2 3 0 0 0,4 0-91 0 0,0 0 0 0 0,0 0 0 0 0,0-1 0 0 0,1 0 0 0 0,-1 0 0 0 0,1-1-1 0 0,0 0 1 0 0,16 2 0 0 0,-4-3-3882 0 0,-2-5-3693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56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2632 0 0,'0'0'17518'0'0,"4"8"-16803"0"0,7 14-301 0 0,-2 0 0 0 0,-1 1 1 0 0,0 0-1 0 0,7 43 0 0 0,11 112-2875 0 0,-21-134-733 0 0,-4-36-2059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57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11361 0 0,'0'0'8402'0'0,"3"11"-8204"0"0,9 34-130 0 0,-12-44-65 0 0,1 0 1 0 0,-1 0-1 0 0,0-1 0 0 0,1 1 0 0 0,-1 0 0 0 0,0 0 1 0 0,1 0-1 0 0,-1-1 0 0 0,1 1 0 0 0,-1 0 0 0 0,1-1 1 0 0,0 1-1 0 0,-1 0 0 0 0,1-1 0 0 0,-1 1 0 0 0,1-1 1 0 0,0 1-1 0 0,0-1 0 0 0,-1 1 0 0 0,1-1 0 0 0,0 1 1 0 0,0-1-1 0 0,0 0 0 0 0,-1 0 0 0 0,1 1 0 0 0,0-1 1 0 0,0 0-1 0 0,0 0 0 0 0,0 0 0 0 0,0 0 0 0 0,0 0 1 0 0,-1 0-1 0 0,1 0 0 0 0,0 0 0 0 0,0 0 0 0 0,0 0 1 0 0,0-1-1 0 0,0 1 0 0 0,-1 0 0 0 0,1-1 0 0 0,0 1 1 0 0,0 0-1 0 0,0-1 0 0 0,-1 1 0 0 0,1-1 0 0 0,0 1 1 0 0,0-2-1 0 0,28-22 179 0 0,-23 17-185 0 0,0 1 0 0 0,0-1 0 0 0,1 2 0 0 0,-1-1 0 0 0,1 1 0 0 0,9-6 0 0 0,-15 11 2 0 0,0-1 0 0 0,1 1 0 0 0,-1-1 0 0 0,0 1 0 0 0,0-1 1 0 0,1 1-1 0 0,-1 0 0 0 0,0 0 0 0 0,0-1 0 0 0,1 1 0 0 0,-1 0 0 0 0,0 0 0 0 0,1 0 0 0 0,-1 1 0 0 0,0-1 0 0 0,0 0 0 0 0,1 0 0 0 0,-1 1 0 0 0,2 0 0 0 0,-1 0 15 0 0,0 1-1 0 0,-1-1 0 0 0,1 0 0 0 0,-1 1 0 0 0,1 0 0 0 0,-1-1 0 0 0,0 1 0 0 0,0 0 1 0 0,1 0-1 0 0,-1-1 0 0 0,0 1 0 0 0,-1 0 0 0 0,1 0 0 0 0,0 0 0 0 0,-1 0 0 0 0,2 3 1 0 0,34 139 140 0 0,-32-137-2135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57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11161 0 0,'0'0'5822'0'0,"0"14"-5123"0"0,-1-6-604 0 0,1 1-2 0 0,-1 0-1 0 0,1 0 1 0 0,0-1-1 0 0,1 1 1 0 0,0 0-1 0 0,0 0 1 0 0,1-1-1 0 0,0 1 1 0 0,1-1-1 0 0,0 0 1 0 0,0 1-1 0 0,6 10 1 0 0,-8-18-87 0 0,-1 0 0 0 0,1-1 0 0 0,0 1 0 0 0,0 0 0 0 0,0 0 1 0 0,0-1-1 0 0,-1 1 0 0 0,1 0 0 0 0,0-1 0 0 0,0 1 0 0 0,0-1 0 0 0,0 1 1 0 0,0-1-1 0 0,0 1 0 0 0,1-1 0 0 0,-1 0 0 0 0,0 0 0 0 0,0 1 0 0 0,0-1 1 0 0,0 0-1 0 0,0 0 0 0 0,0 0 0 0 0,1 0 0 0 0,-1 0 0 0 0,1-1 1 0 0,1 0 17 0 0,0 0 1 0 0,0 0 0 0 0,0 0 0 0 0,-1 0 0 0 0,1-1-1 0 0,0 0 1 0 0,-1 1 0 0 0,1-1 0 0 0,2-2 0 0 0,3-4 65 0 0,0 0 0 0 0,-1 0 0 0 0,0 0 0 0 0,7-12 0 0 0,-2 7 1208 0 0,-9 22-606 0 0,-12 43-309 0 0,4-22-189 0 0,5-18-153 0 0,1 0 1 0 0,0 0-1 0 0,0-1 1 0 0,1 1-1 0 0,1 0 0 0 0,0-1 1 0 0,1 0-1 0 0,5 12 1 0 0,-4-10 30 0 0,-1 0 1 0 0,0 1-1 0 0,0 0 1 0 0,2 26-1 0 0,-6-33-23 0 0,0 1-1 0 0,-1-1 0 0 0,0 1 1 0 0,-1-1-1 0 0,0 1 1 0 0,0-1-1 0 0,0 0 1 0 0,-1 0-1 0 0,0 0 1 0 0,0 0-1 0 0,-1-1 0 0 0,0 1 1 0 0,0-1-1 0 0,-1 0 1 0 0,1 0-1 0 0,-1 0 1 0 0,-1-1-1 0 0,1 1 0 0 0,-1-1 1 0 0,0-1-1 0 0,-7 5 1 0 0,9-5-167 0 0,0-2 1 0 0,-1 1-1 0 0,1 0 1 0 0,-1-1-1 0 0,1 0 0 0 0,-1 0 1 0 0,0 0-1 0 0,0-1 1 0 0,0 1-1 0 0,0-1 1 0 0,0-1-1 0 0,0 1 1 0 0,-1 0-1 0 0,1-1 0 0 0,0 0 1 0 0,0-1-1 0 0,0 1 1 0 0,0-1-1 0 0,0 0 1 0 0,0 0-1 0 0,0 0 0 0 0,0-1 1 0 0,0 0-1 0 0,0 0 1 0 0,0 0-1 0 0,1-1 1 0 0,-1 1-1 0 0,1-1 1 0 0,0 0-1 0 0,0 0 0 0 0,-4-4 1 0 0,-5-7-3408 0 0,-1-1-4009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0:59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40 1616 0 0,'0'0'14352'0'0,"0"-8"-13300"0"0,-2-23-66 0 0,-5 43 1888 0 0,-22 46-2240 0 0,25-50-499 0 0,0 0 0 0 0,-1-1 0 0 0,1 0 0 0 0,-2 0 0 0 0,1 0 0 0 0,-1-1 0 0 0,1 0 0 0 0,-2 0 0 0 0,-10 8 0 0 0,-1-1-63 0 0,-1-2 0 0 0,-26 12 0 0 0,25-13-106 0 0,1 0-1 0 0,-34 24 1 0 0,69-31 32 0 0,0-1 0 0 0,0 0-1 0 0,20-2 1 0 0,5 2 174 0 0,24 3-229 0 0,35 2 393 0 0,-34-5-6067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1:00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14 340 3828 0 0,'0'0'12459'0'0,"-13"8"-8296"0"0,186-18-1796 0 0,-19 0-2248 0 0,-6 8 306 0 0,203-31 0 0 0,-349 33-394 0 0,-1 0 0 0 0,0 0 0 0 0,0 0 0 0 0,1-1 0 0 0,-1 1 1 0 0,0-1-1 0 0,0 1 0 0 0,0-1 0 0 0,1 1 0 0 0,-1-1 0 0 0,0 1 1 0 0,0-1-1 0 0,0 0 0 0 0,0 0 0 0 0,0 0 0 0 0,0 0 0 0 0,-1 0 1 0 0,1 0-1 0 0,0 0 0 0 0,0 0 0 0 0,0 0 0 0 0,-1 0 1 0 0,1 0-1 0 0,-1 0 0 0 0,1 0 0 0 0,-1-1 0 0 0,1 1 0 0 0,-1 0 1 0 0,0 0-1 0 0,0 0 0 0 0,1-1 0 0 0,-1 1 0 0 0,0 0 0 0 0,0-1 1 0 0,0 1-1 0 0,0 0 0 0 0,-1 0 0 0 0,1-1 0 0 0,0 1 1 0 0,0 0-1 0 0,-1-2 0 0 0,0-12-98 0 0,0-44 175 0 0,0 13 22 0 0,8-87 0 0 0,-8 193 543 0 0,8 91 0 0 0,0-63-505 0 0,-7-87-152 0 0,-8-39-360 0 0,7 35 206 0 0,0 0-1 0 0,0 0 0 0 0,0 0 0 0 0,-1 1 0 0 0,1-1 0 0 0,-1 0 0 0 0,1 1 0 0 0,-1-1 0 0 0,0 1 1 0 0,0 0-1 0 0,-5-4 0 0 0,-10 2-2837 0 0,-6 16-3865 0 0,5 4-2093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1:05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9 569 1852 0 0,'0'0'13533'0'0,"-2"3"-12829"0"0,-5 10 5012 0 0,19-32-4712 0 0,25-34-1322 0 0,75-70 1131 0 0,213-180 0 0 0,-274 258-718 0 0,-39 33-41 0 0,-10 9-17 0 0,1 0 1 0 0,0 0-1 0 0,-1 1 1 0 0,1-1 0 0 0,0 1-1 0 0,0-1 1 0 0,1 1 0 0 0,-1 0-1 0 0,0 0 1 0 0,6-2 0 0 0,-29 34-2145 0 0,14-21 1230 0 0,-12 14-2875 0 0,2-9-3230 0 0,-3-4-1300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1:06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40 0 0,'3'2'20711'0'0,"60"54"-18634"0"0,127 85 1 0 0,-170-127-1828 0 0,92 61 84 0 0,121 93-154 0 0,-198-137-134 0 0,-34-31-69 0 0,-2 0-816 0 0,0 1 599 0 0,0-1 1 0 0,-1 0-1 0 0,1 0 1 0 0,0-1-1 0 0,0 1 1 0 0,0 0-1 0 0,0 0 0 0 0,0 0 1 0 0,0-1-1 0 0,0 1 1 0 0,0 0-1 0 0,0-1 0 0 0,0 1 1 0 0,0-1-1 0 0,0 1 1 0 0,0-1-1 0 0,0 0 1 0 0,0 1-1 0 0,1-1 0 0 0,-2-1 1 0 0,-7-5-4620 0 0,9 6 4574 0 0,-17-13-6777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6:38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44 241 484 0 0,'0'0'4883'0'0,"-4"-7"-4781"0"0,-13-21 172 0 0,-2 19 1707 0 0,20 8-1904 0 0,-1 1-1 0 0,0 0 1 0 0,1 0-1 0 0,-1 0 1 0 0,0 0-1 0 0,0-1 1 0 0,1 1-1 0 0,-1 0 1 0 0,0 0-1 0 0,0-1 1 0 0,1 1-1 0 0,-1 0 1 0 0,0 0-1 0 0,0-1 1 0 0,0 1-1 0 0,1 0 1 0 0,-1-1-1 0 0,0 1 1 0 0,0 0-1 0 0,0-1 1 0 0,0 1-1 0 0,0 0 1 0 0,0-1-1 0 0,1 1 1 0 0,-1 0-1 0 0,0-1 1 0 0,0 1-1 0 0,0 0 1 0 0,0-1-1 0 0,0 1 1 0 0,-1 0-1 0 0,1-1 1 0 0,0 1-1 0 0,0 0 1 0 0,0-1-1 0 0,0 1 1 0 0,0 0-1 0 0,0-1 1 0 0,-1 1-1 0 0,1 0 1 0 0,0-1-1 0 0,0 1 1 0 0,0 0-1 0 0,-1 0 1 0 0,1-1-1 0 0,0 1 1 0 0,0 0-1 0 0,-1 0 1 0 0,1-1-1 0 0,0 1 1 0 0,0 0-1 0 0,-1 0 1 0 0,1 0-1 0 0,0 0 1 0 0,-1-1-1 0 0,1 1 1 0 0,0 0-1 0 0,-1 0 1 0 0,1 0-1 0 0,0 0 1 0 0,-1 0-1 0 0,1 0 1 0 0,0 0-1 0 0,-1 0 1 0 0,0 0-1 0 0,35-52 2774 0 0,-33 51-2817 0 0,-1 1 0 0 0,1 0-1 0 0,0 0 1 0 0,0 0-1 0 0,0 0 1 0 0,-1-1-1 0 0,1 1 1 0 0,0 0-1 0 0,0 0 1 0 0,-1 1-1 0 0,1-1 1 0 0,0 0-1 0 0,0 0 1 0 0,0 0 0 0 0,-1 0-1 0 0,1 1 1 0 0,0-1-1 0 0,0 0 1 0 0,-1 1-1 0 0,1-1 1 0 0,0 0-1 0 0,-1 1 1 0 0,1-1-1 0 0,0 1 1 0 0,-1-1 0 0 0,1 1-1 0 0,-1 0 1 0 0,1-1-1 0 0,-1 1 1 0 0,1 0-1 0 0,23 27 371 0 0,-14-15-84 0 0,-2-7-164 0 0,0 0 0 0 0,1 0 0 0 0,0-1 1 0 0,0 0-1 0 0,0-1 0 0 0,1 0 1 0 0,-1 0-1 0 0,1-1 0 0 0,0 0 0 0 0,0-1 1 0 0,20 2-1 0 0,16 0 176 0 0,62-2-1 0 0,-76-2-192 0 0,564 19 1310 0 0,-322-16-941 0 0,287-33-1 0 0,38 25 104 0 0,-404 10-606 0 0,-154-5 27 0 0,591 28 287 0 0,452 12-16 0 0,419-82-222 0 0,-365-6-44 0 0,-85 38 8 0 0,-656 6-34 0 0,174-7 16 0 0,-183 4-12 0 0,137-10 13 0 0,3-52 1 0 0,218-12 27 0 0,53 76-36 0 0,-502 5-18 0 0,238 12-1 0 0,-247-3-3 0 0,-125 3-429 0 0,-163-10-680 0 0,-9 5 620 0 0,-11 5-204 0 0,-1-1-179 0 0,-35 14-5253 0 0,17-18-1551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1:06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4444 0 0,'6'0'18441'0'0,"35"27"-16909"0"0,39 34 1 0 0,14 9-697 0 0,62 23-170 0 0,-92-57-547 0 0,93 69 1 0 0,-148-98-140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1:07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8081 0 0,'0'0'14201'0'0,"13"0"-13464"0"0,-6 0-660 0 0,47 0 462 0 0,1-2-1 0 0,100-16 0 0 0,-142 13-2018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1:07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1148 0 0,'0'0'23485'0'0,"9"-3"-23084"0"0,21-3-199 0 0,0 2 1 0 0,0 0 0 0 0,42 2 0 0 0,5 2-3116 0 0,-35 0-1435 0 0,-29 0-2507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1:07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1 193 456 0 0,'0'0'12071'0'0,"0"-12"-10975"0"0,-1 1-605 0 0,1 0 1 0 0,1-1-1 0 0,0 1 1 0 0,0 0-1 0 0,6-21 1 0 0,-6 28-328 0 0,1-1 1 0 0,0 1-1 0 0,0 0 1 0 0,0-1-1 0 0,0 1 1 0 0,1 0-1 0 0,-1 0 1 0 0,1 1-1 0 0,0-1 1 0 0,0 1-1 0 0,1-1 1 0 0,-1 1-1 0 0,1 0 1 0 0,-1 0-1 0 0,1 1 0 0 0,0-1 1 0 0,0 1-1 0 0,0-1 1 0 0,1 1-1 0 0,7-2 1 0 0,4-1-14 0 0,1 1-1 0 0,0 0 1 0 0,1 1 0 0 0,-1 1 0 0 0,0 1-1 0 0,21 1 1 0 0,-30 0-65 0 0,-1 0-1 0 0,1 1 0 0 0,-1 0 0 0 0,1 0 1 0 0,-1 1-1 0 0,1 0 0 0 0,-1 1 1 0 0,0-1-1 0 0,0 1 0 0 0,0 1 1 0 0,-1-1-1 0 0,1 1 0 0 0,-1 0 0 0 0,0 1 1 0 0,0 0-1 0 0,9 9 0 0 0,-12-10-7 0 0,0 0-1 0 0,-1 1 0 0 0,1-1 0 0 0,-1 1 1 0 0,-1 0-1 0 0,1 0 0 0 0,-1 0 0 0 0,1 0 0 0 0,-1 0 1 0 0,-1 0-1 0 0,1 0 0 0 0,-1 0 0 0 0,0 0 0 0 0,0 1 1 0 0,0-1-1 0 0,-1 0 0 0 0,0 0 0 0 0,0 0 1 0 0,0 0-1 0 0,0 0 0 0 0,-1 0 0 0 0,0 0 0 0 0,-4 6 1 0 0,-6 14 57 0 0,0-1 0 0 0,-2 0-1 0 0,-18 22 1 0 0,26-37-135 0 0,-27 35 6 0 0,9-12 109 0 0,-23 40-1 0 0,42-63-99 0 0,0 0 1 0 0,1 1 0 0 0,0-1 0 0 0,1 1 0 0 0,-1 0 0 0 0,2 0-1 0 0,0 0 1 0 0,0 1 0 0 0,-1 15 0 0 0,4-25-13 0 0,-1 1 0 0 0,1 0-1 0 0,-1 0 1 0 0,1-1 0 0 0,-1 1 0 0 0,1-1 0 0 0,0 1 0 0 0,0 0-1 0 0,0-1 1 0 0,0 1 0 0 0,0-1 0 0 0,0 0 0 0 0,0 1 0 0 0,0-1-1 0 0,1 0 1 0 0,-1 0 0 0 0,0 0 0 0 0,1 0 0 0 0,-1 0-1 0 0,1 0 1 0 0,-1 0 0 0 0,1 0 0 0 0,0 0 0 0 0,-1-1 0 0 0,1 1-1 0 0,0-1 1 0 0,-1 1 0 0 0,1-1 0 0 0,0 0 0 0 0,0 0 0 0 0,2 0-1 0 0,67 3 269 0 0,-56-3-237 0 0,15-2-104 0 0,30 0-143 0 0,-29 10-3622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1:08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18610 0 0,'0'0'13281'0'0,"5"-16"-13281"0"0,-5 12-48 0 0,3-2-48 0 0,-1 0-240 0 0,1-5-648 0 0,-1 3-528 0 0,-15 6-3841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1:45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0 194 3544 0 0,'0'0'7404'0'0,"11"-4"-7345"0"0,14-5 7 0 0,1 2 1 0 0,0 1-1 0 0,39-5 0 0 0,362-39 2213 0 0,-338 30-1920 0 0,-78 13 430 0 0,-20 0 265 0 0,-21-1-779 0 0,-47 9-379 0 0,-1 4-1 0 0,1 3 1 0 0,-105 24-1 0 0,35-6 42 0 0,118-21-38 0 0,-14 2 614 0 0,40-6-395 0 0,5-2-42 0 0,24-5-134 0 0,611-121 149 0 0,-476 112 525 0 0,-195 17-475 0 0,0 1 0 0 0,-54 14 0 0 0,26-4-40 0 0,33-8 12 0 0,-91 17 1050 0 0,-139 8 0 0 0,230-30-851 0 0,20 0-199 0 0,16-2 0 0 0,81-11-293 0 0,184-21-811 0 0,-213 30 252 0 0,0 2-1 0 0,92 9 0 0 0,-131-4-181 0 0,1 1 0 0 0,26 8 0 0 0,9 7-4458 0 0,-28-7-1704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1:5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598 230 300 0 0,'0'0'12869'0'0,"7"-19"-4939"0"0,-14 44-7920 0 0,-2 1-1 0 0,0-1 1 0 0,-23 41 0 0 0,5-11 98 0 0,-136 268 168 0 0,56-118-337 0 0,-14 1-537 0 0,90-158 534 0 0,25-40 197 0 0,4-10-73 0 0,7-21-80 0 0,15-32-31 0 0,82-170 470 0 0,29-57-257 0 0,-38 84-232 0 0,46-86 220 0 0,-126 266-127 0 0,-10 14 60 0 0,0 0-1 0 0,0 0 0 0 0,0 0 1 0 0,0 0-1 0 0,-1-1 0 0 0,0 1 1 0 0,0-1-1 0 0,0 1 0 0 0,2-10 614 0 0,-4 14-636 0 0,-1 5-89 0 0,0 0-1 0 0,-1-1 0 0 0,1 1 1 0 0,-1-1-1 0 0,0 1 0 0 0,0-1 1 0 0,0 0-1 0 0,-1 0 1 0 0,-4 6-1 0 0,-3 7 32 0 0,-216 454 96 0 0,-75 114-1295 0 0,288-560 985 0 0,1 0 0 0 0,1 1 1 0 0,-14 46-1 0 0,30-94 291 0 0,2-1 1 0 0,0 1-1 0 0,1 0 1 0 0,1 0-1 0 0,19-31 1 0 0,-11 19 155 0 0,92-179 517 0 0,108-240-898 0 0,-167 325-88 0 0,58-138 217 0 0,-105 260 4 0 0,-1 1-1 0 0,1-1 1 0 0,0 1-1 0 0,0-1 0 0 0,0 1 1 0 0,1 0-1 0 0,0 1 1 0 0,0-1-1 0 0,0 1 1 0 0,0 0-1 0 0,1 0 0 0 0,0 0 1 0 0,6-4-1 0 0,-10 8-58 0 0,-2 4 159 0 0,1 1 6 0 0,-1 0 1 0 0,0 0 0 0 0,-1-1 0 0 0,1 1-1 0 0,-4 8 1 0 0,-9 17 51 0 0,-2-1 1 0 0,-37 53-1 0 0,7-10-48 0 0,-319 651 483 0 0,339-664-756 0 0,2 0-1 0 0,2 1 0 0 0,-25 121 0 0 0,47-186 152 0 0,4-38-295 0 0,4 13-3621 0 0,-6 22-731 0 0,-1-2-2571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2:02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0 358 4316 0 0,'0'0'15047'0'0,"28"-10"-14448"0"0,27-26 177 0 0,-1-1-1 0 0,-1-3 0 0 0,81-82 1 0 0,-128 116-676 0 0,107-101 747 0 0,-121 119-2710 0 0,-14 24-1663 0 0,6-14-2826 0 0,4-11 631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2:0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4364 0 0,'0'0'13364'0'0,"3"3"-10511"0"0,118 83 785 0 0,48 58-2543 0 0,-45-45-283 0 0,-114-89-300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2:03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6825 0 0,'0'0'14472'0'0,"8"-4"-13710"0"0,38-13 293 0 0,1 2 1 0 0,68-13 0 0 0,-68 22-4018 0 0,-1 3-3635 0 0,-55 3 1283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6:39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10 3724 0 0,'0'0'9906'0'0,"0"7"-9191"0"0,3 32 333 0 0,2 0 0 0 0,1-1 0 0 0,16 56 0 0 0,-8-39-406 0 0,8 62 1 0 0,-21-98-586 0 0,-1-11-22 0 0,1-1 0 0 0,0 1 0 0 0,0 0 0 0 0,4 14 1 0 0,-2-25 131 0 0,0-1 1 0 0,0 1 0 0 0,-1-1 0 0 0,1 1 0 0 0,-1-1 0 0 0,0 0 0 0 0,0 0 0 0 0,2-6 0 0 0,47-186-169 0 0,-11 34-39 0 0,-22 90 96 0 0,-18 70 76 0 0,-1 24-55 0 0,-5 54 177 0 0,7 147 0 0 0,3-80 475 0 0,-4-142-700 0 0,0-1 0 0 0,0 0 0 0 0,0 1-1 0 0,0-1 1 0 0,0 1 0 0 0,0-1 0 0 0,0 0-1 0 0,0 1 1 0 0,0-1 0 0 0,0 1-1 0 0,0-1 1 0 0,0 0 0 0 0,0 1 0 0 0,0-1-1 0 0,0 1 1 0 0,0-1 0 0 0,0 0 0 0 0,-1 1-1 0 0,1-1 1 0 0,0 0 0 0 0,0 1-1 0 0,0-1 1 0 0,-1 1 0 0 0,1-1 0 0 0,0 0-1 0 0,0 0 1 0 0,-1 1 0 0 0,1-1-1 0 0,0 0 1 0 0,-1 0 0 0 0,1 1 0 0 0,0-1-1 0 0,-1 0 1 0 0,-10-8 586 0 0,-8-20-308 0 0,15 19-316 0 0,1 0 0 0 0,0-1 0 0 0,0 1 0 0 0,1-1-1 0 0,0 0 1 0 0,1 0 0 0 0,0 0 0 0 0,1 1 0 0 0,1-17-1 0 0,3-10-88 0 0,10-45 0 0 0,-3 21 75 0 0,-11 60 22 0 0,0 0 0 0 0,0 0 1 0 0,-1 0-1 0 0,1 0 0 0 0,0 0 0 0 0,0 0 0 0 0,0 0 1 0 0,0 0-1 0 0,-1 0 0 0 0,1 0 0 0 0,0 0 1 0 0,0 0-1 0 0,0 0 0 0 0,0 0 0 0 0,0 0 0 0 0,-1 0 1 0 0,1 0-1 0 0,0 0 0 0 0,0 0 0 0 0,0 0 0 0 0,0 0 1 0 0,-1 0-1 0 0,1-1 0 0 0,0 1 0 0 0,0 0 1 0 0,0 0-1 0 0,0 0 0 0 0,0 0 0 0 0,0 0 0 0 0,0 0 1 0 0,-1 0-1 0 0,1-1 0 0 0,0 1 0 0 0,0 0 1 0 0,0 0-1 0 0,0 0 0 0 0,0 0 0 0 0,0 0 0 0 0,0-1 1 0 0,0 1-1 0 0,0 0 0 0 0,0 0 0 0 0,0 0 0 0 0,0 0 1 0 0,0 0-1 0 0,0-1 0 0 0,0 1 0 0 0,0 0 1 0 0,0 0-1 0 0,0 0 0 0 0,0 0 0 0 0,0-1 0 0 0,0 1 1 0 0,0 0-1 0 0,0 0 0 0 0,-15 20-70 0 0,-16 33 13 0 0,20-30 65 0 0,0 1 1 0 0,2 1 0 0 0,0-1 0 0 0,2 2-1 0 0,0-1 1 0 0,2 1 0 0 0,1 0 0 0 0,1 0 0 0 0,2 0-1 0 0,0 0 1 0 0,4 36 0 0 0,-2-56-7 0 0,1-1 0 0 0,-1 1 0 0 0,1-1 0 0 0,0 1 0 0 0,1-1 0 0 0,3 7-1 0 0,-6-12 3 0 0,0 1-1 0 0,1 0 0 0 0,-1 0 1 0 0,0-1-1 0 0,1 1 0 0 0,-1 0 1 0 0,0 0-1 0 0,1-1 0 0 0,-1 1 1 0 0,1-1-1 0 0,-1 1 0 0 0,1 0 1 0 0,-1-1-1 0 0,1 1 0 0 0,0-1 1 0 0,-1 1-1 0 0,1-1 0 0 0,0 1 0 0 0,-1-1 1 0 0,1 0-1 0 0,0 1 0 0 0,0-1 1 0 0,-1 0-1 0 0,1 0 0 0 0,0 1 1 0 0,0-1-1 0 0,0 0 0 0 0,-1 0 1 0 0,1 0-1 0 0,0 0 0 0 0,0 0 1 0 0,0 0-1 0 0,-1 0 0 0 0,1 0 1 0 0,0 0-1 0 0,0-1 0 0 0,-1 1 0 0 0,1 0 1 0 0,0 0-1 0 0,0-1 0 0 0,-1 1 1 0 0,1 0-1 0 0,0-1 0 0 0,0 1 1 0 0,-1-1-1 0 0,1 1 0 0 0,-1-1 1 0 0,1 1-1 0 0,0-1 0 0 0,-1 1 1 0 0,1-1-1 0 0,0-1 0 0 0,7-11 12 0 0,1 0-1 0 0,-2-1 0 0 0,0-1 1 0 0,0 1-1 0 0,-2-1 0 0 0,1 0 1 0 0,4-28-1 0 0,14-116-424 0 0,-22 137 295 0 0,0 11 64 0 0,-1 1 35 0 0,1 0 0 0 0,-1 0 0 0 0,0-1 0 0 0,-1 1 0 0 0,-1 0 0 0 0,1 0 0 0 0,-2-1 0 0 0,1 1 0 0 0,-4-11 0 0 0,4 20 16 0 0,0-1 1 0 0,0 1-1 0 0,1 0 1 0 0,-1 0-1 0 0,0 0 1 0 0,0 0-1 0 0,0 0 1 0 0,0 0-1 0 0,0 1 1 0 0,-1-1-1 0 0,1 0 1 0 0,0 0-1 0 0,0 1 1 0 0,0-1 0 0 0,-1 1-1 0 0,1-1 1 0 0,0 1-1 0 0,-1-1 1 0 0,1 1-1 0 0,0 0 1 0 0,-1 0-1 0 0,1 0 1 0 0,-1 0-1 0 0,1 0 1 0 0,0 0-1 0 0,-1 0 1 0 0,1 0-1 0 0,0 0 1 0 0,-1 1 0 0 0,1-1-1 0 0,0 0 1 0 0,-1 1-1 0 0,1-1 1 0 0,-2 2-1 0 0,-4 1-15 0 0,1 0-1 0 0,0 0 0 0 0,0 1 1 0 0,1-1-1 0 0,-9 8 1 0 0,4-1 17 0 0,0 0 0 0 0,1 1 1 0 0,0 0-1 0 0,1 0 1 0 0,0 1-1 0 0,1 0 1 0 0,0 0-1 0 0,1 1 1 0 0,-9 24-1 0 0,12-28 7 0 0,1 0 1 0 0,-1 0-1 0 0,1 0 1 0 0,1 0-1 0 0,0 1 1 0 0,0-1-1 0 0,1 0 0 0 0,0 1 1 0 0,0-1-1 0 0,1 0 1 0 0,0 0-1 0 0,1 1 1 0 0,0-1-1 0 0,1 0 0 0 0,5 15 1 0 0,-7-22-3 0 0,1 0 0 0 0,-1 1 0 0 0,0-1 0 0 0,0 0 0 0 0,1 0 0 0 0,-1 0 0 0 0,1 0 1 0 0,0 0-1 0 0,0 0 0 0 0,0 0 0 0 0,0 0 0 0 0,0-1 0 0 0,0 1 0 0 0,0-1 0 0 0,0 1 0 0 0,0-1 0 0 0,1 0 0 0 0,4 2 0 0 0,-6-3 6 0 0,1-1-1 0 0,0 1 0 0 0,-1 0 1 0 0,1 0-1 0 0,0-1 0 0 0,-1 1 1 0 0,1-1-1 0 0,-1 1 0 0 0,1-1 1 0 0,0 0-1 0 0,-1 1 0 0 0,0-1 1 0 0,1 0-1 0 0,-1 0 0 0 0,1 0 1 0 0,-1 0-1 0 0,0 0 0 0 0,0-1 1 0 0,0 1-1 0 0,0 0 0 0 0,0 0 1 0 0,0-1-1 0 0,0 1 0 0 0,0-1 1 0 0,0 1-1 0 0,0-1 0 0 0,-1 1 1 0 0,1-1-1 0 0,0-2 0 0 0,5-12 6 0 0,-1-1 0 0 0,0 0 0 0 0,-1 0-1 0 0,-1 0 1 0 0,3-34 0 0 0,-8-87-80 0 0,-8 65 58 0 0,9 70 6 0 0,1 0-1 0 0,-1-1 1 0 0,0 1-1 0 0,0 0 1 0 0,0 0-1 0 0,-1 0 1 0 0,1 0-1 0 0,-1 0 1 0 0,1 0-1 0 0,-1 0 1 0 0,0 1-1 0 0,0-1 0 0 0,0 1 1 0 0,-1-1-1 0 0,1 1 1 0 0,0 0-1 0 0,-1 0 1 0 0,-5-4-1 0 0,6 6-1 0 0,1 0-1 0 0,0 0 1 0 0,-1-1-1 0 0,1 1 1 0 0,-1 0-1 0 0,1 1 1 0 0,-1-1-1 0 0,1 0 1 0 0,-1 0-1 0 0,1 1 1 0 0,-1-1-1 0 0,1 0 1 0 0,0 1-1 0 0,-1 0 1 0 0,1-1-1 0 0,0 1 1 0 0,-1 0-1 0 0,1 0 1 0 0,0-1-1 0 0,0 1 1 0 0,0 0-1 0 0,0 0 1 0 0,0 0-1 0 0,0 1 1 0 0,0-1-1 0 0,0 0 1 0 0,-1 2-1 0 0,-21 36-4 0 0,15-20 21 0 0,1 0-1 0 0,1 1 1 0 0,0-1 0 0 0,1 1-1 0 0,-3 35 1 0 0,7-47-11 0 0,0 1 1 0 0,1 0 0 0 0,0 0-1 0 0,1 0 1 0 0,0 0-1 0 0,0-1 1 0 0,1 1 0 0 0,0-1-1 0 0,1 1 1 0 0,-1-1 0 0 0,2 1-1 0 0,-1-1 1 0 0,1 0-1 0 0,0-1 1 0 0,10 14 0 0 0,-11-18-8 0 0,0 0-1 0 0,0-1 1 0 0,0 1 0 0 0,0-1 0 0 0,0 0 0 0 0,1 0 0 0 0,-1 0 0 0 0,1 0 0 0 0,0-1 0 0 0,-1 1 0 0 0,1-1-1 0 0,0 0 1 0 0,0 0 0 0 0,-1-1 0 0 0,1 1 0 0 0,0-1 0 0 0,0 0 0 0 0,0 0 0 0 0,0 0 0 0 0,0 0 0 0 0,0 0-1 0 0,4-2 1 0 0,-2 1-691 0 0,1 1-1 0 0,0 0 1 0 0,0 0-1 0 0,-1 0 0 0 0,1 1 1 0 0,0 0-1 0 0,6 2 1 0 0,-4 3-4851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2:0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8069 0 0,'0'0'15519'0'0,"29"-7"-15353"0"0,34-9 342 0 0,-35 7-518 0 0,55-7 0 0 0,-73 15-836 0 0,0 0-1 0 0,-1 1 1 0 0,1 1-1 0 0,-1-1 1 0 0,17 5-1 0 0,-17-1-5239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2:04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43 288 0 0,'0'0'16746'0'0,"13"35"-14254"0"0,27 197 131 0 0,-40-242-2490 0 0,0 0 0 0 0,1 1 1 0 0,0-1-1 0 0,0 0 0 0 0,1 0 0 0 0,0 1 1 0 0,1-1-1 0 0,0 1 0 0 0,6-14 1 0 0,3-5-262 0 0,1 1 1 0 0,22-34-1 0 0,19-13 57 0 0,-54 73 62 0 0,1 0-1 0 0,-1 1 1 0 0,1-1 0 0 0,0 0-1 0 0,-1 1 1 0 0,1-1 0 0 0,0 1-1 0 0,-1-1 1 0 0,1 1 0 0 0,0-1-1 0 0,0 1 1 0 0,-1-1-1 0 0,1 1 1 0 0,0 0 0 0 0,0-1-1 0 0,0 1 1 0 0,0 0 0 0 0,0 0-1 0 0,-1 0 1 0 0,1-1 0 0 0,0 1-1 0 0,0 0 1 0 0,0 0 0 0 0,0 0-1 0 0,0 1 1 0 0,0-1-1 0 0,0 0 1 0 0,-1 0 0 0 0,2 1-1 0 0,1 0 44 0 0,-1 0 0 0 0,0 1 0 0 0,0-1-1 0 0,0 1 1 0 0,0-1 0 0 0,0 1-1 0 0,0 0 1 0 0,-1 0 0 0 0,1 0 0 0 0,1 3-1 0 0,3 4 193 0 0,0 1-1 0 0,-1 0 0 0 0,7 18 1 0 0,-6-10-56 0 0,-2 0 1 0 0,0 1-1 0 0,-2-1 1 0 0,2 36 0 0 0,-3 1-2349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2:04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30 3788 0 0,'0'0'12627'0'0,"2"-5"-11714"0"0,5-15-21 0 0,-5 15 3104 0 0,-2 20-3347 0 0,10 602 768 0 0,-11-618-1493 0 0,-1 1-1 0 0,1 0 0 0 0,0-1 0 0 0,0 1 1 0 0,0-1-1 0 0,0 1 0 0 0,0-1 1 0 0,0 0-1 0 0,0 1 0 0 0,0-1 0 0 0,0 0 1 0 0,0 0-1 0 0,0 0 0 0 0,0 0 1 0 0,1 0-1 0 0,-1 0 0 0 0,0 0 1 0 0,1 0-1 0 0,-2-1 0 0 0,-2-40-2757 0 0,5 12-1908 0 0,-1 21 2561 0 0,2-19-4097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2:05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29 198 1864 0 0,'0'0'17286'0'0,"-5"-6"-16665"0"0,-15-20-163 0 0,19 25-438 0 0,1 0-1 0 0,-1 0 0 0 0,1 0 1 0 0,0 0-1 0 0,0 0 0 0 0,-1 0 1 0 0,1 0-1 0 0,0 0 1 0 0,0 0-1 0 0,0 0 0 0 0,0 0 1 0 0,0 1-1 0 0,0-1 0 0 0,0 0 1 0 0,0 0-1 0 0,0 0 1 0 0,1 0-1 0 0,-1 0 0 0 0,0 0 1 0 0,1 0-1 0 0,-1 0 0 0 0,0 0 1 0 0,1 0-1 0 0,-1 0 0 0 0,2-1 1 0 0,16-19 161 0 0,-15 17-72 0 0,8-8 13 0 0,0 1 0 0 0,1-1 0 0 0,0 2 0 0 0,1 0 0 0 0,0 0 1 0 0,1 1-1 0 0,0 1 0 0 0,0 0 0 0 0,19-6 0 0 0,-29 12-79 0 0,1 0 1 0 0,0 0-1 0 0,0 1 0 0 0,0 0 1 0 0,0 0-1 0 0,0 0 0 0 0,1 1 0 0 0,-1 0 1 0 0,0 0-1 0 0,0 0 0 0 0,0 0 0 0 0,0 1 1 0 0,1 0-1 0 0,-1 0 0 0 0,0 0 1 0 0,0 1-1 0 0,-1 0 0 0 0,1 0 0 0 0,0 0 1 0 0,0 0-1 0 0,-1 1 0 0 0,0 0 0 0 0,1 0 1 0 0,-1 0-1 0 0,0 0 0 0 0,0 1 1 0 0,-1-1-1 0 0,1 1 0 0 0,-1 0 0 0 0,0 0 1 0 0,0 0-1 0 0,4 7 0 0 0,-1 0 124 0 0,1 0-1 0 0,-1 1 1 0 0,-1-1-1 0 0,0 1 1 0 0,-1 0 0 0 0,0 0-1 0 0,3 23 1 0 0,-6-30-103 0 0,-1-1 1 0 0,0 0-1 0 0,0 0 1 0 0,0 1-1 0 0,0-1 1 0 0,-1 0-1 0 0,0 0 1 0 0,0 0-1 0 0,0 1 1 0 0,0-1-1 0 0,-1 0 1 0 0,1 0-1 0 0,-1-1 1 0 0,0 1-1 0 0,-1 0 1 0 0,1-1-1 0 0,0 1 1 0 0,-1-1-1 0 0,0 0 1 0 0,0 1-1 0 0,0-1 1 0 0,0-1-1 0 0,0 1 1 0 0,-1 0-1 0 0,1-1 0 0 0,-1 0 1 0 0,-4 3-1 0 0,-1-1 0 0 0,0 0-1 0 0,0-1 1 0 0,-1 0-1 0 0,1 0 1 0 0,-1-1-1 0 0,0-1 0 0 0,-10 2 1 0 0,15-3-251 0 0,1 1 0 0 0,-1-1 0 0 0,1 0-1 0 0,-1 0 1 0 0,1 0 0 0 0,-1-1 0 0 0,1 0 0 0 0,0 0 0 0 0,-1 0 0 0 0,1 0 0 0 0,0-1 0 0 0,0 1 0 0 0,0-1 0 0 0,0 0-1 0 0,0 0 1 0 0,0-1 0 0 0,-6-4 0 0 0,5-1-1931 0 0,4 0-2176 0 0,1-4-2891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2:0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7989 0 0,'0'0'12968'0'0,"2"8"-12805"0"0,-2-7-155 0 0,12 32 12 0 0,-11-33 7 0 0,-1 1 0 0 0,1 0 0 0 0,0 0 1 0 0,0-1-1 0 0,0 1 0 0 0,-1-1 0 0 0,1 1 0 0 0,0-1 1 0 0,0 1-1 0 0,0-1 0 0 0,0 1 0 0 0,0-1 1 0 0,0 0-1 0 0,0 0 0 0 0,0 1 0 0 0,0-1 0 0 0,0 0 1 0 0,0 0-1 0 0,0 0 0 0 0,0 0 0 0 0,0 0 0 0 0,0 0 1 0 0,0 0-1 0 0,0-1 0 0 0,0 1 0 0 0,0 0 1 0 0,0-1-1 0 0,0 1 0 0 0,0 0 0 0 0,0-1 0 0 0,0 1 1 0 0,0-1-1 0 0,0 1 0 0 0,0-1 0 0 0,0 0 1 0 0,-1 1-1 0 0,1-1 0 0 0,0 0 0 0 0,-1 0 0 0 0,1 0 1 0 0,0 1-1 0 0,0-2 0 0 0,0 1 60 0 0,0 0-1 0 0,1 0 1 0 0,-1 0 0 0 0,0-1-1 0 0,0 1 1 0 0,0 0-1 0 0,0 0 1 0 0,0-1 0 0 0,0 1-1 0 0,-1 0 1 0 0,1-1-1 0 0,0 1 1 0 0,-1-1 0 0 0,1 1-1 0 0,-1-1 1 0 0,1-1-1 0 0,-1 2-26 0 0,0 1 0 0 0,0-1 0 0 0,0 1-1 0 0,0-1 1 0 0,-1 0 0 0 0,1 1 0 0 0,0-1-1 0 0,0 1 1 0 0,-1-1 0 0 0,1 1-1 0 0,0-1 1 0 0,-1 1 0 0 0,1 0 0 0 0,0-1-1 0 0,-1 1 1 0 0,1-1 0 0 0,-1 1-1 0 0,1 0 1 0 0,-1-1 0 0 0,1 1 0 0 0,-1 0-1 0 0,1-1 1 0 0,-1 1 0 0 0,1 0-1 0 0,-1 0 1 0 0,1-1 0 0 0,-1 1 0 0 0,0 0-1 0 0,-2-1-4 0 0,0 1 0 0 0,0 0 0 0 0,0 0 0 0 0,0 0 0 0 0,0 0 0 0 0,1 0 0 0 0,-1 0 0 0 0,0 1 0 0 0,0-1 0 0 0,0 1 0 0 0,0 0 0 0 0,1 0 0 0 0,-1 0 0 0 0,0 0 0 0 0,1 0 0 0 0,-5 3 0 0 0,2 0-146 0 0,0 0 1 0 0,0 1-1 0 0,0-1 1 0 0,1 1-1 0 0,-7 9 0 0 0,-2 16-5265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2:06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23 456 0 0,'0'0'15775'0'0,"0"-6"-14511"0"0,-1-11 407 0 0,-1 50 406 0 0,0 4-1291 0 0,-3 39 453 0 0,5 114 0 0 0,2-164-1562 0 0,0-1-1 0 0,3 1 1 0 0,0-1 0 0 0,1-1-1 0 0,1 1 1 0 0,2-1 0 0 0,0 0 0 0 0,17 31-1 0 0,-12-39-4475 0 0,-7-15-1070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2:07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4012 0 0,'0'0'16610'0'0,"3"69"-16378"0"0,4-55-232 0 0,-2 4-4 0 0,3-6-204 0 0,0 0-536 0 0,-1 0-524 0 0,1-6-600 0 0</inkml:trace>
  <inkml:trace contextRef="#ctx0" brushRef="#br0" timeOffset="1">61 0 11629 0 0,'0'0'9173'0'0,"21"67"-16110"0"0,-19-55-1684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2:07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11101 0 0,'0'0'7099'0'0,"8"-2"-6511"0"0,1-1-494 0 0,-1 0 1 0 0,0-1-1 0 0,0 0 1 0 0,0-1 0 0 0,0 0-1 0 0,-1 0 1 0 0,0 0-1 0 0,12-12 1 0 0,18-12-37 0 0,-35 27-65 0 0,-1 1 0 0 0,1-1-1 0 0,0 1 1 0 0,0 0 0 0 0,0-1 0 0 0,1 1-1 0 0,-1 0 1 0 0,0 0 0 0 0,0 1-1 0 0,1-1 1 0 0,-1 0 0 0 0,0 1 0 0 0,1-1-1 0 0,-1 1 1 0 0,0 0 0 0 0,1 0 0 0 0,-1 0-1 0 0,3 0 1 0 0,-3 1 36 0 0,-1 0 0 0 0,1-1 0 0 0,0 1-1 0 0,-1 0 1 0 0,1 0 0 0 0,-1 0 0 0 0,0 0 0 0 0,1 0 0 0 0,-1 1-1 0 0,0-1 1 0 0,0 0 0 0 0,1 1 0 0 0,-1-1 0 0 0,0 0-1 0 0,0 1 1 0 0,-1 0 0 0 0,1-1 0 0 0,1 4 0 0 0,2 8 248 0 0,0 1 0 0 0,-1 0 0 0 0,-1 0 1 0 0,1 28-1 0 0,-1-20-195 0 0,-1 1-192 0 0,2 25-145 0 0,8-25-3746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2:07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82 1280 0 0,'0'0'10782'0'0,"-13"-2"-9313"0"0,-38-5-193 0 0,48 7-1120 0 0,-1 0 1 0 0,1 1 0 0 0,0-1-1 0 0,0 0 1 0 0,-1 1 0 0 0,1 0-1 0 0,0 0 1 0 0,0 0 0 0 0,0 0 0 0 0,0 1-1 0 0,0-1 1 0 0,0 1 0 0 0,0-1-1 0 0,0 1 1 0 0,1 0 0 0 0,-1 0-1 0 0,1 0 1 0 0,-1 1 0 0 0,-2 3-1 0 0,1-1 64 0 0,0 0 0 0 0,0 0-1 0 0,1 1 1 0 0,0 0-1 0 0,0-1 1 0 0,0 1 0 0 0,-3 9-1 0 0,5-12-199 0 0,0 0 0 0 0,0-1 0 0 0,1 1 0 0 0,-1 0 0 0 0,1 0 0 0 0,-1 0 0 0 0,1 0 0 0 0,0 0-1 0 0,0 0 1 0 0,0 0 0 0 0,1 0 0 0 0,-1 0 0 0 0,0-1 0 0 0,1 1 0 0 0,0 0 0 0 0,0 0 0 0 0,0 0 0 0 0,0-1 0 0 0,0 1 0 0 0,1-1 0 0 0,-1 1-1 0 0,1-1 1 0 0,0 1 0 0 0,-1-1 0 0 0,1 0 0 0 0,0 0 0 0 0,4 4 0 0 0,-1-4 4 0 0,-1 1 0 0 0,0-1 0 0 0,1 0 0 0 0,-1 0 0 0 0,1-1 0 0 0,-1 0 0 0 0,1 1 0 0 0,0-2-1 0 0,0 1 1 0 0,-1 0 0 0 0,1-1 0 0 0,0 0 0 0 0,0 0 0 0 0,0 0 0 0 0,-1-1 0 0 0,10-2 0 0 0,-5 1 54 0 0,0-2 1 0 0,0 1-1 0 0,0-1 0 0 0,-1-1 1 0 0,0 0-1 0 0,1 0 1 0 0,-2 0-1 0 0,1-1 0 0 0,-1 0 1 0 0,1-1-1 0 0,-2 1 0 0 0,1-1 1 0 0,7-12-1 0 0,-10 16-6 0 0,-1-2 0 0 0,0 1-1 0 0,0 0 1 0 0,0-1 0 0 0,-1 1 0 0 0,1-1-1 0 0,-1 0 1 0 0,0 1 0 0 0,-1-1 0 0 0,1 0-1 0 0,-1 0 1 0 0,0-1 0 0 0,0 1 0 0 0,0 0-1 0 0,-1 0 1 0 0,0 0 0 0 0,0-1 0 0 0,0 1-1 0 0,-1 0 1 0 0,0 0 0 0 0,0 0 0 0 0,0 0-1 0 0,0-1 1 0 0,-1 2 0 0 0,0-1-1 0 0,-3-5 1 0 0,4 8-61 0 0,0 0 0 0 0,-1 0-1 0 0,1 0 1 0 0,-1 0-1 0 0,0 0 1 0 0,0 1 0 0 0,0-1-1 0 0,1 1 1 0 0,-1-1 0 0 0,-1 1-1 0 0,1 0 1 0 0,0 0 0 0 0,0 0-1 0 0,0 0 1 0 0,-1 0 0 0 0,1 0-1 0 0,0 1 1 0 0,-1-1 0 0 0,1 1-1 0 0,-1-1 1 0 0,1 1 0 0 0,0 0-1 0 0,-1 0 1 0 0,1 0 0 0 0,-1 1-1 0 0,1-1 1 0 0,0 0 0 0 0,-1 1-1 0 0,1 0 1 0 0,-1-1 0 0 0,1 1-1 0 0,0 0 1 0 0,0 0 0 0 0,0 0-1 0 0,0 1 1 0 0,-1-1 0 0 0,1 0-1 0 0,1 1 1 0 0,-1-1 0 0 0,0 1-1 0 0,0 0 1 0 0,-2 3 0 0 0,2-3-20 0 0,0-1 1 0 0,0 1-1 0 0,0 0 1 0 0,0 0-1 0 0,1 0 1 0 0,-1 0-1 0 0,1 0 0 0 0,-1 1 1 0 0,1-1-1 0 0,0 0 1 0 0,0 1-1 0 0,0-1 1 0 0,0 1-1 0 0,0-1 1 0 0,1 1-1 0 0,-1-1 1 0 0,1 1-1 0 0,-1-1 1 0 0,1 1-1 0 0,0 0 1 0 0,0-1-1 0 0,0 1 1 0 0,1-1-1 0 0,-1 1 0 0 0,1 0 1 0 0,-1-1-1 0 0,1 1 1 0 0,0-1-1 0 0,0 1 1 0 0,0-1-1 0 0,0 0 1 0 0,0 1-1 0 0,0-1 1 0 0,1 0-1 0 0,-1 0 1 0 0,1 0-1 0 0,0 0 1 0 0,0 0-1 0 0,3 3 1 0 0,9 2 4 0 0,-1-1 0 0 0,1 0 0 0 0,-1-1 1 0 0,2-1-1 0 0,-1 0 0 0 0,0-1 0 0 0,1-1 1 0 0,-1 0-1 0 0,21 0 0 0 0,23 4-827 0 0,-35-4-1375 0 0,-14-2-4759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2:08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6157 0 0,'0'0'15382'0'0,"3"14"-14577"0"0,6 37-313 0 0,26 166 1614 0 0,-17-69-3825 0 0,-16-126-2988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6:41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4 177 1880 0 0,'0'0'9693'0'0,"-1"-3"-9000"0"0,0 2-593 0 0,1 0 0 0 0,-1 0-1 0 0,1 0 1 0 0,0 0 0 0 0,0 0-1 0 0,-1 0 1 0 0,1 0 0 0 0,0 0-1 0 0,0 0 1 0 0,0 0 0 0 0,0 0-1 0 0,0 0 1 0 0,0 0 0 0 0,0 0-1 0 0,1 0 1 0 0,-1 0 0 0 0,0 0-1 0 0,0 0 1 0 0,1 0 0 0 0,-1 0-1 0 0,1 0 1 0 0,-1 0-1 0 0,1 0 1 0 0,-1 1 0 0 0,1-1-1 0 0,1-1 1 0 0,29-22 2922 0 0,-25 21-2933 0 0,1 0-1 0 0,0 1 1 0 0,-1-1-1 0 0,1 2 1 0 0,0-1 0 0 0,0 1-1 0 0,0 0 1 0 0,0 0-1 0 0,13 0 1 0 0,69 10 141 0 0,-30-2-55 0 0,433-3 2190 0 0,22 1-1539 0 0,-277 14-547 0 0,327 13 1209 0 0,-80-47-1193 0 0,-105 2-256 0 0,560-23 273 0 0,-314 39-54 0 0,-191 2-203 0 0,-12 9 43 0 0,103 0 127 0 0,-505-15-81 0 0,0-1 0 0 0,0 0 0 0 0,0-1 0 0 0,0-2-1 0 0,-1 0 1 0 0,1-1 0 0 0,-1 0 0 0 0,-1-2 0 0 0,0 0 0 0 0,20-13-1 0 0,-32 19-62 0 0,1 0-1 0 0,0 0 0 0 0,0 0 0 0 0,-1 1 0 0 0,1 0 1 0 0,0 0-1 0 0,13 1 0 0 0,11-47 1502 0 0,-27 43-1551 0 0,9-7-123 0 0,3 22-29 0 0,-13-9 134 0 0,9 9-13 0 0,1-1 1 0 0,1 0 0 0 0,0-1-1 0 0,23 11 1 0 0,-29-17-11 0 0,0 1-1 0 0,1-1 1 0 0,-1 0-1 0 0,1-1 1 0 0,-1 0-1 0 0,1 0 1 0 0,0-1 0 0 0,0 0-1 0 0,0-1 1 0 0,12-1-1 0 0,-17 0 6 0 0,0-1-1 0 0,0 0 0 0 0,0-1 1 0 0,0 1-1 0 0,-1-1 1 0 0,1 0-1 0 0,0 0 0 0 0,-1 0 1 0 0,0 0-1 0 0,0-1 0 0 0,0 1 1 0 0,3-6-1 0 0,1 2-1527 0 0,-36-17 430 0 0,-5-3-1704 0 0,8 20-7201 0 0,8 7-499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2:08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65 8341 0 0,'0'0'13080'0'0,"-10"10"-12838"0"0,-29 35-21 0 0,37-43-198 0 0,1 0-1 0 0,0 1 1 0 0,0-1 0 0 0,0 0-1 0 0,0 1 1 0 0,0-1 0 0 0,0 0-1 0 0,1 1 1 0 0,-1-1 0 0 0,1 1-1 0 0,-1-1 1 0 0,1 1 0 0 0,0-1-1 0 0,0 1 1 0 0,0-1 0 0 0,1 1-1 0 0,-1 0 1 0 0,0-1 0 0 0,1 0-1 0 0,0 1 1 0 0,-1-1 0 0 0,1 1-1 0 0,0-1 1 0 0,0 0 0 0 0,3 4-1 0 0,-2-2-5 0 0,1 0-1 0 0,-1-1 1 0 0,1 0-1 0 0,0 1 0 0 0,0-1 1 0 0,0 0-1 0 0,0-1 1 0 0,1 1-1 0 0,-1 0 0 0 0,1-1 1 0 0,-1 0-1 0 0,7 3 1 0 0,-4-4 17 0 0,0 1 0 0 0,1-2-1 0 0,-1 1 1 0 0,0-1 0 0 0,1 1 0 0 0,-1-2 0 0 0,0 1 0 0 0,1-1 0 0 0,-1 0 0 0 0,0 0 0 0 0,0-1-1 0 0,0 1 1 0 0,0-2 0 0 0,0 1 0 0 0,0-1 0 0 0,0 1 0 0 0,-1-2 0 0 0,1 1 0 0 0,-1 0 0 0 0,0-1 0 0 0,0 0-1 0 0,0 0 1 0 0,6-8 0 0 0,-7 9 18 0 0,-1 0 0 0 0,0 0 0 0 0,0-1-1 0 0,-1 1 1 0 0,1-1 0 0 0,-1 1 0 0 0,0-1-1 0 0,0 0 1 0 0,0 0 0 0 0,0 0 0 0 0,-1 0 0 0 0,1 0-1 0 0,-1 0 1 0 0,0 0 0 0 0,0 0 0 0 0,-1-1 0 0 0,1 1-1 0 0,-1 0 1 0 0,0-1 0 0 0,0 1 0 0 0,0 0-1 0 0,-1 0 1 0 0,1-1 0 0 0,-1 1 0 0 0,0 0 0 0 0,-1 0-1 0 0,1 0 1 0 0,-1 0 0 0 0,1 0 0 0 0,-1 0-1 0 0,0 0 1 0 0,-1 0 0 0 0,1 1 0 0 0,-1-1 0 0 0,-3-3-1 0 0,2 4-36 0 0,0-1 0 0 0,0 1 0 0 0,0-1 0 0 0,0 1 0 0 0,-1 1-1 0 0,1-1 1 0 0,-1 0 0 0 0,0 1 0 0 0,0 0 0 0 0,0 0 0 0 0,0 1 0 0 0,0 0-1 0 0,0-1 1 0 0,0 2 0 0 0,-1-1 0 0 0,1 0 0 0 0,0 1 0 0 0,0 0-1 0 0,-1 1 1 0 0,1-1 0 0 0,0 1 0 0 0,0 0 0 0 0,-1 0 0 0 0,1 0 0 0 0,-6 3-1 0 0,5-2-231 0 0,1 1 0 0 0,-1 0 0 0 0,1 0 0 0 0,-1 0 0 0 0,1 1 0 0 0,0-1 0 0 0,0 1 0 0 0,0 0 0 0 0,-5 7 0 0 0,6-6-475 0 0,1-1 1 0 0,-1 1-1 0 0,1-1 0 0 0,1 1 1 0 0,-1 0-1 0 0,1 0 0 0 0,0 0 1 0 0,0 1-1 0 0,0-1 0 0 0,1 0 1 0 0,-2 8-1 0 0,2 6-6247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2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 3788 0 0,'0'0'19213'0'0,"1"10"-19080"0"0,76 434 278 0 0,-36-246 458 0 0,-37-179-736 0 0,10 77 213 0 0,-13-90-330 0 0,-1-1-1 0 0,1 1 1 0 0,-1-1-1 0 0,-1 0 0 0 0,1 1 1 0 0,-1-1-1 0 0,0 0 1 0 0,0 1-1 0 0,-1-1 0 0 0,1 0 1 0 0,-1 0-1 0 0,0 0 0 0 0,-1 0 1 0 0,-3 7-1 0 0,3-10-23 0 0,1 1 1 0 0,-1-1-1 0 0,0 0 0 0 0,1 0 0 0 0,-1 0 0 0 0,0 0 0 0 0,-1 0 0 0 0,1-1 0 0 0,0 1 0 0 0,0-1 0 0 0,-1 0 1 0 0,1 0-1 0 0,0 0 0 0 0,-1 0 0 0 0,1-1 0 0 0,-1 0 0 0 0,0 1 0 0 0,1-1 0 0 0,-1 0 0 0 0,1-1 1 0 0,-1 1-1 0 0,1 0 0 0 0,-1-1 0 0 0,1 0 0 0 0,0 0 0 0 0,-1 0 0 0 0,-5-3 0 0 0,-1-1-90 0 0,0 1-1 0 0,0-2 1 0 0,1 1-1 0 0,-1-1 1 0 0,1-1-1 0 0,0 0 1 0 0,-12-12 0 0 0,10 7-49 0 0,1 0 0 0 0,0-1 0 0 0,1 0 0 0 0,0 0 0 0 0,-11-26 1 0 0,16 31 125 0 0,1 0 0 0 0,0 0 0 0 0,0-1 0 0 0,1 1 0 0 0,0-1 0 0 0,0 0 0 0 0,1 0 1 0 0,0 0-1 0 0,1 0 0 0 0,0 1 0 0 0,2-16 0 0 0,0 19-196 0 0,0-1 0 0 0,0 1-1 0 0,0 0 1 0 0,1 0 0 0 0,0 1 0 0 0,0-1 0 0 0,0 0-1 0 0,1 1 1 0 0,0 0 0 0 0,-1 0 0 0 0,1 0 0 0 0,1 0-1 0 0,-1 1 1 0 0,8-6 0 0 0,5-4-3534 0 0,0-4-2463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2:0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9581 0 0,'0'0'16421'0'0,"-5"4"-17133"0"0,5 2-156 0 0,0 0-352 0 0,0 0-1156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2:0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10637 0 0,'0'0'10379'0'0,"-13"7"-10161"0"0,-37 20-3 0 0,49-26-191 0 0,-1 0-1 0 0,1-1 0 0 0,0 1 1 0 0,-1 0-1 0 0,1 0 1 0 0,0 0-1 0 0,0 0 0 0 0,-1 0 1 0 0,1 0-1 0 0,0 0 1 0 0,0 1-1 0 0,0-1 0 0 0,0 0 1 0 0,0 1-1 0 0,1-1 1 0 0,-1 0-1 0 0,-1 4 0 0 0,2-5-19 0 0,0 1-1 0 0,0 0 0 0 0,0 0 0 0 0,1 0 1 0 0,-1-1-1 0 0,0 1 0 0 0,0 0 0 0 0,1 0 0 0 0,-1 0 1 0 0,0-1-1 0 0,1 1 0 0 0,-1 0 0 0 0,1-1 0 0 0,-1 1 1 0 0,1 0-1 0 0,-1-1 0 0 0,1 1 0 0 0,-1-1 1 0 0,1 1-1 0 0,0-1 0 0 0,-1 1 0 0 0,1-1 0 0 0,1 1 1 0 0,6 3-28 0 0,0 0 1 0 0,0-1-1 0 0,0-1 1 0 0,14 4 0 0 0,-14-4 89 0 0,0 1-65 0 0,0-1 1 0 0,0 2-1 0 0,0-1 1 0 0,-1 1-1 0 0,1 0 1 0 0,-1 0-1 0 0,0 1 1 0 0,-1 0 0 0 0,1 1-1 0 0,9 9 1 0 0,-14-13 34 0 0,0 1 1 0 0,-1 0-1 0 0,1-1 0 0 0,-1 1 1 0 0,1 0-1 0 0,-1 0 1 0 0,0 0-1 0 0,0 0 1 0 0,0 0-1 0 0,0 0 1 0 0,-1 1-1 0 0,1-1 1 0 0,-1 0-1 0 0,0 0 0 0 0,0 0 1 0 0,0 0-1 0 0,0 1 1 0 0,-1-1-1 0 0,1 0 1 0 0,-1 0-1 0 0,0 0 1 0 0,0 0-1 0 0,0 0 0 0 0,0 0 1 0 0,0 0-1 0 0,-1 0 1 0 0,1 0-1 0 0,-1 0 1 0 0,0-1-1 0 0,0 1 1 0 0,-2 2-1 0 0,-3 3 77 0 0,1 0 1 0 0,-2-1-1 0 0,1 0 1 0 0,-1 0-1 0 0,0 0 0 0 0,0-1 1 0 0,-1 0-1 0 0,-13 6 0 0 0,16-8-205 0 0,0-1 0 0 0,-1-1 0 0 0,0 1-1 0 0,0-1 1 0 0,1 0 0 0 0,-1 0-1 0 0,0-1 1 0 0,-1 0 0 0 0,1-1 0 0 0,0 1-1 0 0,0-1 1 0 0,-14-2 0 0 0,0-10-2463 0 0,13-3-4891 0 0,3-3-4158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2:1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28 8625 0 0,'0'0'10601'0'0,"-10"-1"-10046"0"0,-35-2-150 0 0,42 4-342 0 0,0 0 1 0 0,1-1 0 0 0,-1 1-1 0 0,0 0 1 0 0,1 1 0 0 0,-1-1-1 0 0,1 0 1 0 0,0 1 0 0 0,-1-1-1 0 0,1 1 1 0 0,0 0 0 0 0,0-1-1 0 0,0 1 1 0 0,0 0 0 0 0,0 0-1 0 0,0 1 1 0 0,1-1 0 0 0,-1 0-1 0 0,1 1 1 0 0,-3 3-1 0 0,0 2 114 0 0,0 0-1 0 0,1 0 0 0 0,-1 1 0 0 0,-2 13 0 0 0,5-19-151 0 0,0 1 0 0 0,1-1 0 0 0,-1 1 1 0 0,1-1-1 0 0,0 1 0 0 0,0-1 0 0 0,0 1 1 0 0,1-1-1 0 0,-1 1 0 0 0,1-1 0 0 0,0 1 0 0 0,0-1 1 0 0,0 1-1 0 0,0-1 0 0 0,1 0 0 0 0,-1 0 1 0 0,1 0-1 0 0,0 0 0 0 0,2 4 0 0 0,0-3 0 0 0,0-1 0 0 0,0 1 0 0 0,0-1 0 0 0,0 0 0 0 0,0 0 0 0 0,1 0 0 0 0,-1 0 0 0 0,1-1 0 0 0,0 0 0 0 0,0 0 0 0 0,9 3-1 0 0,-4-2 0 0 0,-1-1-1 0 0,1-1 1 0 0,0 0-1 0 0,0 0 0 0 0,-1-1 1 0 0,1 0-1 0 0,0 0 1 0 0,0-1-1 0 0,-1 0 1 0 0,1-1-1 0 0,0 0 0 0 0,-1-1 1 0 0,16-6-1 0 0,-21 6 13 0 0,0 1 0 0 0,-1-1 0 0 0,1 0-1 0 0,-1 0 1 0 0,0 0 0 0 0,1 0 0 0 0,-2 0 0 0 0,1-1 0 0 0,0 1-1 0 0,-1-1 1 0 0,1 0 0 0 0,-1 0 0 0 0,0 0 0 0 0,-1 0 0 0 0,1 0-1 0 0,-1 0 1 0 0,1-1 0 0 0,-1 1 0 0 0,-1 0 0 0 0,1-1 0 0 0,0 1-1 0 0,-1-1 1 0 0,0 1 0 0 0,0-1 0 0 0,-1 1 0 0 0,1 0 0 0 0,-1-1-1 0 0,0 1 1 0 0,0-1 0 0 0,0 1 0 0 0,0 0 0 0 0,-4-7 0 0 0,3 6-36 0 0,0 1 1 0 0,1-1-1 0 0,-2 1 1 0 0,1 0-1 0 0,-1-1 1 0 0,1 1-1 0 0,-1 0 1 0 0,0 0 0 0 0,0 1-1 0 0,-1-1 1 0 0,1 0-1 0 0,-1 1 1 0 0,0 0-1 0 0,0 0 1 0 0,0 0-1 0 0,0 1 1 0 0,0-1-1 0 0,-1 1 1 0 0,1 0 0 0 0,-1 0-1 0 0,0 1 1 0 0,1-1-1 0 0,-1 1 1 0 0,0 0-1 0 0,0 0 1 0 0,0 1-1 0 0,0-1 1 0 0,0 1-1 0 0,-6 1 1 0 0,9-1-21 0 0,1 0-1 0 0,-1 0 1 0 0,1 0 0 0 0,-1 1 0 0 0,1-1 0 0 0,0 1-1 0 0,-1-1 1 0 0,1 1 0 0 0,0-1 0 0 0,-1 1-1 0 0,1 0 1 0 0,0-1 0 0 0,0 1 0 0 0,-1 0 0 0 0,1 0-1 0 0,0 0 1 0 0,0 0 0 0 0,0 0 0 0 0,0 0-1 0 0,0 1 1 0 0,1-1 0 0 0,-1 0 0 0 0,0 0-1 0 0,0 1 1 0 0,1-1 0 0 0,-1 0 0 0 0,1 1 0 0 0,-1-1-1 0 0,1 1 1 0 0,0-1 0 0 0,-1 0 0 0 0,1 1-1 0 0,0 2 1 0 0,6 20-2911 0 0,7-2-5523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2:10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3148 0 0,'0'0'17947'0'0,"0"-6"-17307"0"0,3-14 7 0 0,4 49 593 0 0,4 14-405 0 0,11 50-264 0 0,-4 2 1 0 0,7 106-1 0 0,-16-124-540 0 0,-2-28-215 0 0,-7-48-99 0 0,-13-13-10735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2:10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7917 0 0,'0'0'15130'0'0,"7"5"-14417"0"0,-1 2-557 0 0,0-1-1 0 0,0 1 1 0 0,-1 0-1 0 0,0 0 1 0 0,0 1-1 0 0,0-1 1 0 0,-1 1-1 0 0,-1 0 1 0 0,1 0-1 0 0,-1 1 0 0 0,0-1 1 0 0,-1 1-1 0 0,0-1 1 0 0,1 11-1 0 0,-1-3-65 0 0,2 13-55 0 0,2 1-1 0 0,1-2 1 0 0,15 43-1 0 0,-21-70-35 0 0,-1-1 0 0 0,1 0 0 0 0,-1-1 0 0 0,1 1 0 0 0,-1 0 0 0 0,1 0 0 0 0,-1 0 0 0 0,1 0-1 0 0,-1 0 1 0 0,1 0 0 0 0,-1-1 0 0 0,1 1 0 0 0,-1 0 0 0 0,1 0 0 0 0,-1-1 0 0 0,0 1 0 0 0,1 0 0 0 0,-1-1-1 0 0,1 1 1 0 0,-1 0 0 0 0,0-1 0 0 0,1 1 0 0 0,-1-1 0 0 0,0 1 0 0 0,0-1 0 0 0,1 1 0 0 0,-1 0-1 0 0,0-1 1 0 0,0 1 0 0 0,0-1 0 0 0,1 1 0 0 0,-1-2 0 0 0,12-18 153 0 0,15-36-118 0 0,23-72-1 0 0,10-23-24 0 0,-58 142-706 0 0,-8 12-12 0 0,-13 15-2708 0 0,16-15 1311 0 0,-6 4-4084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2:11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7373 0 0,'0'0'14455'0'0,"16"18"-12936"0"0,-9-15-1433 0 0,0 0 0 0 0,0-1-1 0 0,0 0 1 0 0,0 0 0 0 0,1 0 0 0 0,-1-1 0 0 0,1 0 0 0 0,-1-1 0 0 0,1 0-1 0 0,-1 0 1 0 0,1-1 0 0 0,-1 1 0 0 0,1-2 0 0 0,13-3 0 0 0,-7 1-67 0 0,1 0-1 0 0,0-1 1 0 0,-1-1 0 0 0,0 0 0 0 0,0-1 0 0 0,17-12 0 0 0,-28 17-2 0 0,1-1 0 0 0,-1 1 0 0 0,0-1 0 0 0,0 0 0 0 0,0 0 0 0 0,0 0 0 0 0,-1-1 0 0 0,1 1 0 0 0,-1-1 0 0 0,0 1 0 0 0,0-1 0 0 0,0 0 0 0 0,0 0 0 0 0,-1 0 0 0 0,1 0 0 0 0,-1 0 0 0 0,0 0 0 0 0,0-5 0 0 0,-1 6-11 0 0,0 1 0 0 0,0-1 0 0 0,-1 1 0 0 0,1-1 0 0 0,-1 1 0 0 0,0-1 0 0 0,1 1 0 0 0,-1 0 0 0 0,0-1 0 0 0,-1 1 1 0 0,1 0-1 0 0,0 0 0 0 0,-1 0 0 0 0,1 0 0 0 0,-1 0 0 0 0,1 0 0 0 0,-1 0 0 0 0,0 0 0 0 0,0 1 0 0 0,0-1 0 0 0,0 1 0 0 0,0-1 0 0 0,0 1 0 0 0,0 0 0 0 0,-1 0 0 0 0,1 0 0 0 0,0 0 0 0 0,-1 0 0 0 0,1 0 0 0 0,-1 1 0 0 0,1-1 0 0 0,-3 1 0 0 0,-3-2 12 0 0,1 1 0 0 0,0 0-1 0 0,0 0 1 0 0,0 1 0 0 0,-1 0 0 0 0,1 0 0 0 0,0 1 0 0 0,0 0-1 0 0,0 0 1 0 0,0 1 0 0 0,0-1 0 0 0,0 2 0 0 0,0-1-1 0 0,0 1 1 0 0,0 0 0 0 0,1 0 0 0 0,0 1 0 0 0,0 0 0 0 0,0 0-1 0 0,0 0 1 0 0,0 1 0 0 0,1 0 0 0 0,0 0 0 0 0,0 0-1 0 0,0 1 1 0 0,-5 8 0 0 0,1-1 94 0 0,1 1 0 0 0,0 0 0 0 0,1 1 0 0 0,0-1 0 0 0,2 1 0 0 0,-1 1 0 0 0,2-1 0 0 0,0 1 0 0 0,1 0 0 0 0,-2 30 0 0 0,4-41-101 0 0,1 0 0 0 0,0 0-1 0 0,0 0 1 0 0,0-1 0 0 0,1 1-1 0 0,0 0 1 0 0,0 0 0 0 0,0 0 0 0 0,0-1-1 0 0,1 1 1 0 0,0 0 0 0 0,0-1-1 0 0,0 1 1 0 0,0-1 0 0 0,1 0-1 0 0,0 0 1 0 0,0 0 0 0 0,0 0-1 0 0,0-1 1 0 0,5 5 0 0 0,-2-4 4 0 0,0 0 1 0 0,0 0 0 0 0,1-1-1 0 0,-1 0 1 0 0,1-1 0 0 0,0 1 0 0 0,0-1-1 0 0,0 0 1 0 0,0-1 0 0 0,0 0-1 0 0,0 0 1 0 0,0 0 0 0 0,11-2 0 0 0,4 2-61 0 0,88-5 264 0 0,-101 3-306 0 0,-1 0 1 0 0,0 0-1 0 0,1-1 1 0 0,-1 0-1 0 0,0-1 0 0 0,0 0 1 0 0,0 0-1 0 0,0-1 1 0 0,-1 0-1 0 0,9-5 0 0 0,-15 8-142 0 0,1-1 0 0 0,-1 1 0 0 0,1 0-1 0 0,-1-1 1 0 0,0 1 0 0 0,0-1 0 0 0,0 0-1 0 0,0 1 1 0 0,0-1 0 0 0,0 0 0 0 0,0 1-1 0 0,0-1 1 0 0,-1 0 0 0 0,1 0 0 0 0,-1 0-1 0 0,1 0 1 0 0,-1 0 0 0 0,0 0 0 0 0,1-2-1 0 0,-1-18-5487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2:12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17 1136 0 0,'0'0'15914'0'0,"0"-4"-14728"0"0,0 4-1094 0 0,1 0 1 0 0,-1-1-1 0 0,0 1 1 0 0,0 0-1 0 0,0 0 1 0 0,0-1-1 0 0,1 1 0 0 0,-1-1 1 0 0,0 1-1 0 0,0 0 1 0 0,0-1-1 0 0,0 1 1 0 0,0 0-1 0 0,0-1 1 0 0,0 1-1 0 0,0 0 1 0 0,0-1-1 0 0,0 1 1 0 0,0-1-1 0 0,0 1 1 0 0,0 0-1 0 0,0-1 1 0 0,-1 1-1 0 0,1 0 1 0 0,0-1-1 0 0,0 1 0 0 0,0 0 1 0 0,0-1-1 0 0,-1 1 1 0 0,1 0-1 0 0,0 0 1 0 0,0-1-1 0 0,-1 1 1 0 0,1 0-1 0 0,0 0 1 0 0,-1-1-1 0 0,1 1 1 0 0,-12 12 5612 0 0,-10 10-5889 0 0,12-12 198 0 0,0-1 1 0 0,1 2 0 0 0,1-1-1 0 0,0 1 1 0 0,0 1 0 0 0,1-1-1 0 0,1 1 1 0 0,0 0 0 0 0,0 1-1 0 0,1-1 1 0 0,1 1 0 0 0,0 0-1 0 0,1 1 1 0 0,0-1 0 0 0,-1 20-1 0 0,0 6 0 0 0,2 1-1 0 0,2-1 0 0 0,2 1 0 0 0,6 43 0 0 0,-1-39 7 0 0,1 0 0 0 0,2 0 0 0 0,2 0 0 0 0,2-1 0 0 0,2-1 0 0 0,29 55 0 0 0,-32-78-10 0 0,0-1 0 0 0,1-1 1 0 0,23 23-1 0 0,-27-30-4 0 0,-7-6-840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2:14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1460 0 0,'0'0'14023'0'0,"0"0"-13992"0"0,0 0 0 0 0,0-1-1 0 0,0 1 1 0 0,0 0-1 0 0,0 0 1 0 0,0 0 0 0 0,0 0-1 0 0,0 0 1 0 0,0 0-1 0 0,0-1 1 0 0,0 1 0 0 0,0 0-1 0 0,0 0 1 0 0,0 0 0 0 0,0 0-1 0 0,0 0 1 0 0,0 0-1 0 0,1 0 1 0 0,-1 0 0 0 0,0-1-1 0 0,0 1 1 0 0,0 0-1 0 0,0 0 1 0 0,0 0 0 0 0,0 0-1 0 0,0 0 1 0 0,0 0-1 0 0,1 0 1 0 0,-1 0 0 0 0,0 0-1 0 0,0 0 1 0 0,0 0-1 0 0,0 0 1 0 0,0 0 0 0 0,0 0-1 0 0,1 0 1 0 0,-1 0 0 0 0,0 0-1 0 0,0 0 1 0 0,0 0-1 0 0,0 0 1 0 0,0 0 0 0 0,0 0-1 0 0,0 0 1 0 0,1 0-1 0 0,-1 0 1 0 0,0 0 0 0 0,0 0-1 0 0,0 0 1 0 0,0 0-1 0 0,0 0 1 0 0,0 0 0 0 0,0 0-1 0 0,1 0 1 0 0,-1 0-1 0 0,0 0 1 0 0,0 1 0 0 0,0-1-1 0 0,0 0 1 0 0,0 0 0 0 0,0 0-1 0 0,0 0 1 0 0,0 0-1 0 0,0 0 1 0 0,14 125 3977 0 0,2 64-2404 0 0,5 46-1644 0 0,-21-261-462 0 0,2-71-1200 0 0,-2 88 1646 0 0,0 0 0 0 0,-1 0 0 0 0,-1 0 0 0 0,1 0 0 0 0,-1 0 0 0 0,-1 0 0 0 0,0 1 0 0 0,-7-16 0 0 0,10 24 83 0 0,0 0-1 0 0,0 0 1 0 0,0 0 0 0 0,0 1-1 0 0,0-1 1 0 0,0 0-1 0 0,0 0 1 0 0,0 0-1 0 0,0 0 1 0 0,0 1 0 0 0,0-1-1 0 0,0 0 1 0 0,0 0-1 0 0,0 0 1 0 0,-1 0 0 0 0,1 1-1 0 0,0-1 1 0 0,0 0-1 0 0,0 0 1 0 0,0 0-1 0 0,0 0 1 0 0,0 0 0 0 0,0 0-1 0 0,-1 1 1 0 0,1-1-1 0 0,0 0 1 0 0,0 0 0 0 0,0 0-1 0 0,0 0 1 0 0,-1 0-1 0 0,1 0 1 0 0,0 0-1 0 0,0 0 1 0 0,0 0 0 0 0,0 0-1 0 0,-1 0 1 0 0,1 0-1 0 0,0 0 1 0 0,0 0 0 0 0,0 0-1 0 0,0 0 1 0 0,-1 0-1 0 0,1 0 1 0 0,0 0 0 0 0,0 0-1 0 0,0 0 1 0 0,0 0-1 0 0,-1 0 1 0 0,1 0-1 0 0,0 0 1 0 0,0 0 0 0 0,0 0-1 0 0,0 0 1 0 0,-1-1-1 0 0,1 1 1 0 0,0 1-26 0 0,0 0 0 0 0,1 0-1 0 0,-1 0 1 0 0,0 0 0 0 0,1 0 0 0 0,-1 0 0 0 0,0 0 0 0 0,1 0-1 0 0,-1 0 1 0 0,1 0 0 0 0,-1 0 0 0 0,1-1 0 0 0,0 1 0 0 0,-1 0-1 0 0,1 0 1 0 0,0-1 0 0 0,0 1 0 0 0,-1 0 0 0 0,1-1 0 0 0,0 1 0 0 0,0-1-1 0 0,0 1 1 0 0,1 0 0 0 0,10 2 107 0 0,0-1 0 0 0,1 0 1 0 0,-1-1-1 0 0,0 0 0 0 0,1-1 0 0 0,-1 0 1 0 0,1-1-1 0 0,-1 0 0 0 0,0-1 0 0 0,0-1 0 0 0,0 0 1 0 0,0 0-1 0 0,0-1 0 0 0,0-1 0 0 0,13-7 0 0 0,-18 8-89 0 0,0-1 0 0 0,0 1 0 0 0,-1-2 0 0 0,1 1 0 0 0,-1-1 0 0 0,0 0 0 0 0,-1 0 0 0 0,1 0 0 0 0,-1-1 0 0 0,-1 0 0 0 0,1 0 0 0 0,-1-1 0 0 0,0 1 0 0 0,-1-1 0 0 0,0 1 0 0 0,0-1 0 0 0,0 0 0 0 0,2-17 0 0 0,-2-3 28 0 0,-1 0 0 0 0,-2 0 1 0 0,0 0-1 0 0,-6-35 0 0 0,3 11 1363 0 0,-9 239-308 0 0,1 8-674 0 0,11 149-323 0 0,28-678-51 0 0,-25 269-272 0 0,0 24 129 0 0,-2 0 0 0 0,-2 1 0 0 0,-1-1 0 0 0,-12-61 0 0 0,9 209 147 0 0,27 289-1670 0 0,-22-395 1137 0 0,1 12-137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6:42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0 704 4008 0 0,'0'0'8020'0'0,"2"3"-7359"0"0,-1 0-522 0 0,0-1-1 0 0,0 0 0 0 0,1 0 1 0 0,-1 0-1 0 0,0 0 1 0 0,1 0-1 0 0,0 0 1 0 0,-1 0-1 0 0,1 0 0 0 0,0-1 1 0 0,0 1-1 0 0,0-1 1 0 0,0 1-1 0 0,0-1 1 0 0,0 0-1 0 0,5 2 1 0 0,-1-1 71 0 0,0 0 0 0 0,1-1 0 0 0,-1 0 0 0 0,1 0 0 0 0,-1-1 0 0 0,8 0 1 0 0,24-2 320 0 0,-1-2 0 0 0,66-15 0 0 0,0-1-103 0 0,1168-89 958 0 0,-304 116-825 0 0,-145 3-282 0 0,162 24 1099 0 0,-101-7-961 0 0,-103-7-68 0 0,-87 8-150 0 0,-230-15-109 0 0,-258-10-162 0 0,145 6-92 0 0,-335-8 159 0 0,9 2 0 0 0,0-2 0 0 0,1 0 0 0 0,-1-2 0 0 0,1-1 0 0 0,-1 0 0 0 0,28-8 0 0 0,-48 9-15 0 0,0 0 0 0 0,0 0-1 0 0,0-1 1 0 0,0 0 0 0 0,-1 1-1 0 0,1-1 1 0 0,-1-1 0 0 0,1 1 0 0 0,-1 0-1 0 0,0-1 1 0 0,0 0 0 0 0,5-4-1 0 0,-6 2 16 0 0,1 0 0 0 0,-1 0 0 0 0,0-1 0 0 0,0 1 0 0 0,-1 0 0 0 0,1-1 0 0 0,-1 1 0 0 0,0-12 0 0 0,4-3-6 0 0,0 1-1 0 0,1-1 0 0 0,1 1 1 0 0,15-30-1 0 0,5-13-21 0 0,84-191-635 0 0,-107 245 631 0 0,-2 2-23 0 0,3-2 44 0 0,-1-2-1 0 0,0 1 1 0 0,0 0 0 0 0,-1-1 0 0 0,3-14 0 0 0,-6 22-9 0 0,0 1-1 0 0,0-1 0 0 0,0 0 1 0 0,0 1-1 0 0,0-1 1 0 0,0 0-1 0 0,0 1 1 0 0,-1-1-1 0 0,1 0 1 0 0,0 1-1 0 0,-1-1 1 0 0,0 1-1 0 0,1-1 1 0 0,-1 1-1 0 0,0-1 1 0 0,0 1-1 0 0,0-1 1 0 0,0 1-1 0 0,0 0 1 0 0,0-1-1 0 0,0 1 1 0 0,0 0-1 0 0,0 0 1 0 0,-1 0-1 0 0,1 0 1 0 0,0 0-1 0 0,-1 0 0 0 0,1 0 1 0 0,-1 0-1 0 0,1 1 1 0 0,-1-1-1 0 0,0 1 1 0 0,1-1-1 0 0,-1 1 1 0 0,1-1-1 0 0,-1 1 1 0 0,0 0-1 0 0,1 0 1 0 0,-3 0-1 0 0,-14-1-778 0 0,1 1-1 0 0,-1 1 1 0 0,0 0 0 0 0,0 2-1 0 0,1 0 1 0 0,-1 1 0 0 0,1 0-1 0 0,0 2 1 0 0,0 0-1 0 0,-19 10 1 0 0,-45 14-1881 0 0,66-26 2870 0 0,-1 0 1 0 0,1-1 0 0 0,-24 2 0 0 0,-46-2 1044 0 0,-147-15-1 0 0,-82-32-1326 0 0,112 14 252 0 0,-130-7-1099 0 0,-441-3-8771 0 0,621 38 8548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2:15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1356 0 0,'0'0'14786'0'0,"1"-11"-13816"0"0,4-33-2 0 0,-3 32 2363 0 0,-2 51-2393 0 0,-1 91 525 0 0,12 343-646 0 0,-11-433-759 0 0,0-39 221 0 0,0-28 795 0 0,10-129-1086 0 0,0-26-518 0 0,-11 161 500 0 0,0 0-1 0 0,-2 0 1 0 0,0 0 0 0 0,-2 1-1 0 0,0-1 1 0 0,-12-31 0 0 0,17 150-4 0 0,25 104 339 0 0,-2-23-1500 0 0,-16-138-1333 0 0,-4-25-3296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2:16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5108 0 0,'0'0'13250'0'0,"1"1"-13169"0"0,0 0-1 0 0,0 0 1 0 0,0 0-1 0 0,0 0 1 0 0,0 0-1 0 0,-1 0 1 0 0,1 0-1 0 0,0 0 1 0 0,-1 1-1 0 0,1-1 1 0 0,-1 0-1 0 0,1 0 1 0 0,-1 1-1 0 0,0-1 1 0 0,0 0-1 0 0,1 2 0 0 0,-3 23 468 0 0,-8 49-1 0 0,6-49-567 0 0,-3 49 0 0 0,7-74 1 0 0,1-31-114 0 0,17-44-99 0 0,-13 58 259 0 0,0-1 0 0 0,-1 1-1 0 0,-1-1 1 0 0,2-22 0 0 0,-5 38 712 0 0,-3 3-593 0 0,0 1-1 0 0,1-1 1 0 0,-1 0-1 0 0,1 1 1 0 0,0 0 0 0 0,-1 0-1 0 0,1-1 1 0 0,1 1 0 0 0,-1 0-1 0 0,0 0 1 0 0,1 1 0 0 0,0-1-1 0 0,-2 5 1 0 0,-11 45-69 0 0,7-11-1409 0 0,12-58-11309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2:17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18 1840 0 0,'0'0'17684'0'0,"-3"3"-17085"0"0,-2 6-393 0 0,-1 1 0 0 0,1 0-1 0 0,1 0 1 0 0,0 0 0 0 0,0 1 0 0 0,1-1-1 0 0,1 1 1 0 0,-1 0 0 0 0,2-1 0 0 0,-1 1-1 0 0,2 0 1 0 0,-1 0 0 0 0,3 20-1 0 0,-2-29-205 0 0,0-1 0 0 0,0 1 0 0 0,0 0 1 0 0,1-1-1 0 0,-1 1 0 0 0,0 0 0 0 0,1-1 0 0 0,-1 1 0 0 0,1-1 0 0 0,-1 1 0 0 0,1-1 0 0 0,0 1 0 0 0,0-1 0 0 0,0 1 0 0 0,0-1 0 0 0,0 1 0 0 0,0-1 0 0 0,0 0 0 0 0,0 0 0 0 0,0 0 0 0 0,1 0 0 0 0,-1 0 0 0 0,0 0 0 0 0,1 0 0 0 0,-1 0 0 0 0,3 1 0 0 0,-1-1 5 0 0,0-1-1 0 0,0 0 1 0 0,1 1 0 0 0,-1-1-1 0 0,0 0 1 0 0,0 0 0 0 0,1-1-1 0 0,-1 1 1 0 0,0-1 0 0 0,0 0-1 0 0,0 0 1 0 0,6-2 0 0 0,6-3-11 0 0,-1-1 0 0 0,1-1 0 0 0,-1 0 0 0 0,14-11 0 0 0,-12 7-272 0 0,0 0-1 0 0,-1 0 1 0 0,0-2-1 0 0,-1 0 0 0 0,0 0 1 0 0,11-18-1 0 0,-23 29 240 0 0,-1-1-1 0 0,1 0 1 0 0,-1 0 0 0 0,0 0-1 0 0,0-1 1 0 0,-1 1 0 0 0,1 0-1 0 0,-1 0 1 0 0,0 0-1 0 0,-1-7 1 0 0,1 0 1281 0 0,-2 12-1139 0 0,-1 0-1 0 0,1 0 1 0 0,0 0 0 0 0,0 0-1 0 0,0 1 1 0 0,0-1-1 0 0,0 1 1 0 0,0-1 0 0 0,0 1-1 0 0,0 0 1 0 0,1-1 0 0 0,-1 1-1 0 0,1 0 1 0 0,-1 0-1 0 0,1 0 1 0 0,0 0 0 0 0,0 1-1 0 0,0-1 1 0 0,0 0 0 0 0,0 0-1 0 0,0 1 1 0 0,0-1-1 0 0,1 1 1 0 0,0-1 0 0 0,-1 0-1 0 0,1 5 1 0 0,-5 72-208 0 0,5-74 179 0 0,1 36 17 0 0,3 1-1 0 0,16 77 0 0 0,34 81 215 0 0,-24-112 250 0 0,-18-58-445 0 0,-2 1 0 0 0,-1 0-1 0 0,-1 1 1 0 0,6 53 0 0 0,-13-82-98 0 0,-1-1 0 0 0,0 1-1 0 0,0-1 1 0 0,0 0-1 0 0,0 1 1 0 0,-1-1-1 0 0,1 0 1 0 0,-1 1-1 0 0,1-1 1 0 0,-1 0 0 0 0,0 1-1 0 0,0-1 1 0 0,0 0-1 0 0,0 0 1 0 0,0 0-1 0 0,0 0 1 0 0,-1 0 0 0 0,1 0-1 0 0,-1 0 1 0 0,1 0-1 0 0,-4 2 1 0 0,2-2-3 0 0,0 0 0 0 0,-1-1 1 0 0,1 1-1 0 0,0-1 0 0 0,-1 0 0 0 0,1 0 1 0 0,-1 0-1 0 0,1 0 0 0 0,-1-1 0 0 0,1 1 1 0 0,-1-1-1 0 0,-7 0 0 0 0,-2-1-4 0 0,0-1 0 0 0,0 0-1 0 0,0-1 1 0 0,0-1-1 0 0,0 0 1 0 0,-21-10 0 0 0,1-3-23 0 0,2-2-1 0 0,0 0 1 0 0,1-3 0 0 0,1 0 0 0 0,1-2 0 0 0,-30-33-1 0 0,57 57-23 0 0,1-1-1 0 0,-1 0 0 0 0,1 1 1 0 0,-1-1-1 0 0,1 1 0 0 0,-1-1 1 0 0,1 1-1 0 0,0-1 1 0 0,-1 0-1 0 0,1 1 0 0 0,0-1 1 0 0,0 0-1 0 0,0 1 0 0 0,-1-1 1 0 0,1 0-1 0 0,0 0 0 0 0,0 1 1 0 0,0-1-1 0 0,0 0 0 0 0,0 1 1 0 0,0-1-1 0 0,0 0 0 0 0,0 0 1 0 0,1 1-1 0 0,-1-1 0 0 0,0 0 1 0 0,0 1-1 0 0,1-2 0 0 0,18-15-3095 0 0,42-10-5401 0 0,-43 20 5464 0 0,11-5-6522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2:1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8521 0 0,'0'0'17821'0'0,"11"12"-16881"0"0,-4 5-620 0 0,0-1-1 0 0,1 0 0 0 0,12 18 1 0 0,6 12-87 0 0,-6-1-172 0 0,-2 0 1 0 0,-2 1 0 0 0,-2 1-1 0 0,-2 0 1 0 0,-3 1-1 0 0,-1 0 1 0 0,-2 0 0 0 0,-3 1-1 0 0,-1-1 1 0 0,-6 50 0 0 0,3-82-41 0 0,-1 0 1 0 0,-1-1-1 0 0,0 1 1 0 0,-1-1 0 0 0,-1 0-1 0 0,0 0 1 0 0,-1 0-1 0 0,0 0 1 0 0,-2-1-1 0 0,-11 18 1 0 0,3-10 7 0 0,-1-1 0 0 0,0 0 0 0 0,-2-2 0 0 0,0 0 1 0 0,-28 20-1 0 0,44-37-69 0 0,-24 14-425 0 0,20-22-2051 0 0,2-13-3527 0 0,3 6-1643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2:21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1304 0 0,'0'0'8376'0'0,"-2"12"-7449"0"0,1-4-771 0 0,-13 164 2562 0 0,13-140-3332 0 0,2 0 1 0 0,1 0-1 0 0,10 54 0 0 0,-10-71-1561 0 0,-1 1-1604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2:23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1 595 640 0 0,'0'0'5043'0'0,"7"4"-4350"0"0,1-1-479 0 0,0 0-1 0 0,0 0 1 0 0,1-1 0 0 0,-1-1-1 0 0,1 1 1 0 0,-1-1 0 0 0,1-1-1 0 0,-1 0 1 0 0,1 0 0 0 0,-1 0-1 0 0,1-1 1 0 0,-1-1 0 0 0,16-3 0 0 0,63-13 356 0 0,0 4 1 0 0,94-4 0 0 0,38-4 537 0 0,875-99 48 0 0,36 65 139 0 0,-839 47-1137 0 0,807 7-52 0 0,-218 4-31 0 0,8-2-74 0 0,330-9 1 0 0,285-20-22 0 0,-174-3 19 0 0,2 1 4 0 0,-43 42 14 0 0,-1054 0 1118 0 0,-233-14-1022 0 0,0 0 0 0 0,-1 0 0 0 0,1 0 0 0 0,-1 0 1 0 0,0 0-1 0 0,0 0 0 0 0,0 0 0 0 0,-1 0 0 0 0,0-5 0 0 0,0-4-13 0 0,2 2-75 0 0,0-1 0 0 0,1 1 0 0 0,1-1 1 0 0,0 1-1 0 0,0 0 0 0 0,7-15 0 0 0,-5 14 51 0 0,-1 1 1 0 0,0-1-1 0 0,-1 0 0 0 0,0 0 1 0 0,0 0-1 0 0,0-19 0 0 0,-2 22 21 0 0,0 6-3 0 0,-1 0-1 0 0,0 0 1 0 0,0-1 0 0 0,1 1 0 0 0,-1 0 0 0 0,-1 0-1 0 0,1 0 1 0 0,0 0 0 0 0,0 0 0 0 0,-1 0-1 0 0,1 0 1 0 0,-1-1 0 0 0,-1-1 0 0 0,0 55-4751 0 0,6-28-702 0 0,-4-13 529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2:26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73 312 0 0,'0'0'8806'0'0,"-7"-11"-7914"0"0,-2-4-587 0 0,-23-31 1372 0 0,27 47 105 0 0,1 12-1193 0 0,1 25-677 0 0,2-28 395 0 0,-4 29-149 0 0,2 0-1 0 0,2 1 1 0 0,1-1 0 0 0,2 0-1 0 0,10 58 1 0 0,-11-121 3285 0 0,1-98-3088 0 0,-3 68-124 0 0,-5-72 677 0 0,6 126-892 0 0,-1 0 0 0 0,1 0 1 0 0,0 0-1 0 0,0 0 0 0 0,0 0 1 0 0,0 0-1 0 0,0 0 0 0 0,0 0 1 0 0,0 0-1 0 0,0 0 0 0 0,0 0 1 0 0,-1 0-1 0 0,1 0 0 0 0,0 0 1 0 0,0 0-1 0 0,0 0 0 0 0,0 0 1 0 0,0 0-1 0 0,0 0 0 0 0,0 0 1 0 0,0 0-1 0 0,0 0 0 0 0,-1 0 1 0 0,1 0-1 0 0,0 0 0 0 0,0 0 1 0 0,0 0-1 0 0,0 0 0 0 0,0 0 1 0 0,0 0-1 0 0,0 0 0 0 0,0 0 1 0 0,0 0-1 0 0,0-1 0 0 0,0 1 1 0 0,0 0-1 0 0,0 0 0 0 0,0 0 1 0 0,-1 0-1 0 0,1 0 0 0 0,0 0 1 0 0,0 0-1 0 0,0 0 0 0 0,0 0 1 0 0,0-1-1 0 0,0 1 0 0 0,0 0 1 0 0,0 0-1 0 0,0 0 1 0 0,0 0-1 0 0,0 0 0 0 0,0 0 1 0 0,0 0-1 0 0,0 0 0 0 0,0-1 1 0 0,-4 15 68 0 0,-3 21-203 0 0,5-19 129 0 0,1 0 0 0 0,1 0 1 0 0,1 1-1 0 0,0-1 1 0 0,1 0-1 0 0,6 26 0 0 0,-5-33-11 0 0,0 0 0 0 0,1 0 0 0 0,0 0-1 0 0,0 0 1 0 0,1-1 0 0 0,0 1 0 0 0,0-1-1 0 0,1 0 1 0 0,0-1 0 0 0,0 0 0 0 0,1 0 0 0 0,12 10-1 0 0,-19-16-126 0 0,1-1-1 0 0,0 1 0 0 0,-1 0 1 0 0,1 0-1 0 0,-1 0 0 0 0,1 0 1 0 0,-1 0-1 0 0,1 0 0 0 0,-1 0 1 0 0,1 0-1 0 0,-1 0 0 0 0,0 0 1 0 0,0 0-1 0 0,1 0 0 0 0,-1 0 1 0 0,0 0-1 0 0,0 1 0 0 0,0-1 0 0 0,0 0 1 0 0,-1 0-1 0 0,1 0 0 0 0,0 0 1 0 0,0 0-1 0 0,-1 0 0 0 0,1 0 1 0 0,0 0-1 0 0,-2 2 0 0 0,-16 28-9239 0 0,-1-12 886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2:28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0 566 2020 0 0,'0'0'7295'0'0,"3"-12"-6274"0"0,49-8-133 0 0,2 2 0 0 0,0 3 0 0 0,0 2-1 0 0,1 3 1 0 0,63-4 0 0 0,368-24 914 0 0,1144-76-208 0 0,-884 106-1469 0 0,-456 10-119 0 0,649 26 66 0 0,-3 0-1 0 0,-782-28-62 0 0,928-12 102 0 0,-753 0-83 0 0,892-14 147 0 0,-1120 28-166 0 0,873 8 59 0 0,-85 19-23 0 0,-337-5-25 0 0,483 26 11 0 0,-755-34-26 0 0,-209-12-5 0 0,309 12 9 0 0,-256-16 22 0 0,131-18 0 0 0,-226 15-16 0 0,-8 1 23 0 0,-1-1-1 0 0,1 0 1 0 0,-1-2 0 0 0,24-8 0 0 0,-42 12 38 0 0,1 0 1 0 0,-1-1-1 0 0,0 0 0 0 0,0 1 1 0 0,1-1-1 0 0,-1 0 0 0 0,-1 0 0 0 0,1 0 1 0 0,0 0-1 0 0,0-1 0 0 0,-1 1 0 0 0,1 0 1 0 0,-1-1-1 0 0,0 1 0 0 0,0-1 0 0 0,0 1 1 0 0,0-1-1 0 0,0 0 0 0 0,-1 1 1 0 0,2-5-1 0 0,4-68-8 0 0,-3 31-5 0 0,19-52-49 0 0,-14 71-4 0 0,-2 0 0 0 0,-2 1 0 0 0,0-1 0 0 0,1-27 0 0 0,-7 52-31 0 0,0 0 1 0 0,0 0-1 0 0,1 1 0 0 0,-1-1 1 0 0,0 1-1 0 0,1 0 0 0 0,-1 0 1 0 0,0-1-1 0 0,1 1 0 0 0,-1 0 1 0 0,1 0-1 0 0,-1 0 0 0 0,-2 3 1 0 0,-10 12-34 0 0,0 1 0 0 0,1 1 0 0 0,-14 25 0 0 0,22-34 46 0 0,0 0 0 0 0,1 1 0 0 0,0-1-1 0 0,0 1 1 0 0,1 0 0 0 0,1 0 0 0 0,-1 0 0 0 0,2 0 0 0 0,-2 13 0 0 0,3-23 261 0 0,6-16 269 0 0,-3 7-470 0 0,5-9 113 0 0,0 1-1 0 0,-2-1 1 0 0,0 0-1 0 0,-1 0 0 0 0,0-1 1 0 0,2-30-1 0 0,-10 49-146 0 0,1 1-1 0 0,-1-1 0 0 0,1 1 1 0 0,-1 0-1 0 0,1-1 1 0 0,-1 1-1 0 0,1 1 0 0 0,0-1 1 0 0,-3 2-1 0 0,-2 3-96 0 0,0 1 1 0 0,1 1-1 0 0,0-1 0 0 0,1 1 0 0 0,0 0 0 0 0,0 0 0 0 0,0 0 1 0 0,1 1-1 0 0,-4 11 0 0 0,-22 40-3033 0 0,27-56 2335 0 0,-1 0 1 0 0,1 1 0 0 0,-1-1 0 0 0,1 0 0 0 0,-1-1 0 0 0,0 1 0 0 0,0-1 0 0 0,-1 0 0 0 0,1 0 0 0 0,-8 4 0 0 0,-29 9-5995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1:12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1 504 1616 0 0,'0'6'19427'0'0,"0"-6"-19719"0"0,19-22 1085 0 0,20-26-282 0 0,3 2-1 0 0,68-59 1 0 0,5 15-315 0 0,102-89 884 0 0,-198 159-313 0 0,-35 31-1832 0 0,-10 12-1831 0 0,-1 1-5656 0 0,14-12 2551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1:13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4044 0 0,'0'0'15016'0'0,"43"18"-10864"0"0,-11-1-2714 0 0,53 36 0 0 0,7 5-794 0 0,-25-22-281 0 0,-3 2 0 0 0,120 93 0 0 0,-153-104-131 0 0,-20-16-576 0 0,-17-13-1913 0 0,-5-9-274 0 0,-2-2-4051 0 0,-4 2-1148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09:06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40 1840 0 0,'0'0'9450'0'0,"-13"-1"-8976"0"0,-42-1-37 0 0,50 3-282 0 0,0 0 0 0 0,0 0 0 0 0,0 1 0 0 0,0 0 0 0 0,0 0 0 0 0,1 0 0 0 0,-1 0 0 0 0,1 1 0 0 0,-1 0 1 0 0,1 0-1 0 0,0 0 0 0 0,0 0 0 0 0,0 1 0 0 0,0 0 0 0 0,1 0 0 0 0,0 0 0 0 0,-1 0 0 0 0,1 0 0 0 0,-3 6 0 0 0,3-5-2 0 0,1-2-88 0 0,-1 0 1 0 0,1 1 0 0 0,-1 0-1 0 0,1-1 1 0 0,0 1 0 0 0,0 0-1 0 0,1 0 1 0 0,-1 0 0 0 0,1 0-1 0 0,0 0 1 0 0,0 1 0 0 0,0-1-1 0 0,1 0 1 0 0,-1 1 0 0 0,1-1-1 0 0,0 0 1 0 0,1 1 0 0 0,-1-1 0 0 0,2 7-1 0 0,0-5 5 0 0,0-1 0 0 0,1 0 0 0 0,-1 0 0 0 0,1 0 0 0 0,0-1 0 0 0,1 1 0 0 0,-1-1 0 0 0,1 0 0 0 0,0 0 0 0 0,0 0 0 0 0,0 0 0 0 0,1 0 0 0 0,5 3 0 0 0,8 4 73 0 0,0-1 0 0 0,1-1 1 0 0,0-1-1 0 0,1 0 1 0 0,-1-1-1 0 0,40 7 1 0 0,-46-12-122 0 0,0 0 0 0 0,0-1 0 0 0,0 0 1 0 0,1-1-1 0 0,-1-1 0 0 0,0 0 0 0 0,0-1 1 0 0,0 0-1 0 0,0-1 0 0 0,0 0 0 0 0,0-1 1 0 0,-1-1-1 0 0,24-12 0 0 0,-28 13 44 0 0,-1 0 0 0 0,0-1 0 0 0,-1 0-1 0 0,1-1 1 0 0,-1 1 0 0 0,0-1 0 0 0,0-1 0 0 0,-1 1 0 0 0,0-1-1 0 0,0 0 1 0 0,0 0 0 0 0,-1 0 0 0 0,0 0 0 0 0,-1-1 0 0 0,0 0-1 0 0,0 0 1 0 0,0 0 0 0 0,-1 0 0 0 0,0 0 0 0 0,-1 0 0 0 0,1-1-1 0 0,-1-16 1 0 0,-1 21-49 0 0,0-1 0 0 0,-1 1-1 0 0,1-1 1 0 0,-1 1 0 0 0,0 0-1 0 0,0-1 1 0 0,0 1 0 0 0,0 0-1 0 0,-1-1 1 0 0,0 1 0 0 0,0 0-1 0 0,0 0 1 0 0,0 0 0 0 0,-1 1-1 0 0,1-1 1 0 0,-1 1 0 0 0,0-1-1 0 0,-7-5 1 0 0,5 5-4 0 0,-2 0 0 0 0,1 0 0 0 0,0 0 0 0 0,-1 1 0 0 0,0 0 0 0 0,1 1 0 0 0,-1 0 0 0 0,0 0 0 0 0,0 0 0 0 0,-14-1 0 0 0,4 1-130 0 0,-1 2-1 0 0,1 0 1 0 0,0 1 0 0 0,-1 0-1 0 0,1 2 1 0 0,0 0 0 0 0,0 1-1 0 0,0 0 1 0 0,-18 9 0 0 0,21-7-700 0 0,1 0 1 0 0,0 1-1 0 0,0 1 1 0 0,1 0-1 0 0,-12 11 1 0 0,11-10-4033 0 0,2-5-2907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6:42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2221 1 404 0 0,'-165'0'300'0'0,"-4"2"-220"0"0,9 0-68 0 0,2-2 1020 0 0,5 0 636 0 0,6 0-156 0 0,7 2-367 0 0,-1-2-313 0 0,6 4-220 0 0,3 0-224 0 0,2-2-236 0 0,0 4-152 0 0,-2 0-728 0 0,2 0-596 0 0,31-2-581 0 0,-1-2-1355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1:14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1160 0 0,'0'0'15610'0'0,"0"-9"-9112"0"0,109 80-3495 0 0,-31-22-2238 0 0,-2 8-194 0 0,87 85 0 0 0,-141-122-511 0 0,-11-11-38 0 0,1 0-1 0 0,1 0 1 0 0,21 10 0 0 0,21 15 28 0 0,-63-47-10755 0 0,6-3 1108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1:14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4896 0 0,'0'0'14372'0'0,"34"2"-10322"0"0,-2-10-2870 0 0,53-4 0 0 0,-4 14-5465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1:14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7233 0 0,'0'0'16573'0'0,"8"0"-15913"0"0,159 10 1755 0 0,-50-8-7279 0 0,-110-2 439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1:1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29 3344 0 0,'0'0'14522'0'0,"0"-7"-13787"0"0,-2-15-5 0 0,7 46 951 0 0,17 82-513 0 0,9 133 1 0 0,-9 110-2133 0 0,-22-340 940 0 0,1 29-149 0 0,-1-30-168 0 0,0-26-85 0 0,-2-92-409 0 0,2-87 861 0 0,7 139 573 0 0,30 64 19 0 0,-18-1-518 0 0,0 0-1 0 0,0-1 1 0 0,0 0-1 0 0,1-2 1 0 0,-1-1 0 0 0,38-1-1 0 0,-52-1-79 0 0,0-1-1 0 0,-1 0 1 0 0,1 0-1 0 0,0 0 1 0 0,-1 0-1 0 0,1-1 1 0 0,-1 0-1 0 0,0 1 1 0 0,0-2-1 0 0,0 1 1 0 0,0 0-1 0 0,0-1 1 0 0,-1 0-1 0 0,0 0 1 0 0,0 0-1 0 0,0 0 1 0 0,0 0-1 0 0,0-1 1 0 0,-1 1-1 0 0,3-9 1 0 0,0 2-19 0 0,0-1 0 0 0,-1 0 0 0 0,-1 0 0 0 0,0 0 0 0 0,0 0 0 0 0,-1-1-1 0 0,0-16 1 0 0,-2-3-65 0 0,-2 1 0 0 0,-1-1 0 0 0,-13-54 0 0 0,7 60 420 0 0,9 52 707 0 0,2 10-587 0 0,-3 99 65 0 0,-2-16-121 0 0,6-1-1 0 0,24 166 1 0 0,-24-258-686 0 0,-12-42-8986 0 0,4 2 3021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1:1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12 560 0 0,'0'0'16112'0'0,"0"-11"-10777"0"0,13 81-3200 0 0,-2 78-1202 0 0,14 339-316 0 0,-25-486-589 0 0,-1-1-512 0 0,-1 0 170 0 0,1 0 0 0 0,0 0 0 0 0,0 0 0 0 0,-1 0 0 0 0,1-1 0 0 0,0 1 0 0 0,0 0 0 0 0,0-1 0 0 0,0 1 0 0 0,-1 0 0 0 0,1-1 0 0 0,0 0-1 0 0,0 1 1 0 0,0-1 0 0 0,0 0 0 0 0,0 1 0 0 0,-1-2 0 0 0,-1-4-4726 0 0,-2-8-3042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1:16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2480 0 0,'0'0'19452'0'0,"29"-7"-17528"0"0,-7 0-1643 0 0,1 2 1 0 0,0 0-1 0 0,0 2 0 0 0,0 1 0 0 0,0 0 0 0 0,0 2 1 0 0,35 3-1 0 0,-39 10-35 0 0,-15-5-2221 0 0,-13-5-5344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1:1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3828 0 0,'0'0'16519'0'0,"2"-4"-15894"0"0,10-8-62 0 0,-5 16 766 0 0,-1 34 794 0 0,-5-24-2310 0 0,34 217 506 0 0,-50-331-54 0 0,-5-143-1 0 0,20 242-144 0 0,-2 26-80 0 0,0 1 10 0 0,-1 6 143 0 0,1 1 0 0 0,1-1 0 0 0,2 1 0 0 0,1-1 0 0 0,8 36 0 0 0,-1-51 177 0 0,-3-33-87 0 0,-1-52-34 0 0,-3 50-285 0 0,-2-105 165 0 0,-1 115-95 0 0,-3 20-95 0 0,-1 25 32 0 0,4-1 90 0 0,-1-24-27 0 0,2 0 0 0 0,-1 0-1 0 0,1-1 1 0 0,1 1-1 0 0,0 0 1 0 0,1-1 0 0 0,4 16-1 0 0,-6-26-134 0 0,1-1 0 0 0,-1 1 0 0 0,0-1 0 0 0,0 1 0 0 0,1 0 0 0 0,-1-1 0 0 0,0 1 0 0 0,0-1 0 0 0,0 1 0 0 0,0 0 0 0 0,0-1 0 0 0,0 1 0 0 0,0-1 0 0 0,0 1 0 0 0,0 0 0 0 0,0-1-1 0 0,0 1 1 0 0,-1-1 0 0 0,1 1 0 0 0,0 0 0 0 0,0-1 0 0 0,0 1 0 0 0,-1-1 0 0 0,1 1 0 0 0,-1 0 0 0 0,-14 8-6841 0 0,-8-3-5385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1:2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20 1760 0 0,'0'0'8783'0'0,"-13"5"-1554"0"0,13 1-7028 0 0,0 0 1 0 0,1 0-1 0 0,0 0 1 0 0,0 0-1 0 0,3 12 1 0 0,-4-17-176 0 0,1 0 0 0 0,-1-1 0 0 0,0 1 0 0 0,1 0 0 0 0,-1 0 0 0 0,1 0 0 0 0,-1-1-1 0 0,1 1 1 0 0,-1 0 0 0 0,1 0 0 0 0,0-1 0 0 0,-1 1 0 0 0,1-1 0 0 0,0 1 0 0 0,0 0 0 0 0,-1-1 0 0 0,1 0 0 0 0,0 1 0 0 0,0-1 0 0 0,0 1 0 0 0,0-1 0 0 0,-1 0 0 0 0,1 1 0 0 0,0-1 0 0 0,0 0 0 0 0,0 0 0 0 0,0 0 0 0 0,0 0 0 0 0,0 0-1 0 0,0 0 1 0 0,0 0 0 0 0,0 0 0 0 0,0 0 0 0 0,-1 0 0 0 0,1-1 0 0 0,0 1 0 0 0,0 0 0 0 0,0-1 0 0 0,0 1 0 0 0,0 0 0 0 0,-1-1 0 0 0,1 1 0 0 0,0-1 0 0 0,0 0 0 0 0,-1 1 0 0 0,1-1 0 0 0,0 1 0 0 0,-1-1 0 0 0,1 0 0 0 0,0 0 0 0 0,0 0 0 0 0,3-2 117 0 0,-1 0 0 0 0,1 0 0 0 0,-1-1 0 0 0,1 1 0 0 0,-1-1 0 0 0,0 1 0 0 0,0-1 1 0 0,-1 0-1 0 0,1 0 0 0 0,-1-1 0 0 0,0 1 0 0 0,0 0 0 0 0,0-1 0 0 0,1-5 0 0 0,-3 9-113 0 0,-1 0 0 0 0,0 0 0 0 0,0 0-1 0 0,0 0 1 0 0,1 0 0 0 0,-1 0-1 0 0,0 0 1 0 0,0 0 0 0 0,0 1-1 0 0,0-1 1 0 0,-1 0 0 0 0,1 1 0 0 0,0-1-1 0 0,0 1 1 0 0,0-1 0 0 0,0 1-1 0 0,-1-1 1 0 0,1 1 0 0 0,0 0 0 0 0,0 0-1 0 0,-1 0 1 0 0,1 0 0 0 0,0 0-1 0 0,-1 0 1 0 0,1 0 0 0 0,0 0 0 0 0,-2 0-1 0 0,2 0-40 0 0,-1 0 0 0 0,0 0 0 0 0,0 0 0 0 0,1 0 0 0 0,-1 0 1 0 0,0 0-1 0 0,1 1 0 0 0,-1-1 0 0 0,0 0 0 0 0,0 1 0 0 0,1-1 0 0 0,-1 1 0 0 0,1 0 0 0 0,-1 0 0 0 0,1-1 0 0 0,-1 1 0 0 0,1 0 0 0 0,-1 0 0 0 0,1 0 0 0 0,0 1 0 0 0,-2 0 0 0 0,4-1 14 0 0,-1 0-1 0 0,1-1 1 0 0,-1 1 0 0 0,1 0-1 0 0,-1-1 1 0 0,1 1 0 0 0,0-1-1 0 0,-1 1 1 0 0,1-1 0 0 0,0 0-1 0 0,0 1 1 0 0,-1-1 0 0 0,1 0-1 0 0,0 1 1 0 0,0-1-1 0 0,0 0 1 0 0,-1 0 0 0 0,1 0-1 0 0,0 1 1 0 0,0-1 0 0 0,0 0-1 0 0,0 0 1 0 0,-1 0 0 0 0,1-1-1 0 0,0 1 1 0 0,0 0 0 0 0,0 0-1 0 0,-1 0 1 0 0,1-1 0 0 0,1 1-1 0 0,-1 0 19 0 0,0 0-1 0 0,0 0 1 0 0,1 0-1 0 0,-1 0 1 0 0,0 0-1 0 0,0-1 1 0 0,0 1-1 0 0,0 0 1 0 0,0 0 0 0 0,0-1-1 0 0,1 1 1 0 0,-1-1-1 0 0,0 1 1 0 0,0-1-1 0 0,0 1 1 0 0,0-1-1 0 0,-1 0 1 0 0,1 1-1 0 0,0-1 1 0 0,0 0-1 0 0,0 0 1 0 0,0 0 0 0 0,-1 0-1 0 0,1 0 1 0 0,1-2 383 0 0,-5 3-382 0 0,0 1 1 0 0,0-1 0 0 0,1 0 0 0 0,-1 1 0 0 0,0 0 0 0 0,1 0 0 0 0,-1 0-1 0 0,1 0 1 0 0,-1 0 0 0 0,1 0 0 0 0,-1 0 0 0 0,1 1 0 0 0,0-1 0 0 0,0 1 0 0 0,0 0-1 0 0,0 0 1 0 0,0 0 0 0 0,0 0 0 0 0,0 0 0 0 0,0 0 0 0 0,1 0 0 0 0,-1 0-1 0 0,1 1 1 0 0,0-1 0 0 0,0 1 0 0 0,-2 4 0 0 0,3-7-86 0 0,0 1 0 0 0,0-1 1 0 0,1 1-1 0 0,-1-1 0 0 0,0 1 0 0 0,0-1 1 0 0,1 0-1 0 0,-1 1 0 0 0,0-1 0 0 0,0 1 0 0 0,1-1 1 0 0,-1 0-1 0 0,1 1 0 0 0,-1-1 0 0 0,0 0 1 0 0,1 0-1 0 0,-1 1 0 0 0,1-1 0 0 0,-1 0 1 0 0,0 0-1 0 0,1 0 0 0 0,-1 1 0 0 0,1-1 1 0 0,-1 0-1 0 0,1 0 0 0 0,-1 0 0 0 0,1 0 0 0 0,-1 0 1 0 0,1 0-1 0 0,-1 0 0 0 0,1 0 0 0 0,23 0-3045 0 0,-15 0-923 0 0,10 0-3529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1:2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24 3664 0 0,'0'0'14481'0'0,"0"-14"-9797"0"0,-8 93-4375 0 0,5-65-332 0 0,1 0-1 0 0,1-1 1 0 0,0 1-1 0 0,1 0 1 0 0,0 0-1 0 0,1 0 1 0 0,0 0-1 0 0,4 15 1 0 0,-4-26 17 0 0,0-1-1 0 0,0 1 1 0 0,0-1 0 0 0,1 1 0 0 0,-1-1 0 0 0,1 1-1 0 0,-1-1 1 0 0,1 0 0 0 0,0 0 0 0 0,0 1 0 0 0,0-1-1 0 0,0-1 1 0 0,0 1 0 0 0,0 0 0 0 0,1 0 0 0 0,-1-1-1 0 0,0 0 1 0 0,5 3 0 0 0,-1-2 14 0 0,0-1 0 0 0,-1 1 0 0 0,1-1 0 0 0,0 0 0 0 0,0 0 0 0 0,0-1 0 0 0,0 0 0 0 0,9-1 0 0 0,2-1 20 0 0,-1 0-1 0 0,0-2 1 0 0,1 0 0 0 0,-1-1 0 0 0,24-11-1 0 0,-32 13-12 0 0,0-1 0 0 0,0 0-1 0 0,-1-1 1 0 0,0 0-1 0 0,0 0 1 0 0,0 0-1 0 0,0-1 1 0 0,-1 0 0 0 0,6-7-1 0 0,-8 8 69 0 0,-1 0 0 0 0,0-1 0 0 0,0 1 0 0 0,0-1 0 0 0,-1 0-1 0 0,0 0 1 0 0,0 0 0 0 0,0 0 0 0 0,-1 0 0 0 0,0 0 0 0 0,0 0 0 0 0,-1 0 0 0 0,0-9 0 0 0,1 9-31 0 0,-1 0 1 0 0,0 1-1 0 0,0-1 1 0 0,-1 0-1 0 0,0 1 1 0 0,0-1-1 0 0,0 1 1 0 0,0-1-1 0 0,-1 1 1 0 0,0 0-1 0 0,0-1 1 0 0,-1 1-1 0 0,1 0 1 0 0,-1 0-1 0 0,0 1 1 0 0,-6-8-1 0 0,8 12-16 0 0,0 0 0 0 0,0 1 0 0 0,0-1 0 0 0,0 1 0 0 0,0-1 0 0 0,0 1 0 0 0,0-1 0 0 0,0 1 0 0 0,1-1 0 0 0,-1 1 0 0 0,0 0 0 0 0,1 0 0 0 0,-1-1 0 0 0,0 1 0 0 0,1 0 0 0 0,-1 0 0 0 0,1 0 0 0 0,-1 0 0 0 0,1 0 0 0 0,-1-1 0 0 0,1 1 0 0 0,-1 0 0 0 0,1 0 0 0 0,0 0 0 0 0,0 2 0 0 0,-12 31-127 0 0,10-12 103 0 0,1 1-1 0 0,1-1 1 0 0,0 0 0 0 0,2 0-1 0 0,1 0 1 0 0,7 31-1 0 0,48 120-6 0 0,-23-78-72 0 0,-22-56 52 0 0,-1 0 0 0 0,-2 1-1 0 0,-2 0 1 0 0,-1 1 0 0 0,2 66-1 0 0,-9-103 17 0 0,0 0-1 0 0,0 0 1 0 0,-1-1 0 0 0,1 1-1 0 0,-1 0 1 0 0,1-1-1 0 0,-1 1 1 0 0,0 0-1 0 0,-1-1 1 0 0,1 1-1 0 0,-1-1 1 0 0,1 0-1 0 0,-1 1 1 0 0,0-1 0 0 0,0 0-1 0 0,0 0 1 0 0,-1 0-1 0 0,1-1 1 0 0,-1 1-1 0 0,0 0 1 0 0,0-1-1 0 0,1 0 1 0 0,-1 1 0 0 0,-1-1-1 0 0,1-1 1 0 0,0 1-1 0 0,0 0 1 0 0,-1-1-1 0 0,1 1 1 0 0,-1-1-1 0 0,-6 1 1 0 0,2-1-19 0 0,1 0 1 0 0,-1 0 0 0 0,1-1-1 0 0,-1 0 1 0 0,1 0 0 0 0,-1-1-1 0 0,1 0 1 0 0,-1-1-1 0 0,1 1 1 0 0,-1-1 0 0 0,1-1-1 0 0,0 1 1 0 0,0-1-1 0 0,-12-7 1 0 0,16 8 5 0 0,-10-6-55 0 0,0 0 1 0 0,1 0-1 0 0,0-1 0 0 0,1-1 0 0 0,-18-18 0 0 0,26 25-83 0 0,1 0-1 0 0,0 0 0 0 0,0 0 1 0 0,0-1-1 0 0,1 1 1 0 0,-1-1-1 0 0,1 1 1 0 0,-1-1-1 0 0,1 0 1 0 0,1 1-1 0 0,-1-1 0 0 0,0 0 1 0 0,1 0-1 0 0,0 0 1 0 0,0 1-1 0 0,0-1 1 0 0,0 0-1 0 0,1 0 1 0 0,-1 0-1 0 0,1 1 0 0 0,0-1 1 0 0,0 0-1 0 0,0 1 1 0 0,1-1-1 0 0,-1 1 1 0 0,1-1-1 0 0,3-4 1 0 0,20-39-8044 0 0,-10 18-131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1:23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13 1592 0 0,'0'0'13682'0'0,"-16"-8"-5609"0"0,18 20-7873 0 0,-1 1-1 0 0,2-1 1 0 0,0 0-1 0 0,0 0 0 0 0,7 17 1 0 0,9 32-109 0 0,37 203 73 0 0,-42-161-54 0 0,-11-74-118 0 0,1 1 0 0 0,0-1 0 0 0,3 0 0 0 0,14 43 1 0 0,-34-113 411 0 0,1 1 1 0 0,-7-53-1 0 0,0 3-469 0 0,-17-44-162 0 0,21 87 188 0 0,2 0-1 0 0,2-2 0 0 0,2 1 0 0 0,-4-74 0 0 0,15 153 167 0 0,2 0-1 0 0,1 0 1 0 0,10 37 0 0 0,3 14 98 0 0,68 345 307 0 0,-85-425-1048 0 0,3 28 1618 0 0,-5-21-3087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6:43.1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 4680 0 0,'14'-1'1462'0'0,"344"-21"2482"0"0,281-9-848 0 0,-43 30-2898 0 0,10 1-813 0 0,-207-6-3153 0 0,-321 3 636 0 0,-15 1-1413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2:4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5428 0 0,'0'0'4533'0'0,"10"-11"-3883"0"0,31-36-33 0 0,-40 45-559 0 0,0 1 1 0 0,0 0-1 0 0,0-1 1 0 0,1 1 0 0 0,-1 0-1 0 0,1 0 1 0 0,-1 0-1 0 0,1 0 1 0 0,-1 0 0 0 0,1 0-1 0 0,-1 0 1 0 0,1 0-1 0 0,0 1 1 0 0,3-2-1 0 0,-4 2-38 0 0,-1 0 0 0 0,1 0-1 0 0,0 0 1 0 0,-1 1-1 0 0,1-1 1 0 0,-1 0-1 0 0,1 0 1 0 0,0 0-1 0 0,-1 1 1 0 0,1-1 0 0 0,-1 0-1 0 0,1 1 1 0 0,-1-1-1 0 0,1 1 1 0 0,-1-1-1 0 0,1 0 1 0 0,-1 1-1 0 0,1-1 1 0 0,-1 1 0 0 0,0-1-1 0 0,1 1 1 0 0,-1-1-1 0 0,0 1 1 0 0,1 0-1 0 0,-1-1 1 0 0,1 2-1 0 0,0 3 112 0 0,1 1 0 0 0,-1 0 0 0 0,0 0 0 0 0,0 0 0 0 0,-1 11 0 0 0,0-14 16 0 0,-5 115 1054 0 0,-1 0-1600 0 0,7-104-236 0 0,-1-1 1 0 0,2 1 0 0 0,0-1-1 0 0,0 0 1 0 0,1 0-1 0 0,7 16 1 0 0,1-6-2645 0 0,3 2-1930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52:44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0 673 1108 0 0,'0'0'4643'0'0,"12"-2"-4059"0"0,-3 0-408 0 0,-1 0 43 0 0,-1 1 0 0 0,1-1 1 0 0,0 1-1 0 0,0 1 0 0 0,-1-1 0 0 0,1 1 1 0 0,0 1-1 0 0,0 0 0 0 0,11 2 0 0 0,-6 0 51 0 0,0 1-1 0 0,0-2 0 0 0,0 0 0 0 0,1-1 0 0 0,-1 0 0 0 0,0-1 0 0 0,0 0 1 0 0,19-4-1 0 0,110-27 248 0 0,-40 7-333 0 0,888-93 1714 0 0,-491 68-1651 0 0,394-9 1283 0 0,-127 6-1366 0 0,-557 33-112 0 0,678-16-53 0 0,-804 34-127 0 0,0-3 0 0 0,0-4 0 0 0,122-28 0 0 0,-198 35 170 0 0,-3 0 12 0 0,1 0 1 0 0,-1 0-1 0 0,0 0 1 0 0,1 0-1 0 0,-1-1 1 0 0,0 1-1 0 0,0-1 1 0 0,0 0-1 0 0,-1 0 0 0 0,1-1 1 0 0,0 1-1 0 0,5-6 1 0 0,-9 8-38 0 0,0 0 1 0 0,0-1-1 0 0,1 1 1 0 0,-1 0-1 0 0,0-1 1 0 0,0 1-1 0 0,0 0 1 0 0,0-1-1 0 0,0 1 1 0 0,0 0-1 0 0,0 0 1 0 0,0-1-1 0 0,0 1 1 0 0,0-1 0 0 0,0 1-1 0 0,0 0 1 0 0,0-1-1 0 0,0 1 1 0 0,0 0-1 0 0,0 0 1 0 0,0-1-1 0 0,0 1 1 0 0,0 0-1 0 0,0-1 1 0 0,0 1-1 0 0,-1 0 1 0 0,1-1-1 0 0,0 1 1 0 0,0 0-1 0 0,0 0 1 0 0,-1-1-1 0 0,1 1 1 0 0,0 0-1 0 0,0 0 1 0 0,-1-1-1 0 0,1 1 1 0 0,-1 0-1 0 0,-16-7 16 0 0,-18 3 234 0 0,33 2-179 0 0,1-1 0 0 0,0 1 1 0 0,1 0-1 0 0,-1-1 1 0 0,0 1-1 0 0,1-1 0 0 0,-1 1 1 0 0,1-1-1 0 0,0 1 1 0 0,0-1-1 0 0,0 1 1 0 0,0-1-1 0 0,0 0 0 0 0,1-2 1 0 0,-1 0-62 0 0,2-39-20 0 0,-1 27 48 0 0,0-1-1 0 0,-1 1 1 0 0,-4-29 0 0 0,0 42 5 0 0,-1 11-113 0 0,-1 15 23 0 0,6-18 26 0 0,0 0 1 0 0,0 1-1 0 0,0-1 1 0 0,0 0-1 0 0,1 1 1 0 0,0-1 0 0 0,0 0-1 0 0,0 1 1 0 0,0-1-1 0 0,1 0 1 0 0,-1 0-1 0 0,1 0 1 0 0,0 0-1 0 0,0 0 1 0 0,1-1-1 0 0,-1 1 1 0 0,4 3 0 0 0,-2-2-460 0 0,1-1 0 0 0,0 0 0 0 0,0 0 0 0 0,0 0 0 0 0,0 0 0 0 0,1-1 0 0 0,6 3 0 0 0,5 1-4318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08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65 484 0 0,'0'0'11606'0'0,"-13"-24"-4939"0"0,13 38-6612 0 0,-1-4-26 0 0,1 0 1 0 0,0 0 0 0 0,1 0 0 0 0,0 0-1 0 0,1 0 1 0 0,4 15 0 0 0,-5-22-9 0 0,1-1 0 0 0,-1 1 1 0 0,1 0-1 0 0,0 0 0 0 0,0-1 1 0 0,-1 1-1 0 0,2-1 0 0 0,-1 0 0 0 0,0 1 1 0 0,0-1-1 0 0,1 0 0 0 0,-1 0 1 0 0,1-1-1 0 0,0 1 0 0 0,0 0 1 0 0,-1-1-1 0 0,1 0 0 0 0,0 0 1 0 0,0 1-1 0 0,0-2 0 0 0,0 1 1 0 0,0 0-1 0 0,1-1 0 0 0,-1 1 0 0 0,6-1 1 0 0,-5 0 46 0 0,1 0 0 0 0,0-1-1 0 0,-1 1 1 0 0,1-1 0 0 0,-1 0 0 0 0,0 0 0 0 0,1-1 0 0 0,-1 1 0 0 0,0-1-1 0 0,0 0 1 0 0,1 0 0 0 0,-2-1 0 0 0,1 1 0 0 0,0-1 0 0 0,0 0 0 0 0,-1 1 0 0 0,1-2-1 0 0,-1 1 1 0 0,0 0 0 0 0,0-1 0 0 0,-1 1 0 0 0,5-8 0 0 0,0 1 31 0 0,-2 0 0 0 0,1-1 1 0 0,-1 0-1 0 0,-1 0 0 0 0,0 0 0 0 0,-1 0 0 0 0,4-22 1 0 0,-5 10 86 0 0,-7 32-17 0 0,-4 38 30 0 0,11-25-196 0 0,2 1 0 0 0,0-1-1 0 0,1 0 1 0 0,1 0-1 0 0,1 0 1 0 0,1-1-1 0 0,19 34 1 0 0,17 55 27 0 0,-30-72-2 0 0,11 40-3 0 0,-24-72 36 0 0,0 0-1 0 0,0 1 0 0 0,0-1 1 0 0,-1 0-1 0 0,0 1 0 0 0,0-1 1 0 0,0 0-1 0 0,-1 1 0 0 0,0-1 0 0 0,-3 8 1 0 0,3-11 12 0 0,-1 1-1 0 0,0-1 1 0 0,-1 0 0 0 0,1 1 0 0 0,-1-1-1 0 0,1 0 1 0 0,-1 0 0 0 0,0-1 0 0 0,0 1-1 0 0,0 0 1 0 0,-1-1 0 0 0,1 0 0 0 0,0 0-1 0 0,-1 0 1 0 0,0 0 0 0 0,1 0 0 0 0,-1-1-1 0 0,0 0 1 0 0,0 0 0 0 0,0 0 0 0 0,0 0 0 0 0,0 0-1 0 0,-4-1 1 0 0,0 1-11 0 0,-1 0 0 0 0,1 0 0 0 0,-1-1 0 0 0,1-1 0 0 0,-1 1 0 0 0,1-1 0 0 0,0-1 0 0 0,-1 0-1 0 0,1 0 1 0 0,-8-3 0 0 0,6-1-122 0 0,-1 0-1 0 0,2-1 0 0 0,-1 0 0 0 0,1-1 0 0 0,0 0 0 0 0,0 0 1 0 0,1-1-1 0 0,0 0 0 0 0,1 0 0 0 0,0-1 0 0 0,0 0 0 0 0,1 0 1 0 0,1-1-1 0 0,0 0 0 0 0,0 0 0 0 0,1 0 0 0 0,0 0 1 0 0,1-1-1 0 0,0 1 0 0 0,1-1 0 0 0,-1-14 0 0 0,3 25-143 0 0,0-1-1 0 0,0 1 0 0 0,0-1 1 0 0,0 1-1 0 0,0-1 1 0 0,0 1-1 0 0,1 0 0 0 0,-1-1 1 0 0,0 1-1 0 0,1 0 0 0 0,-1-1 1 0 0,1 1-1 0 0,0 0 1 0 0,-1 0-1 0 0,1-1 0 0 0,0 1 1 0 0,0 0-1 0 0,0 0 0 0 0,0 0 1 0 0,0 0-1 0 0,0 0 1 0 0,0 0-1 0 0,0 0 0 0 0,2-1 1 0 0,4-3-3392 0 0,2-5-4140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09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59 328 0 0,'0'0'16850'0'0,"-2"-9"-16008"0"0,-6-29-54 0 0,8 38-745 0 0,0-1 0 0 0,0 1 0 0 0,0-1 0 0 0,0 1 0 0 0,0-1 0 0 0,-1 0 0 0 0,1 1 0 0 0,0-1 0 0 0,0 1-1 0 0,-1 0 1 0 0,1-1 0 0 0,0 1 0 0 0,-1-1 0 0 0,1 1 0 0 0,-1-1 0 0 0,1 1 0 0 0,0 0 0 0 0,-1-1 0 0 0,1 1 0 0 0,-1 0-1 0 0,1-1 1 0 0,-1 1 0 0 0,1 0 0 0 0,-1 0 0 0 0,1 0 0 0 0,-1-1 0 0 0,0 1 0 0 0,1 0 0 0 0,-1 0 0 0 0,1 0 0 0 0,-1 0-1 0 0,1 0 1 0 0,-1 0 0 0 0,0 0 0 0 0,1 0 0 0 0,-1 0 0 0 0,1 0 0 0 0,-1 0 0 0 0,1 0 0 0 0,-1 1 0 0 0,1-1-1 0 0,-1 0 1 0 0,1 0 0 0 0,-1 1 0 0 0,1-1 0 0 0,-1 1 0 0 0,-18 13 901 0 0,11-4-736 0 0,1 0-1 0 0,0 1 1 0 0,1 0-1 0 0,0 1 1 0 0,0-1-1 0 0,2 1 0 0 0,-1 0 1 0 0,-3 17-1 0 0,1 3-35 0 0,1 0 0 0 0,-2 36 0 0 0,8-55-184 0 0,0 0 0 0 0,0 0 0 0 0,2 1 0 0 0,-1-1 0 0 0,2 0 0 0 0,0-1 0 0 0,0 1 0 0 0,1 0 0 0 0,1-1 0 0 0,0 0 0 0 0,0 0 0 0 0,15 21 0 0 0,-10-18-839 0 0,0-1 1 0 0,22 23 0 0 0,-18-27-1479 0 0,-5-6-3489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09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8929 0 0,'0'0'9102'0'0,"1"13"-8337"0"0,11 78-984 0 0,-5 0 1 0 0,-5 108-1 0 0,-7-177-595 0 0,0-13-1831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0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6553 0 0,'0'0'9863'0'0,"1"-12"-9559"0"0,8-37-123 0 0,-7 46-155 0 0,-1-1 1 0 0,0 1 0 0 0,1 0-1 0 0,0-1 1 0 0,0 1-1 0 0,0 0 1 0 0,0 0 0 0 0,0 1-1 0 0,1-1 1 0 0,-1 0-1 0 0,1 1 1 0 0,0-1 0 0 0,0 1-1 0 0,0 0 1 0 0,5-3-1 0 0,46-16 345 0 0,-49 19-322 0 0,0 1 0 0 0,0 0 1 0 0,0 0-1 0 0,0 0 0 0 0,0 1 0 0 0,0 0 0 0 0,0 0 1 0 0,1 0-1 0 0,-1 1 0 0 0,0-1 0 0 0,0 1 0 0 0,0 1 1 0 0,0-1-1 0 0,0 1 0 0 0,0-1 0 0 0,-1 1 1 0 0,1 1-1 0 0,0-1 0 0 0,-1 1 0 0 0,8 6 0 0 0,-8-6 41 0 0,-1 1 0 0 0,0 0 0 0 0,0 0 0 0 0,0 0 0 0 0,-1 0-1 0 0,1 0 1 0 0,-1 1 0 0 0,0-1 0 0 0,0 1 0 0 0,-1-1 0 0 0,1 1-1 0 0,-1 0 1 0 0,0 0 0 0 0,0-1 0 0 0,-1 1 0 0 0,1 0 0 0 0,-1 0-1 0 0,0 0 1 0 0,0 0 0 0 0,-1 0 0 0 0,0 0 0 0 0,-2 7 0 0 0,2-7-15 0 0,-1 0 1 0 0,-1 0 0 0 0,1 0-1 0 0,-1-1 1 0 0,0 1 0 0 0,0-1 0 0 0,0 1-1 0 0,0-1 1 0 0,-1 0 0 0 0,0-1 0 0 0,0 1-1 0 0,0-1 1 0 0,0 1 0 0 0,-8 4 0 0 0,8-6-170 0 0,1 1 1 0 0,-1-1 0 0 0,1 0 0 0 0,-1 0 0 0 0,0-1 0 0 0,0 1 0 0 0,0-1 0 0 0,0 0 0 0 0,0 0 0 0 0,0 0 0 0 0,0 0 0 0 0,-1-1 0 0 0,1 0 0 0 0,0 0 0 0 0,0 0-1 0 0,0 0 1 0 0,0 0 0 0 0,-1-1 0 0 0,-4-1 0 0 0,7 1-183 0 0,1 1 0 0 0,0-1 0 0 0,0 1-1 0 0,0-1 1 0 0,0 0 0 0 0,0 1 0 0 0,0-1 0 0 0,1 0 0 0 0,-1 0-1 0 0,0 0 1 0 0,0 1 0 0 0,0-1 0 0 0,1 0 0 0 0,-1 0-1 0 0,0 0 1 0 0,0-2 0 0 0,-4-14-6535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42 112 8021 0 0,'0'0'9507'0'0,"6"12"-9324"0"0,23 35-38 0 0,-28-45-128 0 0,1-1 1 0 0,-1 0 0 0 0,1 1 0 0 0,-1-1-1 0 0,1 0 1 0 0,0 0 0 0 0,-1 0 0 0 0,1 0-1 0 0,0 0 1 0 0,0 0 0 0 0,0 0 0 0 0,0-1-1 0 0,0 1 1 0 0,0 0 0 0 0,0-1 0 0 0,0 0 0 0 0,0 0-1 0 0,0 1 1 0 0,0-1 0 0 0,0 0 0 0 0,0-1-1 0 0,0 1 1 0 0,2-1 0 0 0,36-13 480 0 0,-35 11-359 0 0,0-1 0 0 0,0 0-1 0 0,0 0 1 0 0,0-1 0 0 0,-1 1 0 0 0,0-1-1 0 0,0 0 1 0 0,0 0 0 0 0,-1-1-1 0 0,0 1 1 0 0,0-1 0 0 0,0 1 0 0 0,0-1-1 0 0,-1 0 1 0 0,3-12 0 0 0,-4 16-82 0 0,-1-1 1 0 0,1 0-1 0 0,0 1 1 0 0,-1-1 0 0 0,0 1-1 0 0,0-1 1 0 0,0 1-1 0 0,0-1 1 0 0,0 0-1 0 0,0 1 1 0 0,-1-1 0 0 0,1 1-1 0 0,-1-1 1 0 0,0 1-1 0 0,0-1 1 0 0,0 1-1 0 0,0-1 1 0 0,0 1 0 0 0,0 0-1 0 0,-1 0 1 0 0,1-1-1 0 0,-1 1 1 0 0,1 0 0 0 0,-1 0-1 0 0,0 1 1 0 0,0-1-1 0 0,0 0 1 0 0,0 0-1 0 0,0 1 1 0 0,0 0 0 0 0,-1-1-1 0 0,1 1 1 0 0,0 0-1 0 0,-1 0 1 0 0,1 0 0 0 0,-1 0-1 0 0,1 1 1 0 0,-1-1-1 0 0,-4 0 1 0 0,-1 0-59 0 0,1 1-1 0 0,-1-1 1 0 0,1 2 0 0 0,-1-1-1 0 0,1 1 1 0 0,-1 0 0 0 0,1 0 0 0 0,0 1-1 0 0,-1 0 1 0 0,1 1 0 0 0,0-1-1 0 0,0 1 1 0 0,0 1 0 0 0,1-1 0 0 0,-1 1-1 0 0,1 1 1 0 0,0-1 0 0 0,0 1 0 0 0,0 0-1 0 0,1 0 1 0 0,0 0 0 0 0,0 1-1 0 0,-6 8 1 0 0,3 17-1627 0 0,8-31 1425 0 0,0 1-1 0 0,0 0 1 0 0,0 0 0 0 0,0 0 0 0 0,0-1 0 0 0,0 1 0 0 0,1 0 0 0 0,-1 0-1 0 0,0-1 1 0 0,0 1 0 0 0,0 0 0 0 0,1 0 0 0 0,-1-1 0 0 0,1 1 0 0 0,-1 0-1 0 0,0-1 1 0 0,1 1 0 0 0,-1 0 0 0 0,1-1 0 0 0,-1 1 0 0 0,1-1-1 0 0,0 1 1 0 0,0 0 0 0 0,13 3-6092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0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29 308 6341 0 0,'0'0'11604'0'0,"5"-4"-11371"0"0,1-1-157 0 0,0 0 0 0 0,0-1 0 0 0,-1 0-1 0 0,0 0 1 0 0,0 0 0 0 0,0 0-1 0 0,-1-1 1 0 0,0 0 0 0 0,-1 0 0 0 0,1 0-1 0 0,-1-1 1 0 0,0 1 0 0 0,3-15 0 0 0,-2 3-75 0 0,0 1 0 0 0,-1 0 1 0 0,-1-1-1 0 0,-1 0 0 0 0,-1-22 0 0 0,-1 37-4 0 0,0-1-1 0 0,0 1 0 0 0,0 0 0 0 0,0 0 1 0 0,0 0-1 0 0,-1 0 0 0 0,0 0 0 0 0,0 0 0 0 0,0 0 1 0 0,0 1-1 0 0,0-1 0 0 0,-5-4 0 0 0,6 7 0 0 0,1 0 0 0 0,-1 0-1 0 0,0 1 1 0 0,1-1 0 0 0,-1 1-1 0 0,0-1 1 0 0,0 0 0 0 0,0 1-1 0 0,0-1 1 0 0,1 1 0 0 0,-1 0-1 0 0,0-1 1 0 0,0 1 0 0 0,0 0-1 0 0,0 0 1 0 0,0-1 0 0 0,0 1 0 0 0,0 0-1 0 0,0 0 1 0 0,0 0 0 0 0,0 0-1 0 0,-1 0 1 0 0,1 1-9 0 0,-1 0 0 0 0,1 0 0 0 0,-1-1 0 0 0,1 1 0 0 0,0 0 0 0 0,0 0 0 0 0,0 0-1 0 0,0 1 1 0 0,-1-1 0 0 0,1 0 0 0 0,1 0 0 0 0,-1 1 0 0 0,0-1 0 0 0,0 0 0 0 0,0 1 0 0 0,1-1 0 0 0,-1 1 0 0 0,0 2 0 0 0,-7 20 39 0 0,0 0 1 0 0,2 0-1 0 0,1 1 1 0 0,1 0-1 0 0,0 28 0 0 0,2 131 586 0 0,4-127-582 0 0,35 406 158 0 0,-29-343 74 0 0,-8-120-298 0 0,0 1 1 0 0,0-1-1 0 0,-1 0 0 0 0,1 1 1 0 0,0-1-1 0 0,0 1 0 0 0,0-1 1 0 0,-1 0-1 0 0,1 1 0 0 0,0-1 1 0 0,-1 0-1 0 0,1 1 0 0 0,0-1 1 0 0,0 0-1 0 0,-1 1 0 0 0,1-1 1 0 0,-1 0-1 0 0,1 0 0 0 0,0 1 1 0 0,-1-1-1 0 0,1 0 1 0 0,-1 0-1 0 0,1 0 0 0 0,0 0 1 0 0,-1 1-1 0 0,1-1 0 0 0,-1 0 1 0 0,1 0-1 0 0,-1 0 0 0 0,1 0 1 0 0,-1 0-1 0 0,1 0 0 0 0,0 0 1 0 0,-1 0-1 0 0,1 0 0 0 0,-1-1 1 0 0,1 1-1 0 0,-1 0 0 0 0,1 0 1 0 0,-24-8-5584 0 0,6-3-1923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1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0 226 11509 0 0,'0'0'7773'0'0,"89"-79"-7549"0"0,-66 63-224 0 0,5 2-284 0 0,-5 4-628 0 0,-2 0-1000 0 0,-4 4-4381 0 0</inkml:trace>
  <inkml:trace contextRef="#ctx0" brushRef="#br0" timeOffset="1">347 0 12257 0 0,'0'0'7593'0'0,"53"71"-10185"0"0,-50-61-185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1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9505 0 0,'0'0'12753'0'0,"10"20"-15089"0"0,-5-8 56 0 0,-5 6-4009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09:08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32 896 340 0 0,'0'0'8981'0'0,"-18"4"-4507"0"0,12-39-3864 0 0,2 0 0 0 0,1 0 0 0 0,3-67 0 0 0,0 50-147 0 0,11-139-48 0 0,-10 172-446 0 0,2 1 1 0 0,0 0-1 0 0,1 1 1 0 0,0-1-1 0 0,2 1 1 0 0,0-1-1 0 0,1 2 1 0 0,1-1-1 0 0,0 1 0 0 0,19-27 1 0 0,-20 35-8 0 0,1 1 0 0 0,0-1 0 0 0,0 2 0 0 0,0-1 0 0 0,1 1 0 0 0,14-8 0 0 0,60-28-5 0 0,-66 36 61 0 0,1 1 1 0 0,0 1 0 0 0,0 0 0 0 0,0 1-1 0 0,0 1 1 0 0,35 1 0 0 0,29-5 153 0 0,51-13 104 0 0,266-29 629 0 0,-206 32-829 0 0,76-3 54 0 0,-207 18-131 0 0,0 2-1 0 0,79 13 0 0 0,-125-12-4 0 0,0 2 0 0 0,0 0 0 0 0,-1 0 0 0 0,21 10 0 0 0,-35-13 13 0 0,1 1 0 0 0,-1-1-1 0 0,0 0 1 0 0,1 1 0 0 0,-1-1 0 0 0,0 1-1 0 0,0-1 1 0 0,0 1 0 0 0,0-1 0 0 0,0 1 0 0 0,-1 0-1 0 0,1 0 1 0 0,0-1 0 0 0,-1 1 0 0 0,0 0 0 0 0,1 0-1 0 0,-1 2 1 0 0,5 42 106 0 0,-1-10-113 0 0,2-18 2 0 0,2-1 1 0 0,0 1 0 0 0,1-1-1 0 0,0-1 1 0 0,1 0 0 0 0,1 0-1 0 0,1-1 1 0 0,0 0 0 0 0,1-1-1 0 0,0 0 1 0 0,2-1 0 0 0,-1-1-1 0 0,19 12 1 0 0,-24-19 17 0 0,1-1 0 0 0,-1 0 0 0 0,1-1-1 0 0,0 0 1 0 0,0 0 0 0 0,0-1 0 0 0,0-1 0 0 0,0 1 0 0 0,0-2 0 0 0,17 0 0 0 0,26 4 4 0 0,58 6 64 0 0,1-4 0 0 0,171-14 0 0 0,-27 0-88 0 0,-159 0 214 0 0,-110 51-316 0 0,7-10 136 0 0,1 1-1 0 0,2 0 0 0 0,2 1 1 0 0,1-1-1 0 0,8 61 0 0 0,-1 35 35 0 0,1 169-117 0 0,-8-298 42 0 0,0-1 0 0 0,0 1 1 0 0,1 0-1 0 0,-1-1 0 0 0,1 1 0 0 0,-1 0 0 0 0,0-1 1 0 0,1 1-1 0 0,0 0 0 0 0,-1-1 0 0 0,1 1 0 0 0,-1-1 1 0 0,1 1-1 0 0,-1-1 0 0 0,1 1 0 0 0,0-1 0 0 0,-1 0 1 0 0,1 1-1 0 0,0-1 0 0 0,0 0 0 0 0,-1 1 0 0 0,1-1 1 0 0,0 0-1 0 0,0 0 0 0 0,-1 0 0 0 0,1 0 0 0 0,0 0 1 0 0,0 0-1 0 0,0 0 0 0 0,-1 0 0 0 0,1 0 0 0 0,0 0 1 0 0,1 0-1 0 0,-1 0 319 0 0,-33-10-290 0 0,-11 0 312 0 0,0 2-1 0 0,0 2 1 0 0,-1 1 0 0 0,-84 4 0 0 0,118 1-322 0 0,1 0 0 0 0,-1 1 0 0 0,1 1 0 0 0,0-1 0 0 0,-1 1 0 0 0,1 1 0 0 0,0 0 0 0 0,0 0 0 0 0,-12 7 0 0 0,20-9-120 0 0,5-1-887 0 0,21-2-348 0 0,-14-3-5038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1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4680 0 0,'0'0'14824'0'0,"2"13"-14082"0"0,20 186 1254 0 0,-11-82-2089 0 0,-9-105-331 0 0,1 35-749 0 0,-6-17-4027 0 0,-1-20-527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2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6 3208 0 0,'0'0'14112'0'0,"2"-6"-13123"0"0,-2 6-980 0 0,0 0 0 0 0,0 0 0 0 0,0 0 0 0 0,0 0 0 0 0,0 0 0 0 0,0 0 0 0 0,1 1 0 0 0,-1-1 0 0 0,0 0 0 0 0,0 0 0 0 0,0 0 0 0 0,0 0 0 0 0,0 0-1 0 0,0 0 1 0 0,0 0 0 0 0,0 0 0 0 0,0 0 0 0 0,0 0 0 0 0,0 0 0 0 0,0 0 0 0 0,0 0 0 0 0,0 0 0 0 0,0 0 0 0 0,1 0 0 0 0,-1 0 0 0 0,0 0 0 0 0,0 0 0 0 0,0 0 0 0 0,0 0 0 0 0,0 0 0 0 0,0 0 0 0 0,0 0 0 0 0,0 0-1 0 0,0 0 1 0 0,0 0 0 0 0,0 0 0 0 0,0 0 0 0 0,1 0 0 0 0,-1 0 0 0 0,0 0 0 0 0,0 0 0 0 0,-1 96 1052 0 0,7 175-662 0 0,-6-270-414 0 0,0 0 1 0 0,0 1-1 0 0,0-1 1 0 0,1 0-1 0 0,-1 0 1 0 0,0 1-1 0 0,1-1 1 0 0,-1 0-1 0 0,0 1 1 0 0,1-1-1 0 0,-1 0 1 0 0,1 0-1 0 0,0 0 1 0 0,-1 0-1 0 0,1 1 1 0 0,0-1-1 0 0,0 0 1 0 0,0 0-1 0 0,0-1 1 0 0,0 1-1 0 0,0 0 1 0 0,0 0-1 0 0,0 0 1 0 0,0-1-1 0 0,0 1 1 0 0,2 0-1 0 0,-1 0 41 0 0,1-1 0 0 0,-1 0 0 0 0,0 0-1 0 0,1 0 1 0 0,-1 0 0 0 0,0 0-1 0 0,1 0 1 0 0,-1-1 0 0 0,0 1-1 0 0,1-1 1 0 0,-1 0 0 0 0,0 1-1 0 0,4-3 1 0 0,8-4-1233 0 0,-1-1 0 0 0,0-1 0 0 0,18-14 0 0 0,-30 22 853 0 0</inkml:trace>
  <inkml:trace contextRef="#ctx0" brushRef="#br0" timeOffset="1">0 211 10557 0 0,'0'0'8201'0'0,"69"-10"-8201"0"0,-54 10-460 0 0,3 0-544 0 0,-5 6-697 0 0,0-2-2339 0 0,2 0-3741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2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9097 0 0,'0'0'8966'0'0,"3"10"-8942"0"0,8 28 37 0 0,-11-37-57 0 0,0-1-1 0 0,0 0 0 0 0,0 0 1 0 0,0 1-1 0 0,0-1 0 0 0,0 0 0 0 0,0 0 1 0 0,1 0-1 0 0,-1 1 0 0 0,0-1 1 0 0,0 0-1 0 0,0 0 0 0 0,0 0 1 0 0,0 1-1 0 0,0-1 0 0 0,1 0 1 0 0,-1 0-1 0 0,0 0 0 0 0,0 0 0 0 0,0 0 1 0 0,0 1-1 0 0,1-1 0 0 0,-1 0 1 0 0,0 0-1 0 0,0 0 0 0 0,0 0 1 0 0,1 0-1 0 0,-1 0 0 0 0,0 0 0 0 0,0 0 1 0 0,0 0-1 0 0,1 0 0 0 0,-1 0 1 0 0,0 0-1 0 0,0 0 0 0 0,1 0 1 0 0,-1 0-1 0 0,0 0 0 0 0,0 0 1 0 0,0 0-1 0 0,1 0 0 0 0,8-9 108 0 0,7-16-6 0 0,-15 22-108 0 0,4-6-49 0 0,-1 2-47 0 0,0-1 1 0 0,0 1-1 0 0,1 0 0 0 0,0 0 1 0 0,0 1-1 0 0,1-1 1 0 0,0 1-1 0 0,0 1 0 0 0,9-8 1 0 0,-7 12-3517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2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52 8021 0 0,'0'0'10920'0'0,"-5"12"-10915"0"0,-15 37-2 0 0,19-48-3 0 0,0 1-1 0 0,1-1 1 0 0,-1 1-1 0 0,1 0 1 0 0,0-1 0 0 0,-1 1-1 0 0,1 0 1 0 0,0-1-1 0 0,0 1 1 0 0,0 0-1 0 0,0-1 1 0 0,0 1 0 0 0,1 0-1 0 0,-1-1 1 0 0,0 1-1 0 0,1-1 1 0 0,0 4 0 0 0,0-4 1 0 0,0 0 1 0 0,-1 0 0 0 0,1-1 0 0 0,0 1 0 0 0,0 0 0 0 0,0 0 0 0 0,0-1-1 0 0,-1 1 1 0 0,1-1 0 0 0,0 1 0 0 0,0-1 0 0 0,0 1 0 0 0,0-1-1 0 0,0 1 1 0 0,0-1 0 0 0,1 0 0 0 0,-1 0 0 0 0,0 1 0 0 0,2-1 0 0 0,0 0 10 0 0,0 0-1 0 0,0 0 1 0 0,0 0 0 0 0,-1-1 0 0 0,1 1 0 0 0,0-1 0 0 0,0 0 0 0 0,0 1 0 0 0,0-1 0 0 0,-1-1 0 0 0,1 1-1 0 0,-1 0 1 0 0,1-1 0 0 0,-1 1 0 0 0,5-4 0 0 0,-1-3-13 0 0,1 0 0 0 0,-2 0 0 0 0,1 0 0 0 0,-1-1 0 0 0,7-17 0 0 0,-11 24-2 0 0,0 0 1 0 0,0 0 0 0 0,0 0-1 0 0,0 1 1 0 0,-1-1-1 0 0,1 0 1 0 0,-1 0-1 0 0,1 0 1 0 0,-1-1 0 0 0,0 1-1 0 0,0 0 1 0 0,0 0-1 0 0,0 0 1 0 0,0 0-1 0 0,0 0 1 0 0,0 0 0 0 0,-1 0-1 0 0,1 0 1 0 0,-1 0-1 0 0,0 0 1 0 0,1 0-1 0 0,-1 0 1 0 0,0 1-1 0 0,0-1 1 0 0,0 0 0 0 0,0 0-1 0 0,-1 1 1 0 0,1-1-1 0 0,0 0 1 0 0,-1 1-1 0 0,1 0 1 0 0,-1-1 0 0 0,0 1-1 0 0,-1-2 1 0 0,1 2 2 0 0,1 1 1 0 0,0-1-1 0 0,0 0 1 0 0,0 1 0 0 0,0-1-1 0 0,-1 0 1 0 0,1 1-1 0 0,0 0 1 0 0,-1-1-1 0 0,1 1 1 0 0,0 0 0 0 0,-1-1-1 0 0,1 1 1 0 0,0 0-1 0 0,-1 0 1 0 0,1 0-1 0 0,-1 0 1 0 0,1 1 0 0 0,0-1-1 0 0,-1 0 1 0 0,1 1-1 0 0,0-1 1 0 0,-1 0-1 0 0,1 1 1 0 0,0-1 0 0 0,0 1-1 0 0,0 0 1 0 0,-1 0-1 0 0,1-1 1 0 0,0 1-1 0 0,0 0 1 0 0,0 0 0 0 0,0 0-1 0 0,0 0 1 0 0,0 0-1 0 0,0 0 1 0 0,1 0-1 0 0,-1 0 1 0 0,0 1 0 0 0,1-1-1 0 0,-1 0 1 0 0,0 0-1 0 0,1 1 1 0 0,0-1-1 0 0,-1 0 1 0 0,1 1 0 0 0,-1 1-1 0 0,1 0-1 0 0,-1 1 1 0 0,1-1-1 0 0,0 0 0 0 0,0 0 1 0 0,0 0-1 0 0,0 1 0 0 0,1-1 1 0 0,-1 0-1 0 0,1 0 0 0 0,0 0 1 0 0,0 1-1 0 0,0-1 0 0 0,0 0 1 0 0,0 0-1 0 0,1-1 0 0 0,-1 1 1 0 0,1 0-1 0 0,0 0 0 0 0,3 3 1 0 0,-1-2-157 0 0,0-1 0 0 0,0-1 0 0 0,0 1 0 0 0,1-1-1 0 0,-1 0 1 0 0,1 0 0 0 0,-1 0 0 0 0,1 0 0 0 0,0-1 0 0 0,-1 0 0 0 0,1 0 0 0 0,9 1 0 0 0,36-1-4731 0 0,-35-1 2448 0 0,16 0-3022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3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8689 0 0,'0'0'10654'0'0,"-11"13"-10621"0"0,-32 41-39 0 0,42-52 4 0 0,1-1 0 0 0,-1 0 0 0 0,0 1 0 0 0,0-1 1 0 0,1 1-1 0 0,-1-1 0 0 0,1 1 0 0 0,-1-1 0 0 0,1 1 0 0 0,-1-1 1 0 0,1 1-1 0 0,0-1 0 0 0,0 1 0 0 0,0 0 0 0 0,0-1 0 0 0,0 1 0 0 0,0-1 1 0 0,0 1-1 0 0,1-1 0 0 0,-1 1 0 0 0,1-1 0 0 0,-1 1 0 0 0,1-1 1 0 0,-1 1-1 0 0,1-1 0 0 0,0 1 0 0 0,0-1 0 0 0,-1 0 0 0 0,1 1 1 0 0,0-1-1 0 0,0 0 0 0 0,1 0 0 0 0,-1 0 0 0 0,2 2 0 0 0,0-1-4 0 0,0 0 0 0 0,0 0 0 0 0,0 0 0 0 0,1 0 0 0 0,-1 0 0 0 0,1 0 0 0 0,-1-1 0 0 0,1 0 0 0 0,7 2-1 0 0,-7-3-108 0 0,0 1 0 0 0,0-1 0 0 0,1 0 1 0 0,-1-1-1 0 0,0 1 0 0 0,0-1 0 0 0,0 0 0 0 0,1 0 0 0 0,-1 0 0 0 0,0 0 0 0 0,6-4 0 0 0,-7 4-611 0 0,0-1 1 0 0,0 0 0 0 0,0 0-1 0 0,0-1 1 0 0,0 1-1 0 0,-1-1 1 0 0,1 1 0 0 0,2-5-1 0 0,3-3-5470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3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94 8537 0 0,'0'0'12396'0'0,"3"-12"-12292"0"0,0 19-70 0 0,0 1 1 0 0,-1 0 0 0 0,0-1 0 0 0,0 1 0 0 0,1 14 0 0 0,5 50-80 0 0,40 416 549 0 0,-48-488-503 0 0,1 13 29 0 0,0-1 0 0 0,-1 1 0 0 0,0-1-1 0 0,-1 1 1 0 0,-3 14 0 0 0,4-25-3 0 0,-1 0-1 0 0,1 0 1 0 0,-1 1 0 0 0,0-1 0 0 0,1-1 0 0 0,-1 1 0 0 0,0 0-1 0 0,0 0 1 0 0,0 0 0 0 0,-1 0 0 0 0,1-1 0 0 0,0 1-1 0 0,-1 0 1 0 0,1-1 0 0 0,-1 1 0 0 0,1-1 0 0 0,-1 0 0 0 0,0 1-1 0 0,1-1 1 0 0,-1 0 0 0 0,0 0 0 0 0,0 0 0 0 0,0 0-1 0 0,0-1 1 0 0,0 1 0 0 0,0 0 0 0 0,0-1 0 0 0,0 1-1 0 0,0-1 1 0 0,0 0 0 0 0,-1 0 0 0 0,1 0 0 0 0,0 0 0 0 0,0 0-1 0 0,0 0 1 0 0,0 0 0 0 0,0-1 0 0 0,0 1 0 0 0,-4-2-1 0 0,2 0-32 0 0,-1 0-1 0 0,1-1 0 0 0,-1 1 0 0 0,1-1 1 0 0,0 0-1 0 0,0 0 0 0 0,0 0 0 0 0,0 0 1 0 0,1-1-1 0 0,-1 0 0 0 0,1 1 0 0 0,0-2 1 0 0,0 1-1 0 0,-4-8 0 0 0,-31-66-1072 0 0,27 48-773 0 0,-11-54 1 0 0,12 42-3104 0 0,0 1-2800 0 0</inkml:trace>
  <inkml:trace contextRef="#ctx0" brushRef="#br0" timeOffset="1">153 1 12941 0 0,'0'0'10545'0'0,"-10"46"-11721"0"0,15-24 48 0 0,0-3-828 0 0,-2 11-4301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3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39 109 11177 0 0,'0'0'9537'0'0,"3"73"-9545"0"0,2-57-344 0 0,0-2-420 0 0,3-4-484 0 0,-3-2-1225 0 0</inkml:trace>
  <inkml:trace contextRef="#ctx0" brushRef="#br0" timeOffset="1">1 0 12389 0 0,'0'0'9425'0'0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4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7705 0 0,'0'0'14119'0'0,"5"5"-13516"0"0,3 2-462 0 0,0 2 0 0 0,-1-1-1 0 0,0 1 1 0 0,-1 0 0 0 0,1 1 0 0 0,-2-1-1 0 0,1 1 1 0 0,-2 0 0 0 0,1 1-1 0 0,-1-1 1 0 0,-1 1 0 0 0,0 0-1 0 0,2 15 1 0 0,2 12-52 0 0,-2 1 0 0 0,-1 66 0 0 0,-4-89-160 0 0,-1 0 0 0 0,-1 1 0 0 0,-1-1 0 0 0,0 0 0 0 0,-1-1 1 0 0,-8 22-1 0 0,8-28-433 0 0,0 1 0 0 0,0-1 0 0 0,-1 0 1 0 0,0 0-1 0 0,-1-1 0 0 0,0 0 1 0 0,0 0-1 0 0,-1 0 0 0 0,0 0 0 0 0,0-1 1 0 0,-14 10-1 0 0,-12-1-5646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5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9005 0 0,'0'0'12899'0'0,"13"0"-12056"0"0,-9 2-2912 0 0,-5 14-1659 0 0,-8-2-1117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5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69 9957 0 0,'0'0'10727'0'0,"3"-9"-10622"0"0,1-5-59 0 0,-2 9 0 0 0,-1-1-1 0 0,1 1 1 0 0,0 0-1 0 0,1-1 0 0 0,-1 1 1 0 0,7-9-1 0 0,-15 24 79 0 0,0 1-1 0 0,2-1 0 0 0,-1 1 1 0 0,1 0-1 0 0,1 0 0 0 0,-1 0 1 0 0,2 0-1 0 0,-2 16 0 0 0,12-29-4254 0 0,-3-8-800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09:58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79 1564 0 0,'0'0'7746'0'0,"5"-6"-5834"0"0,-11 10 906 0 0,13-4-412 0 0,14-4-1281 0 0,11-2-1011 0 0,0 1 1 0 0,0 2-1 0 0,0 1 0 0 0,60 4 1 0 0,-19 0-45 0 0,183 3 29 0 0,290-11 1093 0 0,-510 4-1034 0 0,-22 2-116 0 0,0-1 0 0 0,0 0 0 0 0,0-1-1 0 0,0 0 1 0 0,0-1 0 0 0,0-1 0 0 0,0 0 0 0 0,22-10 0 0 0,-36 14-30 0 0,1 0 1 0 0,-1 0-1 0 0,1-1 1 0 0,-1 1-1 0 0,0 0 1 0 0,1 0-1 0 0,-1-1 1 0 0,1 1-1 0 0,-1 0 1 0 0,0-1-1 0 0,1 1 1 0 0,-1 0-1 0 0,0-1 1 0 0,1 1-1 0 0,-1 0 1 0 0,0-1-1 0 0,1 1 1 0 0,-1-1-1 0 0,0 1 1 0 0,0-1-1 0 0,0 1 1 0 0,1-1-1 0 0,-1 1 1 0 0,0 0-1 0 0,0-1 1 0 0,0 1 0 0 0,0-1-1 0 0,0 1 1 0 0,0-1-1 0 0,0 1 1 0 0,0-1-1 0 0,0 0 1 0 0,-14-7 94 0 0,-24 3-248 0 0,-915 44-4983 0 0,809-30 2491 0 0,-45 3-7040 0 0,180-12 7329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6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1 384 7989 0 0,'0'0'10807'0'0,"7"-4"-10052"0"0,24-17 327 0 0,-1-1 1 0 0,51-49-1 0 0,54-68 99 0 0,-69 69-1092 0 0,-57 61-99 0 0,31-39-278 0 0,-72 78-5216 0 0,23-23 2865 0 0,-18 14-3795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6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6797 0 0,'0'0'13491'0'0,"6"11"-12648"0"0,4 6-429 0 0,0-1 1 0 0,1 0 0 0 0,1-1-1 0 0,0-1 1 0 0,1 1 0 0 0,23 18 0 0 0,43 26 270 0 0,-46-37-727 0 0,-2 1 0 0 0,-1 2 0 0 0,-1 0 0 0 0,-1 3-1 0 0,26 31 1 0 0,-49-53-2874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7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5 5260 0 0,'0'0'13850'0'0,"0"0"-13812"0"0,0-1 1 0 0,0 1-1 0 0,0 0 1 0 0,0 0-1 0 0,0-1 1 0 0,0 1 0 0 0,0 0-1 0 0,-1 0 1 0 0,1 0-1 0 0,0-1 1 0 0,0 1-1 0 0,0 0 1 0 0,0 0-1 0 0,-1 0 1 0 0,1-1-1 0 0,0 1 1 0 0,0 0-1 0 0,0 0 1 0 0,-1 0 0 0 0,1 0-1 0 0,0 0 1 0 0,0 0-1 0 0,0-1 1 0 0,-1 1-1 0 0,1 0 1 0 0,0 0-1 0 0,0 0 1 0 0,-1 0-1 0 0,1 0 1 0 0,0 0-1 0 0,0 0 1 0 0,-1 0 0 0 0,1 0-1 0 0,0 0 1 0 0,0 0-1 0 0,-1 0 1 0 0,1 0-1 0 0,0 0 1 0 0,0 1-1 0 0,-1-1 1 0 0,-9 24 266 0 0,0 1-1 0 0,2 1 1 0 0,0-1 0 0 0,2 1 0 0 0,1 1-1 0 0,2-1 1 0 0,0 0 0 0 0,1 1 0 0 0,2 0-1 0 0,1 0 1 0 0,1-1 0 0 0,1 1 0 0 0,11 44-1 0 0,-9-55-252 0 0,0 0 0 0 0,1-1 0 0 0,1 0-1 0 0,0 0 1 0 0,1 0 0 0 0,0-1-1 0 0,17 21 1 0 0,-20-29-255 0 0,1-1 0 0 0,-1 0-1 0 0,1 1 1 0 0,0-2 0 0 0,0 1 0 0 0,1-1-1 0 0,-1 0 1 0 0,1 0 0 0 0,0-1-1 0 0,0 0 1 0 0,0 0 0 0 0,0 0 0 0 0,0-1-1 0 0,1 0 1 0 0,-1-1 0 0 0,1 0 0 0 0,0 0-1 0 0,10 0 1 0 0,-14-2-2897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7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7129 0 0,'0'0'8199'0'0,"3"11"-7242"0"0,14 87 607 0 0,61 297-246 0 0,-63-331-1320 0 0,-11-47-1965 0 0,-14-32-8526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8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8597 0 0,'0'0'7816'0'0,"9"-11"-6834"0"0,-4 5-874 0 0,-1 0 33 0 0,0 1-1 0 0,0 0 1 0 0,0 0-1 0 0,0 1 1 0 0,1-1 0 0 0,0 1-1 0 0,0 0 1 0 0,0 0-1 0 0,0 1 1 0 0,0 0 0 0 0,1 0-1 0 0,0 0 1 0 0,0 0-1 0 0,-1 1 1 0 0,1 0 0 0 0,9-2-1 0 0,-3 3-96 0 0,1 1-1 0 0,-1 1 1 0 0,1 0-1 0 0,-1 0 1 0 0,1 1-1 0 0,-1 1 1 0 0,0 0-1 0 0,0 1 1 0 0,0 0-1 0 0,0 1 0 0 0,-1 0 1 0 0,0 1-1 0 0,0 0 1 0 0,0 0-1 0 0,-1 2 1 0 0,0-1-1 0 0,16 16 1 0 0,-24-20-33 0 0,0-1 1 0 0,0 1-1 0 0,0-1 0 0 0,0 1 0 0 0,0 0 1 0 0,-1 0-1 0 0,1 0 0 0 0,-1 0 1 0 0,0 0-1 0 0,0 0 0 0 0,0 0 1 0 0,-1 0-1 0 0,1 0 0 0 0,-1 1 1 0 0,1-1-1 0 0,-1 0 0 0 0,0 0 1 0 0,0 0-1 0 0,-1 7 0 0 0,-1-5 4 0 0,0 0-1 0 0,0 0 0 0 0,0 0 1 0 0,0-1-1 0 0,-1 1 1 0 0,1-1-1 0 0,-1 1 0 0 0,-1-1 1 0 0,1 0-1 0 0,0 0 1 0 0,-6 4-1 0 0,-5 5-10 0 0,-1-2 1 0 0,-1 1-1 0 0,0-2 0 0 0,0 0 1 0 0,-28 11-1 0 0,42-20-185 0 0,-41 14-532 0 0,42-15 585 0 0,0 0 0 0 0,1 0 0 0 0,-1 0 0 0 0,0 0 0 0 0,0 0 0 0 0,0 0 0 0 0,1 0 0 0 0,-1 0 0 0 0,0 0 0 0 0,0 0 0 0 0,1 0 0 0 0,-1 0 0 0 0,0-1 0 0 0,0 1 0 0 0,1 0 0 0 0,-1-1 0 0 0,0 1 0 0 0,0 0 0 0 0,1-1 0 0 0,-2 0 0 0 0,2 0-174 0 0,0 0 0 0 0,-1 1 1 0 0,1-1-1 0 0,0 0 0 0 0,0 0 0 0 0,-1 0 1 0 0,1 0-1 0 0,0 0 0 0 0,0 0 0 0 0,0 0 1 0 0,0 0-1 0 0,0 0 0 0 0,0 0 1 0 0,1 0-1 0 0,-1 1 0 0 0,0-1 0 0 0,0 0 1 0 0,1 0-1 0 0,-1 0 0 0 0,0 0 0 0 0,1 0 1 0 0,0-1-1 0 0,10-16-5201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8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9461 0 0,'0'0'8657'0'0,"-7"86"-7845"0"0,7-68-244 0 0,0 2-348 0 0,2-2-148 0 0,3-1-72 0 0,0-3 0 0 0,-2-6-48 0 0,-1-2-332 0 0,1-2-308 0 0,-1-4-452 0 0,1-6-573 0 0,-3-2-1199 0 0,5-14-3268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8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3344 0 0,'0'0'15155'0'0,"14"3"-14841"0"0,-5 0-250 0 0,1-1 1 0 0,0-1-1 0 0,0 0 0 0 0,0 0 1 0 0,0-1-1 0 0,1-1 0 0 0,-1 1 0 0 0,19-5 1 0 0,-10 1-25 0 0,-1 1 1 0 0,1 1 0 0 0,24 0-1 0 0,-43 2-38 0 0,1 0 0 0 0,-1 0 0 0 0,0 0 0 0 0,1 0 0 0 0,-1 0 0 0 0,1 0 0 0 0,-1 1 0 0 0,0-1 0 0 0,1 0 0 0 0,-1 0 0 0 0,0 0-1 0 0,1 0 1 0 0,-1 0 0 0 0,0 1 0 0 0,1-1 0 0 0,-1 0 0 0 0,0 0 0 0 0,1 0 0 0 0,-1 1 0 0 0,0-1 0 0 0,0 0 0 0 0,1 0 0 0 0,-1 1 0 0 0,0-1-1 0 0,0 0 1 0 0,0 1 0 0 0,1-1 0 0 0,-1 0 0 0 0,0 1 0 0 0,0-1 0 0 0,0 0 0 0 0,0 1 0 0 0,0-1 0 0 0,0 1 0 0 0,0-1 0 0 0,0 1-1 0 0,-3 19 80 0 0,-17 21-5 0 0,18-38-84 0 0,-27 46 57 0 0,21-40-12 0 0,1 1 0 0 0,1 0 0 0 0,0 1 0 0 0,0-1 0 0 0,1 1 0 0 0,1 0 0 0 0,0 1 0 0 0,0-1 0 0 0,1 1 0 0 0,0 0 0 0 0,0 12 0 0 0,3-23-37 0 0,0-1-1 0 0,0 1 0 0 0,1-1 1 0 0,-1 1-1 0 0,0-1 1 0 0,1 1-1 0 0,-1-1 0 0 0,1 1 1 0 0,-1-1-1 0 0,1 0 1 0 0,-1 1-1 0 0,1-1 0 0 0,-1 0 1 0 0,1 1-1 0 0,-1-1 1 0 0,1 0-1 0 0,-1 0 0 0 0,1 0 1 0 0,-1 1-1 0 0,1-1 1 0 0,0 0-1 0 0,-1 0 0 0 0,1 0 1 0 0,-1 0-1 0 0,1 0 1 0 0,-1 0-1 0 0,1 0 1 0 0,0 0-1 0 0,-1 0 0 0 0,1 0 1 0 0,-1 0-1 0 0,1-1 1 0 0,-1 1-1 0 0,1 0 0 0 0,0 0 1 0 0,-1-1-1 0 0,1 1 1 0 0,-1 0-1 0 0,1-1 0 0 0,-1 1 1 0 0,0 0-1 0 0,1-1 1 0 0,29-13 20 0 0,-28 13-18 0 0,15-7-325 0 0,21-11-1244 0 0,-14 4-5549 0 0,-14 9-894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9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37 133 7129 0 0,'0'0'9083'0'0,"8"5"-8604"0"0,-6-3-442 0 0,1-1 1 0 0,-1 1-1 0 0,1 0 0 0 0,0-1 1 0 0,-1 0-1 0 0,1 0 0 0 0,0 1 1 0 0,0-2-1 0 0,0 1 0 0 0,0 0 1 0 0,-1 0-1 0 0,1-1 0 0 0,0 0 1 0 0,0 0-1 0 0,0 0 0 0 0,0 0 1 0 0,0 0-1 0 0,0 0 0 0 0,0-1 1 0 0,0 1-1 0 0,0-1 0 0 0,0 0 1 0 0,0 0-1 0 0,0 0 0 0 0,-1 0 1 0 0,1-1-1 0 0,0 1 0 0 0,-1-1 1 0 0,1 1-1 0 0,-1-1 0 0 0,3-2 1 0 0,48-44 278 0 0,-50 45-305 0 0,-1 1 1 0 0,0-1-1 0 0,0 1 0 0 0,0-1 1 0 0,0 0-1 0 0,0 0 0 0 0,0 1 1 0 0,-1-1-1 0 0,0 0 0 0 0,1-1 1 0 0,-1 1-1 0 0,0 0 1 0 0,0 0-1 0 0,-1 0 0 0 0,1-1 1 0 0,-1 1-1 0 0,0 0 0 0 0,0-6 1 0 0,0 7-9 0 0,-1 1 1 0 0,0-1-1 0 0,1 1 1 0 0,-1 0 0 0 0,0-1-1 0 0,0 1 1 0 0,0 0-1 0 0,0 0 1 0 0,0-1 0 0 0,0 1-1 0 0,0 0 1 0 0,-1 0-1 0 0,1 0 1 0 0,0 0 0 0 0,-1 1-1 0 0,1-1 1 0 0,0 0-1 0 0,-1 0 1 0 0,1 1 0 0 0,-1-1-1 0 0,1 1 1 0 0,-1 0-1 0 0,1-1 1 0 0,-1 1 0 0 0,0 0-1 0 0,1 0 1 0 0,-1 0-1 0 0,1 0 1 0 0,-1 0 0 0 0,1 0-1 0 0,-1 0 1 0 0,-1 1-1 0 0,-3-1-23 0 0,1 1-1 0 0,-1 0 0 0 0,1 1 0 0 0,0-1 0 0 0,0 1 0 0 0,-1 0 1 0 0,1 0-1 0 0,-5 4 0 0 0,-1 2 32 0 0,-1 0 0 0 0,2 1 0 0 0,-1 0 0 0 0,1 1 0 0 0,1 0 0 0 0,-13 18 0 0 0,18-23 30 0 0,0 1 0 0 0,1-1 0 0 0,0 1 0 0 0,0 0 0 0 0,0 0 0 0 0,1 0 0 0 0,-1 0 0 0 0,2 0 0 0 0,-1 1 0 0 0,1-1 0 0 0,-1 0 0 0 0,2 1 1 0 0,-1-1-1 0 0,1 1 0 0 0,0 0 0 0 0,1 7 0 0 0,0-12-47 0 0,0 1 1 0 0,0-1-1 0 0,1 0 1 0 0,-1 1-1 0 0,0-1 1 0 0,1 0-1 0 0,0 0 1 0 0,-1 0-1 0 0,1 0 1 0 0,0 0-1 0 0,0 0 1 0 0,0-1-1 0 0,0 1 1 0 0,1-1-1 0 0,-1 1 1 0 0,0-1 0 0 0,1 0-1 0 0,-1 0 1 0 0,0 0-1 0 0,1 0 1 0 0,-1 0-1 0 0,1-1 1 0 0,0 1-1 0 0,-1-1 1 0 0,1 0-1 0 0,-1 0 1 0 0,4 0-1 0 0,6 1-407 0 0,0 0 0 0 0,-1-1 0 0 0,1-1-1 0 0,20-3 1 0 0,8-5-2291 0 0,-12-2-3191 0 0,-4-1-1118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9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42 5216 0 0,'0'0'7592'0'0,"-5"12"-6812"0"0,3-5-709 0 0,-14 44 709 0 0,15-49-740 0 0,1 1-1 0 0,-1-1 1 0 0,1 1 0 0 0,0-1-1 0 0,0 1 1 0 0,0-1-1 0 0,1 1 1 0 0,-1-1 0 0 0,1 1-1 0 0,-1-1 1 0 0,1 0 0 0 0,0 1-1 0 0,0-1 1 0 0,0 0 0 0 0,0 1-1 0 0,0-1 1 0 0,0 0 0 0 0,0 0-1 0 0,1 0 1 0 0,-1 0-1 0 0,1 0 1 0 0,3 3 0 0 0,-1-3 9 0 0,-1 0 0 0 0,1 0 1 0 0,0-1-1 0 0,0 1 0 0 0,0-1 0 0 0,0 1 1 0 0,0-1-1 0 0,0-1 0 0 0,0 1 0 0 0,1-1 1 0 0,-1 1-1 0 0,0-1 0 0 0,0 0 0 0 0,1 0 1 0 0,-1-1-1 0 0,0 0 0 0 0,0 1 0 0 0,0-1 1 0 0,0-1-1 0 0,0 1 0 0 0,0 0 0 0 0,0-1 1 0 0,0 0-1 0 0,0 0 0 0 0,-1 0 0 0 0,1-1 1 0 0,-1 1-1 0 0,0-1 0 0 0,1 0 0 0 0,-1 1 1 0 0,3-5-1 0 0,-3 4-9 0 0,0 1 1 0 0,0-1-1 0 0,-1 0 0 0 0,1 0 0 0 0,0 0 1 0 0,-1 0-1 0 0,0 0 0 0 0,0 0 1 0 0,0-1-1 0 0,0 1 0 0 0,-1-1 1 0 0,1 1-1 0 0,-1-1 0 0 0,0 0 1 0 0,0 0-1 0 0,0 0 0 0 0,0 0 1 0 0,-1 1-1 0 0,1-1 0 0 0,-1 0 1 0 0,0 0-1 0 0,-1 0 0 0 0,1 0 1 0 0,-1 0-1 0 0,1 0 0 0 0,-1 0 0 0 0,0 1 1 0 0,-1-1-1 0 0,1 0 0 0 0,0 1 1 0 0,-1-1-1 0 0,0 1 0 0 0,-3-5 1 0 0,4 6-31 0 0,-1 0 1 0 0,0 0 0 0 0,1 1-1 0 0,-1-1 1 0 0,0 0 0 0 0,0 1-1 0 0,-1-1 1 0 0,1 1 0 0 0,0 0-1 0 0,0 0 1 0 0,-1 0 0 0 0,1 0-1 0 0,0 0 1 0 0,-1 0 0 0 0,1 0-1 0 0,-1 1 1 0 0,1-1 0 0 0,-1 1-1 0 0,0 0 1 0 0,1 0 0 0 0,-1 0-1 0 0,1 0 1 0 0,-1 0 0 0 0,1 1-1 0 0,-1-1 1 0 0,1 1 0 0 0,-1-1-1 0 0,1 1 1 0 0,-1 0 0 0 0,-2 2-1 0 0,2-2-95 0 0,0 1-1 0 0,0 0 0 0 0,0 0 0 0 0,1 0 1 0 0,-1 0-1 0 0,1 1 0 0 0,-1-1 0 0 0,1 1 1 0 0,0-1-1 0 0,0 1 0 0 0,0 0 0 0 0,0 0 1 0 0,1 0-1 0 0,-1 0 0 0 0,1 0 0 0 0,0 0 1 0 0,0 0-1 0 0,0 1 0 0 0,0-1 0 0 0,0 0 1 0 0,1 0-1 0 0,-1 7 0 0 0,7 6-2413 0 0,1-11-1398 0 0,0-1-1399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9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8689 0 0,'0'0'12380'0'0,"-2"14"-11833"0"0,1 13-313 0 0,1 0 0 0 0,1 1 0 0 0,1-1 0 0 0,7 34 0 0 0,47 230-2804 0 0,-54-280 2024 0 0,3 28-2692 0 0,-5-12-3772 0 0,-4-7-2100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09:59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16 928 0 0,'0'0'9828'0'0,"5"-16"-7395"0"0,-4 20-2329 0 0,0-1 1 0 0,1 0-1 0 0,-1 0 0 0 0,0 1 0 0 0,0-1 0 0 0,-1 0 1 0 0,1 1-1 0 0,-1-1 0 0 0,0 1 0 0 0,0-1 0 0 0,0 1 1 0 0,0-1-1 0 0,-1 6 0 0 0,-9 47 378 0 0,10-55-475 0 0,-14 59 109 0 0,5-29-110 0 0,2 1-1 0 0,2-1 1 0 0,-3 54-1 0 0,9-51 437 0 0,0-29 473 0 0,-1-22-565 0 0,0 16-333 0 0,0 1 50 0 0,0-2-22 0 0,31 4-552 0 0,55-1 731 0 0,112-11 1 0 0,-82 2-191 0 0,-60 6-28 0 0,220-16 76 0 0,-202 10 290 0 0,121-29-1 0 0,-194 37-318 0 0,0 0-1 0 0,0 0 0 0 0,1-1 0 0 0,-1 1 0 0 0,0 0 0 0 0,0 0 1 0 0,0-1-1 0 0,0 1 0 0 0,0 0 0 0 0,0-1 0 0 0,0 1 1 0 0,0-1-1 0 0,0 1 0 0 0,0-1 0 0 0,0 0 0 0 0,0 1 1 0 0,-1-1-1 0 0,1 0 0 0 0,0 0 0 0 0,0 0 0 0 0,-1 0 1 0 0,2-1-1 0 0,-3 1-36 0 0,1 1 0 0 0,-1-1 0 0 0,0 0 0 0 0,1 0 0 0 0,-1 1 0 0 0,0-1 0 0 0,0 0 0 0 0,1 1 0 0 0,-1-1 0 0 0,0 1 0 0 0,0-1 0 0 0,0 1 0 0 0,0 0 0 0 0,0-1 0 0 0,0 1 0 0 0,0 0 1 0 0,0-1-1 0 0,-1 1 0 0 0,-61-12-203 0 0,61 12 213 0 0,-470-92-329 0 0,-17-3 1 0 0,488 95 285 0 0,-19-4-148 0 0,13 3 74 0 0,11 0 34 0 0,90 0-72 0 0,14-1 35 0 0,1 5 0 0 0,203 31 0 0 0,-280-26-194 0 0,-31-4 55 0 0,-19-1 175 0 0,-92 2-427 0 0,-148-13 1 0 0,37-4 611 0 0,572 12 177 0 0,-350 0-307 0 0,-1 0-1 0 0,1-1 1 0 0,0 1-1 0 0,-1 0 1 0 0,1 0 0 0 0,0 0-1 0 0,-1 0 1 0 0,1 0-1 0 0,0 0 1 0 0,-1 0-1 0 0,1 0 1 0 0,0 0 0 0 0,-1 0-1 0 0,1 0 1 0 0,-1 1-1 0 0,1-1 1 0 0,0 0-1 0 0,-1 0 1 0 0,1 1-1 0 0,-1-1 1 0 0,1 0 0 0 0,-1 1-1 0 0,1-1 1 0 0,0 0-1 0 0,-1 1 1 0 0,0-1-1 0 0,2 2 1 0 0,-16 8-25 0 0,-30 8-254 0 0,-221 57-1316 0 0,176-52 1791 0 0,131-33-114 0 0,1 2 0 0 0,73-4-1 0 0,-27 10-6992 0 0,-62 2-1237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0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64 442 3372 0 0,'0'0'11583'0'0,"3"-1"-11291"0"0,0 0-221 0 0,-1 0 0 0 0,1-1 1 0 0,-1 1-1 0 0,1-1 0 0 0,-1 0 1 0 0,0 0-1 0 0,0 0 0 0 0,0 0 1 0 0,0 0-1 0 0,0 0 0 0 0,-1-1 1 0 0,1 1-1 0 0,-1-1 1 0 0,1 1-1 0 0,-1-1 0 0 0,0 1 1 0 0,0-1-1 0 0,0 0 0 0 0,0 0 1 0 0,0-5-1 0 0,12-73 313 0 0,-10 55-322 0 0,1 2-53 0 0,-2 0-1 0 0,-1 0 1 0 0,0 0 0 0 0,-5-29 0 0 0,4 45-73 0 0,-1 1-1 0 0,-1-1 1 0 0,1 1 0 0 0,-1-1 0 0 0,-1 1 0 0 0,1 0 0 0 0,-1 0 0 0 0,0 0-1 0 0,-1 0 1 0 0,0 0 0 0 0,0 1 0 0 0,0-1 0 0 0,-1 1 0 0 0,0 0 0 0 0,0 1-1 0 0,-1-1 1 0 0,-8-6 0 0 0,14 12 58 0 0,-1-1 0 0 0,0 0 0 0 0,1 1 0 0 0,-1-1-1 0 0,0 1 1 0 0,0 0 0 0 0,0-1 0 0 0,1 1 0 0 0,-1 0 0 0 0,0-1-1 0 0,0 1 1 0 0,0 0 0 0 0,0 0 0 0 0,0 0 0 0 0,0 0 0 0 0,0-1-1 0 0,1 2 1 0 0,-1-1 0 0 0,0 0 0 0 0,0 0 0 0 0,0 0 0 0 0,0 0 0 0 0,0 0-1 0 0,0 1 1 0 0,1-1 0 0 0,-1 0 0 0 0,0 1 0 0 0,0-1 0 0 0,0 1-1 0 0,-1 0 1 0 0,0 1-16 0 0,1 0 0 0 0,-1 0 0 0 0,0 0-1 0 0,1 1 1 0 0,0-1 0 0 0,-1 0 0 0 0,1 1 0 0 0,0-1-1 0 0,0 1 1 0 0,-1 4 0 0 0,-8 67-87 0 0,10-70 156 0 0,-2 45 61 0 0,2-1 1 0 0,3 0-1 0 0,9 57 0 0 0,39 139-61 0 0,-1-13 111 0 0,-47-204-470 0 0,-1 46-1 0 0,-2-69 190 0 0,0-3 25 0 0,0-1 1 0 0,0 1-1 0 0,1-1 0 0 0,-1 1 1 0 0,0-1-1 0 0,0 0 0 0 0,0 1 1 0 0,0-1-1 0 0,0 1 1 0 0,-1-1-1 0 0,1 1 0 0 0,0-1 1 0 0,0 1-1 0 0,0-1 1 0 0,0 0-1 0 0,0 1 0 0 0,-1-1 1 0 0,1 1-1 0 0,0-1 1 0 0,0 0-1 0 0,-1 1 0 0 0,1-1 1 0 0,0 0-1 0 0,0 1 1 0 0,-1-1-1 0 0,1 0 0 0 0,-1 1 1 0 0,1-1-1 0 0,0 0 0 0 0,-1 0 1 0 0,1 1-1 0 0,0-1 1 0 0,-1 0-1 0 0,1 0 0 0 0,-1 0 1 0 0,1 0-1 0 0,-1 0 1 0 0,1 0-1 0 0,0 1 0 0 0,-1-1 1 0 0,1 0-1 0 0,-1 0 1 0 0,1 0-1 0 0,-1-1 0 0 0,-11 2-4653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0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1644 0 0,'0'0'16866'0'0,"69"-12"-16854"0"0,-41 6-12 0 0,2-4-520 0 0,-2 2-436 0 0,5-4-473 0 0,-10 6-1579 0 0,-2-4-4953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1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73 10517 0 0,'0'0'8705'0'0,"16"75"-8697"0"0,-4-67-8 0 0,-4 2-48 0 0,2-4-604 0 0,0-2-488 0 0,1-4-337 0 0,-4 0-1563 0 0,-4-12-3336 0 0</inkml:trace>
  <inkml:trace contextRef="#ctx0" brushRef="#br0" timeOffset="1">8 73 7141 0 0,'-7'-72'9465'0'0,"70"84"-17790"0"0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1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5308 0 0,'0'0'12320'0'0,"5"13"-11684"0"0,15 51 245 0 0,20 119 0 0 0,-20-48-2149 0 0,-3-3-5632 0 0,-17-121 2043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1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5977 0 0,'0'0'10127'0'0,"2"15"-9710"0"0,19 280 228 0 0,-21-280-680 0 0,2 52 169 0 0,-1-63-123 0 0,-1 0-1 0 0,1 1 1 0 0,0-1 0 0 0,0 0 0 0 0,0 1 0 0 0,1-1 0 0 0,-1 0 0 0 0,1 0 0 0 0,0 0 0 0 0,0 0 0 0 0,6 6 0 0 0,-7-9-27 0 0,0 0 1 0 0,1 0 0 0 0,-1-1 0 0 0,1 1 0 0 0,-1-1 0 0 0,1 1-1 0 0,-1-1 1 0 0,1 1 0 0 0,0-1 0 0 0,-1 0 0 0 0,1 0 0 0 0,-1 0-1 0 0,1 0 1 0 0,0 0 0 0 0,-1 0 0 0 0,1 0 0 0 0,-1-1 0 0 0,1 1-1 0 0,-1 0 1 0 0,1-1 0 0 0,-1 1 0 0 0,1-1 0 0 0,-1 0 0 0 0,1 0-1 0 0,-1 1 1 0 0,0-1 0 0 0,1 0 0 0 0,-1 0 0 0 0,2-2 0 0 0,1 0-704 0 0,0 0 1 0 0,0 0 0 0 0,0 0-1 0 0,-1-1 1 0 0,1 0 0 0 0,-1 1-1 0 0,0-1 1 0 0,4-7 0 0 0,-6 5-4362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2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6157 0 0,'0'0'11193'0'0,"76"50"-11193"0"0,-63-44-52 0 0,0 0-644 0 0,5 0-485 0 0,-5-4-795 0 0,-3 2-2996 0 0,2 2-3221 0 0</inkml:trace>
  <inkml:trace contextRef="#ctx0" brushRef="#br0" timeOffset="1">224 164 7445 0 0,'0'0'7872'0'0,"5"0"-7598"0"0,-1-1-245 0 0,0 0-1 0 0,-1-1 1 0 0,1 1 0 0 0,0-1 0 0 0,-1 1-1 0 0,0-1 1 0 0,1 0 0 0 0,-1-1 0 0 0,0 1 0 0 0,0 0-1 0 0,0-1 1 0 0,0 0 0 0 0,-1 0 0 0 0,1 1-1 0 0,-1-2 1 0 0,1 1 0 0 0,2-5 0 0 0,19-20-1604 0 0,6 6-3363 0 0,-20 18-46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2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49 7977 0 0,'0'0'5827'0'0,"-9"12"-5215"0"0,-27 42 47 0 0,33-51-616 0 0,1 1 0 0 0,0-1 0 0 0,1 0 0 0 0,-1 0 0 0 0,1 1 0 0 0,-1-1 0 0 0,1 1 0 0 0,0-1 0 0 0,0 1 0 0 0,1 0 0 0 0,-1-1 0 0 0,1 1 0 0 0,-1 0 0 0 0,1-1 0 0 0,0 1 0 0 0,1 0 0 0 0,-1-1 0 0 0,1 1 0 0 0,-1 0 0 0 0,3 3 0 0 0,-3-6-33 0 0,1 1 1 0 0,0-1-1 0 0,0 0 1 0 0,-1 0-1 0 0,1 0 1 0 0,0 0-1 0 0,0 0 1 0 0,0 0-1 0 0,1 0 1 0 0,-1 0-1 0 0,0 0 1 0 0,0-1-1 0 0,0 1 1 0 0,1 0-1 0 0,-1-1 1 0 0,0 1-1 0 0,1-1 1 0 0,-1 1-1 0 0,0-1 1 0 0,1 0-1 0 0,-1 1 1 0 0,1-1-1 0 0,-1 0 1 0 0,0 0-1 0 0,1 0 1 0 0,-1 0-1 0 0,1 0 1 0 0,-1-1-1 0 0,0 1 1 0 0,1 0-1 0 0,-1-1 1 0 0,1 1-1 0 0,-1 0 1 0 0,0-1-1 0 0,0 0 1 0 0,1 1-1 0 0,-1-1 1 0 0,0 0-1 0 0,0 0 0 0 0,0 0 1 0 0,0 0-1 0 0,0 1 1 0 0,2-3-1 0 0,6-5 111 0 0,0 1-1 0 0,0-2 0 0 0,-1 1 0 0 0,0-1 0 0 0,-1 0 0 0 0,12-18 0 0 0,-16 22-88 0 0,0 0 1 0 0,0 0-1 0 0,-1 0 0 0 0,1 0 1 0 0,-1 0-1 0 0,-1-1 0 0 0,1 1 1 0 0,-1-1-1 0 0,0 0 0 0 0,0 1 1 0 0,0-1-1 0 0,-1 0 0 0 0,0 1 1 0 0,0-1-1 0 0,0 0 0 0 0,-2-6 1 0 0,2 11-33 0 0,0 0-1 0 0,-1-1 1 0 0,1 1 0 0 0,-1 0 0 0 0,1 0 0 0 0,0 0 0 0 0,-1 0 0 0 0,0 0 0 0 0,1 0-1 0 0,-1 0 1 0 0,0 0 0 0 0,1 0 0 0 0,-1 1 0 0 0,0-1 0 0 0,0 0 0 0 0,0 0-1 0 0,0 1 1 0 0,0-1 0 0 0,0 0 0 0 0,0 1 0 0 0,0-1 0 0 0,0 1 0 0 0,0-1 0 0 0,0 1-1 0 0,0 0 1 0 0,0-1 0 0 0,0 1 0 0 0,0 0 0 0 0,-1 0 0 0 0,1 0 0 0 0,0 0 0 0 0,0 0-1 0 0,0 0 1 0 0,0 0 0 0 0,-1 0 0 0 0,1 0 0 0 0,0 0 0 0 0,0 1 0 0 0,0-1 0 0 0,-2 1-1 0 0,1 0-10 0 0,0 0-1 0 0,-1 0 1 0 0,1 0-1 0 0,0 1 1 0 0,0-1-1 0 0,0 0 0 0 0,0 1 1 0 0,0 0-1 0 0,0-1 1 0 0,0 1-1 0 0,1 0 1 0 0,-1 0-1 0 0,1 0 1 0 0,-1 0-1 0 0,1 0 0 0 0,0 0 1 0 0,-3 5-1 0 0,3-4 25 0 0,0 0 0 0 0,0 1-1 0 0,1-1 1 0 0,-1 0 0 0 0,1 1-1 0 0,-1-1 1 0 0,1 0 0 0 0,0 1-1 0 0,0-1 1 0 0,1 0 0 0 0,-1 1-1 0 0,1-1 1 0 0,0 0 0 0 0,-1 1 0 0 0,1-1-1 0 0,1 0 1 0 0,-1 0 0 0 0,0 0-1 0 0,1 0 1 0 0,0 0 0 0 0,-1 0-1 0 0,1 0 1 0 0,1 0 0 0 0,-1-1-1 0 0,0 1 1 0 0,0-1 0 0 0,1 0-1 0 0,-1 0 1 0 0,6 4 0 0 0,-1-2-376 0 0,-1-1 0 0 0,1 1 0 0 0,0-1 0 0 0,-1 0 0 0 0,11 2 0 0 0,37 5-7302 0 0,-32-10 2547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2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0 1016 0 0,'0'0'18398'0'0,"-10"14"-18329"0"0,-34 44-67 0 0,42-54-13 0 0,0 0 0 0 0,0-1 0 0 0,0 1 0 0 0,0 0-1 0 0,0 0 1 0 0,1 0 0 0 0,0 0 0 0 0,-1 1 0 0 0,2-1 0 0 0,-1 0 0 0 0,0 0-1 0 0,1 1 1 0 0,0-1 0 0 0,0 0 0 0 0,0 1 0 0 0,1-1 0 0 0,-1 0 0 0 0,3 8 0 0 0,-3-9-15 0 0,1-2 10 0 0,-1 1 0 0 0,0-1 0 0 0,0 0 0 0 0,1 1-1 0 0,-1-1 1 0 0,0 0 0 0 0,1 1 0 0 0,-1-1 0 0 0,1 0 0 0 0,0 0 0 0 0,0 1 0 0 0,-1-1 0 0 0,1 0 0 0 0,0 0 0 0 0,0 0 0 0 0,0 0 0 0 0,0 0 0 0 0,0 0 0 0 0,0 0 0 0 0,0-1 0 0 0,0 1-1 0 0,1 0 1 0 0,-1-1 0 0 0,0 1 0 0 0,3 0 0 0 0,-1 0-20 0 0,-1-1 1 0 0,1 0-1 0 0,0 0 0 0 0,-1 0 0 0 0,1 0 0 0 0,-1-1 0 0 0,1 1 0 0 0,0-1 1 0 0,-1 0-1 0 0,1 1 0 0 0,-1-1 0 0 0,5-2 0 0 0,1-2-388 0 0,1 0-1 0 0,-1 0 1 0 0,0 0 0 0 0,0-1-1 0 0,-1-1 1 0 0,9-7-1 0 0,8-15-7687 0 0,-16 15 835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3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5489 0 0,'0'0'14359'0'0,"6"26"-13844"0"0,12 59-339 0 0,-3 1 0 0 0,5 121 0 0 0,-20-195-162 0 0,9 76-49 0 0,2 78-191 0 0,-11-166 227 0 0,1 1 0 0 0,-1-1 0 0 0,0 1 0 0 0,0-1 0 0 0,0 1 0 0 0,-1-1 1 0 0,1 1-1 0 0,0-1 0 0 0,0 1 0 0 0,0 0 0 0 0,0-1 0 0 0,0 1 0 0 0,-1-1 0 0 0,1 1 0 0 0,0-1 0 0 0,0 0 0 0 0,-1 1 1 0 0,1-1-1 0 0,0 1 0 0 0,-1-1 0 0 0,1 1 0 0 0,-1-1 0 0 0,1 0 0 0 0,0 1 0 0 0,-1-1 0 0 0,1 0 0 0 0,-1 1 0 0 0,1-1 0 0 0,-1 0 1 0 0,1 0-1 0 0,-1 0 0 0 0,0 1 0 0 0,-21-5-59 0 0,-19-18-209 0 0,29 11 176 0 0,1 1 0 0 0,-1-2 0 0 0,2 0 0 0 0,0 0 0 0 0,-17-27 0 0 0,-1-22-2015 0 0,26 54 1010 0 0,0-1-1 0 0,1 1 1 0 0,-1 0 0 0 0,1 0 0 0 0,1-1-1 0 0,0-10 1 0 0,2-4-7033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3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11085 0 0,'0'0'8717'0'0,"-17"73"-9513"0"0,24-63-228 0 0,3 4-392 0 0,-2-8-1097 0 0,2 10-3475 0 0</inkml:trace>
  <inkml:trace contextRef="#ctx0" brushRef="#br0" timeOffset="1">153 197 4288 0 0,'0'0'12840'0'0,"-5"12"-12589"0"0,-14 35-222 0 0,19-47-33 0 0,0 0 1 0 0,0 1 0 0 0,-1-1 0 0 0,1 1 0 0 0,0-1-1 0 0,0 1 1 0 0,0-1 0 0 0,0 1 0 0 0,0-1 0 0 0,0 1-1 0 0,0 0 1 0 0,0-1 0 0 0,0 1 0 0 0,0-1 0 0 0,0 1 0 0 0,0-1-1 0 0,0 1 1 0 0,0-1 0 0 0,0 1 0 0 0,0-1 0 0 0,1 1-1 0 0,-1-1 1 0 0,0 1 0 0 0,0-1 0 0 0,1 0 0 0 0,-1 1-1 0 0,0-1 1 0 0,1 1 0 0 0,-1-1 0 0 0,0 0 0 0 0,1 1-1 0 0,-1-1 1 0 0,1 0 0 0 0,-1 1 0 0 0,1-1 0 0 0,-1 0-1 0 0,1 1 1 0 0,-1-1 0 0 0,0 0 0 0 0,1 0 0 0 0,-1 0-1 0 0,1 0 1 0 0,0 1 0 0 0,-1-1 0 0 0,1 0 0 0 0,-1 0 0 0 0,1 0-1 0 0,-1 0 1 0 0,1 0 0 0 0,22-4-30 0 0,-17 1 40 0 0,0 0 0 0 0,0 0-1 0 0,-1 0 1 0 0,1-1 0 0 0,-1 0 0 0 0,1-1 0 0 0,-1 1-1 0 0,5-7 1 0 0,-7 8-16 0 0,0 0 0 0 0,0 0 0 0 0,0-1 0 0 0,-1 1 0 0 0,1-1 0 0 0,-1 1 0 0 0,0-1-1 0 0,0 0 1 0 0,0 0 0 0 0,-1 0 0 0 0,1 0 0 0 0,-1-1 0 0 0,1-5 0 0 0,-2 10 8 0 0,0-1 1 0 0,0 1-1 0 0,0-1 0 0 0,0 1 1 0 0,0 0-1 0 0,0-1 0 0 0,0 1 1 0 0,0 0-1 0 0,0-1 1 0 0,0 1-1 0 0,0 0 0 0 0,0-1 1 0 0,0 1-1 0 0,-1 0 0 0 0,1-1 1 0 0,0 1-1 0 0,0 0 0 0 0,0-1 1 0 0,-1 1-1 0 0,1 0 0 0 0,0-1 1 0 0,0 1-1 0 0,-1 0 1 0 0,1 0-1 0 0,0-1 0 0 0,-1 1 1 0 0,1 0-1 0 0,0 0 0 0 0,-1 0 1 0 0,1 0-1 0 0,0-1 0 0 0,-1 1 1 0 0,1 0-1 0 0,0 0 1 0 0,-1 0-1 0 0,1 0 0 0 0,0 0 1 0 0,-1 0-1 0 0,0 0 0 0 0,-19 6-173 0 0,-13 15-210 0 0,30-18 78 0 0,0 0-1 0 0,0 0 1 0 0,0 1 0 0 0,0-1 0 0 0,1 0-1 0 0,-1 1 1 0 0,1 0 0 0 0,0-1 0 0 0,0 1 0 0 0,0 0-1 0 0,1 0 1 0 0,-2 6 0 0 0,4-4-4179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0:00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217 206 2020 0 0,'0'0'1553'0'0,"-11"0"-1366"0"0,-72 4-1073 0 0,7 1 2508 0 0,29-4 8214 0 0,71-6-8944 0 0,77-15-63 0 0,0 4 0 0 0,194-4 0 0 0,-104 9-520 0 0,-87 7-111 0 0,-68 4-158 0 0,0-2 0 0 0,-1-1-1 0 0,70-16 1 0 0,-105 19-34 0 0,0 0-1 0 0,0 0 1 0 0,0 0 0 0 0,0 0-1 0 0,0 0 1 0 0,0 0 0 0 0,0 0 0 0 0,0 0-1 0 0,0 0 1 0 0,0-1 0 0 0,-1 1-1 0 0,1 0 1 0 0,0 0 0 0 0,0 0-1 0 0,0 0 1 0 0,0 0 0 0 0,0 0-1 0 0,0 0 1 0 0,0-1 0 0 0,0 1 0 0 0,0 0-1 0 0,0 0 1 0 0,0 0 0 0 0,0 0-1 0 0,0 0 1 0 0,0 0 0 0 0,0 0-1 0 0,0-1 1 0 0,0 1 0 0 0,1 0-1 0 0,-1 0 1 0 0,0 0 0 0 0,0 0 0 0 0,0 0-1 0 0,0 0 1 0 0,0 0 0 0 0,0 0-1 0 0,0-1 1 0 0,0 1 0 0 0,0 0-1 0 0,0 0 1 0 0,0 0 0 0 0,1 0-1 0 0,-1 0 1 0 0,0 0 0 0 0,0 0 0 0 0,0 0-1 0 0,0 0 1 0 0,0 0 0 0 0,0 0-1 0 0,0 0 1 0 0,0 0 0 0 0,1 0-1 0 0,-1 0 1 0 0,0 0 0 0 0,0 0-1 0 0,0 0 1 0 0,0 0 0 0 0,0 0-1 0 0,0 0 1 0 0,1 0 0 0 0,-18-4 43 0 0,-22-1-144 0 0,-95 1-7 0 0,1-6-1 0 0,-255-52 1 0 0,382 60 91 0 0,0 1 1 0 0,-1-1-1 0 0,1 0 0 0 0,0-1 1 0 0,0 1-1 0 0,-8-6 0 0 0,18 6-73 0 0,0 1-1 0 0,1 0 0 0 0,0 0 1 0 0,-1 0-1 0 0,1 1 0 0 0,9 0 1 0 0,26 2 77 0 0,0 3-1 0 0,-1 1 1 0 0,57 16 0 0 0,30 5 1 0 0,-92-20 11 0 0,26 2-22 0 0,-127 3-690 0 0,-22-8 453 0 0,0 4-1 0 0,-131 29 1 0 0,197-28 427 0 0,23-8-168 0 0,0-1 1 0 0,0 0 0 0 0,0 1 0 0 0,0-1-1 0 0,0 0 1 0 0,0 0 0 0 0,0 1 0 0 0,0-1 0 0 0,0 0-1 0 0,0 0 1 0 0,1 1 0 0 0,-1-1 0 0 0,0 0 0 0 0,0 0-1 0 0,0 1 1 0 0,0-1 0 0 0,0 0 0 0 0,1 0-1 0 0,-1 1 1 0 0,0-1 0 0 0,0 0 0 0 0,0 0 0 0 0,1 0-1 0 0,-1 1 1 0 0,0-1 0 0 0,0 0 0 0 0,1 0 0 0 0,-1 0-1 0 0,0 0 1 0 0,0 0 0 0 0,1 0 0 0 0,-1 1 0 0 0,0-1-1 0 0,0 0 1 0 0,1 0 0 0 0,-1 0 0 0 0,0 0-1 0 0,0 0 1 0 0,1 0 0 0 0,47 6 496 0 0,249-12 202 0 0,-51-1-1365 0 0,-220 8-1930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3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7241 0 0,'0'0'7031'0'0,"-5"13"-6123"0"0,2-7-844 0 0,-16 43 806 0 0,18-46-828 0 0,0 1 1 0 0,0-1-1 0 0,1 0 0 0 0,-1 1 0 0 0,1-1 1 0 0,0 1-1 0 0,0-1 0 0 0,0 1 1 0 0,0-1-1 0 0,0 1 0 0 0,1-1 1 0 0,-1 1-1 0 0,1-1 0 0 0,0 0 1 0 0,2 4-1 0 0,0-4-60 0 0,0 1 1 0 0,0-2-1 0 0,0 1 1 0 0,1 0-1 0 0,0-1 1 0 0,-1 1-1 0 0,1-1 0 0 0,0 0 1 0 0,0 0-1 0 0,0-1 1 0 0,0 1-1 0 0,0-1 1 0 0,6 1-1 0 0,25 12 40 0 0,-33-13 79 0 0,-1 0 0 0 0,1 1 0 0 0,0-1 0 0 0,-1 1 1 0 0,1-1-1 0 0,-1 1 0 0 0,0-1 0 0 0,1 1 0 0 0,-1 0 0 0 0,0 0 1 0 0,0-1-1 0 0,0 1 0 0 0,0 0 0 0 0,-1 0 0 0 0,1 0 0 0 0,0 0 1 0 0,-1 0-1 0 0,1 0 0 0 0,-1 0 0 0 0,0 1 0 0 0,0-1 0 0 0,0 0 1 0 0,0 0-1 0 0,0 0 0 0 0,0 0 0 0 0,0 0 0 0 0,-1 0 0 0 0,1 0 1 0 0,-1 0-1 0 0,0 0 0 0 0,1 0 0 0 0,-1 0 0 0 0,0 0 0 0 0,0 0 0 0 0,0 0 1 0 0,-2 2-1 0 0,1-1-106 0 0,0 0-1 0 0,0 0 1 0 0,0 1 0 0 0,-1-2 0 0 0,1 1 0 0 0,-1 0-1 0 0,0 0 1 0 0,0-1 0 0 0,0 0 0 0 0,0 1 0 0 0,0-1-1 0 0,0 0 1 0 0,-1-1 0 0 0,1 1 0 0 0,-1 0 0 0 0,1-1-1 0 0,-1 0 1 0 0,1 0 0 0 0,-1 0 0 0 0,-5 0 0 0 0,8-1-243 0 0,0 0 1 0 0,0 0 0 0 0,-1-1 0 0 0,1 1 0 0 0,0-1 0 0 0,0 1-1 0 0,0-1 1 0 0,0 1 0 0 0,0-1 0 0 0,0 0 0 0 0,0 0 0 0 0,0 1-1 0 0,0-1 1 0 0,0 0 0 0 0,0 0 0 0 0,0 0 0 0 0,1 0 0 0 0,-1 0 0 0 0,0 0-1 0 0,1 0 1 0 0,-1 0 0 0 0,1 0 0 0 0,-1 0 0 0 0,1 0 0 0 0,-1-1-1 0 0,1 1 1 0 0,0 0 0 0 0,-1 0 0 0 0,1-2 0 0 0,-7-21-6702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4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7537 0 0,'0'0'12445'0'0,"5"-6"-9394"0"0,21 39-2693 0 0,-14-16-293 0 0,6 8 246 0 0,-2 0-1 0 0,-1 1 0 0 0,16 36 0 0 0,48 165 68 0 0,-72-200-320 0 0,-1-1-1 0 0,-2 1 0 0 0,0 0 1 0 0,-2 0-1 0 0,-1 0 0 0 0,-4 49 0 0 0,3-72-82 0 0,-1-1 0 0 0,1 0-1 0 0,-1 0 1 0 0,0 0 0 0 0,0 0-1 0 0,0 0 1 0 0,0 0 0 0 0,-1 0-1 0 0,1 0 1 0 0,-1-1-1 0 0,0 1 1 0 0,0 0 0 0 0,0-1-1 0 0,0 0 1 0 0,0 1 0 0 0,0-1-1 0 0,-1 0 1 0 0,1 0 0 0 0,-1 0-1 0 0,0 0 1 0 0,1-1 0 0 0,-4 2-1 0 0,2-1-382 0 0,1-1-1 0 0,0 0 0 0 0,-1-1 1 0 0,1 1-1 0 0,-1 0 0 0 0,1-1 1 0 0,-1 0-1 0 0,1 0 0 0 0,-1 0 0 0 0,1 0 1 0 0,0-1-1 0 0,-1 1 0 0 0,-5-3 1 0 0,-26-10-8975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9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3344 0 0,'0'0'9667'0'0,"1"-7"-8734"0"0,3-32 3181 0 0,-2 46-1152 0 0,4 28-2595 0 0,2 216 2319 0 0,-7-152-4594 0 0,3-2-6353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0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1 182 964 0 0,'0'0'13334'0'0,"6"-10"-7170"0"0,18-27-4829 0 0,-18 27-1183 0 0,1 1 0 0 0,0-1-1 0 0,1 1 1 0 0,0 1 0 0 0,0 0-1 0 0,1 0 1 0 0,0 0 0 0 0,0 1-1 0 0,15-8 1 0 0,17-15 266 0 0,-40 29-388 0 0,0 0-1 0 0,0-1 1 0 0,1 1-1 0 0,-1 0 1 0 0,0 1-1 0 0,1-1 1 0 0,-1 0-1 0 0,1 0 1 0 0,-1 1-1 0 0,1-1 1 0 0,-1 1 0 0 0,1-1-1 0 0,0 1 1 0 0,-1-1-1 0 0,1 1 1 0 0,0 0-1 0 0,-1 0 1 0 0,1 0-1 0 0,0 0 1 0 0,-1 0-1 0 0,1 0 1 0 0,-1 1-1 0 0,1-1 1 0 0,0 0-1 0 0,-1 1 1 0 0,1-1 0 0 0,-1 1-1 0 0,1 0 1 0 0,-1-1-1 0 0,1 1 1 0 0,-1 0-1 0 0,1 0 1 0 0,-1 0-1 0 0,0 0 1 0 0,0 0-1 0 0,1 0 1 0 0,-1 0-1 0 0,0 1 1 0 0,0-1-1 0 0,0 0 1 0 0,0 1 0 0 0,-1-1-1 0 0,1 1 1 0 0,1 1-1 0 0,2 5 94 0 0,0 1 0 0 0,-1-1 1 0 0,0 1-1 0 0,0-1 0 0 0,-1 1 0 0 0,2 16 0 0 0,4 166-59 0 0,-8-177-161 0 0,-2-22-1676 0 0,1-3-3982 0 0,1-4-2198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7841 0 0,'0'0'13449'0'0,"9"-1"-12944"0"0,127-12 422 0 0,-136 20-4398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1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8613 0 0,'0'0'14177'0'0,"7"-3"-13649"0"0,-1 0-973 0 0,44-18 2151 0 0,-21 17-3014 0 0,-7 10-4677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1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6 4012 0 0,'0'0'16663'0'0,"0"0"-16558"0"0,1 0 0 0 0,-1 0 0 0 0,0 0 0 0 0,0 0 1 0 0,0 0-1 0 0,0 0 0 0 0,1 0 0 0 0,-1 0 0 0 0,0 0 0 0 0,0 0 0 0 0,0 0 0 0 0,0 0 0 0 0,1 0 0 0 0,-1 0 0 0 0,0 0 0 0 0,0-1 0 0 0,0 1 0 0 0,0 0 0 0 0,0 0 0 0 0,0 0 0 0 0,1 0 1 0 0,-1 0-1 0 0,0 0 0 0 0,0-1 0 0 0,0 1 0 0 0,0 0 0 0 0,0 0 0 0 0,0 0 0 0 0,0 0 0 0 0,0 0 0 0 0,0-1 0 0 0,0 1 0 0 0,0 0 0 0 0,0 0 0 0 0,0 0 0 0 0,0-1 0 0 0,0 1 0 0 0,0 0 1 0 0,0 0-1 0 0,0 0 0 0 0,0 0 0 0 0,0-1 0 0 0,0 1 0 0 0,0 0 0 0 0,0 0 0 0 0,0 0 0 0 0,-14 2-16 0 0,0 1-1 0 0,1 1 1 0 0,-1 0 0 0 0,-12 6-1 0 0,-42 12-125 0 0,67-20 34 0 0,1-1 0 0 0,-1 1 0 0 0,1-1 0 0 0,-1 1 0 0 0,1-1 0 0 0,0 1 0 0 0,0-1 0 0 0,-1 1 0 0 0,1-1 0 0 0,0 1 0 0 0,0-1 0 0 0,1 1 0 0 0,-1-1 0 0 0,0 1-1 0 0,0-1 1 0 0,1 3 0 0 0,8 48 139 0 0,-4-22-95 0 0,3 73 59 0 0,-6 115 0 0 0,-4-112-59 0 0,6-78-40 0 0,18-22 135 0 0,-11-5-98 0 0,82 9 8 0 0,-93-10 37 0 0,-15-2-3667 0 0,8-3-1324 0 0,-4-6-4016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2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1 304 10501 0 0,'0'0'10078'0'0,"4"-12"-9713"0"0,11-26 172 0 0,-2-1 0 0 0,-2-1-1 0 0,-2 1 1 0 0,8-68 0 0 0,-17 83 97 0 0,0 20-74 0 0,0 16-555 0 0,-3 253-100 0 0,3-265 89 0 0,-3 26-5717 0 0,1-19 249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2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11969 0 0,'0'0'10544'0'0,"5"0"-10531"0"0,4-1 25 0 0,0 0 0 0 0,0 0-1 0 0,0-1 1 0 0,0 0 0 0 0,0-1 0 0 0,-1 0 0 0 0,1-1 0 0 0,9-5-1 0 0,12-3-1781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3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9733 0 0,'0'0'10398'0'0,"22"-20"-8800"0"0,-16 14-1549 0 0,0 1 1 0 0,-1 0 0 0 0,2 0 0 0 0,-1 1-1 0 0,1-1 1 0 0,-1 1 0 0 0,13-5-1 0 0,-17 8-47 0 0,-1 1-1 0 0,0-1 1 0 0,0 1-1 0 0,0-1 1 0 0,1 1-1 0 0,-1-1 1 0 0,0 1 0 0 0,0 0-1 0 0,1 0 1 0 0,-1-1-1 0 0,0 1 1 0 0,1 0-1 0 0,-1 0 1 0 0,0 0-1 0 0,0 0 1 0 0,1 1-1 0 0,-1-1 1 0 0,0 0-1 0 0,1 1 1 0 0,-1-1-1 0 0,0 0 1 0 0,0 1-1 0 0,0-1 1 0 0,1 1-1 0 0,-1 0 1 0 0,0-1-1 0 0,0 1 1 0 0,0 0-1 0 0,0 0 1 0 0,0 0-1 0 0,0 0 1 0 0,0 0-1 0 0,-1 0 1 0 0,1 0-1 0 0,0 0 1 0 0,0 0-1 0 0,-1 0 1 0 0,1 0-1 0 0,-1 0 1 0 0,1 1-1 0 0,-1-1 1 0 0,1 0-1 0 0,-1 0 1 0 0,0 1-1 0 0,1-1 1 0 0,-1 0-1 0 0,0 1 1 0 0,0-1-1 0 0,0 0 1 0 0,0 0 0 0 0,0 1-1 0 0,-1-1 1 0 0,1 3-1 0 0,0 5 31 0 0,0 1 0 0 0,-1 0-1 0 0,0 0 1 0 0,0-1 0 0 0,-1 1 0 0 0,0 0 0 0 0,-1-1-1 0 0,0 0 1 0 0,-1 0 0 0 0,0 0 0 0 0,-5 11-1 0 0,67-14-623 0 0,-52-5 594 0 0,0 1-1 0 0,0 0 1 0 0,-1 0-1 0 0,1 1 1 0 0,0 0-1 0 0,-1 0 1 0 0,10 7-1 0 0,-13-9 64 0 0,0 0 0 0 0,0 1-1 0 0,-1-1 1 0 0,1 1 0 0 0,0-1-1 0 0,-1 1 1 0 0,1 0 0 0 0,-1 0 0 0 0,1 0-1 0 0,-1 0 1 0 0,0 0 0 0 0,0 0-1 0 0,0 0 1 0 0,0 0 0 0 0,0 1-1 0 0,0-1 1 0 0,-1 0 0 0 0,1 0 0 0 0,-1 1-1 0 0,1-1 1 0 0,-1 0 0 0 0,0 1-1 0 0,0 2 1 0 0,-3-1 68 0 0,0-1 0 0 0,0 1 0 0 0,0-1 0 0 0,0 0 0 0 0,0 0-1 0 0,-1 0 1 0 0,0 0 0 0 0,1-1 0 0 0,-1 1 0 0 0,0-1 0 0 0,0 0 0 0 0,0 0-1 0 0,-7 2 1 0 0,6-2-17 0 0,-7 4-16 0 0,-2 0-1 0 0,1-1 1 0 0,-1 0-1 0 0,1-2 0 0 0,-1 1 1 0 0,0-1-1 0 0,-24 1 1 0 0,37-5-153 0 0,1 1 1 0 0,0 0-1 0 0,-1-1 0 0 0,1 1 1 0 0,0-1-1 0 0,-1 1 0 0 0,1-1 1 0 0,0 1-1 0 0,0-1 1 0 0,0 1-1 0 0,-1-1 0 0 0,1 1 1 0 0,0-1-1 0 0,0 1 0 0 0,0-1 1 0 0,0 1-1 0 0,0-1 1 0 0,0 1-1 0 0,0-1 0 0 0,0 1 1 0 0,0-1-1 0 0,0 1 1 0 0,0-1-1 0 0,0 1 0 0 0,1-1 1 0 0,-1 1-1 0 0,0-1 0 0 0,0 1 1 0 0,1-1-1 0 0,-1 1 1 0 0,0-1-1 0 0,0 1 0 0 0,1-1 1 0 0,-1 1-1 0 0,1-1 1 0 0,9-19-1508 0 0,-3 11 580 0 0,7-12-5119 0 0,0 0-1557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0:02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1044 0 0,'0'0'10330'0'0,"12"-7"-9461"0"0,2-1-548 0 0,0 1-1 0 0,0 1 1 0 0,1 0 0 0 0,0 1-1 0 0,0 0 1 0 0,23-3-1 0 0,-22 6-71 0 0,0 2 0 0 0,0-1 0 0 0,0 2 0 0 0,0 0 0 0 0,29 7 0 0 0,33 13-2162 0 0,-18-5-2401 0 0,-32-8-204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3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1 264 8929 0 0,'0'0'12428'0'0,"2"-8"-12191"0"0,-1 5-213 0 0,11-45 217 0 0,-1 0-1 0 0,-3-1 1 0 0,4-58-1 0 0,-12 107 43 0 0,0 24 163 0 0,7 257-491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3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11549 0 0,'0'0'11069'0'0,"66"-8"-10841"0"0,-46 1-92 0 0,-4 3-124 0 0,-4 0-12 0 0,4-2-80 0 0,-9 4-356 0 0,-2 0-500 0 0,-2 2-564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4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61 80 0 0,'0'0'20645'0'0,"53"-44"-19973"0"0,-51 42-672 0 0,1 0 1 0 0,-1 1 0 0 0,0-1 0 0 0,1 0 0 0 0,0 1 0 0 0,-1 0 0 0 0,1 0-1 0 0,0 0 1 0 0,-1 0 0 0 0,4-1 0 0 0,-5 2-3 0 0,0 0 1 0 0,0 0-1 0 0,0 0 0 0 0,0 0 1 0 0,0 0-1 0 0,0 0 0 0 0,-1 0 1 0 0,1 1-1 0 0,0-1 0 0 0,0 0 1 0 0,0 0-1 0 0,0 1 0 0 0,0-1 1 0 0,-1 0-1 0 0,1 1 0 0 0,0-1 1 0 0,0 1-1 0 0,0 0 0 0 0,-1-1 1 0 0,1 1-1 0 0,1 1 0 0 0,0 2 21 0 0,0 0 0 0 0,0 1-1 0 0,0-1 1 0 0,0 1-1 0 0,-1-1 1 0 0,0 1 0 0 0,0-1-1 0 0,0 1 1 0 0,0 0-1 0 0,-1 9 1 0 0,1 9 54 0 0,-2-16-49 0 0,1 0 0 0 0,0 0 0 0 0,1 0 0 0 0,0 0 1 0 0,0 0-1 0 0,0 0 0 0 0,3 8 0 0 0,-1-12-34 0 0,0 0-1 0 0,0 0 1 0 0,0-1-1 0 0,0 1 1 0 0,0-1-1 0 0,0 0 1 0 0,0 0-1 0 0,1 0 1 0 0,-1 0 0 0 0,1-1-1 0 0,0 1 1 0 0,-1-1-1 0 0,1 0 1 0 0,4 1-1 0 0,28 12 190 0 0,-32-12-132 0 0,-1 1 0 0 0,0-1-1 0 0,1 0 1 0 0,-1 1 0 0 0,0 0 0 0 0,0 0 0 0 0,0 0-1 0 0,-1 0 1 0 0,1 0 0 0 0,-1 0 0 0 0,0 1 0 0 0,0 0-1 0 0,0-1 1 0 0,0 1 0 0 0,0 0 0 0 0,-1 0 0 0 0,0-1-1 0 0,0 1 1 0 0,0 0 0 0 0,0 0 0 0 0,-1 1 0 0 0,1-1-1 0 0,-1 0 1 0 0,0 0 0 0 0,0 0 0 0 0,0 0 0 0 0,-1 0-1 0 0,0 0 1 0 0,0 0 0 0 0,0 0 0 0 0,0 0 0 0 0,0 0-1 0 0,-1 0 1 0 0,0 0 0 0 0,1-1 0 0 0,-1 1 0 0 0,-1-1-1 0 0,1 1 1 0 0,-1-1 0 0 0,1 0 0 0 0,-1 0-1 0 0,0 0 1 0 0,0 0 0 0 0,0-1 0 0 0,0 1 0 0 0,-1-1-1 0 0,1 1 1 0 0,-1-1 0 0 0,1 0 0 0 0,-1-1 0 0 0,0 1-1 0 0,-7 1 1 0 0,3 0-53 0 0,-1 0-1 0 0,1-1 1 0 0,0-1-1 0 0,-1 0 1 0 0,0 0-1 0 0,1 0 1 0 0,-1-1-1 0 0,1 0 1 0 0,-1-1-1 0 0,1 0 0 0 0,-13-3 1 0 0,-32-15-2551 0 0,-4-8-5732 0 0,25 12-1685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4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11641 0 0,'0'0'6549'0'0,"3"72"-5549"0"0,-3-40-288 0 0,2-1 44 0 0,1-3-392 0 0,2-2-288 0 0,0-6-76 0 0,2-4-172 0 0,6 0-756 0 0,-5-8-632 0 0,-3-4-1209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5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11117 0 0,'0'0'7829'0'0,"2"77"-7325"0"0,-4-49-124 0 0,2 2-208 0 0,0-1-172 0 0,0-3-220 0 0,0-6-836 0 0,5-6-764 0 0,-3-4-2637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5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0 337 6705 0 0,'0'0'10363'0'0,"4"-13"-9536"0"0,10-49 523 0 0,6-80 0 0 0,-12 24-837 0 0,-8 117-528 0 0,0 24-144 0 0,-2 63 174 0 0,0-46-671 0 0,1 1 0 0 0,11 80-1 0 0,-10-117 286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5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11101 0 0,'0'0'11109'0'0,"66"-54"-11109"0"0,-51 44-132 0 0,3 2-500 0 0,-5 1-552 0 0,-3 3-680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6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10077 0 0,'0'0'11390'0'0,"7"-6"-11505"0"0,1-2 97 0 0,-3 2 5 0 0,0 1-1 0 0,0 0 1 0 0,0 1 0 0 0,0-1-1 0 0,1 1 1 0 0,0 0 0 0 0,0 0-1 0 0,0 0 1 0 0,0 1 0 0 0,1 0-1 0 0,-1 0 1 0 0,1 1 0 0 0,0 0-1 0 0,11-2 1 0 0,-17 4 14 0 0,1 0 0 0 0,0 1 0 0 0,0-1-1 0 0,0 0 1 0 0,0 1 0 0 0,0-1 0 0 0,-1 1 0 0 0,1 0 0 0 0,0 0 0 0 0,-1 0 0 0 0,1 0-1 0 0,0 0 1 0 0,-1 0 0 0 0,1 0 0 0 0,-1 0 0 0 0,0 1 0 0 0,1-1 0 0 0,-1 0 0 0 0,0 1 0 0 0,0-1-1 0 0,0 1 1 0 0,0 0 0 0 0,0-1 0 0 0,0 1 0 0 0,0 0 0 0 0,0-1 0 0 0,-1 1 0 0 0,1 0-1 0 0,-1 0 1 0 0,1 0 0 0 0,-1 0 0 0 0,0-1 0 0 0,0 1 0 0 0,0 0 0 0 0,0 0 0 0 0,0 0-1 0 0,0 2 1 0 0,-1 5 26 0 0,1-1-1 0 0,-1 0 0 0 0,0 1 0 0 0,-1-1 1 0 0,0 0-1 0 0,0 0 0 0 0,-5 11 0 0 0,6-18-34 0 0,1 0-1 0 0,-1-1 1 0 0,1 1-1 0 0,-1 0 1 0 0,1 0-1 0 0,-1 0 1 0 0,1-1-1 0 0,0 1 1 0 0,-1 0-1 0 0,1 0 1 0 0,0 0-1 0 0,-1 0 1 0 0,1-1-1 0 0,0 1 1 0 0,0 0-1 0 0,0 0 1 0 0,0 0-1 0 0,0 0 1 0 0,0 0-1 0 0,0 0 1 0 0,0 0-1 0 0,0 0 1 0 0,1-1-1 0 0,-1 1 1 0 0,0 0-1 0 0,0 0 1 0 0,1 0-1 0 0,-1 0 1 0 0,1-1-1 0 0,-1 1 1 0 0,1 0-1 0 0,-1 0 1 0 0,2 1-1 0 0,30 0-439 0 0,-12-3 571 0 0,-19 1-111 0 0,1 0 0 0 0,-1 0 0 0 0,0 0 1 0 0,1 0-1 0 0,-1 0 0 0 0,1 0 0 0 0,-1 1 1 0 0,0-1-1 0 0,1 0 0 0 0,-1 1 0 0 0,0-1 0 0 0,0 1 1 0 0,1 0-1 0 0,-1-1 0 0 0,0 1 0 0 0,0 0 1 0 0,0 0-1 0 0,0 0 0 0 0,0 0 0 0 0,0 0 1 0 0,0 0-1 0 0,0 0 0 0 0,0 0 0 0 0,0 0 1 0 0,0 0-1 0 0,-1 0 0 0 0,1 1 0 0 0,0-1 1 0 0,-1 0-1 0 0,1 0 0 0 0,-1 1 0 0 0,1-1 1 0 0,-1 0-1 0 0,0 1 0 0 0,0-1 0 0 0,0 1 1 0 0,0-1-1 0 0,0 0 0 0 0,0 1 0 0 0,0-1 0 0 0,0 2 1 0 0,-1 1 83 0 0,1-1 0 0 0,-1 1 0 0 0,0 0 0 0 0,0-1 0 0 0,0 1 0 0 0,0-1 0 0 0,-1 1 0 0 0,0-1 0 0 0,1 0 1 0 0,-1 0-1 0 0,0 0 0 0 0,-1 0 0 0 0,1 0 0 0 0,0 0 0 0 0,-5 4 0 0 0,2-3-115 0 0,1-1 1 0 0,-1 1-1 0 0,0-1 0 0 0,0 0 0 0 0,-1 0 0 0 0,1 0 1 0 0,-1-1-1 0 0,1 0 0 0 0,-1 0 0 0 0,0 0 0 0 0,1 0 1 0 0,-1-1-1 0 0,0 0 0 0 0,0-1 0 0 0,0 1 1 0 0,-8-1-1 0 0,13-1-101 0 0,0 1 1 0 0,1 0 0 0 0,-1-1 0 0 0,0 1 0 0 0,1 0-1 0 0,-1-1 1 0 0,0 1 0 0 0,1-1 0 0 0,-1 1-1 0 0,1-1 1 0 0,-1 1 0 0 0,1-1 0 0 0,-1 0-1 0 0,1 1 1 0 0,0-1 0 0 0,-1 1 0 0 0,1-1 0 0 0,0 0-1 0 0,-1 1 1 0 0,1-1 0 0 0,0 0 0 0 0,0 0-1 0 0,-1 1 1 0 0,1-1 0 0 0,0 0 0 0 0,0 1-1 0 0,0-1 1 0 0,0 0 0 0 0,0 0 0 0 0,0 1 0 0 0,0-1-1 0 0,1-1 1 0 0,6-26-7958 0 0,4 10 2038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6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13 4912 0 0,'0'0'14380'0'0,"0"-13"-12529"0"0,122 13-380 0 0,-112 429 749 0 0,-7-348-2255 0 0,-1-44 61 0 0,-1-1-1 0 0,-2 1 1 0 0,-8 54 0 0 0,8-89 30 0 0,1-1 0 0 0,-1 1 1 0 0,0 0-1 0 0,0-1 1 0 0,0 1-1 0 0,0-1 0 0 0,0 1 1 0 0,0-1-1 0 0,0 0 1 0 0,0 1-1 0 0,-1-1 0 0 0,1 0 1 0 0,0 0-1 0 0,-1 0 1 0 0,1 0-1 0 0,-1 0 0 0 0,1 0 1 0 0,-1-1-1 0 0,0 1 1 0 0,1 0-1 0 0,-1-1 1 0 0,-1 1-1 0 0,-52 10 117 0 0,2 2-11 0 0,53-14-198 0 0,1 1 1 0 0,-1 0-1 0 0,0 0 0 0 0,0 0 0 0 0,0-1 0 0 0,0 1 0 0 0,0 0 0 0 0,0 0 0 0 0,0 0 0 0 0,0 0 0 0 0,0-1 0 0 0,1 1 0 0 0,-1 0 0 0 0,0 0 0 0 0,0-1 0 0 0,0 1 1 0 0,0 0-1 0 0,0 0 0 0 0,0 0 0 0 0,0-1 0 0 0,0 1 0 0 0,-1 0 0 0 0,1 0 0 0 0,0 0 0 0 0,0-1 0 0 0,0 1 0 0 0,0 0 0 0 0,0 0 0 0 0,0 0 0 0 0,0-1 0 0 0,0 1 0 0 0,0 0 1 0 0,-1 0-1 0 0,1 0 0 0 0,0 0 0 0 0,0 0 0 0 0,0-1 0 0 0,0 1 0 0 0,-1 0 0 0 0,1 0 0 0 0,0 0 0 0 0,0 0 0 0 0,0 0 0 0 0,-1 0 0 0 0,1 0 0 0 0,0 0 0 0 0,0-1 0 0 0,0 1 1 0 0,-1 0-1 0 0,1 0 0 0 0,0 0 0 0 0,0 0 0 0 0,0 0 0 0 0,-1 0 0 0 0,1 0 0 0 0,0 0 0 0 0,0 0 0 0 0,0 0 0 0 0,-1 1 0 0 0,1-1 0 0 0,0 0 0 0 0,0 0 0 0 0,0 0 0 0 0,-1 0 1 0 0,1 0-1 0 0,0 0 0 0 0,0 0 0 0 0,0 0 0 0 0,-1 1 0 0 0,8-22-4896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20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41 1264 0 0,'0'0'8664'0'0,"0"-7"-8118"0"0,6-27 9670 0 0,-4 41-10635 0 0,-5 5 511 0 0,0-1 0 0 0,0 0 0 0 0,-1 1 1 0 0,-1-1-1 0 0,0-1 0 0 0,0 1 1 0 0,-13 16-1 0 0,8-9-60 0 0,-97 176 14 0 0,111-193 85 0 0,0 0 1 0 0,0-1 0 0 0,-1 1 0 0 0,1-1-1 0 0,0 1 1 0 0,0-1 0 0 0,0 0 0 0 0,0-1-1 0 0,0 1 1 0 0,5-2 0 0 0,62-5-12 0 0,144-8 2170 0 0,-232-10-701 0 0,-137-188-1670 0 0,140 199-13 0 0,6 14-314 0 0,-1 26-369 0 0,4-3 991 0 0,-2-5-285 0 0,-1 1 1 0 0,-13 24-1 0 0,13-29-120 0 0,0 0 0 0 0,2 0 0 0 0,0 1 0 0 0,-8 30 0 0 0,21-54 205 0 0,0 0-1 0 0,1 0 0 0 0,1 1 1 0 0,-1 0-1 0 0,1 1 1 0 0,0 0-1 0 0,1 0 0 0 0,0 1 1 0 0,0 0-1 0 0,14-6 1 0 0,-24 12-16 0 0,0 0 1 0 0,1 0-1 0 0,-1 0 1 0 0,0 0-1 0 0,0 0 1 0 0,1 0-1 0 0,-1 0 1 0 0,0 0 0 0 0,0 0-1 0 0,1 0 1 0 0,-1 0-1 0 0,0 0 1 0 0,0 0-1 0 0,1 0 1 0 0,-1 0-1 0 0,0 0 1 0 0,0 0 0 0 0,1 1-1 0 0,-1-1 1 0 0,0 0-1 0 0,0 0 1 0 0,0 0-1 0 0,1 0 1 0 0,-1 0-1 0 0,0 1 1 0 0,0-1-1 0 0,0 0 1 0 0,0 0 0 0 0,1 0-1 0 0,-1 1 1 0 0,0-1-1 0 0,0 0 1 0 0,0 0-1 0 0,0 1 1 0 0,0-1-1 0 0,0 0 1 0 0,0 0 0 0 0,0 0-1 0 0,0 1 1 0 0,0-1-1 0 0,0 0 1 0 0,0 0-1 0 0,0 1 1 0 0,0-1-1 0 0,-2 19 38 0 0,-8 15 6 0 0,1-17-43 0 0,7-15-19 0 0,0 1 0 0 0,1 0 0 0 0,-1 0 0 0 0,1 0 0 0 0,0 0 0 0 0,-1 0-1 0 0,1 0 1 0 0,-1 6 0 0 0,2-8-84 0 0,14-12-222 0 0,68-66 746 0 0,-94 126 53 0 0,9-37-476 0 0,-6 30-101 0 0,9-41 4 0 0,13-32 144 0 0,4-1 290 0 0,-13 27-40 0 0,-11 23-240 0 0,3-9-273 0 0,1 1 0 0 0,0 0 0 0 0,0 0 1 0 0,1 0-1 0 0,0 0 0 0 0,-1 21 0 0 0,5-38-2717 0 0,1-2 126 0 0,-3 3-2108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0:05.2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6 380 0 0,'0'0'9744'0'0,"0"-6"-6075"0"0,3 141-774 0 0,-1-1-2925 0 0,-2-132-78 0 0,0-1 0 0 0,0 1 0 0 0,-1-1 0 0 0,1 1 0 0 0,-1-1 0 0 0,1 1 0 0 0,-1-1 0 0 0,1 0 0 0 0,-1 1 0 0 0,0-1 0 0 0,0 0 0 0 0,1 0 0 0 0,-1 1-1 0 0,-2 1 1 0 0,0-2-2606 0 0,8-11-217 0 0,1 3-1281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21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38 103 80 0 0,'0'0'15781'0'0,"-3"-9"-15074"0"0,-8-27 11 0 0,8 27 3890 0 0,1 15-4461 0 0,1-1-1 0 0,1 1 1 0 0,-1 0 0 0 0,1-1 0 0 0,0 1-1 0 0,0 0 1 0 0,2 10 0 0 0,0 5 120 0 0,9 205-130 0 0,-2-90-148 0 0,-6-46 152 0 0,-5-72-69 0 0,0-26 394 0 0,-2-31-91 0 0,-14-451-188 0 0,18 432-278 0 0,0 58 86 0 0,0 13-182 0 0,0 450-10 0 0,-5-743 414 0 0,5 279-202 0 0,-5 30-227 0 0,1 1 1 0 0,1-1-1 0 0,2 54 0 0 0,1-53-1547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24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0 353 3692 0 0,'0'0'12311'0'0,"17"17"-9086"0"0,-13-23-2924 0 0,0-1-1 0 0,-1 0 0 0 0,0 0 0 0 0,0 0 0 0 0,0 0 0 0 0,-1 0 1 0 0,0 0-1 0 0,-1-1 0 0 0,2-12 0 0 0,0 1-113 0 0,48-249 657 0 0,-47 297-555 0 0,2 49 1 0 0,-17 13 291 0 0,6-60-501 0 0,-1 48 1 0 0,4-68-25 0 0,-1-12-916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24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6217 0 0,'0'0'15053'0'0,"9"-5"-14795"0"0,2-2-314 0 0,0-1-77 0 0,0 1-1 0 0,0 0 1 0 0,0 1-1 0 0,1 1 1 0 0,0 0-1 0 0,0 0 0 0 0,23-5 1 0 0,-32 12-2357 0 0,-6 13-9091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25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97 8857 0 0,'0'0'10505'0'0,"-11"-1"-10307"0"0,56-38 462 0 0,-33 30-572 0 0,-6 3-71 0 0,0 1 0 0 0,1 0 0 0 0,-1 1-1 0 0,1-1 1 0 0,1 1 0 0 0,-1 0 0 0 0,0 1 0 0 0,1 0 0 0 0,0 0-1 0 0,14-3 1 0 0,-20 54 1223 0 0,-17 45-692 0 0,53-79-408 0 0,-21-10-23 0 0,47 13-343 0 0,-61-16 290 0 0,-1-1 1 0 0,0 1 0 0 0,1 0-1 0 0,-1 1 1 0 0,0-1-1 0 0,1 0 1 0 0,-1 1 0 0 0,0-1-1 0 0,0 1 1 0 0,0 0-1 0 0,0-1 1 0 0,0 1-1 0 0,-1 0 1 0 0,1 0 0 0 0,0 0-1 0 0,-1 1 1 0 0,0-1-1 0 0,1 0 1 0 0,-1 1 0 0 0,1 2-1 0 0,-2-3 18 0 0,0 0-1 0 0,0-1 1 0 0,0 1-1 0 0,-1 0 1 0 0,1 0-1 0 0,0 0 1 0 0,-1 0 0 0 0,1 0-1 0 0,-1-1 1 0 0,0 1-1 0 0,0 0 1 0 0,1-1-1 0 0,-1 1 1 0 0,0 0-1 0 0,0-1 1 0 0,-1 1 0 0 0,1-1-1 0 0,0 0 1 0 0,0 1-1 0 0,-1-1 1 0 0,1 0-1 0 0,-1 0 1 0 0,1 0-1 0 0,-1 0 1 0 0,0 0 0 0 0,1 0-1 0 0,-1 0 1 0 0,0 0-1 0 0,-2 0 1 0 0,-59 20 64 0 0,56-20-31 0 0,-13 3 124 0 0,0-2-1 0 0,0 0 0 0 0,-34-2 0 0 0,31 0-210 0 0,23 0-111 0 0,5-8-6944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25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0 274 1316 0 0,'0'0'15261'0'0,"18"-19"-11617"0"0,0-38-3181 0 0,-3-2 0 0 0,10-79 0 0 0,-26 340 1381 0 0,3-87-1510 0 0,-2-115 56 0 0,0 0-368 0 0,0-3-50 0 0,0 1-658 0 0,0-2-105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26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7401 0 0,'0'0'13598'0'0,"40"-23"-11646"0"0,-31 17-2153 0 0,32-18 613 0 0,-12 17-3847 0 0,-26 17-4899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26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1448 0 0,'0'0'19068'0'0,"3"-3"-18860"0"0,6-6-6 0 0,0-1-1 0 0,2 2 1 0 0,-1-1 0 0 0,13-7-1 0 0,-19 14-202 0 0,0-1-1 0 0,-1 1 0 0 0,1 0 1 0 0,0 1-1 0 0,0-1 0 0 0,0 1 1 0 0,1 0-1 0 0,-1 0 0 0 0,0 0 1 0 0,0 0-1 0 0,0 1 1 0 0,1-1-1 0 0,-1 1 0 0 0,0 0 1 0 0,1 1-1 0 0,-1-1 0 0 0,8 2 1 0 0,-10 0 18 0 0,0-1-1 0 0,0 1 1 0 0,-1-1 0 0 0,1 1 0 0 0,-1 0 0 0 0,1-1 0 0 0,-1 1 0 0 0,1 0 0 0 0,-1 0-1 0 0,0 0 1 0 0,0 0 0 0 0,0 0 0 0 0,0 0 0 0 0,-1 0 0 0 0,1 0 0 0 0,0 1-1 0 0,-1-1 1 0 0,1 0 0 0 0,-1 0 0 0 0,0 1 0 0 0,0-1 0 0 0,0 0 0 0 0,0 0 0 0 0,0 1-1 0 0,-1 2 1 0 0,-8 58 237 0 0,5-51-133 0 0,2 8-485 0 0,3-19 353 0 0,0 0 0 0 0,0 0 0 0 0,0-1 0 0 0,0 1 0 0 0,0 0 0 0 0,0-1 0 0 0,0 1 0 0 0,0 0 0 0 0,1-1 0 0 0,-1 1 0 0 0,0-1 0 0 0,0 0 0 0 0,1 1 0 0 0,-1-1 0 0 0,0 0 0 0 0,3 0 0 0 0,9 3 0 0 0,0 1 0 0 0,-1 0 0 0 0,0 1-1 0 0,0 0 1 0 0,0 1 0 0 0,16 10 0 0 0,-25-14 41 0 0,0 0 1 0 0,0 0-1 0 0,-1 0 1 0 0,1 1-1 0 0,-1-1 1 0 0,1 1-1 0 0,-1-1 1 0 0,0 1-1 0 0,0 0 1 0 0,0 0 0 0 0,0 0-1 0 0,-1 0 1 0 0,2 4-1 0 0,-2-6 42 0 0,-1 1 0 0 0,0 0 0 0 0,0 0 0 0 0,0 0 0 0 0,0 0 0 0 0,0 0 0 0 0,0 0 0 0 0,-1 0 0 0 0,1 0 0 0 0,0 0 0 0 0,-1-1 0 0 0,0 1 0 0 0,1 0 0 0 0,-1 0 0 0 0,0 0 0 0 0,0-1 0 0 0,0 1 0 0 0,0-1 0 0 0,0 1 0 0 0,0-1 0 0 0,-1 1 0 0 0,1-1 0 0 0,-1 1 0 0 0,1-1 0 0 0,-3 2 0 0 0,-3 2 42 0 0,0-1 1 0 0,0 0 0 0 0,0 0-1 0 0,0 0 1 0 0,-1-1 0 0 0,0 0 0 0 0,1 0-1 0 0,-1-1 1 0 0,0 0 0 0 0,-1-1 0 0 0,1 0-1 0 0,-9 1 1 0 0,-18-1 28 0 0,-51-3 0 0 0,63 0-144 0 0,20 3-25 0 0,1-1 0 0 0,-1 0 0 0 0,1 0 0 0 0,0 0-1 0 0,-1-1 1 0 0,1 1 0 0 0,0-1 0 0 0,0 1 0 0 0,-1-1-1 0 0,1 0 1 0 0,0 1 0 0 0,0-1 0 0 0,-3-2 0 0 0,8-6-3393 0 0,13-5-4905 0 0,-4 4-2037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27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1 215 208 0 0,'3'-1'20593'0'0,"12"-9"-19531"0"0,-10 2-943 0 0,-1 0 0 0 0,0-1 0 0 0,0 0-1 0 0,0 0 1 0 0,-1 0 0 0 0,-1 0 0 0 0,1 0-1 0 0,-2-1 1 0 0,1 1 0 0 0,-1-1 0 0 0,-1-15-1 0 0,1 10-52 0 0,1 0-1 0 0,0 0 1 0 0,5-20-1 0 0,-9 55 19 0 0,1 0 0 0 0,0 0 1 0 0,4 27-1 0 0,-1 9 33 0 0,3 29 96 0 0,-1-44-335 0 0,-4-33-346 0 0,-2-12-412 0 0,-1-8-3935 0 0,1 4-1420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28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2672 0 0,'0'0'17080'0'0,"10"-3"-16501"0"0,12-6-390 0 0,59-17-71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28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56 9973 0 0,'0'0'11435'0'0,"-7"5"-11231"0"0,33-20 288 0 0,45-21-58 0 0,-67 34-444 0 0,-1 1 0 0 0,1-1 0 0 0,0 1-1 0 0,0 0 1 0 0,0 0 0 0 0,0 1 0 0 0,0-1-1 0 0,0 1 1 0 0,0 0 0 0 0,0 0 0 0 0,0 0 0 0 0,0 1-1 0 0,0-1 1 0 0,0 1 0 0 0,7 2 0 0 0,-9-1 18 0 0,1-1 1 0 0,-2 1-1 0 0,1 0 1 0 0,0 0-1 0 0,0 0 1 0 0,-1 0-1 0 0,1 1 1 0 0,-1-1 0 0 0,1 0-1 0 0,-1 1 1 0 0,0-1-1 0 0,0 1 1 0 0,0-1-1 0 0,-1 1 1 0 0,1-1-1 0 0,0 1 1 0 0,-1 0-1 0 0,0-1 1 0 0,1 1 0 0 0,-1 0-1 0 0,0-1 1 0 0,-1 1-1 0 0,1 4 1 0 0,-1-1 75 0 0,1 0 1 0 0,-1 0 0 0 0,0 0 0 0 0,0 0 0 0 0,0 0-1 0 0,-1-1 1 0 0,0 1 0 0 0,0 0 0 0 0,-6 8-1 0 0,7-12 16 0 0,-1 2 94 0 0,-1 0-1 0 0,0 1 1 0 0,-1-1 0 0 0,1-1 0 0 0,-1 1-1 0 0,1 0 1 0 0,-1-1 0 0 0,0 0 0 0 0,-1 1 0 0 0,-6 3-1 0 0,11-7-21 0 0,45 28-875 0 0,-35-20 706 0 0,-1 1-1 0 0,0 0 1 0 0,16 20 0 0 0,-23-26 9 0 0,0 0 1 0 0,0-1 0 0 0,0 1 0 0 0,0 0 0 0 0,0 0 0 0 0,-1 0-1 0 0,1 1 1 0 0,-1-1 0 0 0,0 0 0 0 0,0 1 0 0 0,0-1 0 0 0,0 0-1 0 0,-1 1 1 0 0,1-1 0 0 0,-1 1 0 0 0,0-1 0 0 0,0 1 0 0 0,0-1 0 0 0,-1 6-1 0 0,-1-7 7 0 0,1 1 0 0 0,-1 0 0 0 0,0-1 0 0 0,0 1 0 0 0,0-1 0 0 0,0 1 0 0 0,0-1 1 0 0,-1 0-1 0 0,1 0 0 0 0,-1 0 0 0 0,1 0 0 0 0,-1 0 0 0 0,0-1 0 0 0,0 1 0 0 0,1-1 0 0 0,-1 0 0 0 0,0 0 0 0 0,0 0 0 0 0,-4 1 0 0 0,-67 9 115 0 0,56-9-69 0 0,-133 4 889 0 0,150-6-992 0 0,0 0 0 0 0,1 0 0 0 0,-1 0 0 0 0,0-1-1 0 0,1 1 1 0 0,-1 0 0 0 0,1 0 0 0 0,-1 0 0 0 0,1-1-1 0 0,-1 1 1 0 0,1 0 0 0 0,-1-1 0 0 0,1 1 0 0 0,-1 0-1 0 0,1-1 1 0 0,-1 1 0 0 0,1-1 0 0 0,-1 1 0 0 0,1-1-1 0 0,0 1 1 0 0,-1-1 0 0 0,1 1 0 0 0,0-1 0 0 0,-1 1-1 0 0,1-1 1 0 0,0 0 0 0 0,0 1 0 0 0,0-1 0 0 0,-1 1-1 0 0,1-1 1 0 0,0 0 0 0 0,0 0 0 0 0,-1-26-5132 0 0,2 19 590 0 0,-1-20-9962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09:35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 0 0,'0'0'3396'0'0,"6"28"-4314"0"0,-6-29 1077 0 0,1 1-1 0 0,0-1 0 0 0,0 0 1 0 0,-1 1-1 0 0,1-1 1 0 0,-1 0-1 0 0,1 1 0 0 0,-1-1 1 0 0,1 0-1 0 0,-1 0 1 0 0,1 1-1 0 0,-1-1 1 0 0,0 0-1 0 0,1 0 0 0 0,-1 0 1 0 0,0 0-1 0 0,0 0 1 0 0,0 1-1 0 0,1-1 0 0 0,-1-3 2063 0 0,1 15-986 0 0,-1-5-1151 0 0,2 3-49 0 0,0 1 0 0 0,1 0 0 0 0,0-1 0 0 0,1 0 0 0 0,0 0 0 0 0,0 0 0 0 0,1 0 0 0 0,7 9 0 0 0,7 15 463 0 0,31 55 125 0 0,-27-50 6 0 0,24 53 0 0 0,71 147-549 0 0,-22-50-155 0 0,75 143-168 0 0,42 113 107 0 0,51 121 168 0 0,-199-431-1 0 0,92 205-81 0 0,27 48-8 0 0,-2-18 88 0 0,67 129-93 0 0,-51-58-91 0 0,-43-82-202 0 0,25 48 293 0 0,-51-104-38 0 0,153 352 37 0 0,16-29 292 0 0,-220-478-208 0 0,109 215-45 0 0,-42-89-7 0 0,-51-101-7 0 0,-58-90-51 0 0,-36-81 88 0 0,21 35 571 0 0,15 18 661 0 0,-27-40-808 0 0,0-1 0 0 0,0 0 0 0 0,17 18 0 0 0,-16-20-42 0 0,-1 1 0 0 0,0 0-1 0 0,13 23 1 0 0,17 21-220 0 0,-28-46 86 0 0,5 9 117 0 0,-12-15 120 0 0,-1-1-1852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0:05.7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3436 0 0,'0'0'9545'0'0,"9"4"-8884"0"0,3 1-505 0 0,0-2 1 0 0,0 0-1 0 0,0 0 0 0 0,0-1 1 0 0,0 0-1 0 0,1-1 1 0 0,-1-1-1 0 0,0 0 0 0 0,1-1 1 0 0,-1 0-1 0 0,0 0 0 0 0,14-5 1 0 0,3-5-84 0 0,-24 8-73 0 0,0 0 0 0 0,1 1 1 0 0,-1 0-1 0 0,1 0 0 0 0,0 1 0 0 0,-1-1 0 0 0,9 0 0 0 0,-13 45 455 0 0,5-16-331 0 0,-1 0 0 0 0,-2 1 0 0 0,0 0 0 0 0,-2 0 0 0 0,-1 0 0 0 0,-6 42 0 0 0,6-64-2162 0 0,11-20-6705 0 0,-4 3 3460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34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37 133 872 0 0,'-4'8'20813'0'0,"-15"25"-20869"0"0,17-27 78 0 0,1 0 0 0 0,-1 1-1 0 0,1-1 1 0 0,0 0 0 0 0,1 1 0 0 0,0-1 0 0 0,0 0 0 0 0,0 1 0 0 0,0-1 0 0 0,1 0 0 0 0,1 1 0 0 0,-1-1 0 0 0,3 9 0 0 0,-2-12-9 0 0,-1 0 1 0 0,1 1 0 0 0,-1-1 0 0 0,1 0 0 0 0,0 0-1 0 0,0 0 1 0 0,0 0 0 0 0,0 0 0 0 0,1-1-1 0 0,-1 1 1 0 0,1-1 0 0 0,0 1 0 0 0,0-1 0 0 0,0 0-1 0 0,0 0 1 0 0,0 0 0 0 0,0-1 0 0 0,0 1 0 0 0,0-1-1 0 0,1 1 1 0 0,-1-1 0 0 0,1 0 0 0 0,-1 0-1 0 0,1-1 1 0 0,4 1 0 0 0,1 0 82 0 0,0-1 0 0 0,0 0 0 0 0,0-1 0 0 0,0 0 0 0 0,-1 0 0 0 0,1-1 0 0 0,0 0 0 0 0,-1-1 0 0 0,1 1 0 0 0,-1-2 0 0 0,0 1 0 0 0,0-1 0 0 0,9-6 0 0 0,-12 6-60 0 0,1 0 0 0 0,-1 0 0 0 0,0-1-1 0 0,-1 0 1 0 0,1 0 0 0 0,-1 0 0 0 0,0 0 0 0 0,-1-1-1 0 0,1 1 1 0 0,-1-1 0 0 0,0 0 0 0 0,0 0-1 0 0,-1 0 1 0 0,1-1 0 0 0,-2 1 0 0 0,1-1 0 0 0,-1 1-1 0 0,2-12 1 0 0,-3 12 18 0 0,1-1 1 0 0,-1 1-1 0 0,-1-1 0 0 0,1 0 0 0 0,-1 1 0 0 0,0-1 1 0 0,0 1-1 0 0,-1-1 0 0 0,0 1 0 0 0,0 0 0 0 0,-1-1 1 0 0,1 1-1 0 0,-1 0 0 0 0,-1 1 0 0 0,1-1 0 0 0,-1 0 1 0 0,0 1-1 0 0,0 0 0 0 0,0 0 0 0 0,-1 0 1 0 0,-7-5-1 0 0,5 5 7 0 0,0 0 1 0 0,-1 0 0 0 0,1 1-1 0 0,-1 0 1 0 0,0 1-1 0 0,-1-1 1 0 0,1 2 0 0 0,0-1-1 0 0,-1 1 1 0 0,0 0-1 0 0,1 1 1 0 0,-1 0 0 0 0,0 0-1 0 0,0 1 1 0 0,-13 1-1 0 0,18-1-55 0 0,1 1-1 0 0,-1-1 1 0 0,0 1-1 0 0,1 0 1 0 0,-1 0-1 0 0,1 0 1 0 0,-1 0-1 0 0,1 1 1 0 0,0-1-1 0 0,-1 1 1 0 0,1 0-1 0 0,0 0 1 0 0,0 0-1 0 0,0 0 0 0 0,0 1 1 0 0,1-1-1 0 0,-1 1 1 0 0,1 0-1 0 0,-1 0 1 0 0,1 0-1 0 0,0 0 1 0 0,0 0-1 0 0,0 0 1 0 0,1 0-1 0 0,-1 1 1 0 0,1-1-1 0 0,0 0 1 0 0,0 1-1 0 0,0 0 0 0 0,0-1 1 0 0,0 1-1 0 0,1-1 1 0 0,0 6-1 0 0,-1-4-263 0 0,2 0-1 0 0,-1 1 1 0 0,1-1-1 0 0,-1 0 1 0 0,1 1-1 0 0,1-1 0 0 0,-1 0 1 0 0,1 0-1 0 0,4 9 1 0 0,-4-10-515 0 0,1 0 1 0 0,-1 0-1 0 0,1 0 1 0 0,-1-1-1 0 0,1 1 0 0 0,0-1 1 0 0,1 0-1 0 0,-1 1 1 0 0,1-2-1 0 0,-1 1 1 0 0,9 5-1 0 0,3-3-10897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36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27 652 0 0,'0'0'9079'0'0,"38"2"-4527"0"0,-19 1-3807 0 0,1-1 0 0 0,-1-1 0 0 0,1 0 0 0 0,-1-2 0 0 0,35-5 0 0 0,-29 3-603 0 0,-1 1 1 0 0,46 2-1 0 0,-66 0-134 0 0,0 1-1 0 0,-1 0 0 0 0,1 0 0 0 0,0 0 0 0 0,-1 1 1 0 0,1-1-1 0 0,-1 1 0 0 0,0 0 0 0 0,0 0 0 0 0,1 0 0 0 0,-1 0 1 0 0,3 4-1 0 0,-5-6 66 0 0,-27-2 207 0 0,-27-6-1890 0 0,0 2 0 0 0,-1 3 0 0 0,-78 5 0 0 0,35-1 1515 0 0,96-1 319 0 0,33-21 1713 0 0,-9 17-2009 0 0,0 1 1 0 0,1 1-1 0 0,-1 2 0 0 0,1 0 1 0 0,43 6-1 0 0,-53-4-480 0 0,14 1-2340 0 0,0 2-3931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37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79 1460 0 0,'0'0'3271'0'0,"-2"3"-3766"0"0,-4 23 16730 0 0,2 0-14827 0 0,0-2-1833 0 0,4-23 429 0 0,0 6-3 0 0,0 0 0 0 0,0 0 0 0 0,1 0 1 0 0,-1 0-1 0 0,2 0 0 0 0,3 13 0 0 0,-4-18-4 0 0,0 0 1 0 0,0 0-1 0 0,0 0 0 0 0,1 0 0 0 0,-1 0 1 0 0,1 0-1 0 0,0-1 0 0 0,-1 1 0 0 0,1 0 0 0 0,0-1 1 0 0,0 0-1 0 0,0 1 0 0 0,0-1 0 0 0,0 0 1 0 0,0 0-1 0 0,0 0 0 0 0,0 0 0 0 0,1-1 0 0 0,-1 1 1 0 0,0 0-1 0 0,0-1 0 0 0,1 0 0 0 0,-1 0 1 0 0,0 1-1 0 0,4-2 0 0 0,5 2 52 0 0,1-1-1 0 0,0 0 1 0 0,0-1 0 0 0,-1 0-1 0 0,1-1 1 0 0,0 0 0 0 0,-1-1-1 0 0,16-6 1 0 0,-23 7-13 0 0,0 1-1 0 0,0-1 1 0 0,-1 0-1 0 0,1 0 1 0 0,-1-1-1 0 0,1 1 1 0 0,-1-1-1 0 0,0 1 1 0 0,0-1-1 0 0,0 0 1 0 0,0 0-1 0 0,0 0 1 0 0,-1-1-1 0 0,1 1 1 0 0,-1-1-1 0 0,0 1 1 0 0,0-1-1 0 0,0 0 1 0 0,-1 0-1 0 0,1 0 1 0 0,-1 0-1 0 0,0 0 1 0 0,0 0-1 0 0,0 0 1 0 0,-1 0-1 0 0,1-6 1 0 0,-1 5-10 0 0,-1 1 1 0 0,1-1 0 0 0,-1 1-1 0 0,1-1 1 0 0,-1 1 0 0 0,-1-1-1 0 0,1 1 1 0 0,-1 0 0 0 0,1-1-1 0 0,-1 1 1 0 0,0 0 0 0 0,-1 0-1 0 0,1 0 1 0 0,-1 1 0 0 0,0-1-1 0 0,1 0 1 0 0,-2 1 0 0 0,1 0-1 0 0,0 0 1 0 0,-1 0-1 0 0,1 0 1 0 0,-1 0 0 0 0,0 1-1 0 0,0 0 1 0 0,-5-3 0 0 0,1 2 11 0 0,-1 0 0 0 0,0 0 0 0 0,1 1 0 0 0,-1 0 0 0 0,0 0 0 0 0,0 1 0 0 0,0 0 0 0 0,0 1 0 0 0,0 0 0 0 0,-1 0 0 0 0,1 1 0 0 0,-10 2 0 0 0,14-1-48 0 0,0-1 0 0 0,0 2 0 0 0,1-1-1 0 0,-1 0 1 0 0,1 1 0 0 0,-1 0 0 0 0,1 0 0 0 0,0 0-1 0 0,0 0 1 0 0,1 1 0 0 0,-1-1 0 0 0,1 1 0 0 0,-1 0 0 0 0,1 0-1 0 0,0 1 1 0 0,1-1 0 0 0,-1 0 0 0 0,1 1 0 0 0,0 0-1 0 0,0-1 1 0 0,0 1 0 0 0,1 0 0 0 0,-1 0 0 0 0,1 0-1 0 0,1 0 1 0 0,-2 9 0 0 0,2-10 0 0 0,-1 0 0 0 0,1-1 0 0 0,0 1 0 0 0,0 0 0 0 0,0-1 0 0 0,0 1 0 0 0,0-1 0 0 0,1 1 0 0 0,0 0 0 0 0,0-1 0 0 0,0 1 0 0 0,0-1 0 0 0,0 0 0 0 0,1 1 0 0 0,-1-1 0 0 0,1 0 0 0 0,0 0 0 0 0,0 0 0 0 0,0 0 0 0 0,1 0 0 0 0,-1 0 0 0 0,1-1 0 0 0,-1 1 0 0 0,1-1 0 0 0,0 0 0 0 0,0 1 0 0 0,0-1 0 0 0,0-1 0 0 0,0 1 0 0 0,1 0 0 0 0,-1-1 0 0 0,0 0 0 0 0,1 1 0 0 0,-1-1 0 0 0,1-1 0 0 0,-1 1 0 0 0,6 0 0 0 0,0 0 23 0 0,1-1-1 0 0,-1 0 0 0 0,0-1 1 0 0,1 0-1 0 0,-1 0 0 0 0,0-1 1 0 0,0 0-1 0 0,0-1 0 0 0,0 0 0 0 0,-1 0 1 0 0,15-8-1 0 0,-19 8-8 0 0,1 0 0 0 0,-1 0 0 0 0,0-1 0 0 0,-1 1 1 0 0,1-1-1 0 0,-1 0 0 0 0,1 0 0 0 0,-1 0 0 0 0,0 0 0 0 0,-1-1 0 0 0,1 1 0 0 0,-1-1 0 0 0,0 1 1 0 0,0-1-1 0 0,0 0 0 0 0,0 0 0 0 0,-1 0 0 0 0,0 0 0 0 0,0 0 0 0 0,-1 0 0 0 0,1-1 0 0 0,-1-6 0 0 0,0 9-6 0 0,0 0 0 0 0,0 0 0 0 0,0 0 0 0 0,0 0 0 0 0,-1 0 0 0 0,1 0 0 0 0,-1 0 0 0 0,0 0 0 0 0,0 0 0 0 0,0 0 0 0 0,0 0 0 0 0,0 1 0 0 0,-1-1 0 0 0,1 0 0 0 0,-1 1 0 0 0,0-1 0 0 0,0 1 0 0 0,0 0 0 0 0,0-1 0 0 0,0 1 0 0 0,0 0 0 0 0,-4-2 0 0 0,2 2-7 0 0,0 0 0 0 0,0 1-1 0 0,-1-1 1 0 0,1 1-1 0 0,-1 0 1 0 0,1 0-1 0 0,-1 0 1 0 0,1 1-1 0 0,-1-1 1 0 0,1 1-1 0 0,-1 0 1 0 0,1 1-1 0 0,-1-1 1 0 0,-8 3-1 0 0,4 0-6 0 0,0 0 0 0 0,0 0-1 0 0,1 1 1 0 0,-1 0-1 0 0,1 0 1 0 0,0 1-1 0 0,0 0 1 0 0,1 0 0 0 0,-1 1-1 0 0,-8 10 1 0 0,12-13-9 0 0,0 1 1 0 0,1-1-1 0 0,-1 1 1 0 0,1 0-1 0 0,0 0 0 0 0,0 0 1 0 0,0 1-1 0 0,1-1 1 0 0,-1 1-1 0 0,1-1 1 0 0,0 1-1 0 0,1 0 1 0 0,-1 0-1 0 0,1 0 1 0 0,0 0-1 0 0,0 0 1 0 0,1 0-1 0 0,-1 0 1 0 0,1 0-1 0 0,1 8 0 0 0,0-11 30 0 0,0 0-1 0 0,0 0 0 0 0,0 0 0 0 0,1 0 1 0 0,-1 0-1 0 0,1 0 0 0 0,-1 0 0 0 0,1 0 1 0 0,0 0-1 0 0,0-1 0 0 0,0 1 0 0 0,0-1 1 0 0,0 0-1 0 0,0 1 0 0 0,0-1 0 0 0,0 0 1 0 0,1 0-1 0 0,-1 0 0 0 0,0-1 0 0 0,1 1 1 0 0,-1 0-1 0 0,1-1 0 0 0,-1 0 0 0 0,0 1 1 0 0,1-1-1 0 0,2 0 0 0 0,8 1 63 0 0,0-1 0 0 0,-1 0 0 0 0,21-3 0 0 0,-24 1-44 0 0,0 1-1 0 0,-1-2 0 0 0,1 1 1 0 0,-1-1-1 0 0,1-1 1 0 0,-1 0-1 0 0,0 0 0 0 0,0 0 1 0 0,-1-1-1 0 0,1 0 1 0 0,-1-1-1 0 0,0 1 0 0 0,12-14 1 0 0,-17 16-7 0 0,1 0-1 0 0,-1 0 1 0 0,0-1 0 0 0,0 1 0 0 0,0 0 0 0 0,0-1 0 0 0,-1 1 0 0 0,1-1 0 0 0,-1 0 0 0 0,0 1-1 0 0,0-1 1 0 0,0 0 0 0 0,-1 0 0 0 0,1 1 0 0 0,-1-1 0 0 0,0 0 0 0 0,0 0 0 0 0,0 0-1 0 0,-1 0 1 0 0,1 0 0 0 0,-1 1 0 0 0,0-1 0 0 0,0 0 0 0 0,0 0 0 0 0,-1 1 0 0 0,1-1-1 0 0,-1 1 1 0 0,0 0 0 0 0,0-1 0 0 0,0 1 0 0 0,0 0 0 0 0,-1 0 0 0 0,1 0 0 0 0,-5-4 0 0 0,3 4-17 0 0,0-1 0 0 0,0 1 0 0 0,-1 0 0 0 0,1 0 0 0 0,-1 0 0 0 0,0 1 0 0 0,0-1 0 0 0,0 1 0 0 0,0 1 0 0 0,0-1 0 0 0,0 0 0 0 0,0 1 0 0 0,0 0 0 0 0,-1 1 0 0 0,1-1 0 0 0,0 1 0 0 0,-1 0 0 0 0,1 0 0 0 0,-1 0 0 0 0,1 1 0 0 0,-7 2 0 0 0,6-2 2 0 0,0 0 0 0 0,0 1 0 0 0,0 0 0 0 0,0 0 1 0 0,1 0-1 0 0,-1 1 0 0 0,1 0 0 0 0,-1 0 0 0 0,1 0 0 0 0,0 1 0 0 0,0 0 0 0 0,1 0 0 0 0,-1 0 0 0 0,1 0 0 0 0,0 1 0 0 0,0 0 0 0 0,0 0 0 0 0,-3 6 0 0 0,6-10-29 0 0,0 1-1 0 0,0-1 1 0 0,0 1 0 0 0,0-1-1 0 0,1 1 1 0 0,-1-1 0 0 0,0 1-1 0 0,1-1 1 0 0,-1 1 0 0 0,1 0-1 0 0,0-1 1 0 0,0 1 0 0 0,-1 0-1 0 0,1-1 1 0 0,0 1-1 0 0,1 0 1 0 0,-1-1 0 0 0,0 1-1 0 0,0 0 1 0 0,1-1 0 0 0,-1 1-1 0 0,1-1 1 0 0,-1 1 0 0 0,1 0-1 0 0,0-1 1 0 0,-1 1 0 0 0,1-1-1 0 0,0 0 1 0 0,0 1-1 0 0,0-1 1 0 0,0 0 0 0 0,0 1-1 0 0,0-1 1 0 0,1 0 0 0 0,-1 0-1 0 0,0 0 1 0 0,1 0 0 0 0,-1 0-1 0 0,1 0 1 0 0,-1-1 0 0 0,1 1-1 0 0,-1 0 1 0 0,1-1 0 0 0,-1 1-1 0 0,1-1 1 0 0,0 1-1 0 0,2-1 1 0 0,43 5-2362 0 0,-4-7-3421 0 0,-11-5-3599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40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1632 0 0,'0'0'6525'0'0,"69"19"-5773"0"0,-49-17-156 0 0,6-2-376 0 0,-1 0-220 0 0,3 0-364 0 0,-7-2-1180 0 0,-4 0-808 0 0,1-2-2869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40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6005 0 0,'0'0'9548'0'0,"12"2"-9140"0"0,0-1-342 0 0,-1 1-1 0 0,1 1 1 0 0,0-1 0 0 0,0 2-1 0 0,-1 0 1 0 0,0 0 0 0 0,0 1 0 0 0,0 0-1 0 0,-1 1 1 0 0,1 0 0 0 0,-1 1-1 0 0,-1 0 1 0 0,11 9 0 0 0,-20-14-79 0 0,1-1-1 0 0,0 0 1 0 0,-1 0 0 0 0,1 1 0 0 0,-1-1 0 0 0,0 0-1 0 0,1 1 1 0 0,-1-1 0 0 0,0 0 0 0 0,0 1-1 0 0,0-1 1 0 0,0 1 0 0 0,0-1 0 0 0,0 0 0 0 0,0 1-1 0 0,0-1 1 0 0,0 0 0 0 0,-1 1 0 0 0,1-1-1 0 0,-1 0 1 0 0,1 1 0 0 0,-1-1 0 0 0,1 0 0 0 0,-1 0-1 0 0,0 1 1 0 0,0-1 0 0 0,1 0 0 0 0,-1 0-1 0 0,0 0 1 0 0,0 0 0 0 0,0 0 0 0 0,0 0-1 0 0,0 0 1 0 0,0-1 0 0 0,-2 2 0 0 0,-41 29-667 0 0,43-31 615 0 0,-24 13-1968 0 0,-15 3-2925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42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1 254 2796 0 0,'0'0'12357'0'0,"2"-14"-6781"0"0,5-7-4624 0 0,7-9-923 0 0,-2 0 0 0 0,-1-1 0 0 0,8-35 0 0 0,-1 5 60 0 0,-15 157 430 0 0,-3 125-134 0 0,-35-199-553 0 0,17-9 129 0 0,33-13 389 0 0,16-3 409 0 0,73 1 209 0 0,-104 2-982 0 0,7-2-3093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42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5276 0 0,'0'0'13002'0'0,"11"-2"-12274"0"0,-5 1-659 0 0,12-2 224 0 0,0-1 1 0 0,0-1-1 0 0,23-9 1 0 0,-41 14-311 0 0,0 0 1 0 0,0 0 0 0 0,0 0 0 0 0,0 0 0 0 0,0-1 0 0 0,0 1 0 0 0,0 0 0 0 0,1 0 0 0 0,-1 0 0 0 0,0 0 0 0 0,0 0 0 0 0,0 0 0 0 0,0 0 0 0 0,0 0 0 0 0,0 0 0 0 0,0 0 0 0 0,1 0 0 0 0,-1 0 0 0 0,0 0 0 0 0,0 0 0 0 0,0 0 0 0 0,0 0 0 0 0,0 0-1 0 0,0 0 1 0 0,1 0 0 0 0,-1 0 0 0 0,0 0 0 0 0,0 0 0 0 0,0 0 0 0 0,0 0 0 0 0,0 0 0 0 0,0 0 0 0 0,0 0 0 0 0,1 0 0 0 0,-1 0 0 0 0,0 0 0 0 0,0 0 0 0 0,0 0 0 0 0,0 0 0 0 0,0 0 0 0 0,0 0 0 0 0,0 0 0 0 0,0 1 0 0 0,1-1 0 0 0,-1 0 0 0 0,0 0 0 0 0,0 0-1 0 0,0 0 1 0 0,0 0 0 0 0,0 0 0 0 0,0 0 0 0 0,0 1 0 0 0,0-1 0 0 0,0 0 0 0 0,0 0 0 0 0,0 0 0 0 0,0 0 0 0 0,0 0 0 0 0,0 0 0 0 0,0 0 0 0 0,0 1 0 0 0,0-1 0 0 0,0 0 0 0 0,0 0 0 0 0,0 0 0 0 0,0 0 0 0 0,-8 11-2344 0 0,-14 3-1049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46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0 198 784 0 0,'0'0'10312'0'0,"5"-1"-9476"0"0,46-10 1675 0 0,-40 7-2225 0 0,1 1 1 0 0,-1 0-1 0 0,1 1 0 0 0,0 1 1 0 0,0 0-1 0 0,0 0 1 0 0,19 2-1 0 0,114 12 667 0 0,1-6-1 0 0,188-15 0 0 0,-206 2-592 0 0,16 6 118 0 0,-67 1-106 0 0,87-10-1 0 0,529-43 236 0 0,-3 49-224 0 0,-215-10-308 0 0,262-4-82 0 0,-534 3 28 0 0,1 0-6 0 0,-31 13-23 0 0,291 8-55 0 0,-125-14 79 0 0,-48-2-190 0 0,1031-14 71 0 0,-1245 11 150 0 0,-57 8-200 0 0,1 1 0 0 0,29-1 0 0 0,-48 4 24 0 0,0 0 1 0 0,0 1-1 0 0,1-1 1 0 0,-1 1-1 0 0,0 0 1 0 0,0-1-1 0 0,0 1 1 0 0,0 0-1 0 0,0 0 1 0 0,0 1-1 0 0,3 1 1 0 0,-5-2-101 0 0,1-1 1 0 0,0 1 0 0 0,0 0 0 0 0,-1-1-1 0 0,1 1 1 0 0,0 0 0 0 0,-1 0-1 0 0,1-1 1 0 0,-1 1 0 0 0,1 0-1 0 0,-1 0 1 0 0,1 0 0 0 0,-1 0 0 0 0,0 0-1 0 0,0 0 1 0 0,1 0 0 0 0,-1 0-1 0 0,0 1 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46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1 254 6157 0 0,'0'0'11942'0'0,"0"0"-11919"0"0,0 0 1 0 0,0 0-1 0 0,0 0 0 0 0,0-1 0 0 0,0 1 1 0 0,0 0-1 0 0,0 0 0 0 0,0 0 0 0 0,1 0 1 0 0,-1 0-1 0 0,0 0 0 0 0,0 0 0 0 0,0 0 1 0 0,0 0-1 0 0,0 0 0 0 0,0 0 0 0 0,0 0 1 0 0,0 0-1 0 0,0 0 0 0 0,0 0 0 0 0,0 0 1 0 0,0 0-1 0 0,0-1 0 0 0,0 1 0 0 0,0 0 1 0 0,0 0-1 0 0,0 0 0 0 0,0 0 1 0 0,0 0-1 0 0,0 0 0 0 0,0 0 0 0 0,0 0 1 0 0,0 0-1 0 0,0 0 0 0 0,0 0 0 0 0,0 0 1 0 0,0 0-1 0 0,0 0 0 0 0,0 0 0 0 0,0-1 1 0 0,0 1-1 0 0,0 0 0 0 0,0 0 0 0 0,-1 0 1 0 0,1 0-1 0 0,0 0 0 0 0,0 0 0 0 0,0 0 1 0 0,0 0-1 0 0,0 0 0 0 0,0 0 0 0 0,0 0 1 0 0,14-6 462 0 0,0-1 1 0 0,0-1 0 0 0,0 0-1 0 0,-1 0 1 0 0,-1-1-1 0 0,1-1 1 0 0,-2 0 0 0 0,12-12-1 0 0,7-6-57 0 0,4-1-184 0 0,-2 1-146 0 0,1 1 0 0 0,38-23 0 0 0,-85 69-3021 0 0,-3 8-846 0 0,-2-17-4192 0 0,1-9-1260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47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8241 0 0,'0'0'11547'0'0,"18"18"-8124"0"0,11 2-2745 0 0,-2 0 1 0 0,0 2-1 0 0,35 36 1 0 0,-34-30-300 0 0,0-2-1 0 0,49 34 0 0 0,-62-49-288 0 0,-1 0-1 0 0,20 21 0 0 0,9 7 0 0 0,-37-34-91 0 0,-11-9 479 0 0,-4-3-3395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0:06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 1580 0 0,'0'0'10512'0'0,"23"-5"-8637"0"0,0 6-1380 0 0,0-1 1 0 0,0-1-1 0 0,-1-1 0 0 0,44-10 0 0 0,-38 7-457 0 0,1 0-1 0 0,37 0 1 0 0,-66 5-13 0 0,1 1 1 0 0,0-1-1 0 0,0 1 1 0 0,-1-1-1 0 0,1 1 1 0 0,0 0-1 0 0,-1-1 1 0 0,1 1-1 0 0,0-1 1 0 0,-1 1-1 0 0,1 0 1 0 0,-1 0-1 0 0,1-1 1 0 0,-1 1-1 0 0,1 0 1 0 0,-1 0-1 0 0,0 0 1 0 0,1-1-1 0 0,-1 1 1 0 0,0 0-1 0 0,0 0 1 0 0,1 0-1 0 0,-1 0 1 0 0,0 0-1 0 0,0 0 1 0 0,0 0-1 0 0,4 37 257 0 0,-3-19-172 0 0,3 5 182 0 0,-2 0 0 0 0,-1 1 0 0 0,-1-1 0 0 0,-4 38 0 0 0,-1 22-622 0 0,5-83 254 0 0,0-1-1 0 0,0 0 1 0 0,1 0 0 0 0,-1 1 0 0 0,0-1 0 0 0,0 0-1 0 0,0 0 1 0 0,0 1 0 0 0,0-1 0 0 0,1 0 0 0 0,-1 0 0 0 0,0 0-1 0 0,0 1 1 0 0,0-1 0 0 0,1 0 0 0 0,-1 0 0 0 0,0 0-1 0 0,0 0 1 0 0,1 0 0 0 0,-1 1 0 0 0,0-1 0 0 0,0 0 0 0 0,1 0-1 0 0,-1 0 1 0 0,0 0 0 0 0,0 0 0 0 0,1 0 0 0 0,-1 0-1 0 0,0 0 1 0 0,0 0 0 0 0,1 0 0 0 0,-1 0 0 0 0,0 0-1 0 0,1 0 1 0 0,-1 0 0 0 0,0 0 0 0 0,0 0 0 0 0,1 0 0 0 0,-1 0-1 0 0,0-1 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51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76 1632 0 0,'0'0'2660'0'0,"-5"-26"13990"0"0,-41 56-13618 0 0,42-26-3028 0 0,1 0 1 0 0,0 1 0 0 0,-1-1 0 0 0,2 1-1 0 0,-1 0 1 0 0,0 0 0 0 0,1 0 0 0 0,0 0 0 0 0,0 0-1 0 0,0 0 1 0 0,1 1 0 0 0,0-1 0 0 0,0 0-1 0 0,0 1 1 0 0,1-1 0 0 0,0 1 0 0 0,0-1 0 0 0,0 1-1 0 0,0-1 1 0 0,1 1 0 0 0,0-1 0 0 0,0 1 0 0 0,1-1-1 0 0,0 0 1 0 0,0 0 0 0 0,0 0 0 0 0,0 0-1 0 0,1 0 1 0 0,-1 0 0 0 0,1 0 0 0 0,1-1 0 0 0,-1 0-1 0 0,1 1 1 0 0,-1-1 0 0 0,1 0 0 0 0,0-1 0 0 0,1 1-1 0 0,-1-1 1 0 0,0 0 0 0 0,1 0 0 0 0,0 0-1 0 0,0-1 1 0 0,0 1 0 0 0,0-1 0 0 0,0 0 0 0 0,0-1-1 0 0,1 1 1 0 0,-1-1 0 0 0,1 0 0 0 0,-1-1-1 0 0,10 1 1 0 0,-2 0 77 0 0,0-1 0 0 0,-1-1 0 0 0,1 0 0 0 0,-1-1 0 0 0,1 0 0 0 0,-1-1 0 0 0,0 0-1 0 0,0-1 1 0 0,0 0 0 0 0,-1-1 0 0 0,19-10 0 0 0,-26 12-21 0 0,1 0 0 0 0,-1 0 0 0 0,0 0-1 0 0,0-1 1 0 0,0 1 0 0 0,0-1 0 0 0,-1 0 0 0 0,1 0-1 0 0,-1 0 1 0 0,0-1 0 0 0,0 1 0 0 0,-1-1 0 0 0,1 0 0 0 0,-1 0-1 0 0,0 0 1 0 0,0 0 0 0 0,-1 0 0 0 0,0 0 0 0 0,0 0-1 0 0,0 0 1 0 0,0-1 0 0 0,-1 1 0 0 0,0 0 0 0 0,0-1 0 0 0,0 1-1 0 0,-1 0 1 0 0,1-1 0 0 0,-2 1 0 0 0,1 0 0 0 0,-2-5-1 0 0,0 3-38 0 0,0 0-1 0 0,0 1 0 0 0,-1 0 0 0 0,0 0 0 0 0,0 0 0 0 0,-1 0 0 0 0,1 1 0 0 0,-1 0 0 0 0,0 0 0 0 0,-1 0 0 0 0,1 0 0 0 0,-1 1 0 0 0,0 0 0 0 0,0 0 0 0 0,0 1 0 0 0,-1 0 0 0 0,1 0 0 0 0,-1 0 1 0 0,0 1-1 0 0,0 0 0 0 0,1 0 0 0 0,-1 0 0 0 0,-1 1 0 0 0,-7 0 0 0 0,7-1-27 0 0,0 1-1 0 0,-1 1 1 0 0,1-1 0 0 0,0 1 0 0 0,0 1 0 0 0,0 0-1 0 0,0 0 1 0 0,0 0 0 0 0,0 1 0 0 0,0 0 0 0 0,0 1-1 0 0,0-1 1 0 0,1 2 0 0 0,-1-1 0 0 0,1 1 0 0 0,0 0 0 0 0,0 1-1 0 0,0-1 1 0 0,1 1 0 0 0,0 1 0 0 0,-7 6 0 0 0,13-12-79 0 0,-1 1 1 0 0,1 0 0 0 0,-1-1 0 0 0,1 1 0 0 0,-1 0 0 0 0,1 0 0 0 0,0 0 0 0 0,-1 0 0 0 0,1-1 0 0 0,0 1 0 0 0,0 0 0 0 0,0 0 0 0 0,-1 0 0 0 0,1 0 0 0 0,0 0 0 0 0,0 0-1 0 0,0 0 1 0 0,0-1 0 0 0,1 1 0 0 0,-1 0 0 0 0,0 0 0 0 0,0 0 0 0 0,0 0 0 0 0,1 0 0 0 0,-1 0 0 0 0,0-1 0 0 0,2 3 0 0 0,18 18-2399 0 0,-5-6-6006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53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53 964 0 0,'0'0'10508'0'0,"-3"-2"-10019"0"0,-7-4 7970 0 0,-5 60-7466 0 0,7-29-667 0 0,5-16-246 0 0,0 1-1 0 0,1-1 0 0 0,0 1 1 0 0,1-1-1 0 0,0 1 1 0 0,0 0-1 0 0,1-1 0 0 0,1 1 1 0 0,1 16-1 0 0,0-22-76 0 0,-1 1 0 0 0,1 0 0 0 0,0 0 0 0 0,0 0 0 0 0,1-1 0 0 0,-1 1 0 0 0,1-1 0 0 0,0 0 1 0 0,0 0-1 0 0,1 0 0 0 0,-1 0 0 0 0,1-1 0 0 0,0 1 0 0 0,0-1 0 0 0,0 0 0 0 0,0 0 0 0 0,0 0 0 0 0,1-1 0 0 0,8 5 0 0 0,-4-4 82 0 0,0 0-1 0 0,0 0 1 0 0,0 0-1 0 0,1-1 1 0 0,-1 0-1 0 0,1-1 1 0 0,0 0-1 0 0,-1-1 1 0 0,1 0-1 0 0,-1 0 1 0 0,1-1-1 0 0,0 0 1 0 0,-1-1-1 0 0,0 0 1 0 0,14-5-1 0 0,-17 5-41 0 0,0 0 0 0 0,-1-1 0 0 0,1 0-1 0 0,0 0 1 0 0,-1 0 0 0 0,0 0-1 0 0,0-1 1 0 0,0 0 0 0 0,0 0 0 0 0,-1-1-1 0 0,1 1 1 0 0,-1-1 0 0 0,0 0-1 0 0,-1 0 1 0 0,1 0 0 0 0,-1 0 0 0 0,0-1-1 0 0,0 0 1 0 0,-1 1 0 0 0,0-1-1 0 0,0 0 1 0 0,0 0 0 0 0,0 0 0 0 0,0-10-1 0 0,-1 9 5 0 0,-1 0 1 0 0,1 0-1 0 0,-2 0 0 0 0,1 0 0 0 0,-1 0 0 0 0,0 0 0 0 0,0 0 0 0 0,-1 0 1 0 0,0 0-1 0 0,0 1 0 0 0,-1-1 0 0 0,0 1 0 0 0,0-1 0 0 0,0 1 0 0 0,-1 0 0 0 0,0 0 1 0 0,0 1-1 0 0,0-1 0 0 0,-1 1 0 0 0,0 0 0 0 0,-10-8 0 0 0,6 6-40 0 0,0 1-1 0 0,-1 0 1 0 0,0 1-1 0 0,0 0 0 0 0,0 1 1 0 0,-1 0-1 0 0,1 1 1 0 0,-1 0-1 0 0,0 0 0 0 0,0 1 1 0 0,0 0-1 0 0,0 1 1 0 0,-13 1-1 0 0,13 0-224 0 0,-4-1 277 0 0,-1 2-1 0 0,1 0 0 0 0,-18 3 0 0 0,30-3-286 0 0,1-1 0 0 0,-1 1 0 0 0,0-1 0 0 0,0 1 0 0 0,1 0 1 0 0,-1 0-1 0 0,0 1 0 0 0,1-1 0 0 0,-1 0 0 0 0,1 1 0 0 0,0-1 0 0 0,-1 1 0 0 0,1 0 0 0 0,0 0 1 0 0,0 0-1 0 0,0 0 0 0 0,0 0 0 0 0,1 0 0 0 0,-1 1 0 0 0,0-1 0 0 0,1 1 0 0 0,0-1 0 0 0,-2 5 1 0 0,-1 2-4691 0 0,-5 2-3354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56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1 266 872 0 0,'0'0'12267'0'0,"10"-3"-6307"0"0,-2-4-5302 0 0,9-20-404 0 0,-2-2 0 0 0,-1 1 0 0 0,-2-2-1 0 0,0 0 1 0 0,11-51 0 0 0,-19 50 311 0 0,-4 57 353 0 0,-1 1-825 0 0,2 1 0 0 0,1 0 0 0 0,10 48 0 0 0,-11-71-20 0 0,-1 0 1 0 0,0 0-1 0 0,0 0 1 0 0,0 0 0 0 0,-1 0-1 0 0,1 0 1 0 0,-1-1-1 0 0,0 1 1 0 0,-1 0-1 0 0,1 0 1 0 0,-1-1-1 0 0,-3 6 1 0 0,3-4-77 0 0,0-1 1 0 0,0 1-1 0 0,0-1 0 0 0,0 1 1 0 0,1 0-1 0 0,-1 7 0 0 0,2-13 126 0 0,6-8-2468 0 0,6-2 2425 0 0,0-1 53 0 0,-9 5-2014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56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6949 0 0,'0'0'12769'0'0,"7"-4"-11868"0"0,21-12-335 0 0,-18 9-479 0 0,1 0 0 0 0,0 1 0 0 0,1 0 1 0 0,-1 0-1 0 0,1 1 0 0 0,0 1 0 0 0,0 0 1 0 0,25-4-1 0 0,-34 19-2718 0 0,-4-2-4108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57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11 1252 0 0,'0'0'16745'0'0,"10"6"-14224"0"0,30-14-2467 0 0,-35 6-57 0 0,-1 1 1 0 0,0-1 0 0 0,0 1 0 0 0,1 0-1 0 0,-1 0 1 0 0,0 1 0 0 0,1-1-1 0 0,-1 1 1 0 0,1 0 0 0 0,-1 0 0 0 0,0 1-1 0 0,1-1 1 0 0,-1 1 0 0 0,1 0-1 0 0,4 2 1 0 0,-8-2 42 0 0,1 1 0 0 0,-1-1 0 0 0,0 1-1 0 0,1 0 1 0 0,-1-1 0 0 0,0 1 0 0 0,0 0-1 0 0,0 0 1 0 0,-1 0 0 0 0,1 0 0 0 0,0 0 0 0 0,-1 0-1 0 0,1 0 1 0 0,-1 0 0 0 0,0 0 0 0 0,0 0 0 0 0,0 0-1 0 0,0 0 1 0 0,0 1 0 0 0,0-1 0 0 0,0 0-1 0 0,-1 0 1 0 0,1 0 0 0 0,-1 0 0 0 0,1 0 0 0 0,-1 0-1 0 0,0 0 1 0 0,-2 3 0 0 0,-28 60 459 0 0,29-61-536 0 0,-4 16 105 0 0,20-18 118 0 0,10-1-158 0 0,-14 1-27 0 0,0 0 1 0 0,0 1-1 0 0,-1 1 0 0 0,1-1 1 0 0,11 7-1 0 0,-18-8 31 0 0,-1-1-1 0 0,0 0 0 0 0,0 0 0 0 0,0 1 0 0 0,-1-1 0 0 0,1 1 0 0 0,0 0 1 0 0,-1 0-1 0 0,1-1 0 0 0,-1 1 0 0 0,1 0 0 0 0,1 4 0 0 0,-2-5 16 0 0,-1 0-1 0 0,0 1 0 0 0,0-1 1 0 0,0 0-1 0 0,1 0 0 0 0,-1 1 1 0 0,0-1-1 0 0,-1 0 0 0 0,1 0 1 0 0,0 1-1 0 0,0-1 0 0 0,0 0 1 0 0,-1 0-1 0 0,1 1 0 0 0,-1-1 1 0 0,1 0-1 0 0,-1 0 0 0 0,1 0 1 0 0,-1 0-1 0 0,0 0 0 0 0,1 0 1 0 0,-1 0-1 0 0,0 0 1 0 0,0 0-1 0 0,0 0 0 0 0,-1 1 1 0 0,-7 7 21 0 0,-1-1 0 0 0,0 0 1 0 0,0-1-1 0 0,-1 0 1 0 0,0 0-1 0 0,0-1 1 0 0,-15 5-1 0 0,18-7 33 0 0,1-2 0 0 0,-1 1 0 0 0,0-1 0 0 0,1 0 0 0 0,-1-1 0 0 0,0 0 0 0 0,0 0 0 0 0,0-1 0 0 0,0 0 0 0 0,0 0 0 0 0,0-1 0 0 0,-16-3 0 0 0,23 4-166 0 0,-1-1 0 0 0,1 1 0 0 0,0-1 0 0 0,0 1 1 0 0,-1-1-1 0 0,1 0 0 0 0,0 0 0 0 0,0 0 0 0 0,0 1 0 0 0,0-1 1 0 0,0 0-1 0 0,0 0 0 0 0,0 0 0 0 0,0-1 0 0 0,0 1 0 0 0,1 0 1 0 0,-1 0-1 0 0,0 0 0 0 0,1-1 0 0 0,-1 1 0 0 0,1 0 0 0 0,-1-1 1 0 0,1 1-1 0 0,0 0 0 0 0,-1-1 0 0 0,1 1 0 0 0,0 0 0 0 0,0-1 1 0 0,0 1-1 0 0,0-1 0 0 0,0 1 0 0 0,1-3 0 0 0,-2-9-2974 0 0,-1 1-2311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58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5929 0 0,'0'0'13761'0'0,"29"2"-11453"0"0,-1-2-2164 0 0,1-1-1 0 0,-1-1 1 0 0,0-1 0 0 0,0-2-1 0 0,0 0 1 0 0,33-13-1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58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5124 0 0,'0'0'12077'0'0,"0"11"-10767"0"0,15 277 2972 0 0,-15-273-4154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59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4420 0 0,'0'0'19385'0'0,"33"-3"-19303"0"0,-2-5 499 0 0,6-2-226 0 0,0 2-1 0 0,1 2 1 0 0,63-3 0 0 0,-101 9-174 0 0,-35 2-5281 0 0,33-3 4058 0 0,0 0 0 0 0,0 1 0 0 0,0-1 0 0 0,0 0 1 0 0,0 0-1 0 0,0 0 0 0 0,0 0 0 0 0,0 0 0 0 0,0-1 0 0 0,1 1 0 0 0,-3-3 0 0 0,-4-7-5587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00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3512 0 0,'0'0'17210'0'0,"6"30"-15202"0"0,-1 308 641 0 0,-4-331-2271 0 0,0-7-1078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01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3100 0 0,'0'-4'21195'0'0,"128"4"-20454"0"0,-113 7-454 0 0,-2-2-2544 0 0,-18-19-6934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0:07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31 4000 0 0,'0'0'9222'0'0,"4"-2"-8557"0"0,6-3-229 0 0,-1 1 1 0 0,1 0-1 0 0,1 0 0 0 0,-1 1 1 0 0,0 1-1 0 0,1 0 1 0 0,-1 0-1 0 0,18 0 1 0 0,100 2 549 0 0,-66 2-957 0 0,145 10 7 0 0,-206-12-35 0 0,0 0-1 0 0,0 0 0 0 0,0 0 0 0 0,1 1 0 0 0,-1-1 0 0 0,0 0 0 0 0,0 0 1 0 0,0 1-1 0 0,0-1 0 0 0,0 1 0 0 0,0-1 0 0 0,0 1 0 0 0,0 0 0 0 0,0-1 1 0 0,0 1-1 0 0,0 0 0 0 0,0-1 0 0 0,0 1 0 0 0,0 0 0 0 0,0 0 0 0 0,-1 0 1 0 0,1 0-1 0 0,0 0 0 0 0,0 1 0 0 0,0 1 22 0 0,1 1 1 0 0,-1-1-1 0 0,0 0 0 0 0,0 1 0 0 0,-1-1 0 0 0,1 1 1 0 0,-1-1-1 0 0,1 5 0 0 0,-1 7 135 0 0,-1 0 1 0 0,-6 29-1 0 0,1 2-175 0 0,1 0-1 0 0,3 69 1 0 0,2-88-653 0 0,-6-21-830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01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7553 0 0,'0'0'14548'0'0,"6"2"-13963"0"0,15 4 196 0 0,1 0 0 0 0,29 2-1 0 0,4-3-3147 0 0,-67-9-3301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02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1 355 7433 0 0,'0'0'11768'0'0,"6"-14"-11361"0"0,9-18-163 0 0,-3 0 1 0 0,0-1 0 0 0,-2 0 0 0 0,6-41-1 0 0,-6-19 469 0 0,-8 55-125 0 0,-3 32-354 0 0,-2 14-84 0 0,-6 43 138 0 0,3 1 0 0 0,1 0 1 0 0,4 71-1 0 0,1-93-363 0 0,0-29 12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02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10769 0 0,'0'0'12296'0'0,"20"-2"-12246"0"0,1-8-530 0 0,28-10 1240 0 0,-32 16-4399 0 0,0 2-4024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03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42 7113 0 0,'0'0'13612'0'0,"-4"3"-13034"0"0,-5 5-265 0 0,6-5 1523 0 0,14-11-1038 0 0,-2 2-779 0 0,0 0 1 0 0,0 1 0 0 0,1 0 0 0 0,0 0 0 0 0,0 1 0 0 0,0 0 0 0 0,1 1 0 0 0,-1 0 0 0 0,1 1 0 0 0,0 0-1 0 0,0 1 1 0 0,20-1 0 0 0,-30 3-11 0 0,0 0 0 0 0,0 0-1 0 0,0-1 1 0 0,0 1 0 0 0,0 0-1 0 0,-1 0 1 0 0,1 0 0 0 0,0 0 0 0 0,0 0-1 0 0,-1 0 1 0 0,1 0 0 0 0,0 0-1 0 0,-1 0 1 0 0,1 0 0 0 0,-1 0 0 0 0,0 1-1 0 0,1-1 1 0 0,-1 0 0 0 0,0 0-1 0 0,0 0 1 0 0,0 1 0 0 0,1-1 0 0 0,-1 0-1 0 0,-1 0 1 0 0,1 0 0 0 0,0 1-1 0 0,0-1 1 0 0,0 0 0 0 0,-1 0-1 0 0,1 0 1 0 0,-1 2 0 0 0,-10 40 184 0 0,-39 66-49 0 0,133-105 1102 0 0,-76-3-1249 0 0,-1 1-1 0 0,1-1 1 0 0,-1 2-1 0 0,0-1 1 0 0,0 1-1 0 0,0 0 1 0 0,0 0-1 0 0,-1 0 1 0 0,1 1-1 0 0,-1 0 1 0 0,8 7-1 0 0,-12-10 15 0 0,1 1-1 0 0,-1 0 1 0 0,0 0 0 0 0,1-1-1 0 0,-1 1 1 0 0,0 0 0 0 0,0 0-1 0 0,0 0 1 0 0,0 0-1 0 0,0 1 1 0 0,-1-1 0 0 0,1 0-1 0 0,-1 0 1 0 0,1 0-1 0 0,-1 1 1 0 0,0-1 0 0 0,0 0-1 0 0,0 0 1 0 0,0 1 0 0 0,0-1-1 0 0,-1 0 1 0 0,1 0-1 0 0,0 1 1 0 0,-1-1 0 0 0,0 0-1 0 0,0 0 1 0 0,1 0-1 0 0,-1 0 1 0 0,0 0 0 0 0,-1 0-1 0 0,1 0 1 0 0,0 0 0 0 0,-1-1-1 0 0,1 1 1 0 0,-4 3-1 0 0,-2 2 15 0 0,-1 0 1 0 0,0 0-1 0 0,0-1 0 0 0,0 0 0 0 0,-1 0 0 0 0,0-1 0 0 0,0 0 0 0 0,-1-1 0 0 0,-16 6 0 0 0,10-5 117 0 0,0-1 1 0 0,0-1-1 0 0,0 0 1 0 0,-1-1-1 0 0,-20 1 1 0 0,35-3-121 0 0,-1 0 1 0 0,1 0-1 0 0,-1 0 1 0 0,0 0 0 0 0,1-1-1 0 0,-1 1 1 0 0,1-1-1 0 0,-1 1 1 0 0,1-1-1 0 0,-1 0 1 0 0,1 0-1 0 0,0 0 1 0 0,-1 0-1 0 0,1-1 1 0 0,0 1-1 0 0,0 0 1 0 0,0-1 0 0 0,0 0-1 0 0,0 0 1 0 0,-2-2-1 0 0,0-1-380 0 0,2 0-1 0 0,-1-1 1 0 0,1 1 0 0 0,-1-1-1 0 0,2 1 1 0 0,-1-1 0 0 0,-1-6-1 0 0,2 6-281 0 0,-3-3-2746 0 0,-7 2-3913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07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4083 22 680 0 0,'0'0'1904'0'0,"17"-11"1692"0"0,1 0 8784 0 0,-17 18-12026 0 0,0-1 1 0 0,0 1-1 0 0,0-1 1 0 0,-1 1 0 0 0,0 0-1 0 0,0-1 1 0 0,-2 11-1 0 0,0 4-51 0 0,2-12-241 0 0,-1 1 0 0 0,-1-1 0 0 0,1 1 0 0 0,-2-1 1 0 0,1 0-1 0 0,-1 0 0 0 0,-1 0 0 0 0,0 0 0 0 0,0 0 0 0 0,0-1 1 0 0,-1 1-1 0 0,-1-1 0 0 0,1 0 0 0 0,-1-1 0 0 0,-1 0 0 0 0,1 0 1 0 0,-1 0-1 0 0,0-1 0 0 0,-1 1 0 0 0,0-2 0 0 0,-9 7 0 0 0,-19 9 21 0 0,0-2-1 0 0,-1-1 0 0 0,-61 20 0 0 0,97-37-86 0 0,-66 20 62 0 0,-92 16-1 0 0,31-8 7 0 0,-694 135 1300 0 0,690-142-1354 0 0,-116 18 11 0 0,-254 8 0 0 0,139-14-27 0 0,148-10 5 0 0,-251 51 179 0 0,423-66-188 0 0,0 3-1 0 0,1 1 1 0 0,0 2-1 0 0,1 2 1 0 0,-71 42-1 0 0,89-42 27 0 0,2 1 0 0 0,0 0 0 0 0,-36 43-1 0 0,33-35 40 0 0,0 2-17 0 0,1 1 0 0 0,1 1 0 0 0,1 1 1 0 0,2 1-1 0 0,1 0 0 0 0,2 1 0 0 0,-15 44 1 0 0,23-40 120 0 0,1 0 0 0 0,2 0 0 0 0,2 1 0 0 0,1-1 0 0 0,6 60 0 0 0,-2-7 175 0 0,0 77 1081 0 0,-14-166-7882 0 0,2-2-633 0 0,-6 3-4242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10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43 145 2784 0 0,'0'0'12541'0'0,"6"-14"-5226"0"0,22 59-6123 0 0,-17-21-888 0 0,-4-5-29 0 0,2 0 0 0 0,0 0 1 0 0,1-1-1 0 0,1 0 0 0 0,1-1 1 0 0,18 21-1 0 0,-2-76 60 0 0,99-153 697 0 0,-86 135-1105 0 0,-40 53 115 0 0,-1 1-18 0 0,0 1 1 0 0,1 0-1 0 0,-1-1 1 0 0,1 1-1 0 0,-1 0 1 0 0,1 0-1 0 0,-1 0 1 0 0,1-1-1 0 0,0 1 1 0 0,0 0 0 0 0,-1 0-1 0 0,1 0 1 0 0,0 0-1 0 0,0 0 1 0 0,2-1-1 0 0,-20 4 57 0 0,1 0-1 0 0,-1-2 0 0 0,0 0 1 0 0,1 0-1 0 0,-31-6 0 0 0,-10-9-182 0 0,43 10 34 0 0,-1 1-1 0 0,1 1 0 0 0,-1 0 0 0 0,-20-1 0 0 0,35 4 63 0 0,40 15-845 0 0,-34-12 858 0 0,0 1-1 0 0,-1 0 1 0 0,1 0-1 0 0,-1 0 0 0 0,0 1 1 0 0,0-1-1 0 0,-1 1 1 0 0,1 1-1 0 0,4 6 0 0 0,-9-11 2 0 0,0 0 0 0 0,0-1 0 0 0,0 1 0 0 0,0 0-1 0 0,-1 0 1 0 0,1-1 0 0 0,0 1 0 0 0,0 0 0 0 0,-1-1-1 0 0,1 1 1 0 0,0 0 0 0 0,-1-1 0 0 0,1 1 0 0 0,-1 0-1 0 0,1-1 1 0 0,-1 1 0 0 0,1-1 0 0 0,-1 1-1 0 0,1-1 1 0 0,-1 1 0 0 0,1-1 0 0 0,-1 1 0 0 0,0-1-1 0 0,1 1 1 0 0,-1-1 0 0 0,0 0 0 0 0,1 0 0 0 0,-1 1-1 0 0,0-1 1 0 0,0 0 0 0 0,1 0 0 0 0,-1 0 0 0 0,-1 1-1 0 0,-32 7-2 0 0,31-8-2 0 0,-4 2-38 0 0,1-1 0 0 0,-1 0 0 0 0,0 0 1 0 0,0 0-1 0 0,0-1 0 0 0,0 0 1 0 0,0-1-1 0 0,0 0 0 0 0,1 0 0 0 0,-1 0 1 0 0,0-1-1 0 0,0 1 0 0 0,1-2 1 0 0,-7-2-1 0 0,12 5 30 0 0,5-1-392 0 0,0 1 416 0 0,-1 1 0 0 0,1-1 0 0 0,-1 0 0 0 0,1 1 0 0 0,0 0 0 0 0,-1-1 0 0 0,7 4 0 0 0,31 18 135 0 0,22 14-65 0 0,-116-52 234 0 0,41 9-483 0 0,8 5 140 0 0,0-1 0 0 0,0 1 0 0 0,0 0 0 0 0,-1 0 0 0 0,1 1 0 0 0,-1-1 0 0 0,1 1 0 0 0,-9-1 0 0 0,14 5-30 0 0,0 0 0 0 0,0 0 0 0 0,0 0 0 0 0,1-1 0 0 0,-1 1 0 0 0,1 0 0 0 0,0-1 0 0 0,3 6 0 0 0,2-4 82 0 0,0 0 0 0 0,0 0 0 0 0,0 0 1 0 0,0-1-1 0 0,1 0 0 0 0,-1 0 0 0 0,1-1 1 0 0,0 0-1 0 0,0 0 0 0 0,0-1 0 0 0,0 0 1 0 0,0 0-1 0 0,10-1 0 0 0,-18 0 61 0 0,-3-24 360 0 0,1 16-467 0 0,-1 1 0 0 0,0-1 1 0 0,0 1-1 0 0,-1 0 0 0 0,0 0 1 0 0,0 0-1 0 0,-1 0 0 0 0,1 1 1 0 0,-2 0-1 0 0,1 0 0 0 0,0 0 1 0 0,-1 1-1 0 0,0 0 0 0 0,-14-9 1 0 0,20 16-8 0 0,-1-1-1 0 0,0 1 1 0 0,1 0 0 0 0,0 0 0 0 0,0 0 0 0 0,-1 0 0 0 0,1 0 0 0 0,0 0-1 0 0,0 0 1 0 0,1 0 0 0 0,-1 0 0 0 0,0 0 0 0 0,1 0 0 0 0,0 3-1 0 0,2 0 36 0 0,-1 1-1 0 0,1-1 0 0 0,0 1 1 0 0,0-1-1 0 0,1 0 0 0 0,0 0 1 0 0,0 0-1 0 0,0-1 0 0 0,0 0 1 0 0,1 1-1 0 0,-1-1 0 0 0,1-1 0 0 0,0 1 1 0 0,1-1-1 0 0,-1 0 0 0 0,0 0 1 0 0,1 0-1 0 0,0-1 0 0 0,-1 0 1 0 0,1 0-1 0 0,0 0 0 0 0,7 0 0 0 0,-13-39 610 0 0,-2 30-618 0 0,0 1-1 0 0,0-1 1 0 0,-1 1 0 0 0,1 0 0 0 0,-1 0 0 0 0,-1 0 0 0 0,1 0 0 0 0,-1 0 0 0 0,-6-6 0 0 0,8 9-22 0 0,-1 0 0 0 0,1 0 1 0 0,-1 0-1 0 0,0 0 0 0 0,0 0 0 0 0,0 1 0 0 0,0 0 0 0 0,-1-1 0 0 0,1 1 0 0 0,-1 1 0 0 0,1-1 0 0 0,-1 0 0 0 0,0 1 1 0 0,1 0-1 0 0,-1 0 0 0 0,0 0 0 0 0,-5-1 0 0 0,7 3 6 0 0,0-1 1 0 0,0 1-1 0 0,1 0 1 0 0,-1 0-1 0 0,0 0 1 0 0,1 0-1 0 0,-1 0 1 0 0,1 0-1 0 0,-1 0 1 0 0,1 1-1 0 0,-1-1 1 0 0,1 1-1 0 0,0-1 1 0 0,0 0-1 0 0,0 1 1 0 0,0 0-1 0 0,0-1 1 0 0,0 1-1 0 0,0 0 1 0 0,0 0-1 0 0,1-1 1 0 0,-1 1-1 0 0,1 0 1 0 0,-1 0 0 0 0,1 0-1 0 0,0 0 1 0 0,0 3-1 0 0,-1 0-10 0 0,0 0 0 0 0,0 1 0 0 0,1-1 0 0 0,-1 1 0 0 0,2-1 0 0 0,-1 0 0 0 0,0 1 0 0 0,1-1 0 0 0,2 6 0 0 0,12 12 166 0 0,-10-23 358 0 0,-6-15-167 0 0,-3 5-351 0 0,0 1 0 0 0,0 0-1 0 0,-1 0 1 0 0,0 0 0 0 0,-1 1 0 0 0,0 0 0 0 0,0 0 0 0 0,-1 0-1 0 0,0 1 1 0 0,-15-13 0 0 0,5 3-145 0 0,15 16 159 0 0,1 0-1 0 0,0 0 0 0 0,-1 0 1 0 0,1 0-1 0 0,-1 1 0 0 0,1-1 1 0 0,-1 0-1 0 0,1 0 0 0 0,-1 1 1 0 0,0-1-1 0 0,1 1 0 0 0,-1 0 1 0 0,0-1-1 0 0,-1 1 1 0 0,2 0-14 0 0,22 1-210 0 0,76 13 468 0 0,144 29-48 0 0,-245-43-176 0 0,0 0-1 0 0,0 0 1 0 0,0 0 0 0 0,0 1-1 0 0,0-1 1 0 0,0 1-1 0 0,0 0 1 0 0,0 0-1 0 0,1 1 1 0 0,-1-1 0 0 0,0 1-1 0 0,1 0 1 0 0,-1 0-1 0 0,1 0 1 0 0,-1 0 0 0 0,1 0-1 0 0,0 1 1 0 0,0 0-1 0 0,0-1 1 0 0,1 1-1 0 0,-1 0 1 0 0,1 0 0 0 0,-3 4-1 0 0,-9 11-100 0 0,2 0 0 0 0,-21 38 0 0 0,30-50 57 0 0,1 0 0 0 0,0 0 0 0 0,0 0 0 0 0,0 0 1 0 0,1 0-1 0 0,0 0 0 0 0,0 1 0 0 0,1-1 0 0 0,0 12 573 0 0,-26-53-565 0 0,-11-64-90 0 0,9 19 97 0 0,26 89-41 0 0,0 0 0 0 0,1 0-1 0 0,0 0 1 0 0,0 1 0 0 0,1-1 0 0 0,0 0-1 0 0,2 10 1 0 0,-1-14 45 0 0,0-1-2 0 0,0 1 0 0 0,0-1-1 0 0,0 1 1 0 0,1-1 0 0 0,-1 0-1 0 0,1 1 1 0 0,0-1-1 0 0,0 0 1 0 0,1 0 0 0 0,3 4-1 0 0,-2-50 249 0 0,-2 19-228 0 0,-1 10-84 0 0,1 35-26 0 0,-1-17 92 0 0,0 0 1 0 0,0-1-1 0 0,0 1 0 0 0,0 0 0 0 0,1-1 0 0 0,-1 1 1 0 0,1-1-1 0 0,1 1 0 0 0,-1-1 0 0 0,0 0 0 0 0,6 6 1 0 0,-8-9 7 0 0,1-1 0 0 0,-1 1 0 0 0,1 0 0 0 0,0-1 0 0 0,-1 1 0 0 0,1-1 0 0 0,0 1 0 0 0,0-1 0 0 0,-1 1 0 0 0,1-1 0 0 0,0 1 0 0 0,0-1 1 0 0,0 0-1 0 0,0 1 0 0 0,0-1 0 0 0,-1 0 0 0 0,1 0 0 0 0,0 0 0 0 0,0 0 0 0 0,0 0 0 0 0,0 0 0 0 0,0 0 0 0 0,0 0 0 0 0,1 0 0 0 0,0-1 19 0 0,0 0-1 0 0,0 0 0 0 0,-1-1 0 0 0,1 1 0 0 0,-1 0 1 0 0,1-1-1 0 0,-1 1 0 0 0,1-1 0 0 0,-1 1 0 0 0,0-1 1 0 0,1 0-1 0 0,-1 1 0 0 0,0-1 0 0 0,0 0 0 0 0,1-4 1 0 0,-2 5-5 0 0,1 0 1 0 0,-1 0-1 0 0,0 0 1 0 0,1 0-1 0 0,-1 0 1 0 0,0 0-1 0 0,0 0 1 0 0,0 0-1 0 0,0 0 1 0 0,0 0-1 0 0,0-1 1 0 0,0 1 0 0 0,0 0-1 0 0,0 0 1 0 0,0 0-1 0 0,-1 0 1 0 0,1 0-1 0 0,0 0 1 0 0,-1-1-1 0 0,1 2-84 0 0,-1-1 1 0 0,1 1-1 0 0,0 0 0 0 0,0 0 0 0 0,0-1 0 0 0,-1 1 0 0 0,1 0 1 0 0,0 0-1 0 0,0 0 0 0 0,-1-1 0 0 0,1 1 0 0 0,0 0 0 0 0,0 0 0 0 0,-1 0 1 0 0,1 0-1 0 0,0 0 0 0 0,-1 0 0 0 0,1 0 0 0 0,0 0 0 0 0,0-1 0 0 0,-1 1 1 0 0,1 0-1 0 0,0 0 0 0 0,-1 0 0 0 0,1 0 0 0 0,0 0 0 0 0,-1 1 1 0 0,1-1-1 0 0,0 0 0 0 0,0 0 0 0 0,-1 0 0 0 0,1 0 0 0 0,0 0 0 0 0,-1 0 1 0 0,1 0-1 0 0,0 1 0 0 0,0-1 0 0 0,-1 0 0 0 0,1 0 0 0 0,0 0 1 0 0,0 1-1 0 0,-1-1 0 0 0,1 0 0 0 0,0 0 0 0 0,0 1 0 0 0,0-1 0 0 0,0 0 1 0 0,-1 0-1 0 0,1 1 0 0 0,0-1 0 0 0,0 0 0 0 0,0 0 0 0 0,0 1 1 0 0,0-1-1 0 0,0 0 0 0 0,0 1 0 0 0,0-1 0 0 0,0 1 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12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2660 0 0,'0'0'9289'0'0,"67"0"-9705"0"0,-52 2-588 0 0,-2 2-820 0 0,2-2-996 0 0,3 0-3065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13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4940 0 0,'0'0'4381'0'0,"84"-4"-5677"0"0,-66 2-484 0 0,18 0-981 0 0</inkml:trace>
  <inkml:trace contextRef="#ctx0" brushRef="#br0" timeOffset="1">482 36 1408 0 0,'0'0'11989'0'0,"71"-22"-11925"0"0,-56 20-64 0 0,8 0 0 0 0,0 0-80 0 0,8 2-1060 0 0,-14 0-696 0 0,17 0-2432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13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3360 0 0,'0'0'10993'0'0,"69"-8"-12597"0"0,-46 8-12 0 0,5 0-1280 0 0,-5 2 752 0 0,17 2-3513 0 0</inkml:trace>
  <inkml:trace contextRef="#ctx0" brushRef="#br0" timeOffset="1">658 0 364 0 0,'0'0'10945'0'0,"23"22"-11481"0"0,-21-18-576 0 0,4 2-608 0 0,-6 0-1185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13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1252 0 0,'0'0'6979'0'0,"11"0"-6579"0"0,161 4 920 0 0,-29 2-730 0 0,-37-8-1279 0 0,-34-5-4264 0 0,-46 4 2166 0 0</inkml:trace>
  <inkml:trace contextRef="#ctx0" brushRef="#br0" timeOffset="1">716 0 1944 0 0,'0'0'7145'0'0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0:07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 4500 0 0,'0'0'9169'0'0,"14"-2"-8520"0"0,5-1-490 0 0,65-12 822 0 0,109-5 1 0 0,-190 20-979 0 0,-1 0 1 0 0,1 0 0 0 0,0 0-1 0 0,-1 0 1 0 0,1 1 0 0 0,-1-1-1 0 0,1 1 1 0 0,-1 0 0 0 0,1-1 0 0 0,-1 1-1 0 0,0 0 1 0 0,1 0 0 0 0,-1 1-1 0 0,0-1 1 0 0,0 0 0 0 0,1 1-1 0 0,-1 0 1 0 0,-1-1 0 0 0,1 1 0 0 0,0 0-1 0 0,0 0 1 0 0,-1 0 0 0 0,1 0-1 0 0,-1 0 1 0 0,1 0 0 0 0,-1 0-1 0 0,0 1 1 0 0,0-1 0 0 0,0 1 0 0 0,0-1-1 0 0,0 0 1 0 0,-1 1 0 0 0,1-1-1 0 0,-1 1 1 0 0,1 0 0 0 0,-1 2-1 0 0,0 12 177 0 0,0 0 0 0 0,-1-1-1 0 0,-1 1 1 0 0,-6 28-1 0 0,1-5 180 0 0,3-6-312 0 0,-5 73-592 0 0,7-106-113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08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65 484 0 0,'0'0'11606'0'0,"-13"-24"-4939"0"0,13 38-6612 0 0,-1-4-26 0 0,1 0 1 0 0,0 0 0 0 0,1 0 0 0 0,0 0-1 0 0,1 0 1 0 0,4 15 0 0 0,-5-22-9 0 0,1-1 0 0 0,-1 1 1 0 0,1 0-1 0 0,0 0 0 0 0,0-1 1 0 0,-1 1-1 0 0,2-1 0 0 0,-1 0 0 0 0,0 1 1 0 0,0-1-1 0 0,1 0 0 0 0,-1 0 1 0 0,1-1-1 0 0,0 1 0 0 0,0 0 1 0 0,-1-1-1 0 0,1 0 0 0 0,0 0 1 0 0,0 1-1 0 0,0-2 0 0 0,0 1 1 0 0,0 0-1 0 0,1-1 0 0 0,-1 1 0 0 0,6-1 1 0 0,-5 0 46 0 0,1 0 0 0 0,0-1-1 0 0,-1 1 1 0 0,1-1 0 0 0,-1 0 0 0 0,0 0 0 0 0,1-1 0 0 0,-1 1 0 0 0,0-1-1 0 0,0 0 1 0 0,1 0 0 0 0,-2-1 0 0 0,1 1 0 0 0,0-1 0 0 0,0 0 0 0 0,-1 1 0 0 0,1-2-1 0 0,-1 1 1 0 0,0 0 0 0 0,0-1 0 0 0,-1 1 0 0 0,5-8 0 0 0,0 1 31 0 0,-2 0 0 0 0,1-1 1 0 0,-1 0-1 0 0,-1 0 0 0 0,0 0 0 0 0,-1 0 0 0 0,4-22 1 0 0,-5 10 86 0 0,-7 32-17 0 0,-4 38 30 0 0,11-25-196 0 0,2 1 0 0 0,0-1-1 0 0,1 0 1 0 0,1 0-1 0 0,1 0 1 0 0,1-1-1 0 0,19 34 1 0 0,17 55 27 0 0,-30-72-2 0 0,11 40-3 0 0,-24-72 36 0 0,0 0-1 0 0,0 1 0 0 0,0-1 1 0 0,-1 0-1 0 0,0 1 0 0 0,0-1 1 0 0,0 0-1 0 0,-1 1 0 0 0,0-1 0 0 0,-3 8 1 0 0,3-11 12 0 0,-1 1-1 0 0,0-1 1 0 0,-1 0 0 0 0,1 1 0 0 0,-1-1-1 0 0,1 0 1 0 0,-1 0 0 0 0,0-1 0 0 0,0 1-1 0 0,0 0 1 0 0,-1-1 0 0 0,1 0 0 0 0,0 0-1 0 0,-1 0 1 0 0,0 0 0 0 0,1 0 0 0 0,-1-1-1 0 0,0 0 1 0 0,0 0 0 0 0,0 0 0 0 0,0 0 0 0 0,0 0-1 0 0,-4-1 1 0 0,0 1-11 0 0,-1 0 0 0 0,1 0 0 0 0,-1-1 0 0 0,1-1 0 0 0,-1 1 0 0 0,1-1 0 0 0,0-1 0 0 0,-1 0-1 0 0,1 0 1 0 0,-8-3 0 0 0,6-1-122 0 0,-1 0-1 0 0,2-1 0 0 0,-1 0 0 0 0,1-1 0 0 0,0 0 0 0 0,0 0 1 0 0,1-1-1 0 0,0 0 0 0 0,1 0 0 0 0,0-1 0 0 0,0 0 0 0 0,1 0 1 0 0,1-1-1 0 0,0 0 0 0 0,0 0 0 0 0,1 0 0 0 0,0 0 1 0 0,1-1-1 0 0,0 1 0 0 0,1-1 0 0 0,-1-14 0 0 0,3 25-143 0 0,0-1-1 0 0,0 1 0 0 0,0-1 1 0 0,0 1-1 0 0,0-1 1 0 0,0 1-1 0 0,1 0 0 0 0,-1-1 1 0 0,0 1-1 0 0,1 0 0 0 0,-1-1 1 0 0,1 1-1 0 0,0 0 1 0 0,-1 0-1 0 0,1-1 0 0 0,0 1 1 0 0,0 0-1 0 0,0 0 0 0 0,0 0 1 0 0,0 0-1 0 0,0 0 1 0 0,0 0-1 0 0,0 0 0 0 0,2-1 1 0 0,4-3-3392 0 0,2-5-4140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09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59 328 0 0,'0'0'16850'0'0,"-2"-9"-16008"0"0,-6-29-54 0 0,8 38-745 0 0,0-1 0 0 0,0 1 0 0 0,0-1 0 0 0,0 1 0 0 0,0-1 0 0 0,-1 0 0 0 0,1 1 0 0 0,0-1 0 0 0,0 1-1 0 0,-1 0 1 0 0,1-1 0 0 0,0 1 0 0 0,-1-1 0 0 0,1 1 0 0 0,-1-1 0 0 0,1 1 0 0 0,0 0 0 0 0,-1-1 0 0 0,1 1 0 0 0,-1 0-1 0 0,1-1 1 0 0,-1 1 0 0 0,1 0 0 0 0,-1 0 0 0 0,1 0 0 0 0,-1-1 0 0 0,0 1 0 0 0,1 0 0 0 0,-1 0 0 0 0,1 0 0 0 0,-1 0-1 0 0,1 0 1 0 0,-1 0 0 0 0,0 0 0 0 0,1 0 0 0 0,-1 0 0 0 0,1 0 0 0 0,-1 0 0 0 0,1 0 0 0 0,-1 1 0 0 0,1-1-1 0 0,-1 0 1 0 0,1 0 0 0 0,-1 1 0 0 0,1-1 0 0 0,-1 1 0 0 0,-18 13 901 0 0,11-4-736 0 0,1 0-1 0 0,0 1 1 0 0,1 0-1 0 0,0 1 1 0 0,0-1-1 0 0,2 1 0 0 0,-1 0 1 0 0,-3 17-1 0 0,1 3-35 0 0,1 0 0 0 0,-2 36 0 0 0,8-55-184 0 0,0 0 0 0 0,0 0 0 0 0,2 1 0 0 0,-1-1 0 0 0,2 0 0 0 0,0-1 0 0 0,0 1 0 0 0,1 0 0 0 0,1-1 0 0 0,0 0 0 0 0,0 0 0 0 0,15 21 0 0 0,-10-18-839 0 0,0-1 1 0 0,22 23 0 0 0,-18-27-1479 0 0,-5-6-3489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09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8929 0 0,'0'0'9102'0'0,"1"13"-8337"0"0,11 78-984 0 0,-5 0 1 0 0,-5 108-1 0 0,-7-177-595 0 0,0-13-1831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0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6553 0 0,'0'0'9863'0'0,"1"-12"-9559"0"0,8-37-123 0 0,-7 46-155 0 0,-1-1 1 0 0,0 1 0 0 0,1 0-1 0 0,0-1 1 0 0,0 1-1 0 0,0 0 1 0 0,0 0 0 0 0,0 1-1 0 0,1-1 1 0 0,-1 0-1 0 0,1 1 1 0 0,0-1 0 0 0,0 1-1 0 0,0 0 1 0 0,5-3-1 0 0,46-16 345 0 0,-49 19-322 0 0,0 1 0 0 0,0 0 1 0 0,0 0-1 0 0,0 0 0 0 0,0 1 0 0 0,0 0 0 0 0,0 0 1 0 0,1 0-1 0 0,-1 1 0 0 0,0-1 0 0 0,0 1 0 0 0,0 1 1 0 0,0-1-1 0 0,0 1 0 0 0,0-1 0 0 0,-1 1 1 0 0,1 1-1 0 0,0-1 0 0 0,-1 1 0 0 0,8 6 0 0 0,-8-6 41 0 0,-1 1 0 0 0,0 0 0 0 0,0 0 0 0 0,0 0 0 0 0,-1 0-1 0 0,1 0 1 0 0,-1 1 0 0 0,0-1 0 0 0,0 1 0 0 0,-1-1 0 0 0,1 1-1 0 0,-1 0 1 0 0,0 0 0 0 0,0-1 0 0 0,-1 1 0 0 0,1 0 0 0 0,-1 0-1 0 0,0 0 1 0 0,0 0 0 0 0,-1 0 0 0 0,0 0 0 0 0,-2 7 0 0 0,2-7-15 0 0,-1 0 1 0 0,-1 0 0 0 0,1 0-1 0 0,-1-1 1 0 0,0 1 0 0 0,0-1 0 0 0,0 1-1 0 0,0-1 1 0 0,-1 0 0 0 0,0-1 0 0 0,0 1-1 0 0,0-1 1 0 0,0 1 0 0 0,-8 4 0 0 0,8-6-170 0 0,1 1 1 0 0,-1-1 0 0 0,1 0 0 0 0,-1 0 0 0 0,0-1 0 0 0,0 1 0 0 0,0-1 0 0 0,0 0 0 0 0,0 0 0 0 0,0 0 0 0 0,0 0 0 0 0,-1-1 0 0 0,1 0 0 0 0,0 0 0 0 0,0 0-1 0 0,0 0 1 0 0,0 0 0 0 0,-1-1 0 0 0,-4-1 0 0 0,7 1-183 0 0,1 1 0 0 0,0-1 0 0 0,0 1-1 0 0,0-1 1 0 0,0 0 0 0 0,0 1 0 0 0,0-1 0 0 0,1 0 0 0 0,-1 0-1 0 0,0 0 1 0 0,0 1 0 0 0,0-1 0 0 0,1 0 0 0 0,-1 0-1 0 0,0 0 1 0 0,0-2 0 0 0,-4-14-6535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42 112 8021 0 0,'0'0'9507'0'0,"6"12"-9324"0"0,23 35-38 0 0,-28-45-128 0 0,1-1 1 0 0,-1 0 0 0 0,1 1 0 0 0,-1-1-1 0 0,1 0 1 0 0,0 0 0 0 0,-1 0 0 0 0,1 0-1 0 0,0 0 1 0 0,0 0 0 0 0,0 0 0 0 0,0-1-1 0 0,0 1 1 0 0,0 0 0 0 0,0-1 0 0 0,0 0 0 0 0,0 0-1 0 0,0 1 1 0 0,0-1 0 0 0,0 0 0 0 0,0-1-1 0 0,0 1 1 0 0,2-1 0 0 0,36-13 480 0 0,-35 11-359 0 0,0-1 0 0 0,0 0-1 0 0,0 0 1 0 0,0-1 0 0 0,-1 1 0 0 0,0-1-1 0 0,0 0 1 0 0,0 0 0 0 0,-1-1-1 0 0,0 1 1 0 0,0-1 0 0 0,0 1 0 0 0,0-1-1 0 0,-1 0 1 0 0,3-12 0 0 0,-4 16-82 0 0,-1-1 1 0 0,1 0-1 0 0,0 1 1 0 0,-1-1 0 0 0,0 1-1 0 0,0-1 1 0 0,0 1-1 0 0,0-1 1 0 0,0 0-1 0 0,0 1 1 0 0,-1-1 0 0 0,1 1-1 0 0,-1-1 1 0 0,0 1-1 0 0,0-1 1 0 0,0 1-1 0 0,0-1 1 0 0,0 1 0 0 0,0 0-1 0 0,-1 0 1 0 0,1-1-1 0 0,-1 1 1 0 0,1 0 0 0 0,-1 0-1 0 0,0 1 1 0 0,0-1-1 0 0,0 0 1 0 0,0 0-1 0 0,0 1 1 0 0,0 0 0 0 0,-1-1-1 0 0,1 1 1 0 0,0 0-1 0 0,-1 0 1 0 0,1 0 0 0 0,-1 0-1 0 0,1 1 1 0 0,-1-1-1 0 0,-4 0 1 0 0,-1 0-59 0 0,1 1-1 0 0,-1-1 1 0 0,1 2 0 0 0,-1-1-1 0 0,1 1 1 0 0,-1 0 0 0 0,1 0 0 0 0,0 1-1 0 0,-1 0 1 0 0,1 1 0 0 0,0-1-1 0 0,0 1 1 0 0,0 1 0 0 0,1-1 0 0 0,-1 1-1 0 0,1 1 1 0 0,0-1 0 0 0,0 1 0 0 0,0 0-1 0 0,1 0 1 0 0,0 0 0 0 0,0 1-1 0 0,-6 8 1 0 0,3 17-1627 0 0,8-31 1425 0 0,0 1-1 0 0,0 0 1 0 0,0 0 0 0 0,0 0 0 0 0,0-1 0 0 0,0 1 0 0 0,1 0 0 0 0,-1 0-1 0 0,0-1 1 0 0,0 1 0 0 0,0 0 0 0 0,1 0 0 0 0,-1-1 0 0 0,1 1 0 0 0,-1 0-1 0 0,0-1 1 0 0,1 1 0 0 0,-1 0 0 0 0,1-1 0 0 0,-1 1 0 0 0,1-1-1 0 0,0 1 1 0 0,0 0 0 0 0,13 3-6092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0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29 308 6341 0 0,'0'0'11604'0'0,"5"-4"-11371"0"0,1-1-157 0 0,0 0 0 0 0,0-1 0 0 0,-1 0-1 0 0,0 0 1 0 0,0 0 0 0 0,0 0-1 0 0,-1-1 1 0 0,0 0 0 0 0,-1 0 0 0 0,1 0-1 0 0,-1-1 1 0 0,0 1 0 0 0,3-15 0 0 0,-2 3-75 0 0,0 1 0 0 0,-1 0 1 0 0,-1-1-1 0 0,-1 0 0 0 0,-1-22 0 0 0,-1 37-4 0 0,0-1-1 0 0,0 1 0 0 0,0 0 0 0 0,0 0 1 0 0,0 0-1 0 0,-1 0 0 0 0,0 0 0 0 0,0 0 0 0 0,0 0 1 0 0,0 1-1 0 0,0-1 0 0 0,-5-4 0 0 0,6 7 0 0 0,1 0 0 0 0,-1 0-1 0 0,0 1 1 0 0,1-1 0 0 0,-1 1-1 0 0,0-1 1 0 0,0 0 0 0 0,0 1-1 0 0,0-1 1 0 0,1 1 0 0 0,-1 0-1 0 0,0-1 1 0 0,0 1 0 0 0,0 0-1 0 0,0 0 1 0 0,0-1 0 0 0,0 1 0 0 0,0 0-1 0 0,0 0 1 0 0,0 0 0 0 0,0 0-1 0 0,-1 0 1 0 0,1 1-9 0 0,-1 0 0 0 0,1 0 0 0 0,-1-1 0 0 0,1 1 0 0 0,0 0 0 0 0,0 0 0 0 0,0 0-1 0 0,0 1 1 0 0,-1-1 0 0 0,1 0 0 0 0,1 0 0 0 0,-1 1 0 0 0,0-1 0 0 0,0 0 0 0 0,0 1 0 0 0,1-1 0 0 0,-1 1 0 0 0,0 2 0 0 0,-7 20 39 0 0,0 0 1 0 0,2 0-1 0 0,1 1 1 0 0,1 0-1 0 0,0 28 0 0 0,2 131 586 0 0,4-127-582 0 0,35 406 158 0 0,-29-343 74 0 0,-8-120-298 0 0,0 1 1 0 0,0-1-1 0 0,-1 0 0 0 0,1 1 1 0 0,0-1-1 0 0,0 1 0 0 0,0-1 1 0 0,-1 0-1 0 0,1 1 0 0 0,0-1 1 0 0,-1 0-1 0 0,1 1 0 0 0,0-1 1 0 0,0 0-1 0 0,-1 1 0 0 0,1-1 1 0 0,-1 0-1 0 0,1 0 0 0 0,0 1 1 0 0,-1-1-1 0 0,1 0 1 0 0,-1 0-1 0 0,1 0 0 0 0,0 0 1 0 0,-1 1-1 0 0,1-1 0 0 0,-1 0 1 0 0,1 0-1 0 0,-1 0 0 0 0,1 0 1 0 0,-1 0-1 0 0,1 0 0 0 0,0 0 1 0 0,-1 0-1 0 0,1 0 0 0 0,-1-1 1 0 0,1 1-1 0 0,-1 0 0 0 0,1 0 1 0 0,-24-8-5584 0 0,6-3-1923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1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0 226 11509 0 0,'0'0'7773'0'0,"89"-79"-7549"0"0,-66 63-224 0 0,5 2-284 0 0,-5 4-628 0 0,-2 0-1000 0 0,-4 4-4381 0 0</inkml:trace>
  <inkml:trace contextRef="#ctx0" brushRef="#br0" timeOffset="1">347 0 12257 0 0,'0'0'7593'0'0,"53"71"-10185"0"0,-50-61-185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1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9505 0 0,'0'0'12753'0'0,"10"20"-15089"0"0,-5-8 56 0 0,-5 6-4009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1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4680 0 0,'0'0'14824'0'0,"2"13"-14082"0"0,20 186 1254 0 0,-11-82-2089 0 0,-9-105-331 0 0,1 35-749 0 0,-6-17-4027 0 0,-1-20-527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2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6 3208 0 0,'0'0'14112'0'0,"2"-6"-13123"0"0,-2 6-980 0 0,0 0 0 0 0,0 0 0 0 0,0 0 0 0 0,0 0 0 0 0,0 0 0 0 0,0 0 0 0 0,1 1 0 0 0,-1-1 0 0 0,0 0 0 0 0,0 0 0 0 0,0 0 0 0 0,0 0 0 0 0,0 0-1 0 0,0 0 1 0 0,0 0 0 0 0,0 0 0 0 0,0 0 0 0 0,0 0 0 0 0,0 0 0 0 0,0 0 0 0 0,0 0 0 0 0,0 0 0 0 0,0 0 0 0 0,1 0 0 0 0,-1 0 0 0 0,0 0 0 0 0,0 0 0 0 0,0 0 0 0 0,0 0 0 0 0,0 0 0 0 0,0 0 0 0 0,0 0 0 0 0,0 0-1 0 0,0 0 1 0 0,0 0 0 0 0,0 0 0 0 0,0 0 0 0 0,1 0 0 0 0,-1 0 0 0 0,0 0 0 0 0,0 0 0 0 0,-1 96 1052 0 0,7 175-662 0 0,-6-270-414 0 0,0 0 1 0 0,0 1-1 0 0,0-1 1 0 0,1 0-1 0 0,-1 0 1 0 0,0 1-1 0 0,1-1 1 0 0,-1 0-1 0 0,0 1 1 0 0,1-1-1 0 0,-1 0 1 0 0,1 0-1 0 0,0 0 1 0 0,-1 0-1 0 0,1 1 1 0 0,0-1-1 0 0,0 0 1 0 0,0 0-1 0 0,0-1 1 0 0,0 1-1 0 0,0 0 1 0 0,0 0-1 0 0,0 0 1 0 0,0-1-1 0 0,0 1 1 0 0,2 0-1 0 0,-1 0 41 0 0,1-1 0 0 0,-1 0 0 0 0,0 0-1 0 0,1 0 1 0 0,-1 0 0 0 0,0 0-1 0 0,1 0 1 0 0,-1-1 0 0 0,0 1-1 0 0,1-1 1 0 0,-1 0 0 0 0,0 1-1 0 0,4-3 1 0 0,8-4-1233 0 0,-1-1 0 0 0,0-1 0 0 0,18-14 0 0 0,-30 22 853 0 0</inkml:trace>
  <inkml:trace contextRef="#ctx0" brushRef="#br0" timeOffset="1">0 211 10557 0 0,'0'0'8201'0'0,"69"-10"-8201"0"0,-54 10-460 0 0,3 0-544 0 0,-5 6-697 0 0,0-2-2339 0 0,2 0-3741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0:08.0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5545 0 0,'0'0'9113'0'0,"1"1"-9047"0"0,0 1 0 0 0,0-1 0 0 0,0 0 0 0 0,0 0 0 0 0,1 0 1 0 0,-1 0-1 0 0,0 0 0 0 0,1 0 0 0 0,-1 0 0 0 0,1 0 0 0 0,-1-1 0 0 0,0 1 0 0 0,1-1 0 0 0,1 1 0 0 0,98-9 1119 0 0,-76 4-1073 0 0,0 2-1 0 0,1 0 1 0 0,48 5-1 0 0,-67-2-100 0 0,0 1 1 0 0,-1 0-1 0 0,1 1 0 0 0,-1-1 0 0 0,0 1 1 0 0,1 1-1 0 0,-1-1 0 0 0,8 7 0 0 0,27 13 19 0 0,-41-22 20 0 0,1 0 0 0 0,-1-1 0 0 0,1 1 0 0 0,0 0 0 0 0,-1-1 0 0 0,1 1 0 0 0,-1 0 1 0 0,0 0-1 0 0,1 0 0 0 0,-1 0 0 0 0,0-1 0 0 0,1 1 0 0 0,-1 0 0 0 0,0 0 0 0 0,0 0 0 0 0,0 0 0 0 0,0 0 0 0 0,0 0 0 0 0,0 0 0 0 0,0 0 1 0 0,0-1-1 0 0,0 1 0 0 0,0 0 0 0 0,0 0 0 0 0,-1 2 0 0 0,-8 32-143 0 0,6-24 173 0 0,-5 27-87 0 0,2 0 1 0 0,-2 66 0 0 0,7-26-6376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2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9097 0 0,'0'0'8966'0'0,"3"10"-8942"0"0,8 28 37 0 0,-11-37-57 0 0,0-1-1 0 0,0 0 0 0 0,0 0 1 0 0,0 1-1 0 0,0-1 0 0 0,0 0 0 0 0,0 0 1 0 0,1 0-1 0 0,-1 1 0 0 0,0-1 1 0 0,0 0-1 0 0,0 0 0 0 0,0 0 1 0 0,0 1-1 0 0,0-1 0 0 0,1 0 1 0 0,-1 0-1 0 0,0 0 0 0 0,0 0 0 0 0,0 0 1 0 0,0 1-1 0 0,1-1 0 0 0,-1 0 1 0 0,0 0-1 0 0,0 0 0 0 0,0 0 1 0 0,1 0-1 0 0,-1 0 0 0 0,0 0 0 0 0,0 0 1 0 0,0 0-1 0 0,1 0 0 0 0,-1 0 1 0 0,0 0-1 0 0,0 0 0 0 0,1 0 1 0 0,-1 0-1 0 0,0 0 0 0 0,0 0 1 0 0,0 0-1 0 0,1 0 0 0 0,8-9 108 0 0,7-16-6 0 0,-15 22-108 0 0,4-6-49 0 0,-1 2-47 0 0,0-1 1 0 0,0 1-1 0 0,1 0 0 0 0,0 0 1 0 0,0 1-1 0 0,1-1 1 0 0,0 1-1 0 0,0 1 0 0 0,9-8 1 0 0,-7 12-3517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2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52 8021 0 0,'0'0'10920'0'0,"-5"12"-10915"0"0,-15 37-2 0 0,19-48-3 0 0,0 1-1 0 0,1-1 1 0 0,-1 1-1 0 0,1 0 1 0 0,0-1 0 0 0,-1 1-1 0 0,1 0 1 0 0,0-1-1 0 0,0 1 1 0 0,0 0-1 0 0,0-1 1 0 0,0 1 0 0 0,1 0-1 0 0,-1-1 1 0 0,0 1-1 0 0,1-1 1 0 0,0 4 0 0 0,0-4 1 0 0,0 0 1 0 0,-1 0 0 0 0,1-1 0 0 0,0 1 0 0 0,0 0 0 0 0,0 0 0 0 0,0-1-1 0 0,-1 1 1 0 0,1-1 0 0 0,0 1 0 0 0,0-1 0 0 0,0 1 0 0 0,0-1-1 0 0,0 1 1 0 0,0-1 0 0 0,1 0 0 0 0,-1 0 0 0 0,0 1 0 0 0,2-1 0 0 0,0 0 10 0 0,0 0-1 0 0,0 0 1 0 0,0 0 0 0 0,-1-1 0 0 0,1 1 0 0 0,0-1 0 0 0,0 0 0 0 0,0 1 0 0 0,0-1 0 0 0,-1-1 0 0 0,1 1-1 0 0,-1 0 1 0 0,1-1 0 0 0,-1 1 0 0 0,5-4 0 0 0,-1-3-13 0 0,1 0 0 0 0,-2 0 0 0 0,1 0 0 0 0,-1-1 0 0 0,7-17 0 0 0,-11 24-2 0 0,0 0 1 0 0,0 0 0 0 0,0 0-1 0 0,0 1 1 0 0,-1-1-1 0 0,1 0 1 0 0,-1 0-1 0 0,1 0 1 0 0,-1-1 0 0 0,0 1-1 0 0,0 0 1 0 0,0 0-1 0 0,0 0 1 0 0,0 0-1 0 0,0 0 1 0 0,0 0 0 0 0,-1 0-1 0 0,1 0 1 0 0,-1 0-1 0 0,0 0 1 0 0,1 0-1 0 0,-1 0 1 0 0,0 1-1 0 0,0-1 1 0 0,0 0 0 0 0,0 0-1 0 0,-1 1 1 0 0,1-1-1 0 0,0 0 1 0 0,-1 1-1 0 0,1 0 1 0 0,-1-1 0 0 0,0 1-1 0 0,-1-2 1 0 0,1 2 2 0 0,1 1 1 0 0,0-1-1 0 0,0 0 1 0 0,0 1 0 0 0,0-1-1 0 0,-1 0 1 0 0,1 1-1 0 0,0 0 1 0 0,-1-1-1 0 0,1 1 1 0 0,0 0 0 0 0,-1-1-1 0 0,1 1 1 0 0,0 0-1 0 0,-1 0 1 0 0,1 0-1 0 0,-1 0 1 0 0,1 1 0 0 0,0-1-1 0 0,-1 0 1 0 0,1 1-1 0 0,0-1 1 0 0,-1 0-1 0 0,1 1 1 0 0,0-1 0 0 0,0 1-1 0 0,0 0 1 0 0,-1 0-1 0 0,1-1 1 0 0,0 1-1 0 0,0 0 1 0 0,0 0 0 0 0,0 0-1 0 0,0 0 1 0 0,0 0-1 0 0,0 0 1 0 0,1 0-1 0 0,-1 0 1 0 0,0 1 0 0 0,1-1-1 0 0,-1 0 1 0 0,0 0-1 0 0,1 1 1 0 0,0-1-1 0 0,-1 0 1 0 0,1 1 0 0 0,-1 1-1 0 0,1 0-1 0 0,-1 1 1 0 0,1-1-1 0 0,0 0 0 0 0,0 0 1 0 0,0 0-1 0 0,0 1 0 0 0,1-1 1 0 0,-1 0-1 0 0,1 0 0 0 0,0 0 1 0 0,0 1-1 0 0,0-1 0 0 0,0 0 1 0 0,0 0-1 0 0,1-1 0 0 0,-1 1 1 0 0,1 0-1 0 0,0 0 0 0 0,3 3 1 0 0,-1-2-157 0 0,0-1 0 0 0,0-1 0 0 0,0 1 0 0 0,1-1-1 0 0,-1 0 1 0 0,1 0 0 0 0,-1 0 0 0 0,1 0 0 0 0,0-1 0 0 0,-1 0 0 0 0,1 0 0 0 0,9 1 0 0 0,36-1-4731 0 0,-35-1 2448 0 0,16 0-3022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3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8689 0 0,'0'0'10654'0'0,"-11"13"-10621"0"0,-32 41-39 0 0,42-52 4 0 0,1-1 0 0 0,-1 0 0 0 0,0 1 0 0 0,0-1 1 0 0,1 1-1 0 0,-1-1 0 0 0,1 1 0 0 0,-1-1 0 0 0,1 1 0 0 0,-1-1 1 0 0,1 1-1 0 0,0-1 0 0 0,0 1 0 0 0,0 0 0 0 0,0-1 0 0 0,0 1 0 0 0,0-1 1 0 0,0 1-1 0 0,1-1 0 0 0,-1 1 0 0 0,1-1 0 0 0,-1 1 0 0 0,1-1 1 0 0,-1 1-1 0 0,1-1 0 0 0,0 1 0 0 0,0-1 0 0 0,-1 0 0 0 0,1 1 1 0 0,0-1-1 0 0,0 0 0 0 0,1 0 0 0 0,-1 0 0 0 0,2 2 0 0 0,0-1-4 0 0,0 0 0 0 0,0 0 0 0 0,0 0 0 0 0,1 0 0 0 0,-1 0 0 0 0,1 0 0 0 0,-1-1 0 0 0,1 0 0 0 0,7 2-1 0 0,-7-3-108 0 0,0 1 0 0 0,0-1 0 0 0,1 0 1 0 0,-1-1-1 0 0,0 1 0 0 0,0-1 0 0 0,0 0 0 0 0,1 0 0 0 0,-1 0 0 0 0,0 0 0 0 0,6-4 0 0 0,-7 4-611 0 0,0-1 1 0 0,0 0 0 0 0,0 0-1 0 0,0-1 1 0 0,0 1-1 0 0,-1-1 1 0 0,1 1 0 0 0,2-5-1 0 0,3-3-5470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3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94 8537 0 0,'0'0'12396'0'0,"3"-12"-12292"0"0,0 19-70 0 0,0 1 1 0 0,-1 0 0 0 0,0-1 0 0 0,0 1 0 0 0,1 14 0 0 0,5 50-80 0 0,40 416 549 0 0,-48-488-503 0 0,1 13 29 0 0,0-1 0 0 0,-1 1 0 0 0,0-1-1 0 0,-1 1 1 0 0,-3 14 0 0 0,4-25-3 0 0,-1 0-1 0 0,1 0 1 0 0,-1 1 0 0 0,0-1 0 0 0,1-1 0 0 0,-1 1 0 0 0,0 0-1 0 0,0 0 1 0 0,0 0 0 0 0,-1 0 0 0 0,1-1 0 0 0,0 1-1 0 0,-1 0 1 0 0,1-1 0 0 0,-1 1 0 0 0,1-1 0 0 0,-1 0 0 0 0,0 1-1 0 0,1-1 1 0 0,-1 0 0 0 0,0 0 0 0 0,0 0 0 0 0,0 0-1 0 0,0-1 1 0 0,0 1 0 0 0,0 0 0 0 0,0-1 0 0 0,0 1-1 0 0,0-1 1 0 0,0 0 0 0 0,-1 0 0 0 0,1 0 0 0 0,0 0 0 0 0,0 0-1 0 0,0 0 1 0 0,0 0 0 0 0,0-1 0 0 0,0 1 0 0 0,-4-2-1 0 0,2 0-32 0 0,-1 0-1 0 0,1-1 0 0 0,-1 1 0 0 0,1-1 1 0 0,0 0-1 0 0,0 0 0 0 0,0 0 0 0 0,0 0 1 0 0,1-1-1 0 0,-1 0 0 0 0,1 1 0 0 0,0-2 1 0 0,0 1-1 0 0,-4-8 0 0 0,-31-66-1072 0 0,27 48-773 0 0,-11-54 1 0 0,12 42-3104 0 0,0 1-2800 0 0</inkml:trace>
  <inkml:trace contextRef="#ctx0" brushRef="#br0" timeOffset="1">153 1 12941 0 0,'0'0'10545'0'0,"-10"46"-11721"0"0,15-24 48 0 0,0-3-828 0 0,-2 11-4301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3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39 109 11177 0 0,'0'0'9537'0'0,"3"73"-9545"0"0,2-57-344 0 0,0-2-420 0 0,3-4-484 0 0,-3-2-1225 0 0</inkml:trace>
  <inkml:trace contextRef="#ctx0" brushRef="#br0" timeOffset="1">1 0 12389 0 0,'0'0'9425'0'0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4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7705 0 0,'0'0'14119'0'0,"5"5"-13516"0"0,3 2-462 0 0,0 2 0 0 0,-1-1-1 0 0,0 1 1 0 0,-1 0 0 0 0,1 1 0 0 0,-2-1-1 0 0,1 1 1 0 0,-2 0 0 0 0,1 1-1 0 0,-1-1 1 0 0,-1 1 0 0 0,0 0-1 0 0,2 15 1 0 0,2 12-52 0 0,-2 1 0 0 0,-1 66 0 0 0,-4-89-160 0 0,-1 0 0 0 0,-1 1 0 0 0,-1-1 0 0 0,0 0 0 0 0,-1-1 1 0 0,-8 22-1 0 0,8-28-433 0 0,0 1 0 0 0,0-1 0 0 0,-1 0 1 0 0,0 0-1 0 0,-1-1 0 0 0,0 0 1 0 0,0 0-1 0 0,-1 0 0 0 0,0 0 0 0 0,0-1 1 0 0,-14 10-1 0 0,-12-1-5646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5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9005 0 0,'0'0'12899'0'0,"13"0"-12056"0"0,-9 2-2912 0 0,-5 14-1659 0 0,-8-2-1117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5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69 9957 0 0,'0'0'10727'0'0,"3"-9"-10622"0"0,1-5-59 0 0,-2 9 0 0 0,-1-1-1 0 0,1 1 1 0 0,0 0-1 0 0,1-1 0 0 0,-1 1 1 0 0,7-9-1 0 0,-15 24 79 0 0,0 1-1 0 0,2-1 0 0 0,-1 1 1 0 0,1 0-1 0 0,1 0 0 0 0,-1 0 1 0 0,2 0-1 0 0,-2 16 0 0 0,12-29-4254 0 0,-3-8-800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6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1 384 7989 0 0,'0'0'10807'0'0,"7"-4"-10052"0"0,24-17 327 0 0,-1-1 1 0 0,51-49-1 0 0,54-68 99 0 0,-69 69-1092 0 0,-57 61-99 0 0,31-39-278 0 0,-72 78-5216 0 0,23-23 2865 0 0,-18 14-3795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6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6797 0 0,'0'0'13491'0'0,"6"11"-12648"0"0,4 6-429 0 0,0-1 1 0 0,1 0 0 0 0,1-1-1 0 0,0-1 1 0 0,1 1 0 0 0,23 18 0 0 0,43 26 270 0 0,-46-37-727 0 0,-2 1 0 0 0,-1 2 0 0 0,-1 0 0 0 0,-1 3-1 0 0,26 31 1 0 0,-49-53-2874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0:08.5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 5368 0 0,'0'0'9994'0'0,"11"0"-9605"0"0,214-13 2175 0 0,-146 5-2158 0 0,0 4 1 0 0,0 3 0 0 0,95 11-1 0 0,-132-2-402 0 0,46 4 26 0 0,-80-11 11 0 0,0-1 1 0 0,-1 0-1 0 0,1-1 1 0 0,-1 0-1 0 0,1 0 1 0 0,-1-1-1 0 0,1 0 1 0 0,-1 0-1 0 0,9-4 1 0 0,-13 5-361 0 0,9-4 444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7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5 5260 0 0,'0'0'13850'0'0,"0"0"-13812"0"0,0-1 1 0 0,0 1-1 0 0,0 0 1 0 0,0 0-1 0 0,0-1 1 0 0,0 1 0 0 0,0 0-1 0 0,-1 0 1 0 0,1 0-1 0 0,0-1 1 0 0,0 1-1 0 0,0 0 1 0 0,0 0-1 0 0,-1 0 1 0 0,1-1-1 0 0,0 1 1 0 0,0 0-1 0 0,0 0 1 0 0,-1 0 0 0 0,1 0-1 0 0,0 0 1 0 0,0 0-1 0 0,0-1 1 0 0,-1 1-1 0 0,1 0 1 0 0,0 0-1 0 0,0 0 1 0 0,-1 0-1 0 0,1 0 1 0 0,0 0-1 0 0,0 0 1 0 0,-1 0 0 0 0,1 0-1 0 0,0 0 1 0 0,0 0-1 0 0,-1 0 1 0 0,1 0-1 0 0,0 0 1 0 0,0 1-1 0 0,-1-1 1 0 0,-9 24 266 0 0,0 1-1 0 0,2 1 1 0 0,0-1 0 0 0,2 1 0 0 0,1 1-1 0 0,2-1 1 0 0,0 0 0 0 0,1 1 0 0 0,2 0-1 0 0,1 0 1 0 0,1-1 0 0 0,1 1 0 0 0,11 44-1 0 0,-9-55-252 0 0,0 0 0 0 0,1-1 0 0 0,1 0-1 0 0,0 0 1 0 0,1 0 0 0 0,0-1-1 0 0,17 21 1 0 0,-20-29-255 0 0,1-1 0 0 0,-1 0-1 0 0,1 1 1 0 0,0-2 0 0 0,0 1 0 0 0,1-1-1 0 0,-1 0 1 0 0,1 0 0 0 0,0-1-1 0 0,0 0 1 0 0,0 0 0 0 0,0 0 0 0 0,0-1-1 0 0,1 0 1 0 0,-1-1 0 0 0,1 0 0 0 0,0 0-1 0 0,10 0 1 0 0,-14-2-2897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7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7129 0 0,'0'0'8199'0'0,"3"11"-7242"0"0,14 87 607 0 0,61 297-246 0 0,-63-331-1320 0 0,-11-47-1965 0 0,-14-32-8526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8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8597 0 0,'0'0'7816'0'0,"9"-11"-6834"0"0,-4 5-874 0 0,-1 0 33 0 0,0 1-1 0 0,0 0 1 0 0,0 0-1 0 0,0 1 1 0 0,1-1 0 0 0,0 1-1 0 0,0 0 1 0 0,0 0-1 0 0,0 1 1 0 0,0 0 0 0 0,1 0-1 0 0,0 0 1 0 0,0 0-1 0 0,-1 1 1 0 0,1 0 0 0 0,9-2-1 0 0,-3 3-96 0 0,1 1-1 0 0,-1 1 1 0 0,1 0-1 0 0,-1 0 1 0 0,1 1-1 0 0,-1 1 1 0 0,0 0-1 0 0,0 1 1 0 0,0 0-1 0 0,0 1 0 0 0,-1 0 1 0 0,0 1-1 0 0,0 0 1 0 0,0 0-1 0 0,-1 2 1 0 0,0-1-1 0 0,16 16 1 0 0,-24-20-33 0 0,0-1 1 0 0,0 1-1 0 0,0-1 0 0 0,0 1 0 0 0,0 0 1 0 0,-1 0-1 0 0,1 0 0 0 0,-1 0 1 0 0,0 0-1 0 0,0 0 0 0 0,0 0 1 0 0,-1 0-1 0 0,1 0 0 0 0,-1 1 1 0 0,1-1-1 0 0,-1 0 0 0 0,0 0 1 0 0,0 0-1 0 0,-1 7 0 0 0,-1-5 4 0 0,0 0-1 0 0,0 0 0 0 0,0 0 1 0 0,0-1-1 0 0,-1 1 1 0 0,1-1-1 0 0,-1 1 0 0 0,-1-1 1 0 0,1 0-1 0 0,0 0 1 0 0,-6 4-1 0 0,-5 5-10 0 0,-1-2 1 0 0,-1 1-1 0 0,0-2 0 0 0,0 0 1 0 0,-28 11-1 0 0,42-20-185 0 0,-41 14-532 0 0,42-15 585 0 0,0 0 0 0 0,1 0 0 0 0,-1 0 0 0 0,0 0 0 0 0,0 0 0 0 0,0 0 0 0 0,1 0 0 0 0,-1 0 0 0 0,0 0 0 0 0,0 0 0 0 0,1 0 0 0 0,-1 0 0 0 0,0-1 0 0 0,0 1 0 0 0,1 0 0 0 0,-1-1 0 0 0,0 1 0 0 0,0 0 0 0 0,1-1 0 0 0,-2 0 0 0 0,2 0-174 0 0,0 0 0 0 0,-1 1 1 0 0,1-1-1 0 0,0 0 0 0 0,0 0 0 0 0,-1 0 1 0 0,1 0-1 0 0,0 0 0 0 0,0 0 0 0 0,0 0 1 0 0,0 0-1 0 0,0 0 0 0 0,0 0 1 0 0,1 0-1 0 0,-1 1 0 0 0,0-1 0 0 0,0 0 1 0 0,1 0-1 0 0,-1 0 0 0 0,0 0 0 0 0,1 0 1 0 0,0-1-1 0 0,10-16-5201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8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9461 0 0,'0'0'8657'0'0,"-7"86"-7845"0"0,7-68-244 0 0,0 2-348 0 0,2-2-148 0 0,3-1-72 0 0,0-3 0 0 0,-2-6-48 0 0,-1-2-332 0 0,1-2-308 0 0,-1-4-452 0 0,1-6-573 0 0,-3-2-1199 0 0,5-14-3268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8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3344 0 0,'0'0'15155'0'0,"14"3"-14841"0"0,-5 0-250 0 0,1-1 1 0 0,0-1-1 0 0,0 0 0 0 0,0 0 1 0 0,0-1-1 0 0,1-1 0 0 0,-1 1 0 0 0,19-5 1 0 0,-10 1-25 0 0,-1 1 1 0 0,1 1 0 0 0,24 0-1 0 0,-43 2-38 0 0,1 0 0 0 0,-1 0 0 0 0,0 0 0 0 0,1 0 0 0 0,-1 0 0 0 0,1 0 0 0 0,-1 1 0 0 0,0-1 0 0 0,1 0 0 0 0,-1 0 0 0 0,0 0-1 0 0,1 0 1 0 0,-1 0 0 0 0,0 1 0 0 0,1-1 0 0 0,-1 0 0 0 0,0 0 0 0 0,1 0 0 0 0,-1 1 0 0 0,0-1 0 0 0,0 0 0 0 0,1 0 0 0 0,-1 1 0 0 0,0-1-1 0 0,0 0 1 0 0,0 1 0 0 0,1-1 0 0 0,-1 0 0 0 0,0 1 0 0 0,0-1 0 0 0,0 0 0 0 0,0 1 0 0 0,0-1 0 0 0,0 1 0 0 0,0-1 0 0 0,0 1-1 0 0,-3 19 80 0 0,-17 21-5 0 0,18-38-84 0 0,-27 46 57 0 0,21-40-12 0 0,1 1 0 0 0,1 0 0 0 0,0 1 0 0 0,0-1 0 0 0,1 1 0 0 0,1 0 0 0 0,0 1 0 0 0,0-1 0 0 0,1 1 0 0 0,0 0 0 0 0,0 12 0 0 0,3-23-37 0 0,0-1-1 0 0,0 1 0 0 0,1-1 1 0 0,-1 1-1 0 0,0-1 1 0 0,1 1-1 0 0,-1-1 0 0 0,1 1 1 0 0,-1-1-1 0 0,1 0 1 0 0,-1 1-1 0 0,1-1 0 0 0,-1 0 1 0 0,1 1-1 0 0,-1-1 1 0 0,1 0-1 0 0,-1 0 0 0 0,1 0 1 0 0,-1 1-1 0 0,1-1 1 0 0,0 0-1 0 0,-1 0 0 0 0,1 0 1 0 0,-1 0-1 0 0,1 0 1 0 0,-1 0-1 0 0,1 0 1 0 0,0 0-1 0 0,-1 0 0 0 0,1 0 1 0 0,-1 0-1 0 0,1-1 1 0 0,-1 1-1 0 0,1 0 0 0 0,0 0 1 0 0,-1-1-1 0 0,1 1 1 0 0,-1 0-1 0 0,1-1 0 0 0,-1 1 1 0 0,0 0-1 0 0,1-1 1 0 0,29-13 20 0 0,-28 13-18 0 0,15-7-325 0 0,21-11-1244 0 0,-14 4-5549 0 0,-14 9-894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9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37 133 7129 0 0,'0'0'9083'0'0,"8"5"-8604"0"0,-6-3-442 0 0,1-1 1 0 0,-1 1-1 0 0,1 0 0 0 0,0-1 1 0 0,-1 0-1 0 0,1 0 0 0 0,0 1 1 0 0,0-2-1 0 0,0 1 0 0 0,0 0 1 0 0,-1 0-1 0 0,1-1 0 0 0,0 0 1 0 0,0 0-1 0 0,0 0 0 0 0,0 0 1 0 0,0 0-1 0 0,0 0 0 0 0,0-1 1 0 0,0 1-1 0 0,0-1 0 0 0,0 0 1 0 0,0 0-1 0 0,0 0 0 0 0,-1 0 1 0 0,1-1-1 0 0,0 1 0 0 0,-1-1 1 0 0,1 1-1 0 0,-1-1 0 0 0,3-2 1 0 0,48-44 278 0 0,-50 45-305 0 0,-1 1 1 0 0,0-1-1 0 0,0 1 0 0 0,0-1 1 0 0,0 0-1 0 0,0 0 0 0 0,0 1 1 0 0,-1-1-1 0 0,0 0 0 0 0,1-1 1 0 0,-1 1-1 0 0,0 0 1 0 0,0 0-1 0 0,-1 0 0 0 0,1-1 1 0 0,-1 1-1 0 0,0 0 0 0 0,0-6 1 0 0,0 7-9 0 0,-1 1 1 0 0,0-1-1 0 0,1 1 1 0 0,-1 0 0 0 0,0-1-1 0 0,0 1 1 0 0,0 0-1 0 0,0 0 1 0 0,0-1 0 0 0,0 1-1 0 0,0 0 1 0 0,-1 0-1 0 0,1 0 1 0 0,0 0 0 0 0,-1 1-1 0 0,1-1 1 0 0,0 0-1 0 0,-1 0 1 0 0,1 1 0 0 0,-1-1-1 0 0,1 1 1 0 0,-1 0-1 0 0,1-1 1 0 0,-1 1 0 0 0,0 0-1 0 0,1 0 1 0 0,-1 0-1 0 0,1 0 1 0 0,-1 0 0 0 0,1 0-1 0 0,-1 0 1 0 0,-1 1-1 0 0,-3-1-23 0 0,1 1-1 0 0,-1 0 0 0 0,1 1 0 0 0,0-1 0 0 0,0 1 0 0 0,-1 0 1 0 0,1 0-1 0 0,-5 4 0 0 0,-1 2 32 0 0,-1 0 0 0 0,2 1 0 0 0,-1 0 0 0 0,1 1 0 0 0,1 0 0 0 0,-13 18 0 0 0,18-23 30 0 0,0 1 0 0 0,1-1 0 0 0,0 1 0 0 0,0 0 0 0 0,0 0 0 0 0,1 0 0 0 0,-1 0 0 0 0,2 0 0 0 0,-1 1 0 0 0,1-1 0 0 0,-1 0 0 0 0,2 1 1 0 0,-1-1-1 0 0,1 1 0 0 0,0 0 0 0 0,1 7 0 0 0,0-12-47 0 0,0 1 1 0 0,0-1-1 0 0,1 0 1 0 0,-1 1-1 0 0,0-1 1 0 0,1 0-1 0 0,0 0 1 0 0,-1 0-1 0 0,1 0 1 0 0,0 0-1 0 0,0 0 1 0 0,0-1-1 0 0,0 1 1 0 0,1-1-1 0 0,-1 1 1 0 0,0-1 0 0 0,1 0-1 0 0,-1 0 1 0 0,0 0-1 0 0,1 0 1 0 0,-1 0-1 0 0,1-1 1 0 0,0 1-1 0 0,-1-1 1 0 0,1 0-1 0 0,-1 0 1 0 0,4 0-1 0 0,6 1-407 0 0,0 0 0 0 0,-1-1 0 0 0,1-1-1 0 0,20-3 1 0 0,8-5-2291 0 0,-12-2-3191 0 0,-4-1-1118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9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42 5216 0 0,'0'0'7592'0'0,"-5"12"-6812"0"0,3-5-709 0 0,-14 44 709 0 0,15-49-740 0 0,1 1-1 0 0,-1-1 1 0 0,1 1 0 0 0,0-1-1 0 0,0 1 1 0 0,0-1-1 0 0,1 1 1 0 0,-1-1 0 0 0,1 1-1 0 0,-1-1 1 0 0,1 0 0 0 0,0 1-1 0 0,0-1 1 0 0,0 0 0 0 0,0 1-1 0 0,0-1 1 0 0,0 0 0 0 0,0 0-1 0 0,1 0 1 0 0,-1 0-1 0 0,1 0 1 0 0,3 3 0 0 0,-1-3 9 0 0,-1 0 0 0 0,1 0 1 0 0,0-1-1 0 0,0 1 0 0 0,0-1 0 0 0,0 1 1 0 0,0-1-1 0 0,0-1 0 0 0,0 1 0 0 0,1-1 1 0 0,-1 1-1 0 0,0-1 0 0 0,0 0 0 0 0,1 0 1 0 0,-1-1-1 0 0,0 0 0 0 0,0 1 0 0 0,0-1 1 0 0,0-1-1 0 0,0 1 0 0 0,0 0 0 0 0,0-1 1 0 0,0 0-1 0 0,0 0 0 0 0,-1 0 0 0 0,1-1 1 0 0,-1 1-1 0 0,0-1 0 0 0,1 0 0 0 0,-1 1 1 0 0,3-5-1 0 0,-3 4-9 0 0,0 1 1 0 0,0-1-1 0 0,-1 0 0 0 0,1 0 0 0 0,0 0 1 0 0,-1 0-1 0 0,0 0 0 0 0,0 0 1 0 0,0-1-1 0 0,0 1 0 0 0,-1-1 1 0 0,1 1-1 0 0,-1-1 0 0 0,0 0 1 0 0,0 0-1 0 0,0 0 0 0 0,0 0 1 0 0,-1 1-1 0 0,1-1 0 0 0,-1 0 1 0 0,0 0-1 0 0,-1 0 0 0 0,1 0 1 0 0,-1 0-1 0 0,1 0 0 0 0,-1 0 0 0 0,0 1 1 0 0,-1-1-1 0 0,1 0 0 0 0,0 1 1 0 0,-1-1-1 0 0,0 1 0 0 0,-3-5 1 0 0,4 6-31 0 0,-1 0 1 0 0,0 0 0 0 0,1 1-1 0 0,-1-1 1 0 0,0 0 0 0 0,0 1-1 0 0,-1-1 1 0 0,1 1 0 0 0,0 0-1 0 0,0 0 1 0 0,-1 0 0 0 0,1 0-1 0 0,0 0 1 0 0,-1 0 0 0 0,1 0-1 0 0,-1 1 1 0 0,1-1 0 0 0,-1 1-1 0 0,0 0 1 0 0,1 0 0 0 0,-1 0-1 0 0,1 0 1 0 0,-1 0 0 0 0,1 1-1 0 0,-1-1 1 0 0,1 1 0 0 0,-1-1-1 0 0,1 1 1 0 0,-1 0 0 0 0,-2 2-1 0 0,2-2-95 0 0,0 1-1 0 0,0 0 0 0 0,0 0 0 0 0,1 0 1 0 0,-1 0-1 0 0,1 1 0 0 0,-1-1 0 0 0,1 1 1 0 0,0-1-1 0 0,0 1 0 0 0,0 0 0 0 0,0 0 1 0 0,1 0-1 0 0,-1 0 0 0 0,1 0 0 0 0,0 0 1 0 0,0 0-1 0 0,0 1 0 0 0,0-1 0 0 0,0 0 1 0 0,1 0-1 0 0,-1 7 0 0 0,7 6-2413 0 0,1-11-1398 0 0,0-1-1399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9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8689 0 0,'0'0'12380'0'0,"-2"14"-11833"0"0,1 13-313 0 0,1 0 0 0 0,1 1 0 0 0,1-1 0 0 0,7 34 0 0 0,47 230-2804 0 0,-54-280 2024 0 0,3 28-2692 0 0,-5-12-3772 0 0,-4-7-2100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0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64 442 3372 0 0,'0'0'11583'0'0,"3"-1"-11291"0"0,0 0-221 0 0,-1 0 0 0 0,1-1 1 0 0,-1 1-1 0 0,1-1 0 0 0,-1 0 1 0 0,0 0-1 0 0,0 0 0 0 0,0 0 1 0 0,0 0-1 0 0,0 0 0 0 0,-1-1 1 0 0,1 1-1 0 0,-1-1 1 0 0,1 1-1 0 0,-1-1 0 0 0,0 1 1 0 0,0-1-1 0 0,0 0 0 0 0,0 0 1 0 0,0-5-1 0 0,12-73 313 0 0,-10 55-322 0 0,1 2-53 0 0,-2 0-1 0 0,-1 0 1 0 0,0 0 0 0 0,-5-29 0 0 0,4 45-73 0 0,-1 1-1 0 0,-1-1 1 0 0,1 1 0 0 0,-1-1 0 0 0,-1 1 0 0 0,1 0 0 0 0,-1 0 0 0 0,0 0-1 0 0,-1 0 1 0 0,0 0 0 0 0,0 1 0 0 0,0-1 0 0 0,-1 1 0 0 0,0 0 0 0 0,0 1-1 0 0,-1-1 1 0 0,-8-6 0 0 0,14 12 58 0 0,-1-1 0 0 0,0 0 0 0 0,1 1 0 0 0,-1-1-1 0 0,0 1 1 0 0,0 0 0 0 0,0-1 0 0 0,1 1 0 0 0,-1 0 0 0 0,0-1-1 0 0,0 1 1 0 0,0 0 0 0 0,0 0 0 0 0,0 0 0 0 0,0 0 0 0 0,0-1-1 0 0,1 2 1 0 0,-1-1 0 0 0,0 0 0 0 0,0 0 0 0 0,0 0 0 0 0,0 0 0 0 0,0 0-1 0 0,0 1 1 0 0,1-1 0 0 0,-1 0 0 0 0,0 1 0 0 0,0-1 0 0 0,0 1-1 0 0,-1 0 1 0 0,0 1-16 0 0,1 0 0 0 0,-1 0 0 0 0,0 0-1 0 0,1 1 1 0 0,0-1 0 0 0,-1 0 0 0 0,1 1 0 0 0,0-1-1 0 0,0 1 1 0 0,-1 4 0 0 0,-8 67-87 0 0,10-70 156 0 0,-2 45 61 0 0,2-1 1 0 0,3 0-1 0 0,9 57 0 0 0,39 139-61 0 0,-1-13 111 0 0,-47-204-470 0 0,-1 46-1 0 0,-2-69 190 0 0,0-3 25 0 0,0-1 1 0 0,0 1-1 0 0,1-1 0 0 0,-1 1 1 0 0,0-1-1 0 0,0 0 0 0 0,0 1 1 0 0,0-1-1 0 0,0 1 1 0 0,-1-1-1 0 0,1 1 0 0 0,0-1 1 0 0,0 1-1 0 0,0-1 1 0 0,0 0-1 0 0,0 1 0 0 0,-1-1 1 0 0,1 1-1 0 0,0-1 1 0 0,0 0-1 0 0,-1 1 0 0 0,1-1 1 0 0,0 0-1 0 0,0 1 1 0 0,-1-1-1 0 0,1 0 0 0 0,-1 1 1 0 0,1-1-1 0 0,0 0 0 0 0,-1 0 1 0 0,1 1-1 0 0,0-1 1 0 0,-1 0-1 0 0,1 0 0 0 0,-1 0 1 0 0,1 0-1 0 0,-1 0 1 0 0,1 0-1 0 0,0 1 0 0 0,-1-1 1 0 0,1 0-1 0 0,-1 0 1 0 0,1 0-1 0 0,-1-1 0 0 0,-11 2-4653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0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1644 0 0,'0'0'16866'0'0,"69"-12"-16854"0"0,-41 6-12 0 0,2-4-520 0 0,-2 2-436 0 0,5-4-473 0 0,-10 6-1579 0 0,-2-4-4953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0:10.5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80 980 0 0,'0'0'6546'0'0,"7"-8"-6296"0"0,23-19 205 0 0,-28 26-401 0 0,-1 1 1 0 0,1-1-1 0 0,-1 1 1 0 0,1 0-1 0 0,0-1 1 0 0,-1 1-1 0 0,1 0 1 0 0,0 0-1 0 0,-1 0 1 0 0,1 0-1 0 0,0 0 1 0 0,0 0-1 0 0,-1 1 1 0 0,1-1-1 0 0,-1 1 1 0 0,1-1-1 0 0,0 1 1 0 0,-1-1-1 0 0,1 1 1 0 0,-1 0-1 0 0,1 0 1 0 0,-1 0-1 0 0,3 2 1 0 0,3 0 187 0 0,17 5 251 0 0,1-2-1 0 0,0-1 1 0 0,0-1 0 0 0,0-1 0 0 0,0-1 0 0 0,0-1-1 0 0,37-3 1 0 0,12 1-167 0 0,315 5 114 0 0,254 9-217 0 0,25-7-651 0 0,-372-8 425 0 0,175-14 39 0 0,-233 17-8 0 0,253-3-116 0 0,-181-18 155 0 0,-4 0-26 0 0,62-3-41 0 0,-87 2-184 0 0,-216 21 122 0 0,-1 1 0 0 0,107 18 0 0 0,-112-2-3732 0 0,-49-14 3737 0 0,1 1-1 0 0,-1-1 1 0 0,1-1-1 0 0,0 0 1 0 0,19 1-1 0 0,70 7-6448 0 0,-50-3 6078 0 0,0-3 3643 0 0,-39-4-2465 0 0,-1 2-1 0 0,1 0 1 0 0,-1 0 0 0 0,1 1-1 0 0,-1 0 1 0 0,13 6-1 0 0,-13-4-475 0 0,1-1 0 0 0,-1-1 0 0 0,1 0 0 0 0,-1 0 0 0 0,1-1-1 0 0,16 1 1 0 0,-8-3-172 0 0,-8-1 86 0 0,0 1 0 0 0,0 0 0 0 0,0 1 0 0 0,0 0 0 0 0,0 1 0 0 0,12 3 0 0 0,-21-4-127 0 0,0 0 0 0 0,0 0 0 0 0,1 0 0 0 0,-1 0 0 0 0,0 1 0 0 0,0-1 0 0 0,0 1-1 0 0,0-1 1 0 0,0 1 0 0 0,-1 0 0 0 0,1 0 0 0 0,0 0 0 0 0,-1 0 0 0 0,1 0 0 0 0,-1 0 0 0 0,0 0 0 0 0,0 0 0 0 0,0 1 0 0 0,0-1 0 0 0,0 0-1 0 0,0 1 1 0 0,-1-1 0 0 0,1 1 0 0 0,-1-1 0 0 0,1 1 0 0 0,-1-1 0 0 0,0 1 0 0 0,0-1 0 0 0,0 1 0 0 0,-1-1 0 0 0,1 1 0 0 0,-1 2 0 0 0,-3 17 145 0 0,-1-1 0 0 0,-1 1 0 0 0,-1-1 0 0 0,-17 35 0 0 0,-1 5-277 0 0,16-33-375 0 0,-12 31-1032 0 0,1-27-2662 0 0,2-20-2004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1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73 10517 0 0,'0'0'8705'0'0,"16"75"-8697"0"0,-4-67-8 0 0,-4 2-48 0 0,2-4-604 0 0,0-2-488 0 0,1-4-337 0 0,-4 0-1563 0 0,-4-12-3336 0 0</inkml:trace>
  <inkml:trace contextRef="#ctx0" brushRef="#br0" timeOffset="1">8 73 7141 0 0,'-7'-72'9465'0'0,"70"84"-17790"0"0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1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5308 0 0,'0'0'12320'0'0,"5"13"-11684"0"0,15 51 245 0 0,20 119 0 0 0,-20-48-2149 0 0,-3-3-5632 0 0,-17-121 2043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1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5977 0 0,'0'0'10127'0'0,"2"15"-9710"0"0,19 280 228 0 0,-21-280-680 0 0,2 52 169 0 0,-1-63-123 0 0,-1 0-1 0 0,1 1 1 0 0,0-1 0 0 0,0 0 0 0 0,0 1 0 0 0,1-1 0 0 0,-1 0 0 0 0,1 0 0 0 0,0 0 0 0 0,0 0 0 0 0,6 6 0 0 0,-7-9-27 0 0,0 0 1 0 0,1 0 0 0 0,-1-1 0 0 0,1 1 0 0 0,-1-1 0 0 0,1 1-1 0 0,-1-1 1 0 0,1 1 0 0 0,0-1 0 0 0,-1 0 0 0 0,1 0 0 0 0,-1 0-1 0 0,1 0 1 0 0,0 0 0 0 0,-1 0 0 0 0,1 0 0 0 0,-1-1 0 0 0,1 1-1 0 0,-1 0 1 0 0,1-1 0 0 0,-1 1 0 0 0,1-1 0 0 0,-1 0 0 0 0,1 0-1 0 0,-1 1 1 0 0,0-1 0 0 0,1 0 0 0 0,-1 0 0 0 0,2-2 0 0 0,1 0-704 0 0,0 0 1 0 0,0 0 0 0 0,0 0-1 0 0,-1-1 1 0 0,1 0 0 0 0,-1 1-1 0 0,0-1 1 0 0,4-7 0 0 0,-6 5-4362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2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6157 0 0,'0'0'11193'0'0,"76"50"-11193"0"0,-63-44-52 0 0,0 0-644 0 0,5 0-485 0 0,-5-4-795 0 0,-3 2-2996 0 0,2 2-3221 0 0</inkml:trace>
  <inkml:trace contextRef="#ctx0" brushRef="#br0" timeOffset="1">224 164 7445 0 0,'0'0'7872'0'0,"5"0"-7598"0"0,-1-1-245 0 0,0 0-1 0 0,-1-1 1 0 0,1 1 0 0 0,0-1 0 0 0,-1 1-1 0 0,0-1 1 0 0,1 0 0 0 0,-1-1 0 0 0,0 1 0 0 0,0 0-1 0 0,0-1 1 0 0,0 0 0 0 0,-1 0 0 0 0,1 1-1 0 0,-1-2 1 0 0,1 1 0 0 0,2-5 0 0 0,19-20-1604 0 0,6 6-3363 0 0,-20 18-46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2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49 7977 0 0,'0'0'5827'0'0,"-9"12"-5215"0"0,-27 42 47 0 0,33-51-616 0 0,1 1 0 0 0,0-1 0 0 0,1 0 0 0 0,-1 0 0 0 0,1 1 0 0 0,-1-1 0 0 0,1 1 0 0 0,0-1 0 0 0,0 1 0 0 0,1 0 0 0 0,-1-1 0 0 0,1 1 0 0 0,-1 0 0 0 0,1-1 0 0 0,0 1 0 0 0,1 0 0 0 0,-1-1 0 0 0,1 1 0 0 0,-1 0 0 0 0,3 3 0 0 0,-3-6-33 0 0,1 1 1 0 0,0-1-1 0 0,0 0 1 0 0,-1 0-1 0 0,1 0 1 0 0,0 0-1 0 0,0 0 1 0 0,0 0-1 0 0,1 0 1 0 0,-1 0-1 0 0,0 0 1 0 0,0-1-1 0 0,0 1 1 0 0,1 0-1 0 0,-1-1 1 0 0,0 1-1 0 0,1-1 1 0 0,-1 1-1 0 0,0-1 1 0 0,1 0-1 0 0,-1 1 1 0 0,1-1-1 0 0,-1 0 1 0 0,0 0-1 0 0,1 0 1 0 0,-1 0-1 0 0,1 0 1 0 0,-1-1-1 0 0,0 1 1 0 0,1 0-1 0 0,-1-1 1 0 0,1 1-1 0 0,-1 0 1 0 0,0-1-1 0 0,0 0 1 0 0,1 1-1 0 0,-1-1 1 0 0,0 0-1 0 0,0 0 0 0 0,0 0 1 0 0,0 0-1 0 0,0 1 1 0 0,2-3-1 0 0,6-5 111 0 0,0 1-1 0 0,0-2 0 0 0,-1 1 0 0 0,0-1 0 0 0,-1 0 0 0 0,12-18 0 0 0,-16 22-88 0 0,0 0 1 0 0,0 0-1 0 0,-1 0 0 0 0,1 0 1 0 0,-1 0-1 0 0,-1-1 0 0 0,1 1 1 0 0,-1-1-1 0 0,0 0 0 0 0,0 1 1 0 0,0-1-1 0 0,-1 0 0 0 0,0 1 1 0 0,0-1-1 0 0,0 0 0 0 0,-2-6 1 0 0,2 11-33 0 0,0 0-1 0 0,-1-1 1 0 0,1 1 0 0 0,-1 0 0 0 0,1 0 0 0 0,0 0 0 0 0,-1 0 0 0 0,0 0 0 0 0,1 0-1 0 0,-1 0 1 0 0,0 0 0 0 0,1 0 0 0 0,-1 1 0 0 0,0-1 0 0 0,0 0 0 0 0,0 0-1 0 0,0 1 1 0 0,0-1 0 0 0,0 0 0 0 0,0 1 0 0 0,0-1 0 0 0,0 1 0 0 0,0-1 0 0 0,0 1-1 0 0,0 0 1 0 0,0-1 0 0 0,0 1 0 0 0,0 0 0 0 0,-1 0 0 0 0,1 0 0 0 0,0 0 0 0 0,0 0-1 0 0,0 0 1 0 0,0 0 0 0 0,-1 0 0 0 0,1 0 0 0 0,0 0 0 0 0,0 1 0 0 0,0-1 0 0 0,-2 1-1 0 0,1 0-10 0 0,0 0-1 0 0,-1 0 1 0 0,1 0-1 0 0,0 1 1 0 0,0-1-1 0 0,0 0 0 0 0,0 1 1 0 0,0 0-1 0 0,0-1 1 0 0,0 1-1 0 0,1 0 1 0 0,-1 0-1 0 0,1 0 1 0 0,-1 0-1 0 0,1 0 0 0 0,0 0 1 0 0,-3 5-1 0 0,3-4 25 0 0,0 0 0 0 0,0 1-1 0 0,1-1 1 0 0,-1 0 0 0 0,1 1-1 0 0,-1-1 1 0 0,1 0 0 0 0,0 1-1 0 0,0-1 1 0 0,1 0 0 0 0,-1 1-1 0 0,1-1 1 0 0,0 0 0 0 0,-1 1 0 0 0,1-1-1 0 0,1 0 1 0 0,-1 0 0 0 0,0 0-1 0 0,1 0 1 0 0,0 0 0 0 0,-1 0-1 0 0,1 0 1 0 0,1 0 0 0 0,-1-1-1 0 0,0 1 1 0 0,0-1 0 0 0,1 0-1 0 0,-1 0 1 0 0,6 4 0 0 0,-1-2-376 0 0,-1-1 0 0 0,1 1 0 0 0,0-1 0 0 0,-1 0 0 0 0,11 2 0 0 0,37 5-7302 0 0,-32-10 2547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2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0 1016 0 0,'0'0'18398'0'0,"-10"14"-18329"0"0,-34 44-67 0 0,42-54-13 0 0,0 0 0 0 0,0-1 0 0 0,0 1 0 0 0,0 0-1 0 0,0 0 1 0 0,1 0 0 0 0,0 0 0 0 0,-1 1 0 0 0,2-1 0 0 0,-1 0 0 0 0,0 0-1 0 0,1 1 1 0 0,0-1 0 0 0,0 0 0 0 0,0 1 0 0 0,1-1 0 0 0,-1 0 0 0 0,3 8 0 0 0,-3-9-15 0 0,1-2 10 0 0,-1 1 0 0 0,0-1 0 0 0,0 0 0 0 0,1 1-1 0 0,-1-1 1 0 0,0 0 0 0 0,1 1 0 0 0,-1-1 0 0 0,1 0 0 0 0,0 0 0 0 0,0 1 0 0 0,-1-1 0 0 0,1 0 0 0 0,0 0 0 0 0,0 0 0 0 0,0 0 0 0 0,0 0 0 0 0,0 0 0 0 0,0 0 0 0 0,0-1 0 0 0,0 1-1 0 0,1 0 1 0 0,-1-1 0 0 0,0 1 0 0 0,3 0 0 0 0,-1 0-20 0 0,-1-1 1 0 0,1 0-1 0 0,0 0 0 0 0,-1 0 0 0 0,1 0 0 0 0,-1-1 0 0 0,1 1 0 0 0,0-1 1 0 0,-1 0-1 0 0,1 1 0 0 0,-1-1 0 0 0,5-2 0 0 0,1-2-388 0 0,1 0-1 0 0,-1 0 1 0 0,0 0 0 0 0,0-1-1 0 0,-1-1 1 0 0,9-7-1 0 0,8-15-7687 0 0,-16 15 835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3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5489 0 0,'0'0'14359'0'0,"6"26"-13844"0"0,12 59-339 0 0,-3 1 0 0 0,5 121 0 0 0,-20-195-162 0 0,9 76-49 0 0,2 78-191 0 0,-11-166 227 0 0,1 1 0 0 0,-1-1 0 0 0,0 1 0 0 0,0-1 0 0 0,0 1 0 0 0,-1-1 1 0 0,1 1-1 0 0,0-1 0 0 0,0 1 0 0 0,0 0 0 0 0,0-1 0 0 0,0 1 0 0 0,-1-1 0 0 0,1 1 0 0 0,0-1 0 0 0,0 0 0 0 0,-1 1 1 0 0,1-1-1 0 0,0 1 0 0 0,-1-1 0 0 0,1 1 0 0 0,-1-1 0 0 0,1 0 0 0 0,0 1 0 0 0,-1-1 0 0 0,1 0 0 0 0,-1 1 0 0 0,1-1 0 0 0,-1 0 1 0 0,1 0-1 0 0,-1 0 0 0 0,0 1 0 0 0,-21-5-59 0 0,-19-18-209 0 0,29 11 176 0 0,1 1 0 0 0,-1-2 0 0 0,2 0 0 0 0,0 0 0 0 0,-17-27 0 0 0,-1-22-2015 0 0,26 54 1010 0 0,0-1-1 0 0,1 1 1 0 0,-1 0 0 0 0,1 0 0 0 0,1-1-1 0 0,0-10 1 0 0,2-4-7033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3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11085 0 0,'0'0'8717'0'0,"-17"73"-9513"0"0,24-63-228 0 0,3 4-392 0 0,-2-8-1097 0 0,2 10-3475 0 0</inkml:trace>
  <inkml:trace contextRef="#ctx0" brushRef="#br0" timeOffset="1">153 197 4288 0 0,'0'0'12840'0'0,"-5"12"-12589"0"0,-14 35-222 0 0,19-47-33 0 0,0 0 1 0 0,0 1 0 0 0,-1-1 0 0 0,1 1 0 0 0,0-1-1 0 0,0 1 1 0 0,0-1 0 0 0,0 1 0 0 0,0-1 0 0 0,0 1-1 0 0,0 0 1 0 0,0-1 0 0 0,0 1 0 0 0,0-1 0 0 0,0 1 0 0 0,0-1-1 0 0,0 1 1 0 0,0-1 0 0 0,0 1 0 0 0,0-1 0 0 0,1 1-1 0 0,-1-1 1 0 0,0 1 0 0 0,0-1 0 0 0,1 0 0 0 0,-1 1-1 0 0,0-1 1 0 0,1 1 0 0 0,-1-1 0 0 0,0 0 0 0 0,1 1-1 0 0,-1-1 1 0 0,1 0 0 0 0,-1 1 0 0 0,1-1 0 0 0,-1 0-1 0 0,1 1 1 0 0,-1-1 0 0 0,0 0 0 0 0,1 0 0 0 0,-1 0-1 0 0,1 0 1 0 0,0 1 0 0 0,-1-1 0 0 0,1 0 0 0 0,-1 0 0 0 0,1 0-1 0 0,-1 0 1 0 0,1 0 0 0 0,22-4-30 0 0,-17 1 40 0 0,0 0 0 0 0,0 0-1 0 0,-1 0 1 0 0,1-1 0 0 0,-1 0 0 0 0,1-1 0 0 0,-1 1-1 0 0,5-7 1 0 0,-7 8-16 0 0,0 0 0 0 0,0 0 0 0 0,0-1 0 0 0,-1 1 0 0 0,1-1 0 0 0,-1 1 0 0 0,0-1-1 0 0,0 0 1 0 0,0 0 0 0 0,-1 0 0 0 0,1 0 0 0 0,-1-1 0 0 0,1-5 0 0 0,-2 10 8 0 0,0-1 1 0 0,0 1-1 0 0,0-1 0 0 0,0 1 1 0 0,0 0-1 0 0,0-1 0 0 0,0 1 1 0 0,0 0-1 0 0,0-1 1 0 0,0 1-1 0 0,0 0 0 0 0,0-1 1 0 0,0 1-1 0 0,-1 0 0 0 0,1-1 1 0 0,0 1-1 0 0,0 0 0 0 0,0-1 1 0 0,-1 1-1 0 0,1 0 0 0 0,0-1 1 0 0,0 1-1 0 0,-1 0 1 0 0,1 0-1 0 0,0-1 0 0 0,-1 1 1 0 0,1 0-1 0 0,0 0 0 0 0,-1 0 1 0 0,1 0-1 0 0,0-1 0 0 0,-1 1 1 0 0,1 0-1 0 0,0 0 1 0 0,-1 0-1 0 0,1 0 0 0 0,0 0 1 0 0,-1 0-1 0 0,0 0 0 0 0,-19 6-173 0 0,-13 15-210 0 0,30-18 78 0 0,0 0-1 0 0,0 0 1 0 0,0 1 0 0 0,0-1 0 0 0,1 0-1 0 0,-1 1 1 0 0,1 0 0 0 0,0-1 0 0 0,0 1 0 0 0,0 0-1 0 0,1 0 1 0 0,-2 6 0 0 0,4-4-4179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3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7241 0 0,'0'0'7031'0'0,"-5"13"-6123"0"0,2-7-844 0 0,-16 43 806 0 0,18-46-828 0 0,0 1 1 0 0,0-1-1 0 0,1 0 0 0 0,-1 1 0 0 0,1-1 1 0 0,0 1-1 0 0,0-1 0 0 0,0 1 1 0 0,0-1-1 0 0,0 1 0 0 0,1-1 1 0 0,-1 1-1 0 0,1-1 0 0 0,0 0 1 0 0,2 4-1 0 0,0-4-60 0 0,0 1 1 0 0,0-2-1 0 0,0 1 1 0 0,1 0-1 0 0,0-1 1 0 0,-1 1-1 0 0,1-1 0 0 0,0 0 1 0 0,0 0-1 0 0,0-1 1 0 0,0 1-1 0 0,0-1 1 0 0,6 1-1 0 0,25 12 40 0 0,-33-13 79 0 0,-1 0 0 0 0,1 1 0 0 0,0-1 0 0 0,-1 1 1 0 0,1-1-1 0 0,-1 1 0 0 0,0-1 0 0 0,1 1 0 0 0,-1 0 0 0 0,0 0 1 0 0,0-1-1 0 0,0 1 0 0 0,0 0 0 0 0,-1 0 0 0 0,1 0 0 0 0,0 0 1 0 0,-1 0-1 0 0,1 0 0 0 0,-1 0 0 0 0,0 1 0 0 0,0-1 0 0 0,0 0 1 0 0,0 0-1 0 0,0 0 0 0 0,0 0 0 0 0,0 0 0 0 0,-1 0 0 0 0,1 0 1 0 0,-1 0-1 0 0,0 0 0 0 0,1 0 0 0 0,-1 0 0 0 0,0 0 0 0 0,0 0 0 0 0,0 0 1 0 0,-2 2-1 0 0,1-1-106 0 0,0 0-1 0 0,0 0 1 0 0,0 1 0 0 0,-1-2 0 0 0,1 1 0 0 0,-1 0-1 0 0,0 0 1 0 0,0-1 0 0 0,0 0 0 0 0,0 1 0 0 0,0-1-1 0 0,0 0 1 0 0,-1-1 0 0 0,1 1 0 0 0,-1 0 0 0 0,1-1-1 0 0,-1 0 1 0 0,1 0 0 0 0,-1 0 0 0 0,-5 0 0 0 0,8-1-243 0 0,0 0 1 0 0,0 0 0 0 0,-1-1 0 0 0,1 1 0 0 0,0-1 0 0 0,0 1-1 0 0,0-1 1 0 0,0 1 0 0 0,0-1 0 0 0,0 0 0 0 0,0 0 0 0 0,0 1-1 0 0,0-1 1 0 0,0 0 0 0 0,0 0 0 0 0,0 0 0 0 0,1 0 0 0 0,-1 0 0 0 0,0 0-1 0 0,1 0 1 0 0,-1 0 0 0 0,1 0 0 0 0,-1 0 0 0 0,1 0 0 0 0,-1-1-1 0 0,1 1 1 0 0,0 0 0 0 0,-1 0 0 0 0,1-2 0 0 0,-7-21-6702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4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7537 0 0,'0'0'12445'0'0,"5"-6"-9394"0"0,21 39-2693 0 0,-14-16-293 0 0,6 8 246 0 0,-2 0-1 0 0,-1 1 0 0 0,16 36 0 0 0,48 165 68 0 0,-72-200-320 0 0,-1-1-1 0 0,-2 1 0 0 0,0 0 1 0 0,-2 0-1 0 0,-1 0 0 0 0,-4 49 0 0 0,3-72-82 0 0,-1-1 0 0 0,1 0-1 0 0,-1 0 1 0 0,0 0 0 0 0,0 0-1 0 0,0 0 1 0 0,0 0 0 0 0,-1 0-1 0 0,1 0 1 0 0,-1-1-1 0 0,0 1 1 0 0,0 0 0 0 0,0-1-1 0 0,0 0 1 0 0,0 1 0 0 0,0-1-1 0 0,-1 0 1 0 0,1 0 0 0 0,-1 0-1 0 0,0 0 1 0 0,1-1 0 0 0,-4 2-1 0 0,2-1-382 0 0,1-1-1 0 0,0 0 0 0 0,-1-1 1 0 0,1 1-1 0 0,-1 0 0 0 0,1-1 1 0 0,-1 0-1 0 0,1 0 0 0 0,-1 0 0 0 0,1 0 1 0 0,0-1-1 0 0,-1 1 0 0 0,-5-3 1 0 0,-26-10-8975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0:10.9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80 0 0,'0'0'16510'0'0,"0"4"-15856"0"0,0 14-296 0 0,1 0 0 0 0,0 0 1 0 0,7 32-1 0 0,-5-43-1177 0 0,-1 1 0 0 0,1-1 0 0 0,0 1 0 0 0,0-1 0 0 0,1 0 1 0 0,0 0-1 0 0,5 7 0 0 0,-1-5-5939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9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3344 0 0,'0'0'9667'0'0,"1"-7"-8734"0"0,3-32 3181 0 0,-2 46-1152 0 0,4 28-2595 0 0,2 216 2319 0 0,-7-152-4594 0 0,3-2-6353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0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1 182 964 0 0,'0'0'13334'0'0,"6"-10"-7170"0"0,18-27-4829 0 0,-18 27-1183 0 0,1 1 0 0 0,0-1-1 0 0,1 1 1 0 0,0 1 0 0 0,0 0-1 0 0,1 0 1 0 0,0 0 0 0 0,0 1-1 0 0,15-8 1 0 0,17-15 266 0 0,-40 29-388 0 0,0 0-1 0 0,0-1 1 0 0,1 1-1 0 0,-1 0 1 0 0,0 1-1 0 0,1-1 1 0 0,-1 0-1 0 0,1 0 1 0 0,-1 1-1 0 0,1-1 1 0 0,-1 1 0 0 0,1-1-1 0 0,0 1 1 0 0,-1-1-1 0 0,1 1 1 0 0,0 0-1 0 0,-1 0 1 0 0,1 0-1 0 0,0 0 1 0 0,-1 0-1 0 0,1 0 1 0 0,-1 1-1 0 0,1-1 1 0 0,0 0-1 0 0,-1 1 1 0 0,1-1 0 0 0,-1 1-1 0 0,1 0 1 0 0,-1-1-1 0 0,1 1 1 0 0,-1 0-1 0 0,1 0 1 0 0,-1 0-1 0 0,0 0 1 0 0,0 0-1 0 0,1 0 1 0 0,-1 0-1 0 0,0 1 1 0 0,0-1-1 0 0,0 0 1 0 0,0 1 0 0 0,-1-1-1 0 0,1 1 1 0 0,1 1-1 0 0,2 5 94 0 0,0 1 0 0 0,-1-1 1 0 0,0 1-1 0 0,0-1 0 0 0,-1 1 0 0 0,2 16 0 0 0,4 166-59 0 0,-8-177-161 0 0,-2-22-1676 0 0,1-3-3982 0 0,1-4-2198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7841 0 0,'0'0'13449'0'0,"9"-1"-12944"0"0,127-12 422 0 0,-136 20-4398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1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8613 0 0,'0'0'14177'0'0,"7"-3"-13649"0"0,-1 0-973 0 0,44-18 2151 0 0,-21 17-3014 0 0,-7 10-4677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1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6 4012 0 0,'0'0'16663'0'0,"0"0"-16558"0"0,1 0 0 0 0,-1 0 0 0 0,0 0 0 0 0,0 0 1 0 0,0 0-1 0 0,0 0 0 0 0,1 0 0 0 0,-1 0 0 0 0,0 0 0 0 0,0 0 0 0 0,0 0 0 0 0,0 0 0 0 0,1 0 0 0 0,-1 0 0 0 0,0 0 0 0 0,0-1 0 0 0,0 1 0 0 0,0 0 0 0 0,0 0 0 0 0,0 0 0 0 0,1 0 1 0 0,-1 0-1 0 0,0 0 0 0 0,0-1 0 0 0,0 1 0 0 0,0 0 0 0 0,0 0 0 0 0,0 0 0 0 0,0 0 0 0 0,0 0 0 0 0,0-1 0 0 0,0 1 0 0 0,0 0 0 0 0,0 0 0 0 0,0 0 0 0 0,0-1 0 0 0,0 1 0 0 0,0 0 1 0 0,0 0-1 0 0,0 0 0 0 0,0 0 0 0 0,0-1 0 0 0,0 1 0 0 0,0 0 0 0 0,0 0 0 0 0,0 0 0 0 0,-14 2-16 0 0,0 1-1 0 0,1 1 1 0 0,-1 0 0 0 0,-12 6-1 0 0,-42 12-125 0 0,67-20 34 0 0,1-1 0 0 0,-1 1 0 0 0,1-1 0 0 0,-1 1 0 0 0,1-1 0 0 0,0 1 0 0 0,0-1 0 0 0,-1 1 0 0 0,1-1 0 0 0,0 1 0 0 0,0-1 0 0 0,1 1 0 0 0,-1-1 0 0 0,0 1-1 0 0,0-1 1 0 0,1 3 0 0 0,8 48 139 0 0,-4-22-95 0 0,3 73 59 0 0,-6 115 0 0 0,-4-112-59 0 0,6-78-40 0 0,18-22 135 0 0,-11-5-98 0 0,82 9 8 0 0,-93-10 37 0 0,-15-2-3667 0 0,8-3-1324 0 0,-4-6-4016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2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1 304 10501 0 0,'0'0'10078'0'0,"4"-12"-9713"0"0,11-26 172 0 0,-2-1 0 0 0,-2-1-1 0 0,-2 1 1 0 0,8-68 0 0 0,-17 83 97 0 0,0 20-74 0 0,0 16-555 0 0,-3 253-100 0 0,3-265 89 0 0,-3 26-5717 0 0,1-19 249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2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11969 0 0,'0'0'10544'0'0,"5"0"-10531"0"0,4-1 25 0 0,0 0 0 0 0,0 0-1 0 0,0-1 1 0 0,0 0 0 0 0,0-1 0 0 0,-1 0 0 0 0,1-1 0 0 0,9-5-1 0 0,12-3-1781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3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9733 0 0,'0'0'10398'0'0,"22"-20"-8800"0"0,-16 14-1549 0 0,0 1 1 0 0,-1 0 0 0 0,2 0 0 0 0,-1 1-1 0 0,1-1 1 0 0,-1 1 0 0 0,13-5-1 0 0,-17 8-47 0 0,-1 1-1 0 0,0-1 1 0 0,0 1-1 0 0,0-1 1 0 0,1 1-1 0 0,-1-1 1 0 0,0 1 0 0 0,0 0-1 0 0,1 0 1 0 0,-1-1-1 0 0,0 1 1 0 0,1 0-1 0 0,-1 0 1 0 0,0 0-1 0 0,0 0 1 0 0,1 1-1 0 0,-1-1 1 0 0,0 0-1 0 0,1 1 1 0 0,-1-1-1 0 0,0 0 1 0 0,0 1-1 0 0,0-1 1 0 0,1 1-1 0 0,-1 0 1 0 0,0-1-1 0 0,0 1 1 0 0,0 0-1 0 0,0 0 1 0 0,0 0-1 0 0,0 0 1 0 0,0 0-1 0 0,-1 0 1 0 0,1 0-1 0 0,0 0 1 0 0,0 0-1 0 0,-1 0 1 0 0,1 0-1 0 0,-1 0 1 0 0,1 1-1 0 0,-1-1 1 0 0,1 0-1 0 0,-1 0 1 0 0,0 1-1 0 0,1-1 1 0 0,-1 0-1 0 0,0 1 1 0 0,0-1-1 0 0,0 0 1 0 0,0 0 0 0 0,0 1-1 0 0,-1-1 1 0 0,1 3-1 0 0,0 5 31 0 0,0 1 0 0 0,-1 0-1 0 0,0 0 1 0 0,0-1 0 0 0,-1 1 0 0 0,0 0 0 0 0,-1-1-1 0 0,0 0 1 0 0,-1 0 0 0 0,0 0 0 0 0,-5 11-1 0 0,67-14-623 0 0,-52-5 594 0 0,0 1-1 0 0,0 0 1 0 0,-1 0-1 0 0,1 1 1 0 0,0 0-1 0 0,-1 0 1 0 0,10 7-1 0 0,-13-9 64 0 0,0 0 0 0 0,0 1-1 0 0,-1-1 1 0 0,1 1 0 0 0,0-1-1 0 0,-1 1 1 0 0,1 0 0 0 0,-1 0 0 0 0,1 0-1 0 0,-1 0 1 0 0,0 0 0 0 0,0 0-1 0 0,0 0 1 0 0,0 0 0 0 0,0 1-1 0 0,0-1 1 0 0,-1 0 0 0 0,1 0 0 0 0,-1 1-1 0 0,1-1 1 0 0,-1 0 0 0 0,0 1-1 0 0,0 2 1 0 0,-3-1 68 0 0,0-1 0 0 0,0 1 0 0 0,0-1 0 0 0,0 0 0 0 0,0 0-1 0 0,-1 0 1 0 0,0 0 0 0 0,1-1 0 0 0,-1 1 0 0 0,0-1 0 0 0,0 0 0 0 0,0 0-1 0 0,-7 2 1 0 0,6-2-17 0 0,-7 4-16 0 0,-2 0-1 0 0,1-1 1 0 0,-1 0-1 0 0,1-2 0 0 0,-1 1 1 0 0,0-1-1 0 0,-24 1 1 0 0,37-5-153 0 0,1 1 1 0 0,0 0-1 0 0,-1-1 0 0 0,1 1 1 0 0,0-1-1 0 0,-1 1 0 0 0,1-1 1 0 0,0 1-1 0 0,0-1 1 0 0,0 1-1 0 0,-1-1 0 0 0,1 1 1 0 0,0-1-1 0 0,0 1 0 0 0,0-1 1 0 0,0 1-1 0 0,0-1 1 0 0,0 1-1 0 0,0-1 0 0 0,0 1 1 0 0,0-1-1 0 0,0 1 1 0 0,0-1-1 0 0,0 1 0 0 0,1-1 1 0 0,-1 1-1 0 0,0-1 0 0 0,0 1 1 0 0,1-1-1 0 0,-1 1 1 0 0,0-1-1 0 0,0 1 0 0 0,1-1 1 0 0,-1 1-1 0 0,1-1 1 0 0,9-19-1508 0 0,-3 11 580 0 0,7-12-5119 0 0,0 0-1557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3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1 264 8929 0 0,'0'0'12428'0'0,"2"-8"-12191"0"0,-1 5-213 0 0,11-45 217 0 0,-1 0-1 0 0,-3-1 1 0 0,4-58-1 0 0,-12 107 43 0 0,0 24 163 0 0,7 257-491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3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11549 0 0,'0'0'11069'0'0,"66"-8"-10841"0"0,-46 1-92 0 0,-4 3-124 0 0,-4 0-12 0 0,4-2-80 0 0,-9 4-356 0 0,-2 0-500 0 0,-2 2-564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0:11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0 6249 0 0,'0'0'12809'0'0,"-15"71"-12761"0"0,15-49-48 0 0,0-2-4 0 0,5-2-8 0 0,3 4-284 0 0,-1-3-256 0 0,6-1-304 0 0,-3-4-409 0 0,-2-6-1539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4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61 80 0 0,'0'0'20645'0'0,"53"-44"-19973"0"0,-51 42-672 0 0,1 0 1 0 0,-1 1 0 0 0,0-1 0 0 0,1 0 0 0 0,0 1 0 0 0,-1 0 0 0 0,1 0-1 0 0,0 0 1 0 0,-1 0 0 0 0,4-1 0 0 0,-5 2-3 0 0,0 0 1 0 0,0 0-1 0 0,0 0 0 0 0,0 0 1 0 0,0 0-1 0 0,0 0 0 0 0,-1 0 1 0 0,1 1-1 0 0,0-1 0 0 0,0 0 1 0 0,0 0-1 0 0,0 1 0 0 0,0-1 1 0 0,-1 0-1 0 0,1 1 0 0 0,0-1 1 0 0,0 1-1 0 0,0 0 0 0 0,-1-1 1 0 0,1 1-1 0 0,1 1 0 0 0,0 2 21 0 0,0 0 0 0 0,0 1-1 0 0,0-1 1 0 0,0 1-1 0 0,-1-1 1 0 0,0 1 0 0 0,0-1-1 0 0,0 1 1 0 0,0 0-1 0 0,-1 9 1 0 0,1 9 54 0 0,-2-16-49 0 0,1 0 0 0 0,0 0 0 0 0,1 0 0 0 0,0 0 1 0 0,0 0-1 0 0,0 0 0 0 0,3 8 0 0 0,-1-12-34 0 0,0 0-1 0 0,0 0 1 0 0,0-1-1 0 0,0 1 1 0 0,0-1-1 0 0,0 0 1 0 0,0 0-1 0 0,1 0 1 0 0,-1 0 0 0 0,1-1-1 0 0,0 1 1 0 0,-1-1-1 0 0,1 0 1 0 0,4 1-1 0 0,28 12 190 0 0,-32-12-132 0 0,-1 1 0 0 0,0-1-1 0 0,1 0 1 0 0,-1 1 0 0 0,0 0 0 0 0,0 0 0 0 0,0 0-1 0 0,-1 0 1 0 0,1 0 0 0 0,-1 0 0 0 0,0 1 0 0 0,0 0-1 0 0,0-1 1 0 0,0 1 0 0 0,0 0 0 0 0,-1 0 0 0 0,0-1-1 0 0,0 1 1 0 0,0 0 0 0 0,0 0 0 0 0,-1 1 0 0 0,1-1-1 0 0,-1 0 1 0 0,0 0 0 0 0,0 0 0 0 0,0 0 0 0 0,-1 0-1 0 0,0 0 1 0 0,0 0 0 0 0,0 0 0 0 0,0 0 0 0 0,0 0-1 0 0,-1 0 1 0 0,0 0 0 0 0,1-1 0 0 0,-1 1 0 0 0,-1-1-1 0 0,1 1 1 0 0,-1-1 0 0 0,1 0 0 0 0,-1 0-1 0 0,0 0 1 0 0,0 0 0 0 0,0-1 0 0 0,0 1 0 0 0,-1-1-1 0 0,1 1 1 0 0,-1-1 0 0 0,1 0 0 0 0,-1-1 0 0 0,0 1-1 0 0,-7 1 1 0 0,3 0-53 0 0,-1 0-1 0 0,1-1 1 0 0,0-1-1 0 0,-1 0 1 0 0,0 0-1 0 0,1 0 1 0 0,-1-1-1 0 0,1 0 1 0 0,-1-1-1 0 0,1 0 0 0 0,-13-3 1 0 0,-32-15-2551 0 0,-4-8-5732 0 0,25 12-1685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4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11641 0 0,'0'0'6549'0'0,"3"72"-5549"0"0,-3-40-288 0 0,2-1 44 0 0,1-3-392 0 0,2-2-288 0 0,0-6-76 0 0,2-4-172 0 0,6 0-756 0 0,-5-8-632 0 0,-3-4-1209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5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11117 0 0,'0'0'7829'0'0,"2"77"-7325"0"0,-4-49-124 0 0,2 2-208 0 0,0-1-172 0 0,0-3-220 0 0,0-6-836 0 0,5-6-764 0 0,-3-4-2637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5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0 337 6705 0 0,'0'0'10363'0'0,"4"-13"-9536"0"0,10-49 523 0 0,6-80 0 0 0,-12 24-837 0 0,-8 117-528 0 0,0 24-144 0 0,-2 63 174 0 0,0-46-671 0 0,1 1 0 0 0,11 80-1 0 0,-10-117 286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5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11101 0 0,'0'0'11109'0'0,"66"-54"-11109"0"0,-51 44-132 0 0,3 2-500 0 0,-5 1-552 0 0,-3 3-680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6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10077 0 0,'0'0'11390'0'0,"7"-6"-11505"0"0,1-2 97 0 0,-3 2 5 0 0,0 1-1 0 0,0 0 1 0 0,0 1 0 0 0,0-1-1 0 0,1 1 1 0 0,0 0 0 0 0,0 0-1 0 0,0 0 1 0 0,0 1 0 0 0,1 0-1 0 0,-1 0 1 0 0,1 1 0 0 0,0 0-1 0 0,11-2 1 0 0,-17 4 14 0 0,1 0 0 0 0,0 1 0 0 0,0-1-1 0 0,0 0 1 0 0,0 1 0 0 0,0-1 0 0 0,-1 1 0 0 0,1 0 0 0 0,0 0 0 0 0,-1 0 0 0 0,1 0-1 0 0,0 0 1 0 0,-1 0 0 0 0,1 0 0 0 0,-1 0 0 0 0,0 1 0 0 0,1-1 0 0 0,-1 0 0 0 0,0 1 0 0 0,0-1-1 0 0,0 1 1 0 0,0 0 0 0 0,0-1 0 0 0,0 1 0 0 0,0 0 0 0 0,0-1 0 0 0,-1 1 0 0 0,1 0-1 0 0,-1 0 1 0 0,1 0 0 0 0,-1 0 0 0 0,0-1 0 0 0,0 1 0 0 0,0 0 0 0 0,0 0 0 0 0,0 0-1 0 0,0 2 1 0 0,-1 5 26 0 0,1-1-1 0 0,-1 0 0 0 0,0 1 0 0 0,-1-1 1 0 0,0 0-1 0 0,0 0 0 0 0,-5 11 0 0 0,6-18-34 0 0,1 0-1 0 0,-1-1 1 0 0,1 1-1 0 0,-1 0 1 0 0,1 0-1 0 0,-1 0 1 0 0,1-1-1 0 0,0 1 1 0 0,-1 0-1 0 0,1 0 1 0 0,0 0-1 0 0,-1 0 1 0 0,1-1-1 0 0,0 1 1 0 0,0 0-1 0 0,0 0 1 0 0,0 0-1 0 0,0 0 1 0 0,0 0-1 0 0,0 0 1 0 0,0 0-1 0 0,0 0 1 0 0,1-1-1 0 0,-1 1 1 0 0,0 0-1 0 0,0 0 1 0 0,1 0-1 0 0,-1 0 1 0 0,1-1-1 0 0,-1 1 1 0 0,1 0-1 0 0,-1 0 1 0 0,2 1-1 0 0,30 0-439 0 0,-12-3 571 0 0,-19 1-111 0 0,1 0 0 0 0,-1 0 0 0 0,0 0 1 0 0,1 0-1 0 0,-1 0 0 0 0,1 0 0 0 0,-1 1 1 0 0,0-1-1 0 0,1 0 0 0 0,-1 1 0 0 0,0-1 0 0 0,0 1 1 0 0,1 0-1 0 0,-1-1 0 0 0,0 1 0 0 0,0 0 1 0 0,0 0-1 0 0,0 0 0 0 0,0 0 0 0 0,0 0 1 0 0,0 0-1 0 0,0 0 0 0 0,0 0 0 0 0,0 0 1 0 0,0 0-1 0 0,-1 0 0 0 0,1 1 0 0 0,0-1 1 0 0,-1 0-1 0 0,1 0 0 0 0,-1 1 0 0 0,1-1 1 0 0,-1 0-1 0 0,0 1 0 0 0,0-1 0 0 0,0 1 1 0 0,0-1-1 0 0,0 0 0 0 0,0 1 0 0 0,0-1 0 0 0,0 2 1 0 0,-1 1 83 0 0,1-1 0 0 0,-1 1 0 0 0,0 0 0 0 0,0-1 0 0 0,0 1 0 0 0,0-1 0 0 0,-1 1 0 0 0,0-1 0 0 0,1 0 1 0 0,-1 0-1 0 0,0 0 0 0 0,-1 0 0 0 0,1 0 0 0 0,0 0 0 0 0,-5 4 0 0 0,2-3-115 0 0,1-1 1 0 0,-1 1-1 0 0,0-1 0 0 0,0 0 0 0 0,-1 0 0 0 0,1 0 1 0 0,-1-1-1 0 0,1 0 0 0 0,-1 0 0 0 0,0 0 0 0 0,1 0 1 0 0,-1-1-1 0 0,0 0 0 0 0,0-1 0 0 0,0 1 1 0 0,-8-1-1 0 0,13-1-101 0 0,0 1 1 0 0,1 0 0 0 0,-1-1 0 0 0,0 1 0 0 0,1 0-1 0 0,-1-1 1 0 0,0 1 0 0 0,1-1 0 0 0,-1 1-1 0 0,1-1 1 0 0,-1 1 0 0 0,1-1 0 0 0,-1 0-1 0 0,1 1 1 0 0,0-1 0 0 0,-1 1 0 0 0,1-1 0 0 0,0 0-1 0 0,-1 1 1 0 0,1-1 0 0 0,0 0 0 0 0,0 0-1 0 0,-1 1 1 0 0,1-1 0 0 0,0 0 0 0 0,0 1-1 0 0,0-1 1 0 0,0 0 0 0 0,0 0 0 0 0,0 1 0 0 0,0-1-1 0 0,1-1 1 0 0,6-26-7958 0 0,4 10 2038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6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13 4912 0 0,'0'0'14380'0'0,"0"-13"-12529"0"0,122 13-380 0 0,-112 429 749 0 0,-7-348-2255 0 0,-1-44 61 0 0,-1-1-1 0 0,-2 1 1 0 0,-8 54 0 0 0,8-89 30 0 0,1-1 0 0 0,-1 1 1 0 0,0 0-1 0 0,0-1 1 0 0,0 1-1 0 0,0-1 0 0 0,0 1 1 0 0,0-1-1 0 0,0 0 1 0 0,0 1-1 0 0,-1-1 0 0 0,1 0 1 0 0,0 0-1 0 0,-1 0 1 0 0,1 0-1 0 0,-1 0 0 0 0,1 0 1 0 0,-1-1-1 0 0,0 1 1 0 0,1 0-1 0 0,-1-1 1 0 0,-1 1-1 0 0,-52 10 117 0 0,2 2-11 0 0,53-14-198 0 0,1 1 1 0 0,-1 0-1 0 0,0 0 0 0 0,0 0 0 0 0,0-1 0 0 0,0 1 0 0 0,0 0 0 0 0,0 0 0 0 0,0 0 0 0 0,0 0 0 0 0,0-1 0 0 0,1 1 0 0 0,-1 0 0 0 0,0 0 0 0 0,0-1 0 0 0,0 1 1 0 0,0 0-1 0 0,0 0 0 0 0,0 0 0 0 0,0-1 0 0 0,0 1 0 0 0,-1 0 0 0 0,1 0 0 0 0,0 0 0 0 0,0-1 0 0 0,0 1 0 0 0,0 0 0 0 0,0 0 0 0 0,0 0 0 0 0,0-1 0 0 0,0 1 0 0 0,0 0 1 0 0,-1 0-1 0 0,1 0 0 0 0,0 0 0 0 0,0 0 0 0 0,0-1 0 0 0,0 1 0 0 0,-1 0 0 0 0,1 0 0 0 0,0 0 0 0 0,0 0 0 0 0,0 0 0 0 0,-1 0 0 0 0,1 0 0 0 0,0 0 0 0 0,0-1 0 0 0,0 1 1 0 0,-1 0-1 0 0,1 0 0 0 0,0 0 0 0 0,0 0 0 0 0,0 0 0 0 0,-1 0 0 0 0,1 0 0 0 0,0 0 0 0 0,0 0 0 0 0,0 0 0 0 0,-1 1 0 0 0,1-1 0 0 0,0 0 0 0 0,0 0 0 0 0,0 0 0 0 0,-1 0 1 0 0,1 0-1 0 0,0 0 0 0 0,0 0 0 0 0,0 0 0 0 0,-1 1 0 0 0,8-22-4896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24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0 353 3692 0 0,'0'0'12311'0'0,"17"17"-9086"0"0,-13-23-2924 0 0,0-1-1 0 0,-1 0 0 0 0,0 0 0 0 0,0 0 0 0 0,0 0 0 0 0,-1 0 1 0 0,0 0-1 0 0,-1-1 0 0 0,2-12 0 0 0,0 1-113 0 0,48-249 657 0 0,-47 297-555 0 0,2 49 1 0 0,-17 13 291 0 0,6-60-501 0 0,-1 48 1 0 0,4-68-25 0 0,-1-12-916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24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6217 0 0,'0'0'15053'0'0,"9"-5"-14795"0"0,2-2-314 0 0,0-1-77 0 0,0 1-1 0 0,0 0 1 0 0,0 1-1 0 0,1 1 1 0 0,0 0-1 0 0,0 0 0 0 0,23-5 1 0 0,-32 12-2357 0 0,-6 13-9091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25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97 8857 0 0,'0'0'10505'0'0,"-11"-1"-10307"0"0,56-38 462 0 0,-33 30-572 0 0,-6 3-71 0 0,0 1 0 0 0,1 0 0 0 0,-1 1-1 0 0,1-1 1 0 0,1 1 0 0 0,-1 0 0 0 0,0 1 0 0 0,1 0 0 0 0,0 0-1 0 0,14-3 1 0 0,-20 54 1223 0 0,-17 45-692 0 0,53-79-408 0 0,-21-10-23 0 0,47 13-343 0 0,-61-16 290 0 0,-1-1 1 0 0,0 1 0 0 0,1 0-1 0 0,-1 1 1 0 0,0-1-1 0 0,1 0 1 0 0,-1 1 0 0 0,0-1-1 0 0,0 1 1 0 0,0 0-1 0 0,0-1 1 0 0,0 1-1 0 0,-1 0 1 0 0,1 0 0 0 0,0 0-1 0 0,-1 1 1 0 0,0-1-1 0 0,1 0 1 0 0,-1 1 0 0 0,1 2-1 0 0,-2-3 18 0 0,0 0-1 0 0,0-1 1 0 0,0 1-1 0 0,-1 0 1 0 0,1 0-1 0 0,0 0 1 0 0,-1 0 0 0 0,1 0-1 0 0,-1-1 1 0 0,0 1-1 0 0,0 0 1 0 0,1-1-1 0 0,-1 1 1 0 0,0 0-1 0 0,0-1 1 0 0,-1 1 0 0 0,1-1-1 0 0,0 0 1 0 0,0 1-1 0 0,-1-1 1 0 0,1 0-1 0 0,-1 0 1 0 0,1 0-1 0 0,-1 0 1 0 0,0 0 0 0 0,1 0-1 0 0,-1 0 1 0 0,0 0-1 0 0,-2 0 1 0 0,-59 20 64 0 0,56-20-31 0 0,-13 3 124 0 0,0-2-1 0 0,0 0 0 0 0,-34-2 0 0 0,31 0-210 0 0,23 0-111 0 0,5-8-6944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0:11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55 11101 0 0,'0'0'9277'0'0,"18"71"-9273"0"0,-18-49-4 0 0,2-2-296 0 0,3 2-352 0 0,0-4-112 0 0,3 0-368 0 0,-3-5-937 0 0,0-7-3027 0 0</inkml:trace>
  <inkml:trace contextRef="#ctx0" brushRef="#br0" timeOffset="1">615 1 10165 0 0,'0'0'10121'0'0,"43"68"-10009"0"0,-43-41-100 0 0,0-5-12 0 0,0 4-336 0 0,0-2-348 0 0,-5 0-228 0 0,2-2-548 0 0,1-8-2337 0 0,-3 3-4200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25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0 274 1316 0 0,'0'0'15261'0'0,"18"-19"-11617"0"0,0-38-3181 0 0,-3-2 0 0 0,10-79 0 0 0,-26 340 1381 0 0,3-87-1510 0 0,-2-115 56 0 0,0 0-368 0 0,0-3-50 0 0,0 1-658 0 0,0-2-105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26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7401 0 0,'0'0'13598'0'0,"40"-23"-11646"0"0,-31 17-2153 0 0,32-18 613 0 0,-12 17-3847 0 0,-26 17-4899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26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1448 0 0,'0'0'19068'0'0,"3"-3"-18860"0"0,6-6-6 0 0,0-1-1 0 0,2 2 1 0 0,-1-1 0 0 0,13-7-1 0 0,-19 14-202 0 0,0-1-1 0 0,-1 1 0 0 0,1 0 1 0 0,0 1-1 0 0,0-1 0 0 0,0 1 1 0 0,1 0-1 0 0,-1 0 0 0 0,0 0 1 0 0,0 0-1 0 0,0 1 1 0 0,1-1-1 0 0,-1 1 0 0 0,0 0 1 0 0,1 1-1 0 0,-1-1 0 0 0,8 2 1 0 0,-10 0 18 0 0,0-1-1 0 0,0 1 1 0 0,-1-1 0 0 0,1 1 0 0 0,-1 0 0 0 0,1-1 0 0 0,-1 1 0 0 0,1 0 0 0 0,-1 0-1 0 0,0 0 1 0 0,0 0 0 0 0,0 0 0 0 0,0 0 0 0 0,-1 0 0 0 0,1 0 0 0 0,0 1-1 0 0,-1-1 1 0 0,1 0 0 0 0,-1 0 0 0 0,0 1 0 0 0,0-1 0 0 0,0 0 0 0 0,0 0 0 0 0,0 1-1 0 0,-1 2 1 0 0,-8 58 237 0 0,5-51-133 0 0,2 8-485 0 0,3-19 353 0 0,0 0 0 0 0,0 0 0 0 0,0-1 0 0 0,0 1 0 0 0,0 0 0 0 0,0-1 0 0 0,0 1 0 0 0,0 0 0 0 0,1-1 0 0 0,-1 1 0 0 0,0-1 0 0 0,0 0 0 0 0,1 1 0 0 0,-1-1 0 0 0,0 0 0 0 0,3 0 0 0 0,9 3 0 0 0,0 1 0 0 0,-1 0 0 0 0,0 1-1 0 0,0 0 1 0 0,0 1 0 0 0,16 10 0 0 0,-25-14 41 0 0,0 0 1 0 0,0 0-1 0 0,-1 0 1 0 0,1 1-1 0 0,-1-1 1 0 0,1 1-1 0 0,-1-1 1 0 0,0 1-1 0 0,0 0 1 0 0,0 0 0 0 0,0 0-1 0 0,-1 0 1 0 0,2 4-1 0 0,-2-6 42 0 0,-1 1 0 0 0,0 0 0 0 0,0 0 0 0 0,0 0 0 0 0,0 0 0 0 0,0 0 0 0 0,0 0 0 0 0,-1 0 0 0 0,1 0 0 0 0,0 0 0 0 0,-1-1 0 0 0,0 1 0 0 0,1 0 0 0 0,-1 0 0 0 0,0 0 0 0 0,0-1 0 0 0,0 1 0 0 0,0-1 0 0 0,0 1 0 0 0,0-1 0 0 0,-1 1 0 0 0,1-1 0 0 0,-1 1 0 0 0,1-1 0 0 0,-3 2 0 0 0,-3 2 42 0 0,0-1 1 0 0,0 0 0 0 0,0 0-1 0 0,0 0 1 0 0,-1-1 0 0 0,0 0 0 0 0,1 0-1 0 0,-1-1 1 0 0,0 0 0 0 0,-1-1 0 0 0,1 0-1 0 0,-9 1 1 0 0,-18-1 28 0 0,-51-3 0 0 0,63 0-144 0 0,20 3-25 0 0,1-1 0 0 0,-1 0 0 0 0,1 0 0 0 0,0 0-1 0 0,-1-1 1 0 0,1 1 0 0 0,0-1 0 0 0,0 1 0 0 0,-1-1-1 0 0,1 0 1 0 0,0 1 0 0 0,0-1 0 0 0,-3-2 0 0 0,8-6-3393 0 0,13-5-4905 0 0,-4 4-2037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27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1 215 208 0 0,'3'-1'20593'0'0,"12"-9"-19531"0"0,-10 2-943 0 0,-1 0 0 0 0,0-1 0 0 0,0 0-1 0 0,0 0 1 0 0,-1 0 0 0 0,-1 0 0 0 0,1 0-1 0 0,-2-1 1 0 0,1 1 0 0 0,-1-1 0 0 0,-1-15-1 0 0,1 10-52 0 0,1 0-1 0 0,0 0 1 0 0,5-20-1 0 0,-9 55 19 0 0,1 0 0 0 0,0 0 1 0 0,4 27-1 0 0,-1 9 33 0 0,3 29 96 0 0,-1-44-335 0 0,-4-33-346 0 0,-2-12-412 0 0,-1-8-3935 0 0,1 4-1420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28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2672 0 0,'0'0'17080'0'0,"10"-3"-16501"0"0,12-6-390 0 0,59-17-71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28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56 9973 0 0,'0'0'11435'0'0,"-7"5"-11231"0"0,33-20 288 0 0,45-21-58 0 0,-67 34-444 0 0,-1 1 0 0 0,1-1 0 0 0,0 1-1 0 0,0 0 1 0 0,0 0 0 0 0,0 1 0 0 0,0-1-1 0 0,0 1 1 0 0,0 0 0 0 0,0 0 0 0 0,0 0 0 0 0,0 1-1 0 0,0-1 1 0 0,0 1 0 0 0,7 2 0 0 0,-9-1 18 0 0,1-1 1 0 0,-2 1-1 0 0,1 0 1 0 0,0 0-1 0 0,0 0 1 0 0,-1 0-1 0 0,1 1 1 0 0,-1-1 0 0 0,1 0-1 0 0,-1 1 1 0 0,0-1-1 0 0,0 1 1 0 0,0-1-1 0 0,-1 1 1 0 0,1-1-1 0 0,0 1 1 0 0,-1 0-1 0 0,0-1 1 0 0,1 1 0 0 0,-1 0-1 0 0,0-1 1 0 0,-1 1-1 0 0,1 4 1 0 0,-1-1 75 0 0,1 0 1 0 0,-1 0 0 0 0,0 0 0 0 0,0 0 0 0 0,0 0-1 0 0,-1-1 1 0 0,0 1 0 0 0,0 0 0 0 0,-6 8-1 0 0,7-12 16 0 0,-1 2 94 0 0,-1 0-1 0 0,0 1 1 0 0,-1-1 0 0 0,1-1 0 0 0,-1 1-1 0 0,1 0 1 0 0,-1-1 0 0 0,0 0 0 0 0,-1 1 0 0 0,-6 3-1 0 0,11-7-21 0 0,45 28-875 0 0,-35-20 706 0 0,-1 1-1 0 0,0 0 1 0 0,16 20 0 0 0,-23-26 9 0 0,0 0 1 0 0,0-1 0 0 0,0 1 0 0 0,0 0 0 0 0,0 0 0 0 0,-1 0-1 0 0,1 1 1 0 0,-1-1 0 0 0,0 0 0 0 0,0 1 0 0 0,0-1 0 0 0,0 0-1 0 0,-1 1 1 0 0,1-1 0 0 0,-1 1 0 0 0,0-1 0 0 0,0 1 0 0 0,0-1 0 0 0,-1 6-1 0 0,-1-7 7 0 0,1 1 0 0 0,-1 0 0 0 0,0-1 0 0 0,0 1 0 0 0,0-1 0 0 0,0 1 0 0 0,0-1 1 0 0,-1 0-1 0 0,1 0 0 0 0,-1 0 0 0 0,1 0 0 0 0,-1 0 0 0 0,0-1 0 0 0,0 1 0 0 0,1-1 0 0 0,-1 0 0 0 0,0 0 0 0 0,0 0 0 0 0,-4 1 0 0 0,-67 9 115 0 0,56-9-69 0 0,-133 4 889 0 0,150-6-992 0 0,0 0 0 0 0,1 0 0 0 0,-1 0 0 0 0,0-1-1 0 0,1 1 1 0 0,-1 0 0 0 0,1 0 0 0 0,-1 0 0 0 0,1-1-1 0 0,-1 1 1 0 0,1 0 0 0 0,-1-1 0 0 0,1 1 0 0 0,-1 0-1 0 0,1-1 1 0 0,-1 1 0 0 0,1-1 0 0 0,-1 1 0 0 0,1-1-1 0 0,0 1 1 0 0,-1-1 0 0 0,1 1 0 0 0,0-1 0 0 0,-1 1-1 0 0,1-1 1 0 0,0 0 0 0 0,0 1 0 0 0,0-1 0 0 0,-1 1-1 0 0,1-1 1 0 0,0 0 0 0 0,0 0 0 0 0,-1-26-5132 0 0,2 19 590 0 0,-1-20-9962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34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37 133 872 0 0,'-4'8'20813'0'0,"-15"25"-20869"0"0,17-27 78 0 0,1 0 0 0 0,-1 1-1 0 0,1-1 1 0 0,0 0 0 0 0,1 1 0 0 0,0-1 0 0 0,0 0 0 0 0,0 1 0 0 0,0-1 0 0 0,1 0 0 0 0,1 1 0 0 0,-1-1 0 0 0,3 9 0 0 0,-2-12-9 0 0,-1 0 1 0 0,1 1 0 0 0,-1-1 0 0 0,1 0 0 0 0,0 0-1 0 0,0 0 1 0 0,0 0 0 0 0,0 0 0 0 0,1-1-1 0 0,-1 1 1 0 0,1-1 0 0 0,0 1 0 0 0,0-1 0 0 0,0 0-1 0 0,0 0 1 0 0,0 0 0 0 0,0-1 0 0 0,0 1 0 0 0,0-1-1 0 0,1 1 1 0 0,-1-1 0 0 0,1 0 0 0 0,-1 0-1 0 0,1-1 1 0 0,4 1 0 0 0,1 0 82 0 0,0-1 0 0 0,0 0 0 0 0,0-1 0 0 0,0 0 0 0 0,-1 0 0 0 0,1-1 0 0 0,0 0 0 0 0,-1-1 0 0 0,1 1 0 0 0,-1-2 0 0 0,0 1 0 0 0,0-1 0 0 0,9-6 0 0 0,-12 6-60 0 0,1 0 0 0 0,-1 0 0 0 0,0-1-1 0 0,-1 0 1 0 0,1 0 0 0 0,-1 0 0 0 0,0 0 0 0 0,-1-1-1 0 0,1 1 1 0 0,-1-1 0 0 0,0 0 0 0 0,0 0-1 0 0,-1 0 1 0 0,1-1 0 0 0,-2 1 0 0 0,1-1 0 0 0,-1 1-1 0 0,2-12 1 0 0,-3 12 18 0 0,1-1 1 0 0,-1 1-1 0 0,-1-1 0 0 0,1 0 0 0 0,-1 1 0 0 0,0-1 1 0 0,0 1-1 0 0,-1-1 0 0 0,0 1 0 0 0,0 0 0 0 0,-1-1 1 0 0,1 1-1 0 0,-1 0 0 0 0,-1 1 0 0 0,1-1 0 0 0,-1 0 1 0 0,0 1-1 0 0,0 0 0 0 0,0 0 0 0 0,-1 0 1 0 0,-7-5-1 0 0,5 5 7 0 0,0 0 1 0 0,-1 0 0 0 0,1 1-1 0 0,-1 0 1 0 0,0 1-1 0 0,-1-1 1 0 0,1 2 0 0 0,0-1-1 0 0,-1 1 1 0 0,0 0-1 0 0,1 1 1 0 0,-1 0 0 0 0,0 0-1 0 0,0 1 1 0 0,-13 1-1 0 0,18-1-55 0 0,1 1-1 0 0,-1-1 1 0 0,0 1-1 0 0,1 0 1 0 0,-1 0-1 0 0,1 0 1 0 0,-1 0-1 0 0,1 1 1 0 0,0-1-1 0 0,-1 1 1 0 0,1 0-1 0 0,0 0 1 0 0,0 0-1 0 0,0 0 0 0 0,0 1 1 0 0,1-1-1 0 0,-1 1 1 0 0,1 0-1 0 0,-1 0 1 0 0,1 0-1 0 0,0 0 1 0 0,0 0-1 0 0,0 0 1 0 0,1 0-1 0 0,-1 1 1 0 0,1-1-1 0 0,0 0 1 0 0,0 1-1 0 0,0 0 0 0 0,0-1 1 0 0,0 1-1 0 0,1-1 1 0 0,0 6-1 0 0,-1-4-263 0 0,2 0-1 0 0,-1 1 1 0 0,1-1-1 0 0,-1 0 1 0 0,1 1-1 0 0,1-1 0 0 0,-1 0 1 0 0,1 0-1 0 0,4 9 1 0 0,-4-10-515 0 0,1 0 1 0 0,-1 0-1 0 0,1 0 1 0 0,-1-1-1 0 0,1 1 0 0 0,0-1 1 0 0,1 0-1 0 0,-1 1 1 0 0,1-2-1 0 0,-1 1 1 0 0,9 5-1 0 0,3-3-10897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36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27 652 0 0,'0'0'9079'0'0,"38"2"-4527"0"0,-19 1-3807 0 0,1-1 0 0 0,-1-1 0 0 0,1 0 0 0 0,-1-2 0 0 0,35-5 0 0 0,-29 3-603 0 0,-1 1 1 0 0,46 2-1 0 0,-66 0-134 0 0,0 1-1 0 0,-1 0 0 0 0,1 0 0 0 0,0 0 0 0 0,-1 1 1 0 0,1-1-1 0 0,-1 1 0 0 0,0 0 0 0 0,0 0 0 0 0,1 0 0 0 0,-1 0 1 0 0,3 4-1 0 0,-5-6 66 0 0,-27-2 207 0 0,-27-6-1890 0 0,0 2 0 0 0,-1 3 0 0 0,-78 5 0 0 0,35-1 1515 0 0,96-1 319 0 0,33-21 1713 0 0,-9 17-2009 0 0,0 1 1 0 0,1 1-1 0 0,-1 2 0 0 0,1 0 1 0 0,43 6-1 0 0,-53-4-480 0 0,14 1-2340 0 0,0 2-3931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42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1 254 2796 0 0,'0'0'12357'0'0,"2"-14"-6781"0"0,5-7-4624 0 0,7-9-923 0 0,-2 0 0 0 0,-1-1 0 0 0,8-35 0 0 0,-1 5 60 0 0,-15 157 430 0 0,-3 125-134 0 0,-35-199-553 0 0,17-9 129 0 0,33-13 389 0 0,16-3 409 0 0,73 1 209 0 0,-104 2-982 0 0,7-2-3093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42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5276 0 0,'0'0'13002'0'0,"11"-2"-12274"0"0,-5 1-659 0 0,12-2 224 0 0,0-1 1 0 0,0-1-1 0 0,23-9 1 0 0,-41 14-311 0 0,0 0 1 0 0,0 0 0 0 0,0 0 0 0 0,0 0 0 0 0,0-1 0 0 0,0 1 0 0 0,0 0 0 0 0,1 0 0 0 0,-1 0 0 0 0,0 0 0 0 0,0 0 0 0 0,0 0 0 0 0,0 0 0 0 0,0 0 0 0 0,0 0 0 0 0,0 0 0 0 0,1 0 0 0 0,-1 0 0 0 0,0 0 0 0 0,0 0 0 0 0,0 0 0 0 0,0 0 0 0 0,0 0-1 0 0,0 0 1 0 0,1 0 0 0 0,-1 0 0 0 0,0 0 0 0 0,0 0 0 0 0,0 0 0 0 0,0 0 0 0 0,0 0 0 0 0,0 0 0 0 0,0 0 0 0 0,1 0 0 0 0,-1 0 0 0 0,0 0 0 0 0,0 0 0 0 0,0 0 0 0 0,0 0 0 0 0,0 0 0 0 0,0 0 0 0 0,0 0 0 0 0,0 1 0 0 0,1-1 0 0 0,-1 0 0 0 0,0 0 0 0 0,0 0-1 0 0,0 0 1 0 0,0 0 0 0 0,0 0 0 0 0,0 0 0 0 0,0 1 0 0 0,0-1 0 0 0,0 0 0 0 0,0 0 0 0 0,0 0 0 0 0,0 0 0 0 0,0 0 0 0 0,0 0 0 0 0,0 0 0 0 0,0 1 0 0 0,0-1 0 0 0,0 0 0 0 0,0 0 0 0 0,0 0 0 0 0,0 0 0 0 0,-8 11-2344 0 0,-14 3-1049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09:38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25 416 0 0,'0'0'2888'0'0,"3"2"-2486"0"0,3 1-249 0 0,0-1 1 0 0,0 0-1 0 0,0 0 0 0 0,0-1 0 0 0,0 1 0 0 0,0-1 0 0 0,0-1 1 0 0,10 1-1 0 0,64-3 369 0 0,-34 0-375 0 0,881 16 2504 0 0,70-39-1644 0 0,3 0-174 0 0,324 71-917 0 0,-1043-29 169 0 0,266 24 144 0 0,-529-39-237 0 0,27 5-35 0 0,-46-6 171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0:12.0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9381 0 0,'0'0'9413'0'0,"2"11"-8784"0"0,0 34-162 0 0,-5 60 0 0 0,-1-7-4773 0 0,5-87-543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46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0 198 784 0 0,'0'0'10312'0'0,"5"-1"-9476"0"0,46-10 1675 0 0,-40 7-2225 0 0,1 1 1 0 0,-1 0-1 0 0,1 1 0 0 0,0 1 1 0 0,0 0-1 0 0,0 0 1 0 0,19 2-1 0 0,114 12 667 0 0,1-6-1 0 0,188-15 0 0 0,-206 2-592 0 0,16 6 118 0 0,-67 1-106 0 0,87-10-1 0 0,529-43 236 0 0,-3 49-224 0 0,-215-10-308 0 0,262-4-82 0 0,-534 3 28 0 0,1 0-6 0 0,-31 13-23 0 0,291 8-55 0 0,-125-14 79 0 0,-48-2-190 0 0,1031-14 71 0 0,-1245 11 150 0 0,-57 8-200 0 0,1 1 0 0 0,29-1 0 0 0,-48 4 24 0 0,0 0 1 0 0,0 1-1 0 0,1-1 1 0 0,-1 1-1 0 0,0 0 1 0 0,0-1-1 0 0,0 1 1 0 0,0 0-1 0 0,0 0 1 0 0,0 1-1 0 0,3 1 1 0 0,-5-2-101 0 0,1-1 1 0 0,0 1 0 0 0,0 0 0 0 0,-1-1-1 0 0,1 1 1 0 0,0 0 0 0 0,-1 0-1 0 0,1-1 1 0 0,-1 1 0 0 0,1 0-1 0 0,-1 0 1 0 0,1 0 0 0 0,-1 0 0 0 0,0 0-1 0 0,0 0 1 0 0,1 0 0 0 0,-1 0-1 0 0,0 1 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46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1 254 6157 0 0,'0'0'11942'0'0,"0"0"-11919"0"0,0 0 1 0 0,0 0-1 0 0,0 0 0 0 0,0-1 0 0 0,0 1 1 0 0,0 0-1 0 0,0 0 0 0 0,0 0 0 0 0,1 0 1 0 0,-1 0-1 0 0,0 0 0 0 0,0 0 0 0 0,0 0 1 0 0,0 0-1 0 0,0 0 0 0 0,0 0 0 0 0,0 0 1 0 0,0 0-1 0 0,0 0 0 0 0,0 0 0 0 0,0 0 1 0 0,0 0-1 0 0,0-1 0 0 0,0 1 0 0 0,0 0 1 0 0,0 0-1 0 0,0 0 0 0 0,0 0 1 0 0,0 0-1 0 0,0 0 0 0 0,0 0 0 0 0,0 0 1 0 0,0 0-1 0 0,0 0 0 0 0,0 0 0 0 0,0 0 1 0 0,0 0-1 0 0,0 0 0 0 0,0 0 0 0 0,0-1 1 0 0,0 1-1 0 0,0 0 0 0 0,0 0 0 0 0,-1 0 1 0 0,1 0-1 0 0,0 0 0 0 0,0 0 0 0 0,0 0 1 0 0,0 0-1 0 0,0 0 0 0 0,0 0 0 0 0,0 0 1 0 0,14-6 462 0 0,0-1 1 0 0,0-1 0 0 0,0 0-1 0 0,-1 0 1 0 0,-1-1-1 0 0,1-1 1 0 0,-2 0 0 0 0,12-12-1 0 0,7-6-57 0 0,4-1-184 0 0,-2 1-146 0 0,1 1 0 0 0,38-23 0 0 0,-85 69-3021 0 0,-3 8-846 0 0,-2-17-4192 0 0,1-9-1260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47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8241 0 0,'0'0'11547'0'0,"18"18"-8124"0"0,11 2-2745 0 0,-2 0 1 0 0,0 2-1 0 0,35 36 1 0 0,-34-30-300 0 0,0-2-1 0 0,49 34 0 0 0,-62-49-288 0 0,-1 0-1 0 0,20 21 0 0 0,9 7 0 0 0,-37-34-91 0 0,-11-9 479 0 0,-4-3-3395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51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76 1632 0 0,'0'0'2660'0'0,"-5"-26"13990"0"0,-41 56-13618 0 0,42-26-3028 0 0,1 0 1 0 0,0 1 0 0 0,-1-1 0 0 0,2 1-1 0 0,-1 0 1 0 0,0 0 0 0 0,1 0 0 0 0,0 0 0 0 0,0 0-1 0 0,0 0 1 0 0,1 1 0 0 0,0-1 0 0 0,0 0-1 0 0,0 1 1 0 0,1-1 0 0 0,0 1 0 0 0,0-1 0 0 0,0 1-1 0 0,0-1 1 0 0,1 1 0 0 0,0-1 0 0 0,0 1 0 0 0,1-1-1 0 0,0 0 1 0 0,0 0 0 0 0,0 0 0 0 0,0 0-1 0 0,1 0 1 0 0,-1 0 0 0 0,1 0 0 0 0,1-1 0 0 0,-1 0-1 0 0,1 1 1 0 0,-1-1 0 0 0,1 0 0 0 0,0-1 0 0 0,1 1-1 0 0,-1-1 1 0 0,0 0 0 0 0,1 0 0 0 0,0 0-1 0 0,0-1 1 0 0,0 1 0 0 0,0-1 0 0 0,0 0 0 0 0,0-1-1 0 0,1 1 1 0 0,-1-1 0 0 0,1 0 0 0 0,-1-1-1 0 0,10 1 1 0 0,-2 0 77 0 0,0-1 0 0 0,-1-1 0 0 0,1 0 0 0 0,-1-1 0 0 0,1 0 0 0 0,-1-1 0 0 0,0 0-1 0 0,0-1 1 0 0,0 0 0 0 0,-1-1 0 0 0,19-10 0 0 0,-26 12-21 0 0,1 0 0 0 0,-1 0 0 0 0,0 0-1 0 0,0-1 1 0 0,0 1 0 0 0,0-1 0 0 0,-1 0 0 0 0,1 0-1 0 0,-1 0 1 0 0,0-1 0 0 0,0 1 0 0 0,-1-1 0 0 0,1 0 0 0 0,-1 0-1 0 0,0 0 1 0 0,0 0 0 0 0,-1 0 0 0 0,0 0 0 0 0,0 0-1 0 0,0 0 1 0 0,0-1 0 0 0,-1 1 0 0 0,0 0 0 0 0,0-1 0 0 0,0 1-1 0 0,-1 0 1 0 0,1-1 0 0 0,-2 1 0 0 0,1 0 0 0 0,-2-5-1 0 0,0 3-38 0 0,0 0-1 0 0,0 1 0 0 0,-1 0 0 0 0,0 0 0 0 0,0 0 0 0 0,-1 0 0 0 0,1 1 0 0 0,-1 0 0 0 0,0 0 0 0 0,-1 0 0 0 0,1 0 0 0 0,-1 1 0 0 0,0 0 0 0 0,0 0 0 0 0,0 1 0 0 0,-1 0 0 0 0,1 0 0 0 0,-1 0 1 0 0,0 1-1 0 0,0 0 0 0 0,1 0 0 0 0,-1 0 0 0 0,-1 1 0 0 0,-7 0 0 0 0,7-1-27 0 0,0 1-1 0 0,-1 1 1 0 0,1-1 0 0 0,0 1 0 0 0,0 1 0 0 0,0 0-1 0 0,0 0 1 0 0,0 0 0 0 0,0 1 0 0 0,0 0 0 0 0,0 1-1 0 0,0-1 1 0 0,1 2 0 0 0,-1-1 0 0 0,1 1 0 0 0,0 0 0 0 0,0 1-1 0 0,0-1 1 0 0,1 1 0 0 0,0 1 0 0 0,-7 6 0 0 0,13-12-79 0 0,-1 1 1 0 0,1 0 0 0 0,-1-1 0 0 0,1 1 0 0 0,-1 0 0 0 0,1 0 0 0 0,0 0 0 0 0,-1 0 0 0 0,1-1 0 0 0,0 1 0 0 0,0 0 0 0 0,0 0 0 0 0,-1 0 0 0 0,1 0 0 0 0,0 0 0 0 0,0 0-1 0 0,0 0 1 0 0,0-1 0 0 0,1 1 0 0 0,-1 0 0 0 0,0 0 0 0 0,0 0 0 0 0,0 0 0 0 0,1 0 0 0 0,-1 0 0 0 0,0-1 0 0 0,2 3 0 0 0,18 18-2399 0 0,-5-6-6006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56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1 266 872 0 0,'0'0'12267'0'0,"10"-3"-6307"0"0,-2-4-5302 0 0,9-20-404 0 0,-2-2 0 0 0,-1 1 0 0 0,-2-2-1 0 0,0 0 1 0 0,11-51 0 0 0,-19 50 311 0 0,-4 57 353 0 0,-1 1-825 0 0,2 1 0 0 0,1 0 0 0 0,10 48 0 0 0,-11-71-20 0 0,-1 0 1 0 0,0 0-1 0 0,0 0 1 0 0,0 0 0 0 0,-1 0-1 0 0,1 0 1 0 0,-1-1-1 0 0,0 1 1 0 0,-1 0-1 0 0,1 0 1 0 0,-1-1-1 0 0,-3 6 1 0 0,3-4-77 0 0,0-1 1 0 0,0 1-1 0 0,0-1 0 0 0,0 1 1 0 0,1 0-1 0 0,-1 7 0 0 0,2-13 126 0 0,6-8-2468 0 0,6-2 2425 0 0,0-1 53 0 0,-9 5-2014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56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6949 0 0,'0'0'12769'0'0,"7"-4"-11868"0"0,21-12-335 0 0,-18 9-479 0 0,1 0 0 0 0,0 1 0 0 0,1 0 1 0 0,-1 0-1 0 0,1 1 0 0 0,0 1 0 0 0,0 0 1 0 0,25-4-1 0 0,-34 19-2718 0 0,-4-2-4108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57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11 1252 0 0,'0'0'16745'0'0,"10"6"-14224"0"0,30-14-2467 0 0,-35 6-57 0 0,-1 1 1 0 0,0-1 0 0 0,0 1 0 0 0,1 0-1 0 0,-1 0 1 0 0,0 1 0 0 0,1-1-1 0 0,-1 1 1 0 0,1 0 0 0 0,-1 0 0 0 0,0 1-1 0 0,1-1 1 0 0,-1 1 0 0 0,1 0-1 0 0,4 2 1 0 0,-8-2 42 0 0,1 1 0 0 0,-1-1 0 0 0,0 1-1 0 0,1 0 1 0 0,-1-1 0 0 0,0 1 0 0 0,0 0-1 0 0,0 0 1 0 0,-1 0 0 0 0,1 0 0 0 0,0 0 0 0 0,-1 0-1 0 0,1 0 1 0 0,-1 0 0 0 0,0 0 0 0 0,0 0 0 0 0,0 0-1 0 0,0 0 1 0 0,0 1 0 0 0,0-1 0 0 0,0 0-1 0 0,-1 0 1 0 0,1 0 0 0 0,-1 0 0 0 0,1 0 0 0 0,-1 0-1 0 0,0 0 1 0 0,-2 3 0 0 0,-28 60 459 0 0,29-61-536 0 0,-4 16 105 0 0,20-18 118 0 0,10-1-158 0 0,-14 1-27 0 0,0 0 1 0 0,0 1-1 0 0,-1 1 0 0 0,1-1 1 0 0,11 7-1 0 0,-18-8 31 0 0,-1-1-1 0 0,0 0 0 0 0,0 0 0 0 0,0 1 0 0 0,-1-1 0 0 0,1 1 0 0 0,0 0 1 0 0,-1 0-1 0 0,1-1 0 0 0,-1 1 0 0 0,1 0 0 0 0,1 4 0 0 0,-2-5 16 0 0,-1 0-1 0 0,0 1 0 0 0,0-1 1 0 0,0 0-1 0 0,1 0 0 0 0,-1 1 1 0 0,0-1-1 0 0,-1 0 0 0 0,1 0 1 0 0,0 1-1 0 0,0-1 0 0 0,0 0 1 0 0,-1 0-1 0 0,1 1 0 0 0,-1-1 1 0 0,1 0-1 0 0,-1 0 0 0 0,1 0 1 0 0,-1 0-1 0 0,0 0 0 0 0,1 0 1 0 0,-1 0-1 0 0,0 0 1 0 0,0 0-1 0 0,0 0 0 0 0,-1 1 1 0 0,-7 7 21 0 0,-1-1 0 0 0,0 0 1 0 0,0-1-1 0 0,-1 0 1 0 0,0 0-1 0 0,0-1 1 0 0,-15 5-1 0 0,18-7 33 0 0,1-2 0 0 0,-1 1 0 0 0,0-1 0 0 0,1 0 0 0 0,-1-1 0 0 0,0 0 0 0 0,0 0 0 0 0,0-1 0 0 0,0 0 0 0 0,0 0 0 0 0,0-1 0 0 0,-16-3 0 0 0,23 4-166 0 0,-1-1 0 0 0,1 1 0 0 0,0-1 0 0 0,0 1 1 0 0,-1-1-1 0 0,1 0 0 0 0,0 0 0 0 0,0 0 0 0 0,0 1 0 0 0,0-1 1 0 0,0 0-1 0 0,0 0 0 0 0,0 0 0 0 0,0-1 0 0 0,0 1 0 0 0,1 0 1 0 0,-1 0-1 0 0,0 0 0 0 0,1-1 0 0 0,-1 1 0 0 0,1 0 0 0 0,-1-1 1 0 0,1 1-1 0 0,0 0 0 0 0,-1-1 0 0 0,1 1 0 0 0,0 0 0 0 0,0-1 1 0 0,0 1-1 0 0,0-1 0 0 0,0 1 0 0 0,1-3 0 0 0,-2-9-2974 0 0,-1 1-2311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58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5929 0 0,'0'0'13761'0'0,"29"2"-11453"0"0,-1-2-2164 0 0,1-1-1 0 0,-1-1 1 0 0,0-1 0 0 0,0-2-1 0 0,0 0 1 0 0,33-13-1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58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5124 0 0,'0'0'12077'0'0,"0"11"-10767"0"0,15 277 2972 0 0,-15-273-4154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59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4420 0 0,'0'0'19385'0'0,"33"-3"-19303"0"0,-2-5 499 0 0,6-2-226 0 0,0 2-1 0 0,1 2 1 0 0,63-3 0 0 0,-101 9-174 0 0,-35 2-5281 0 0,33-3 4058 0 0,0 0 0 0 0,0 1 0 0 0,0-1 0 0 0,0 0 1 0 0,0 0-1 0 0,0 0 0 0 0,0 0 0 0 0,0 0 0 0 0,0-1 0 0 0,1 1 0 0 0,-3-3 0 0 0,-4-7-5587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0:12.3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 5336 0 0,'0'0'11338'0'0,"-3"12"-10663"0"0,-31 132 1649 0 0,26-56-3097 0 0,8-77-441 0 0,0 0-1 0 0,1 0 0 0 0,1 0 0 0 0,0 0 1 0 0,3 12-1 0 0,0-7-6761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00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3512 0 0,'0'0'17210'0'0,"6"30"-15202"0"0,-1 308 641 0 0,-4-331-2271 0 0,0-7-1078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01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3100 0 0,'0'-4'21195'0'0,"128"4"-20454"0"0,-113 7-454 0 0,-2-2-2544 0 0,-18-19-6934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01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7553 0 0,'0'0'14548'0'0,"6"2"-13963"0"0,15 4 196 0 0,1 0 0 0 0,29 2-1 0 0,4-3-3147 0 0,-67-9-3301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02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10769 0 0,'0'0'12296'0'0,"20"-2"-12246"0"0,1-8-530 0 0,28-10 1240 0 0,-32 16-4399 0 0,0 2-4024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03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42 7113 0 0,'0'0'13612'0'0,"-4"3"-13034"0"0,-5 5-265 0 0,6-5 1523 0 0,14-11-1038 0 0,-2 2-779 0 0,0 0 1 0 0,0 1 0 0 0,1 0 0 0 0,0 0 0 0 0,0 1 0 0 0,0 0 0 0 0,1 1 0 0 0,-1 0 0 0 0,1 1 0 0 0,0 0-1 0 0,0 1 1 0 0,20-1 0 0 0,-30 3-11 0 0,0 0 0 0 0,0 0-1 0 0,0-1 1 0 0,0 1 0 0 0,0 0-1 0 0,-1 0 1 0 0,1 0 0 0 0,0 0 0 0 0,0 0-1 0 0,-1 0 1 0 0,1 0 0 0 0,0 0-1 0 0,-1 0 1 0 0,1 0 0 0 0,-1 0 0 0 0,0 1-1 0 0,1-1 1 0 0,-1 0 0 0 0,0 0-1 0 0,0 0 1 0 0,0 1 0 0 0,1-1 0 0 0,-1 0-1 0 0,-1 0 1 0 0,1 0 0 0 0,0 1-1 0 0,0-1 1 0 0,0 0 0 0 0,-1 0-1 0 0,1 0 1 0 0,-1 2 0 0 0,-10 40 184 0 0,-39 66-49 0 0,133-105 1102 0 0,-76-3-1249 0 0,-1 1-1 0 0,1-1 1 0 0,-1 2-1 0 0,0-1 1 0 0,0 1-1 0 0,0 0 1 0 0,0 0-1 0 0,-1 0 1 0 0,1 1-1 0 0,-1 0 1 0 0,8 7-1 0 0,-12-10 15 0 0,1 1-1 0 0,-1 0 1 0 0,0 0 0 0 0,1-1-1 0 0,-1 1 1 0 0,0 0 0 0 0,0 0-1 0 0,0 0 1 0 0,0 0-1 0 0,0 1 1 0 0,-1-1 0 0 0,1 0-1 0 0,-1 0 1 0 0,1 0-1 0 0,-1 1 1 0 0,0-1 0 0 0,0 0-1 0 0,0 0 1 0 0,0 1 0 0 0,0-1-1 0 0,-1 0 1 0 0,1 0-1 0 0,0 1 1 0 0,-1-1 0 0 0,0 0-1 0 0,0 0 1 0 0,1 0-1 0 0,-1 0 1 0 0,0 0 0 0 0,-1 0-1 0 0,1 0 1 0 0,0 0 0 0 0,-1-1-1 0 0,1 1 1 0 0,-4 3-1 0 0,-2 2 15 0 0,-1 0 1 0 0,0 0-1 0 0,0-1 0 0 0,0 0 0 0 0,-1 0 0 0 0,0-1 0 0 0,0 0 0 0 0,-1-1 0 0 0,-16 6 0 0 0,10-5 117 0 0,0-1 1 0 0,0-1-1 0 0,0 0 1 0 0,-1-1-1 0 0,-20 1 1 0 0,35-3-121 0 0,-1 0 1 0 0,1 0-1 0 0,-1 0 1 0 0,0 0 0 0 0,1-1-1 0 0,-1 1 1 0 0,1-1-1 0 0,-1 1 1 0 0,1-1-1 0 0,-1 0 1 0 0,1 0-1 0 0,0 0 1 0 0,-1 0-1 0 0,1-1 1 0 0,0 1-1 0 0,0 0 1 0 0,0-1 0 0 0,0 0-1 0 0,0 0 1 0 0,-2-2-1 0 0,0-1-380 0 0,2 0-1 0 0,-1-1 1 0 0,1 1 0 0 0,-1-1-1 0 0,2 1 1 0 0,-1-1 0 0 0,-1-6-1 0 0,2 6-281 0 0,-3-3-2746 0 0,-7 2-3913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12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2660 0 0,'0'0'9289'0'0,"67"0"-9705"0"0,-52 2-588 0 0,-2 2-820 0 0,2-2-996 0 0,3 0-3065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13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4940 0 0,'0'0'4381'0'0,"84"-4"-5677"0"0,-66 2-484 0 0,18 0-981 0 0</inkml:trace>
  <inkml:trace contextRef="#ctx0" brushRef="#br0" timeOffset="1">482 36 1408 0 0,'0'0'11989'0'0,"71"-22"-11925"0"0,-56 20-64 0 0,8 0 0 0 0,0 0-80 0 0,8 2-1060 0 0,-14 0-696 0 0,17 0-2432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13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3360 0 0,'0'0'10993'0'0,"69"-8"-12597"0"0,-46 8-12 0 0,5 0-1280 0 0,-5 2 752 0 0,17 2-3513 0 0</inkml:trace>
  <inkml:trace contextRef="#ctx0" brushRef="#br0" timeOffset="1">658 0 364 0 0,'0'0'10945'0'0,"23"22"-11481"0"0,-21-18-576 0 0,4 2-608 0 0,-6 0-1185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13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1252 0 0,'0'0'6979'0'0,"11"0"-6579"0"0,161 4 920 0 0,-29 2-730 0 0,-37-8-1279 0 0,-34-5-4264 0 0,-46 4 2166 0 0</inkml:trace>
  <inkml:trace contextRef="#ctx0" brushRef="#br0" timeOffset="1">716 0 1944 0 0,'0'0'7145'0'0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50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1 207 1068 0 0,'0'0'10206'0'0,"1"5"-9516"0"0,3 17 6992 0 0,15-33-6578 0 0,-2-10-734 0 0,0 0 1 0 0,-1-2-1 0 0,-1 1 1 0 0,-1-2-1 0 0,-1 0 1 0 0,-1-1-1 0 0,12-37 1 0 0,-16 91-480 0 0,-2 22 250 0 0,-5 21-127 0 0,-1-45-12 0 0,1 0 0 0 0,4 29 0 0 0,-5-53 63 0 0,-1 0 0 0 0,0 0 0 0 0,0 0 0 0 0,-1 0 0 0 0,1 0 0 0 0,-1 0 0 0 0,1 0 0 0 0,-1 0 0 0 0,0 0 0 0 0,0-1 0 0 0,0 1 0 0 0,0-1 0 0 0,-1 0 0 0 0,1 1 0 0 0,-1-1 0 0 0,1 0 0 0 0,-1 0 0 0 0,0-1 0 0 0,0 1 0 0 0,0-1 0 0 0,0 1 0 0 0,0-1 0 0 0,-3 1 0 0 0,6-2 215 0 0,38 1-480 0 0,-28-2 248 0 0,91 1 298 0 0,-100 0-86 0 0,-47 18 622 0 0,37-13-869 0 0,-2-1-1 0 0,1 0 0 0 0,0-1 0 0 0,-1 0 0 0 0,1-1 1 0 0,-13 1-1 0 0,23-3 0 0 0,25-8-436 0 0,-6-1 583 0 0,-15 7-99 0 0,1 0 0 0 0,-1 0 0 0 0,1 0 0 0 0,0 0 0 0 0,-1 1 0 0 0,1-1 0 0 0,8 0 0 0 0,-13 2-58 0 0,-13-7-6188 0 0,-5 0-2100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0:12.7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 1448 0 0,'0'0'14770'0'0,"1"11"-13768"0"0,-4 130 2412 0 0,0-28-6454 0 0,2-98-255 0 0,-6-1-3207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57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11 171 2844 0 0,'0'0'9797'0'0,"-1"10"-8679"0"0,-3 4-676 0 0,0 6 107 0 0,3 2 4430 0 0,7-32-1469 0 0,11-14-2555 0 0,-4 3-829 0 0,0 0 1 0 0,-2 0 0 0 0,0-1-1 0 0,-2-1 1 0 0,0 0 0 0 0,-1 0-1 0 0,4-25 1 0 0,-15 106 50 0 0,3-38-116 0 0,0 0 1 0 0,2 0-1 0 0,0 0 1 0 0,7 27-1 0 0,-7-30-697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57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3708 0 0,'0'0'15439'0'0,"5"0"-15116"0"0,3-1 76 0 0,0 0 1 0 0,-1-1-1 0 0,1 0 0 0 0,13-6 1 0 0,22-6-1114 0 0,-17 10-4790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57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38 9169 0 0,'0'0'11126'0'0,"-1"1"-10643"0"0,3-2-305 0 0,15-7 46 0 0,1 1 0 0 0,-1 1 0 0 0,31-7 0 0 0,-44 12-230 0 0,0 0 1 0 0,1 0-1 0 0,0 1 1 0 0,-1 0-1 0 0,1-1 0 0 0,-1 2 1 0 0,1-1-1 0 0,-1 0 0 0 0,1 1 1 0 0,-1 0-1 0 0,1 0 1 0 0,-1 0-1 0 0,0 0 0 0 0,1 1 1 0 0,-1 0-1 0 0,0 0 0 0 0,0 0 1 0 0,0 0-1 0 0,0 1 1 0 0,6 5-1 0 0,-8-6 21 0 0,0 1-1 0 0,0-1 1 0 0,-1 1 0 0 0,1-1 0 0 0,-1 1-1 0 0,0 0 1 0 0,1-1 0 0 0,-1 1-1 0 0,0 0 1 0 0,-1 0 0 0 0,1 0 0 0 0,0 0-1 0 0,-1 0 1 0 0,0 0 0 0 0,1 0-1 0 0,-1 0 1 0 0,-1 0 0 0 0,1 0 0 0 0,0 0-1 0 0,-1 0 1 0 0,1 0 0 0 0,-1 0-1 0 0,0 0 1 0 0,0 0 0 0 0,0 0 0 0 0,0-1-1 0 0,-1 1 1 0 0,1 0 0 0 0,-1-1-1 0 0,-1 3 1 0 0,-4 5 130 0 0,0 0 0 0 0,-1 0-1 0 0,0-1 1 0 0,-1 0-1 0 0,-17 13 1 0 0,51 9-620 0 0,-12-16 525 0 0,19 28 92 0 0,-31-41-72 0 0,0 0 0 0 0,0 0-1 0 0,0 1 1 0 0,0-1 0 0 0,0 0 0 0 0,-1 1-1 0 0,1-1 1 0 0,-1 0 0 0 0,1 1-1 0 0,-1-1 1 0 0,0 1 0 0 0,0-1-1 0 0,0 0 1 0 0,0 1 0 0 0,-1-1-1 0 0,1 1 1 0 0,0-1 0 0 0,-2 4 0 0 0,1-4-21 0 0,0-1 1 0 0,0 0-1 0 0,-1 1 1 0 0,1-1-1 0 0,0 0 1 0 0,0 0 0 0 0,-1 0-1 0 0,1 0 1 0 0,0 0-1 0 0,-1-1 1 0 0,1 1-1 0 0,-1 0 1 0 0,1-1 0 0 0,-1 1-1 0 0,0-1 1 0 0,1 1-1 0 0,-1-1 1 0 0,1 0-1 0 0,-1 1 1 0 0,-3-1 0 0 0,-41 0 36 0 0,34 0-13 0 0,-6 0-139 0 0,0-1 0 0 0,1 0-1 0 0,-1-1 1 0 0,0-1-1 0 0,1-1 1 0 0,0 0 0 0 0,0-2-1 0 0,-24-9 1 0 0,30 2-1803 0 0,10 4-1447 0 0,0-4-3605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6:01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1 163 432 0 0,'0'0'13447'0'0,"0"-6"-12891"0"0,-1 1-338 0 0,1 1 1 0 0,0-1-1 0 0,0 0 0 0 0,1 0 0 0 0,-1 0 0 0 0,1 0 0 0 0,0 0 0 0 0,1 1 0 0 0,-1-1 0 0 0,1 0 0 0 0,-1 1 0 0 0,2-1 1 0 0,-1 1-1 0 0,0 0 0 0 0,1 0 0 0 0,0 0 0 0 0,3-4 0 0 0,2-1 71 0 0,0 0 1 0 0,0 1-1 0 0,1 0 0 0 0,13-10 1 0 0,-19 16-260 0 0,-1 0 0 0 0,1 0 0 0 0,0 0 0 0 0,0 0 0 0 0,0 1 0 0 0,0-1 0 0 0,0 1 1 0 0,0 0-1 0 0,1 0 0 0 0,-1 0 0 0 0,0 1 0 0 0,1-1 0 0 0,-1 1 0 0 0,0-1 0 0 0,1 1 0 0 0,-1 0 0 0 0,1 1 1 0 0,-1-1-1 0 0,0 0 0 0 0,4 2 0 0 0,-5-1-20 0 0,-1 0 0 0 0,0 0 0 0 0,1 0 0 0 0,-1 1 0 0 0,0-1 0 0 0,0 0 0 0 0,0 1 0 0 0,0-1 0 0 0,0 1 0 0 0,0-1 0 0 0,0 1 0 0 0,-1 0 0 0 0,1-1 0 0 0,0 1 0 0 0,-1 0 0 0 0,1-1 0 0 0,-1 1 0 0 0,0 0 0 0 0,0 0 0 0 0,1-1 0 0 0,-1 1 0 0 0,0 0 0 0 0,-1 3 0 0 0,1 0 28 0 0,0-1 0 0 0,-1 1 0 0 0,1 0 0 0 0,-1-1 0 0 0,0 1 0 0 0,0 0 0 0 0,-4 7 0 0 0,-7 6-5 0 0,0-1 0 0 0,-1-1-1 0 0,-1 0 1 0 0,-24 21 0 0 0,-17 21 69 0 0,54-58-98 0 0,1 0-1 0 0,0 0 1 0 0,0 0-1 0 0,-1 0 1 0 0,1 1 0 0 0,0-1-1 0 0,0 0 1 0 0,-1 0 0 0 0,1 0-1 0 0,0 1 1 0 0,0-1 0 0 0,0 0-1 0 0,0 0 1 0 0,-1 1-1 0 0,1-1 1 0 0,0 0 0 0 0,0 1-1 0 0,0-1 1 0 0,0 0 0 0 0,0 0-1 0 0,0 1 1 0 0,0-1 0 0 0,0 0-1 0 0,0 1 1 0 0,0-1-1 0 0,0 0 1 0 0,0 1 0 0 0,0-1-1 0 0,0 0 1 0 0,0 0 0 0 0,0 1-1 0 0,0-1 1 0 0,0 0 0 0 0,0 1-1 0 0,1-1 1 0 0,-1 0-1 0 0,0 0 1 0 0,0 1 0 0 0,0-1-1 0 0,0 0 1 0 0,1 0 0 0 0,-1 1-1 0 0,0-1 1 0 0,0 0 0 0 0,0 0-1 0 0,1 0 1 0 0,-1 1 0 0 0,0-1-1 0 0,0 0 1 0 0,1 0-1 0 0,-1 0 1 0 0,1 0 0 0 0,25 3 499 0 0,28-10 1189 0 0,-43 4-1391 0 0,1 1 0 0 0,-1 1 0 0 0,0 0 0 0 0,23 1 0 0 0,-29 0-294 0 0,0 1-1 0 0,0 0 0 0 0,0 1 1 0 0,-1-1-1 0 0,1 1 1 0 0,0 0-1 0 0,-1 0 0 0 0,1 0 1 0 0,-1 1-1 0 0,1-1 0 0 0,-1 1 1 0 0,0 0-1 0 0,5 6 0 0 0,12 3-1203 0 0,-7-11-3158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6:05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4366 20 612 0 0,'0'0'12823'0'0,"3"-2"-12047"0"0,5-4-1021 0 0,6-5 4170 0 0,-13 11-3874 0 0,-1 0-1 0 0,0 0 0 0 0,1 0 0 0 0,-1 0 0 0 0,0 0 0 0 0,1 0 0 0 0,-1 0 0 0 0,0 0 1 0 0,1 0-1 0 0,-1 0 0 0 0,0 0 0 0 0,0 0 0 0 0,1 0 0 0 0,-1 0 0 0 0,0 0 0 0 0,1 0 1 0 0,-1 0-1 0 0,0 0 0 0 0,1 0 0 0 0,-1 0 0 0 0,0 1 0 0 0,0-1 0 0 0,1 0 0 0 0,-1 0 1 0 0,0 0-1 0 0,0 0 0 0 0,1 1 0 0 0,-1-1 0 0 0,0 0 0 0 0,0 0 0 0 0,0 1 1 0 0,1-1-1 0 0,-1 0 0 0 0,0 0 0 0 0,0 1 0 0 0,0-1 0 0 0,0 0 0 0 0,0 1 0 0 0,1-1 1 0 0,-1 0-1 0 0,0 0 0 0 0,0 1 0 0 0,0-1 0 0 0,0 1 0 0 0,7 19 650 0 0,-5-16-599 0 0,0-1 0 0 0,-1 1 0 0 0,0 0 0 0 0,0-1 0 0 0,0 1 0 0 0,0 0 0 0 0,-1-1-1 0 0,1 8 1 0 0,-1-4-13 0 0,0-1 0 0 0,-1 0-1 0 0,0 0 1 0 0,0 0 0 0 0,-1 0 0 0 0,0 0-1 0 0,0 0 1 0 0,0 0 0 0 0,-1 0-1 0 0,0-1 1 0 0,0 1 0 0 0,-6 8-1 0 0,-3 1 199 0 0,-1 0 0 0 0,-25 22 0 0 0,-23 26-337 0 0,49-49 64 0 0,-1 0 1 0 0,0-1 0 0 0,-1-1 0 0 0,0 0-1 0 0,-1 0 1 0 0,-1-2 0 0 0,0 0 0 0 0,-32 15 0 0 0,-14 1 126 0 0,-74 21-1 0 0,82-29-127 0 0,-63 21 173 0 0,-2-5 1 0 0,-2-5-1 0 0,-230 24 0 0 0,100-40 87 0 0,-342-28 0 0 0,251-2-234 0 0,-101-11 168 0 0,-118 8-161 0 0,470 21-34 0 0,-58 11-34 0 0,0 0 3 0 0,123-12 20 0 0,-2-2-14 0 0,-1 2 0 0 0,0 1 0 0 0,1 2 0 0 0,-1 1 0 0 0,1 1 1 0 0,-35 10-1 0 0,41-5-4 0 0,0 1 1 0 0,0 0-1 0 0,1 2 1 0 0,1 0 0 0 0,0 1-1 0 0,1 1 1 0 0,1 1-1 0 0,0 1 1 0 0,-18 22 0 0 0,26-23-5 0 0,1 0 0 0 0,1 0 0 0 0,1 0-1 0 0,0 1 1 0 0,1 1 0 0 0,1-1 0 0 0,-3 19 0 0 0,-11 31 14 0 0,11-9-79 0 0,8-57 213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6:07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1420 0 0,'0'0'15280'0'0,"8"-12"-8927"0"0,-3 26-6332 0 0,1 0-1 0 0,0-1 1 0 0,1 0 0 0 0,0 0 0 0 0,1-1 0 0 0,1 0-1 0 0,18 20 1 0 0,-7-12 99 0 0,1 0 0 0 0,0-1-1 0 0,27 16 1 0 0,-31-20-319 0 0,-5-6 1929 0 0,-12-10-1687 0 0,1 1 0 0 0,0-1 0 0 0,0 1 0 0 0,-1-1 0 0 0,1 0 0 0 0,0 1 0 0 0,-1-1 0 0 0,1 0 0 0 0,0 0 0 0 0,-1 1 0 0 0,1-1 0 0 0,-1 0 0 0 0,1 0 0 0 0,-1 0 0 0 0,0 1 1 0 0,1-1-1 0 0,-1 0 0 0 0,0 0 0 0 0,1-2 0 0 0,7-14-42 0 0,1 0 1 0 0,0 1-1 0 0,2 0 1 0 0,0 1-1 0 0,0 0 1 0 0,2 0-1 0 0,0 1 1 0 0,15-13-1 0 0,31-16 5 0 0,-59 43 27 0 0,0 0-1 0 0,0 0 1 0 0,0 0-1 0 0,1 0 0 0 0,-1 0 1 0 0,0-1-1 0 0,0 1 1 0 0,0 0-1 0 0,0 0 1 0 0,0 0-1 0 0,0-1 1 0 0,0 1-1 0 0,0 0 1 0 0,0 0-1 0 0,0 0 1 0 0,0-1-1 0 0,0 1 1 0 0,0 0-1 0 0,0 0 1 0 0,0 0-1 0 0,0-1 1 0 0,0 1-1 0 0,0 0 1 0 0,0 0-1 0 0,0 0 1 0 0,0-1-1 0 0,0 1 1 0 0,0 0-1 0 0,-1 0 1 0 0,1 0-1 0 0,0 0 1 0 0,0-1-1 0 0,0 1 0 0 0,0 0 1 0 0,0 0-1 0 0,0 0 1 0 0,-1 0-1 0 0,1 0 1 0 0,0 0-1 0 0,0-1 1 0 0,0 1-1 0 0,0 0 1 0 0,-1 0-1 0 0,1 0 1 0 0,0 0-1 0 0,0 0 1 0 0,-1 0-1 0 0,-16-9 242 0 0,-19-2-480 0 0,17 8 174 0 0,-1 1 0 0 0,-27 0 0 0 0,-31-3 0 0 0,37-1-112 0 0,-69-1-1 0 0,110 7 136 0 0,32 0-671 0 0,-2 0 672 0 0,66 3 1 0 0,-86-2 7 0 0,-1 0 0 0 0,0 1-1 0 0,0 0 1 0 0,0 0 0 0 0,0 1 0 0 0,0 0 0 0 0,15 8 0 0 0,-115 4 502 0 0,-11-9-647 0 0,102-6 68 0 0,1 1 48 0 0,0 0-1 0 0,-1 0 1 0 0,1 0-1 0 0,0 0 0 0 0,0 0 1 0 0,0-1-1 0 0,0 1 0 0 0,1 0 1 0 0,-1 0-1 0 0,0-1 0 0 0,0 1 1 0 0,0-1-1 0 0,0 1 1 0 0,1-1-1 0 0,-1 1 0 0 0,0-1 1 0 0,1 0-1 0 0,-1 0 0 0 0,3 1 1 0 0,33 5 92 0 0,-33-5-97 0 0,85 1 113 0 0,-56-2 107 0 0,-42 1-106 0 0,0 1-1 0 0,1 1 0 0 0,-1-1 0 0 0,-15 8 1 0 0,7-4-71 0 0,-16 10-178 0 0,33-16 163 0 0,0 1-1 0 0,0-1 0 0 0,0 0 0 0 0,0 0 1 0 0,-1 0-1 0 0,1 0 0 0 0,0 0 1 0 0,0 0-1 0 0,0 1 0 0 0,0-1 0 0 0,0 0 1 0 0,0 0-1 0 0,-1 0 0 0 0,1 1 1 0 0,0-1-1 0 0,0 0 0 0 0,0 0 0 0 0,0 0 1 0 0,0 0-1 0 0,0 1 0 0 0,0-1 1 0 0,0 0-1 0 0,0 0 0 0 0,0 0 0 0 0,0 1 1 0 0,0-1-1 0 0,0 0 0 0 0,0 0 1 0 0,0 0-1 0 0,0 1 0 0 0,0-1 0 0 0,0 0 1 0 0,1 0-1 0 0,-1 0 0 0 0,0 0 1 0 0,0 1-1 0 0,0-1 0 0 0,0 0 0 0 0,0 0 1 0 0,0 0-1 0 0,1 0 0 0 0,-1 1 1 0 0,0-1-1 0 0,20 6-121 0 0,-9-4 146 0 0,-1 0 0 0 0,1 1 0 0 0,-1 0 0 0 0,17 7 0 0 0,-39-2 122 0 0,0 1 0 0 0,0 0 0 0 0,-15 15 0 0 0,71-38-588 0 0,-40 12 105 0 0,0 0 0 0 0,0 0-1 0 0,-1 0 1 0 0,1 0-1 0 0,0 1 1 0 0,0 0 0 0 0,1 0-1 0 0,-1 0 1 0 0,0 0-1 0 0,0 1 1 0 0,0-1-1 0 0,1 1 1 0 0,4 1 0 0 0,-5-2-3706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08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65 484 0 0,'0'0'11606'0'0,"-13"-24"-4939"0"0,13 38-6612 0 0,-1-4-26 0 0,1 0 1 0 0,0 0 0 0 0,1 0 0 0 0,0 0-1 0 0,1 0 1 0 0,4 15 0 0 0,-5-22-9 0 0,1-1 0 0 0,-1 1 1 0 0,1 0-1 0 0,0 0 0 0 0,0-1 1 0 0,-1 1-1 0 0,2-1 0 0 0,-1 0 0 0 0,0 1 1 0 0,0-1-1 0 0,1 0 0 0 0,-1 0 1 0 0,1-1-1 0 0,0 1 0 0 0,0 0 1 0 0,-1-1-1 0 0,1 0 0 0 0,0 0 1 0 0,0 1-1 0 0,0-2 0 0 0,0 1 1 0 0,0 0-1 0 0,1-1 0 0 0,-1 1 0 0 0,6-1 1 0 0,-5 0 46 0 0,1 0 0 0 0,0-1-1 0 0,-1 1 1 0 0,1-1 0 0 0,-1 0 0 0 0,0 0 0 0 0,1-1 0 0 0,-1 1 0 0 0,0-1-1 0 0,0 0 1 0 0,1 0 0 0 0,-2-1 0 0 0,1 1 0 0 0,0-1 0 0 0,0 0 0 0 0,-1 1 0 0 0,1-2-1 0 0,-1 1 1 0 0,0 0 0 0 0,0-1 0 0 0,-1 1 0 0 0,5-8 0 0 0,0 1 31 0 0,-2 0 0 0 0,1-1 1 0 0,-1 0-1 0 0,-1 0 0 0 0,0 0 0 0 0,-1 0 0 0 0,4-22 1 0 0,-5 10 86 0 0,-7 32-17 0 0,-4 38 30 0 0,11-25-196 0 0,2 1 0 0 0,0-1-1 0 0,1 0 1 0 0,1 0-1 0 0,1 0 1 0 0,1-1-1 0 0,19 34 1 0 0,17 55 27 0 0,-30-72-2 0 0,11 40-3 0 0,-24-72 36 0 0,0 0-1 0 0,0 1 0 0 0,0-1 1 0 0,-1 0-1 0 0,0 1 0 0 0,0-1 1 0 0,0 0-1 0 0,-1 1 0 0 0,0-1 0 0 0,-3 8 1 0 0,3-11 12 0 0,-1 1-1 0 0,0-1 1 0 0,-1 0 0 0 0,1 1 0 0 0,-1-1-1 0 0,1 0 1 0 0,-1 0 0 0 0,0-1 0 0 0,0 1-1 0 0,0 0 1 0 0,-1-1 0 0 0,1 0 0 0 0,0 0-1 0 0,-1 0 1 0 0,0 0 0 0 0,1 0 0 0 0,-1-1-1 0 0,0 0 1 0 0,0 0 0 0 0,0 0 0 0 0,0 0 0 0 0,0 0-1 0 0,-4-1 1 0 0,0 1-11 0 0,-1 0 0 0 0,1 0 0 0 0,-1-1 0 0 0,1-1 0 0 0,-1 1 0 0 0,1-1 0 0 0,0-1 0 0 0,-1 0-1 0 0,1 0 1 0 0,-8-3 0 0 0,6-1-122 0 0,-1 0-1 0 0,2-1 0 0 0,-1 0 0 0 0,1-1 0 0 0,0 0 0 0 0,0 0 1 0 0,1-1-1 0 0,0 0 0 0 0,1 0 0 0 0,0-1 0 0 0,0 0 0 0 0,1 0 1 0 0,1-1-1 0 0,0 0 0 0 0,0 0 0 0 0,1 0 0 0 0,0 0 1 0 0,1-1-1 0 0,0 1 0 0 0,1-1 0 0 0,-1-14 0 0 0,3 25-143 0 0,0-1-1 0 0,0 1 0 0 0,0-1 1 0 0,0 1-1 0 0,0-1 1 0 0,0 1-1 0 0,1 0 0 0 0,-1-1 1 0 0,0 1-1 0 0,1 0 0 0 0,-1-1 1 0 0,1 1-1 0 0,0 0 1 0 0,-1 0-1 0 0,1-1 0 0 0,0 1 1 0 0,0 0-1 0 0,0 0 0 0 0,0 0 1 0 0,0 0-1 0 0,0 0 1 0 0,0 0-1 0 0,0 0 0 0 0,2-1 1 0 0,4-3-3392 0 0,2-5-4140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09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59 328 0 0,'0'0'16850'0'0,"-2"-9"-16008"0"0,-6-29-54 0 0,8 38-745 0 0,0-1 0 0 0,0 1 0 0 0,0-1 0 0 0,0 1 0 0 0,0-1 0 0 0,-1 0 0 0 0,1 1 0 0 0,0-1 0 0 0,0 1-1 0 0,-1 0 1 0 0,1-1 0 0 0,0 1 0 0 0,-1-1 0 0 0,1 1 0 0 0,-1-1 0 0 0,1 1 0 0 0,0 0 0 0 0,-1-1 0 0 0,1 1 0 0 0,-1 0-1 0 0,1-1 1 0 0,-1 1 0 0 0,1 0 0 0 0,-1 0 0 0 0,1 0 0 0 0,-1-1 0 0 0,0 1 0 0 0,1 0 0 0 0,-1 0 0 0 0,1 0 0 0 0,-1 0-1 0 0,1 0 1 0 0,-1 0 0 0 0,0 0 0 0 0,1 0 0 0 0,-1 0 0 0 0,1 0 0 0 0,-1 0 0 0 0,1 0 0 0 0,-1 1 0 0 0,1-1-1 0 0,-1 0 1 0 0,1 0 0 0 0,-1 1 0 0 0,1-1 0 0 0,-1 1 0 0 0,-18 13 901 0 0,11-4-736 0 0,1 0-1 0 0,0 1 1 0 0,1 0-1 0 0,0 1 1 0 0,0-1-1 0 0,2 1 0 0 0,-1 0 1 0 0,-3 17-1 0 0,1 3-35 0 0,1 0 0 0 0,-2 36 0 0 0,8-55-184 0 0,0 0 0 0 0,0 0 0 0 0,2 1 0 0 0,-1-1 0 0 0,2 0 0 0 0,0-1 0 0 0,0 1 0 0 0,1 0 0 0 0,1-1 0 0 0,0 0 0 0 0,0 0 0 0 0,15 21 0 0 0,-10-18-839 0 0,0-1 1 0 0,22 23 0 0 0,-18-27-1479 0 0,-5-6-3489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09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8929 0 0,'0'0'9102'0'0,"1"13"-8337"0"0,11 78-984 0 0,-5 0 1 0 0,-5 108-1 0 0,-7-177-595 0 0,0-13-1831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0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6553 0 0,'0'0'9863'0'0,"1"-12"-9559"0"0,8-37-123 0 0,-7 46-155 0 0,-1-1 1 0 0,0 1 0 0 0,1 0-1 0 0,0-1 1 0 0,0 1-1 0 0,0 0 1 0 0,0 0 0 0 0,0 1-1 0 0,1-1 1 0 0,-1 0-1 0 0,1 1 1 0 0,0-1 0 0 0,0 1-1 0 0,0 0 1 0 0,5-3-1 0 0,46-16 345 0 0,-49 19-322 0 0,0 1 0 0 0,0 0 1 0 0,0 0-1 0 0,0 0 0 0 0,0 1 0 0 0,0 0 0 0 0,0 0 1 0 0,1 0-1 0 0,-1 1 0 0 0,0-1 0 0 0,0 1 0 0 0,0 1 1 0 0,0-1-1 0 0,0 1 0 0 0,0-1 0 0 0,-1 1 1 0 0,1 1-1 0 0,0-1 0 0 0,-1 1 0 0 0,8 6 0 0 0,-8-6 41 0 0,-1 1 0 0 0,0 0 0 0 0,0 0 0 0 0,0 0 0 0 0,-1 0-1 0 0,1 0 1 0 0,-1 1 0 0 0,0-1 0 0 0,0 1 0 0 0,-1-1 0 0 0,1 1-1 0 0,-1 0 1 0 0,0 0 0 0 0,0-1 0 0 0,-1 1 0 0 0,1 0 0 0 0,-1 0-1 0 0,0 0 1 0 0,0 0 0 0 0,-1 0 0 0 0,0 0 0 0 0,-2 7 0 0 0,2-7-15 0 0,-1 0 1 0 0,-1 0 0 0 0,1 0-1 0 0,-1-1 1 0 0,0 1 0 0 0,0-1 0 0 0,0 1-1 0 0,0-1 1 0 0,-1 0 0 0 0,0-1 0 0 0,0 1-1 0 0,0-1 1 0 0,0 1 0 0 0,-8 4 0 0 0,8-6-170 0 0,1 1 1 0 0,-1-1 0 0 0,1 0 0 0 0,-1 0 0 0 0,0-1 0 0 0,0 1 0 0 0,0-1 0 0 0,0 0 0 0 0,0 0 0 0 0,0 0 0 0 0,0 0 0 0 0,-1-1 0 0 0,1 0 0 0 0,0 0 0 0 0,0 0-1 0 0,0 0 1 0 0,0 0 0 0 0,-1-1 0 0 0,-4-1 0 0 0,7 1-183 0 0,1 1 0 0 0,0-1 0 0 0,0 1-1 0 0,0-1 1 0 0,0 0 0 0 0,0 1 0 0 0,0-1 0 0 0,1 0 0 0 0,-1 0-1 0 0,0 0 1 0 0,0 1 0 0 0,0-1 0 0 0,1 0 0 0 0,-1 0-1 0 0,0 0 1 0 0,0-2 0 0 0,-4-14-6535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0:47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29 4984 0 0,'0'0'10242'0'0,"3"-5"-9919"0"0,13-18 44 0 0,-15 23-317 0 0,0 0 0 0 0,0 0 0 0 0,-1 0 0 0 0,1 0 0 0 0,0 0 1 0 0,0 0-1 0 0,-1 0 0 0 0,1 0 0 0 0,0 0 0 0 0,0 0 0 0 0,-1 0 0 0 0,1 0 0 0 0,0 1 0 0 0,-1-1 0 0 0,1 0 0 0 0,0 1 0 0 0,-1-1 0 0 0,1 0 0 0 0,0 1 0 0 0,-1-1 0 0 0,1 1 1 0 0,-1-1-1 0 0,1 1 0 0 0,-1-1 0 0 0,1 1 0 0 0,-1-1 0 0 0,1 1 0 0 0,-1 0 0 0 0,0-1 0 0 0,1 1 0 0 0,-1-1 0 0 0,0 1 0 0 0,1 0 0 0 0,-1 1 0 0 0,15 24 1285 0 0,-14-20-1259 0 0,-1 1 0 0 0,1-1 0 0 0,-1 0 0 0 0,0 0 0 0 0,-1 1 0 0 0,1-1 0 0 0,-1 0 0 0 0,0 0 1 0 0,-1 0-1 0 0,-2 7 0 0 0,-28 65-65 0 0,16-41-20 0 0,15-33-5 0 0,-14 32-187 0 0,-12 49 1 0 0,25-75 182 0 0,0 0 1 0 0,0 0 0 0 0,1 0-1 0 0,0 0 1 0 0,0 0 0 0 0,1 0-1 0 0,1 0 1 0 0,0 0-1 0 0,0 0 1 0 0,4 15 0 0 0,-4-23 24 0 0,0 0 0 0 0,0 0 0 0 0,0 0 0 0 0,0 0 0 0 0,0 0 1 0 0,0 0-1 0 0,0-1 0 0 0,1 1 0 0 0,-1 0 0 0 0,1-1 0 0 0,-1 1 0 0 0,1-1 0 0 0,0 1 1 0 0,-1-1-1 0 0,1 0 0 0 0,0 0 0 0 0,0 0 0 0 0,0 0 0 0 0,0 0 0 0 0,0 0 1 0 0,0-1-1 0 0,0 1 0 0 0,0 0 0 0 0,0-1 0 0 0,0 0 0 0 0,0 1 0 0 0,1-1 0 0 0,-1 0 1 0 0,0 0-1 0 0,0-1 0 0 0,0 1 0 0 0,0 0 0 0 0,4-1 0 0 0,8-2 95 0 0,0-1 0 0 0,0 0 0 0 0,-1-1-1 0 0,15-8 1 0 0,-1 2-85 0 0,-10 5-17 0 0,0-1-93 0 0,0 1-1 0 0,0 0 1 0 0,0 2-1 0 0,1 0 1 0 0,24-2-1 0 0,-52 15-5546 0 0,4-5 983 0 0,-10 1-3189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42 112 8021 0 0,'0'0'9507'0'0,"6"12"-9324"0"0,23 35-38 0 0,-28-45-128 0 0,1-1 1 0 0,-1 0 0 0 0,1 1 0 0 0,-1-1-1 0 0,1 0 1 0 0,0 0 0 0 0,-1 0 0 0 0,1 0-1 0 0,0 0 1 0 0,0 0 0 0 0,0 0 0 0 0,0-1-1 0 0,0 1 1 0 0,0 0 0 0 0,0-1 0 0 0,0 0 0 0 0,0 0-1 0 0,0 1 1 0 0,0-1 0 0 0,0 0 0 0 0,0-1-1 0 0,0 1 1 0 0,2-1 0 0 0,36-13 480 0 0,-35 11-359 0 0,0-1 0 0 0,0 0-1 0 0,0 0 1 0 0,0-1 0 0 0,-1 1 0 0 0,0-1-1 0 0,0 0 1 0 0,0 0 0 0 0,-1-1-1 0 0,0 1 1 0 0,0-1 0 0 0,0 1 0 0 0,0-1-1 0 0,-1 0 1 0 0,3-12 0 0 0,-4 16-82 0 0,-1-1 1 0 0,1 0-1 0 0,0 1 1 0 0,-1-1 0 0 0,0 1-1 0 0,0-1 1 0 0,0 1-1 0 0,0-1 1 0 0,0 0-1 0 0,0 1 1 0 0,-1-1 0 0 0,1 1-1 0 0,-1-1 1 0 0,0 1-1 0 0,0-1 1 0 0,0 1-1 0 0,0-1 1 0 0,0 1 0 0 0,0 0-1 0 0,-1 0 1 0 0,1-1-1 0 0,-1 1 1 0 0,1 0 0 0 0,-1 0-1 0 0,0 1 1 0 0,0-1-1 0 0,0 0 1 0 0,0 0-1 0 0,0 1 1 0 0,0 0 0 0 0,-1-1-1 0 0,1 1 1 0 0,0 0-1 0 0,-1 0 1 0 0,1 0 0 0 0,-1 0-1 0 0,1 1 1 0 0,-1-1-1 0 0,-4 0 1 0 0,-1 0-59 0 0,1 1-1 0 0,-1-1 1 0 0,1 2 0 0 0,-1-1-1 0 0,1 1 1 0 0,-1 0 0 0 0,1 0 0 0 0,0 1-1 0 0,-1 0 1 0 0,1 1 0 0 0,0-1-1 0 0,0 1 1 0 0,0 1 0 0 0,1-1 0 0 0,-1 1-1 0 0,1 1 1 0 0,0-1 0 0 0,0 1 0 0 0,0 0-1 0 0,1 0 1 0 0,0 0 0 0 0,0 1-1 0 0,-6 8 1 0 0,3 17-1627 0 0,8-31 1425 0 0,0 1-1 0 0,0 0 1 0 0,0 0 0 0 0,0 0 0 0 0,0-1 0 0 0,0 1 0 0 0,1 0 0 0 0,-1 0-1 0 0,0-1 1 0 0,0 1 0 0 0,0 0 0 0 0,1 0 0 0 0,-1-1 0 0 0,1 1 0 0 0,-1 0-1 0 0,0-1 1 0 0,1 1 0 0 0,-1 0 0 0 0,1-1 0 0 0,-1 1 0 0 0,1-1-1 0 0,0 1 1 0 0,0 0 0 0 0,13 3-6092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0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29 308 6341 0 0,'0'0'11604'0'0,"5"-4"-11371"0"0,1-1-157 0 0,0 0 0 0 0,0-1 0 0 0,-1 0-1 0 0,0 0 1 0 0,0 0 0 0 0,0 0-1 0 0,-1-1 1 0 0,0 0 0 0 0,-1 0 0 0 0,1 0-1 0 0,-1-1 1 0 0,0 1 0 0 0,3-15 0 0 0,-2 3-75 0 0,0 1 0 0 0,-1 0 1 0 0,-1-1-1 0 0,-1 0 0 0 0,-1-22 0 0 0,-1 37-4 0 0,0-1-1 0 0,0 1 0 0 0,0 0 0 0 0,0 0 1 0 0,0 0-1 0 0,-1 0 0 0 0,0 0 0 0 0,0 0 0 0 0,0 0 1 0 0,0 1-1 0 0,0-1 0 0 0,-5-4 0 0 0,6 7 0 0 0,1 0 0 0 0,-1 0-1 0 0,0 1 1 0 0,1-1 0 0 0,-1 1-1 0 0,0-1 1 0 0,0 0 0 0 0,0 1-1 0 0,0-1 1 0 0,1 1 0 0 0,-1 0-1 0 0,0-1 1 0 0,0 1 0 0 0,0 0-1 0 0,0 0 1 0 0,0-1 0 0 0,0 1 0 0 0,0 0-1 0 0,0 0 1 0 0,0 0 0 0 0,0 0-1 0 0,-1 0 1 0 0,1 1-9 0 0,-1 0 0 0 0,1 0 0 0 0,-1-1 0 0 0,1 1 0 0 0,0 0 0 0 0,0 0 0 0 0,0 0-1 0 0,0 1 1 0 0,-1-1 0 0 0,1 0 0 0 0,1 0 0 0 0,-1 1 0 0 0,0-1 0 0 0,0 0 0 0 0,0 1 0 0 0,1-1 0 0 0,-1 1 0 0 0,0 2 0 0 0,-7 20 39 0 0,0 0 1 0 0,2 0-1 0 0,1 1 1 0 0,1 0-1 0 0,0 28 0 0 0,2 131 586 0 0,4-127-582 0 0,35 406 158 0 0,-29-343 74 0 0,-8-120-298 0 0,0 1 1 0 0,0-1-1 0 0,-1 0 0 0 0,1 1 1 0 0,0-1-1 0 0,0 1 0 0 0,0-1 1 0 0,-1 0-1 0 0,1 1 0 0 0,0-1 1 0 0,-1 0-1 0 0,1 1 0 0 0,0-1 1 0 0,0 0-1 0 0,-1 1 0 0 0,1-1 1 0 0,-1 0-1 0 0,1 0 0 0 0,0 1 1 0 0,-1-1-1 0 0,1 0 1 0 0,-1 0-1 0 0,1 0 0 0 0,0 0 1 0 0,-1 1-1 0 0,1-1 0 0 0,-1 0 1 0 0,1 0-1 0 0,-1 0 0 0 0,1 0 1 0 0,-1 0-1 0 0,1 0 0 0 0,0 0 1 0 0,-1 0-1 0 0,1 0 0 0 0,-1-1 1 0 0,1 1-1 0 0,-1 0 0 0 0,1 0 1 0 0,-24-8-5584 0 0,6-3-1923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1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0 226 11509 0 0,'0'0'7773'0'0,"89"-79"-7549"0"0,-66 63-224 0 0,5 2-284 0 0,-5 4-628 0 0,-2 0-1000 0 0,-4 4-4381 0 0</inkml:trace>
  <inkml:trace contextRef="#ctx0" brushRef="#br0" timeOffset="1">347 0 12257 0 0,'0'0'7593'0'0,"53"71"-10185"0"0,-50-61-185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1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9505 0 0,'0'0'12753'0'0,"10"20"-15089"0"0,-5-8 56 0 0,-5 6-4009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1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4680 0 0,'0'0'14824'0'0,"2"13"-14082"0"0,20 186 1254 0 0,-11-82-2089 0 0,-9-105-331 0 0,1 35-749 0 0,-6-17-4027 0 0,-1-20-527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2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6 3208 0 0,'0'0'14112'0'0,"2"-6"-13123"0"0,-2 6-980 0 0,0 0 0 0 0,0 0 0 0 0,0 0 0 0 0,0 0 0 0 0,0 0 0 0 0,0 0 0 0 0,1 1 0 0 0,-1-1 0 0 0,0 0 0 0 0,0 0 0 0 0,0 0 0 0 0,0 0 0 0 0,0 0-1 0 0,0 0 1 0 0,0 0 0 0 0,0 0 0 0 0,0 0 0 0 0,0 0 0 0 0,0 0 0 0 0,0 0 0 0 0,0 0 0 0 0,0 0 0 0 0,0 0 0 0 0,1 0 0 0 0,-1 0 0 0 0,0 0 0 0 0,0 0 0 0 0,0 0 0 0 0,0 0 0 0 0,0 0 0 0 0,0 0 0 0 0,0 0 0 0 0,0 0-1 0 0,0 0 1 0 0,0 0 0 0 0,0 0 0 0 0,0 0 0 0 0,1 0 0 0 0,-1 0 0 0 0,0 0 0 0 0,0 0 0 0 0,-1 96 1052 0 0,7 175-662 0 0,-6-270-414 0 0,0 0 1 0 0,0 1-1 0 0,0-1 1 0 0,1 0-1 0 0,-1 0 1 0 0,0 1-1 0 0,1-1 1 0 0,-1 0-1 0 0,0 1 1 0 0,1-1-1 0 0,-1 0 1 0 0,1 0-1 0 0,0 0 1 0 0,-1 0-1 0 0,1 1 1 0 0,0-1-1 0 0,0 0 1 0 0,0 0-1 0 0,0-1 1 0 0,0 1-1 0 0,0 0 1 0 0,0 0-1 0 0,0 0 1 0 0,0-1-1 0 0,0 1 1 0 0,2 0-1 0 0,-1 0 41 0 0,1-1 0 0 0,-1 0 0 0 0,0 0-1 0 0,1 0 1 0 0,-1 0 0 0 0,0 0-1 0 0,1 0 1 0 0,-1-1 0 0 0,0 1-1 0 0,1-1 1 0 0,-1 0 0 0 0,0 1-1 0 0,4-3 1 0 0,8-4-1233 0 0,-1-1 0 0 0,0-1 0 0 0,18-14 0 0 0,-30 22 853 0 0</inkml:trace>
  <inkml:trace contextRef="#ctx0" brushRef="#br0" timeOffset="1">0 211 10557 0 0,'0'0'8201'0'0,"69"-10"-8201"0"0,-54 10-460 0 0,3 0-544 0 0,-5 6-697 0 0,0-2-2339 0 0,2 0-3741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2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9097 0 0,'0'0'8966'0'0,"3"10"-8942"0"0,8 28 37 0 0,-11-37-57 0 0,0-1-1 0 0,0 0 0 0 0,0 0 1 0 0,0 1-1 0 0,0-1 0 0 0,0 0 0 0 0,0 0 1 0 0,1 0-1 0 0,-1 1 0 0 0,0-1 1 0 0,0 0-1 0 0,0 0 0 0 0,0 0 1 0 0,0 1-1 0 0,0-1 0 0 0,1 0 1 0 0,-1 0-1 0 0,0 0 0 0 0,0 0 0 0 0,0 0 1 0 0,0 1-1 0 0,1-1 0 0 0,-1 0 1 0 0,0 0-1 0 0,0 0 0 0 0,0 0 1 0 0,1 0-1 0 0,-1 0 0 0 0,0 0 0 0 0,0 0 1 0 0,0 0-1 0 0,1 0 0 0 0,-1 0 1 0 0,0 0-1 0 0,0 0 0 0 0,1 0 1 0 0,-1 0-1 0 0,0 0 0 0 0,0 0 1 0 0,0 0-1 0 0,1 0 0 0 0,8-9 108 0 0,7-16-6 0 0,-15 22-108 0 0,4-6-49 0 0,-1 2-47 0 0,0-1 1 0 0,0 1-1 0 0,1 0 0 0 0,0 0 1 0 0,0 1-1 0 0,1-1 1 0 0,0 1-1 0 0,0 1 0 0 0,9-8 1 0 0,-7 12-3517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2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52 8021 0 0,'0'0'10920'0'0,"-5"12"-10915"0"0,-15 37-2 0 0,19-48-3 0 0,0 1-1 0 0,1-1 1 0 0,-1 1-1 0 0,1 0 1 0 0,0-1 0 0 0,-1 1-1 0 0,1 0 1 0 0,0-1-1 0 0,0 1 1 0 0,0 0-1 0 0,0-1 1 0 0,0 1 0 0 0,1 0-1 0 0,-1-1 1 0 0,0 1-1 0 0,1-1 1 0 0,0 4 0 0 0,0-4 1 0 0,0 0 1 0 0,-1 0 0 0 0,1-1 0 0 0,0 1 0 0 0,0 0 0 0 0,0 0 0 0 0,0-1-1 0 0,-1 1 1 0 0,1-1 0 0 0,0 1 0 0 0,0-1 0 0 0,0 1 0 0 0,0-1-1 0 0,0 1 1 0 0,0-1 0 0 0,1 0 0 0 0,-1 0 0 0 0,0 1 0 0 0,2-1 0 0 0,0 0 10 0 0,0 0-1 0 0,0 0 1 0 0,0 0 0 0 0,-1-1 0 0 0,1 1 0 0 0,0-1 0 0 0,0 0 0 0 0,0 1 0 0 0,0-1 0 0 0,-1-1 0 0 0,1 1-1 0 0,-1 0 1 0 0,1-1 0 0 0,-1 1 0 0 0,5-4 0 0 0,-1-3-13 0 0,1 0 0 0 0,-2 0 0 0 0,1 0 0 0 0,-1-1 0 0 0,7-17 0 0 0,-11 24-2 0 0,0 0 1 0 0,0 0 0 0 0,0 0-1 0 0,0 1 1 0 0,-1-1-1 0 0,1 0 1 0 0,-1 0-1 0 0,1 0 1 0 0,-1-1 0 0 0,0 1-1 0 0,0 0 1 0 0,0 0-1 0 0,0 0 1 0 0,0 0-1 0 0,0 0 1 0 0,0 0 0 0 0,-1 0-1 0 0,1 0 1 0 0,-1 0-1 0 0,0 0 1 0 0,1 0-1 0 0,-1 0 1 0 0,0 1-1 0 0,0-1 1 0 0,0 0 0 0 0,0 0-1 0 0,-1 1 1 0 0,1-1-1 0 0,0 0 1 0 0,-1 1-1 0 0,1 0 1 0 0,-1-1 0 0 0,0 1-1 0 0,-1-2 1 0 0,1 2 2 0 0,1 1 1 0 0,0-1-1 0 0,0 0 1 0 0,0 1 0 0 0,0-1-1 0 0,-1 0 1 0 0,1 1-1 0 0,0 0 1 0 0,-1-1-1 0 0,1 1 1 0 0,0 0 0 0 0,-1-1-1 0 0,1 1 1 0 0,0 0-1 0 0,-1 0 1 0 0,1 0-1 0 0,-1 0 1 0 0,1 1 0 0 0,0-1-1 0 0,-1 0 1 0 0,1 1-1 0 0,0-1 1 0 0,-1 0-1 0 0,1 1 1 0 0,0-1 0 0 0,0 1-1 0 0,0 0 1 0 0,-1 0-1 0 0,1-1 1 0 0,0 1-1 0 0,0 0 1 0 0,0 0 0 0 0,0 0-1 0 0,0 0 1 0 0,0 0-1 0 0,0 0 1 0 0,1 0-1 0 0,-1 0 1 0 0,0 1 0 0 0,1-1-1 0 0,-1 0 1 0 0,0 0-1 0 0,1 1 1 0 0,0-1-1 0 0,-1 0 1 0 0,1 1 0 0 0,-1 1-1 0 0,1 0-1 0 0,-1 1 1 0 0,1-1-1 0 0,0 0 0 0 0,0 0 1 0 0,0 0-1 0 0,0 1 0 0 0,1-1 1 0 0,-1 0-1 0 0,1 0 0 0 0,0 0 1 0 0,0 1-1 0 0,0-1 0 0 0,0 0 1 0 0,0 0-1 0 0,1-1 0 0 0,-1 1 1 0 0,1 0-1 0 0,0 0 0 0 0,3 3 1 0 0,-1-2-157 0 0,0-1 0 0 0,0-1 0 0 0,0 1 0 0 0,1-1-1 0 0,-1 0 1 0 0,1 0 0 0 0,-1 0 0 0 0,1 0 0 0 0,0-1 0 0 0,-1 0 0 0 0,1 0 0 0 0,9 1 0 0 0,36-1-4731 0 0,-35-1 2448 0 0,16 0-3022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3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8689 0 0,'0'0'10654'0'0,"-11"13"-10621"0"0,-32 41-39 0 0,42-52 4 0 0,1-1 0 0 0,-1 0 0 0 0,0 1 0 0 0,0-1 1 0 0,1 1-1 0 0,-1-1 0 0 0,1 1 0 0 0,-1-1 0 0 0,1 1 0 0 0,-1-1 1 0 0,1 1-1 0 0,0-1 0 0 0,0 1 0 0 0,0 0 0 0 0,0-1 0 0 0,0 1 0 0 0,0-1 1 0 0,0 1-1 0 0,1-1 0 0 0,-1 1 0 0 0,1-1 0 0 0,-1 1 0 0 0,1-1 1 0 0,-1 1-1 0 0,1-1 0 0 0,0 1 0 0 0,0-1 0 0 0,-1 0 0 0 0,1 1 1 0 0,0-1-1 0 0,0 0 0 0 0,1 0 0 0 0,-1 0 0 0 0,2 2 0 0 0,0-1-4 0 0,0 0 0 0 0,0 0 0 0 0,0 0 0 0 0,1 0 0 0 0,-1 0 0 0 0,1 0 0 0 0,-1-1 0 0 0,1 0 0 0 0,7 2-1 0 0,-7-3-108 0 0,0 1 0 0 0,0-1 0 0 0,1 0 1 0 0,-1-1-1 0 0,0 1 0 0 0,0-1 0 0 0,0 0 0 0 0,1 0 0 0 0,-1 0 0 0 0,0 0 0 0 0,6-4 0 0 0,-7 4-611 0 0,0-1 1 0 0,0 0 0 0 0,0 0-1 0 0,0-1 1 0 0,0 1-1 0 0,-1-1 1 0 0,1 1 0 0 0,2-5-1 0 0,3-3-5470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3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94 8537 0 0,'0'0'12396'0'0,"3"-12"-12292"0"0,0 19-70 0 0,0 1 1 0 0,-1 0 0 0 0,0-1 0 0 0,0 1 0 0 0,1 14 0 0 0,5 50-80 0 0,40 416 549 0 0,-48-488-503 0 0,1 13 29 0 0,0-1 0 0 0,-1 1 0 0 0,0-1-1 0 0,-1 1 1 0 0,-3 14 0 0 0,4-25-3 0 0,-1 0-1 0 0,1 0 1 0 0,-1 1 0 0 0,0-1 0 0 0,1-1 0 0 0,-1 1 0 0 0,0 0-1 0 0,0 0 1 0 0,0 0 0 0 0,-1 0 0 0 0,1-1 0 0 0,0 1-1 0 0,-1 0 1 0 0,1-1 0 0 0,-1 1 0 0 0,1-1 0 0 0,-1 0 0 0 0,0 1-1 0 0,1-1 1 0 0,-1 0 0 0 0,0 0 0 0 0,0 0 0 0 0,0 0-1 0 0,0-1 1 0 0,0 1 0 0 0,0 0 0 0 0,0-1 0 0 0,0 1-1 0 0,0-1 1 0 0,0 0 0 0 0,-1 0 0 0 0,1 0 0 0 0,0 0 0 0 0,0 0-1 0 0,0 0 1 0 0,0 0 0 0 0,0-1 0 0 0,0 1 0 0 0,-4-2-1 0 0,2 0-32 0 0,-1 0-1 0 0,1-1 0 0 0,-1 1 0 0 0,1-1 1 0 0,0 0-1 0 0,0 0 0 0 0,0 0 0 0 0,0 0 1 0 0,1-1-1 0 0,-1 0 0 0 0,1 1 0 0 0,0-2 1 0 0,0 1-1 0 0,-4-8 0 0 0,-31-66-1072 0 0,27 48-773 0 0,-11-54 1 0 0,12 42-3104 0 0,0 1-2800 0 0</inkml:trace>
  <inkml:trace contextRef="#ctx0" brushRef="#br0" timeOffset="1">153 1 12941 0 0,'0'0'10545'0'0,"-10"46"-11721"0"0,15-24 48 0 0,0-3-828 0 0,-2 11-4301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0:48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9293 0 0,'0'0'8813'0'0,"84"-2"-7645"0"0,-51-2-112 0 0,0 2-288 0 0,5-2-308 0 0,1 2-276 0 0,-4-2-148 0 0,-2 4-36 0 0,-7 0-608 0 0,-13 0-748 0 0,-8 4-2461 0 0,-28 2-9188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3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39 109 11177 0 0,'0'0'9537'0'0,"3"73"-9545"0"0,2-57-344 0 0,0-2-420 0 0,3-4-484 0 0,-3-2-1225 0 0</inkml:trace>
  <inkml:trace contextRef="#ctx0" brushRef="#br0" timeOffset="1">1 0 12389 0 0,'0'0'9425'0'0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4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7705 0 0,'0'0'14119'0'0,"5"5"-13516"0"0,3 2-462 0 0,0 2 0 0 0,-1-1-1 0 0,0 1 1 0 0,-1 0 0 0 0,1 1 0 0 0,-2-1-1 0 0,1 1 1 0 0,-2 0 0 0 0,1 1-1 0 0,-1-1 1 0 0,-1 1 0 0 0,0 0-1 0 0,2 15 1 0 0,2 12-52 0 0,-2 1 0 0 0,-1 66 0 0 0,-4-89-160 0 0,-1 0 0 0 0,-1 1 0 0 0,-1-1 0 0 0,0 0 0 0 0,-1-1 1 0 0,-8 22-1 0 0,8-28-433 0 0,0 1 0 0 0,0-1 0 0 0,-1 0 1 0 0,0 0-1 0 0,-1-1 0 0 0,0 0 1 0 0,0 0-1 0 0,-1 0 0 0 0,0 0 0 0 0,0-1 1 0 0,-14 10-1 0 0,-12-1-5646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5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9005 0 0,'0'0'12899'0'0,"13"0"-12056"0"0,-9 2-2912 0 0,-5 14-1659 0 0,-8-2-1117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5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69 9957 0 0,'0'0'10727'0'0,"3"-9"-10622"0"0,1-5-59 0 0,-2 9 0 0 0,-1-1-1 0 0,1 1 1 0 0,0 0-1 0 0,1-1 0 0 0,-1 1 1 0 0,7-9-1 0 0,-15 24 79 0 0,0 1-1 0 0,2-1 0 0 0,-1 1 1 0 0,1 0-1 0 0,1 0 0 0 0,-1 0 1 0 0,2 0-1 0 0,-2 16 0 0 0,12-29-4254 0 0,-3-8-800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6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1 384 7989 0 0,'0'0'10807'0'0,"7"-4"-10052"0"0,24-17 327 0 0,-1-1 1 0 0,51-49-1 0 0,54-68 99 0 0,-69 69-1092 0 0,-57 61-99 0 0,31-39-278 0 0,-72 78-5216 0 0,23-23 2865 0 0,-18 14-3795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6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6797 0 0,'0'0'13491'0'0,"6"11"-12648"0"0,4 6-429 0 0,0-1 1 0 0,1 0 0 0 0,1-1-1 0 0,0-1 1 0 0,1 1 0 0 0,23 18 0 0 0,43 26 270 0 0,-46-37-727 0 0,-2 1 0 0 0,-1 2 0 0 0,-1 0 0 0 0,-1 3-1 0 0,26 31 1 0 0,-49-53-2874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7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5 5260 0 0,'0'0'13850'0'0,"0"0"-13812"0"0,0-1 1 0 0,0 1-1 0 0,0 0 1 0 0,0 0-1 0 0,0-1 1 0 0,0 1 0 0 0,0 0-1 0 0,-1 0 1 0 0,1 0-1 0 0,0-1 1 0 0,0 1-1 0 0,0 0 1 0 0,0 0-1 0 0,-1 0 1 0 0,1-1-1 0 0,0 1 1 0 0,0 0-1 0 0,0 0 1 0 0,-1 0 0 0 0,1 0-1 0 0,0 0 1 0 0,0 0-1 0 0,0-1 1 0 0,-1 1-1 0 0,1 0 1 0 0,0 0-1 0 0,0 0 1 0 0,-1 0-1 0 0,1 0 1 0 0,0 0-1 0 0,0 0 1 0 0,-1 0 0 0 0,1 0-1 0 0,0 0 1 0 0,0 0-1 0 0,-1 0 1 0 0,1 0-1 0 0,0 0 1 0 0,0 1-1 0 0,-1-1 1 0 0,-9 24 266 0 0,0 1-1 0 0,2 1 1 0 0,0-1 0 0 0,2 1 0 0 0,1 1-1 0 0,2-1 1 0 0,0 0 0 0 0,1 1 0 0 0,2 0-1 0 0,1 0 1 0 0,1-1 0 0 0,1 1 0 0 0,11 44-1 0 0,-9-55-252 0 0,0 0 0 0 0,1-1 0 0 0,1 0-1 0 0,0 0 1 0 0,1 0 0 0 0,0-1-1 0 0,17 21 1 0 0,-20-29-255 0 0,1-1 0 0 0,-1 0-1 0 0,1 1 1 0 0,0-2 0 0 0,0 1 0 0 0,1-1-1 0 0,-1 0 1 0 0,1 0 0 0 0,0-1-1 0 0,0 0 1 0 0,0 0 0 0 0,0 0 0 0 0,0-1-1 0 0,1 0 1 0 0,-1-1 0 0 0,1 0 0 0 0,0 0-1 0 0,10 0 1 0 0,-14-2-2897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7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7129 0 0,'0'0'8199'0'0,"3"11"-7242"0"0,14 87 607 0 0,61 297-246 0 0,-63-331-1320 0 0,-11-47-1965 0 0,-14-32-8526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8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8597 0 0,'0'0'7816'0'0,"9"-11"-6834"0"0,-4 5-874 0 0,-1 0 33 0 0,0 1-1 0 0,0 0 1 0 0,0 0-1 0 0,0 1 1 0 0,1-1 0 0 0,0 1-1 0 0,0 0 1 0 0,0 0-1 0 0,0 1 1 0 0,0 0 0 0 0,1 0-1 0 0,0 0 1 0 0,0 0-1 0 0,-1 1 1 0 0,1 0 0 0 0,9-2-1 0 0,-3 3-96 0 0,1 1-1 0 0,-1 1 1 0 0,1 0-1 0 0,-1 0 1 0 0,1 1-1 0 0,-1 1 1 0 0,0 0-1 0 0,0 1 1 0 0,0 0-1 0 0,0 1 0 0 0,-1 0 1 0 0,0 1-1 0 0,0 0 1 0 0,0 0-1 0 0,-1 2 1 0 0,0-1-1 0 0,16 16 1 0 0,-24-20-33 0 0,0-1 1 0 0,0 1-1 0 0,0-1 0 0 0,0 1 0 0 0,0 0 1 0 0,-1 0-1 0 0,1 0 0 0 0,-1 0 1 0 0,0 0-1 0 0,0 0 0 0 0,0 0 1 0 0,-1 0-1 0 0,1 0 0 0 0,-1 1 1 0 0,1-1-1 0 0,-1 0 0 0 0,0 0 1 0 0,0 0-1 0 0,-1 7 0 0 0,-1-5 4 0 0,0 0-1 0 0,0 0 0 0 0,0 0 1 0 0,0-1-1 0 0,-1 1 1 0 0,1-1-1 0 0,-1 1 0 0 0,-1-1 1 0 0,1 0-1 0 0,0 0 1 0 0,-6 4-1 0 0,-5 5-10 0 0,-1-2 1 0 0,-1 1-1 0 0,0-2 0 0 0,0 0 1 0 0,-28 11-1 0 0,42-20-185 0 0,-41 14-532 0 0,42-15 585 0 0,0 0 0 0 0,1 0 0 0 0,-1 0 0 0 0,0 0 0 0 0,0 0 0 0 0,0 0 0 0 0,1 0 0 0 0,-1 0 0 0 0,0 0 0 0 0,0 0 0 0 0,1 0 0 0 0,-1 0 0 0 0,0-1 0 0 0,0 1 0 0 0,1 0 0 0 0,-1-1 0 0 0,0 1 0 0 0,0 0 0 0 0,1-1 0 0 0,-2 0 0 0 0,2 0-174 0 0,0 0 0 0 0,-1 1 1 0 0,1-1-1 0 0,0 0 0 0 0,0 0 0 0 0,-1 0 1 0 0,1 0-1 0 0,0 0 0 0 0,0 0 0 0 0,0 0 1 0 0,0 0-1 0 0,0 0 0 0 0,0 0 1 0 0,1 0-1 0 0,-1 1 0 0 0,0-1 0 0 0,0 0 1 0 0,1 0-1 0 0,-1 0 0 0 0,0 0 0 0 0,1 0 1 0 0,0-1-1 0 0,10-16-5201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8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9461 0 0,'0'0'8657'0'0,"-7"86"-7845"0"0,7-68-244 0 0,0 2-348 0 0,2-2-148 0 0,3-1-72 0 0,0-3 0 0 0,-2-6-48 0 0,-1-2-332 0 0,1-2-308 0 0,-1-4-452 0 0,1-6-573 0 0,-3-2-1199 0 0,5-14-3268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0:51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1512 0 0,'0'0'2519'0'0,"-4"1"-4309"0"0,-15 6 2705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8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3344 0 0,'0'0'15155'0'0,"14"3"-14841"0"0,-5 0-250 0 0,1-1 1 0 0,0-1-1 0 0,0 0 0 0 0,0 0 1 0 0,0-1-1 0 0,1-1 0 0 0,-1 1 0 0 0,19-5 1 0 0,-10 1-25 0 0,-1 1 1 0 0,1 1 0 0 0,24 0-1 0 0,-43 2-38 0 0,1 0 0 0 0,-1 0 0 0 0,0 0 0 0 0,1 0 0 0 0,-1 0 0 0 0,1 0 0 0 0,-1 1 0 0 0,0-1 0 0 0,1 0 0 0 0,-1 0 0 0 0,0 0-1 0 0,1 0 1 0 0,-1 0 0 0 0,0 1 0 0 0,1-1 0 0 0,-1 0 0 0 0,0 0 0 0 0,1 0 0 0 0,-1 1 0 0 0,0-1 0 0 0,0 0 0 0 0,1 0 0 0 0,-1 1 0 0 0,0-1-1 0 0,0 0 1 0 0,0 1 0 0 0,1-1 0 0 0,-1 0 0 0 0,0 1 0 0 0,0-1 0 0 0,0 0 0 0 0,0 1 0 0 0,0-1 0 0 0,0 1 0 0 0,0-1 0 0 0,0 1-1 0 0,-3 19 80 0 0,-17 21-5 0 0,18-38-84 0 0,-27 46 57 0 0,21-40-12 0 0,1 1 0 0 0,1 0 0 0 0,0 1 0 0 0,0-1 0 0 0,1 1 0 0 0,1 0 0 0 0,0 1 0 0 0,0-1 0 0 0,1 1 0 0 0,0 0 0 0 0,0 12 0 0 0,3-23-37 0 0,0-1-1 0 0,0 1 0 0 0,1-1 1 0 0,-1 1-1 0 0,0-1 1 0 0,1 1-1 0 0,-1-1 0 0 0,1 1 1 0 0,-1-1-1 0 0,1 0 1 0 0,-1 1-1 0 0,1-1 0 0 0,-1 0 1 0 0,1 1-1 0 0,-1-1 1 0 0,1 0-1 0 0,-1 0 0 0 0,1 0 1 0 0,-1 1-1 0 0,1-1 1 0 0,0 0-1 0 0,-1 0 0 0 0,1 0 1 0 0,-1 0-1 0 0,1 0 1 0 0,-1 0-1 0 0,1 0 1 0 0,0 0-1 0 0,-1 0 0 0 0,1 0 1 0 0,-1 0-1 0 0,1-1 1 0 0,-1 1-1 0 0,1 0 0 0 0,0 0 1 0 0,-1-1-1 0 0,1 1 1 0 0,-1 0-1 0 0,1-1 0 0 0,-1 1 1 0 0,0 0-1 0 0,1-1 1 0 0,29-13 20 0 0,-28 13-18 0 0,15-7-325 0 0,21-11-1244 0 0,-14 4-5549 0 0,-14 9-894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9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37 133 7129 0 0,'0'0'9083'0'0,"8"5"-8604"0"0,-6-3-442 0 0,1-1 1 0 0,-1 1-1 0 0,1 0 0 0 0,0-1 1 0 0,-1 0-1 0 0,1 0 0 0 0,0 1 1 0 0,0-2-1 0 0,0 1 0 0 0,0 0 1 0 0,-1 0-1 0 0,1-1 0 0 0,0 0 1 0 0,0 0-1 0 0,0 0 0 0 0,0 0 1 0 0,0 0-1 0 0,0 0 0 0 0,0-1 1 0 0,0 1-1 0 0,0-1 0 0 0,0 0 1 0 0,0 0-1 0 0,0 0 0 0 0,-1 0 1 0 0,1-1-1 0 0,0 1 0 0 0,-1-1 1 0 0,1 1-1 0 0,-1-1 0 0 0,3-2 1 0 0,48-44 278 0 0,-50 45-305 0 0,-1 1 1 0 0,0-1-1 0 0,0 1 0 0 0,0-1 1 0 0,0 0-1 0 0,0 0 0 0 0,0 1 1 0 0,-1-1-1 0 0,0 0 0 0 0,1-1 1 0 0,-1 1-1 0 0,0 0 1 0 0,0 0-1 0 0,-1 0 0 0 0,1-1 1 0 0,-1 1-1 0 0,0 0 0 0 0,0-6 1 0 0,0 7-9 0 0,-1 1 1 0 0,0-1-1 0 0,1 1 1 0 0,-1 0 0 0 0,0-1-1 0 0,0 1 1 0 0,0 0-1 0 0,0 0 1 0 0,0-1 0 0 0,0 1-1 0 0,0 0 1 0 0,-1 0-1 0 0,1 0 1 0 0,0 0 0 0 0,-1 1-1 0 0,1-1 1 0 0,0 0-1 0 0,-1 0 1 0 0,1 1 0 0 0,-1-1-1 0 0,1 1 1 0 0,-1 0-1 0 0,1-1 1 0 0,-1 1 0 0 0,0 0-1 0 0,1 0 1 0 0,-1 0-1 0 0,1 0 1 0 0,-1 0 0 0 0,1 0-1 0 0,-1 0 1 0 0,-1 1-1 0 0,-3-1-23 0 0,1 1-1 0 0,-1 0 0 0 0,1 1 0 0 0,0-1 0 0 0,0 1 0 0 0,-1 0 1 0 0,1 0-1 0 0,-5 4 0 0 0,-1 2 32 0 0,-1 0 0 0 0,2 1 0 0 0,-1 0 0 0 0,1 1 0 0 0,1 0 0 0 0,-13 18 0 0 0,18-23 30 0 0,0 1 0 0 0,1-1 0 0 0,0 1 0 0 0,0 0 0 0 0,0 0 0 0 0,1 0 0 0 0,-1 0 0 0 0,2 0 0 0 0,-1 1 0 0 0,1-1 0 0 0,-1 0 0 0 0,2 1 1 0 0,-1-1-1 0 0,1 1 0 0 0,0 0 0 0 0,1 7 0 0 0,0-12-47 0 0,0 1 1 0 0,0-1-1 0 0,1 0 1 0 0,-1 1-1 0 0,0-1 1 0 0,1 0-1 0 0,0 0 1 0 0,-1 0-1 0 0,1 0 1 0 0,0 0-1 0 0,0 0 1 0 0,0-1-1 0 0,0 1 1 0 0,1-1-1 0 0,-1 1 1 0 0,0-1 0 0 0,1 0-1 0 0,-1 0 1 0 0,0 0-1 0 0,1 0 1 0 0,-1 0-1 0 0,1-1 1 0 0,0 1-1 0 0,-1-1 1 0 0,1 0-1 0 0,-1 0 1 0 0,4 0-1 0 0,6 1-407 0 0,0 0 0 0 0,-1-1 0 0 0,1-1-1 0 0,20-3 1 0 0,8-5-2291 0 0,-12-2-3191 0 0,-4-1-1118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9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42 5216 0 0,'0'0'7592'0'0,"-5"12"-6812"0"0,3-5-709 0 0,-14 44 709 0 0,15-49-740 0 0,1 1-1 0 0,-1-1 1 0 0,1 1 0 0 0,0-1-1 0 0,0 1 1 0 0,0-1-1 0 0,1 1 1 0 0,-1-1 0 0 0,1 1-1 0 0,-1-1 1 0 0,1 0 0 0 0,0 1-1 0 0,0-1 1 0 0,0 0 0 0 0,0 1-1 0 0,0-1 1 0 0,0 0 0 0 0,0 0-1 0 0,1 0 1 0 0,-1 0-1 0 0,1 0 1 0 0,3 3 0 0 0,-1-3 9 0 0,-1 0 0 0 0,1 0 1 0 0,0-1-1 0 0,0 1 0 0 0,0-1 0 0 0,0 1 1 0 0,0-1-1 0 0,0-1 0 0 0,0 1 0 0 0,1-1 1 0 0,-1 1-1 0 0,0-1 0 0 0,0 0 0 0 0,1 0 1 0 0,-1-1-1 0 0,0 0 0 0 0,0 1 0 0 0,0-1 1 0 0,0-1-1 0 0,0 1 0 0 0,0 0 0 0 0,0-1 1 0 0,0 0-1 0 0,0 0 0 0 0,-1 0 0 0 0,1-1 1 0 0,-1 1-1 0 0,0-1 0 0 0,1 0 0 0 0,-1 1 1 0 0,3-5-1 0 0,-3 4-9 0 0,0 1 1 0 0,0-1-1 0 0,-1 0 0 0 0,1 0 0 0 0,0 0 1 0 0,-1 0-1 0 0,0 0 0 0 0,0 0 1 0 0,0-1-1 0 0,0 1 0 0 0,-1-1 1 0 0,1 1-1 0 0,-1-1 0 0 0,0 0 1 0 0,0 0-1 0 0,0 0 0 0 0,0 0 1 0 0,-1 1-1 0 0,1-1 0 0 0,-1 0 1 0 0,0 0-1 0 0,-1 0 0 0 0,1 0 1 0 0,-1 0-1 0 0,1 0 0 0 0,-1 0 0 0 0,0 1 1 0 0,-1-1-1 0 0,1 0 0 0 0,0 1 1 0 0,-1-1-1 0 0,0 1 0 0 0,-3-5 1 0 0,4 6-31 0 0,-1 0 1 0 0,0 0 0 0 0,1 1-1 0 0,-1-1 1 0 0,0 0 0 0 0,0 1-1 0 0,-1-1 1 0 0,1 1 0 0 0,0 0-1 0 0,0 0 1 0 0,-1 0 0 0 0,1 0-1 0 0,0 0 1 0 0,-1 0 0 0 0,1 0-1 0 0,-1 1 1 0 0,1-1 0 0 0,-1 1-1 0 0,0 0 1 0 0,1 0 0 0 0,-1 0-1 0 0,1 0 1 0 0,-1 0 0 0 0,1 1-1 0 0,-1-1 1 0 0,1 1 0 0 0,-1-1-1 0 0,1 1 1 0 0,-1 0 0 0 0,-2 2-1 0 0,2-2-95 0 0,0 1-1 0 0,0 0 0 0 0,0 0 0 0 0,1 0 1 0 0,-1 0-1 0 0,1 1 0 0 0,-1-1 0 0 0,1 1 1 0 0,0-1-1 0 0,0 1 0 0 0,0 0 0 0 0,0 0 1 0 0,1 0-1 0 0,-1 0 0 0 0,1 0 0 0 0,0 0 1 0 0,0 0-1 0 0,0 1 0 0 0,0-1 0 0 0,0 0 1 0 0,1 0-1 0 0,-1 7 0 0 0,7 6-2413 0 0,1-11-1398 0 0,0-1-1399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9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8689 0 0,'0'0'12380'0'0,"-2"14"-11833"0"0,1 13-313 0 0,1 0 0 0 0,1 1 0 0 0,1-1 0 0 0,7 34 0 0 0,47 230-2804 0 0,-54-280 2024 0 0,3 28-2692 0 0,-5-12-3772 0 0,-4-7-2100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0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64 442 3372 0 0,'0'0'11583'0'0,"3"-1"-11291"0"0,0 0-221 0 0,-1 0 0 0 0,1-1 1 0 0,-1 1-1 0 0,1-1 0 0 0,-1 0 1 0 0,0 0-1 0 0,0 0 0 0 0,0 0 1 0 0,0 0-1 0 0,0 0 0 0 0,-1-1 1 0 0,1 1-1 0 0,-1-1 1 0 0,1 1-1 0 0,-1-1 0 0 0,0 1 1 0 0,0-1-1 0 0,0 0 0 0 0,0 0 1 0 0,0-5-1 0 0,12-73 313 0 0,-10 55-322 0 0,1 2-53 0 0,-2 0-1 0 0,-1 0 1 0 0,0 0 0 0 0,-5-29 0 0 0,4 45-73 0 0,-1 1-1 0 0,-1-1 1 0 0,1 1 0 0 0,-1-1 0 0 0,-1 1 0 0 0,1 0 0 0 0,-1 0 0 0 0,0 0-1 0 0,-1 0 1 0 0,0 0 0 0 0,0 1 0 0 0,0-1 0 0 0,-1 1 0 0 0,0 0 0 0 0,0 1-1 0 0,-1-1 1 0 0,-8-6 0 0 0,14 12 58 0 0,-1-1 0 0 0,0 0 0 0 0,1 1 0 0 0,-1-1-1 0 0,0 1 1 0 0,0 0 0 0 0,0-1 0 0 0,1 1 0 0 0,-1 0 0 0 0,0-1-1 0 0,0 1 1 0 0,0 0 0 0 0,0 0 0 0 0,0 0 0 0 0,0 0 0 0 0,0-1-1 0 0,1 2 1 0 0,-1-1 0 0 0,0 0 0 0 0,0 0 0 0 0,0 0 0 0 0,0 0 0 0 0,0 0-1 0 0,0 1 1 0 0,1-1 0 0 0,-1 0 0 0 0,0 1 0 0 0,0-1 0 0 0,0 1-1 0 0,-1 0 1 0 0,0 1-16 0 0,1 0 0 0 0,-1 0 0 0 0,0 0-1 0 0,1 1 1 0 0,0-1 0 0 0,-1 0 0 0 0,1 1 0 0 0,0-1-1 0 0,0 1 1 0 0,-1 4 0 0 0,-8 67-87 0 0,10-70 156 0 0,-2 45 61 0 0,2-1 1 0 0,3 0-1 0 0,9 57 0 0 0,39 139-61 0 0,-1-13 111 0 0,-47-204-470 0 0,-1 46-1 0 0,-2-69 190 0 0,0-3 25 0 0,0-1 1 0 0,0 1-1 0 0,1-1 0 0 0,-1 1 1 0 0,0-1-1 0 0,0 0 0 0 0,0 1 1 0 0,0-1-1 0 0,0 1 1 0 0,-1-1-1 0 0,1 1 0 0 0,0-1 1 0 0,0 1-1 0 0,0-1 1 0 0,0 0-1 0 0,0 1 0 0 0,-1-1 1 0 0,1 1-1 0 0,0-1 1 0 0,0 0-1 0 0,-1 1 0 0 0,1-1 1 0 0,0 0-1 0 0,0 1 1 0 0,-1-1-1 0 0,1 0 0 0 0,-1 1 1 0 0,1-1-1 0 0,0 0 0 0 0,-1 0 1 0 0,1 1-1 0 0,0-1 1 0 0,-1 0-1 0 0,1 0 0 0 0,-1 0 1 0 0,1 0-1 0 0,-1 0 1 0 0,1 0-1 0 0,0 1 0 0 0,-1-1 1 0 0,1 0-1 0 0,-1 0 1 0 0,1 0-1 0 0,-1-1 0 0 0,-11 2-4653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0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1644 0 0,'0'0'16866'0'0,"69"-12"-16854"0"0,-41 6-12 0 0,2-4-520 0 0,-2 2-436 0 0,5-4-473 0 0,-10 6-1579 0 0,-2-4-4953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1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73 10517 0 0,'0'0'8705'0'0,"16"75"-8697"0"0,-4-67-8 0 0,-4 2-48 0 0,2-4-604 0 0,0-2-488 0 0,1-4-337 0 0,-4 0-1563 0 0,-4-12-3336 0 0</inkml:trace>
  <inkml:trace contextRef="#ctx0" brushRef="#br0" timeOffset="1">8 73 7141 0 0,'-7'-72'9465'0'0,"70"84"-17790"0"0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1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5308 0 0,'0'0'12320'0'0,"5"13"-11684"0"0,15 51 245 0 0,20 119 0 0 0,-20-48-2149 0 0,-3-3-5632 0 0,-17-121 2043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1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5977 0 0,'0'0'10127'0'0,"2"15"-9710"0"0,19 280 228 0 0,-21-280-680 0 0,2 52 169 0 0,-1-63-123 0 0,-1 0-1 0 0,1 1 1 0 0,0-1 0 0 0,0 0 0 0 0,0 1 0 0 0,1-1 0 0 0,-1 0 0 0 0,1 0 0 0 0,0 0 0 0 0,0 0 0 0 0,6 6 0 0 0,-7-9-27 0 0,0 0 1 0 0,1 0 0 0 0,-1-1 0 0 0,1 1 0 0 0,-1-1 0 0 0,1 1-1 0 0,-1-1 1 0 0,1 1 0 0 0,0-1 0 0 0,-1 0 0 0 0,1 0 0 0 0,-1 0-1 0 0,1 0 1 0 0,0 0 0 0 0,-1 0 0 0 0,1 0 0 0 0,-1-1 0 0 0,1 1-1 0 0,-1 0 1 0 0,1-1 0 0 0,-1 1 0 0 0,1-1 0 0 0,-1 0 0 0 0,1 0-1 0 0,-1 1 1 0 0,0-1 0 0 0,1 0 0 0 0,-1 0 0 0 0,2-2 0 0 0,1 0-704 0 0,0 0 1 0 0,0 0 0 0 0,0 0-1 0 0,-1-1 1 0 0,1 0 0 0 0,-1 1-1 0 0,0-1 1 0 0,4-7 0 0 0,-6 5-4362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2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6157 0 0,'0'0'11193'0'0,"76"50"-11193"0"0,-63-44-52 0 0,0 0-644 0 0,5 0-485 0 0,-5-4-795 0 0,-3 2-2996 0 0,2 2-3221 0 0</inkml:trace>
  <inkml:trace contextRef="#ctx0" brushRef="#br0" timeOffset="1">224 164 7445 0 0,'0'0'7872'0'0,"5"0"-7598"0"0,-1-1-245 0 0,0 0-1 0 0,-1-1 1 0 0,1 1 0 0 0,0-1 0 0 0,-1 1-1 0 0,0-1 1 0 0,1 0 0 0 0,-1-1 0 0 0,0 1 0 0 0,0 0-1 0 0,0-1 1 0 0,0 0 0 0 0,-1 0 0 0 0,1 1-1 0 0,-1-2 1 0 0,1 1 0 0 0,2-5 0 0 0,19-20-1604 0 0,6 6-3363 0 0,-20 18-46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0:52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41 1188 0 0,'-2'-6'583'0'0,"-6"-6"4458"0"0,23-11 260 0 0,-16 36-3910 0 0,0-9-1111 0 0,0-1 0 0 0,1 1 1 0 0,-1 0-1 0 0,1 0 0 0 0,0 0 0 0 0,0-1 1 0 0,2 8-1 0 0,-2-10-221 0 0,1 1 1 0 0,0-1 0 0 0,-1 1 0 0 0,1-1-1 0 0,0 0 1 0 0,0 1 0 0 0,0-1-1 0 0,0 0 1 0 0,0 0 0 0 0,0 0 0 0 0,0 0-1 0 0,0 0 1 0 0,0 0 0 0 0,0 0-1 0 0,1 0 1 0 0,-1 0 0 0 0,0 0 0 0 0,1-1-1 0 0,-1 1 1 0 0,1-1 0 0 0,-1 1-1 0 0,0-1 1 0 0,1 1 0 0 0,-1-1-1 0 0,1 0 1 0 0,0 0 0 0 0,1 1 0 0 0,-2-1-33 0 0,1 0 0 0 0,-1 0 0 0 0,0 1 0 0 0,1-1 1 0 0,-1 0-1 0 0,1 0 0 0 0,-1 0 0 0 0,1 0 0 0 0,-1 0 1 0 0,1-1-1 0 0,-1 1 0 0 0,0 0 0 0 0,1-1 0 0 0,-1 1 1 0 0,0-1-1 0 0,1 0 0 0 0,-1 1 0 0 0,0-1 0 0 0,1 0 0 0 0,-1 0 1 0 0,0 1-1 0 0,0-1 0 0 0,0 0 0 0 0,0 0 0 0 0,0 0 1 0 0,0-1-1 0 0,0 1 0 0 0,0 0 0 0 0,0 0 0 0 0,-1 0 1 0 0,1-1-1 0 0,0 1 0 0 0,-1 0 0 0 0,1-1 0 0 0,-1 1 1 0 0,0 0-1 0 0,1-1 0 0 0,-1 1 0 0 0,0-1 0 0 0,0 1 1 0 0,0-1-1 0 0,0 1 0 0 0,0-1 0 0 0,0 1 0 0 0,0 0 1 0 0,0-1-1 0 0,0 1 0 0 0,-1-1 0 0 0,1 1 0 0 0,-1 0 1 0 0,0-3-1 0 0,0 3-26 0 0,1 0 0 0 0,-1 0 0 0 0,1 1-1 0 0,-1-1 1 0 0,1 0 0 0 0,-1 0 0 0 0,1 0 0 0 0,-1 1 0 0 0,0-1 0 0 0,0 0 0 0 0,1 1 0 0 0,-1-1 0 0 0,0 0 0 0 0,0 1 0 0 0,0-1 0 0 0,0 1 0 0 0,0-1 0 0 0,0 1-1 0 0,1 0 1 0 0,-1-1 0 0 0,0 1 0 0 0,0 0 0 0 0,0 0 0 0 0,0 0 0 0 0,0 0 0 0 0,0 0 0 0 0,0 0 0 0 0,0 0 0 0 0,0 0 0 0 0,0 0 0 0 0,0 0 0 0 0,0 0 0 0 0,0 1-1 0 0,0-1 1 0 0,0 0 0 0 0,0 1 0 0 0,0-1 0 0 0,0 0 0 0 0,0 1 0 0 0,0 0 0 0 0,0-1 0 0 0,-1 2 0 0 0,-1 0 12 0 0,-1 1 0 0 0,0-1 0 0 0,1 1 0 0 0,0 0 0 0 0,0 0 0 0 0,-1 0 0 0 0,2 1 0 0 0,-5 4 0 0 0,6-7-6 0 0,1 0 0 0 0,-1 0 0 0 0,0 1 0 0 0,1-1 0 0 0,-1 0 0 0 0,0 0 0 0 0,1 0 0 0 0,-1 1 0 0 0,1-1 0 0 0,0 0 0 0 0,0 0 0 0 0,-1 1 0 0 0,1-1 0 0 0,0 0 0 0 0,0 1 0 0 0,0-1 0 0 0,0 0 0 0 0,0 0 0 0 0,0 1 0 0 0,1 1 0 0 0,-1-3 18 0 0,1 0 1 0 0,-1 1-1 0 0,1-1 1 0 0,-1 0-1 0 0,1 1 1 0 0,0-1-1 0 0,-1 0 1 0 0,1 1-1 0 0,-1-1 1 0 0,1 0-1 0 0,0 0 1 0 0,-1 0-1 0 0,1 0 1 0 0,0 0-1 0 0,-1 1 1 0 0,1-1-1 0 0,-1 0 1 0 0,1 0-1 0 0,0-1 1 0 0,-1 1-1 0 0,1 0 1 0 0,0 0 0 0 0,-1 0-1 0 0,1 0 1 0 0,-1 0-1 0 0,1-1 1 0 0,0 1-1 0 0,1-1-40 0 0,0 0-1 0 0,0 1 1 0 0,0-1-1 0 0,0 0 1 0 0,0 0-1 0 0,0 0 1 0 0,0 0 0 0 0,-1-1-1 0 0,1 1 1 0 0,0-1-1 0 0,-1 1 1 0 0,1-1-1 0 0,-1 1 1 0 0,1-1 0 0 0,-1 0-1 0 0,0 1 1 0 0,0-1-1 0 0,0 0 1 0 0,0 0-1 0 0,0 0 1 0 0,1-4-1 0 0,-17 28-17162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2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49 7977 0 0,'0'0'5827'0'0,"-9"12"-5215"0"0,-27 42 47 0 0,33-51-616 0 0,1 1 0 0 0,0-1 0 0 0,1 0 0 0 0,-1 0 0 0 0,1 1 0 0 0,-1-1 0 0 0,1 1 0 0 0,0-1 0 0 0,0 1 0 0 0,1 0 0 0 0,-1-1 0 0 0,1 1 0 0 0,-1 0 0 0 0,1-1 0 0 0,0 1 0 0 0,1 0 0 0 0,-1-1 0 0 0,1 1 0 0 0,-1 0 0 0 0,3 3 0 0 0,-3-6-33 0 0,1 1 1 0 0,0-1-1 0 0,0 0 1 0 0,-1 0-1 0 0,1 0 1 0 0,0 0-1 0 0,0 0 1 0 0,0 0-1 0 0,1 0 1 0 0,-1 0-1 0 0,0 0 1 0 0,0-1-1 0 0,0 1 1 0 0,1 0-1 0 0,-1-1 1 0 0,0 1-1 0 0,1-1 1 0 0,-1 1-1 0 0,0-1 1 0 0,1 0-1 0 0,-1 1 1 0 0,1-1-1 0 0,-1 0 1 0 0,0 0-1 0 0,1 0 1 0 0,-1 0-1 0 0,1 0 1 0 0,-1-1-1 0 0,0 1 1 0 0,1 0-1 0 0,-1-1 1 0 0,1 1-1 0 0,-1 0 1 0 0,0-1-1 0 0,0 0 1 0 0,1 1-1 0 0,-1-1 1 0 0,0 0-1 0 0,0 0 0 0 0,0 0 1 0 0,0 0-1 0 0,0 1 1 0 0,2-3-1 0 0,6-5 111 0 0,0 1-1 0 0,0-2 0 0 0,-1 1 0 0 0,0-1 0 0 0,-1 0 0 0 0,12-18 0 0 0,-16 22-88 0 0,0 0 1 0 0,0 0-1 0 0,-1 0 0 0 0,1 0 1 0 0,-1 0-1 0 0,-1-1 0 0 0,1 1 1 0 0,-1-1-1 0 0,0 0 0 0 0,0 1 1 0 0,0-1-1 0 0,-1 0 0 0 0,0 1 1 0 0,0-1-1 0 0,0 0 0 0 0,-2-6 1 0 0,2 11-33 0 0,0 0-1 0 0,-1-1 1 0 0,1 1 0 0 0,-1 0 0 0 0,1 0 0 0 0,0 0 0 0 0,-1 0 0 0 0,0 0 0 0 0,1 0-1 0 0,-1 0 1 0 0,0 0 0 0 0,1 0 0 0 0,-1 1 0 0 0,0-1 0 0 0,0 0 0 0 0,0 0-1 0 0,0 1 1 0 0,0-1 0 0 0,0 0 0 0 0,0 1 0 0 0,0-1 0 0 0,0 1 0 0 0,0-1 0 0 0,0 1-1 0 0,0 0 1 0 0,0-1 0 0 0,0 1 0 0 0,0 0 0 0 0,-1 0 0 0 0,1 0 0 0 0,0 0 0 0 0,0 0-1 0 0,0 0 1 0 0,0 0 0 0 0,-1 0 0 0 0,1 0 0 0 0,0 0 0 0 0,0 1 0 0 0,0-1 0 0 0,-2 1-1 0 0,1 0-10 0 0,0 0-1 0 0,-1 0 1 0 0,1 0-1 0 0,0 1 1 0 0,0-1-1 0 0,0 0 0 0 0,0 1 1 0 0,0 0-1 0 0,0-1 1 0 0,0 1-1 0 0,1 0 1 0 0,-1 0-1 0 0,1 0 1 0 0,-1 0-1 0 0,1 0 0 0 0,0 0 1 0 0,-3 5-1 0 0,3-4 25 0 0,0 0 0 0 0,0 1-1 0 0,1-1 1 0 0,-1 0 0 0 0,1 1-1 0 0,-1-1 1 0 0,1 0 0 0 0,0 1-1 0 0,0-1 1 0 0,1 0 0 0 0,-1 1-1 0 0,1-1 1 0 0,0 0 0 0 0,-1 1 0 0 0,1-1-1 0 0,1 0 1 0 0,-1 0 0 0 0,0 0-1 0 0,1 0 1 0 0,0 0 0 0 0,-1 0-1 0 0,1 0 1 0 0,1 0 0 0 0,-1-1-1 0 0,0 1 1 0 0,0-1 0 0 0,1 0-1 0 0,-1 0 1 0 0,6 4 0 0 0,-1-2-376 0 0,-1-1 0 0 0,1 1 0 0 0,0-1 0 0 0,-1 0 0 0 0,11 2 0 0 0,37 5-7302 0 0,-32-10 2547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2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0 1016 0 0,'0'0'18398'0'0,"-10"14"-18329"0"0,-34 44-67 0 0,42-54-13 0 0,0 0 0 0 0,0-1 0 0 0,0 1 0 0 0,0 0-1 0 0,0 0 1 0 0,1 0 0 0 0,0 0 0 0 0,-1 1 0 0 0,2-1 0 0 0,-1 0 0 0 0,0 0-1 0 0,1 1 1 0 0,0-1 0 0 0,0 0 0 0 0,0 1 0 0 0,1-1 0 0 0,-1 0 0 0 0,3 8 0 0 0,-3-9-15 0 0,1-2 10 0 0,-1 1 0 0 0,0-1 0 0 0,0 0 0 0 0,1 1-1 0 0,-1-1 1 0 0,0 0 0 0 0,1 1 0 0 0,-1-1 0 0 0,1 0 0 0 0,0 0 0 0 0,0 1 0 0 0,-1-1 0 0 0,1 0 0 0 0,0 0 0 0 0,0 0 0 0 0,0 0 0 0 0,0 0 0 0 0,0 0 0 0 0,0 0 0 0 0,0-1 0 0 0,0 1-1 0 0,1 0 1 0 0,-1-1 0 0 0,0 1 0 0 0,3 0 0 0 0,-1 0-20 0 0,-1-1 1 0 0,1 0-1 0 0,0 0 0 0 0,-1 0 0 0 0,1 0 0 0 0,-1-1 0 0 0,1 1 0 0 0,0-1 1 0 0,-1 0-1 0 0,1 1 0 0 0,-1-1 0 0 0,5-2 0 0 0,1-2-388 0 0,1 0-1 0 0,-1 0 1 0 0,0 0 0 0 0,0-1-1 0 0,-1-1 1 0 0,9-7-1 0 0,8-15-7687 0 0,-16 15 835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3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5489 0 0,'0'0'14359'0'0,"6"26"-13844"0"0,12 59-339 0 0,-3 1 0 0 0,5 121 0 0 0,-20-195-162 0 0,9 76-49 0 0,2 78-191 0 0,-11-166 227 0 0,1 1 0 0 0,-1-1 0 0 0,0 1 0 0 0,0-1 0 0 0,0 1 0 0 0,-1-1 1 0 0,1 1-1 0 0,0-1 0 0 0,0 1 0 0 0,0 0 0 0 0,0-1 0 0 0,0 1 0 0 0,-1-1 0 0 0,1 1 0 0 0,0-1 0 0 0,0 0 0 0 0,-1 1 1 0 0,1-1-1 0 0,0 1 0 0 0,-1-1 0 0 0,1 1 0 0 0,-1-1 0 0 0,1 0 0 0 0,0 1 0 0 0,-1-1 0 0 0,1 0 0 0 0,-1 1 0 0 0,1-1 0 0 0,-1 0 1 0 0,1 0-1 0 0,-1 0 0 0 0,0 1 0 0 0,-21-5-59 0 0,-19-18-209 0 0,29 11 176 0 0,1 1 0 0 0,-1-2 0 0 0,2 0 0 0 0,0 0 0 0 0,-17-27 0 0 0,-1-22-2015 0 0,26 54 1010 0 0,0-1-1 0 0,1 1 1 0 0,-1 0 0 0 0,1 0 0 0 0,1-1-1 0 0,0-10 1 0 0,2-4-7033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3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11085 0 0,'0'0'8717'0'0,"-17"73"-9513"0"0,24-63-228 0 0,3 4-392 0 0,-2-8-1097 0 0,2 10-3475 0 0</inkml:trace>
  <inkml:trace contextRef="#ctx0" brushRef="#br0" timeOffset="1">153 197 4288 0 0,'0'0'12840'0'0,"-5"12"-12589"0"0,-14 35-222 0 0,19-47-33 0 0,0 0 1 0 0,0 1 0 0 0,-1-1 0 0 0,1 1 0 0 0,0-1-1 0 0,0 1 1 0 0,0-1 0 0 0,0 1 0 0 0,0-1 0 0 0,0 1-1 0 0,0 0 1 0 0,0-1 0 0 0,0 1 0 0 0,0-1 0 0 0,0 1 0 0 0,0-1-1 0 0,0 1 1 0 0,0-1 0 0 0,0 1 0 0 0,0-1 0 0 0,1 1-1 0 0,-1-1 1 0 0,0 1 0 0 0,0-1 0 0 0,1 0 0 0 0,-1 1-1 0 0,0-1 1 0 0,1 1 0 0 0,-1-1 0 0 0,0 0 0 0 0,1 1-1 0 0,-1-1 1 0 0,1 0 0 0 0,-1 1 0 0 0,1-1 0 0 0,-1 0-1 0 0,1 1 1 0 0,-1-1 0 0 0,0 0 0 0 0,1 0 0 0 0,-1 0-1 0 0,1 0 1 0 0,0 1 0 0 0,-1-1 0 0 0,1 0 0 0 0,-1 0 0 0 0,1 0-1 0 0,-1 0 1 0 0,1 0 0 0 0,22-4-30 0 0,-17 1 40 0 0,0 0 0 0 0,0 0-1 0 0,-1 0 1 0 0,1-1 0 0 0,-1 0 0 0 0,1-1 0 0 0,-1 1-1 0 0,5-7 1 0 0,-7 8-16 0 0,0 0 0 0 0,0 0 0 0 0,0-1 0 0 0,-1 1 0 0 0,1-1 0 0 0,-1 1 0 0 0,0-1-1 0 0,0 0 1 0 0,0 0 0 0 0,-1 0 0 0 0,1 0 0 0 0,-1-1 0 0 0,1-5 0 0 0,-2 10 8 0 0,0-1 1 0 0,0 1-1 0 0,0-1 0 0 0,0 1 1 0 0,0 0-1 0 0,0-1 0 0 0,0 1 1 0 0,0 0-1 0 0,0-1 1 0 0,0 1-1 0 0,0 0 0 0 0,0-1 1 0 0,0 1-1 0 0,-1 0 0 0 0,1-1 1 0 0,0 1-1 0 0,0 0 0 0 0,0-1 1 0 0,-1 1-1 0 0,1 0 0 0 0,0-1 1 0 0,0 1-1 0 0,-1 0 1 0 0,1 0-1 0 0,0-1 0 0 0,-1 1 1 0 0,1 0-1 0 0,0 0 0 0 0,-1 0 1 0 0,1 0-1 0 0,0-1 0 0 0,-1 1 1 0 0,1 0-1 0 0,0 0 1 0 0,-1 0-1 0 0,1 0 0 0 0,0 0 1 0 0,-1 0-1 0 0,0 0 0 0 0,-19 6-173 0 0,-13 15-210 0 0,30-18 78 0 0,0 0-1 0 0,0 0 1 0 0,0 1 0 0 0,0-1 0 0 0,1 0-1 0 0,-1 1 1 0 0,1 0 0 0 0,0-1 0 0 0,0 1 0 0 0,0 0-1 0 0,1 0 1 0 0,-2 6 0 0 0,4-4-4179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3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7241 0 0,'0'0'7031'0'0,"-5"13"-6123"0"0,2-7-844 0 0,-16 43 806 0 0,18-46-828 0 0,0 1 1 0 0,0-1-1 0 0,1 0 0 0 0,-1 1 0 0 0,1-1 1 0 0,0 1-1 0 0,0-1 0 0 0,0 1 1 0 0,0-1-1 0 0,0 1 0 0 0,1-1 1 0 0,-1 1-1 0 0,1-1 0 0 0,0 0 1 0 0,2 4-1 0 0,0-4-60 0 0,0 1 1 0 0,0-2-1 0 0,0 1 1 0 0,1 0-1 0 0,0-1 1 0 0,-1 1-1 0 0,1-1 0 0 0,0 0 1 0 0,0 0-1 0 0,0-1 1 0 0,0 1-1 0 0,0-1 1 0 0,6 1-1 0 0,25 12 40 0 0,-33-13 79 0 0,-1 0 0 0 0,1 1 0 0 0,0-1 0 0 0,-1 1 1 0 0,1-1-1 0 0,-1 1 0 0 0,0-1 0 0 0,1 1 0 0 0,-1 0 0 0 0,0 0 1 0 0,0-1-1 0 0,0 1 0 0 0,0 0 0 0 0,-1 0 0 0 0,1 0 0 0 0,0 0 1 0 0,-1 0-1 0 0,1 0 0 0 0,-1 0 0 0 0,0 1 0 0 0,0-1 0 0 0,0 0 1 0 0,0 0-1 0 0,0 0 0 0 0,0 0 0 0 0,0 0 0 0 0,-1 0 0 0 0,1 0 1 0 0,-1 0-1 0 0,0 0 0 0 0,1 0 0 0 0,-1 0 0 0 0,0 0 0 0 0,0 0 0 0 0,0 0 1 0 0,-2 2-1 0 0,1-1-106 0 0,0 0-1 0 0,0 0 1 0 0,0 1 0 0 0,-1-2 0 0 0,1 1 0 0 0,-1 0-1 0 0,0 0 1 0 0,0-1 0 0 0,0 0 0 0 0,0 1 0 0 0,0-1-1 0 0,0 0 1 0 0,-1-1 0 0 0,1 1 0 0 0,-1 0 0 0 0,1-1-1 0 0,-1 0 1 0 0,1 0 0 0 0,-1 0 0 0 0,-5 0 0 0 0,8-1-243 0 0,0 0 1 0 0,0 0 0 0 0,-1-1 0 0 0,1 1 0 0 0,0-1 0 0 0,0 1-1 0 0,0-1 1 0 0,0 1 0 0 0,0-1 0 0 0,0 0 0 0 0,0 0 0 0 0,0 1-1 0 0,0-1 1 0 0,0 0 0 0 0,0 0 0 0 0,0 0 0 0 0,1 0 0 0 0,-1 0 0 0 0,0 0-1 0 0,1 0 1 0 0,-1 0 0 0 0,1 0 0 0 0,-1 0 0 0 0,1 0 0 0 0,-1-1-1 0 0,1 1 1 0 0,0 0 0 0 0,-1 0 0 0 0,1-2 0 0 0,-7-21-6702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4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7537 0 0,'0'0'12445'0'0,"5"-6"-9394"0"0,21 39-2693 0 0,-14-16-293 0 0,6 8 246 0 0,-2 0-1 0 0,-1 1 0 0 0,16 36 0 0 0,48 165 68 0 0,-72-200-320 0 0,-1-1-1 0 0,-2 1 0 0 0,0 0 1 0 0,-2 0-1 0 0,-1 0 0 0 0,-4 49 0 0 0,3-72-82 0 0,-1-1 0 0 0,1 0-1 0 0,-1 0 1 0 0,0 0 0 0 0,0 0-1 0 0,0 0 1 0 0,0 0 0 0 0,-1 0-1 0 0,1 0 1 0 0,-1-1-1 0 0,0 1 1 0 0,0 0 0 0 0,0-1-1 0 0,0 0 1 0 0,0 1 0 0 0,0-1-1 0 0,-1 0 1 0 0,1 0 0 0 0,-1 0-1 0 0,0 0 1 0 0,1-1 0 0 0,-4 2-1 0 0,2-1-382 0 0,1-1-1 0 0,0 0 0 0 0,-1-1 1 0 0,1 1-1 0 0,-1 0 0 0 0,1-1 1 0 0,-1 0-1 0 0,1 0 0 0 0,-1 0 0 0 0,1 0 1 0 0,0-1-1 0 0,-1 1 0 0 0,-5-3 1 0 0,-26-10-8975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9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3344 0 0,'0'0'9667'0'0,"1"-7"-8734"0"0,3-32 3181 0 0,-2 46-1152 0 0,4 28-2595 0 0,2 216 2319 0 0,-7-152-4594 0 0,3-2-6353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0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1 182 964 0 0,'0'0'13334'0'0,"6"-10"-7170"0"0,18-27-4829 0 0,-18 27-1183 0 0,1 1 0 0 0,0-1-1 0 0,1 1 1 0 0,0 1 0 0 0,0 0-1 0 0,1 0 1 0 0,0 0 0 0 0,0 1-1 0 0,15-8 1 0 0,17-15 266 0 0,-40 29-388 0 0,0 0-1 0 0,0-1 1 0 0,1 1-1 0 0,-1 0 1 0 0,0 1-1 0 0,1-1 1 0 0,-1 0-1 0 0,1 0 1 0 0,-1 1-1 0 0,1-1 1 0 0,-1 1 0 0 0,1-1-1 0 0,0 1 1 0 0,-1-1-1 0 0,1 1 1 0 0,0 0-1 0 0,-1 0 1 0 0,1 0-1 0 0,0 0 1 0 0,-1 0-1 0 0,1 0 1 0 0,-1 1-1 0 0,1-1 1 0 0,0 0-1 0 0,-1 1 1 0 0,1-1 0 0 0,-1 1-1 0 0,1 0 1 0 0,-1-1-1 0 0,1 1 1 0 0,-1 0-1 0 0,1 0 1 0 0,-1 0-1 0 0,0 0 1 0 0,0 0-1 0 0,1 0 1 0 0,-1 0-1 0 0,0 1 1 0 0,0-1-1 0 0,0 0 1 0 0,0 1 0 0 0,-1-1-1 0 0,1 1 1 0 0,1 1-1 0 0,2 5 94 0 0,0 1 0 0 0,-1-1 1 0 0,0 1-1 0 0,0-1 0 0 0,-1 1 0 0 0,2 16 0 0 0,4 166-59 0 0,-8-177-161 0 0,-2-22-1676 0 0,1-3-3982 0 0,1-4-2198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7841 0 0,'0'0'13449'0'0,"9"-1"-12944"0"0,127-12 422 0 0,-136 20-4398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1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8613 0 0,'0'0'14177'0'0,"7"-3"-13649"0"0,-1 0-973 0 0,44-18 2151 0 0,-21 17-3014 0 0,-7 10-4677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0:52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2948 0 0,'0'0'12076'0'0,"12"-2"-10418"0"0,-12 55 247 0 0,11 227-269 0 0,-10-273-1707 0 0,0 9 276 0 0,-1-16-236 0 0,0 1 0 0 0,-1-1 0 0 0,1 0 0 0 0,0 1 0 0 0,-1-1 0 0 0,1 0 0 0 0,0 1 0 0 0,-1-1 1 0 0,1 0-1 0 0,0 0 0 0 0,-1 0 0 0 0,1 1 0 0 0,0-1 0 0 0,-1 0 0 0 0,1 0 0 0 0,-1 0 0 0 0,1 0 1 0 0,-1 0-1 0 0,1 0 0 0 0,0 0 0 0 0,-1 0 0 0 0,1 0 0 0 0,-1 0 0 0 0,1 0 0 0 0,-1 0 0 0 0,1 0 0 0 0,0 0 1 0 0,-1 0-1 0 0,1 0 0 0 0,-1 0 0 0 0,1 0 0 0 0,0 0 0 0 0,-1-1 0 0 0,1 1 0 0 0,-1 0 0 0 0,1 0 1 0 0,0-1-1 0 0,-1 1 0 0 0,-2-10-4686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1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6 4012 0 0,'0'0'16663'0'0,"0"0"-16558"0"0,1 0 0 0 0,-1 0 0 0 0,0 0 0 0 0,0 0 1 0 0,0 0-1 0 0,0 0 0 0 0,1 0 0 0 0,-1 0 0 0 0,0 0 0 0 0,0 0 0 0 0,0 0 0 0 0,0 0 0 0 0,1 0 0 0 0,-1 0 0 0 0,0 0 0 0 0,0-1 0 0 0,0 1 0 0 0,0 0 0 0 0,0 0 0 0 0,0 0 0 0 0,1 0 1 0 0,-1 0-1 0 0,0 0 0 0 0,0-1 0 0 0,0 1 0 0 0,0 0 0 0 0,0 0 0 0 0,0 0 0 0 0,0 0 0 0 0,0 0 0 0 0,0-1 0 0 0,0 1 0 0 0,0 0 0 0 0,0 0 0 0 0,0 0 0 0 0,0-1 0 0 0,0 1 0 0 0,0 0 1 0 0,0 0-1 0 0,0 0 0 0 0,0 0 0 0 0,0-1 0 0 0,0 1 0 0 0,0 0 0 0 0,0 0 0 0 0,0 0 0 0 0,-14 2-16 0 0,0 1-1 0 0,1 1 1 0 0,-1 0 0 0 0,-12 6-1 0 0,-42 12-125 0 0,67-20 34 0 0,1-1 0 0 0,-1 1 0 0 0,1-1 0 0 0,-1 1 0 0 0,1-1 0 0 0,0 1 0 0 0,0-1 0 0 0,-1 1 0 0 0,1-1 0 0 0,0 1 0 0 0,0-1 0 0 0,1 1 0 0 0,-1-1 0 0 0,0 1-1 0 0,0-1 1 0 0,1 3 0 0 0,8 48 139 0 0,-4-22-95 0 0,3 73 59 0 0,-6 115 0 0 0,-4-112-59 0 0,6-78-40 0 0,18-22 135 0 0,-11-5-98 0 0,82 9 8 0 0,-93-10 37 0 0,-15-2-3667 0 0,8-3-1324 0 0,-4-6-4016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2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1 304 10501 0 0,'0'0'10078'0'0,"4"-12"-9713"0"0,11-26 172 0 0,-2-1 0 0 0,-2-1-1 0 0,-2 1 1 0 0,8-68 0 0 0,-17 83 97 0 0,0 20-74 0 0,0 16-555 0 0,-3 253-100 0 0,3-265 89 0 0,-3 26-5717 0 0,1-19 249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2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11969 0 0,'0'0'10544'0'0,"5"0"-10531"0"0,4-1 25 0 0,0 0 0 0 0,0 0-1 0 0,0-1 1 0 0,0 0 0 0 0,0-1 0 0 0,-1 0 0 0 0,1-1 0 0 0,9-5-1 0 0,12-3-1781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3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9733 0 0,'0'0'10398'0'0,"22"-20"-8800"0"0,-16 14-1549 0 0,0 1 1 0 0,-1 0 0 0 0,2 0 0 0 0,-1 1-1 0 0,1-1 1 0 0,-1 1 0 0 0,13-5-1 0 0,-17 8-47 0 0,-1 1-1 0 0,0-1 1 0 0,0 1-1 0 0,0-1 1 0 0,1 1-1 0 0,-1-1 1 0 0,0 1 0 0 0,0 0-1 0 0,1 0 1 0 0,-1-1-1 0 0,0 1 1 0 0,1 0-1 0 0,-1 0 1 0 0,0 0-1 0 0,0 0 1 0 0,1 1-1 0 0,-1-1 1 0 0,0 0-1 0 0,1 1 1 0 0,-1-1-1 0 0,0 0 1 0 0,0 1-1 0 0,0-1 1 0 0,1 1-1 0 0,-1 0 1 0 0,0-1-1 0 0,0 1 1 0 0,0 0-1 0 0,0 0 1 0 0,0 0-1 0 0,0 0 1 0 0,0 0-1 0 0,-1 0 1 0 0,1 0-1 0 0,0 0 1 0 0,0 0-1 0 0,-1 0 1 0 0,1 0-1 0 0,-1 0 1 0 0,1 1-1 0 0,-1-1 1 0 0,1 0-1 0 0,-1 0 1 0 0,0 1-1 0 0,1-1 1 0 0,-1 0-1 0 0,0 1 1 0 0,0-1-1 0 0,0 0 1 0 0,0 0 0 0 0,0 1-1 0 0,-1-1 1 0 0,1 3-1 0 0,0 5 31 0 0,0 1 0 0 0,-1 0-1 0 0,0 0 1 0 0,0-1 0 0 0,-1 1 0 0 0,0 0 0 0 0,-1-1-1 0 0,0 0 1 0 0,-1 0 0 0 0,0 0 0 0 0,-5 11-1 0 0,67-14-623 0 0,-52-5 594 0 0,0 1-1 0 0,0 0 1 0 0,-1 0-1 0 0,1 1 1 0 0,0 0-1 0 0,-1 0 1 0 0,10 7-1 0 0,-13-9 64 0 0,0 0 0 0 0,0 1-1 0 0,-1-1 1 0 0,1 1 0 0 0,0-1-1 0 0,-1 1 1 0 0,1 0 0 0 0,-1 0 0 0 0,1 0-1 0 0,-1 0 1 0 0,0 0 0 0 0,0 0-1 0 0,0 0 1 0 0,0 0 0 0 0,0 1-1 0 0,0-1 1 0 0,-1 0 0 0 0,1 0 0 0 0,-1 1-1 0 0,1-1 1 0 0,-1 0 0 0 0,0 1-1 0 0,0 2 1 0 0,-3-1 68 0 0,0-1 0 0 0,0 1 0 0 0,0-1 0 0 0,0 0 0 0 0,0 0-1 0 0,-1 0 1 0 0,0 0 0 0 0,1-1 0 0 0,-1 1 0 0 0,0-1 0 0 0,0 0 0 0 0,0 0-1 0 0,-7 2 1 0 0,6-2-17 0 0,-7 4-16 0 0,-2 0-1 0 0,1-1 1 0 0,-1 0-1 0 0,1-2 0 0 0,-1 1 1 0 0,0-1-1 0 0,-24 1 1 0 0,37-5-153 0 0,1 1 1 0 0,0 0-1 0 0,-1-1 0 0 0,1 1 1 0 0,0-1-1 0 0,-1 1 0 0 0,1-1 1 0 0,0 1-1 0 0,0-1 1 0 0,0 1-1 0 0,-1-1 0 0 0,1 1 1 0 0,0-1-1 0 0,0 1 0 0 0,0-1 1 0 0,0 1-1 0 0,0-1 1 0 0,0 1-1 0 0,0-1 0 0 0,0 1 1 0 0,0-1-1 0 0,0 1 1 0 0,0-1-1 0 0,0 1 0 0 0,1-1 1 0 0,-1 1-1 0 0,0-1 0 0 0,0 1 1 0 0,1-1-1 0 0,-1 1 1 0 0,0-1-1 0 0,0 1 0 0 0,1-1 1 0 0,-1 1-1 0 0,1-1 1 0 0,9-19-1508 0 0,-3 11 580 0 0,7-12-5119 0 0,0 0-1557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3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1 264 8929 0 0,'0'0'12428'0'0,"2"-8"-12191"0"0,-1 5-213 0 0,11-45 217 0 0,-1 0-1 0 0,-3-1 1 0 0,4-58-1 0 0,-12 107 43 0 0,0 24 163 0 0,7 257-491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3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11549 0 0,'0'0'11069'0'0,"66"-8"-10841"0"0,-46 1-92 0 0,-4 3-124 0 0,-4 0-12 0 0,4-2-80 0 0,-9 4-356 0 0,-2 0-500 0 0,-2 2-564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4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61 80 0 0,'0'0'20645'0'0,"53"-44"-19973"0"0,-51 42-672 0 0,1 0 1 0 0,-1 1 0 0 0,0-1 0 0 0,1 0 0 0 0,0 1 0 0 0,-1 0 0 0 0,1 0-1 0 0,0 0 1 0 0,-1 0 0 0 0,4-1 0 0 0,-5 2-3 0 0,0 0 1 0 0,0 0-1 0 0,0 0 0 0 0,0 0 1 0 0,0 0-1 0 0,0 0 0 0 0,-1 0 1 0 0,1 1-1 0 0,0-1 0 0 0,0 0 1 0 0,0 0-1 0 0,0 1 0 0 0,0-1 1 0 0,-1 0-1 0 0,1 1 0 0 0,0-1 1 0 0,0 1-1 0 0,0 0 0 0 0,-1-1 1 0 0,1 1-1 0 0,1 1 0 0 0,0 2 21 0 0,0 0 0 0 0,0 1-1 0 0,0-1 1 0 0,0 1-1 0 0,-1-1 1 0 0,0 1 0 0 0,0-1-1 0 0,0 1 1 0 0,0 0-1 0 0,-1 9 1 0 0,1 9 54 0 0,-2-16-49 0 0,1 0 0 0 0,0 0 0 0 0,1 0 0 0 0,0 0 1 0 0,0 0-1 0 0,0 0 0 0 0,3 8 0 0 0,-1-12-34 0 0,0 0-1 0 0,0 0 1 0 0,0-1-1 0 0,0 1 1 0 0,0-1-1 0 0,0 0 1 0 0,0 0-1 0 0,1 0 1 0 0,-1 0 0 0 0,1-1-1 0 0,0 1 1 0 0,-1-1-1 0 0,1 0 1 0 0,4 1-1 0 0,28 12 190 0 0,-32-12-132 0 0,-1 1 0 0 0,0-1-1 0 0,1 0 1 0 0,-1 1 0 0 0,0 0 0 0 0,0 0 0 0 0,0 0-1 0 0,-1 0 1 0 0,1 0 0 0 0,-1 0 0 0 0,0 1 0 0 0,0 0-1 0 0,0-1 1 0 0,0 1 0 0 0,0 0 0 0 0,-1 0 0 0 0,0-1-1 0 0,0 1 1 0 0,0 0 0 0 0,0 0 0 0 0,-1 1 0 0 0,1-1-1 0 0,-1 0 1 0 0,0 0 0 0 0,0 0 0 0 0,0 0 0 0 0,-1 0-1 0 0,0 0 1 0 0,0 0 0 0 0,0 0 0 0 0,0 0 0 0 0,0 0-1 0 0,-1 0 1 0 0,0 0 0 0 0,1-1 0 0 0,-1 1 0 0 0,-1-1-1 0 0,1 1 1 0 0,-1-1 0 0 0,1 0 0 0 0,-1 0-1 0 0,0 0 1 0 0,0 0 0 0 0,0-1 0 0 0,0 1 0 0 0,-1-1-1 0 0,1 1 1 0 0,-1-1 0 0 0,1 0 0 0 0,-1-1 0 0 0,0 1-1 0 0,-7 1 1 0 0,3 0-53 0 0,-1 0-1 0 0,1-1 1 0 0,0-1-1 0 0,-1 0 1 0 0,0 0-1 0 0,1 0 1 0 0,-1-1-1 0 0,1 0 1 0 0,-1-1-1 0 0,1 0 0 0 0,-13-3 1 0 0,-32-15-2551 0 0,-4-8-5732 0 0,25 12-1685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4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11641 0 0,'0'0'6549'0'0,"3"72"-5549"0"0,-3-40-288 0 0,2-1 44 0 0,1-3-392 0 0,2-2-288 0 0,0-6-76 0 0,2-4-172 0 0,6 0-756 0 0,-5-8-632 0 0,-3-4-1209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5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11117 0 0,'0'0'7829'0'0,"2"77"-7325"0"0,-4-49-124 0 0,2 2-208 0 0,0-1-172 0 0,0-3-220 0 0,0-6-836 0 0,5-6-764 0 0,-3-4-2637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5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0 337 6705 0 0,'0'0'10363'0'0,"4"-13"-9536"0"0,10-49 523 0 0,6-80 0 0 0,-12 24-837 0 0,-8 117-528 0 0,0 24-144 0 0,-2 63 174 0 0,0-46-671 0 0,1 1 0 0 0,11 80-1 0 0,-10-117 286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0:53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1 413 3980 0 0,'0'0'9057'0'0,"25"8"-5077"0"0,-10-16-3438 0 0,0 0-1 0 0,1 1 1 0 0,0 0 0 0 0,1 2-1 0 0,19-5 1 0 0,91-14-243 0 0,-96 19-144 0 0,14-2-111 0 0,1 1 1 0 0,0 3-1 0 0,-1 1 1 0 0,1 3-1 0 0,0 2 1 0 0,-1 1-1 0 0,1 3 1 0 0,59 16-1 0 0,-103-22-40 0 0,-1-1 0 0 0,0 1 1 0 0,0 0-1 0 0,1-1 0 0 0,-1 0 0 0 0,1 1 0 0 0,-1-1 0 0 0,0 0 0 0 0,1 0 0 0 0,-1 1 0 0 0,1-1 1 0 0,-1 0-1 0 0,0 0 0 0 0,1-1 0 0 0,-1 1 0 0 0,1 0 0 0 0,-1 0 0 0 0,0-1 0 0 0,1 1 0 0 0,-1-1 1 0 0,0 1-1 0 0,1-1 0 0 0,-1 0 0 0 0,0 1 0 0 0,0-1 0 0 0,0 0 0 0 0,0 0 0 0 0,1 0 0 0 0,-1 0 0 0 0,0 0 1 0 0,0 0-1 0 0,-1 0 0 0 0,1 0 0 0 0,0 0 0 0 0,0 0 0 0 0,0 0 0 0 0,-1-1 0 0 0,1 1 0 0 0,-1 0 1 0 0,1-1-1 0 0,0-1 0 0 0,0-7 20 0 0,1 0 1 0 0,-2 0-1 0 0,1 0 0 0 0,-1 0 1 0 0,-2-12-1 0 0,0-8-47 0 0,7-213 212 0 0,-5 243-53 0 0,-8 32-60 0 0,4-14-43 0 0,0 1-1 0 0,1-1 1 0 0,1 0-1 0 0,1 1 1 0 0,0 0-1 0 0,1-1 1 0 0,2 1-1 0 0,-1-1 1 0 0,6 21-1 0 0,-1-49 1386 0 0,-1-9-1289 0 0,3-33-111 0 0,-4 33-19 0 0,-1-1 1 0 0,-1 0-1 0 0,0 0 0 0 0,-2 0 1 0 0,-2-27-1 0 0,2 47 8 0 0,0 0-1 0 0,0 0 0 0 0,0-1 1 0 0,0 1-1 0 0,0 0 1 0 0,0 0-1 0 0,0-1 0 0 0,0 1 1 0 0,0 0-1 0 0,0 0 1 0 0,0-1-1 0 0,0 1 0 0 0,0 0 1 0 0,0 0-1 0 0,0-1 1 0 0,0 1-1 0 0,0 0 0 0 0,0 0 1 0 0,-1-1-1 0 0,1 1 1 0 0,0 0-1 0 0,0 0 1 0 0,0 0-1 0 0,0-1 0 0 0,-1 1 1 0 0,1 0-1 0 0,0 0 1 0 0,0 0-1 0 0,0 0 0 0 0,-1-1 1 0 0,1 1-1 0 0,0 0 1 0 0,0 0-1 0 0,-1 0 0 0 0,1 0 1 0 0,0 0-1 0 0,0 0 1 0 0,-1 0-1 0 0,1 0 0 0 0,0 0 1 0 0,0 0-1 0 0,-1 0 1 0 0,1 0-1 0 0,0 0 0 0 0,-11 10 182 0 0,-5 18-26 0 0,10-13-197 0 0,1 0 1 0 0,0 1-1 0 0,1 0 0 0 0,1 0 1 0 0,0 0-1 0 0,0 20 0 0 0,5 21-3602 0 0,-2-49-1295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5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11101 0 0,'0'0'11109'0'0,"66"-54"-11109"0"0,-51 44-132 0 0,3 2-500 0 0,-5 1-552 0 0,-3 3-680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6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10077 0 0,'0'0'11390'0'0,"7"-6"-11505"0"0,1-2 97 0 0,-3 2 5 0 0,0 1-1 0 0,0 0 1 0 0,0 1 0 0 0,0-1-1 0 0,1 1 1 0 0,0 0 0 0 0,0 0-1 0 0,0 0 1 0 0,0 1 0 0 0,1 0-1 0 0,-1 0 1 0 0,1 1 0 0 0,0 0-1 0 0,11-2 1 0 0,-17 4 14 0 0,1 0 0 0 0,0 1 0 0 0,0-1-1 0 0,0 0 1 0 0,0 1 0 0 0,0-1 0 0 0,-1 1 0 0 0,1 0 0 0 0,0 0 0 0 0,-1 0 0 0 0,1 0-1 0 0,0 0 1 0 0,-1 0 0 0 0,1 0 0 0 0,-1 0 0 0 0,0 1 0 0 0,1-1 0 0 0,-1 0 0 0 0,0 1 0 0 0,0-1-1 0 0,0 1 1 0 0,0 0 0 0 0,0-1 0 0 0,0 1 0 0 0,0 0 0 0 0,0-1 0 0 0,-1 1 0 0 0,1 0-1 0 0,-1 0 1 0 0,1 0 0 0 0,-1 0 0 0 0,0-1 0 0 0,0 1 0 0 0,0 0 0 0 0,0 0 0 0 0,0 0-1 0 0,0 2 1 0 0,-1 5 26 0 0,1-1-1 0 0,-1 0 0 0 0,0 1 0 0 0,-1-1 1 0 0,0 0-1 0 0,0 0 0 0 0,-5 11 0 0 0,6-18-34 0 0,1 0-1 0 0,-1-1 1 0 0,1 1-1 0 0,-1 0 1 0 0,1 0-1 0 0,-1 0 1 0 0,1-1-1 0 0,0 1 1 0 0,-1 0-1 0 0,1 0 1 0 0,0 0-1 0 0,-1 0 1 0 0,1-1-1 0 0,0 1 1 0 0,0 0-1 0 0,0 0 1 0 0,0 0-1 0 0,0 0 1 0 0,0 0-1 0 0,0 0 1 0 0,0 0-1 0 0,0 0 1 0 0,1-1-1 0 0,-1 1 1 0 0,0 0-1 0 0,0 0 1 0 0,1 0-1 0 0,-1 0 1 0 0,1-1-1 0 0,-1 1 1 0 0,1 0-1 0 0,-1 0 1 0 0,2 1-1 0 0,30 0-439 0 0,-12-3 571 0 0,-19 1-111 0 0,1 0 0 0 0,-1 0 0 0 0,0 0 1 0 0,1 0-1 0 0,-1 0 0 0 0,1 0 0 0 0,-1 1 1 0 0,0-1-1 0 0,1 0 0 0 0,-1 1 0 0 0,0-1 0 0 0,0 1 1 0 0,1 0-1 0 0,-1-1 0 0 0,0 1 0 0 0,0 0 1 0 0,0 0-1 0 0,0 0 0 0 0,0 0 0 0 0,0 0 1 0 0,0 0-1 0 0,0 0 0 0 0,0 0 0 0 0,0 0 1 0 0,0 0-1 0 0,-1 0 0 0 0,1 1 0 0 0,0-1 1 0 0,-1 0-1 0 0,1 0 0 0 0,-1 1 0 0 0,1-1 1 0 0,-1 0-1 0 0,0 1 0 0 0,0-1 0 0 0,0 1 1 0 0,0-1-1 0 0,0 0 0 0 0,0 1 0 0 0,0-1 0 0 0,0 2 1 0 0,-1 1 83 0 0,1-1 0 0 0,-1 1 0 0 0,0 0 0 0 0,0-1 0 0 0,0 1 0 0 0,0-1 0 0 0,-1 1 0 0 0,0-1 0 0 0,1 0 1 0 0,-1 0-1 0 0,0 0 0 0 0,-1 0 0 0 0,1 0 0 0 0,0 0 0 0 0,-5 4 0 0 0,2-3-115 0 0,1-1 1 0 0,-1 1-1 0 0,0-1 0 0 0,0 0 0 0 0,-1 0 0 0 0,1 0 1 0 0,-1-1-1 0 0,1 0 0 0 0,-1 0 0 0 0,0 0 0 0 0,1 0 1 0 0,-1-1-1 0 0,0 0 0 0 0,0-1 0 0 0,0 1 1 0 0,-8-1-1 0 0,13-1-101 0 0,0 1 1 0 0,1 0 0 0 0,-1-1 0 0 0,0 1 0 0 0,1 0-1 0 0,-1-1 1 0 0,0 1 0 0 0,1-1 0 0 0,-1 1-1 0 0,1-1 1 0 0,-1 1 0 0 0,1-1 0 0 0,-1 0-1 0 0,1 1 1 0 0,0-1 0 0 0,-1 1 0 0 0,1-1 0 0 0,0 0-1 0 0,-1 1 1 0 0,1-1 0 0 0,0 0 0 0 0,0 0-1 0 0,-1 1 1 0 0,1-1 0 0 0,0 0 0 0 0,0 1-1 0 0,0-1 1 0 0,0 0 0 0 0,0 0 0 0 0,0 1 0 0 0,0-1-1 0 0,1-1 1 0 0,6-26-7958 0 0,4 10 2038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6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13 4912 0 0,'0'0'14380'0'0,"0"-13"-12529"0"0,122 13-380 0 0,-112 429 749 0 0,-7-348-2255 0 0,-1-44 61 0 0,-1-1-1 0 0,-2 1 1 0 0,-8 54 0 0 0,8-89 30 0 0,1-1 0 0 0,-1 1 1 0 0,0 0-1 0 0,0-1 1 0 0,0 1-1 0 0,0-1 0 0 0,0 1 1 0 0,0-1-1 0 0,0 0 1 0 0,0 1-1 0 0,-1-1 0 0 0,1 0 1 0 0,0 0-1 0 0,-1 0 1 0 0,1 0-1 0 0,-1 0 0 0 0,1 0 1 0 0,-1-1-1 0 0,0 1 1 0 0,1 0-1 0 0,-1-1 1 0 0,-1 1-1 0 0,-52 10 117 0 0,2 2-11 0 0,53-14-198 0 0,1 1 1 0 0,-1 0-1 0 0,0 0 0 0 0,0 0 0 0 0,0-1 0 0 0,0 1 0 0 0,0 0 0 0 0,0 0 0 0 0,0 0 0 0 0,0 0 0 0 0,0-1 0 0 0,1 1 0 0 0,-1 0 0 0 0,0 0 0 0 0,0-1 0 0 0,0 1 1 0 0,0 0-1 0 0,0 0 0 0 0,0 0 0 0 0,0-1 0 0 0,0 1 0 0 0,-1 0 0 0 0,1 0 0 0 0,0 0 0 0 0,0-1 0 0 0,0 1 0 0 0,0 0 0 0 0,0 0 0 0 0,0 0 0 0 0,0-1 0 0 0,0 1 0 0 0,0 0 1 0 0,-1 0-1 0 0,1 0 0 0 0,0 0 0 0 0,0 0 0 0 0,0-1 0 0 0,0 1 0 0 0,-1 0 0 0 0,1 0 0 0 0,0 0 0 0 0,0 0 0 0 0,0 0 0 0 0,-1 0 0 0 0,1 0 0 0 0,0 0 0 0 0,0-1 0 0 0,0 1 1 0 0,-1 0-1 0 0,1 0 0 0 0,0 0 0 0 0,0 0 0 0 0,0 0 0 0 0,-1 0 0 0 0,1 0 0 0 0,0 0 0 0 0,0 0 0 0 0,0 0 0 0 0,-1 1 0 0 0,1-1 0 0 0,0 0 0 0 0,0 0 0 0 0,0 0 0 0 0,-1 0 1 0 0,1 0-1 0 0,0 0 0 0 0,0 0 0 0 0,0 0 0 0 0,-1 1 0 0 0,8-22-4896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24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0 353 3692 0 0,'0'0'12311'0'0,"17"17"-9086"0"0,-13-23-2924 0 0,0-1-1 0 0,-1 0 0 0 0,0 0 0 0 0,0 0 0 0 0,0 0 0 0 0,-1 0 1 0 0,0 0-1 0 0,-1-1 0 0 0,2-12 0 0 0,0 1-113 0 0,48-249 657 0 0,-47 297-555 0 0,2 49 1 0 0,-17 13 291 0 0,6-60-501 0 0,-1 48 1 0 0,4-68-25 0 0,-1-12-916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24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6217 0 0,'0'0'15053'0'0,"9"-5"-14795"0"0,2-2-314 0 0,0-1-77 0 0,0 1-1 0 0,0 0 1 0 0,0 1-1 0 0,1 1 1 0 0,0 0-1 0 0,0 0 0 0 0,23-5 1 0 0,-32 12-2357 0 0,-6 13-9091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25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97 8857 0 0,'0'0'10505'0'0,"-11"-1"-10307"0"0,56-38 462 0 0,-33 30-572 0 0,-6 3-71 0 0,0 1 0 0 0,1 0 0 0 0,-1 1-1 0 0,1-1 1 0 0,1 1 0 0 0,-1 0 0 0 0,0 1 0 0 0,1 0 0 0 0,0 0-1 0 0,14-3 1 0 0,-20 54 1223 0 0,-17 45-692 0 0,53-79-408 0 0,-21-10-23 0 0,47 13-343 0 0,-61-16 290 0 0,-1-1 1 0 0,0 1 0 0 0,1 0-1 0 0,-1 1 1 0 0,0-1-1 0 0,1 0 1 0 0,-1 1 0 0 0,0-1-1 0 0,0 1 1 0 0,0 0-1 0 0,0-1 1 0 0,0 1-1 0 0,-1 0 1 0 0,1 0 0 0 0,0 0-1 0 0,-1 1 1 0 0,0-1-1 0 0,1 0 1 0 0,-1 1 0 0 0,1 2-1 0 0,-2-3 18 0 0,0 0-1 0 0,0-1 1 0 0,0 1-1 0 0,-1 0 1 0 0,1 0-1 0 0,0 0 1 0 0,-1 0 0 0 0,1 0-1 0 0,-1-1 1 0 0,0 1-1 0 0,0 0 1 0 0,1-1-1 0 0,-1 1 1 0 0,0 0-1 0 0,0-1 1 0 0,-1 1 0 0 0,1-1-1 0 0,0 0 1 0 0,0 1-1 0 0,-1-1 1 0 0,1 0-1 0 0,-1 0 1 0 0,1 0-1 0 0,-1 0 1 0 0,0 0 0 0 0,1 0-1 0 0,-1 0 1 0 0,0 0-1 0 0,-2 0 1 0 0,-59 20 64 0 0,56-20-31 0 0,-13 3 124 0 0,0-2-1 0 0,0 0 0 0 0,-34-2 0 0 0,31 0-210 0 0,23 0-111 0 0,5-8-6944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25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0 274 1316 0 0,'0'0'15261'0'0,"18"-19"-11617"0"0,0-38-3181 0 0,-3-2 0 0 0,10-79 0 0 0,-26 340 1381 0 0,3-87-1510 0 0,-2-115 56 0 0,0 0-368 0 0,0-3-50 0 0,0 1-658 0 0,0-2-105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26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7401 0 0,'0'0'13598'0'0,"40"-23"-11646"0"0,-31 17-2153 0 0,32-18 613 0 0,-12 17-3847 0 0,-26 17-4899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26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1448 0 0,'0'0'19068'0'0,"3"-3"-18860"0"0,6-6-6 0 0,0-1-1 0 0,2 2 1 0 0,-1-1 0 0 0,13-7-1 0 0,-19 14-202 0 0,0-1-1 0 0,-1 1 0 0 0,1 0 1 0 0,0 1-1 0 0,0-1 0 0 0,0 1 1 0 0,1 0-1 0 0,-1 0 0 0 0,0 0 1 0 0,0 0-1 0 0,0 1 1 0 0,1-1-1 0 0,-1 1 0 0 0,0 0 1 0 0,1 1-1 0 0,-1-1 0 0 0,8 2 1 0 0,-10 0 18 0 0,0-1-1 0 0,0 1 1 0 0,-1-1 0 0 0,1 1 0 0 0,-1 0 0 0 0,1-1 0 0 0,-1 1 0 0 0,1 0 0 0 0,-1 0-1 0 0,0 0 1 0 0,0 0 0 0 0,0 0 0 0 0,0 0 0 0 0,-1 0 0 0 0,1 0 0 0 0,0 1-1 0 0,-1-1 1 0 0,1 0 0 0 0,-1 0 0 0 0,0 1 0 0 0,0-1 0 0 0,0 0 0 0 0,0 0 0 0 0,0 1-1 0 0,-1 2 1 0 0,-8 58 237 0 0,5-51-133 0 0,2 8-485 0 0,3-19 353 0 0,0 0 0 0 0,0 0 0 0 0,0-1 0 0 0,0 1 0 0 0,0 0 0 0 0,0-1 0 0 0,0 1 0 0 0,0 0 0 0 0,1-1 0 0 0,-1 1 0 0 0,0-1 0 0 0,0 0 0 0 0,1 1 0 0 0,-1-1 0 0 0,0 0 0 0 0,3 0 0 0 0,9 3 0 0 0,0 1 0 0 0,-1 0 0 0 0,0 1-1 0 0,0 0 1 0 0,0 1 0 0 0,16 10 0 0 0,-25-14 41 0 0,0 0 1 0 0,0 0-1 0 0,-1 0 1 0 0,1 1-1 0 0,-1-1 1 0 0,1 1-1 0 0,-1-1 1 0 0,0 1-1 0 0,0 0 1 0 0,0 0 0 0 0,0 0-1 0 0,-1 0 1 0 0,2 4-1 0 0,-2-6 42 0 0,-1 1 0 0 0,0 0 0 0 0,0 0 0 0 0,0 0 0 0 0,0 0 0 0 0,0 0 0 0 0,0 0 0 0 0,-1 0 0 0 0,1 0 0 0 0,0 0 0 0 0,-1-1 0 0 0,0 1 0 0 0,1 0 0 0 0,-1 0 0 0 0,0 0 0 0 0,0-1 0 0 0,0 1 0 0 0,0-1 0 0 0,0 1 0 0 0,0-1 0 0 0,-1 1 0 0 0,1-1 0 0 0,-1 1 0 0 0,1-1 0 0 0,-3 2 0 0 0,-3 2 42 0 0,0-1 1 0 0,0 0 0 0 0,0 0-1 0 0,0 0 1 0 0,-1-1 0 0 0,0 0 0 0 0,1 0-1 0 0,-1-1 1 0 0,0 0 0 0 0,-1-1 0 0 0,1 0-1 0 0,-9 1 1 0 0,-18-1 28 0 0,-51-3 0 0 0,63 0-144 0 0,20 3-25 0 0,1-1 0 0 0,-1 0 0 0 0,1 0 0 0 0,0 0-1 0 0,-1-1 1 0 0,1 1 0 0 0,0-1 0 0 0,0 1 0 0 0,-1-1-1 0 0,1 0 1 0 0,0 1 0 0 0,0-1 0 0 0,-3-2 0 0 0,8-6-3393 0 0,13-5-4905 0 0,-4 4-2037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27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1 215 208 0 0,'3'-1'20593'0'0,"12"-9"-19531"0"0,-10 2-943 0 0,-1 0 0 0 0,0-1 0 0 0,0 0-1 0 0,0 0 1 0 0,-1 0 0 0 0,-1 0 0 0 0,1 0-1 0 0,-2-1 1 0 0,1 1 0 0 0,-1-1 0 0 0,-1-15-1 0 0,1 10-52 0 0,1 0-1 0 0,0 0 1 0 0,5-20-1 0 0,-9 55 19 0 0,1 0 0 0 0,0 0 1 0 0,4 27-1 0 0,-1 9 33 0 0,3 29 96 0 0,-1-44-335 0 0,-4-33-346 0 0,-2-12-412 0 0,-1-8-3935 0 0,1 4-1420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0:59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11 652 2112 0 0,'0'0'9324'0'0,"13"20"-3171"0"0,-8-61-5557 0 0,-2 0 0 0 0,-2 0 0 0 0,-5-44 0 0 0,4 80-494 0 0,-4 18-109 0 0,1 0 0 0 0,1 0-1 0 0,0 1 1 0 0,1-1 0 0 0,0 0 0 0 0,1 1-1 0 0,3 21 1 0 0,9-82 248 0 0,-9 24-195 0 0,-1 1 1 0 0,-1-36-1 0 0,-2 29 273 0 0,-6 113-631 0 0,20-153-800 0 0,-14 33 916 0 0,-1 24 327 0 0,2-1 0 0 0,0 1 1 0 0,0 0-1 0 0,1 0 1 0 0,1-1-1 0 0,0 1 1 0 0,5-17-1 0 0,1-9 209 0 0,-8 38-328 0 0,0 0 0 0 0,-1 0 1 0 0,1 0-1 0 0,0 0 1 0 0,0 0-1 0 0,0 0 1 0 0,0 0-1 0 0,0 0 1 0 0,0 0-1 0 0,0 0 0 0 0,0 0 1 0 0,0 0-1 0 0,0 0 1 0 0,0 0-1 0 0,0 0 1 0 0,-1 25 75 0 0,6 157 83 0 0,-5-181-174 0 0,0-47-1392 0 0,-3-173 1605 0 0,-9 351 708 0 0,19 63-758 0 0,-7-194-57 0 0,-3-28-10 0 0,-4-15-117 0 0,2-1 0 0 0,2 0 0 0 0,2-58 0 0 0,-3-45-334 0 0,4 130 317 0 0,0 11 40 0 0,0 0 0 0 0,0 0 0 0 0,0-1 0 0 0,-1 1-1 0 0,1 0 1 0 0,-1 0 0 0 0,0 0 0 0 0,-1 0 0 0 0,1 1-1 0 0,-1-1 1 0 0,0 0 0 0 0,0 0 0 0 0,-1 1-1 0 0,1 0 1 0 0,-1-1 0 0 0,-4-4 0 0 0,4 51-243 0 0,5 16 485 0 0,12 65 1 0 0,-6-65-156 0 0,1 67 0 0 0,-9-45-74 0 0,0-79 126 0 0,0-24-19 0 0,3-105-277 0 0,0 55-238 0 0,-9-110 1 0 0,2 161 245 0 0,1 43 101 0 0,2 46 303 0 0,1-66-231 0 0,-7 386 594 0 0,17-633-555 0 0,-8 193-326 0 0,0 36 193 0 0,-1 0 0 0 0,-1 0-1 0 0,0 0 1 0 0,-2 0 0 0 0,0 1 0 0 0,-6-29 0 0 0,5 43 347 0 0,1 9-82 0 0,-2 20 21 0 0,-1 35 31 0 0,8 12 1 0 0,3-1 1 0 0,21 97-1 0 0,-22-157 369 0 0,-1-30-186 0 0,-1-35-145 0 0,-3 50-300 0 0,8-216-848 0 0,-11 204 962 0 0,-5 19 81 0 0,-6 23-23 0 0,10-7-336 0 0,0 1 0 0 0,2 0 0 0 0,0 0 0 0 0,2 0 0 0 0,0 0 1 0 0,2 1-1 0 0,0-1 0 0 0,2-1 0 0 0,0 1 0 0 0,14 41 0 0 0,-4-10-4866 0 0,-13-26-1673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28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2672 0 0,'0'0'17080'0'0,"10"-3"-16501"0"0,12-6-390 0 0,59-17-71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28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56 9973 0 0,'0'0'11435'0'0,"-7"5"-11231"0"0,33-20 288 0 0,45-21-58 0 0,-67 34-444 0 0,-1 1 0 0 0,1-1 0 0 0,0 1-1 0 0,0 0 1 0 0,0 0 0 0 0,0 1 0 0 0,0-1-1 0 0,0 1 1 0 0,0 0 0 0 0,0 0 0 0 0,0 0 0 0 0,0 1-1 0 0,0-1 1 0 0,0 1 0 0 0,7 2 0 0 0,-9-1 18 0 0,1-1 1 0 0,-2 1-1 0 0,1 0 1 0 0,0 0-1 0 0,0 0 1 0 0,-1 0-1 0 0,1 1 1 0 0,-1-1 0 0 0,1 0-1 0 0,-1 1 1 0 0,0-1-1 0 0,0 1 1 0 0,0-1-1 0 0,-1 1 1 0 0,1-1-1 0 0,0 1 1 0 0,-1 0-1 0 0,0-1 1 0 0,1 1 0 0 0,-1 0-1 0 0,0-1 1 0 0,-1 1-1 0 0,1 4 1 0 0,-1-1 75 0 0,1 0 1 0 0,-1 0 0 0 0,0 0 0 0 0,0 0 0 0 0,0 0-1 0 0,-1-1 1 0 0,0 1 0 0 0,0 0 0 0 0,-6 8-1 0 0,7-12 16 0 0,-1 2 94 0 0,-1 0-1 0 0,0 1 1 0 0,-1-1 0 0 0,1-1 0 0 0,-1 1-1 0 0,1 0 1 0 0,-1-1 0 0 0,0 0 0 0 0,-1 1 0 0 0,-6 3-1 0 0,11-7-21 0 0,45 28-875 0 0,-35-20 706 0 0,-1 1-1 0 0,0 0 1 0 0,16 20 0 0 0,-23-26 9 0 0,0 0 1 0 0,0-1 0 0 0,0 1 0 0 0,0 0 0 0 0,0 0 0 0 0,-1 0-1 0 0,1 1 1 0 0,-1-1 0 0 0,0 0 0 0 0,0 1 0 0 0,0-1 0 0 0,0 0-1 0 0,-1 1 1 0 0,1-1 0 0 0,-1 1 0 0 0,0-1 0 0 0,0 1 0 0 0,0-1 0 0 0,-1 6-1 0 0,-1-7 7 0 0,1 1 0 0 0,-1 0 0 0 0,0-1 0 0 0,0 1 0 0 0,0-1 0 0 0,0 1 0 0 0,0-1 1 0 0,-1 0-1 0 0,1 0 0 0 0,-1 0 0 0 0,1 0 0 0 0,-1 0 0 0 0,0-1 0 0 0,0 1 0 0 0,1-1 0 0 0,-1 0 0 0 0,0 0 0 0 0,0 0 0 0 0,-4 1 0 0 0,-67 9 115 0 0,56-9-69 0 0,-133 4 889 0 0,150-6-992 0 0,0 0 0 0 0,1 0 0 0 0,-1 0 0 0 0,0-1-1 0 0,1 1 1 0 0,-1 0 0 0 0,1 0 0 0 0,-1 0 0 0 0,1-1-1 0 0,-1 1 1 0 0,1 0 0 0 0,-1-1 0 0 0,1 1 0 0 0,-1 0-1 0 0,1-1 1 0 0,-1 1 0 0 0,1-1 0 0 0,-1 1 0 0 0,1-1-1 0 0,0 1 1 0 0,-1-1 0 0 0,1 1 0 0 0,0-1 0 0 0,-1 1-1 0 0,1-1 1 0 0,0 0 0 0 0,0 1 0 0 0,0-1 0 0 0,-1 1-1 0 0,1-1 1 0 0,0 0 0 0 0,0 0 0 0 0,-1-26-5132 0 0,2 19 590 0 0,-1-20-9962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36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27 652 0 0,'0'0'9079'0'0,"38"2"-4527"0"0,-19 1-3807 0 0,1-1 0 0 0,-1-1 0 0 0,1 0 0 0 0,-1-2 0 0 0,35-5 0 0 0,-29 3-603 0 0,-1 1 1 0 0,46 2-1 0 0,-66 0-134 0 0,0 1-1 0 0,-1 0 0 0 0,1 0 0 0 0,0 0 0 0 0,-1 1 1 0 0,1-1-1 0 0,-1 1 0 0 0,0 0 0 0 0,0 0 0 0 0,1 0 0 0 0,-1 0 1 0 0,3 4-1 0 0,-5-6 66 0 0,-27-2 207 0 0,-27-6-1890 0 0,0 2 0 0 0,-1 3 0 0 0,-78 5 0 0 0,35-1 1515 0 0,96-1 319 0 0,33-21 1713 0 0,-9 17-2009 0 0,0 1 1 0 0,1 1-1 0 0,-1 2 0 0 0,1 0 1 0 0,43 6-1 0 0,-53-4-480 0 0,14 1-2340 0 0,0 2-3931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42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1 254 2796 0 0,'0'0'12357'0'0,"2"-14"-6781"0"0,5-7-4624 0 0,7-9-923 0 0,-2 0 0 0 0,-1-1 0 0 0,8-35 0 0 0,-1 5 60 0 0,-15 157 430 0 0,-3 125-134 0 0,-35-199-553 0 0,17-9 129 0 0,33-13 389 0 0,16-3 409 0 0,73 1 209 0 0,-104 2-982 0 0,7-2-3093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42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5276 0 0,'0'0'13002'0'0,"11"-2"-12274"0"0,-5 1-659 0 0,12-2 224 0 0,0-1 1 0 0,0-1-1 0 0,23-9 1 0 0,-41 14-311 0 0,0 0 1 0 0,0 0 0 0 0,0 0 0 0 0,0 0 0 0 0,0-1 0 0 0,0 1 0 0 0,0 0 0 0 0,1 0 0 0 0,-1 0 0 0 0,0 0 0 0 0,0 0 0 0 0,0 0 0 0 0,0 0 0 0 0,0 0 0 0 0,0 0 0 0 0,0 0 0 0 0,1 0 0 0 0,-1 0 0 0 0,0 0 0 0 0,0 0 0 0 0,0 0 0 0 0,0 0 0 0 0,0 0-1 0 0,0 0 1 0 0,1 0 0 0 0,-1 0 0 0 0,0 0 0 0 0,0 0 0 0 0,0 0 0 0 0,0 0 0 0 0,0 0 0 0 0,0 0 0 0 0,0 0 0 0 0,1 0 0 0 0,-1 0 0 0 0,0 0 0 0 0,0 0 0 0 0,0 0 0 0 0,0 0 0 0 0,0 0 0 0 0,0 0 0 0 0,0 0 0 0 0,0 1 0 0 0,1-1 0 0 0,-1 0 0 0 0,0 0 0 0 0,0 0-1 0 0,0 0 1 0 0,0 0 0 0 0,0 0 0 0 0,0 0 0 0 0,0 1 0 0 0,0-1 0 0 0,0 0 0 0 0,0 0 0 0 0,0 0 0 0 0,0 0 0 0 0,0 0 0 0 0,0 0 0 0 0,0 0 0 0 0,0 1 0 0 0,0-1 0 0 0,0 0 0 0 0,0 0 0 0 0,0 0 0 0 0,0 0 0 0 0,-8 11-2344 0 0,-14 3-1049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46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0 198 784 0 0,'0'0'10312'0'0,"5"-1"-9476"0"0,46-10 1675 0 0,-40 7-2225 0 0,1 1 1 0 0,-1 0-1 0 0,1 1 0 0 0,0 1 1 0 0,0 0-1 0 0,0 0 1 0 0,19 2-1 0 0,114 12 667 0 0,1-6-1 0 0,188-15 0 0 0,-206 2-592 0 0,16 6 118 0 0,-67 1-106 0 0,87-10-1 0 0,529-43 236 0 0,-3 49-224 0 0,-215-10-308 0 0,262-4-82 0 0,-534 3 28 0 0,1 0-6 0 0,-31 13-23 0 0,291 8-55 0 0,-125-14 79 0 0,-48-2-190 0 0,1031-14 71 0 0,-1245 11 150 0 0,-57 8-200 0 0,1 1 0 0 0,29-1 0 0 0,-48 4 24 0 0,0 0 1 0 0,0 1-1 0 0,1-1 1 0 0,-1 1-1 0 0,0 0 1 0 0,0-1-1 0 0,0 1 1 0 0,0 0-1 0 0,0 0 1 0 0,0 1-1 0 0,3 1 1 0 0,-5-2-101 0 0,1-1 1 0 0,0 1 0 0 0,0 0 0 0 0,-1-1-1 0 0,1 1 1 0 0,0 0 0 0 0,-1 0-1 0 0,1-1 1 0 0,-1 1 0 0 0,1 0-1 0 0,-1 0 1 0 0,1 0 0 0 0,-1 0 0 0 0,0 0-1 0 0,0 0 1 0 0,1 0 0 0 0,-1 0-1 0 0,0 1 1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46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1 254 6157 0 0,'0'0'11942'0'0,"0"0"-11919"0"0,0 0 1 0 0,0 0-1 0 0,0 0 0 0 0,0-1 0 0 0,0 1 1 0 0,0 0-1 0 0,0 0 0 0 0,0 0 0 0 0,1 0 1 0 0,-1 0-1 0 0,0 0 0 0 0,0 0 0 0 0,0 0 1 0 0,0 0-1 0 0,0 0 0 0 0,0 0 0 0 0,0 0 1 0 0,0 0-1 0 0,0 0 0 0 0,0 0 0 0 0,0 0 1 0 0,0 0-1 0 0,0-1 0 0 0,0 1 0 0 0,0 0 1 0 0,0 0-1 0 0,0 0 0 0 0,0 0 1 0 0,0 0-1 0 0,0 0 0 0 0,0 0 0 0 0,0 0 1 0 0,0 0-1 0 0,0 0 0 0 0,0 0 0 0 0,0 0 1 0 0,0 0-1 0 0,0 0 0 0 0,0 0 0 0 0,0-1 1 0 0,0 1-1 0 0,0 0 0 0 0,0 0 0 0 0,-1 0 1 0 0,1 0-1 0 0,0 0 0 0 0,0 0 0 0 0,0 0 1 0 0,0 0-1 0 0,0 0 0 0 0,0 0 0 0 0,0 0 1 0 0,14-6 462 0 0,0-1 1 0 0,0-1 0 0 0,0 0-1 0 0,-1 0 1 0 0,-1-1-1 0 0,1-1 1 0 0,-2 0 0 0 0,12-12-1 0 0,7-6-57 0 0,4-1-184 0 0,-2 1-146 0 0,1 1 0 0 0,38-23 0 0 0,-85 69-3021 0 0,-3 8-846 0 0,-2-17-4192 0 0,1-9-1260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47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8241 0 0,'0'0'11547'0'0,"18"18"-8124"0"0,11 2-2745 0 0,-2 0 1 0 0,0 2-1 0 0,35 36 1 0 0,-34-30-300 0 0,0-2-1 0 0,49 34 0 0 0,-62-49-288 0 0,-1 0-1 0 0,20 21 0 0 0,9 7 0 0 0,-37-34-91 0 0,-11-9 479 0 0,-4-3-3395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56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1 266 872 0 0,'0'0'12267'0'0,"10"-3"-6307"0"0,-2-4-5302 0 0,9-20-404 0 0,-2-2 0 0 0,-1 1 0 0 0,-2-2-1 0 0,0 0 1 0 0,11-51 0 0 0,-19 50 311 0 0,-4 57 353 0 0,-1 1-825 0 0,2 1 0 0 0,1 0 0 0 0,10 48 0 0 0,-11-71-20 0 0,-1 0 1 0 0,0 0-1 0 0,0 0 1 0 0,0 0 0 0 0,-1 0-1 0 0,1 0 1 0 0,-1-1-1 0 0,0 1 1 0 0,-1 0-1 0 0,1 0 1 0 0,-1-1-1 0 0,-3 6 1 0 0,3-4-77 0 0,0-1 1 0 0,0 1-1 0 0,0-1 0 0 0,0 1 1 0 0,1 0-1 0 0,-1 7 0 0 0,2-13 126 0 0,6-8-2468 0 0,6-2 2425 0 0,0-1 53 0 0,-9 5-2014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56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6949 0 0,'0'0'12769'0'0,"7"-4"-11868"0"0,21-12-335 0 0,-18 9-479 0 0,1 0 0 0 0,0 1 0 0 0,1 0 1 0 0,-1 0-1 0 0,1 1 0 0 0,0 1 0 0 0,0 0 1 0 0,25-4-1 0 0,-34 19-2718 0 0,-4-2-4108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09:45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95 1252 0 0,'0'0'9008'0'0,"-21"-44"-4365"0"0,19 43-4542 0 0,1 1 0 0 0,-1-1 0 0 0,1 0 0 0 0,-1 1 0 0 0,0-1 0 0 0,1 1 0 0 0,-1-1 0 0 0,0 1 0 0 0,1 0 0 0 0,-1 0 0 0 0,0 0 0 0 0,1 0-1 0 0,-1 0 1 0 0,0 0 0 0 0,1 0 0 0 0,-1 1 0 0 0,0-1 0 0 0,1 0 0 0 0,-1 1 0 0 0,1 0 0 0 0,-4 1 0 0 0,1 0-33 0 0,-1 1-1 0 0,1 0 1 0 0,0 0 0 0 0,0 1 0 0 0,0-1-1 0 0,1 1 1 0 0,-5 5 0 0 0,-2 4-23 0 0,1 0 0 0 0,1 0-1 0 0,0 1 1 0 0,-6 15 0 0 0,5-2 189 0 0,2 0-1 0 0,0 1 1 0 0,2-1-1 0 0,1 1 0 0 0,2 1 1 0 0,0-1-1 0 0,4 44 1 0 0,-1-27-18 0 0,-2-39-163 0 0,1 0 1 0 0,1 1-1 0 0,-1-1 1 0 0,1 0 0 0 0,0 0-1 0 0,0 0 1 0 0,1 0-1 0 0,0 0 1 0 0,0 0-1 0 0,0 0 1 0 0,1 0-1 0 0,0-1 1 0 0,0 1-1 0 0,0-1 1 0 0,7 7 0 0 0,-6-8 29 0 0,0 0 0 0 0,1-1 0 0 0,0 1 0 0 0,-1-1 0 0 0,1 0 0 0 0,1-1 0 0 0,-1 1 0 0 0,0-1 0 0 0,0 0 0 0 0,1 0 0 0 0,-1-1 1 0 0,1 0-1 0 0,0 0 0 0 0,-1 0 0 0 0,1 0 0 0 0,0-1 0 0 0,6 0 0 0 0,11 0 1 0 0,0-1 1 0 0,0-1-1 0 0,0-1 1 0 0,-1-1-1 0 0,41-13 0 0 0,-52 13-32 0 0,1-1-1 0 0,-1 0 1 0 0,0-1-1 0 0,0 0 1 0 0,0-1-1 0 0,-1 0 1 0 0,0-1-1 0 0,0 0 1 0 0,-1 0-1 0 0,0-1 1 0 0,-1 0-1 0 0,10-13 0 0 0,-7 4 28 0 0,0 1 0 0 0,0-2 0 0 0,-2 1 0 0 0,0-2 0 0 0,-2 1 0 0 0,0-1 0 0 0,-1 0 0 0 0,-1 0 0 0 0,-1-1-1 0 0,0 1 1 0 0,-2-1 0 0 0,0 0 0 0 0,-2 0 0 0 0,-3-38 0 0 0,2 53-68 0 0,-1 0 0 0 0,0 0 0 0 0,0 0 0 0 0,0 0 0 0 0,0 1 0 0 0,-1-1 0 0 0,0 1 0 0 0,0-1 0 0 0,-1 1 0 0 0,0 0 0 0 0,0 1 0 0 0,0-1 0 0 0,0 0 0 0 0,-6-3 0 0 0,2 1 1 0 0,-1 1-1 0 0,0 0 1 0 0,-1 1-1 0 0,1 0 0 0 0,-1 0 1 0 0,0 1-1 0 0,-17-4 1 0 0,3 2 7 0 0,1 2 0 0 0,-1 1 1 0 0,0 0-1 0 0,0 2 1 0 0,0 1-1 0 0,-41 4 1 0 0,60-3-54 0 0,-1-1 0 0 0,1 1 0 0 0,-1 0 0 0 0,1 0 0 0 0,0 1 0 0 0,0-1 0 0 0,0 1 0 0 0,-1 1 1 0 0,2-1-1 0 0,-1 1 0 0 0,0-1 0 0 0,0 1 0 0 0,1 0 0 0 0,0 1 0 0 0,-1-1 0 0 0,1 1 0 0 0,1 0 1 0 0,-1 0-1 0 0,-5 8 0 0 0,6-6-546 0 0,0 0 1 0 0,1 0 0 0 0,0 0-1 0 0,0 1 1 0 0,0-1-1 0 0,1 1 1 0 0,0-1 0 0 0,0 1-1 0 0,0 0 1 0 0,1 8-1 0 0,0 5-5729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1:01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72 146 692 0 0,'0'0'7092'0'0,"-12"-20"-4100"0"0,11 20-2464 0 0,-14-2 4305 0 0,-12 12-3586 0 0,25-8-1177 0 0,1 0 1 0 0,-1 0-1 0 0,1 0 0 0 0,-1 1 0 0 0,1-1 0 0 0,0 0 1 0 0,0 1-1 0 0,0-1 0 0 0,0 1 0 0 0,0-1 0 0 0,1 1 0 0 0,-1-1 1 0 0,1 1-1 0 0,0 0 0 0 0,0-1 0 0 0,0 1 0 0 0,0-1 0 0 0,0 1 1 0 0,0 0-1 0 0,1-1 0 0 0,-1 1 0 0 0,1-1 0 0 0,1 4 1 0 0,0 0-39 0 0,0-1 0 0 0,0 1 0 0 0,0-1 0 0 0,1 0 0 0 0,0 0 0 0 0,0 0 0 0 0,1 0 1 0 0,-1-1-1 0 0,6 6 0 0 0,-5-7-19 0 0,0 0 0 0 0,-1 0 1 0 0,1 0-1 0 0,0 0 0 0 0,0-1 0 0 0,1 1 1 0 0,-1-1-1 0 0,0 0 0 0 0,1 0 0 0 0,0-1 1 0 0,-1 0-1 0 0,1 0 0 0 0,0 0 0 0 0,-1 0 1 0 0,1 0-1 0 0,0-1 0 0 0,9-1 0 0 0,-11 1-2 0 0,1-1-1 0 0,-1 1 1 0 0,0-1-1 0 0,0 0 1 0 0,0-1-1 0 0,-1 1 0 0 0,1 0 1 0 0,0-1-1 0 0,0 0 1 0 0,-1 1-1 0 0,1-1 1 0 0,-1 0-1 0 0,1 0 0 0 0,-1-1 1 0 0,0 1-1 0 0,0 0 1 0 0,0-1-1 0 0,0 1 1 0 0,0-1-1 0 0,0 0 0 0 0,-1 1 1 0 0,0-1-1 0 0,1 0 1 0 0,-1 0-1 0 0,0 0 1 0 0,0 0-1 0 0,0-5 0 0 0,1-4 6 0 0,0 1-1 0 0,-1-1 0 0 0,-1 0 0 0 0,0 1 0 0 0,-1-1 0 0 0,0 0 0 0 0,-3-13 0 0 0,4 21-13 0 0,-1 1 0 0 0,1 0 1 0 0,-1 0-1 0 0,0 0 0 0 0,0 0 0 0 0,0-1 0 0 0,0 1 1 0 0,-1 1-1 0 0,1-1 0 0 0,-1 0 0 0 0,1 0 0 0 0,-1 0 1 0 0,0 1-1 0 0,0-1 0 0 0,0 1 0 0 0,-1 0 0 0 0,1-1 1 0 0,-1 1-1 0 0,1 0 0 0 0,-1 0 0 0 0,0 1 0 0 0,1-1 1 0 0,-1 0-1 0 0,0 1 0 0 0,0 0 0 0 0,0 0 0 0 0,0 0 1 0 0,-1 0-1 0 0,1 0 0 0 0,-5 0 0 0 0,5 1-10 0 0,0 1 0 0 0,-1 0 0 0 0,1 0 0 0 0,0 0 0 0 0,0 0 0 0 0,0 0 0 0 0,0 0 1 0 0,0 1-1 0 0,1 0 0 0 0,-1-1 0 0 0,0 1 0 0 0,1 0 0 0 0,-1 0 0 0 0,1 1 0 0 0,0-1 0 0 0,-1 0 0 0 0,1 1 0 0 0,0-1 0 0 0,0 1 0 0 0,1 0 0 0 0,-1 0 0 0 0,1-1 0 0 0,-1 1 0 0 0,1 0 0 0 0,-2 6 0 0 0,0 2-10 0 0,-1 0 0 0 0,1 0 0 0 0,1 0 0 0 0,0 1 0 0 0,0-1 0 0 0,1 13 0 0 0,1-21 16 0 0,0-1 1 0 0,0 0-1 0 0,0 1 0 0 0,0-1 1 0 0,0 1-1 0 0,1-1 1 0 0,-1 0-1 0 0,1 0 0 0 0,0 1 1 0 0,0-1-1 0 0,0 0 1 0 0,0 0-1 0 0,0 0 0 0 0,0 0 1 0 0,0 0-1 0 0,1 0 0 0 0,-1 0 1 0 0,1 0-1 0 0,-1 0 1 0 0,1-1-1 0 0,2 3 0 0 0,-1-3 36 0 0,0 1 0 0 0,0-1 0 0 0,1 0 0 0 0,-1 1 0 0 0,0-1 0 0 0,1-1 0 0 0,-1 1 0 0 0,0 0 0 0 0,1-1 0 0 0,-1 0 0 0 0,1 0 0 0 0,-1 0 0 0 0,1 0 0 0 0,4-1 0 0 0,-4 0 5 0 0,0 0 0 0 0,0 0 0 0 0,-1-1 0 0 0,1 1 0 0 0,0-1 0 0 0,-1 0 0 0 0,1 0 1 0 0,-1 0-1 0 0,0 0 0 0 0,1 0 0 0 0,-1-1 0 0 0,0 1 0 0 0,-1-1 0 0 0,1 0 0 0 0,0 0 0 0 0,-1 0 0 0 0,1-1 0 0 0,-1 1 0 0 0,0 0 1 0 0,0-1-1 0 0,-1 1 0 0 0,1-1 0 0 0,-1 0 0 0 0,1 0 0 0 0,-1 0 0 0 0,-1 1 0 0 0,1-1 0 0 0,0 0 0 0 0,-1 0 0 0 0,0 0 0 0 0,0-7 1 0 0,0 7-36 0 0,1 0 1 0 0,-1 0-1 0 0,-1 0 1 0 0,1 0-1 0 0,-1 0 1 0 0,1 0 0 0 0,-1 0-1 0 0,0 0 1 0 0,-1 0-1 0 0,1 0 1 0 0,-1 1-1 0 0,1-1 1 0 0,-1 0-1 0 0,0 1 1 0 0,-1-1 0 0 0,1 1-1 0 0,0 0 1 0 0,-1 0-1 0 0,0 0 1 0 0,0 0-1 0 0,0 0 1 0 0,0 1 0 0 0,0-1-1 0 0,0 1 1 0 0,-1 0-1 0 0,1 0 1 0 0,-1 0-1 0 0,0 0 1 0 0,0 1-1 0 0,1-1 1 0 0,-5 0 0 0 0,3 1-15 0 0,0 1 0 0 0,0-1 0 0 0,1 1 0 0 0,-1 0 0 0 0,0 0 0 0 0,1 1 0 0 0,-1-1 0 0 0,0 1 0 0 0,1 0 0 0 0,-1 0 0 0 0,1 1 0 0 0,-1 0 0 0 0,1-1 1 0 0,-1 1-1 0 0,1 1 0 0 0,-6 3 0 0 0,7-4-2 0 0,1 1 0 0 0,-1-1 1 0 0,1 1-1 0 0,0-1 0 0 0,0 1 1 0 0,0 0-1 0 0,0 0 0 0 0,0 0 1 0 0,0 0-1 0 0,1 0 0 0 0,0 0 1 0 0,0 1-1 0 0,-1-1 1 0 0,2 0-1 0 0,-1 1 0 0 0,0-1 1 0 0,1 0-1 0 0,0 1 0 0 0,-1-1 1 0 0,1 1-1 0 0,1-1 0 0 0,-1 1 1 0 0,1 4-1 0 0,0-7 12 0 0,0 1 1 0 0,0-1-1 0 0,-1 0 0 0 0,1 0 1 0 0,0 0-1 0 0,0 0 0 0 0,0 1 0 0 0,0-1 1 0 0,1-1-1 0 0,-1 1 0 0 0,0 0 1 0 0,0 0-1 0 0,1 0 0 0 0,-1-1 1 0 0,0 1-1 0 0,1 0 0 0 0,-1-1 1 0 0,0 1-1 0 0,1-1 0 0 0,-1 0 1 0 0,1 1-1 0 0,-1-1 0 0 0,1 0 1 0 0,-1 0-1 0 0,1 0 0 0 0,-1 0 1 0 0,1 0-1 0 0,-1 0 0 0 0,3-1 1 0 0,45-9 237 0 0,-46 9-233 0 0,0 0 0 0 0,0-1 0 0 0,0 1 0 0 0,0-1-1 0 0,0 0 1 0 0,-1 0 0 0 0,1 0 0 0 0,-1 0 0 0 0,0-1 0 0 0,0 1 0 0 0,1-1 0 0 0,-1 1 0 0 0,-1-1 0 0 0,1 0-1 0 0,0 0 1 0 0,-1 0 0 0 0,1 1 0 0 0,-1-1 0 0 0,0-1 0 0 0,0 1 0 0 0,0 0 0 0 0,-1 0 0 0 0,1 0 0 0 0,-1-1 0 0 0,1-5-1 0 0,-2 6-6 0 0,1 1 0 0 0,0 0 0 0 0,-1-1 0 0 0,0 1 0 0 0,1 0 0 0 0,-1-1 0 0 0,0 1-1 0 0,0 0 1 0 0,0 0 0 0 0,-1 0 0 0 0,1 0 0 0 0,0 0 0 0 0,-1 0 0 0 0,0 0 0 0 0,1 0 0 0 0,-1 0-1 0 0,0 1 1 0 0,0-1 0 0 0,0 1 0 0 0,0-1 0 0 0,0 1 0 0 0,0 0 0 0 0,0 0 0 0 0,0 0 0 0 0,-1 0-1 0 0,1 0 1 0 0,0 0 0 0 0,-1 1 0 0 0,1-1 0 0 0,0 1 0 0 0,-1 0 0 0 0,1-1 0 0 0,-1 1 0 0 0,1 0-1 0 0,-4 1 1 0 0,2-1-6 0 0,0 0 0 0 0,0 0 0 0 0,-1 1-1 0 0,1 0 1 0 0,0 0 0 0 0,0 0 0 0 0,0 0-1 0 0,0 0 1 0 0,0 1 0 0 0,0 0 0 0 0,0 0-1 0 0,1 0 1 0 0,-5 3 0 0 0,7-4 0 0 0,-1 1 0 0 0,0-1 1 0 0,1 1-1 0 0,-1 0 0 0 0,1-1 0 0 0,0 1 0 0 0,0 0 1 0 0,0 0-1 0 0,-1 0 0 0 0,2 0 0 0 0,-1 0 1 0 0,0 0-1 0 0,0 0 0 0 0,1 1 0 0 0,-1-1 0 0 0,1 0 1 0 0,0 0-1 0 0,-1 0 0 0 0,1 1 0 0 0,0-1 0 0 0,0 0 1 0 0,1 0-1 0 0,-1 1 0 0 0,0-1 0 0 0,1 0 1 0 0,-1 0-1 0 0,2 3 0 0 0,-1-2 11 0 0,1-1-1 0 0,-1 1 1 0 0,1-1 0 0 0,-1 0-1 0 0,1 0 1 0 0,0 0-1 0 0,0 0 1 0 0,0 0 0 0 0,0 0-1 0 0,0 0 1 0 0,0-1 0 0 0,0 1-1 0 0,1-1 1 0 0,-1 1 0 0 0,0-1-1 0 0,1 0 1 0 0,-1 0 0 0 0,1 0-1 0 0,0 0 1 0 0,-1-1 0 0 0,1 1-1 0 0,0-1 1 0 0,-1 0 0 0 0,1 1-1 0 0,0-1 1 0 0,0 0 0 0 0,-1-1-1 0 0,1 1 1 0 0,0 0-1 0 0,-1-1 1 0 0,1 1 0 0 0,0-1-1 0 0,-1 0 1 0 0,1 0 0 0 0,-1 0-1 0 0,1 0 1 0 0,-1-1 0 0 0,1 1-1 0 0,3-3 1 0 0,-5 2 5 0 0,0 1 1 0 0,0-1-1 0 0,0 1 1 0 0,0-1-1 0 0,0 1 0 0 0,0-1 1 0 0,-1 0-1 0 0,1 1 0 0 0,0-1 1 0 0,-1 0-1 0 0,1 0 1 0 0,-1 1-1 0 0,0-1 0 0 0,1-2 1 0 0,-1 3-7 0 0,0 0 0 0 0,-1 0 0 0 0,1 1 0 0 0,0-1 0 0 0,0 0 0 0 0,0 1 0 0 0,0-1 0 0 0,-1 0 0 0 0,1 1 0 0 0,0-1 0 0 0,-1 0 0 0 0,1 1 0 0 0,0-1 0 0 0,-1 1 0 0 0,1-1 0 0 0,-1 0 0 0 0,1 1 0 0 0,-1-1 0 0 0,1 1 0 0 0,-1 0 0 0 0,0-1 0 0 0,1 1 0 0 0,-1-1 0 0 0,0 1 0 0 0,-1-1-7 0 0,1 1 0 0 0,-1 0 1 0 0,0 0-1 0 0,1 0 1 0 0,-1 0-1 0 0,1 0 1 0 0,-1 0-1 0 0,1 0 0 0 0,-1 1 1 0 0,1-1-1 0 0,-1 0 1 0 0,1 1-1 0 0,-1 0 0 0 0,1-1 1 0 0,-1 1-1 0 0,1 0 1 0 0,0-1-1 0 0,-1 1 0 0 0,1 0 1 0 0,0 0-1 0 0,0 0 1 0 0,-1 0-1 0 0,1 0 0 0 0,0 1 1 0 0,0-1-1 0 0,0 0 1 0 0,1 0-1 0 0,-1 1 0 0 0,0-1 1 0 0,0 1-1 0 0,0 1 1 0 0,-1 1-5 0 0,0-1 0 0 0,1 0 0 0 0,0 0 0 0 0,-1 1 0 0 0,1-1 0 0 0,0 1 0 0 0,1-1 0 0 0,-1 1 0 0 0,1-1 0 0 0,-1 1 0 0 0,1-1 0 0 0,0 1 0 0 0,0-1 0 0 0,1 1 0 0 0,-1 0 0 0 0,2 3 0 0 0,-2-5 10 0 0,1 0 0 0 0,0 0 0 0 0,0-1 1 0 0,0 1-1 0 0,1 0 0 0 0,-1 0 0 0 0,0-1 1 0 0,1 1-1 0 0,-1-1 0 0 0,1 1 0 0 0,-1-1 1 0 0,1 0-1 0 0,0 0 0 0 0,-1 0 0 0 0,1 1 1 0 0,0-1-1 0 0,0-1 0 0 0,0 1 0 0 0,0 0 1 0 0,0 0-1 0 0,0-1 0 0 0,0 1 0 0 0,0-1 1 0 0,0 0-1 0 0,0 0 0 0 0,0 0 0 0 0,0 0 1 0 0,3 0-1 0 0,-1 0 12 0 0,0-1-1 0 0,-1 0 1 0 0,1 0 0 0 0,0 0-1 0 0,0 0 1 0 0,-1-1 0 0 0,1 0-1 0 0,-1 1 1 0 0,1-1 0 0 0,-1 0-1 0 0,0-1 1 0 0,0 1 0 0 0,0 0-1 0 0,0-1 1 0 0,0 0 0 0 0,-1 0 0 0 0,1 0-1 0 0,-1 0 1 0 0,0 0 0 0 0,1 0-1 0 0,-2 0 1 0 0,1-1 0 0 0,0 1-1 0 0,-1-1 1 0 0,1 0 0 0 0,-1 1-1 0 0,0-1 1 0 0,0 0 0 0 0,-1 0-1 0 0,1 0 1 0 0,-1 1 0 0 0,1-1-1 0 0,-1 0 1 0 0,-1 0 0 0 0,1 0-1 0 0,0 0 1 0 0,-1 0 0 0 0,0 1 0 0 0,0-1-1 0 0,0 0 1 0 0,0 0 0 0 0,-1 1-1 0 0,0-1 1 0 0,1 1 0 0 0,-1-1-1 0 0,0 1 1 0 0,-1 0 0 0 0,1 0-1 0 0,-3-3 1 0 0,3 4-12 0 0,0 0 0 0 0,0 0 0 0 0,0 1 0 0 0,0-1 0 0 0,0 1-1 0 0,0 0 1 0 0,-1-1 0 0 0,1 1 0 0 0,0 0 0 0 0,-1 0 0 0 0,1 1 0 0 0,-1-1 0 0 0,1 0 0 0 0,-1 1 0 0 0,1-1-1 0 0,-1 1 1 0 0,0 0 0 0 0,1 0 0 0 0,-1 0 0 0 0,1 0 0 0 0,-1 1 0 0 0,1-1 0 0 0,-1 1 0 0 0,1-1 0 0 0,-1 1 0 0 0,1 0-1 0 0,-1 0 1 0 0,1 0 0 0 0,0 0 0 0 0,-1 0 0 0 0,1 1 0 0 0,0-1 0 0 0,0 1 0 0 0,0-1 0 0 0,0 1 0 0 0,0 0 0 0 0,0 0-1 0 0,-1 2 1 0 0,-1 0-14 0 0,1 1-1 0 0,-1 0 0 0 0,1-1 0 0 0,0 2 1 0 0,1-1-1 0 0,-1 0 0 0 0,1 0 1 0 0,0 1-1 0 0,0-1 0 0 0,1 1 1 0 0,-1 0-1 0 0,1-1 0 0 0,0 1 0 0 0,1 0 1 0 0,0 11-1 0 0,0-15 12 0 0,1 0 0 0 0,-1-1 0 0 0,1 1 0 0 0,-1-1 0 0 0,1 1 0 0 0,0-1 0 0 0,0 1 0 0 0,0-1 0 0 0,0 1 0 0 0,0-1 0 0 0,0 0 0 0 0,0 1 0 0 0,0-1 0 0 0,0 0 0 0 0,1 0 0 0 0,-1 0 0 0 0,0 0 0 0 0,1 0 0 0 0,-1 0 0 0 0,1-1 0 0 0,-1 1 0 0 0,1 0 0 0 0,-1-1 0 0 0,1 1 0 0 0,0-1 0 0 0,-1 1 0 0 0,1-1-1 0 0,0 0 1 0 0,-1 0 0 0 0,1 0 0 0 0,0 0 0 0 0,-1 0 0 0 0,1 0 0 0 0,0 0 0 0 0,-1 0 0 0 0,4-2 0 0 0,2 1 12 0 0,1 0-1 0 0,-1 0 0 0 0,0-1 1 0 0,0-1-1 0 0,0 1 0 0 0,0-1 1 0 0,7-4-1 0 0,-7 2 1 0 0,0 0 0 0 0,-1 0 1 0 0,0-1-1 0 0,0 0 0 0 0,0 0 0 0 0,-1-1 0 0 0,0 1 0 0 0,6-12 1 0 0,-9 15-28 0 0,0 0 0 0 0,0 0 0 0 0,-1 0 0 0 0,1 0 0 0 0,-1 0 0 0 0,0-1 0 0 0,0 1 0 0 0,0 0 0 0 0,0-1 0 0 0,-1 1 0 0 0,0-1 0 0 0,1 1 0 0 0,-1-1 0 0 0,0 1 0 0 0,0-1 0 0 0,-1 1 0 0 0,1 0 0 0 0,-1-1 0 0 0,0 1 0 0 0,0-1 0 0 0,0 1 0 0 0,-3-7 0 0 0,2 8 12 0 0,0 0 1 0 0,0 0 0 0 0,0 0 0 0 0,-1 1 0 0 0,1-1 0 0 0,-1 0 0 0 0,1 1-1 0 0,-1-1 1 0 0,1 1 0 0 0,-1 0 0 0 0,0 0 0 0 0,1 0 0 0 0,-1 0 0 0 0,0 1-1 0 0,0-1 1 0 0,0 1 0 0 0,0-1 0 0 0,0 1 0 0 0,0 0 0 0 0,1 0 0 0 0,-1 1-1 0 0,0-1 1 0 0,0 0 0 0 0,0 1 0 0 0,0 0 0 0 0,0 0 0 0 0,1 0-1 0 0,-6 2 1 0 0,-2 1 77 0 0,0 0 0 0 0,0 0 0 0 0,1 1 0 0 0,-1 0 0 0 0,1 1 0 0 0,-14 11 0 0 0,20-14-61 0 0,0 0 0 0 0,1-1 0 0 0,-1 1 0 0 0,1 0 0 0 0,-1 0 0 0 0,1 1 0 0 0,0-1 0 0 0,0 0 0 0 0,1 1-1 0 0,-1-1 1 0 0,1 1 0 0 0,-1-1 0 0 0,1 1 0 0 0,0 0 0 0 0,1 0 0 0 0,-1 3 0 0 0,0-4-430 0 0,2 1 1 0 0,-1-1-1 0 0,0 0 1 0 0,1 0 0 0 0,-1 0-1 0 0,1 0 1 0 0,0 0-1 0 0,0 0 1 0 0,0 0-1 0 0,0-1 1 0 0,0 1-1 0 0,3 3 1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57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11 1252 0 0,'0'0'16745'0'0,"10"6"-14224"0"0,30-14-2467 0 0,-35 6-57 0 0,-1 1 1 0 0,0-1 0 0 0,0 1 0 0 0,1 0-1 0 0,-1 0 1 0 0,0 1 0 0 0,1-1-1 0 0,-1 1 1 0 0,1 0 0 0 0,-1 0 0 0 0,0 1-1 0 0,1-1 1 0 0,-1 1 0 0 0,1 0-1 0 0,4 2 1 0 0,-8-2 42 0 0,1 1 0 0 0,-1-1 0 0 0,0 1-1 0 0,1 0 1 0 0,-1-1 0 0 0,0 1 0 0 0,0 0-1 0 0,0 0 1 0 0,-1 0 0 0 0,1 0 0 0 0,0 0 0 0 0,-1 0-1 0 0,1 0 1 0 0,-1 0 0 0 0,0 0 0 0 0,0 0 0 0 0,0 0-1 0 0,0 0 1 0 0,0 1 0 0 0,0-1 0 0 0,0 0-1 0 0,-1 0 1 0 0,1 0 0 0 0,-1 0 0 0 0,1 0 0 0 0,-1 0-1 0 0,0 0 1 0 0,-2 3 0 0 0,-28 60 459 0 0,29-61-536 0 0,-4 16 105 0 0,20-18 118 0 0,10-1-158 0 0,-14 1-27 0 0,0 0 1 0 0,0 1-1 0 0,-1 1 0 0 0,1-1 1 0 0,11 7-1 0 0,-18-8 31 0 0,-1-1-1 0 0,0 0 0 0 0,0 0 0 0 0,0 1 0 0 0,-1-1 0 0 0,1 1 0 0 0,0 0 1 0 0,-1 0-1 0 0,1-1 0 0 0,-1 1 0 0 0,1 0 0 0 0,1 4 0 0 0,-2-5 16 0 0,-1 0-1 0 0,0 1 0 0 0,0-1 1 0 0,0 0-1 0 0,1 0 0 0 0,-1 1 1 0 0,0-1-1 0 0,-1 0 0 0 0,1 0 1 0 0,0 1-1 0 0,0-1 0 0 0,0 0 1 0 0,-1 0-1 0 0,1 1 0 0 0,-1-1 1 0 0,1 0-1 0 0,-1 0 0 0 0,1 0 1 0 0,-1 0-1 0 0,0 0 0 0 0,1 0 1 0 0,-1 0-1 0 0,0 0 1 0 0,0 0-1 0 0,0 0 0 0 0,-1 1 1 0 0,-7 7 21 0 0,-1-1 0 0 0,0 0 1 0 0,0-1-1 0 0,-1 0 1 0 0,0 0-1 0 0,0-1 1 0 0,-15 5-1 0 0,18-7 33 0 0,1-2 0 0 0,-1 1 0 0 0,0-1 0 0 0,1 0 0 0 0,-1-1 0 0 0,0 0 0 0 0,0 0 0 0 0,0-1 0 0 0,0 0 0 0 0,0 0 0 0 0,0-1 0 0 0,-16-3 0 0 0,23 4-166 0 0,-1-1 0 0 0,1 1 0 0 0,0-1 0 0 0,0 1 1 0 0,-1-1-1 0 0,1 0 0 0 0,0 0 0 0 0,0 0 0 0 0,0 1 0 0 0,0-1 1 0 0,0 0-1 0 0,0 0 0 0 0,0 0 0 0 0,0-1 0 0 0,0 1 0 0 0,1 0 1 0 0,-1 0-1 0 0,0 0 0 0 0,1-1 0 0 0,-1 1 0 0 0,1 0 0 0 0,-1-1 1 0 0,1 1-1 0 0,0 0 0 0 0,-1-1 0 0 0,1 1 0 0 0,0 0 0 0 0,0-1 1 0 0,0 1-1 0 0,0-1 0 0 0,0 1 0 0 0,1-3 0 0 0,-2-9-2974 0 0,-1 1-2311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58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5929 0 0,'0'0'13761'0'0,"29"2"-11453"0"0,-1-2-2164 0 0,1-1-1 0 0,-1-1 1 0 0,0-1 0 0 0,0-2-1 0 0,0 0 1 0 0,33-13-1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58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5124 0 0,'0'0'12077'0'0,"0"11"-10767"0"0,15 277 2972 0 0,-15-273-4154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4:59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4420 0 0,'0'0'19385'0'0,"33"-3"-19303"0"0,-2-5 499 0 0,6-2-226 0 0,0 2-1 0 0,1 2 1 0 0,63-3 0 0 0,-101 9-174 0 0,-35 2-5281 0 0,33-3 4058 0 0,0 0 0 0 0,0 1 0 0 0,0-1 0 0 0,0 0 1 0 0,0 0-1 0 0,0 0 0 0 0,0 0 0 0 0,0 0 0 0 0,0-1 0 0 0,1 1 0 0 0,-3-3 0 0 0,-4-7-5587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00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3512 0 0,'0'0'17210'0'0,"6"30"-15202"0"0,-1 308 641 0 0,-4-331-2271 0 0,0-7-1078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01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3100 0 0,'0'-4'21195'0'0,"128"4"-20454"0"0,-113 7-454 0 0,-2-2-2544 0 0,-18-19-6934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01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7553 0 0,'0'0'14548'0'0,"6"2"-13963"0"0,15 4 196 0 0,1 0 0 0 0,29 2-1 0 0,4-3-3147 0 0,-67-9-3301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02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10769 0 0,'0'0'12296'0'0,"20"-2"-12246"0"0,1-8-530 0 0,28-10 1240 0 0,-32 16-4399 0 0,0 2-4024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03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42 7113 0 0,'0'0'13612'0'0,"-4"3"-13034"0"0,-5 5-265 0 0,6-5 1523 0 0,14-11-1038 0 0,-2 2-779 0 0,0 0 1 0 0,0 1 0 0 0,1 0 0 0 0,0 0 0 0 0,0 1 0 0 0,0 0 0 0 0,1 1 0 0 0,-1 0 0 0 0,1 1 0 0 0,0 0-1 0 0,0 1 1 0 0,20-1 0 0 0,-30 3-11 0 0,0 0 0 0 0,0 0-1 0 0,0-1 1 0 0,0 1 0 0 0,0 0-1 0 0,-1 0 1 0 0,1 0 0 0 0,0 0 0 0 0,0 0-1 0 0,-1 0 1 0 0,1 0 0 0 0,0 0-1 0 0,-1 0 1 0 0,1 0 0 0 0,-1 0 0 0 0,0 1-1 0 0,1-1 1 0 0,-1 0 0 0 0,0 0-1 0 0,0 0 1 0 0,0 1 0 0 0,1-1 0 0 0,-1 0-1 0 0,-1 0 1 0 0,1 0 0 0 0,0 1-1 0 0,0-1 1 0 0,0 0 0 0 0,-1 0-1 0 0,1 0 1 0 0,-1 2 0 0 0,-10 40 184 0 0,-39 66-49 0 0,133-105 1102 0 0,-76-3-1249 0 0,-1 1-1 0 0,1-1 1 0 0,-1 2-1 0 0,0-1 1 0 0,0 1-1 0 0,0 0 1 0 0,0 0-1 0 0,-1 0 1 0 0,1 1-1 0 0,-1 0 1 0 0,8 7-1 0 0,-12-10 15 0 0,1 1-1 0 0,-1 0 1 0 0,0 0 0 0 0,1-1-1 0 0,-1 1 1 0 0,0 0 0 0 0,0 0-1 0 0,0 0 1 0 0,0 0-1 0 0,0 1 1 0 0,-1-1 0 0 0,1 0-1 0 0,-1 0 1 0 0,1 0-1 0 0,-1 1 1 0 0,0-1 0 0 0,0 0-1 0 0,0 0 1 0 0,0 1 0 0 0,0-1-1 0 0,-1 0 1 0 0,1 0-1 0 0,0 1 1 0 0,-1-1 0 0 0,0 0-1 0 0,0 0 1 0 0,1 0-1 0 0,-1 0 1 0 0,0 0 0 0 0,-1 0-1 0 0,1 0 1 0 0,0 0 0 0 0,-1-1-1 0 0,1 1 1 0 0,-4 3-1 0 0,-2 2 15 0 0,-1 0 1 0 0,0 0-1 0 0,0-1 0 0 0,0 0 0 0 0,-1 0 0 0 0,0-1 0 0 0,0 0 0 0 0,-1-1 0 0 0,-16 6 0 0 0,10-5 117 0 0,0-1 1 0 0,0-1-1 0 0,0 0 1 0 0,-1-1-1 0 0,-20 1 1 0 0,35-3-121 0 0,-1 0 1 0 0,1 0-1 0 0,-1 0 1 0 0,0 0 0 0 0,1-1-1 0 0,-1 1 1 0 0,1-1-1 0 0,-1 1 1 0 0,1-1-1 0 0,-1 0 1 0 0,1 0-1 0 0,0 0 1 0 0,-1 0-1 0 0,1-1 1 0 0,0 1-1 0 0,0 0 1 0 0,0-1 0 0 0,0 0-1 0 0,0 0 1 0 0,-2-2-1 0 0,0-1-380 0 0,2 0-1 0 0,-1-1 1 0 0,1 1 0 0 0,-1-1-1 0 0,2 1 1 0 0,-1-1 0 0 0,-1-6-1 0 0,2 6-281 0 0,-3-3-2746 0 0,-7 2-3913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12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2660 0 0,'0'0'9289'0'0,"67"0"-9705"0"0,-52 2-588 0 0,-2 2-820 0 0,2-2-996 0 0,3 0-3065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1:07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1396 0 0,'2'2'13358'0'0,"1"0"-12635"0"0,36 2-146 0 0,1 0 0 0 0,-1-3 0 0 0,42-3 0 0 0,-35 0-462 0 0,216-10 22 0 0,94-1 148 0 0,-125 19-896 0 0,-225-6-829 0 0,-10 0 495 0 0,-39-3-6464 0 0,29 0 2432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13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4940 0 0,'0'0'4381'0'0,"84"-4"-5677"0"0,-66 2-484 0 0,18 0-981 0 0</inkml:trace>
  <inkml:trace contextRef="#ctx0" brushRef="#br0" timeOffset="1">482 36 1408 0 0,'0'0'11989'0'0,"71"-22"-11925"0"0,-56 20-64 0 0,8 0 0 0 0,0 0-80 0 0,8 2-1060 0 0,-14 0-696 0 0,17 0-2432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13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3360 0 0,'0'0'10993'0'0,"69"-8"-12597"0"0,-46 8-12 0 0,5 0-1280 0 0,-5 2 752 0 0,17 2-3513 0 0</inkml:trace>
  <inkml:trace contextRef="#ctx0" brushRef="#br0" timeOffset="1">658 0 364 0 0,'0'0'10945'0'0,"23"22"-11481"0"0,-21-18-576 0 0,4 2-608 0 0,-6 0-1185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13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1252 0 0,'0'0'6979'0'0,"11"0"-6579"0"0,161 4 920 0 0,-29 2-730 0 0,-37-8-1279 0 0,-34-5-4264 0 0,-46 4 2166 0 0</inkml:trace>
  <inkml:trace contextRef="#ctx0" brushRef="#br0" timeOffset="1">716 0 1944 0 0,'0'0'7145'0'0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50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1 207 1068 0 0,'0'0'10206'0'0,"1"5"-9516"0"0,3 17 6992 0 0,15-33-6578 0 0,-2-10-734 0 0,0 0 1 0 0,-1-2-1 0 0,-1 1 1 0 0,-1-2-1 0 0,-1 0 1 0 0,-1-1-1 0 0,12-37 1 0 0,-16 91-480 0 0,-2 22 250 0 0,-5 21-127 0 0,-1-45-12 0 0,1 0 0 0 0,4 29 0 0 0,-5-53 63 0 0,-1 0 0 0 0,0 0 0 0 0,0 0 0 0 0,-1 0 0 0 0,1 0 0 0 0,-1 0 0 0 0,1 0 0 0 0,-1 0 0 0 0,0 0 0 0 0,0-1 0 0 0,0 1 0 0 0,0-1 0 0 0,-1 0 0 0 0,1 1 0 0 0,-1-1 0 0 0,1 0 0 0 0,-1 0 0 0 0,0-1 0 0 0,0 1 0 0 0,0-1 0 0 0,0 1 0 0 0,0-1 0 0 0,-3 1 0 0 0,6-2 215 0 0,38 1-480 0 0,-28-2 248 0 0,91 1 298 0 0,-100 0-86 0 0,-47 18 622 0 0,37-13-869 0 0,-2-1-1 0 0,1 0 0 0 0,0-1 0 0 0,-1 0 0 0 0,1-1 1 0 0,-13 1-1 0 0,23-3 0 0 0,25-8-436 0 0,-6-1 583 0 0,-15 7-99 0 0,1 0 0 0 0,-1 0 0 0 0,1 0 0 0 0,0 0 0 0 0,-1 1 0 0 0,1-1 0 0 0,8 0 0 0 0,-13 2-58 0 0,-13-7-6188 0 0,-5 0-2100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57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11 171 2844 0 0,'0'0'9797'0'0,"-1"10"-8679"0"0,-3 4-676 0 0,0 6 107 0 0,3 2 4430 0 0,7-32-1469 0 0,11-14-2555 0 0,-4 3-829 0 0,0 0 1 0 0,-2 0 0 0 0,0-1-1 0 0,-2-1 1 0 0,0 0 0 0 0,-1 0-1 0 0,4-25 1 0 0,-15 106 50 0 0,3-38-116 0 0,0 0 1 0 0,2 0-1 0 0,0 0 1 0 0,7 27-1 0 0,-7-30-697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57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3708 0 0,'0'0'15439'0'0,"5"0"-15116"0"0,3-1 76 0 0,0 0 1 0 0,-1-1-1 0 0,1 0 0 0 0,13-6 1 0 0,22-6-1114 0 0,-17 10-4790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57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38 9169 0 0,'0'0'11126'0'0,"-1"1"-10643"0"0,3-2-305 0 0,15-7 46 0 0,1 1 0 0 0,-1 1 0 0 0,31-7 0 0 0,-44 12-230 0 0,0 0 1 0 0,1 0-1 0 0,0 1 1 0 0,-1 0-1 0 0,1-1 0 0 0,-1 2 1 0 0,1-1-1 0 0,-1 0 0 0 0,1 1 1 0 0,-1 0-1 0 0,1 0 1 0 0,-1 0-1 0 0,0 0 0 0 0,1 1 1 0 0,-1 0-1 0 0,0 0 0 0 0,0 0 1 0 0,0 0-1 0 0,0 1 1 0 0,6 5-1 0 0,-8-6 21 0 0,0 1-1 0 0,0-1 1 0 0,-1 1 0 0 0,1-1 0 0 0,-1 1-1 0 0,0 0 1 0 0,1-1 0 0 0,-1 1-1 0 0,0 0 1 0 0,-1 0 0 0 0,1 0 0 0 0,0 0-1 0 0,-1 0 1 0 0,0 0 0 0 0,1 0-1 0 0,-1 0 1 0 0,-1 0 0 0 0,1 0 0 0 0,0 0-1 0 0,-1 0 1 0 0,1 0 0 0 0,-1 0-1 0 0,0 0 1 0 0,0 0 0 0 0,0 0 0 0 0,0-1-1 0 0,-1 1 1 0 0,1 0 0 0 0,-1-1-1 0 0,-1 3 1 0 0,-4 5 130 0 0,0 0 0 0 0,-1 0-1 0 0,0-1 1 0 0,-1 0-1 0 0,-17 13 1 0 0,51 9-620 0 0,-12-16 525 0 0,19 28 92 0 0,-31-41-72 0 0,0 0 0 0 0,0 0-1 0 0,0 1 1 0 0,0-1 0 0 0,0 0 0 0 0,-1 1-1 0 0,1-1 1 0 0,-1 0 0 0 0,1 1-1 0 0,-1-1 1 0 0,0 1 0 0 0,0-1-1 0 0,0 0 1 0 0,0 1 0 0 0,-1-1-1 0 0,1 1 1 0 0,0-1 0 0 0,-2 4 0 0 0,1-4-21 0 0,0-1 1 0 0,0 0-1 0 0,-1 1 1 0 0,1-1-1 0 0,0 0 1 0 0,0 0 0 0 0,-1 0-1 0 0,1 0 1 0 0,0 0-1 0 0,-1-1 1 0 0,1 1-1 0 0,-1 0 1 0 0,1-1 0 0 0,-1 1-1 0 0,0-1 1 0 0,1 1-1 0 0,-1-1 1 0 0,1 0-1 0 0,-1 1 1 0 0,-3-1 0 0 0,-41 0 36 0 0,34 0-13 0 0,-6 0-139 0 0,0-1 0 0 0,1 0-1 0 0,-1-1 1 0 0,0-1-1 0 0,1-1 1 0 0,0 0 0 0 0,0-2-1 0 0,-24-9 1 0 0,30 2-1803 0 0,10 4-1447 0 0,0-4-3605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6:01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1 163 432 0 0,'0'0'13447'0'0,"0"-6"-12891"0"0,-1 1-338 0 0,1 1 1 0 0,0-1-1 0 0,0 0 0 0 0,1 0 0 0 0,-1 0 0 0 0,1 0 0 0 0,0 0 0 0 0,1 1 0 0 0,-1-1 0 0 0,1 0 0 0 0,-1 1 0 0 0,2-1 1 0 0,-1 1-1 0 0,0 0 0 0 0,1 0 0 0 0,0 0 0 0 0,3-4 0 0 0,2-1 71 0 0,0 0 1 0 0,0 1-1 0 0,1 0 0 0 0,13-10 1 0 0,-19 16-260 0 0,-1 0 0 0 0,1 0 0 0 0,0 0 0 0 0,0 0 0 0 0,0 1 0 0 0,0-1 0 0 0,0 1 1 0 0,0 0-1 0 0,1 0 0 0 0,-1 0 0 0 0,0 1 0 0 0,1-1 0 0 0,-1 1 0 0 0,0-1 0 0 0,1 1 0 0 0,-1 0 0 0 0,1 1 1 0 0,-1-1-1 0 0,0 0 0 0 0,4 2 0 0 0,-5-1-20 0 0,-1 0 0 0 0,0 0 0 0 0,1 0 0 0 0,-1 1 0 0 0,0-1 0 0 0,0 0 0 0 0,0 1 0 0 0,0-1 0 0 0,0 1 0 0 0,0-1 0 0 0,0 1 0 0 0,-1 0 0 0 0,1-1 0 0 0,0 1 0 0 0,-1 0 0 0 0,1-1 0 0 0,-1 1 0 0 0,0 0 0 0 0,0 0 0 0 0,1-1 0 0 0,-1 1 0 0 0,0 0 0 0 0,-1 3 0 0 0,1 0 28 0 0,0-1 0 0 0,-1 1 0 0 0,1 0 0 0 0,-1-1 0 0 0,0 1 0 0 0,0 0 0 0 0,-4 7 0 0 0,-7 6-5 0 0,0-1 0 0 0,-1-1-1 0 0,-1 0 1 0 0,-24 21 0 0 0,-17 21 69 0 0,54-58-98 0 0,1 0-1 0 0,0 0 1 0 0,0 0-1 0 0,-1 0 1 0 0,1 1 0 0 0,0-1-1 0 0,0 0 1 0 0,-1 0 0 0 0,1 0-1 0 0,0 1 1 0 0,0-1 0 0 0,0 0-1 0 0,0 0 1 0 0,-1 1-1 0 0,1-1 1 0 0,0 0 0 0 0,0 1-1 0 0,0-1 1 0 0,0 0 0 0 0,0 0-1 0 0,0 1 1 0 0,0-1 0 0 0,0 0-1 0 0,0 1 1 0 0,0-1-1 0 0,0 0 1 0 0,0 1 0 0 0,0-1-1 0 0,0 0 1 0 0,0 0 0 0 0,0 1-1 0 0,0-1 1 0 0,0 0 0 0 0,0 1-1 0 0,1-1 1 0 0,-1 0-1 0 0,0 0 1 0 0,0 1 0 0 0,0-1-1 0 0,0 0 1 0 0,1 0 0 0 0,-1 1-1 0 0,0-1 1 0 0,0 0 0 0 0,0 0-1 0 0,1 0 1 0 0,-1 1 0 0 0,0-1-1 0 0,0 0 1 0 0,1 0-1 0 0,-1 0 1 0 0,1 0 0 0 0,25 3 499 0 0,28-10 1189 0 0,-43 4-1391 0 0,1 1 0 0 0,-1 1 0 0 0,0 0 0 0 0,23 1 0 0 0,-29 0-294 0 0,0 1-1 0 0,0 0 0 0 0,0 1 1 0 0,-1-1-1 0 0,1 1 1 0 0,0 0-1 0 0,-1 0 0 0 0,1 0 1 0 0,-1 1-1 0 0,1-1 0 0 0,-1 1 1 0 0,0 0-1 0 0,5 6 0 0 0,12 3-1203 0 0,-7-11-3158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6:31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14 240 848 0 0,'0'0'10721'0'0,"-12"7"-3170"0"0,23-23-7038 0 0,0 0-1 0 0,-2 0 1 0 0,15-33 0 0 0,7-12 33 0 0,-27 53-410 0 0,0 0-1 0 0,0 1 0 0 0,-1-1 0 0 0,0-1 0 0 0,0 1 1 0 0,-1 0-1 0 0,0-1 0 0 0,1-10 0 0 0,-3 18-108 0 0,4 12 133 0 0,0 0 0 0 0,0 0 0 0 0,-1 0 0 0 0,-1 1-1 0 0,0-1 1 0 0,1 17 0 0 0,0 82 341 0 0,-2-31-504 0 0,3 70 377 0 0,-4-188 461 0 0,0-13-703 0 0,1-33-140 0 0,-12-87 0 0 0,4 144 57 0 0,6 27-50 0 0,1 1 0 0 0,-1 0-1 0 0,1-1 1 0 0,0 1 0 0 0,-1 0 0 0 0,1-1 0 0 0,-1 1-1 0 0,1 0 1 0 0,-1 0 0 0 0,1 0 0 0 0,-1-1-1 0 0,1 1 1 0 0,-1 0 0 0 0,1 0 0 0 0,-1 0-1 0 0,0 0 1 0 0,1 0 0 0 0,-1 0 0 0 0,1 0-1 0 0,-1 0 1 0 0,1 0 0 0 0,-1 0 0 0 0,1 0 0 0 0,-1 1-1 0 0,1-1 1 0 0,-1 0 0 0 0,1 0 0 0 0,-1 0-1 0 0,1 1 1 0 0,-1-1 0 0 0,1 0 0 0 0,-1 1-1 0 0,1-1 1 0 0,0 0 0 0 0,-1 1 0 0 0,1-1 0 0 0,-1 0-1 0 0,1 1 1 0 0,0-1 0 0 0,-1 1 0 0 0,1-1-1 0 0,0 1 1 0 0,0-1 0 0 0,-1 1 0 0 0,1-1-1 0 0,0 1 1 0 0,0-1 0 0 0,0 2 0 0 0,-15 16-28 0 0,1 0 1 0 0,1 1-1 0 0,0 1 1 0 0,2 1-1 0 0,0-1 1 0 0,2 2-1 0 0,-12 36 1 0 0,44-135-90 0 0,38-45 80 0 0,-26 57 36 0 0,-31 79 74 0 0,-1 30 74 0 0,-2 55 46 0 0,-8 86-140 0 0,7-180 110 0 0,0-4-150 0 0,0-1-1 0 0,0 0 1 0 0,0 0-1 0 0,0 0 1 0 0,0 0 0 0 0,0 0-1 0 0,0 0 1 0 0,0 0 0 0 0,0 0-1 0 0,0 1 1 0 0,0-1 0 0 0,1 0-1 0 0,-1 0 1 0 0,0 0-1 0 0,0 0 1 0 0,0 0 0 0 0,0 0-1 0 0,0 1 1 0 0,0-1 0 0 0,-1 0-1 0 0,1 0 1 0 0,0 0 0 0 0,0 0-1 0 0,0 0 1 0 0,0 0-1 0 0,0 1 1 0 0,0-1 0 0 0,0 0-1 0 0,0 0 1 0 0,0 0 0 0 0,0 0-1 0 0,0 0 1 0 0,0 0 0 0 0,0 0-1 0 0,0 0 1 0 0,-1 1-1 0 0,1-1 1 0 0,0 0 0 0 0,0 0-1 0 0,0 0 1 0 0,0 0 0 0 0,0 0-1 0 0,0 0 1 0 0,0 0 0 0 0,-1 0-1 0 0,1 0 1 0 0,0 0-1 0 0,0 0 1 0 0,0 0 0 0 0,0 0-1 0 0,0 0 1 0 0,0 0 0 0 0,0 0-1 0 0,-1 0 1 0 0,1 0 0 0 0,0 0-1 0 0,0 0 1 0 0,0 0-1 0 0,0 0 1 0 0,0 0 0 0 0,-15 1-26 0 0,-8 7-129 0 0,45-4-170 0 0,10-2 310 0 0,-26-1-16 0 0,1 0-1 0 0,0 0 0 0 0,0-1 0 0 0,-1 0 0 0 0,1-1 0 0 0,0 1 0 0 0,12-4 0 0 0,-19 4-80 0 0,0 0-1 0 0,0-1 1 0 0,1 1-1 0 0,-1 0 0 0 0,0-1 1 0 0,0 1-1 0 0,0 0 1 0 0,0-1-1 0 0,0 1 0 0 0,0 0 1 0 0,1-1-1 0 0,-1 1 1 0 0,0-1-1 0 0,0 1 0 0 0,0 0 1 0 0,0-1-1 0 0,0 1 1 0 0,0 0-1 0 0,0-1 0 0 0,-1 1 1 0 0,1 0-1 0 0,0-1 1 0 0,0 1-1 0 0,0 0 0 0 0,0-1 1 0 0,0 1-1 0 0,0 0 1 0 0,-1-1-1 0 0,1 1 0 0 0,0 0 1 0 0,0-1-1 0 0,-1 1 1 0 0,1 0-1 0 0,0 0 0 0 0,0-1 1 0 0,-1 1-1 0 0,1 0 1 0 0,0 0-1 0 0,-1-1 0 0 0,1 1 1 0 0,0 0-1 0 0,-1 0 0 0 0,1 0 1 0 0,0 0-1 0 0,-1 0 1 0 0,1-1-1 0 0,0 1 0 0 0,-1 0 1 0 0,1 0-1 0 0,0 0 1 0 0,-1 0-1 0 0,1 0 0 0 0,0 0 1 0 0,-1 0-1 0 0,-17-6-4801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6:35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1 233 5308 0 0,'0'0'13303'0'0,"9"-3"-12517"0"0,-1-1-571 0 0,0-1 0 0 0,0 1 0 0 0,0-1 0 0 0,-1 0 0 0 0,1-1 0 0 0,-1 0-1 0 0,-1 0 1 0 0,1-1 0 0 0,-1 1 0 0 0,0-1 0 0 0,8-14 0 0 0,-3 4 124 0 0,-1-1-1 0 0,-1-1 1 0 0,-1 0-1 0 0,-1 0 1 0 0,9-36 0 0 0,-21 94-157 0 0,1 1 0 0 0,3 65 0 0 0,1-82-162 0 0,2-11 221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1:08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12 4712 0 0,'0'0'4003'0'0,"14"-1"-2113"0"0,245-1 3400 0 0,147 33-2680 0 0,-361-27-3715 0 0,47-2 0 0 0,-88-2 716 0 0,8 52-2297 0 0,-7 13 4196 0 0,-5 78 1 0 0,1 22-1555 0 0,2-85 118 0 0,-3-79 74 0 0,-6-45 905 0 0,1-18-386 0 0,5-114 1 0 0,3 72-525 0 0,5-7 377 0 0,-8 150-471 0 0,3-1 1 0 0,1 1-1 0 0,2-1 1 0 0,2 0-1 0 0,1 0 1 0 0,2-1-1 0 0,16 39 1 0 0,-22-64-50 0 0,20 40-1 0 0,-25-96 379 0 0,-15-93-376 0 0,7 83 48 0 0,-1-70 0 0 0,9 187 72 0 0,13 104 0 0 0,-11-154-110 0 0,-1-3 13 0 0,0 1 0 0 0,1 0 0 0 0,1-1 0 0 0,0 0 0 0 0,0 0 1 0 0,9 18-1 0 0,-9-78 1617 0 0,-6 4-1630 0 0,-2 1 0 0 0,-2-1 0 0 0,-2 1 0 0 0,-18-54 0 0 0,23 90-148 0 0,0 11 34 0 0,-2 22 17 0 0,5-22 103 0 0,1 0 0 0 0,0 1-1 0 0,0-1 1 0 0,-1 0 0 0 0,0 0 0 0 0,1 1-1 0 0,-1-1 1 0 0,0 0 0 0 0,0 0-1 0 0,0 0 1 0 0,0 0 0 0 0,-3 3 0 0 0,-10-7-101 0 0,-1 0 0 0 0,0 0 0 0 0,1-2 0 0 0,-28-9 0 0 0,-21-6-268 0 0,-223-26-638 0 0,0-1-369 0 0,279 45 1217 0 0,-89-15-34 0 0,86 14-180 0 0,-1 2 0 0 0,1-1 1 0 0,-1 1-1 0 0,1 1 0 0 0,0 0 1 0 0,-21 5-1 0 0,31-6 226 0 0,-1 0 1 0 0,1 0 0 0 0,-1 0-1 0 0,1 0 1 0 0,0 0 0 0 0,-1 0-1 0 0,1 0 1 0 0,-1 0-1 0 0,1 0 1 0 0,0 0 0 0 0,-1 0-1 0 0,1 0 1 0 0,-1 0 0 0 0,1 1-1 0 0,0-1 1 0 0,-1 0 0 0 0,1 0-1 0 0,0 0 1 0 0,-1 1-1 0 0,1-1 1 0 0,0 0 0 0 0,-1 1-1 0 0,1-1 1 0 0,0 0 0 0 0,0 0-1 0 0,-1 1 1 0 0,1-1-1 0 0,0 0 1 0 0,0 1 0 0 0,0-1-1 0 0,-1 1 1 0 0,1-1 0 0 0,0 0-1 0 0,0 1 1 0 0,0-1-1 0 0,0 1 1 0 0,0-1 0 0 0,0 0-1 0 0,0 1 1 0 0,0-1 0 0 0,0 1-1 0 0,0-1 1 0 0,0 1-1 0 0,18 10-1030 0 0,28 1 1759 0 0,15 0 441 0 0,7 2-221 0 0,2-2 0 0 0,-1-4 0 0 0,108 0 0 0 0,-148-14-626 0 0,-28 6-178 0 0,-1 0-1 0 0,1 0 1 0 0,-1 0-1 0 0,1 0 1 0 0,-1 0-1 0 0,1 0 1 0 0,-1-1-1 0 0,1 1 1 0 0,-1 0-1 0 0,1 0 1 0 0,-1 0-1 0 0,1 0 1 0 0,-1-1-1 0 0,1 1 1 0 0,-1 0-1 0 0,1 0 1 0 0,-1-1-1 0 0,0 1 1 0 0,1 0-1 0 0,-1-1 1 0 0,1 1-1 0 0,-1-1 0 0 0,0 1 1 0 0,1 0-1 0 0,-1-1 1 0 0,0 1-1 0 0,0-1 1 0 0,1 1-1 0 0,-1-1 1 0 0,0 1-1 0 0,0-1 1 0 0,0 1-1 0 0,0-1 1 0 0,0 1-1 0 0,1-1 1 0 0,-1 1-1 0 0,0-1 1 0 0,0 1-1 0 0,0-1 1 0 0,0 1-1 0 0,0-1 1 0 0,-1 0-1 0 0,1 1 1 0 0,0-1-1 0 0,0 1 1 0 0,0-1-1 0 0,0 1 1 0 0,-1-1-1 0 0,1 1 0 0 0,0 0 1 0 0,-1-2-1 0 0,-3 0-58 0 0,-1 0 0 0 0,0 1 0 0 0,0-1 0 0 0,1 1 0 0 0,-1 0 0 0 0,0 0 0 0 0,0 1 0 0 0,0-1 0 0 0,0 1-1 0 0,0 0 1 0 0,-7 1 0 0 0,5-1-56 0 0,-21 0-217 0 0,-11 0 44 0 0,-40 4-1 0 0,68-3 258 0 0,1 1 0 0 0,-1 0-1 0 0,1 1 1 0 0,0 0 0 0 0,0 0 0 0 0,0 1 0 0 0,1 0-1 0 0,-18 11 1 0 0,26-15 2 0 0,1 0-1 0 0,-1 0 1 0 0,1 0 0 0 0,-1 0-1 0 0,1 1 1 0 0,0-1-1 0 0,-1 0 1 0 0,1 0-1 0 0,-1 1 1 0 0,1-1-1 0 0,0 0 1 0 0,-1 0-1 0 0,1 1 1 0 0,0-1 0 0 0,-1 1-1 0 0,1-1 1 0 0,0 0-1 0 0,-1 1 1 0 0,1-1-1 0 0,0 0 1 0 0,0 1-1 0 0,-1-1 1 0 0,1 1 0 0 0,0-1-1 0 0,0 1 1 0 0,0-1-1 0 0,0 1 1 0 0,0-1-1 0 0,0 1 1 0 0,0-1-1 0 0,0 1 1 0 0,0-1 0 0 0,0 0-1 0 0,0 1 1 0 0,0-1-1 0 0,0 1 1 0 0,0-1-1 0 0,0 1 1 0 0,0-1-1 0 0,0 1 1 0 0,1 0 0 0 0,22 7-761 0 0,31-4-2249 0 0,-54-4 2972 0 0,25 0-2771 0 0,5 0-1101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6:36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2492 0 0,'0'0'19580'0'0,"6"-1"-19524"0"0,107-42-105 0 0,-111 43-135 0 0,13-2-1783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6:36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60 6885 0 0,'0'0'15090'0'0,"8"-6"-14890"0"0,-3 3-172 0 0,62-34 264 0 0,-64 35-282 0 0,1 0 0 0 0,0 0 0 0 0,0 0 0 0 0,0 1 0 0 0,0 0 0 0 0,0 0 0 0 0,0 0 0 0 0,0 0 0 0 0,1 1 0 0 0,-1-1 0 0 0,0 1-1 0 0,0 0 1 0 0,1 0 0 0 0,-1 1 0 0 0,0-1 0 0 0,8 3 0 0 0,-10-2 28 0 0,-1 1 0 0 0,1-1 0 0 0,-1 1 1 0 0,1 0-1 0 0,-1-1 0 0 0,0 1 0 0 0,1 0 0 0 0,-1 0 0 0 0,0 0 0 0 0,0 0 1 0 0,0 0-1 0 0,-1 0 0 0 0,1 0 0 0 0,0 0 0 0 0,-1 0 0 0 0,1 0 0 0 0,-1 0 0 0 0,0 1 1 0 0,0-1-1 0 0,0 0 0 0 0,0 0 0 0 0,0 0 0 0 0,0 0 0 0 0,0 1 0 0 0,-1 1 1 0 0,-14 60 524 0 0,12-57-606 0 0,-7 23 80 0 0,6-22-51 0 0,1 1 0 0 0,1-1 0 0 0,-1 1-1 0 0,1-1 1 0 0,1 1 0 0 0,-1 13 380 0 0,-11 3 2270 0 0,7-16-2545 0 0,-40 58 83 0 0,41-61-175 0 0,1 0 1 0 0,-2 0 0 0 0,1 0-1 0 0,0-1 1 0 0,-1 0 0 0 0,0-1-1 0 0,0 1 1 0 0,-8 3 0 0 0,12-7-39 0 0,0 0 0 0 0,0 0 0 0 0,0 0 0 0 0,0-1 1 0 0,0 1-1 0 0,0-1 0 0 0,0 1 0 0 0,0-1 0 0 0,0 0 0 0 0,0 0 1 0 0,0 0-1 0 0,0 0 0 0 0,-1 0 0 0 0,1-1 0 0 0,0 1 0 0 0,0 0 1 0 0,0-1-1 0 0,0 0 0 0 0,0 1 0 0 0,0-1 0 0 0,0 0 0 0 0,0 0 1 0 0,0 0-1 0 0,1 0 0 0 0,-1-1 0 0 0,0 1 0 0 0,0 0 0 0 0,1-1 1 0 0,-1 1-1 0 0,-1-3 0 0 0,-3-4-1215 0 0,0-1 0 0 0,0 1 0 0 0,1-1 0 0 0,1 0 0 0 0,-5-12 0 0 0,-6-14-6545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6:39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6413 0 0,'0'0'9694'0'0,"3"-8"-3184"0"0,68 31-4847 0 0,-47-20-1541 0 0,-17-1-14 0 0,0-1 0 0 0,1 0 0 0 0,-1 0 0 0 0,1 0 1 0 0,-1-1-1 0 0,1 0 0 0 0,-1-1 0 0 0,0 0 0 0 0,1 0 0 0 0,-1 0 1 0 0,1-1-1 0 0,-1 0 0 0 0,0 0 0 0 0,0-1 0 0 0,7-3 0 0 0,12-18 237 0 0,5-3-220 0 0,-30 27-72 0 0,-1 0 1 0 0,0-1-1 0 0,0 1 1 0 0,0-1 0 0 0,0 1-1 0 0,0 0 1 0 0,0-1-1 0 0,0 1 1 0 0,0 0-1 0 0,0-1 1 0 0,0 1 0 0 0,0-1-1 0 0,-1 1 1 0 0,1 0-1 0 0,0-1 1 0 0,0 1-1 0 0,0 0 1 0 0,0-1 0 0 0,-1 1-1 0 0,1 0 1 0 0,0-1-1 0 0,0 1 1 0 0,0 0-1 0 0,-1 0 1 0 0,1-1 0 0 0,0 1-1 0 0,-1 0 1 0 0,1 0-1 0 0,0-1 1 0 0,0 1-1 0 0,-1 0 1 0 0,1 0-1 0 0,-1 0 1 0 0,1 0 0 0 0,0-1-1 0 0,-1 1 1 0 0,1 0-1 0 0,-1 0 1 0 0,-21-14-318 0 0,16 10 468 0 0,6 4-294 0 0,-1-1 1 0 0,1 0 0 0 0,0 1 0 0 0,-1-1 0 0 0,1 0 0 0 0,0 1-1 0 0,-1-1 1 0 0,1 0 0 0 0,0 1 0 0 0,0-1 0 0 0,0 0-1 0 0,0 1 1 0 0,0-1 0 0 0,0 0 0 0 0,0 0 0 0 0,0 1 0 0 0,0-1-1 0 0,0 0 1 0 0,0 1 0 0 0,0-1 0 0 0,0 0 0 0 0,1-1-1 0 0,14-8-9297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6:39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8101 0 0,'0'0'12348'0'0,"12"-1"-11774"0"0,-3 0-748 0 0,82-13 1213 0 0,-84 13-1399 0 0,0-1 0 0 0,0 0 0 0 0,0 0 0 0 0,0-1 0 0 0,0 1 0 0 0,-1-2-1 0 0,1 1 1 0 0,-1-1 0 0 0,0 0 0 0 0,0 0 0 0 0,7-7 0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6:39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11569 0 0,'0'0'12421'0'0,"73"-40"-12689"0"0,-55 38-240 0 0,-2 2-472 0 0,1 0-600 0 0,-4 2-3065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6:40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1 409 11821 0 0,'0'0'8905'0'0,"12"-14"-8607"0"0,47-69 190 0 0,93-170 1 0 0,-143 236-341 0 0,-6 14-13 0 0,-1-1 0 0 0,0 0 0 0 0,0 0 0 0 0,0 0 1 0 0,-1 0-1 0 0,1 0 0 0 0,-1-1 0 0 0,1-4 367 0 0,-7 30 342 0 0,-5 26-820 0 0,2 0 1 0 0,2 0-1 0 0,2 0 1 0 0,4 89-1 0 0,0-73 70 0 0,15 80-1557 0 0,-15-143 1316 0 0,0 0 0 0 0,0 1 0 0 0,-1-1 0 0 0,1 1 1 0 0,0-1-1 0 0,-1 0 0 0 0,1 1 0 0 0,0-1 0 0 0,-1 1 0 0 0,1-1 1 0 0,0 0-1 0 0,-1 0 0 0 0,1 1 0 0 0,-1-1 0 0 0,1 0 0 0 0,-1 0 1 0 0,1 0-1 0 0,-1 1 0 0 0,1-1 0 0 0,-1 0 0 0 0,1 0 0 0 0,-1 0 1 0 0,1 0-1 0 0,-1 0 0 0 0,1 0 0 0 0,-1 0 0 0 0,-2 1-1287 0 0,-16 2-6171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6:40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12177 0 0,'0'0'9329'0'0,"71"-2"-8201"0"0,-48-4-404 0 0,0 2-384 0 0,-5 0-220 0 0,-5 0-120 0 0,2 2-252 0 0,-5 2-584 0 0,-5 0-644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6:42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4946 2 1812 0 0,'0'0'7929'0'0,"38"-2"-1785"0"0,-36 5-5924 0 0,0 1 0 0 0,-1-1-1 0 0,1 0 1 0 0,-1 1 0 0 0,1 0-1 0 0,-1-1 1 0 0,0 1 0 0 0,-1 0-1 0 0,1-1 1 0 0,0 1 0 0 0,-1 0-1 0 0,0 0 1 0 0,0 0-1 0 0,0-1 1 0 0,-1 1 0 0 0,1 0-1 0 0,-2 6 1 0 0,-2 5-10 0 0,0-1-1 0 0,0 1 1 0 0,-8 14 0 0 0,-1-5 2 0 0,0 0 1 0 0,-1-2 0 0 0,-1 0-1 0 0,-1 0 1 0 0,-2-1-1 0 0,1-1 1 0 0,-2-1-1 0 0,-1-1 1 0 0,-37 27 0 0 0,-20 8 409 0 0,-120 60 0 0 0,156-91-721 0 0,-41 19 437 0 0,-1-4 1 0 0,-2-3-1 0 0,-105 26 1 0 0,-273 44 186 0 0,391-89-473 0 0,-413 52 370 0 0,-4-37-5 0 0,286-20-317 0 0,-8-4 113 0 0,0-10-1 0 0,-351-52 1 0 0,390 36-43 0 0,85 11-59 0 0,1-3 0 0 0,-127-36 0 0 0,66 5 44 0 0,42 14-10 0 0,-163-69 0 0 0,74 22-48 0 0,194 76-100 0 0,0 0 1 0 0,0 0 0 0 0,0 0-1 0 0,0 0 1 0 0,0 0-1 0 0,1 0 1 0 0,-1 0-1 0 0,0 0 1 0 0,0 0-1 0 0,0 1 1 0 0,0-1 0 0 0,0 0-1 0 0,0 0 1 0 0,0 0-1 0 0,0 0 1 0 0,0 0-1 0 0,0 0 1 0 0,0 0-1 0 0,0 0 1 0 0,0 0-1 0 0,0 0 1 0 0,0 1 0 0 0,0-1-1 0 0,0 0 1 0 0,0 0-1 0 0,0 0 1 0 0,0 0-1 0 0,0 0 1 0 0,0 0-1 0 0,0 0 1 0 0,0 0-1 0 0,0 0 1 0 0,0 0 0 0 0,0 1-1 0 0,0-1 1 0 0,0 0-1 0 0,0 0 1 0 0,0 0-1 0 0,0 0 1 0 0,0 0-1 0 0,-1 0 1 0 0,1 0-1 0 0,0 0 1 0 0,0 0 0 0 0,0 0-1 0 0,0 0 1 0 0,0 0-1 0 0,0 0 1 0 0,0 0-1 0 0,0 0 1 0 0,0 0-1 0 0,0 0 1 0 0,0 1-1 0 0,0-1 1 0 0,-1 0 0 0 0,1 0-1 0 0,0 0 1 0 0,0 0-1 0 0,0 0 1 0 0,0 0-1 0 0,9 12-326 0 0,8 17-158 0 0,-15-16 495 0 0,1 0 0 0 0,1-1 0 0 0,0 1 1 0 0,0-1-1 0 0,1 0 0 0 0,1-1 0 0 0,13 22 0 0 0,97 153-22 0 0,-116-184 656 0 0,-13-35 544 0 0,-50-62-1115 0 0,-85-112 29 0 0,147 207-105 0 0,1 0 0 0 0,-1-1-1 0 0,1 1 1 0 0,-1 0 0 0 0,1-1 0 0 0,-1 1 0 0 0,1-1 0 0 0,-1 1-1 0 0,1-1 1 0 0,-1 1 0 0 0,1-1 0 0 0,-1 1 0 0 0,1-1-1 0 0,0 1 1 0 0,-1-1 0 0 0,1 0 0 0 0,0 1 0 0 0,0-1-1 0 0,-1 0 1 0 0,1 1 0 0 0,0-1 0 0 0,0 0 0 0 0,0 1-1 0 0,0-1 1 0 0,0 0 0 0 0,0 1 0 0 0,0-1 0 0 0,0 0-1 0 0,0 1 1 0 0,0-1 0 0 0,0 0 0 0 0,1 1 0 0 0,-1-1 0 0 0,0 1-1 0 0,0-1 1 0 0,1 0 0 0 0,-1 1 0 0 0,1-1 0 0 0,26-4-353 0 0,-6 3 450 0 0,87-15-71 0 0,-45 5-4 0 0,1 3 0 0 0,69 0 1 0 0,-128 9-16 0 0,-1-1-12 0 0,1 1 1 0 0,0 0-1 0 0,-1 0 0 0 0,1 0 1 0 0,0 1-1 0 0,-1-1 1 0 0,10 4 352 0 0,-37 11-157 0 0,-11 16-227 0 0,1 2 1 0 0,1 2-1 0 0,2 0 0 0 0,2 2 1 0 0,1 2-1 0 0,-25 47 1 0 0,80-145-168 0 0,36-69 290 0 0,-51 104 3 0 0,-22 33-57 0 0,-22 37-139 0 0,24-33 88 0 0,2-5-3 0 0,1-1 0 0 0,0 1 1 0 0,1 0-1 0 0,-1 0 0 0 0,1 0 1 0 0,1 0-1 0 0,0 0 0 0 0,-2 10 1 0 0,4-17-25 0 0,13-25-10 0 0,-4 10 86 0 0,-1 0 1 0 0,-1 0-1 0 0,0 0 1 0 0,-1-1 0 0 0,-1 0-1 0 0,0 0 1 0 0,-1-1-1 0 0,0 1 1 0 0,2-32 0 0 0,-6 47-24 0 0,0-1 1 0 0,0 1 0 0 0,0 0-1 0 0,0-1 1 0 0,0 1 0 0 0,0-1-1 0 0,0 1 1 0 0,0 0 0 0 0,0-1-1 0 0,0 1 1 0 0,0 0 0 0 0,0-1-1 0 0,0 1 1 0 0,0-1 0 0 0,0 1-1 0 0,-1 0 1 0 0,1-1 0 0 0,0 1 0 0 0,0 0-1 0 0,-1-1 1 0 0,1 1 0 0 0,0 0-1 0 0,0 0 1 0 0,-1-1 0 0 0,1 1-1 0 0,0 0 1 0 0,0 0 0 0 0,-1-1-1 0 0,1 1 1 0 0,0 0 0 0 0,-1 0-1 0 0,1 0 1 0 0,-1-1 0 0 0,1 1-1 0 0,0 0 1 0 0,-1 0 0 0 0,1 0-1 0 0,0 0 1 0 0,-1 0 0 0 0,1 0-1 0 0,-1 0 1 0 0,-20 9-23 0 0,-15 19-136 0 0,30-21 96 0 0,0 0 1 0 0,0 1-1 0 0,1 0 1 0 0,-9 15 0 0 0,13-19-80 0 0,2-7 39 0 0,12-31 146 0 0,-13 35-41 0 0,0-1-1 0 0,0 0 0 0 0,0 0 0 0 0,0 0 0 0 0,0 0 1 0 0,0 0-1 0 0,-1 0 0 0 0,1 0 0 0 0,0 0 1 0 0,0 0-1 0 0,0 0 0 0 0,0 0 0 0 0,0 0 1 0 0,0 0-1 0 0,0 0 0 0 0,0 0 0 0 0,0 0 0 0 0,0 0 1 0 0,-1 0-1 0 0,1 0 0 0 0,0 0 0 0 0,0 0 1 0 0,0 0-1 0 0,0 0 0 0 0,0 0 0 0 0,0 0 1 0 0,0-1-1 0 0,0 1 0 0 0,0 0 0 0 0,0 0 0 0 0,0 0 1 0 0,0 0-1 0 0,-1 0 0 0 0,1 0 0 0 0,0 0 1 0 0,0 0-1 0 0,0 0 0 0 0,0 0 0 0 0,0 0 1 0 0,0 0-1 0 0,0 0 0 0 0,0-1 0 0 0,0 1 1 0 0,0 0-1 0 0,0 0 0 0 0,0 0 0 0 0,0 0 0 0 0,0 0 1 0 0,0 0-1 0 0,0 0 0 0 0,0 0 0 0 0,0 0 1 0 0,0 0-1 0 0,0-1 0 0 0,-12 12 17 0 0,-13 14-150 0 0,11-10 95 0 0,-1 1-38 0 0,22-40 73 0 0,6-3 14 0 0,-8 21 1 0 0,-2-1 0 0 0,1 0 0 0 0,-1 0 1 0 0,0 0-1 0 0,-1-1 0 0 0,1 1 0 0 0,1-15 1 0 0,-26 43 84 0 0,6-5-227 0 0,0 1 1 0 0,0 0-1 0 0,2 2 1 0 0,-14 21 0 0 0,112-161 604 0 0,-85 122-489 0 0,2 1 1 0 0,-1 0-1 0 0,0-1 1 0 0,0 1-1 0 0,0 0 1 0 0,1-1-1 0 0,-1 1 1 0 0,1-1-1 0 0,-1 1 1 0 0,1-1-1 0 0,0 1 1 0 0,-1-1 0 0 0,1 1-1 0 0,0-1 1 0 0,2 3-1 0 0,10 26-3332 0 0,-12-9-1305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08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65 484 0 0,'0'0'11606'0'0,"-13"-24"-4939"0"0,13 38-6612 0 0,-1-4-26 0 0,1 0 1 0 0,0 0 0 0 0,1 0 0 0 0,0 0-1 0 0,1 0 1 0 0,4 15 0 0 0,-5-22-9 0 0,1-1 0 0 0,-1 1 1 0 0,1 0-1 0 0,0 0 0 0 0,0-1 1 0 0,-1 1-1 0 0,2-1 0 0 0,-1 0 0 0 0,0 1 1 0 0,0-1-1 0 0,1 0 0 0 0,-1 0 1 0 0,1-1-1 0 0,0 1 0 0 0,0 0 1 0 0,-1-1-1 0 0,1 0 0 0 0,0 0 1 0 0,0 1-1 0 0,0-2 0 0 0,0 1 1 0 0,0 0-1 0 0,1-1 0 0 0,-1 1 0 0 0,6-1 1 0 0,-5 0 46 0 0,1 0 0 0 0,0-1-1 0 0,-1 1 1 0 0,1-1 0 0 0,-1 0 0 0 0,0 0 0 0 0,1-1 0 0 0,-1 1 0 0 0,0-1-1 0 0,0 0 1 0 0,1 0 0 0 0,-2-1 0 0 0,1 1 0 0 0,0-1 0 0 0,0 0 0 0 0,-1 1 0 0 0,1-2-1 0 0,-1 1 1 0 0,0 0 0 0 0,0-1 0 0 0,-1 1 0 0 0,5-8 0 0 0,0 1 31 0 0,-2 0 0 0 0,1-1 1 0 0,-1 0-1 0 0,-1 0 0 0 0,0 0 0 0 0,-1 0 0 0 0,4-22 1 0 0,-5 10 86 0 0,-7 32-17 0 0,-4 38 30 0 0,11-25-196 0 0,2 1 0 0 0,0-1-1 0 0,1 0 1 0 0,1 0-1 0 0,1 0 1 0 0,1-1-1 0 0,19 34 1 0 0,17 55 27 0 0,-30-72-2 0 0,11 40-3 0 0,-24-72 36 0 0,0 0-1 0 0,0 1 0 0 0,0-1 1 0 0,-1 0-1 0 0,0 1 0 0 0,0-1 1 0 0,0 0-1 0 0,-1 1 0 0 0,0-1 0 0 0,-3 8 1 0 0,3-11 12 0 0,-1 1-1 0 0,0-1 1 0 0,-1 0 0 0 0,1 1 0 0 0,-1-1-1 0 0,1 0 1 0 0,-1 0 0 0 0,0-1 0 0 0,0 1-1 0 0,0 0 1 0 0,-1-1 0 0 0,1 0 0 0 0,0 0-1 0 0,-1 0 1 0 0,0 0 0 0 0,1 0 0 0 0,-1-1-1 0 0,0 0 1 0 0,0 0 0 0 0,0 0 0 0 0,0 0 0 0 0,0 0-1 0 0,-4-1 1 0 0,0 1-11 0 0,-1 0 0 0 0,1 0 0 0 0,-1-1 0 0 0,1-1 0 0 0,-1 1 0 0 0,1-1 0 0 0,0-1 0 0 0,-1 0-1 0 0,1 0 1 0 0,-8-3 0 0 0,6-1-122 0 0,-1 0-1 0 0,2-1 0 0 0,-1 0 0 0 0,1-1 0 0 0,0 0 0 0 0,0 0 1 0 0,1-1-1 0 0,0 0 0 0 0,1 0 0 0 0,0-1 0 0 0,0 0 0 0 0,1 0 1 0 0,1-1-1 0 0,0 0 0 0 0,0 0 0 0 0,1 0 0 0 0,0 0 1 0 0,1-1-1 0 0,0 1 0 0 0,1-1 0 0 0,-1-14 0 0 0,3 25-143 0 0,0-1-1 0 0,0 1 0 0 0,0-1 1 0 0,0 1-1 0 0,0-1 1 0 0,0 1-1 0 0,1 0 0 0 0,-1-1 1 0 0,0 1-1 0 0,1 0 0 0 0,-1-1 1 0 0,1 1-1 0 0,0 0 1 0 0,-1 0-1 0 0,1-1 0 0 0,0 1 1 0 0,0 0-1 0 0,0 0 0 0 0,0 0 1 0 0,0 0-1 0 0,0 0 1 0 0,0 0-1 0 0,0 0 0 0 0,2-1 1 0 0,4-3-3392 0 0,2-5-4140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09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59 328 0 0,'0'0'16850'0'0,"-2"-9"-16008"0"0,-6-29-54 0 0,8 38-745 0 0,0-1 0 0 0,0 1 0 0 0,0-1 0 0 0,0 1 0 0 0,0-1 0 0 0,-1 0 0 0 0,1 1 0 0 0,0-1 0 0 0,0 1-1 0 0,-1 0 1 0 0,1-1 0 0 0,0 1 0 0 0,-1-1 0 0 0,1 1 0 0 0,-1-1 0 0 0,1 1 0 0 0,0 0 0 0 0,-1-1 0 0 0,1 1 0 0 0,-1 0-1 0 0,1-1 1 0 0,-1 1 0 0 0,1 0 0 0 0,-1 0 0 0 0,1 0 0 0 0,-1-1 0 0 0,0 1 0 0 0,1 0 0 0 0,-1 0 0 0 0,1 0 0 0 0,-1 0-1 0 0,1 0 1 0 0,-1 0 0 0 0,0 0 0 0 0,1 0 0 0 0,-1 0 0 0 0,1 0 0 0 0,-1 0 0 0 0,1 0 0 0 0,-1 1 0 0 0,1-1-1 0 0,-1 0 1 0 0,1 0 0 0 0,-1 1 0 0 0,1-1 0 0 0,-1 1 0 0 0,-18 13 901 0 0,11-4-736 0 0,1 0-1 0 0,0 1 1 0 0,1 0-1 0 0,0 1 1 0 0,0-1-1 0 0,2 1 0 0 0,-1 0 1 0 0,-3 17-1 0 0,1 3-35 0 0,1 0 0 0 0,-2 36 0 0 0,8-55-184 0 0,0 0 0 0 0,0 0 0 0 0,2 1 0 0 0,-1-1 0 0 0,2 0 0 0 0,0-1 0 0 0,0 1 0 0 0,1 0 0 0 0,1-1 0 0 0,0 0 0 0 0,0 0 0 0 0,15 21 0 0 0,-10-18-839 0 0,0-1 1 0 0,22 23 0 0 0,-18-27-1479 0 0,-5-6-3489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1:1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1 612 0 0,'0'0'1240'0'0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09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8929 0 0,'0'0'9102'0'0,"1"13"-8337"0"0,11 78-984 0 0,-5 0 1 0 0,-5 108-1 0 0,-7-177-595 0 0,0-13-1831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0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6553 0 0,'0'0'9863'0'0,"1"-12"-9559"0"0,8-37-123 0 0,-7 46-155 0 0,-1-1 1 0 0,0 1 0 0 0,1 0-1 0 0,0-1 1 0 0,0 1-1 0 0,0 0 1 0 0,0 0 0 0 0,0 1-1 0 0,1-1 1 0 0,-1 0-1 0 0,1 1 1 0 0,0-1 0 0 0,0 1-1 0 0,0 0 1 0 0,5-3-1 0 0,46-16 345 0 0,-49 19-322 0 0,0 1 0 0 0,0 0 1 0 0,0 0-1 0 0,0 0 0 0 0,0 1 0 0 0,0 0 0 0 0,0 0 1 0 0,1 0-1 0 0,-1 1 0 0 0,0-1 0 0 0,0 1 0 0 0,0 1 1 0 0,0-1-1 0 0,0 1 0 0 0,0-1 0 0 0,-1 1 1 0 0,1 1-1 0 0,0-1 0 0 0,-1 1 0 0 0,8 6 0 0 0,-8-6 41 0 0,-1 1 0 0 0,0 0 0 0 0,0 0 0 0 0,0 0 0 0 0,-1 0-1 0 0,1 0 1 0 0,-1 1 0 0 0,0-1 0 0 0,0 1 0 0 0,-1-1 0 0 0,1 1-1 0 0,-1 0 1 0 0,0 0 0 0 0,0-1 0 0 0,-1 1 0 0 0,1 0 0 0 0,-1 0-1 0 0,0 0 1 0 0,0 0 0 0 0,-1 0 0 0 0,0 0 0 0 0,-2 7 0 0 0,2-7-15 0 0,-1 0 1 0 0,-1 0 0 0 0,1 0-1 0 0,-1-1 1 0 0,0 1 0 0 0,0-1 0 0 0,0 1-1 0 0,0-1 1 0 0,-1 0 0 0 0,0-1 0 0 0,0 1-1 0 0,0-1 1 0 0,0 1 0 0 0,-8 4 0 0 0,8-6-170 0 0,1 1 1 0 0,-1-1 0 0 0,1 0 0 0 0,-1 0 0 0 0,0-1 0 0 0,0 1 0 0 0,0-1 0 0 0,0 0 0 0 0,0 0 0 0 0,0 0 0 0 0,0 0 0 0 0,-1-1 0 0 0,1 0 0 0 0,0 0 0 0 0,0 0-1 0 0,0 0 1 0 0,0 0 0 0 0,-1-1 0 0 0,-4-1 0 0 0,7 1-183 0 0,1 1 0 0 0,0-1 0 0 0,0 1-1 0 0,0-1 1 0 0,0 0 0 0 0,0 1 0 0 0,0-1 0 0 0,1 0 0 0 0,-1 0-1 0 0,0 0 1 0 0,0 1 0 0 0,0-1 0 0 0,1 0 0 0 0,-1 0-1 0 0,0 0 1 0 0,0-2 0 0 0,-4-14-6535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42 112 8021 0 0,'0'0'9507'0'0,"6"12"-9324"0"0,23 35-38 0 0,-28-45-128 0 0,1-1 1 0 0,-1 0 0 0 0,1 1 0 0 0,-1-1-1 0 0,1 0 1 0 0,0 0 0 0 0,-1 0 0 0 0,1 0-1 0 0,0 0 1 0 0,0 0 0 0 0,0 0 0 0 0,0-1-1 0 0,0 1 1 0 0,0 0 0 0 0,0-1 0 0 0,0 0 0 0 0,0 0-1 0 0,0 1 1 0 0,0-1 0 0 0,0 0 0 0 0,0-1-1 0 0,0 1 1 0 0,2-1 0 0 0,36-13 480 0 0,-35 11-359 0 0,0-1 0 0 0,0 0-1 0 0,0 0 1 0 0,0-1 0 0 0,-1 1 0 0 0,0-1-1 0 0,0 0 1 0 0,0 0 0 0 0,-1-1-1 0 0,0 1 1 0 0,0-1 0 0 0,0 1 0 0 0,0-1-1 0 0,-1 0 1 0 0,3-12 0 0 0,-4 16-82 0 0,-1-1 1 0 0,1 0-1 0 0,0 1 1 0 0,-1-1 0 0 0,0 1-1 0 0,0-1 1 0 0,0 1-1 0 0,0-1 1 0 0,0 0-1 0 0,0 1 1 0 0,-1-1 0 0 0,1 1-1 0 0,-1-1 1 0 0,0 1-1 0 0,0-1 1 0 0,0 1-1 0 0,0-1 1 0 0,0 1 0 0 0,0 0-1 0 0,-1 0 1 0 0,1-1-1 0 0,-1 1 1 0 0,1 0 0 0 0,-1 0-1 0 0,0 1 1 0 0,0-1-1 0 0,0 0 1 0 0,0 0-1 0 0,0 1 1 0 0,0 0 0 0 0,-1-1-1 0 0,1 1 1 0 0,0 0-1 0 0,-1 0 1 0 0,1 0 0 0 0,-1 0-1 0 0,1 1 1 0 0,-1-1-1 0 0,-4 0 1 0 0,-1 0-59 0 0,1 1-1 0 0,-1-1 1 0 0,1 2 0 0 0,-1-1-1 0 0,1 1 1 0 0,-1 0 0 0 0,1 0 0 0 0,0 1-1 0 0,-1 0 1 0 0,1 1 0 0 0,0-1-1 0 0,0 1 1 0 0,0 1 0 0 0,1-1 0 0 0,-1 1-1 0 0,1 1 1 0 0,0-1 0 0 0,0 1 0 0 0,0 0-1 0 0,1 0 1 0 0,0 0 0 0 0,0 1-1 0 0,-6 8 1 0 0,3 17-1627 0 0,8-31 1425 0 0,0 1-1 0 0,0 0 1 0 0,0 0 0 0 0,0 0 0 0 0,0-1 0 0 0,0 1 0 0 0,1 0 0 0 0,-1 0-1 0 0,0-1 1 0 0,0 1 0 0 0,0 0 0 0 0,1 0 0 0 0,-1-1 0 0 0,1 1 0 0 0,-1 0-1 0 0,0-1 1 0 0,1 1 0 0 0,-1 0 0 0 0,1-1 0 0 0,-1 1 0 0 0,1-1-1 0 0,0 1 1 0 0,0 0 0 0 0,13 3-6092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0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29 308 6341 0 0,'0'0'11604'0'0,"5"-4"-11371"0"0,1-1-157 0 0,0 0 0 0 0,0-1 0 0 0,-1 0-1 0 0,0 0 1 0 0,0 0 0 0 0,0 0-1 0 0,-1-1 1 0 0,0 0 0 0 0,-1 0 0 0 0,1 0-1 0 0,-1-1 1 0 0,0 1 0 0 0,3-15 0 0 0,-2 3-75 0 0,0 1 0 0 0,-1 0 1 0 0,-1-1-1 0 0,-1 0 0 0 0,-1-22 0 0 0,-1 37-4 0 0,0-1-1 0 0,0 1 0 0 0,0 0 0 0 0,0 0 1 0 0,0 0-1 0 0,-1 0 0 0 0,0 0 0 0 0,0 0 0 0 0,0 0 1 0 0,0 1-1 0 0,0-1 0 0 0,-5-4 0 0 0,6 7 0 0 0,1 0 0 0 0,-1 0-1 0 0,0 1 1 0 0,1-1 0 0 0,-1 1-1 0 0,0-1 1 0 0,0 0 0 0 0,0 1-1 0 0,0-1 1 0 0,1 1 0 0 0,-1 0-1 0 0,0-1 1 0 0,0 1 0 0 0,0 0-1 0 0,0 0 1 0 0,0-1 0 0 0,0 1 0 0 0,0 0-1 0 0,0 0 1 0 0,0 0 0 0 0,0 0-1 0 0,-1 0 1 0 0,1 1-9 0 0,-1 0 0 0 0,1 0 0 0 0,-1-1 0 0 0,1 1 0 0 0,0 0 0 0 0,0 0 0 0 0,0 0-1 0 0,0 1 1 0 0,-1-1 0 0 0,1 0 0 0 0,1 0 0 0 0,-1 1 0 0 0,0-1 0 0 0,0 0 0 0 0,0 1 0 0 0,1-1 0 0 0,-1 1 0 0 0,0 2 0 0 0,-7 20 39 0 0,0 0 1 0 0,2 0-1 0 0,1 1 1 0 0,1 0-1 0 0,0 28 0 0 0,2 131 586 0 0,4-127-582 0 0,35 406 158 0 0,-29-343 74 0 0,-8-120-298 0 0,0 1 1 0 0,0-1-1 0 0,-1 0 0 0 0,1 1 1 0 0,0-1-1 0 0,0 1 0 0 0,0-1 1 0 0,-1 0-1 0 0,1 1 0 0 0,0-1 1 0 0,-1 0-1 0 0,1 1 0 0 0,0-1 1 0 0,0 0-1 0 0,-1 1 0 0 0,1-1 1 0 0,-1 0-1 0 0,1 0 0 0 0,0 1 1 0 0,-1-1-1 0 0,1 0 1 0 0,-1 0-1 0 0,1 0 0 0 0,0 0 1 0 0,-1 1-1 0 0,1-1 0 0 0,-1 0 1 0 0,1 0-1 0 0,-1 0 0 0 0,1 0 1 0 0,-1 0-1 0 0,1 0 0 0 0,0 0 1 0 0,-1 0-1 0 0,1 0 0 0 0,-1-1 1 0 0,1 1-1 0 0,-1 0 0 0 0,1 0 1 0 0,-24-8-5584 0 0,6-3-1923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1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0 226 11509 0 0,'0'0'7773'0'0,"89"-79"-7549"0"0,-66 63-224 0 0,5 2-284 0 0,-5 4-628 0 0,-2 0-1000 0 0,-4 4-4381 0 0</inkml:trace>
  <inkml:trace contextRef="#ctx0" brushRef="#br0" timeOffset="1">347 0 12257 0 0,'0'0'7593'0'0,"53"71"-10185"0"0,-50-61-185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1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9505 0 0,'0'0'12753'0'0,"10"20"-15089"0"0,-5-8 56 0 0,-5 6-4009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1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4680 0 0,'0'0'14824'0'0,"2"13"-14082"0"0,20 186 1254 0 0,-11-82-2089 0 0,-9-105-331 0 0,1 35-749 0 0,-6-17-4027 0 0,-1-20-527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2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6 3208 0 0,'0'0'14112'0'0,"2"-6"-13123"0"0,-2 6-980 0 0,0 0 0 0 0,0 0 0 0 0,0 0 0 0 0,0 0 0 0 0,0 0 0 0 0,0 0 0 0 0,1 1 0 0 0,-1-1 0 0 0,0 0 0 0 0,0 0 0 0 0,0 0 0 0 0,0 0 0 0 0,0 0-1 0 0,0 0 1 0 0,0 0 0 0 0,0 0 0 0 0,0 0 0 0 0,0 0 0 0 0,0 0 0 0 0,0 0 0 0 0,0 0 0 0 0,0 0 0 0 0,0 0 0 0 0,1 0 0 0 0,-1 0 0 0 0,0 0 0 0 0,0 0 0 0 0,0 0 0 0 0,0 0 0 0 0,0 0 0 0 0,0 0 0 0 0,0 0 0 0 0,0 0-1 0 0,0 0 1 0 0,0 0 0 0 0,0 0 0 0 0,0 0 0 0 0,1 0 0 0 0,-1 0 0 0 0,0 0 0 0 0,0 0 0 0 0,-1 96 1052 0 0,7 175-662 0 0,-6-270-414 0 0,0 0 1 0 0,0 1-1 0 0,0-1 1 0 0,1 0-1 0 0,-1 0 1 0 0,0 1-1 0 0,1-1 1 0 0,-1 0-1 0 0,0 1 1 0 0,1-1-1 0 0,-1 0 1 0 0,1 0-1 0 0,0 0 1 0 0,-1 0-1 0 0,1 1 1 0 0,0-1-1 0 0,0 0 1 0 0,0 0-1 0 0,0-1 1 0 0,0 1-1 0 0,0 0 1 0 0,0 0-1 0 0,0 0 1 0 0,0-1-1 0 0,0 1 1 0 0,2 0-1 0 0,-1 0 41 0 0,1-1 0 0 0,-1 0 0 0 0,0 0-1 0 0,1 0 1 0 0,-1 0 0 0 0,0 0-1 0 0,1 0 1 0 0,-1-1 0 0 0,0 1-1 0 0,1-1 1 0 0,-1 0 0 0 0,0 1-1 0 0,4-3 1 0 0,8-4-1233 0 0,-1-1 0 0 0,0-1 0 0 0,18-14 0 0 0,-30 22 853 0 0</inkml:trace>
  <inkml:trace contextRef="#ctx0" brushRef="#br0" timeOffset="1">0 211 10557 0 0,'0'0'8201'0'0,"69"-10"-8201"0"0,-54 10-460 0 0,3 0-544 0 0,-5 6-697 0 0,0-2-2339 0 0,2 0-3741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2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9097 0 0,'0'0'8966'0'0,"3"10"-8942"0"0,8 28 37 0 0,-11-37-57 0 0,0-1-1 0 0,0 0 0 0 0,0 0 1 0 0,0 1-1 0 0,0-1 0 0 0,0 0 0 0 0,0 0 1 0 0,1 0-1 0 0,-1 1 0 0 0,0-1 1 0 0,0 0-1 0 0,0 0 0 0 0,0 0 1 0 0,0 1-1 0 0,0-1 0 0 0,1 0 1 0 0,-1 0-1 0 0,0 0 0 0 0,0 0 0 0 0,0 0 1 0 0,0 1-1 0 0,1-1 0 0 0,-1 0 1 0 0,0 0-1 0 0,0 0 0 0 0,0 0 1 0 0,1 0-1 0 0,-1 0 0 0 0,0 0 0 0 0,0 0 1 0 0,0 0-1 0 0,1 0 0 0 0,-1 0 1 0 0,0 0-1 0 0,0 0 0 0 0,1 0 1 0 0,-1 0-1 0 0,0 0 0 0 0,0 0 1 0 0,0 0-1 0 0,1 0 0 0 0,8-9 108 0 0,7-16-6 0 0,-15 22-108 0 0,4-6-49 0 0,-1 2-47 0 0,0-1 1 0 0,0 1-1 0 0,1 0 0 0 0,0 0 1 0 0,0 1-1 0 0,1-1 1 0 0,0 1-1 0 0,0 1 0 0 0,9-8 1 0 0,-7 12-3517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2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52 8021 0 0,'0'0'10920'0'0,"-5"12"-10915"0"0,-15 37-2 0 0,19-48-3 0 0,0 1-1 0 0,1-1 1 0 0,-1 1-1 0 0,1 0 1 0 0,0-1 0 0 0,-1 1-1 0 0,1 0 1 0 0,0-1-1 0 0,0 1 1 0 0,0 0-1 0 0,0-1 1 0 0,0 1 0 0 0,1 0-1 0 0,-1-1 1 0 0,0 1-1 0 0,1-1 1 0 0,0 4 0 0 0,0-4 1 0 0,0 0 1 0 0,-1 0 0 0 0,1-1 0 0 0,0 1 0 0 0,0 0 0 0 0,0 0 0 0 0,0-1-1 0 0,-1 1 1 0 0,1-1 0 0 0,0 1 0 0 0,0-1 0 0 0,0 1 0 0 0,0-1-1 0 0,0 1 1 0 0,0-1 0 0 0,1 0 0 0 0,-1 0 0 0 0,0 1 0 0 0,2-1 0 0 0,0 0 10 0 0,0 0-1 0 0,0 0 1 0 0,0 0 0 0 0,-1-1 0 0 0,1 1 0 0 0,0-1 0 0 0,0 0 0 0 0,0 1 0 0 0,0-1 0 0 0,-1-1 0 0 0,1 1-1 0 0,-1 0 1 0 0,1-1 0 0 0,-1 1 0 0 0,5-4 0 0 0,-1-3-13 0 0,1 0 0 0 0,-2 0 0 0 0,1 0 0 0 0,-1-1 0 0 0,7-17 0 0 0,-11 24-2 0 0,0 0 1 0 0,0 0 0 0 0,0 0-1 0 0,0 1 1 0 0,-1-1-1 0 0,1 0 1 0 0,-1 0-1 0 0,1 0 1 0 0,-1-1 0 0 0,0 1-1 0 0,0 0 1 0 0,0 0-1 0 0,0 0 1 0 0,0 0-1 0 0,0 0 1 0 0,0 0 0 0 0,-1 0-1 0 0,1 0 1 0 0,-1 0-1 0 0,0 0 1 0 0,1 0-1 0 0,-1 0 1 0 0,0 1-1 0 0,0-1 1 0 0,0 0 0 0 0,0 0-1 0 0,-1 1 1 0 0,1-1-1 0 0,0 0 1 0 0,-1 1-1 0 0,1 0 1 0 0,-1-1 0 0 0,0 1-1 0 0,-1-2 1 0 0,1 2 2 0 0,1 1 1 0 0,0-1-1 0 0,0 0 1 0 0,0 1 0 0 0,0-1-1 0 0,-1 0 1 0 0,1 1-1 0 0,0 0 1 0 0,-1-1-1 0 0,1 1 1 0 0,0 0 0 0 0,-1-1-1 0 0,1 1 1 0 0,0 0-1 0 0,-1 0 1 0 0,1 0-1 0 0,-1 0 1 0 0,1 1 0 0 0,0-1-1 0 0,-1 0 1 0 0,1 1-1 0 0,0-1 1 0 0,-1 0-1 0 0,1 1 1 0 0,0-1 0 0 0,0 1-1 0 0,0 0 1 0 0,-1 0-1 0 0,1-1 1 0 0,0 1-1 0 0,0 0 1 0 0,0 0 0 0 0,0 0-1 0 0,0 0 1 0 0,0 0-1 0 0,0 0 1 0 0,1 0-1 0 0,-1 0 1 0 0,0 1 0 0 0,1-1-1 0 0,-1 0 1 0 0,0 0-1 0 0,1 1 1 0 0,0-1-1 0 0,-1 0 1 0 0,1 1 0 0 0,-1 1-1 0 0,1 0-1 0 0,-1 1 1 0 0,1-1-1 0 0,0 0 0 0 0,0 0 1 0 0,0 0-1 0 0,0 1 0 0 0,1-1 1 0 0,-1 0-1 0 0,1 0 0 0 0,0 0 1 0 0,0 1-1 0 0,0-1 0 0 0,0 0 1 0 0,0 0-1 0 0,1-1 0 0 0,-1 1 1 0 0,1 0-1 0 0,0 0 0 0 0,3 3 1 0 0,-1-2-157 0 0,0-1 0 0 0,0-1 0 0 0,0 1 0 0 0,1-1-1 0 0,-1 0 1 0 0,1 0 0 0 0,-1 0 0 0 0,1 0 0 0 0,0-1 0 0 0,-1 0 0 0 0,1 0 0 0 0,9 1 0 0 0,36-1-4731 0 0,-35-1 2448 0 0,16 0-3022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1:14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248 114 236 0 0,'0'0'6096'0'0,"-4"-2"-5903"0"0,2 2-69 0 0,1-1 1 0 0,-1 0-1 0 0,1 0 1 0 0,0 0-1 0 0,-1 1 1 0 0,1-1-1 0 0,0-1 1 0 0,0 1-1 0 0,-1 0 1 0 0,1 0-1 0 0,0 0 1 0 0,0-1-1 0 0,0 1 1 0 0,1 0-1 0 0,-1-1 1 0 0,0 1-1 0 0,0-1 1 0 0,1 1-1 0 0,-1-1 1 0 0,0-2-1 0 0,-3-41 2095 0 0,-1 18-67 0 0,5 27-2119 0 0,0 0 0 0 0,0-1 0 0 0,-1 1 0 0 0,1 0 0 0 0,0 0 0 0 0,0 0 0 0 0,-1 0 1 0 0,1-1-1 0 0,0 1 0 0 0,-1 0 0 0 0,1 0 0 0 0,0 0 0 0 0,-1 0 0 0 0,1 0 0 0 0,0 0 0 0 0,-1 0 0 0 0,1 0 0 0 0,0 0 1 0 0,-1 0-1 0 0,1 0 0 0 0,0 0 0 0 0,-1 0 0 0 0,1 0 0 0 0,0 0 0 0 0,-1 0 0 0 0,1 0 0 0 0,0 0 0 0 0,-1 1 1 0 0,1-1-1 0 0,0 0 0 0 0,0 0 0 0 0,-1 0 0 0 0,1 0 0 0 0,0 1 0 0 0,0-1 0 0 0,-1 0 0 0 0,1 0 0 0 0,0 1 1 0 0,-5 3 121 0 0,1 1-1 0 0,0 0 1 0 0,1 0 0 0 0,-1 0 0 0 0,1 1 0 0 0,-3 7 0 0 0,-4 6-117 0 0,1 1-1 0 0,1 0 1 0 0,0 0-1 0 0,2 1 1 0 0,0 0-1 0 0,2 1 1 0 0,0-1-1 0 0,2 1 0 0 0,0 0 1 0 0,1-1-1 0 0,1 1 1 0 0,1 0-1 0 0,1 0 1 0 0,1-1-1 0 0,1 1 1 0 0,1-1-1 0 0,1 0 0 0 0,9 22 1 0 0,-10-23-152 0 0,-13-23 118 0 0,6 1-2 0 0,1 0 1 0 0,-1 0-1 0 0,0-1 1 0 0,1 1 0 0 0,-1-1-1 0 0,1 1 1 0 0,0-1 0 0 0,0 1-1 0 0,0-1 1 0 0,0 0 0 0 0,1 1-1 0 0,-1-1 1 0 0,0-4 0 0 0,-1-387 1585 0 0,1 395-1597 0 0,1-1 1 0 0,0 1-1 0 0,0-1 1 0 0,0 1-1 0 0,-1-1 1 0 0,1 1-1 0 0,0-1 1 0 0,-1 1 0 0 0,1-1-1 0 0,0 0 1 0 0,-1 1-1 0 0,1-1 1 0 0,-1 1-1 0 0,1-1 1 0 0,0 0-1 0 0,-1 1 1 0 0,1-1-1 0 0,-1 0 1 0 0,1 0 0 0 0,-1 1-1 0 0,0-1 1 0 0,1 0-1 0 0,-1 0 1 0 0,1 0-1 0 0,-1 0 1 0 0,1 1-1 0 0,-1-1 1 0 0,1 0-1 0 0,-1 0 1 0 0,0 0-1 0 0,1 0 1 0 0,-1 0 0 0 0,1-1-1 0 0,-1 1 1 0 0,1 0-1 0 0,-1 0 1 0 0,1 0-1 0 0,-1 0 1 0 0,0-1-1 0 0,1 1 1 0 0,-1 0-1 0 0,1 0 1 0 0,-1-1 0 0 0,1 1-1 0 0,0 0 1 0 0,-1-1-1 0 0,1 1 1 0 0,-1-1-1 0 0,1 1 1 0 0,0 0-1 0 0,-1-1 1 0 0,1 1-1 0 0,0-1 1 0 0,-1 1 0 0 0,1-1-1 0 0,0 1 1 0 0,0-1-1 0 0,-1 1 1 0 0,1-2-1 0 0,1 3 4 0 0,0 0 0 0 0,0 0-1 0 0,0-1 1 0 0,0 1-1 0 0,0 0 1 0 0,1-1 0 0 0,-1 1-1 0 0,0-1 1 0 0,0 1 0 0 0,0-1-1 0 0,1 1 1 0 0,-1-1 0 0 0,0 0-1 0 0,0 0 1 0 0,1 0-1 0 0,-1 0 1 0 0,0 0 0 0 0,1 0-1 0 0,-1 0 1 0 0,2-1 0 0 0,32 0 151 0 0,149-26 448 0 0,91-9-444 0 0,-244 32-128 0 0,0 3 0 0 0,0 0 1 0 0,1 2-1 0 0,-1 1 1 0 0,0 2-1 0 0,-1 1 0 0 0,1 1 1 0 0,38 13-1 0 0,-6 12-6 0 0,12 5 44 0 0,-69-34-18 0 0,0 1 0 0 0,1-1 1 0 0,-1-1-1 0 0,1 1 0 0 0,-1-1 1 0 0,1-1-1 0 0,-1 1 1 0 0,1-1-1 0 0,8 0 0 0 0,-15 0-30 0 0,1 0-1 0 0,0 0 0 0 0,-1-1 0 0 0,1 1 0 0 0,0 0 0 0 0,-1 0 0 0 0,1 0 0 0 0,0 0 0 0 0,-1-1 1 0 0,1 1-1 0 0,-1 0 0 0 0,1-1 0 0 0,0 1 0 0 0,-1 0 0 0 0,1-1 0 0 0,-1 1 0 0 0,1-1 0 0 0,-1 1 1 0 0,1-1-1 0 0,-1 1 0 0 0,1-1 0 0 0,-1 1 0 0 0,0-1 0 0 0,1 1 0 0 0,-1-1 0 0 0,0 0 1 0 0,1 1-1 0 0,-1-1 0 0 0,0 0 0 0 0,0 1 0 0 0,0-1 0 0 0,0 0 0 0 0,1 1 0 0 0,-1-1 0 0 0,0 0 1 0 0,0 1-1 0 0,0-1 0 0 0,0 0 0 0 0,-1 1 0 0 0,1-1 0 0 0,0 0 0 0 0,0 1 0 0 0,0-1 0 0 0,0 0 1 0 0,-1 1-1 0 0,0-2 0 0 0,1 1-7 0 0,-1-1 1 0 0,1 1-1 0 0,-1-1 0 0 0,0 1 1 0 0,0 0-1 0 0,0 0 0 0 0,0 0 1 0 0,0-1-1 0 0,0 1 1 0 0,0 0-1 0 0,0 0 0 0 0,0 0 1 0 0,0 0-1 0 0,-1 1 0 0 0,1-1 1 0 0,0 0-1 0 0,-1 0 1 0 0,1 1-1 0 0,-1-1 0 0 0,1 1 1 0 0,-2-1-1 0 0,-233 2-115 0 0,157 3-378 0 0,-86-8 0 0 0,-62-7-533 0 0,120 8 408 0 0,-179-28-1 0 0,273 27 823 0 0,-4 1-1863 0 0,17 4 1386 0 0,-1-1-1 0 0,1 0 1 0 0,-1 0 0 0 0,1 1 0 0 0,-1-1-1 0 0,1 1 1 0 0,0-1 0 0 0,-1 0-1 0 0,1 1 1 0 0,0-1 0 0 0,-1 1 0 0 0,1-1-1 0 0,0 1 1 0 0,0-1 0 0 0,-1 1-1 0 0,1-1 1 0 0,0 1 0 0 0,0-1-1 0 0,0 1 1 0 0,0-1 0 0 0,-1 1 0 0 0,1-1-1 0 0,0 1 1 0 0,0-1 0 0 0,0 1-1 0 0,0-1 1 0 0,0 1 0 0 0,1 0 0 0 0,-1 0-1 0 0,0 6-4981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3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8689 0 0,'0'0'10654'0'0,"-11"13"-10621"0"0,-32 41-39 0 0,42-52 4 0 0,1-1 0 0 0,-1 0 0 0 0,0 1 0 0 0,0-1 1 0 0,1 1-1 0 0,-1-1 0 0 0,1 1 0 0 0,-1-1 0 0 0,1 1 0 0 0,-1-1 1 0 0,1 1-1 0 0,0-1 0 0 0,0 1 0 0 0,0 0 0 0 0,0-1 0 0 0,0 1 0 0 0,0-1 1 0 0,0 1-1 0 0,1-1 0 0 0,-1 1 0 0 0,1-1 0 0 0,-1 1 0 0 0,1-1 1 0 0,-1 1-1 0 0,1-1 0 0 0,0 1 0 0 0,0-1 0 0 0,-1 0 0 0 0,1 1 1 0 0,0-1-1 0 0,0 0 0 0 0,1 0 0 0 0,-1 0 0 0 0,2 2 0 0 0,0-1-4 0 0,0 0 0 0 0,0 0 0 0 0,0 0 0 0 0,1 0 0 0 0,-1 0 0 0 0,1 0 0 0 0,-1-1 0 0 0,1 0 0 0 0,7 2-1 0 0,-7-3-108 0 0,0 1 0 0 0,0-1 0 0 0,1 0 1 0 0,-1-1-1 0 0,0 1 0 0 0,0-1 0 0 0,0 0 0 0 0,1 0 0 0 0,-1 0 0 0 0,0 0 0 0 0,6-4 0 0 0,-7 4-611 0 0,0-1 1 0 0,0 0 0 0 0,0 0-1 0 0,0-1 1 0 0,0 1-1 0 0,-1-1 1 0 0,1 1 0 0 0,2-5-1 0 0,3-3-5470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3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94 8537 0 0,'0'0'12396'0'0,"3"-12"-12292"0"0,0 19-70 0 0,0 1 1 0 0,-1 0 0 0 0,0-1 0 0 0,0 1 0 0 0,1 14 0 0 0,5 50-80 0 0,40 416 549 0 0,-48-488-503 0 0,1 13 29 0 0,0-1 0 0 0,-1 1 0 0 0,0-1-1 0 0,-1 1 1 0 0,-3 14 0 0 0,4-25-3 0 0,-1 0-1 0 0,1 0 1 0 0,-1 1 0 0 0,0-1 0 0 0,1-1 0 0 0,-1 1 0 0 0,0 0-1 0 0,0 0 1 0 0,0 0 0 0 0,-1 0 0 0 0,1-1 0 0 0,0 1-1 0 0,-1 0 1 0 0,1-1 0 0 0,-1 1 0 0 0,1-1 0 0 0,-1 0 0 0 0,0 1-1 0 0,1-1 1 0 0,-1 0 0 0 0,0 0 0 0 0,0 0 0 0 0,0 0-1 0 0,0-1 1 0 0,0 1 0 0 0,0 0 0 0 0,0-1 0 0 0,0 1-1 0 0,0-1 1 0 0,0 0 0 0 0,-1 0 0 0 0,1 0 0 0 0,0 0 0 0 0,0 0-1 0 0,0 0 1 0 0,0 0 0 0 0,0-1 0 0 0,0 1 0 0 0,-4-2-1 0 0,2 0-32 0 0,-1 0-1 0 0,1-1 0 0 0,-1 1 0 0 0,1-1 1 0 0,0 0-1 0 0,0 0 0 0 0,0 0 0 0 0,0 0 1 0 0,1-1-1 0 0,-1 0 0 0 0,1 1 0 0 0,0-2 1 0 0,0 1-1 0 0,-4-8 0 0 0,-31-66-1072 0 0,27 48-773 0 0,-11-54 1 0 0,12 42-3104 0 0,0 1-2800 0 0</inkml:trace>
  <inkml:trace contextRef="#ctx0" brushRef="#br0" timeOffset="1">153 1 12941 0 0,'0'0'10545'0'0,"-10"46"-11721"0"0,15-24 48 0 0,0-3-828 0 0,-2 11-4301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3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39 109 11177 0 0,'0'0'9537'0'0,"3"73"-9545"0"0,2-57-344 0 0,0-2-420 0 0,3-4-484 0 0,-3-2-1225 0 0</inkml:trace>
  <inkml:trace contextRef="#ctx0" brushRef="#br0" timeOffset="1">1 0 12389 0 0,'0'0'9425'0'0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4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7705 0 0,'0'0'14119'0'0,"5"5"-13516"0"0,3 2-462 0 0,0 2 0 0 0,-1-1-1 0 0,0 1 1 0 0,-1 0 0 0 0,1 1 0 0 0,-2-1-1 0 0,1 1 1 0 0,-2 0 0 0 0,1 1-1 0 0,-1-1 1 0 0,-1 1 0 0 0,0 0-1 0 0,2 15 1 0 0,2 12-52 0 0,-2 1 0 0 0,-1 66 0 0 0,-4-89-160 0 0,-1 0 0 0 0,-1 1 0 0 0,-1-1 0 0 0,0 0 0 0 0,-1-1 1 0 0,-8 22-1 0 0,8-28-433 0 0,0 1 0 0 0,0-1 0 0 0,-1 0 1 0 0,0 0-1 0 0,-1-1 0 0 0,0 0 1 0 0,0 0-1 0 0,-1 0 0 0 0,0 0 0 0 0,0-1 1 0 0,-14 10-1 0 0,-12-1-5646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5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9005 0 0,'0'0'12899'0'0,"13"0"-12056"0"0,-9 2-2912 0 0,-5 14-1659 0 0,-8-2-1117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5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69 9957 0 0,'0'0'10727'0'0,"3"-9"-10622"0"0,1-5-59 0 0,-2 9 0 0 0,-1-1-1 0 0,1 1 1 0 0,0 0-1 0 0,1-1 0 0 0,-1 1 1 0 0,7-9-1 0 0,-15 24 79 0 0,0 1-1 0 0,2-1 0 0 0,-1 1 1 0 0,1 0-1 0 0,1 0 0 0 0,-1 0 1 0 0,2 0-1 0 0,-2 16 0 0 0,12-29-4254 0 0,-3-8-800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6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1 384 7989 0 0,'0'0'10807'0'0,"7"-4"-10052"0"0,24-17 327 0 0,-1-1 1 0 0,51-49-1 0 0,54-68 99 0 0,-69 69-1092 0 0,-57 61-99 0 0,31-39-278 0 0,-72 78-5216 0 0,23-23 2865 0 0,-18 14-3795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6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6797 0 0,'0'0'13491'0'0,"6"11"-12648"0"0,4 6-429 0 0,0-1 1 0 0,1 0 0 0 0,1-1-1 0 0,0-1 1 0 0,1 1 0 0 0,23 18 0 0 0,43 26 270 0 0,-46-37-727 0 0,-2 1 0 0 0,-1 2 0 0 0,-1 0 0 0 0,-1 3-1 0 0,26 31 1 0 0,-49-53-2874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7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5 5260 0 0,'0'0'13850'0'0,"0"0"-13812"0"0,0-1 1 0 0,0 1-1 0 0,0 0 1 0 0,0 0-1 0 0,0-1 1 0 0,0 1 0 0 0,0 0-1 0 0,-1 0 1 0 0,1 0-1 0 0,0-1 1 0 0,0 1-1 0 0,0 0 1 0 0,0 0-1 0 0,-1 0 1 0 0,1-1-1 0 0,0 1 1 0 0,0 0-1 0 0,0 0 1 0 0,-1 0 0 0 0,1 0-1 0 0,0 0 1 0 0,0 0-1 0 0,0-1 1 0 0,-1 1-1 0 0,1 0 1 0 0,0 0-1 0 0,0 0 1 0 0,-1 0-1 0 0,1 0 1 0 0,0 0-1 0 0,0 0 1 0 0,-1 0 0 0 0,1 0-1 0 0,0 0 1 0 0,0 0-1 0 0,-1 0 1 0 0,1 0-1 0 0,0 0 1 0 0,0 1-1 0 0,-1-1 1 0 0,-9 24 266 0 0,0 1-1 0 0,2 1 1 0 0,0-1 0 0 0,2 1 0 0 0,1 1-1 0 0,2-1 1 0 0,0 0 0 0 0,1 1 0 0 0,2 0-1 0 0,1 0 1 0 0,1-1 0 0 0,1 1 0 0 0,11 44-1 0 0,-9-55-252 0 0,0 0 0 0 0,1-1 0 0 0,1 0-1 0 0,0 0 1 0 0,1 0 0 0 0,0-1-1 0 0,17 21 1 0 0,-20-29-255 0 0,1-1 0 0 0,-1 0-1 0 0,1 1 1 0 0,0-2 0 0 0,0 1 0 0 0,1-1-1 0 0,-1 0 1 0 0,1 0 0 0 0,0-1-1 0 0,0 0 1 0 0,0 0 0 0 0,0 0 0 0 0,0-1-1 0 0,1 0 1 0 0,-1-1 0 0 0,1 0 0 0 0,0 0-1 0 0,10 0 1 0 0,-14-2-2897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7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7129 0 0,'0'0'8199'0'0,"3"11"-7242"0"0,14 87 607 0 0,61 297-246 0 0,-63-331-1320 0 0,-11-47-1965 0 0,-14-32-8526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1:15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3312 0 0,'0'0'3499'0'0,"1"12"-2712"0"0,0 2-275 0 0,0 0 0 0 0,2 0 1 0 0,-1-1-1 0 0,2 1 0 0 0,-1-1 0 0 0,2 0 1 0 0,0 0-1 0 0,0 0 0 0 0,2-1 0 0 0,9 17 1 0 0,-12-26-549 0 0,-1 0 0 0 0,1 0 0 0 0,0 0 1 0 0,0 0-1 0 0,0 0 0 0 0,0-1 0 0 0,1 0 1 0 0,-1 0-1 0 0,0 0 0 0 0,1 0 1 0 0,0-1-1 0 0,-1 0 0 0 0,10 2 0 0 0,-7-2-1008 0 0,0 1 0 0 0,0 0 0 0 0,0 0 0 0 0,-1 0 0 0 0,1 1 0 0 0,7 4 0 0 0,-6 1-3536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8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8597 0 0,'0'0'7816'0'0,"9"-11"-6834"0"0,-4 5-874 0 0,-1 0 33 0 0,0 1-1 0 0,0 0 1 0 0,0 0-1 0 0,0 1 1 0 0,1-1 0 0 0,0 1-1 0 0,0 0 1 0 0,0 0-1 0 0,0 1 1 0 0,0 0 0 0 0,1 0-1 0 0,0 0 1 0 0,0 0-1 0 0,-1 1 1 0 0,1 0 0 0 0,9-2-1 0 0,-3 3-96 0 0,1 1-1 0 0,-1 1 1 0 0,1 0-1 0 0,-1 0 1 0 0,1 1-1 0 0,-1 1 1 0 0,0 0-1 0 0,0 1 1 0 0,0 0-1 0 0,0 1 0 0 0,-1 0 1 0 0,0 1-1 0 0,0 0 1 0 0,0 0-1 0 0,-1 2 1 0 0,0-1-1 0 0,16 16 1 0 0,-24-20-33 0 0,0-1 1 0 0,0 1-1 0 0,0-1 0 0 0,0 1 0 0 0,0 0 1 0 0,-1 0-1 0 0,1 0 0 0 0,-1 0 1 0 0,0 0-1 0 0,0 0 0 0 0,0 0 1 0 0,-1 0-1 0 0,1 0 0 0 0,-1 1 1 0 0,1-1-1 0 0,-1 0 0 0 0,0 0 1 0 0,0 0-1 0 0,-1 7 0 0 0,-1-5 4 0 0,0 0-1 0 0,0 0 0 0 0,0 0 1 0 0,0-1-1 0 0,-1 1 1 0 0,1-1-1 0 0,-1 1 0 0 0,-1-1 1 0 0,1 0-1 0 0,0 0 1 0 0,-6 4-1 0 0,-5 5-10 0 0,-1-2 1 0 0,-1 1-1 0 0,0-2 0 0 0,0 0 1 0 0,-28 11-1 0 0,42-20-185 0 0,-41 14-532 0 0,42-15 585 0 0,0 0 0 0 0,1 0 0 0 0,-1 0 0 0 0,0 0 0 0 0,0 0 0 0 0,0 0 0 0 0,1 0 0 0 0,-1 0 0 0 0,0 0 0 0 0,0 0 0 0 0,1 0 0 0 0,-1 0 0 0 0,0-1 0 0 0,0 1 0 0 0,1 0 0 0 0,-1-1 0 0 0,0 1 0 0 0,0 0 0 0 0,1-1 0 0 0,-2 0 0 0 0,2 0-174 0 0,0 0 0 0 0,-1 1 1 0 0,1-1-1 0 0,0 0 0 0 0,0 0 0 0 0,-1 0 1 0 0,1 0-1 0 0,0 0 0 0 0,0 0 0 0 0,0 0 1 0 0,0 0-1 0 0,0 0 0 0 0,0 0 1 0 0,1 0-1 0 0,-1 1 0 0 0,0-1 0 0 0,0 0 1 0 0,1 0-1 0 0,-1 0 0 0 0,0 0 0 0 0,1 0 1 0 0,0-1-1 0 0,10-16-5201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8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9461 0 0,'0'0'8657'0'0,"-7"86"-7845"0"0,7-68-244 0 0,0 2-348 0 0,2-2-148 0 0,3-1-72 0 0,0-3 0 0 0,-2-6-48 0 0,-1-2-332 0 0,1-2-308 0 0,-1-4-452 0 0,1-6-573 0 0,-3-2-1199 0 0,5-14-3268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8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3344 0 0,'0'0'15155'0'0,"14"3"-14841"0"0,-5 0-250 0 0,1-1 1 0 0,0-1-1 0 0,0 0 0 0 0,0 0 1 0 0,0-1-1 0 0,1-1 0 0 0,-1 1 0 0 0,19-5 1 0 0,-10 1-25 0 0,-1 1 1 0 0,1 1 0 0 0,24 0-1 0 0,-43 2-38 0 0,1 0 0 0 0,-1 0 0 0 0,0 0 0 0 0,1 0 0 0 0,-1 0 0 0 0,1 0 0 0 0,-1 1 0 0 0,0-1 0 0 0,1 0 0 0 0,-1 0 0 0 0,0 0-1 0 0,1 0 1 0 0,-1 0 0 0 0,0 1 0 0 0,1-1 0 0 0,-1 0 0 0 0,0 0 0 0 0,1 0 0 0 0,-1 1 0 0 0,0-1 0 0 0,0 0 0 0 0,1 0 0 0 0,-1 1 0 0 0,0-1-1 0 0,0 0 1 0 0,0 1 0 0 0,1-1 0 0 0,-1 0 0 0 0,0 1 0 0 0,0-1 0 0 0,0 0 0 0 0,0 1 0 0 0,0-1 0 0 0,0 1 0 0 0,0-1 0 0 0,0 1-1 0 0,-3 19 80 0 0,-17 21-5 0 0,18-38-84 0 0,-27 46 57 0 0,21-40-12 0 0,1 1 0 0 0,1 0 0 0 0,0 1 0 0 0,0-1 0 0 0,1 1 0 0 0,1 0 0 0 0,0 1 0 0 0,0-1 0 0 0,1 1 0 0 0,0 0 0 0 0,0 12 0 0 0,3-23-37 0 0,0-1-1 0 0,0 1 0 0 0,1-1 1 0 0,-1 1-1 0 0,0-1 1 0 0,1 1-1 0 0,-1-1 0 0 0,1 1 1 0 0,-1-1-1 0 0,1 0 1 0 0,-1 1-1 0 0,1-1 0 0 0,-1 0 1 0 0,1 1-1 0 0,-1-1 1 0 0,1 0-1 0 0,-1 0 0 0 0,1 0 1 0 0,-1 1-1 0 0,1-1 1 0 0,0 0-1 0 0,-1 0 0 0 0,1 0 1 0 0,-1 0-1 0 0,1 0 1 0 0,-1 0-1 0 0,1 0 1 0 0,0 0-1 0 0,-1 0 0 0 0,1 0 1 0 0,-1 0-1 0 0,1-1 1 0 0,-1 1-1 0 0,1 0 0 0 0,0 0 1 0 0,-1-1-1 0 0,1 1 1 0 0,-1 0-1 0 0,1-1 0 0 0,-1 1 1 0 0,0 0-1 0 0,1-1 1 0 0,29-13 20 0 0,-28 13-18 0 0,15-7-325 0 0,21-11-1244 0 0,-14 4-5549 0 0,-14 9-894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9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37 133 7129 0 0,'0'0'9083'0'0,"8"5"-8604"0"0,-6-3-442 0 0,1-1 1 0 0,-1 1-1 0 0,1 0 0 0 0,0-1 1 0 0,-1 0-1 0 0,1 0 0 0 0,0 1 1 0 0,0-2-1 0 0,0 1 0 0 0,0 0 1 0 0,-1 0-1 0 0,1-1 0 0 0,0 0 1 0 0,0 0-1 0 0,0 0 0 0 0,0 0 1 0 0,0 0-1 0 0,0 0 0 0 0,0-1 1 0 0,0 1-1 0 0,0-1 0 0 0,0 0 1 0 0,0 0-1 0 0,0 0 0 0 0,-1 0 1 0 0,1-1-1 0 0,0 1 0 0 0,-1-1 1 0 0,1 1-1 0 0,-1-1 0 0 0,3-2 1 0 0,48-44 278 0 0,-50 45-305 0 0,-1 1 1 0 0,0-1-1 0 0,0 1 0 0 0,0-1 1 0 0,0 0-1 0 0,0 0 0 0 0,0 1 1 0 0,-1-1-1 0 0,0 0 0 0 0,1-1 1 0 0,-1 1-1 0 0,0 0 1 0 0,0 0-1 0 0,-1 0 0 0 0,1-1 1 0 0,-1 1-1 0 0,0 0 0 0 0,0-6 1 0 0,0 7-9 0 0,-1 1 1 0 0,0-1-1 0 0,1 1 1 0 0,-1 0 0 0 0,0-1-1 0 0,0 1 1 0 0,0 0-1 0 0,0 0 1 0 0,0-1 0 0 0,0 1-1 0 0,0 0 1 0 0,-1 0-1 0 0,1 0 1 0 0,0 0 0 0 0,-1 1-1 0 0,1-1 1 0 0,0 0-1 0 0,-1 0 1 0 0,1 1 0 0 0,-1-1-1 0 0,1 1 1 0 0,-1 0-1 0 0,1-1 1 0 0,-1 1 0 0 0,0 0-1 0 0,1 0 1 0 0,-1 0-1 0 0,1 0 1 0 0,-1 0 0 0 0,1 0-1 0 0,-1 0 1 0 0,-1 1-1 0 0,-3-1-23 0 0,1 1-1 0 0,-1 0 0 0 0,1 1 0 0 0,0-1 0 0 0,0 1 0 0 0,-1 0 1 0 0,1 0-1 0 0,-5 4 0 0 0,-1 2 32 0 0,-1 0 0 0 0,2 1 0 0 0,-1 0 0 0 0,1 1 0 0 0,1 0 0 0 0,-13 18 0 0 0,18-23 30 0 0,0 1 0 0 0,1-1 0 0 0,0 1 0 0 0,0 0 0 0 0,0 0 0 0 0,1 0 0 0 0,-1 0 0 0 0,2 0 0 0 0,-1 1 0 0 0,1-1 0 0 0,-1 0 0 0 0,2 1 1 0 0,-1-1-1 0 0,1 1 0 0 0,0 0 0 0 0,1 7 0 0 0,0-12-47 0 0,0 1 1 0 0,0-1-1 0 0,1 0 1 0 0,-1 1-1 0 0,0-1 1 0 0,1 0-1 0 0,0 0 1 0 0,-1 0-1 0 0,1 0 1 0 0,0 0-1 0 0,0 0 1 0 0,0-1-1 0 0,0 1 1 0 0,1-1-1 0 0,-1 1 1 0 0,0-1 0 0 0,1 0-1 0 0,-1 0 1 0 0,0 0-1 0 0,1 0 1 0 0,-1 0-1 0 0,1-1 1 0 0,0 1-1 0 0,-1-1 1 0 0,1 0-1 0 0,-1 0 1 0 0,4 0-1 0 0,6 1-407 0 0,0 0 0 0 0,-1-1 0 0 0,1-1-1 0 0,20-3 1 0 0,8-5-2291 0 0,-12-2-3191 0 0,-4-1-1118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9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42 5216 0 0,'0'0'7592'0'0,"-5"12"-6812"0"0,3-5-709 0 0,-14 44 709 0 0,15-49-740 0 0,1 1-1 0 0,-1-1 1 0 0,1 1 0 0 0,0-1-1 0 0,0 1 1 0 0,0-1-1 0 0,1 1 1 0 0,-1-1 0 0 0,1 1-1 0 0,-1-1 1 0 0,1 0 0 0 0,0 1-1 0 0,0-1 1 0 0,0 0 0 0 0,0 1-1 0 0,0-1 1 0 0,0 0 0 0 0,0 0-1 0 0,1 0 1 0 0,-1 0-1 0 0,1 0 1 0 0,3 3 0 0 0,-1-3 9 0 0,-1 0 0 0 0,1 0 1 0 0,0-1-1 0 0,0 1 0 0 0,0-1 0 0 0,0 1 1 0 0,0-1-1 0 0,0-1 0 0 0,0 1 0 0 0,1-1 1 0 0,-1 1-1 0 0,0-1 0 0 0,0 0 0 0 0,1 0 1 0 0,-1-1-1 0 0,0 0 0 0 0,0 1 0 0 0,0-1 1 0 0,0-1-1 0 0,0 1 0 0 0,0 0 0 0 0,0-1 1 0 0,0 0-1 0 0,0 0 0 0 0,-1 0 0 0 0,1-1 1 0 0,-1 1-1 0 0,0-1 0 0 0,1 0 0 0 0,-1 1 1 0 0,3-5-1 0 0,-3 4-9 0 0,0 1 1 0 0,0-1-1 0 0,-1 0 0 0 0,1 0 0 0 0,0 0 1 0 0,-1 0-1 0 0,0 0 0 0 0,0 0 1 0 0,0-1-1 0 0,0 1 0 0 0,-1-1 1 0 0,1 1-1 0 0,-1-1 0 0 0,0 0 1 0 0,0 0-1 0 0,0 0 0 0 0,0 0 1 0 0,-1 1-1 0 0,1-1 0 0 0,-1 0 1 0 0,0 0-1 0 0,-1 0 0 0 0,1 0 1 0 0,-1 0-1 0 0,1 0 0 0 0,-1 0 0 0 0,0 1 1 0 0,-1-1-1 0 0,1 0 0 0 0,0 1 1 0 0,-1-1-1 0 0,0 1 0 0 0,-3-5 1 0 0,4 6-31 0 0,-1 0 1 0 0,0 0 0 0 0,1 1-1 0 0,-1-1 1 0 0,0 0 0 0 0,0 1-1 0 0,-1-1 1 0 0,1 1 0 0 0,0 0-1 0 0,0 0 1 0 0,-1 0 0 0 0,1 0-1 0 0,0 0 1 0 0,-1 0 0 0 0,1 0-1 0 0,-1 1 1 0 0,1-1 0 0 0,-1 1-1 0 0,0 0 1 0 0,1 0 0 0 0,-1 0-1 0 0,1 0 1 0 0,-1 0 0 0 0,1 1-1 0 0,-1-1 1 0 0,1 1 0 0 0,-1-1-1 0 0,1 1 1 0 0,-1 0 0 0 0,-2 2-1 0 0,2-2-95 0 0,0 1-1 0 0,0 0 0 0 0,0 0 0 0 0,1 0 1 0 0,-1 0-1 0 0,1 1 0 0 0,-1-1 0 0 0,1 1 1 0 0,0-1-1 0 0,0 1 0 0 0,0 0 0 0 0,0 0 1 0 0,1 0-1 0 0,-1 0 0 0 0,1 0 0 0 0,0 0 1 0 0,0 0-1 0 0,0 1 0 0 0,0-1 0 0 0,0 0 1 0 0,1 0-1 0 0,-1 7 0 0 0,7 6-2413 0 0,1-11-1398 0 0,0-1-1399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19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8689 0 0,'0'0'12380'0'0,"-2"14"-11833"0"0,1 13-313 0 0,1 0 0 0 0,1 1 0 0 0,1-1 0 0 0,7 34 0 0 0,47 230-2804 0 0,-54-280 2024 0 0,3 28-2692 0 0,-5-12-3772 0 0,-4-7-2100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0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64 442 3372 0 0,'0'0'11583'0'0,"3"-1"-11291"0"0,0 0-221 0 0,-1 0 0 0 0,1-1 1 0 0,-1 1-1 0 0,1-1 0 0 0,-1 0 1 0 0,0 0-1 0 0,0 0 0 0 0,0 0 1 0 0,0 0-1 0 0,0 0 0 0 0,-1-1 1 0 0,1 1-1 0 0,-1-1 1 0 0,1 1-1 0 0,-1-1 0 0 0,0 1 1 0 0,0-1-1 0 0,0 0 0 0 0,0 0 1 0 0,0-5-1 0 0,12-73 313 0 0,-10 55-322 0 0,1 2-53 0 0,-2 0-1 0 0,-1 0 1 0 0,0 0 0 0 0,-5-29 0 0 0,4 45-73 0 0,-1 1-1 0 0,-1-1 1 0 0,1 1 0 0 0,-1-1 0 0 0,-1 1 0 0 0,1 0 0 0 0,-1 0 0 0 0,0 0-1 0 0,-1 0 1 0 0,0 0 0 0 0,0 1 0 0 0,0-1 0 0 0,-1 1 0 0 0,0 0 0 0 0,0 1-1 0 0,-1-1 1 0 0,-8-6 0 0 0,14 12 58 0 0,-1-1 0 0 0,0 0 0 0 0,1 1 0 0 0,-1-1-1 0 0,0 1 1 0 0,0 0 0 0 0,0-1 0 0 0,1 1 0 0 0,-1 0 0 0 0,0-1-1 0 0,0 1 1 0 0,0 0 0 0 0,0 0 0 0 0,0 0 0 0 0,0 0 0 0 0,0-1-1 0 0,1 2 1 0 0,-1-1 0 0 0,0 0 0 0 0,0 0 0 0 0,0 0 0 0 0,0 0 0 0 0,0 0-1 0 0,0 1 1 0 0,1-1 0 0 0,-1 0 0 0 0,0 1 0 0 0,0-1 0 0 0,0 1-1 0 0,-1 0 1 0 0,0 1-16 0 0,1 0 0 0 0,-1 0 0 0 0,0 0-1 0 0,1 1 1 0 0,0-1 0 0 0,-1 0 0 0 0,1 1 0 0 0,0-1-1 0 0,0 1 1 0 0,-1 4 0 0 0,-8 67-87 0 0,10-70 156 0 0,-2 45 61 0 0,2-1 1 0 0,3 0-1 0 0,9 57 0 0 0,39 139-61 0 0,-1-13 111 0 0,-47-204-470 0 0,-1 46-1 0 0,-2-69 190 0 0,0-3 25 0 0,0-1 1 0 0,0 1-1 0 0,1-1 0 0 0,-1 1 1 0 0,0-1-1 0 0,0 0 0 0 0,0 1 1 0 0,0-1-1 0 0,0 1 1 0 0,-1-1-1 0 0,1 1 0 0 0,0-1 1 0 0,0 1-1 0 0,0-1 1 0 0,0 0-1 0 0,0 1 0 0 0,-1-1 1 0 0,1 1-1 0 0,0-1 1 0 0,0 0-1 0 0,-1 1 0 0 0,1-1 1 0 0,0 0-1 0 0,0 1 1 0 0,-1-1-1 0 0,1 0 0 0 0,-1 1 1 0 0,1-1-1 0 0,0 0 0 0 0,-1 0 1 0 0,1 1-1 0 0,0-1 1 0 0,-1 0-1 0 0,1 0 0 0 0,-1 0 1 0 0,1 0-1 0 0,-1 0 1 0 0,1 0-1 0 0,0 1 0 0 0,-1-1 1 0 0,1 0-1 0 0,-1 0 1 0 0,1 0-1 0 0,-1-1 0 0 0,-11 2-4653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0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1644 0 0,'0'0'16866'0'0,"69"-12"-16854"0"0,-41 6-12 0 0,2-4-520 0 0,-2 2-436 0 0,5-4-473 0 0,-10 6-1579 0 0,-2-4-4953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1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73 10517 0 0,'0'0'8705'0'0,"16"75"-8697"0"0,-4-67-8 0 0,-4 2-48 0 0,2-4-604 0 0,0-2-488 0 0,1-4-337 0 0,-4 0-1563 0 0,-4-12-3336 0 0</inkml:trace>
  <inkml:trace contextRef="#ctx0" brushRef="#br0" timeOffset="1">8 73 7141 0 0,'-7'-72'9465'0'0,"70"84"-17790"0"0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1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5308 0 0,'0'0'12320'0'0,"5"13"-11684"0"0,15 51 245 0 0,20 119 0 0 0,-20-48-2149 0 0,-3-3-5632 0 0,-17-121 2043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1:16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0 152 3860 0 0,'0'0'9890'0'0,"8"-6"-9469"0"0,0 1-254 0 0,0 0-1 0 0,0 1 0 0 0,1 0 0 0 0,-1 0 0 0 0,1 1 1 0 0,0 0-1 0 0,0 0 0 0 0,0 1 0 0 0,12-1 0 0 0,170-13 733 0 0,231 12-1 0 0,-221 6-350 0 0,14 2-403 0 0,-214-4-72 0 0,-35-2 249 0 0,-264-3-1164 0 0,147 6 371 0 0,-206-26 0 0 0,326 23 471 0 0,23 2 18 0 0,1 0 0 0 0,-1-1 0 0 0,0 0 0 0 0,1 0 0 0 0,-1 0 0 0 0,1-1 0 0 0,0 0 1 0 0,-1-1-1 0 0,-10-4 0 0 0,20 2-162 0 0,11 1 106 0 0,11 0 51 0 0,-3 3 239 0 0,0 2 0 0 0,38 5 0 0 0,13 1 43 0 0,117 5-194 0 0,-104-5-49 0 0,0-3 0 0 0,126-10 0 0 0,-210 6-41 0 0,0 0-1 0 0,0 0 1 0 0,0 0 0 0 0,0 0 0 0 0,1 0 0 0 0,-1-1 0 0 0,0 1 0 0 0,0 0 0 0 0,0 0-1 0 0,0-1 1 0 0,0 1 0 0 0,0-1 0 0 0,0 1 0 0 0,0-1 0 0 0,0 1 0 0 0,0-1-1 0 0,0 0 1 0 0,1 0 0 0 0,-15-8 190 0 0,-32-1-191 0 0,-244 12-481 0 0,111 3 291 0 0,147-4 151 0 0,18 0 30 0 0,0-1-1 0 0,0 0 1 0 0,0 0 0 0 0,0-2 0 0 0,0 1-1 0 0,0-2 1 0 0,0 0 0 0 0,-17-6 0 0 0,30 9-1 0 0,-1 0 0 0 0,1 0 0 0 0,0 0 1 0 0,0 0-1 0 0,-1 0 0 0 0,1 0 1 0 0,0-1-1 0 0,0 1 0 0 0,0 0 0 0 0,-1 0 1 0 0,1 0-1 0 0,0 0 0 0 0,0 0 1 0 0,0-1-1 0 0,0 1 0 0 0,-1 0 0 0 0,1 0 1 0 0,0 0-1 0 0,0 0 0 0 0,0-1 1 0 0,0 1-1 0 0,0 0 0 0 0,0 0 0 0 0,0-1 1 0 0,0 1-1 0 0,-1 0 0 0 0,1 0 1 0 0,0 0-1 0 0,0-1 0 0 0,0 1 0 0 0,0 0 1 0 0,0 0-1 0 0,0-1 0 0 0,0 1 1 0 0,0 0-1 0 0,0 0 0 0 0,0 0 0 0 0,1-1 1 0 0,-1 1-1 0 0,0 0 0 0 0,0 0 1 0 0,0-1-1 0 0,0 1 0 0 0,0 0 0 0 0,0 0 1 0 0,0 0-1 0 0,0-1 0 0 0,1 1 1 0 0,-1 0-1 0 0,0 0 0 0 0,0 0 0 0 0,0 0 1 0 0,0 0-1 0 0,1-1 0 0 0,-1 1 1 0 0,0 0-1 0 0,0 0 0 0 0,0 0 0 0 0,1 0 1 0 0,-1 0-1 0 0,0 0 0 0 0,0 0 0 0 0,1 0 1 0 0,-1 0-1 0 0,0 0 0 0 0,0 0 1 0 0,0-1-1 0 0,1 1 0 0 0,-1 1 0 0 0,16-7-119 0 0,36 0 181 0 0,1 3 1 0 0,-1 2 0 0 0,1 2-1 0 0,80 12 1 0 0,-110-10-41 0 0,71 9 378 0 0,129 33 0 0 0,-304-40-152 0 0,-315 9-1216 0 0,303-9 969 0 0,270-34 599 0 0,-113 21-202 0 0,1 4 0 0 0,0 2 0 0 0,88 9 0 0 0,-181-4-680 0 0,3-1-1196 0 0,1 0-3311 0 0,8-2-1871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1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5977 0 0,'0'0'10127'0'0,"2"15"-9710"0"0,19 280 228 0 0,-21-280-680 0 0,2 52 169 0 0,-1-63-123 0 0,-1 0-1 0 0,1 1 1 0 0,0-1 0 0 0,0 0 0 0 0,0 1 0 0 0,1-1 0 0 0,-1 0 0 0 0,1 0 0 0 0,0 0 0 0 0,0 0 0 0 0,6 6 0 0 0,-7-9-27 0 0,0 0 1 0 0,1 0 0 0 0,-1-1 0 0 0,1 1 0 0 0,-1-1 0 0 0,1 1-1 0 0,-1-1 1 0 0,1 1 0 0 0,0-1 0 0 0,-1 0 0 0 0,1 0 0 0 0,-1 0-1 0 0,1 0 1 0 0,0 0 0 0 0,-1 0 0 0 0,1 0 0 0 0,-1-1 0 0 0,1 1-1 0 0,-1 0 1 0 0,1-1 0 0 0,-1 1 0 0 0,1-1 0 0 0,-1 0 0 0 0,1 0-1 0 0,-1 1 1 0 0,0-1 0 0 0,1 0 0 0 0,-1 0 0 0 0,2-2 0 0 0,1 0-704 0 0,0 0 1 0 0,0 0 0 0 0,0 0-1 0 0,-1-1 1 0 0,1 0 0 0 0,-1 1-1 0 0,0-1 1 0 0,4-7 0 0 0,-6 5-4362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2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6157 0 0,'0'0'11193'0'0,"76"50"-11193"0"0,-63-44-52 0 0,0 0-644 0 0,5 0-485 0 0,-5-4-795 0 0,-3 2-2996 0 0,2 2-3221 0 0</inkml:trace>
  <inkml:trace contextRef="#ctx0" brushRef="#br0" timeOffset="1">224 164 7445 0 0,'0'0'7872'0'0,"5"0"-7598"0"0,-1-1-245 0 0,0 0-1 0 0,-1-1 1 0 0,1 1 0 0 0,0-1 0 0 0,-1 1-1 0 0,0-1 1 0 0,1 0 0 0 0,-1-1 0 0 0,0 1 0 0 0,0 0-1 0 0,0-1 1 0 0,0 0 0 0 0,-1 0 0 0 0,1 1-1 0 0,-1-2 1 0 0,1 1 0 0 0,2-5 0 0 0,19-20-1604 0 0,6 6-3363 0 0,-20 18-46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2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49 7977 0 0,'0'0'5827'0'0,"-9"12"-5215"0"0,-27 42 47 0 0,33-51-616 0 0,1 1 0 0 0,0-1 0 0 0,1 0 0 0 0,-1 0 0 0 0,1 1 0 0 0,-1-1 0 0 0,1 1 0 0 0,0-1 0 0 0,0 1 0 0 0,1 0 0 0 0,-1-1 0 0 0,1 1 0 0 0,-1 0 0 0 0,1-1 0 0 0,0 1 0 0 0,1 0 0 0 0,-1-1 0 0 0,1 1 0 0 0,-1 0 0 0 0,3 3 0 0 0,-3-6-33 0 0,1 1 1 0 0,0-1-1 0 0,0 0 1 0 0,-1 0-1 0 0,1 0 1 0 0,0 0-1 0 0,0 0 1 0 0,0 0-1 0 0,1 0 1 0 0,-1 0-1 0 0,0 0 1 0 0,0-1-1 0 0,0 1 1 0 0,1 0-1 0 0,-1-1 1 0 0,0 1-1 0 0,1-1 1 0 0,-1 1-1 0 0,0-1 1 0 0,1 0-1 0 0,-1 1 1 0 0,1-1-1 0 0,-1 0 1 0 0,0 0-1 0 0,1 0 1 0 0,-1 0-1 0 0,1 0 1 0 0,-1-1-1 0 0,0 1 1 0 0,1 0-1 0 0,-1-1 1 0 0,1 1-1 0 0,-1 0 1 0 0,0-1-1 0 0,0 0 1 0 0,1 1-1 0 0,-1-1 1 0 0,0 0-1 0 0,0 0 0 0 0,0 0 1 0 0,0 0-1 0 0,0 1 1 0 0,2-3-1 0 0,6-5 111 0 0,0 1-1 0 0,0-2 0 0 0,-1 1 0 0 0,0-1 0 0 0,-1 0 0 0 0,12-18 0 0 0,-16 22-88 0 0,0 0 1 0 0,0 0-1 0 0,-1 0 0 0 0,1 0 1 0 0,-1 0-1 0 0,-1-1 0 0 0,1 1 1 0 0,-1-1-1 0 0,0 0 0 0 0,0 1 1 0 0,0-1-1 0 0,-1 0 0 0 0,0 1 1 0 0,0-1-1 0 0,0 0 0 0 0,-2-6 1 0 0,2 11-33 0 0,0 0-1 0 0,-1-1 1 0 0,1 1 0 0 0,-1 0 0 0 0,1 0 0 0 0,0 0 0 0 0,-1 0 0 0 0,0 0 0 0 0,1 0-1 0 0,-1 0 1 0 0,0 0 0 0 0,1 0 0 0 0,-1 1 0 0 0,0-1 0 0 0,0 0 0 0 0,0 0-1 0 0,0 1 1 0 0,0-1 0 0 0,0 0 0 0 0,0 1 0 0 0,0-1 0 0 0,0 1 0 0 0,0-1 0 0 0,0 1-1 0 0,0 0 1 0 0,0-1 0 0 0,0 1 0 0 0,0 0 0 0 0,-1 0 0 0 0,1 0 0 0 0,0 0 0 0 0,0 0-1 0 0,0 0 1 0 0,0 0 0 0 0,-1 0 0 0 0,1 0 0 0 0,0 0 0 0 0,0 1 0 0 0,0-1 0 0 0,-2 1-1 0 0,1 0-10 0 0,0 0-1 0 0,-1 0 1 0 0,1 0-1 0 0,0 1 1 0 0,0-1-1 0 0,0 0 0 0 0,0 1 1 0 0,0 0-1 0 0,0-1 1 0 0,0 1-1 0 0,1 0 1 0 0,-1 0-1 0 0,1 0 1 0 0,-1 0-1 0 0,1 0 0 0 0,0 0 1 0 0,-3 5-1 0 0,3-4 25 0 0,0 0 0 0 0,0 1-1 0 0,1-1 1 0 0,-1 0 0 0 0,1 1-1 0 0,-1-1 1 0 0,1 0 0 0 0,0 1-1 0 0,0-1 1 0 0,1 0 0 0 0,-1 1-1 0 0,1-1 1 0 0,0 0 0 0 0,-1 1 0 0 0,1-1-1 0 0,1 0 1 0 0,-1 0 0 0 0,0 0-1 0 0,1 0 1 0 0,0 0 0 0 0,-1 0-1 0 0,1 0 1 0 0,1 0 0 0 0,-1-1-1 0 0,0 1 1 0 0,0-1 0 0 0,1 0-1 0 0,-1 0 1 0 0,6 4 0 0 0,-1-2-376 0 0,-1-1 0 0 0,1 1 0 0 0,0-1 0 0 0,-1 0 0 0 0,11 2 0 0 0,37 5-7302 0 0,-32-10 2547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2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0 1016 0 0,'0'0'18398'0'0,"-10"14"-18329"0"0,-34 44-67 0 0,42-54-13 0 0,0 0 0 0 0,0-1 0 0 0,0 1 0 0 0,0 0-1 0 0,0 0 1 0 0,1 0 0 0 0,0 0 0 0 0,-1 1 0 0 0,2-1 0 0 0,-1 0 0 0 0,0 0-1 0 0,1 1 1 0 0,0-1 0 0 0,0 0 0 0 0,0 1 0 0 0,1-1 0 0 0,-1 0 0 0 0,3 8 0 0 0,-3-9-15 0 0,1-2 10 0 0,-1 1 0 0 0,0-1 0 0 0,0 0 0 0 0,1 1-1 0 0,-1-1 1 0 0,0 0 0 0 0,1 1 0 0 0,-1-1 0 0 0,1 0 0 0 0,0 0 0 0 0,0 1 0 0 0,-1-1 0 0 0,1 0 0 0 0,0 0 0 0 0,0 0 0 0 0,0 0 0 0 0,0 0 0 0 0,0 0 0 0 0,0 0 0 0 0,0-1 0 0 0,0 1-1 0 0,1 0 1 0 0,-1-1 0 0 0,0 1 0 0 0,3 0 0 0 0,-1 0-20 0 0,-1-1 1 0 0,1 0-1 0 0,0 0 0 0 0,-1 0 0 0 0,1 0 0 0 0,-1-1 0 0 0,1 1 0 0 0,0-1 1 0 0,-1 0-1 0 0,1 1 0 0 0,-1-1 0 0 0,5-2 0 0 0,1-2-388 0 0,1 0-1 0 0,-1 0 1 0 0,0 0 0 0 0,0-1-1 0 0,-1-1 1 0 0,9-7-1 0 0,8-15-7687 0 0,-16 15 835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3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5489 0 0,'0'0'14359'0'0,"6"26"-13844"0"0,12 59-339 0 0,-3 1 0 0 0,5 121 0 0 0,-20-195-162 0 0,9 76-49 0 0,2 78-191 0 0,-11-166 227 0 0,1 1 0 0 0,-1-1 0 0 0,0 1 0 0 0,0-1 0 0 0,0 1 0 0 0,-1-1 1 0 0,1 1-1 0 0,0-1 0 0 0,0 1 0 0 0,0 0 0 0 0,0-1 0 0 0,0 1 0 0 0,-1-1 0 0 0,1 1 0 0 0,0-1 0 0 0,0 0 0 0 0,-1 1 1 0 0,1-1-1 0 0,0 1 0 0 0,-1-1 0 0 0,1 1 0 0 0,-1-1 0 0 0,1 0 0 0 0,0 1 0 0 0,-1-1 0 0 0,1 0 0 0 0,-1 1 0 0 0,1-1 0 0 0,-1 0 1 0 0,1 0-1 0 0,-1 0 0 0 0,0 1 0 0 0,-21-5-59 0 0,-19-18-209 0 0,29 11 176 0 0,1 1 0 0 0,-1-2 0 0 0,2 0 0 0 0,0 0 0 0 0,-17-27 0 0 0,-1-22-2015 0 0,26 54 1010 0 0,0-1-1 0 0,1 1 1 0 0,-1 0 0 0 0,1 0 0 0 0,1-1-1 0 0,0-10 1 0 0,2-4-7033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3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11085 0 0,'0'0'8717'0'0,"-17"73"-9513"0"0,24-63-228 0 0,3 4-392 0 0,-2-8-1097 0 0,2 10-3475 0 0</inkml:trace>
  <inkml:trace contextRef="#ctx0" brushRef="#br0" timeOffset="1">153 197 4288 0 0,'0'0'12840'0'0,"-5"12"-12589"0"0,-14 35-222 0 0,19-47-33 0 0,0 0 1 0 0,0 1 0 0 0,-1-1 0 0 0,1 1 0 0 0,0-1-1 0 0,0 1 1 0 0,0-1 0 0 0,0 1 0 0 0,0-1 0 0 0,0 1-1 0 0,0 0 1 0 0,0-1 0 0 0,0 1 0 0 0,0-1 0 0 0,0 1 0 0 0,0-1-1 0 0,0 1 1 0 0,0-1 0 0 0,0 1 0 0 0,0-1 0 0 0,1 1-1 0 0,-1-1 1 0 0,0 1 0 0 0,0-1 0 0 0,1 0 0 0 0,-1 1-1 0 0,0-1 1 0 0,1 1 0 0 0,-1-1 0 0 0,0 0 0 0 0,1 1-1 0 0,-1-1 1 0 0,1 0 0 0 0,-1 1 0 0 0,1-1 0 0 0,-1 0-1 0 0,1 1 1 0 0,-1-1 0 0 0,0 0 0 0 0,1 0 0 0 0,-1 0-1 0 0,1 0 1 0 0,0 1 0 0 0,-1-1 0 0 0,1 0 0 0 0,-1 0 0 0 0,1 0-1 0 0,-1 0 1 0 0,1 0 0 0 0,22-4-30 0 0,-17 1 40 0 0,0 0 0 0 0,0 0-1 0 0,-1 0 1 0 0,1-1 0 0 0,-1 0 0 0 0,1-1 0 0 0,-1 1-1 0 0,5-7 1 0 0,-7 8-16 0 0,0 0 0 0 0,0 0 0 0 0,0-1 0 0 0,-1 1 0 0 0,1-1 0 0 0,-1 1 0 0 0,0-1-1 0 0,0 0 1 0 0,0 0 0 0 0,-1 0 0 0 0,1 0 0 0 0,-1-1 0 0 0,1-5 0 0 0,-2 10 8 0 0,0-1 1 0 0,0 1-1 0 0,0-1 0 0 0,0 1 1 0 0,0 0-1 0 0,0-1 0 0 0,0 1 1 0 0,0 0-1 0 0,0-1 1 0 0,0 1-1 0 0,0 0 0 0 0,0-1 1 0 0,0 1-1 0 0,-1 0 0 0 0,1-1 1 0 0,0 1-1 0 0,0 0 0 0 0,0-1 1 0 0,-1 1-1 0 0,1 0 0 0 0,0-1 1 0 0,0 1-1 0 0,-1 0 1 0 0,1 0-1 0 0,0-1 0 0 0,-1 1 1 0 0,1 0-1 0 0,0 0 0 0 0,-1 0 1 0 0,1 0-1 0 0,0-1 0 0 0,-1 1 1 0 0,1 0-1 0 0,0 0 1 0 0,-1 0-1 0 0,1 0 0 0 0,0 0 1 0 0,-1 0-1 0 0,0 0 0 0 0,-19 6-173 0 0,-13 15-210 0 0,30-18 78 0 0,0 0-1 0 0,0 0 1 0 0,0 1 0 0 0,0-1 0 0 0,1 0-1 0 0,-1 1 1 0 0,1 0 0 0 0,0-1 0 0 0,0 1 0 0 0,0 0-1 0 0,1 0 1 0 0,-2 6 0 0 0,4-4-4179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3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7241 0 0,'0'0'7031'0'0,"-5"13"-6123"0"0,2-7-844 0 0,-16 43 806 0 0,18-46-828 0 0,0 1 1 0 0,0-1-1 0 0,1 0 0 0 0,-1 1 0 0 0,1-1 1 0 0,0 1-1 0 0,0-1 0 0 0,0 1 1 0 0,0-1-1 0 0,0 1 0 0 0,1-1 1 0 0,-1 1-1 0 0,1-1 0 0 0,0 0 1 0 0,2 4-1 0 0,0-4-60 0 0,0 1 1 0 0,0-2-1 0 0,0 1 1 0 0,1 0-1 0 0,0-1 1 0 0,-1 1-1 0 0,1-1 0 0 0,0 0 1 0 0,0 0-1 0 0,0-1 1 0 0,0 1-1 0 0,0-1 1 0 0,6 1-1 0 0,25 12 40 0 0,-33-13 79 0 0,-1 0 0 0 0,1 1 0 0 0,0-1 0 0 0,-1 1 1 0 0,1-1-1 0 0,-1 1 0 0 0,0-1 0 0 0,1 1 0 0 0,-1 0 0 0 0,0 0 1 0 0,0-1-1 0 0,0 1 0 0 0,0 0 0 0 0,-1 0 0 0 0,1 0 0 0 0,0 0 1 0 0,-1 0-1 0 0,1 0 0 0 0,-1 0 0 0 0,0 1 0 0 0,0-1 0 0 0,0 0 1 0 0,0 0-1 0 0,0 0 0 0 0,0 0 0 0 0,0 0 0 0 0,-1 0 0 0 0,1 0 1 0 0,-1 0-1 0 0,0 0 0 0 0,1 0 0 0 0,-1 0 0 0 0,0 0 0 0 0,0 0 0 0 0,0 0 1 0 0,-2 2-1 0 0,1-1-106 0 0,0 0-1 0 0,0 0 1 0 0,0 1 0 0 0,-1-2 0 0 0,1 1 0 0 0,-1 0-1 0 0,0 0 1 0 0,0-1 0 0 0,0 0 0 0 0,0 1 0 0 0,0-1-1 0 0,0 0 1 0 0,-1-1 0 0 0,1 1 0 0 0,-1 0 0 0 0,1-1-1 0 0,-1 0 1 0 0,1 0 0 0 0,-1 0 0 0 0,-5 0 0 0 0,8-1-243 0 0,0 0 1 0 0,0 0 0 0 0,-1-1 0 0 0,1 1 0 0 0,0-1 0 0 0,0 1-1 0 0,0-1 1 0 0,0 1 0 0 0,0-1 0 0 0,0 0 0 0 0,0 0 0 0 0,0 1-1 0 0,0-1 1 0 0,0 0 0 0 0,0 0 0 0 0,0 0 0 0 0,1 0 0 0 0,-1 0 0 0 0,0 0-1 0 0,1 0 1 0 0,-1 0 0 0 0,1 0 0 0 0,-1 0 0 0 0,1 0 0 0 0,-1-1-1 0 0,1 1 1 0 0,0 0 0 0 0,-1 0 0 0 0,1-2 0 0 0,-7-21-6702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4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7537 0 0,'0'0'12445'0'0,"5"-6"-9394"0"0,21 39-2693 0 0,-14-16-293 0 0,6 8 246 0 0,-2 0-1 0 0,-1 1 0 0 0,16 36 0 0 0,48 165 68 0 0,-72-200-320 0 0,-1-1-1 0 0,-2 1 0 0 0,0 0 1 0 0,-2 0-1 0 0,-1 0 0 0 0,-4 49 0 0 0,3-72-82 0 0,-1-1 0 0 0,1 0-1 0 0,-1 0 1 0 0,0 0 0 0 0,0 0-1 0 0,0 0 1 0 0,0 0 0 0 0,-1 0-1 0 0,1 0 1 0 0,-1-1-1 0 0,0 1 1 0 0,0 0 0 0 0,0-1-1 0 0,0 0 1 0 0,0 1 0 0 0,0-1-1 0 0,-1 0 1 0 0,1 0 0 0 0,-1 0-1 0 0,0 0 1 0 0,1-1 0 0 0,-4 2-1 0 0,2-1-382 0 0,1-1-1 0 0,0 0 0 0 0,-1-1 1 0 0,1 1-1 0 0,-1 0 0 0 0,1-1 1 0 0,-1 0-1 0 0,1 0 0 0 0,-1 0 0 0 0,1 0 1 0 0,0-1-1 0 0,-1 1 0 0 0,-5-3 1 0 0,-26-10-8975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29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3344 0 0,'0'0'9667'0'0,"1"-7"-8734"0"0,3-32 3181 0 0,-2 46-1152 0 0,4 28-2595 0 0,2 216 2319 0 0,-7-152-4594 0 0,3-2-6353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0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1 182 964 0 0,'0'0'13334'0'0,"6"-10"-7170"0"0,18-27-4829 0 0,-18 27-1183 0 0,1 1 0 0 0,0-1-1 0 0,1 1 1 0 0,0 1 0 0 0,0 0-1 0 0,1 0 1 0 0,0 0 0 0 0,0 1-1 0 0,15-8 1 0 0,17-15 266 0 0,-40 29-388 0 0,0 0-1 0 0,0-1 1 0 0,1 1-1 0 0,-1 0 1 0 0,0 1-1 0 0,1-1 1 0 0,-1 0-1 0 0,1 0 1 0 0,-1 1-1 0 0,1-1 1 0 0,-1 1 0 0 0,1-1-1 0 0,0 1 1 0 0,-1-1-1 0 0,1 1 1 0 0,0 0-1 0 0,-1 0 1 0 0,1 0-1 0 0,0 0 1 0 0,-1 0-1 0 0,1 0 1 0 0,-1 1-1 0 0,1-1 1 0 0,0 0-1 0 0,-1 1 1 0 0,1-1 0 0 0,-1 1-1 0 0,1 0 1 0 0,-1-1-1 0 0,1 1 1 0 0,-1 0-1 0 0,1 0 1 0 0,-1 0-1 0 0,0 0 1 0 0,0 0-1 0 0,1 0 1 0 0,-1 0-1 0 0,0 1 1 0 0,0-1-1 0 0,0 0 1 0 0,0 1 0 0 0,-1-1-1 0 0,1 1 1 0 0,1 1-1 0 0,2 5 94 0 0,0 1 0 0 0,-1-1 1 0 0,0 1-1 0 0,0-1 0 0 0,-1 1 0 0 0,2 16 0 0 0,4 166-59 0 0,-8-177-161 0 0,-2-22-1676 0 0,1-3-3982 0 0,1-4-2198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1:16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583 460 1880 0 0,'0'0'11962'0'0,"-2"-5"-11342"0"0,-2-5-99 0 0,0-1 0 0 0,0 0 1 0 0,1 0-1 0 0,1 0 0 0 0,0-1 0 0 0,0 1 1 0 0,1 0-1 0 0,1-1 0 0 0,1-14 0 0 0,3-20 12 0 0,10-49-1 0 0,-7 57-296 0 0,4-72-1 0 0,-10 100-105 0 0,0 11-218 0 0,0 23-673 0 0,-9 7-664 0 0,8-30 1362 0 0,-1-1 0 0 0,1 1 0 0 0,-1 0 1 0 0,1 0-1 0 0,-1-1 0 0 0,0 1 0 0 0,1-1 0 0 0,-1 1 1 0 0,0 0-1 0 0,0-1 0 0 0,1 1 0 0 0,-1-1 0 0 0,0 0 1 0 0,0 1-1 0 0,0-1 0 0 0,1 0 0 0 0,-1 1 0 0 0,0-1 1 0 0,0 0-1 0 0,0 0 0 0 0,0 0 0 0 0,0 0 0 0 0,0 0 1 0 0,0 0-1 0 0,0 0 0 0 0,1 0 0 0 0,-1 0 0 0 0,0 0 1 0 0,0 0-1 0 0,-2-1 0 0 0,-40-10-1581 0 0,-1 3-1 0 0,-46-3 1 0 0,-39-7-1346 0 0,-85-21-3336 0 0,169 32 4172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7841 0 0,'0'0'13449'0'0,"9"-1"-12944"0"0,127-12 422 0 0,-136 20-4398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1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8613 0 0,'0'0'14177'0'0,"7"-3"-13649"0"0,-1 0-973 0 0,44-18 2151 0 0,-21 17-3014 0 0,-7 10-4677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1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6 4012 0 0,'0'0'16663'0'0,"0"0"-16558"0"0,1 0 0 0 0,-1 0 0 0 0,0 0 0 0 0,0 0 1 0 0,0 0-1 0 0,0 0 0 0 0,1 0 0 0 0,-1 0 0 0 0,0 0 0 0 0,0 0 0 0 0,0 0 0 0 0,0 0 0 0 0,1 0 0 0 0,-1 0 0 0 0,0 0 0 0 0,0-1 0 0 0,0 1 0 0 0,0 0 0 0 0,0 0 0 0 0,0 0 0 0 0,1 0 1 0 0,-1 0-1 0 0,0 0 0 0 0,0-1 0 0 0,0 1 0 0 0,0 0 0 0 0,0 0 0 0 0,0 0 0 0 0,0 0 0 0 0,0 0 0 0 0,0-1 0 0 0,0 1 0 0 0,0 0 0 0 0,0 0 0 0 0,0 0 0 0 0,0-1 0 0 0,0 1 0 0 0,0 0 1 0 0,0 0-1 0 0,0 0 0 0 0,0 0 0 0 0,0-1 0 0 0,0 1 0 0 0,0 0 0 0 0,0 0 0 0 0,0 0 0 0 0,-14 2-16 0 0,0 1-1 0 0,1 1 1 0 0,-1 0 0 0 0,-12 6-1 0 0,-42 12-125 0 0,67-20 34 0 0,1-1 0 0 0,-1 1 0 0 0,1-1 0 0 0,-1 1 0 0 0,1-1 0 0 0,0 1 0 0 0,0-1 0 0 0,-1 1 0 0 0,1-1 0 0 0,0 1 0 0 0,0-1 0 0 0,1 1 0 0 0,-1-1 0 0 0,0 1-1 0 0,0-1 1 0 0,1 3 0 0 0,8 48 139 0 0,-4-22-95 0 0,3 73 59 0 0,-6 115 0 0 0,-4-112-59 0 0,6-78-40 0 0,18-22 135 0 0,-11-5-98 0 0,82 9 8 0 0,-93-10 37 0 0,-15-2-3667 0 0,8-3-1324 0 0,-4-6-4016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2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1 304 10501 0 0,'0'0'10078'0'0,"4"-12"-9713"0"0,11-26 172 0 0,-2-1 0 0 0,-2-1-1 0 0,-2 1 1 0 0,8-68 0 0 0,-17 83 97 0 0,0 20-74 0 0,0 16-555 0 0,-3 253-100 0 0,3-265 89 0 0,-3 26-5717 0 0,1-19 249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2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11969 0 0,'0'0'10544'0'0,"5"0"-10531"0"0,4-1 25 0 0,0 0 0 0 0,0 0-1 0 0,0-1 1 0 0,0 0 0 0 0,0-1 0 0 0,-1 0 0 0 0,1-1 0 0 0,9-5-1 0 0,12-3-1781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3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9733 0 0,'0'0'10398'0'0,"22"-20"-8800"0"0,-16 14-1549 0 0,0 1 1 0 0,-1 0 0 0 0,2 0 0 0 0,-1 1-1 0 0,1-1 1 0 0,-1 1 0 0 0,13-5-1 0 0,-17 8-47 0 0,-1 1-1 0 0,0-1 1 0 0,0 1-1 0 0,0-1 1 0 0,1 1-1 0 0,-1-1 1 0 0,0 1 0 0 0,0 0-1 0 0,1 0 1 0 0,-1-1-1 0 0,0 1 1 0 0,1 0-1 0 0,-1 0 1 0 0,0 0-1 0 0,0 0 1 0 0,1 1-1 0 0,-1-1 1 0 0,0 0-1 0 0,1 1 1 0 0,-1-1-1 0 0,0 0 1 0 0,0 1-1 0 0,0-1 1 0 0,1 1-1 0 0,-1 0 1 0 0,0-1-1 0 0,0 1 1 0 0,0 0-1 0 0,0 0 1 0 0,0 0-1 0 0,0 0 1 0 0,0 0-1 0 0,-1 0 1 0 0,1 0-1 0 0,0 0 1 0 0,0 0-1 0 0,-1 0 1 0 0,1 0-1 0 0,-1 0 1 0 0,1 1-1 0 0,-1-1 1 0 0,1 0-1 0 0,-1 0 1 0 0,0 1-1 0 0,1-1 1 0 0,-1 0-1 0 0,0 1 1 0 0,0-1-1 0 0,0 0 1 0 0,0 0 0 0 0,0 1-1 0 0,-1-1 1 0 0,1 3-1 0 0,0 5 31 0 0,0 1 0 0 0,-1 0-1 0 0,0 0 1 0 0,0-1 0 0 0,-1 1 0 0 0,0 0 0 0 0,-1-1-1 0 0,0 0 1 0 0,-1 0 0 0 0,0 0 0 0 0,-5 11-1 0 0,67-14-623 0 0,-52-5 594 0 0,0 1-1 0 0,0 0 1 0 0,-1 0-1 0 0,1 1 1 0 0,0 0-1 0 0,-1 0 1 0 0,10 7-1 0 0,-13-9 64 0 0,0 0 0 0 0,0 1-1 0 0,-1-1 1 0 0,1 1 0 0 0,0-1-1 0 0,-1 1 1 0 0,1 0 0 0 0,-1 0 0 0 0,1 0-1 0 0,-1 0 1 0 0,0 0 0 0 0,0 0-1 0 0,0 0 1 0 0,0 0 0 0 0,0 1-1 0 0,0-1 1 0 0,-1 0 0 0 0,1 0 0 0 0,-1 1-1 0 0,1-1 1 0 0,-1 0 0 0 0,0 1-1 0 0,0 2 1 0 0,-3-1 68 0 0,0-1 0 0 0,0 1 0 0 0,0-1 0 0 0,0 0 0 0 0,0 0-1 0 0,-1 0 1 0 0,0 0 0 0 0,1-1 0 0 0,-1 1 0 0 0,0-1 0 0 0,0 0 0 0 0,0 0-1 0 0,-7 2 1 0 0,6-2-17 0 0,-7 4-16 0 0,-2 0-1 0 0,1-1 1 0 0,-1 0-1 0 0,1-2 0 0 0,-1 1 1 0 0,0-1-1 0 0,-24 1 1 0 0,37-5-153 0 0,1 1 1 0 0,0 0-1 0 0,-1-1 0 0 0,1 1 1 0 0,0-1-1 0 0,-1 1 0 0 0,1-1 1 0 0,0 1-1 0 0,0-1 1 0 0,0 1-1 0 0,-1-1 0 0 0,1 1 1 0 0,0-1-1 0 0,0 1 0 0 0,0-1 1 0 0,0 1-1 0 0,0-1 1 0 0,0 1-1 0 0,0-1 0 0 0,0 1 1 0 0,0-1-1 0 0,0 1 1 0 0,0-1-1 0 0,0 1 0 0 0,1-1 1 0 0,-1 1-1 0 0,0-1 0 0 0,0 1 1 0 0,1-1-1 0 0,-1 1 1 0 0,0-1-1 0 0,0 1 0 0 0,1-1 1 0 0,-1 1-1 0 0,1-1 1 0 0,9-19-1508 0 0,-3 11 580 0 0,7-12-5119 0 0,0 0-1557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3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1 264 8929 0 0,'0'0'12428'0'0,"2"-8"-12191"0"0,-1 5-213 0 0,11-45 217 0 0,-1 0-1 0 0,-3-1 1 0 0,4-58-1 0 0,-12 107 43 0 0,0 24 163 0 0,7 257-491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3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11549 0 0,'0'0'11069'0'0,"66"-8"-10841"0"0,-46 1-92 0 0,-4 3-124 0 0,-4 0-12 0 0,4-2-80 0 0,-9 4-356 0 0,-2 0-500 0 0,-2 2-564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4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61 80 0 0,'0'0'20645'0'0,"53"-44"-19973"0"0,-51 42-672 0 0,1 0 1 0 0,-1 1 0 0 0,0-1 0 0 0,1 0 0 0 0,0 1 0 0 0,-1 0 0 0 0,1 0-1 0 0,0 0 1 0 0,-1 0 0 0 0,4-1 0 0 0,-5 2-3 0 0,0 0 1 0 0,0 0-1 0 0,0 0 0 0 0,0 0 1 0 0,0 0-1 0 0,0 0 0 0 0,-1 0 1 0 0,1 1-1 0 0,0-1 0 0 0,0 0 1 0 0,0 0-1 0 0,0 1 0 0 0,0-1 1 0 0,-1 0-1 0 0,1 1 0 0 0,0-1 1 0 0,0 1-1 0 0,0 0 0 0 0,-1-1 1 0 0,1 1-1 0 0,1 1 0 0 0,0 2 21 0 0,0 0 0 0 0,0 1-1 0 0,0-1 1 0 0,0 1-1 0 0,-1-1 1 0 0,0 1 0 0 0,0-1-1 0 0,0 1 1 0 0,0 0-1 0 0,-1 9 1 0 0,1 9 54 0 0,-2-16-49 0 0,1 0 0 0 0,0 0 0 0 0,1 0 0 0 0,0 0 1 0 0,0 0-1 0 0,0 0 0 0 0,3 8 0 0 0,-1-12-34 0 0,0 0-1 0 0,0 0 1 0 0,0-1-1 0 0,0 1 1 0 0,0-1-1 0 0,0 0 1 0 0,0 0-1 0 0,1 0 1 0 0,-1 0 0 0 0,1-1-1 0 0,0 1 1 0 0,-1-1-1 0 0,1 0 1 0 0,4 1-1 0 0,28 12 190 0 0,-32-12-132 0 0,-1 1 0 0 0,0-1-1 0 0,1 0 1 0 0,-1 1 0 0 0,0 0 0 0 0,0 0 0 0 0,0 0-1 0 0,-1 0 1 0 0,1 0 0 0 0,-1 0 0 0 0,0 1 0 0 0,0 0-1 0 0,0-1 1 0 0,0 1 0 0 0,0 0 0 0 0,-1 0 0 0 0,0-1-1 0 0,0 1 1 0 0,0 0 0 0 0,0 0 0 0 0,-1 1 0 0 0,1-1-1 0 0,-1 0 1 0 0,0 0 0 0 0,0 0 0 0 0,0 0 0 0 0,-1 0-1 0 0,0 0 1 0 0,0 0 0 0 0,0 0 0 0 0,0 0 0 0 0,0 0-1 0 0,-1 0 1 0 0,0 0 0 0 0,1-1 0 0 0,-1 1 0 0 0,-1-1-1 0 0,1 1 1 0 0,-1-1 0 0 0,1 0 0 0 0,-1 0-1 0 0,0 0 1 0 0,0 0 0 0 0,0-1 0 0 0,0 1 0 0 0,-1-1-1 0 0,1 1 1 0 0,-1-1 0 0 0,1 0 0 0 0,-1-1 0 0 0,0 1-1 0 0,-7 1 1 0 0,3 0-53 0 0,-1 0-1 0 0,1-1 1 0 0,0-1-1 0 0,-1 0 1 0 0,0 0-1 0 0,1 0 1 0 0,-1-1-1 0 0,1 0 1 0 0,-1-1-1 0 0,1 0 0 0 0,-13-3 1 0 0,-32-15-2551 0 0,-4-8-5732 0 0,25 12-1685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4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11641 0 0,'0'0'6549'0'0,"3"72"-5549"0"0,-3-40-288 0 0,2-1 44 0 0,1-3-392 0 0,2-2-288 0 0,0-6-76 0 0,2-4-172 0 0,6 0-756 0 0,-5-8-632 0 0,-3-4-1209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1:17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3484 0 0,'0'0'7147'0'0,"9"4"-7094"0"0,27 15-37 0 0,-36-19 2 0 0,1 0 0 0 0,0 1 0 0 0,-1-1 0 0 0,1 1 0 0 0,-1-1-1 0 0,1 1 1 0 0,0-1 0 0 0,-1 1 0 0 0,1-1 0 0 0,-1 1 0 0 0,1 0-1 0 0,-1-1 1 0 0,0 1 0 0 0,1 0 0 0 0,-1-1 0 0 0,0 1 0 0 0,1 0 0 0 0,-1-1-1 0 0,0 1 1 0 0,0 0 0 0 0,0 0 0 0 0,1-1 0 0 0,-1 1 0 0 0,0 0-1 0 0,0 0 1 0 0,0 0 0 0 0,0-1 0 0 0,0 1 0 0 0,-1 0 0 0 0,1 0 0 0 0,0-1-1 0 0,0 1 1 0 0,0 0 0 0 0,-1 0 0 0 0,1-1 0 0 0,0 1 0 0 0,-1 0-1 0 0,1-1 1 0 0,0 1 0 0 0,-1 0 0 0 0,1-1 0 0 0,-1 1 0 0 0,1-1 0 0 0,-1 1-1 0 0,0-1 1 0 0,1 1 0 0 0,-1-1 0 0 0,1 1 0 0 0,-1-1 0 0 0,-1 1-1 0 0,-29 17 1237 0 0,30-18-1242 0 0,1 0 0 0 0,-1 0 0 0 0,1 0-1 0 0,-1 0 1 0 0,1 1 0 0 0,-1-1 0 0 0,1 0 0 0 0,-1 0 0 0 0,1 0 0 0 0,-1 0 0 0 0,1 0 0 0 0,-1 1 0 0 0,1-1-1 0 0,0 0 1 0 0,-1 0 0 0 0,1 1 0 0 0,-1-1 0 0 0,1 0 0 0 0,0 1 0 0 0,-1-1 0 0 0,1 1 0 0 0,0-1-1 0 0,-1 0 1 0 0,1 1 0 0 0,0-1 0 0 0,0 1 0 0 0,-1-1 0 0 0,1 1 0 0 0,0-1 0 0 0,0 0 0 0 0,0 1 0 0 0,0-1-1 0 0,0 1 1 0 0,-1-1 0 0 0,1 1 0 0 0,0-1 0 0 0,0 1 0 0 0,0-1 0 0 0,0 1 0 0 0,0-1 0 0 0,1 1 0 0 0,-1-1-1 0 0,0 1 1 0 0,0-1 0 0 0,0 1 0 0 0,0-1 0 0 0,1 2 0 0 0,0-2 11 0 0,0 1 1 0 0,-1 0-1 0 0,1-1 0 0 0,0 1 1 0 0,0 0-1 0 0,0-1 1 0 0,0 1-1 0 0,0-1 0 0 0,0 0 1 0 0,0 1-1 0 0,0-1 0 0 0,0 0 1 0 0,0 1-1 0 0,0-1 1 0 0,1 0-1 0 0,-1 0 0 0 0,0 0 1 0 0,0 0-1 0 0,0 0 1 0 0,1-1-1 0 0,13-2 122 0 0,-1 0 1 0 0,0-2-1 0 0,0 0 1 0 0,-1-1-1 0 0,1 0 1 0 0,-1-1-1 0 0,13-9 0 0 0,-25 16-57 0 0,-37 16-200 0 0,29-12 91 0 0,4-3-9 0 0,1 0-1 0 0,0 0 0 0 0,0 0 0 0 0,-1 0 0 0 0,1 0 1 0 0,0 1-1 0 0,0-1 0 0 0,0 1 0 0 0,0 0 1 0 0,1-1-1 0 0,-1 1 0 0 0,0 0 0 0 0,-2 4 0 0 0,4-5 39 0 0,1-1 0 0 0,0 0 0 0 0,0 1 0 0 0,-1-1 0 0 0,1 1 0 0 0,0-1-1 0 0,0 0 1 0 0,-1 0 0 0 0,1 1 0 0 0,0-1 0 0 0,0 0 0 0 0,0 0 0 0 0,0 0-1 0 0,-1 0 1 0 0,1 0 0 0 0,0 0 0 0 0,0 0 0 0 0,0 0 0 0 0,-1 0 0 0 0,1-1-1 0 0,0 1 1 0 0,0 0 0 0 0,0 0 0 0 0,-1-1 0 0 0,2 0 0 0 0,23-6 301 0 0,-20 4-165 0 0,-3 2-67 0 0,-1 1 1 0 0,1-1-1 0 0,-1 1 0 0 0,0-1 1 0 0,1 0-1 0 0,-1 0 1 0 0,0 1-1 0 0,1-1 1 0 0,-1 0-1 0 0,0 0 0 0 0,0 0 1 0 0,0-1-1 0 0,0 1 1 0 0,0 0-1 0 0,0 0 1 0 0,0-1-1 0 0,0 1 0 0 0,0 0 1 0 0,-1-1-1 0 0,1 1 1 0 0,0-3-1 0 0,-3 4-55 0 0,0 1 0 0 0,-1-1 0 0 0,1 1 0 0 0,0-1 0 0 0,-1 1 0 0 0,1 0 0 0 0,0 0-1 0 0,0 0 1 0 0,0 0 0 0 0,0 0 0 0 0,0 0 0 0 0,-2 2 0 0 0,3-2-43 0 0,0-1-1 0 0,0 1 1 0 0,0 0 0 0 0,0 0-1 0 0,1 0 1 0 0,-1 0 0 0 0,0-1 0 0 0,0 1-1 0 0,1 0 1 0 0,-1 0 0 0 0,1 1-1 0 0,-1-1 1 0 0,1 0 0 0 0,-1 0 0 0 0,1 0-1 0 0,-1 0 1 0 0,1 0 0 0 0,0 0-1 0 0,0 1 1 0 0,0-1 0 0 0,0 0 0 0 0,0 0-1 0 0,0 0 1 0 0,0 1 0 0 0,0-1-1 0 0,0 0 1 0 0,0 0 0 0 0,1 0 0 0 0,-1 1-1 0 0,0-1 1 0 0,1 0 0 0 0,-1 0-1 0 0,1 0 1 0 0,-1 0 0 0 0,1 0 0 0 0,0 0-1 0 0,-1 0 1 0 0,1 0 0 0 0,0 0-1 0 0,0 0 1 0 0,1 1 0 0 0,0 0-100 0 0,0 1 1 0 0,-1 0-1 0 0,1 0 1 0 0,-1 0-1 0 0,1 0 1 0 0,-1 0-1 0 0,0 1 0 0 0,0-1 1 0 0,-1 0-1 0 0,1 6 1 0 0,-8 53-4728 0 0,4-46 859 0 0,1 1-1037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5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11117 0 0,'0'0'7829'0'0,"2"77"-7325"0"0,-4-49-124 0 0,2 2-208 0 0,0-1-172 0 0,0-3-220 0 0,0-6-836 0 0,5-6-764 0 0,-3-4-2637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5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0 337 6705 0 0,'0'0'10363'0'0,"4"-13"-9536"0"0,10-49 523 0 0,6-80 0 0 0,-12 24-837 0 0,-8 117-528 0 0,0 24-144 0 0,-2 63 174 0 0,0-46-671 0 0,1 1 0 0 0,11 80-1 0 0,-10-117 286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5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11101 0 0,'0'0'11109'0'0,"66"-54"-11109"0"0,-51 44-132 0 0,3 2-500 0 0,-5 1-552 0 0,-3 3-680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6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10077 0 0,'0'0'11390'0'0,"7"-6"-11505"0"0,1-2 97 0 0,-3 2 5 0 0,0 1-1 0 0,0 0 1 0 0,0 1 0 0 0,0-1-1 0 0,1 1 1 0 0,0 0 0 0 0,0 0-1 0 0,0 0 1 0 0,0 1 0 0 0,1 0-1 0 0,-1 0 1 0 0,1 1 0 0 0,0 0-1 0 0,11-2 1 0 0,-17 4 14 0 0,1 0 0 0 0,0 1 0 0 0,0-1-1 0 0,0 0 1 0 0,0 1 0 0 0,0-1 0 0 0,-1 1 0 0 0,1 0 0 0 0,0 0 0 0 0,-1 0 0 0 0,1 0-1 0 0,0 0 1 0 0,-1 0 0 0 0,1 0 0 0 0,-1 0 0 0 0,0 1 0 0 0,1-1 0 0 0,-1 0 0 0 0,0 1 0 0 0,0-1-1 0 0,0 1 1 0 0,0 0 0 0 0,0-1 0 0 0,0 1 0 0 0,0 0 0 0 0,0-1 0 0 0,-1 1 0 0 0,1 0-1 0 0,-1 0 1 0 0,1 0 0 0 0,-1 0 0 0 0,0-1 0 0 0,0 1 0 0 0,0 0 0 0 0,0 0 0 0 0,0 0-1 0 0,0 2 1 0 0,-1 5 26 0 0,1-1-1 0 0,-1 0 0 0 0,0 1 0 0 0,-1-1 1 0 0,0 0-1 0 0,0 0 0 0 0,-5 11 0 0 0,6-18-34 0 0,1 0-1 0 0,-1-1 1 0 0,1 1-1 0 0,-1 0 1 0 0,1 0-1 0 0,-1 0 1 0 0,1-1-1 0 0,0 1 1 0 0,-1 0-1 0 0,1 0 1 0 0,0 0-1 0 0,-1 0 1 0 0,1-1-1 0 0,0 1 1 0 0,0 0-1 0 0,0 0 1 0 0,0 0-1 0 0,0 0 1 0 0,0 0-1 0 0,0 0 1 0 0,0 0-1 0 0,0 0 1 0 0,1-1-1 0 0,-1 1 1 0 0,0 0-1 0 0,0 0 1 0 0,1 0-1 0 0,-1 0 1 0 0,1-1-1 0 0,-1 1 1 0 0,1 0-1 0 0,-1 0 1 0 0,2 1-1 0 0,30 0-439 0 0,-12-3 571 0 0,-19 1-111 0 0,1 0 0 0 0,-1 0 0 0 0,0 0 1 0 0,1 0-1 0 0,-1 0 0 0 0,1 0 0 0 0,-1 1 1 0 0,0-1-1 0 0,1 0 0 0 0,-1 1 0 0 0,0-1 0 0 0,0 1 1 0 0,1 0-1 0 0,-1-1 0 0 0,0 1 0 0 0,0 0 1 0 0,0 0-1 0 0,0 0 0 0 0,0 0 0 0 0,0 0 1 0 0,0 0-1 0 0,0 0 0 0 0,0 0 0 0 0,0 0 1 0 0,0 0-1 0 0,-1 0 0 0 0,1 1 0 0 0,0-1 1 0 0,-1 0-1 0 0,1 0 0 0 0,-1 1 0 0 0,1-1 1 0 0,-1 0-1 0 0,0 1 0 0 0,0-1 0 0 0,0 1 1 0 0,0-1-1 0 0,0 0 0 0 0,0 1 0 0 0,0-1 0 0 0,0 2 1 0 0,-1 1 83 0 0,1-1 0 0 0,-1 1 0 0 0,0 0 0 0 0,0-1 0 0 0,0 1 0 0 0,0-1 0 0 0,-1 1 0 0 0,0-1 0 0 0,1 0 1 0 0,-1 0-1 0 0,0 0 0 0 0,-1 0 0 0 0,1 0 0 0 0,0 0 0 0 0,-5 4 0 0 0,2-3-115 0 0,1-1 1 0 0,-1 1-1 0 0,0-1 0 0 0,0 0 0 0 0,-1 0 0 0 0,1 0 1 0 0,-1-1-1 0 0,1 0 0 0 0,-1 0 0 0 0,0 0 0 0 0,1 0 1 0 0,-1-1-1 0 0,0 0 0 0 0,0-1 0 0 0,0 1 1 0 0,-8-1-1 0 0,13-1-101 0 0,0 1 1 0 0,1 0 0 0 0,-1-1 0 0 0,0 1 0 0 0,1 0-1 0 0,-1-1 1 0 0,0 1 0 0 0,1-1 0 0 0,-1 1-1 0 0,1-1 1 0 0,-1 1 0 0 0,1-1 0 0 0,-1 0-1 0 0,1 1 1 0 0,0-1 0 0 0,-1 1 0 0 0,1-1 0 0 0,0 0-1 0 0,-1 1 1 0 0,1-1 0 0 0,0 0 0 0 0,0 0-1 0 0,-1 1 1 0 0,1-1 0 0 0,0 0 0 0 0,0 1-1 0 0,0-1 1 0 0,0 0 0 0 0,0 0 0 0 0,0 1 0 0 0,0-1-1 0 0,1-1 1 0 0,6-26-7958 0 0,4 10 2038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3:36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13 4912 0 0,'0'0'14380'0'0,"0"-13"-12529"0"0,122 13-380 0 0,-112 429 749 0 0,-7-348-2255 0 0,-1-44 61 0 0,-1-1-1 0 0,-2 1 1 0 0,-8 54 0 0 0,8-89 30 0 0,1-1 0 0 0,-1 1 1 0 0,0 0-1 0 0,0-1 1 0 0,0 1-1 0 0,0-1 0 0 0,0 1 1 0 0,0-1-1 0 0,0 0 1 0 0,0 1-1 0 0,-1-1 0 0 0,1 0 1 0 0,0 0-1 0 0,-1 0 1 0 0,1 0-1 0 0,-1 0 0 0 0,1 0 1 0 0,-1-1-1 0 0,0 1 1 0 0,1 0-1 0 0,-1-1 1 0 0,-1 1-1 0 0,-52 10 117 0 0,2 2-11 0 0,53-14-198 0 0,1 1 1 0 0,-1 0-1 0 0,0 0 0 0 0,0 0 0 0 0,0-1 0 0 0,0 1 0 0 0,0 0 0 0 0,0 0 0 0 0,0 0 0 0 0,0 0 0 0 0,0-1 0 0 0,1 1 0 0 0,-1 0 0 0 0,0 0 0 0 0,0-1 0 0 0,0 1 1 0 0,0 0-1 0 0,0 0 0 0 0,0 0 0 0 0,0-1 0 0 0,0 1 0 0 0,-1 0 0 0 0,1 0 0 0 0,0 0 0 0 0,0-1 0 0 0,0 1 0 0 0,0 0 0 0 0,0 0 0 0 0,0 0 0 0 0,0-1 0 0 0,0 1 0 0 0,0 0 1 0 0,-1 0-1 0 0,1 0 0 0 0,0 0 0 0 0,0 0 0 0 0,0-1 0 0 0,0 1 0 0 0,-1 0 0 0 0,1 0 0 0 0,0 0 0 0 0,0 0 0 0 0,0 0 0 0 0,-1 0 0 0 0,1 0 0 0 0,0 0 0 0 0,0-1 0 0 0,0 1 1 0 0,-1 0-1 0 0,1 0 0 0 0,0 0 0 0 0,0 0 0 0 0,0 0 0 0 0,-1 0 0 0 0,1 0 0 0 0,0 0 0 0 0,0 0 0 0 0,0 0 0 0 0,-1 1 0 0 0,1-1 0 0 0,0 0 0 0 0,0 0 0 0 0,0 0 0 0 0,-1 0 1 0 0,1 0-1 0 0,0 0 0 0 0,0 0 0 0 0,0 0 0 0 0,-1 1 0 0 0,8-22-4896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12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2660 0 0,'0'0'9289'0'0,"67"0"-9705"0"0,-52 2-588 0 0,-2 2-820 0 0,2-2-996 0 0,3 0-3065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13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4940 0 0,'0'0'4381'0'0,"84"-4"-5677"0"0,-66 2-484 0 0,18 0-981 0 0</inkml:trace>
  <inkml:trace contextRef="#ctx0" brushRef="#br0" timeOffset="1">482 36 1408 0 0,'0'0'11989'0'0,"71"-22"-11925"0"0,-56 20-64 0 0,8 0 0 0 0,0 0-80 0 0,8 2-1060 0 0,-14 0-696 0 0,17 0-2432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13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3360 0 0,'0'0'10993'0'0,"69"-8"-12597"0"0,-46 8-12 0 0,5 0-1280 0 0,-5 2 752 0 0,17 2-3513 0 0</inkml:trace>
  <inkml:trace contextRef="#ctx0" brushRef="#br0" timeOffset="1">658 0 364 0 0,'0'0'10945'0'0,"23"22"-11481"0"0,-21-18-576 0 0,4 2-608 0 0,-6 0-1185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5:13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1252 0 0,'0'0'6979'0'0,"11"0"-6579"0"0,161 4 920 0 0,-29 2-730 0 0,-37-8-1279 0 0,-34-5-4264 0 0,-46 4 2166 0 0</inkml:trace>
  <inkml:trace contextRef="#ctx0" brushRef="#br0" timeOffset="1">716 0 1944 0 0,'0'0'7145'0'0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7:41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0 249 860 0 0,'0'0'14742'0'0,"15"2"-8733"0"0,-10-6-5739 0 0,1-2 1 0 0,-2 1-1 0 0,1 0 0 0 0,0-1 1 0 0,-1 0-1 0 0,0 0 1 0 0,-1 0-1 0 0,6-13 1 0 0,19-60-280 0 0,-15 38 163 0 0,-4 4-94 0 0,-2 6 61 0 0,-7 31-95 0 0,0 1 0 0 0,1-1 0 0 0,-1 0-1 0 0,0 0 1 0 0,0 0 0 0 0,0 0 0 0 0,0 0 0 0 0,0 0 0 0 0,0 1 0 0 0,0-1 0 0 0,1 0-1 0 0,-1 0 1 0 0,0 0 0 0 0,0 0 0 0 0,0 0 0 0 0,0 0 0 0 0,0 0 0 0 0,1 0 0 0 0,-1 0 0 0 0,0 0-1 0 0,0 0 1 0 0,0 0 0 0 0,0 0 0 0 0,1 0 0 0 0,-1 0 0 0 0,0 0 0 0 0,0 0 0 0 0,0 0-1 0 0,0 0 1 0 0,0 0 0 0 0,1 0 0 0 0,-1 0 0 0 0,0 0 0 0 0,0 0 0 0 0,0 0 0 0 0,0 0 0 0 0,0 0-1 0 0,1-1 1 0 0,8 76 255 0 0,-1 112 0 0 0,-27-179-6080 0 0,11-5-84 0 0,-8 4-4213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1:18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1448 0 0,'0'0'8270'0'0,"13"-9"-7793"0"0,248-137 1792 0 0,-45 30-2057 0 0,-397 246-6453 0 0,133-94 3454 0 0,21-16 367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7:41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7201 0 0,'0'0'13479'0'0,"46"2"-11957"0"0,-23-7-1359 0 0,7-1-2088 0 0,-18 7-8848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7:42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19 9565 0 0,'0'0'11880'0'0,"0"0"-11877"0"0,0 0 0 0 0,0 0 0 0 0,0 0 0 0 0,0 0 0 0 0,0 0 1 0 0,0 0-1 0 0,0 0 0 0 0,-1 0 0 0 0,1 0 0 0 0,0 0 0 0 0,0 0 0 0 0,0 1 0 0 0,0-1 0 0 0,0 0 0 0 0,0 0 0 0 0,0 0 0 0 0,0 0 0 0 0,0 0 0 0 0,0 0 0 0 0,-1 0 0 0 0,1 0 0 0 0,0 1 0 0 0,0-1 0 0 0,0 0 0 0 0,0 0 0 0 0,0 0 0 0 0,0 0 0 0 0,0 0 0 0 0,0 0 0 0 0,0 1 0 0 0,0-1 0 0 0,0 0 1 0 0,0 0-1 0 0,0 0 0 0 0,0 0 0 0 0,0 0 0 0 0,0 0 0 0 0,0 1 0 0 0,0-1 0 0 0,0 0 0 0 0,0 0 0 0 0,1 0 0 0 0,-1 0 0 0 0,0 0 0 0 0,0 0 0 0 0,0 0 0 0 0,0 0 0 0 0,0 1 0 0 0,0-1 0 0 0,0 0 0 0 0,0 0 0 0 0,0 0 0 0 0,0 0 0 0 0,1 0 0 0 0,-1 0 0 0 0,0 0 0 0 0,0 0 0 0 0,0 0 0 0 0,0 0 1 0 0,0 0-1 0 0,0 0 0 0 0,0 0 0 0 0,1 0 0 0 0,-1 0 0 0 0,8-4 89 0 0,-1 1 0 0 0,1 0 0 0 0,0 0 0 0 0,0 0 0 0 0,1 1 0 0 0,-1 0 0 0 0,1 0 1 0 0,-1 1-1 0 0,1 0 0 0 0,14 1 0 0 0,-20 0-89 0 0,0 0-1 0 0,0 1 1 0 0,-1-1 0 0 0,1 1-1 0 0,0-1 1 0 0,0 1 0 0 0,-1 0-1 0 0,1 0 1 0 0,0 0-1 0 0,-1 0 1 0 0,1 1 0 0 0,-1-1-1 0 0,0 1 1 0 0,1-1 0 0 0,-1 1-1 0 0,0 0 1 0 0,0 0 0 0 0,0 0-1 0 0,0 0 1 0 0,0 0 0 0 0,-1 1-1 0 0,1-1 1 0 0,-1 0 0 0 0,1 1-1 0 0,-1-1 1 0 0,0 1 0 0 0,0-1-1 0 0,0 1 1 0 0,0 0 0 0 0,0 0-1 0 0,-1-1 1 0 0,1 1-1 0 0,-1 0 1 0 0,0 0 0 0 0,0 0-1 0 0,0 3 1 0 0,-1 0 24 0 0,0 1-1 0 0,0-1 1 0 0,-1 0-1 0 0,0 0 1 0 0,0 0-1 0 0,-1-1 1 0 0,1 1-1 0 0,-1 0 1 0 0,-1-1-1 0 0,1 0 1 0 0,-1 1-1 0 0,0-1 1 0 0,0-1-1 0 0,0 1 1 0 0,0-1-1 0 0,-8 6 1 0 0,14-10-51 0 0,-1 0 0 0 0,1 0 0 0 0,-1 0 0 0 0,1 0 0 0 0,-1 0 0 0 0,1 0 0 0 0,-1 0 0 0 0,1 1 0 0 0,-1-1 0 0 0,1 1 0 0 0,-1-1 0 0 0,0 1 0 0 0,1-1 0 0 0,-1 1 0 0 0,0 0 0 0 0,1 0 0 0 0,-1 0 0 0 0,0 0 0 0 0,0 0 0 0 0,0 0 0 0 0,0 0 0 0 0,0 0 0 0 0,0 0 1 0 0,0 0-1 0 0,1 2 0 0 0,27 35 267 0 0,-28-35-193 0 0,0-1 1 0 0,0 1 0 0 0,0-1 0 0 0,0 1-1 0 0,0 0 1 0 0,-1-1 0 0 0,1 1 0 0 0,-1 0-1 0 0,1-1 1 0 0,-1 1 0 0 0,0 0 0 0 0,0-1-1 0 0,0 1 1 0 0,-1 0 0 0 0,1-1-1 0 0,-1 1 1 0 0,1 0 0 0 0,-1-1 0 0 0,0 1-1 0 0,0-1 1 0 0,-2 5 0 0 0,1-5-11 0 0,0-1 1 0 0,0 1 0 0 0,0 0-1 0 0,0 0 1 0 0,-1-1-1 0 0,1 1 1 0 0,0-1 0 0 0,-1 0-1 0 0,1 0 1 0 0,-1 0-1 0 0,1 0 1 0 0,-1 0 0 0 0,0-1-1 0 0,1 1 1 0 0,-1-1-1 0 0,0 1 1 0 0,-3-1 0 0 0,-6 0-80 0 0,0 0 1 0 0,0-1-1 0 0,0-1 1 0 0,0 0-1 0 0,0 0 1 0 0,1-1-1 0 0,-1-1 1 0 0,-13-5 0 0 0,-7-7-912 0 0,-8-3-1155 0 0,9 7-3117 0 0,-2 0-4238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7:43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1 369 1656 0 0,'0'0'18344'0'0,"11"-31"-16609"0"0,34-131 379 0 0,3-13-1240 0 0,-47 325-370 0 0,-2 9-444 0 0,1-159-115 0 0,-7 0-5183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7:43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12465 0 0,'0'0'10877'0'0,"74"-2"-10829"0"0,-53-2-48 0 0,2 2-140 0 0,-6-2-440 0 0,1 2-500 0 0,-5 2-588 0 0,0 0-2957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7:43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50 5473 0 0,'0'0'16276'0'0,"6"-5"-16056"0"0,-4 3-204 0 0,3-2-1 0 0,0-1-1 0 0,0 1 1 0 0,0 0-1 0 0,0 1 0 0 0,1-1 1 0 0,0 1-1 0 0,-1 0 0 0 0,1 1 1 0 0,0-1-1 0 0,1 1 1 0 0,-1 0-1 0 0,0 0 0 0 0,7 0 1 0 0,-12 3-15 0 0,0-1 1 0 0,0 0-1 0 0,0 1 1 0 0,0 0-1 0 0,-1-1 1 0 0,1 1-1 0 0,0 0 1 0 0,0-1-1 0 0,-1 1 1 0 0,1 0-1 0 0,0 0 1 0 0,-1-1-1 0 0,1 1 1 0 0,0 0-1 0 0,-1 0 1 0 0,0 0 0 0 0,1 0-1 0 0,-1 0 1 0 0,1 0-1 0 0,-1 0 1 0 0,0 0-1 0 0,0 0 1 0 0,0 0-1 0 0,1 0 1 0 0,-1 0-1 0 0,0 0 1 0 0,0 0-1 0 0,-1 1 1 0 0,2 39 40 0 0,-1-34-38 0 0,-1 11-50 0 0,-1 20-152 0 0,2-37 195 0 0,0 0 1 0 0,0 0-1 0 0,0 0 0 0 0,0-1 0 0 0,0 1 0 0 0,1 0 0 0 0,-1 0 0 0 0,0 0 1 0 0,0-1-1 0 0,1 1 0 0 0,-1 0 0 0 0,1 0 0 0 0,-1-1 0 0 0,0 1 0 0 0,1 0 1 0 0,-1-1-1 0 0,1 1 0 0 0,0 0 0 0 0,-1-1 0 0 0,1 1 0 0 0,0-1 0 0 0,-1 1 1 0 0,1-1-1 0 0,0 1 0 0 0,-1-1 0 0 0,1 0 0 0 0,0 1 0 0 0,0-1 0 0 0,-1 0 1 0 0,1 0-1 0 0,0 1 0 0 0,0-1 0 0 0,0 0 0 0 0,1 0 0 0 0,22 0 41 0 0,-16-1-43 0 0,-1 0 0 0 0,1 1 0 0 0,-1 1 0 0 0,1-1 0 0 0,-1 1 0 0 0,1 0 0 0 0,10 4-1 0 0,-16-4 37 0 0,0 0-1 0 0,0 0 1 0 0,-1 1 0 0 0,1-1-1 0 0,0 1 1 0 0,0-1-1 0 0,-1 1 1 0 0,1 0-1 0 0,-1-1 1 0 0,1 1-1 0 0,-1 0 1 0 0,0 0-1 0 0,0 0 1 0 0,0 0-1 0 0,0 0 1 0 0,0 0-1 0 0,0 1 1 0 0,-1-1-1 0 0,1 0 1 0 0,-1 0-1 0 0,1 1 1 0 0,-1-1-1 0 0,0 0 1 0 0,0 0-1 0 0,0 1 1 0 0,0-1-1 0 0,0 0 1 0 0,0 1-1 0 0,-2 2 1 0 0,1 1 56 0 0,0 0 0 0 0,-1 0 0 0 0,0 0 0 0 0,-1 0 1 0 0,1 0-1 0 0,-1-1 0 0 0,0 1 0 0 0,-1-1 0 0 0,1 0 1 0 0,-1 0-1 0 0,0 0 0 0 0,0 0 0 0 0,-1-1 0 0 0,1 0 0 0 0,-1 1 1 0 0,0-2-1 0 0,0 1 0 0 0,-10 5 0 0 0,7-4-48 0 0,-1 0 0 0 0,0-1 0 0 0,0 1-1 0 0,0-2 1 0 0,0 1 0 0 0,-1-1 0 0 0,0-1-1 0 0,1 0 1 0 0,-1 0 0 0 0,0-1 0 0 0,-11 0 0 0 0,18-1-245 0 0,0-1 1 0 0,0 1 0 0 0,0-1 0 0 0,0 0-1 0 0,0 1 1 0 0,0-1 0 0 0,0-1 0 0 0,0 1-1 0 0,1 0 1 0 0,-1-1 0 0 0,0 0 0 0 0,1 1-1 0 0,-1-1 1 0 0,1 0 0 0 0,0 0 0 0 0,-1-1-1 0 0,1 1 1 0 0,0 0 0 0 0,-3-5 0 0 0,-5-12-4846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7:44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1 342 5793 0 0,'0'0'13301'0'0,"1"0"-13174"0"0,0 0 1 0 0,1 0-1 0 0,-1 0 1 0 0,0 0-1 0 0,1 0 1 0 0,-1 0-1 0 0,0 0 1 0 0,1-1-1 0 0,-1 1 0 0 0,0 0 1 0 0,1-1-1 0 0,-1 1 1 0 0,0-1-1 0 0,0 0 1 0 0,3-1-1 0 0,14-29 249 0 0,-1 0 0 0 0,-1-2 0 0 0,-2 0 0 0 0,-1-1 0 0 0,-1 0-1 0 0,-2 0 1 0 0,6-44 0 0 0,-12 53-210 0 0,-3 22-26 0 0,-1 6 19 0 0,-6 39 366 0 0,3-18-559 0 0,-3 47 399 0 0,4 86 0 0 0,2-98 597 0 0,-7-65-2182 0 0,3 3-1762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7:44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11249 0 0,'0'0'12198'0'0,"5"-2"-11844"0"0,31-10 207 0 0,40-11-158 0 0,-70 21-1013 0 0,0 2 0 0 0,0-1 0 0 0,0 1 0 0 0,0 0 0 0 0,0 0 0 0 0,9 2 0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7:45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48 4548 0 0,'0'0'15086'0'0,"-10"-12"-11604"0"0,16 8-3435 0 0,0 0 1 0 0,0 0-1 0 0,0 0 0 0 0,1 1 0 0 0,-1 0 1 0 0,1 0-1 0 0,0 1 0 0 0,0 0 0 0 0,0 0 1 0 0,0 1-1 0 0,0-1 0 0 0,0 2 1 0 0,0-1-1 0 0,0 1 0 0 0,0 0 0 0 0,0 0 1 0 0,8 2-1 0 0,-13-2-37 0 0,0 1 0 0 0,0-1 0 0 0,-1 1-1 0 0,1 0 1 0 0,0 0 0 0 0,-1-1 0 0 0,1 1 0 0 0,-1 0 0 0 0,1 1 0 0 0,-1-1 0 0 0,0 0 0 0 0,1 0 0 0 0,-1 0-1 0 0,0 1 1 0 0,0-1 0 0 0,0 1 0 0 0,0-1 0 0 0,0 1 0 0 0,0-1 0 0 0,0 1 0 0 0,1 2 0 0 0,-1 0 61 0 0,0 0 0 0 0,-1-1 0 0 0,1 1 0 0 0,-1 0 0 0 0,0 0 1 0 0,0 0-1 0 0,0 0 0 0 0,0 0 0 0 0,-2 6 0 0 0,1-2 27 0 0,-1 0-1 0 0,-1 0 0 0 0,1-1 1 0 0,-1 1-1 0 0,-1-1 0 0 0,1 1 1 0 0,-1-1-1 0 0,0 0 0 0 0,-6 7 1 0 0,3-7-122 0 0,-8 14 593 0 0,16-20-554 0 0,-1 0 0 0 0,1 0 0 0 0,-1 0 0 0 0,1 0 0 0 0,0 0 0 0 0,0 0-1 0 0,-1 0 1 0 0,1-1 0 0 0,0 1 0 0 0,0 0 0 0 0,0 0 0 0 0,0-1 0 0 0,0 1 0 0 0,0 0 0 0 0,0-1 0 0 0,0 1 0 0 0,0-1 0 0 0,0 1 0 0 0,0-1 0 0 0,0 0 0 0 0,0 0 0 0 0,2 1-1 0 0,15 6 19 0 0,-2-1-43 0 0,0 0 1 0 0,0 1-1 0 0,-1 1 0 0 0,19 12 1 0 0,-31-18 19 0 0,0 0-1 0 0,-1 0 1 0 0,1 0-1 0 0,-1 0 1 0 0,1 0 0 0 0,-1 1-1 0 0,0-1 1 0 0,0 1 0 0 0,0 0-1 0 0,0-1 1 0 0,0 1 0 0 0,-1 0-1 0 0,1 0 1 0 0,-1 0 0 0 0,0 0-1 0 0,0 1 1 0 0,0-1-1 0 0,0 0 1 0 0,-1 0 0 0 0,1 1-1 0 0,-1-1 1 0 0,0 0 0 0 0,0 0-1 0 0,0 1 1 0 0,0-1 0 0 0,0 0-1 0 0,-1 1 1 0 0,-1 5-1 0 0,0-5 17 0 0,0 0 0 0 0,-1 0 0 0 0,1 0 0 0 0,-1 0 0 0 0,0 0 0 0 0,0-1 0 0 0,0 1 0 0 0,0-1 0 0 0,-1 0 0 0 0,1 0 0 0 0,-1 0 0 0 0,0 0 0 0 0,0 0 0 0 0,0-1 0 0 0,0 0 0 0 0,0 0 0 0 0,-1 0 0 0 0,1 0 0 0 0,-8 1 0 0 0,-4 1 6 0 0,0 0 0 0 0,0-1 0 0 0,-1 0 1 0 0,-20-1-1 0 0,18-1-77 0 0,-61 0 302 0 0,74-2-336 0 0,0 1 0 0 0,1-1 0 0 0,-1 0 0 0 0,0 0 0 0 0,1-1 0 0 0,-1 0 0 0 0,1 0 0 0 0,-1 0 0 0 0,1-1 0 0 0,-9-5 0 0 0,13-1-5732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7:59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82 150 928 0 0,'0'0'9347'0'0,"-1"-7"-8484"0"0,-2-23-38 0 0,3 27-486 0 0,0 1 1 0 0,0 0-1 0 0,-1 0 0 0 0,1 0 1 0 0,-1 0-1 0 0,1 0 0 0 0,-1 0 1 0 0,0 1-1 0 0,1-1 0 0 0,-1 0 0 0 0,0 0 1 0 0,0 0-1 0 0,0 1 0 0 0,-1-1 1 0 0,-1-2-1 0 0,2 3-231 0 0,0 1 0 0 0,1-1 0 0 0,-1 1 0 0 0,0 0 1 0 0,0-1-1 0 0,0 1 0 0 0,0 0 0 0 0,0-1 0 0 0,1 1 0 0 0,-1 0 0 0 0,0 0 0 0 0,0 0 0 0 0,0 0 0 0 0,0 0 1 0 0,0 0-1 0 0,0 0 0 0 0,0 0 0 0 0,0 0 0 0 0,0 0 0 0 0,0 0 0 0 0,0 1 0 0 0,0-1 0 0 0,0 1 1 0 0,-2 0-60 0 0,0 0 0 0 0,1 1 1 0 0,-1 0-1 0 0,1-1 1 0 0,0 1-1 0 0,0 0 1 0 0,-1 0-1 0 0,1 0 1 0 0,0 1-1 0 0,1-1 0 0 0,-1 0 1 0 0,0 1-1 0 0,1-1 1 0 0,-1 1-1 0 0,1 0 1 0 0,0-1-1 0 0,0 1 0 0 0,-1 3 1 0 0,0 2-22 0 0,1-1 0 0 0,0 0 1 0 0,0 1-1 0 0,0-1 0 0 0,1 1 0 0 0,0-1 1 0 0,1 1-1 0 0,2 12 0 0 0,-3-18-25 0 0,1 1-1 0 0,0-1 1 0 0,0 0-1 0 0,0 0 1 0 0,0 0 0 0 0,0 1-1 0 0,0-1 1 0 0,0 0-1 0 0,1 0 1 0 0,-1-1-1 0 0,1 1 1 0 0,0 0 0 0 0,-1 0-1 0 0,1-1 1 0 0,0 1-1 0 0,0-1 1 0 0,0 0-1 0 0,0 1 1 0 0,0-1 0 0 0,0 0-1 0 0,1 0 1 0 0,-1 0-1 0 0,0 0 1 0 0,0-1 0 0 0,1 1-1 0 0,-1-1 1 0 0,1 1-1 0 0,-1-1 1 0 0,0 0-1 0 0,1 0 1 0 0,2 0 0 0 0,2-1 95 0 0,1 1 1 0 0,-1-1 0 0 0,1-1-1 0 0,-1 1 1 0 0,1-1 0 0 0,-1-1 0 0 0,0 1-1 0 0,0-1 1 0 0,0 0 0 0 0,0-1-1 0 0,-1 0 1 0 0,1 0 0 0 0,-1 0-1 0 0,0-1 1 0 0,0 0 0 0 0,8-9-1 0 0,-9 9-65 0 0,-2 1 0 0 0,1-1-1 0 0,0 0 1 0 0,-1 0-1 0 0,0-1 1 0 0,0 1-1 0 0,-1 0 1 0 0,1-1-1 0 0,-1 0 1 0 0,0 0-1 0 0,-1 1 1 0 0,0-1-1 0 0,0 0 1 0 0,0 0-1 0 0,0 0 1 0 0,-1 0 0 0 0,0 0-1 0 0,0-1 1 0 0,-1 1-1 0 0,0 0 1 0 0,-2-11-1 0 0,2 14-11 0 0,0 0 0 0 0,0 0 0 0 0,0 1 0 0 0,-1-1 0 0 0,1 0 0 0 0,-1 1 0 0 0,1-1 0 0 0,-1 1 0 0 0,0-1 0 0 0,0 1 0 0 0,0 0 0 0 0,0 0 0 0 0,0 0 0 0 0,-1 0 0 0 0,1 0 0 0 0,-1 1 0 0 0,1-1 0 0 0,-1 1 0 0 0,1-1 0 0 0,-1 1 0 0 0,0 0 0 0 0,0 0 0 0 0,0 0 0 0 0,0 0 0 0 0,1 1 0 0 0,-1-1 0 0 0,0 1 0 0 0,0 0 0 0 0,0 0 0 0 0,0 0 0 0 0,0 0 0 0 0,0 0 0 0 0,0 1 0 0 0,0-1 0 0 0,0 1 0 0 0,0 0 0 0 0,-5 2 0 0 0,0-1 4 0 0,1 1 0 0 0,0 0 0 0 0,0 0 1 0 0,0 1-1 0 0,0-1 0 0 0,0 2 1 0 0,1-1-1 0 0,0 1 0 0 0,0 0 0 0 0,0 0 1 0 0,1 0-1 0 0,-1 1 0 0 0,-6 10 1 0 0,9-12-36 0 0,1 0 0 0 0,0 0 0 0 0,1 0 0 0 0,-1 0 1 0 0,1 0-1 0 0,0 0 0 0 0,0 1 0 0 0,0-1 0 0 0,0 0 1 0 0,1 1-1 0 0,0-1 0 0 0,-1 1 0 0 0,2-1 0 0 0,-1 0 1 0 0,1 1-1 0 0,1 5 0 0 0,-2-8 11 0 0,1 1 0 0 0,0-1 0 0 0,0 0 0 0 0,0 0 0 0 0,1 1 0 0 0,-1-1 0 0 0,1 0 0 0 0,-1 0 0 0 0,1 0 0 0 0,-1-1 0 0 0,1 1 0 0 0,0 0 0 0 0,0-1 0 0 0,0 1 0 0 0,0-1 0 0 0,0 1 0 0 0,0-1 0 0 0,1 0 0 0 0,-1 0 0 0 0,0 0 0 0 0,1 0 0 0 0,-1 0 0 0 0,0-1 0 0 0,1 1 0 0 0,-1-1 1 0 0,1 0-1 0 0,-1 1 0 0 0,1-1 0 0 0,3-1 0 0 0,-2 1 11 0 0,-1 0 0 0 0,1-1 1 0 0,0 0-1 0 0,0 0 0 0 0,0 0 1 0 0,-1-1-1 0 0,1 1 0 0 0,0-1 1 0 0,-1 1-1 0 0,1-1 0 0 0,-1-1 1 0 0,0 1-1 0 0,0 0 1 0 0,0-1-1 0 0,0 1 0 0 0,0-1 1 0 0,0 0-1 0 0,-1 0 0 0 0,1 0 1 0 0,-1 0-1 0 0,0-1 0 0 0,0 1 1 0 0,0-1-1 0 0,0 1 0 0 0,-1-1 1 0 0,0 0-1 0 0,1 1 0 0 0,-1-1 1 0 0,-1 0-1 0 0,1 0 0 0 0,0 0 1 0 0,-1 0-1 0 0,0 0 1 0 0,0 0-1 0 0,0 0 0 0 0,0 0 1 0 0,-1 1-1 0 0,1-1 0 0 0,-1 0 1 0 0,0 0-1 0 0,-3-5 0 0 0,4 7-12 0 0,-1 0 1 0 0,0 0-1 0 0,0 0 0 0 0,0 0 0 0 0,0 0 0 0 0,-1 0 1 0 0,1 1-1 0 0,0-1 0 0 0,-1 1 0 0 0,1-1 0 0 0,-1 1 1 0 0,0-1-1 0 0,1 1 0 0 0,-1 0 0 0 0,0 0 0 0 0,0 0 0 0 0,0 0 1 0 0,0 0-1 0 0,0 0 0 0 0,0 0 0 0 0,0 1 0 0 0,0-1 1 0 0,0 1-1 0 0,0-1 0 0 0,0 1 0 0 0,0 0 0 0 0,0 0 1 0 0,0 0-1 0 0,0 0 0 0 0,-1 0 0 0 0,1 0 0 0 0,0 1 0 0 0,0-1 1 0 0,0 1-1 0 0,0 0 0 0 0,0-1 0 0 0,0 1 0 0 0,0 0 1 0 0,0 0-1 0 0,0 0 0 0 0,-1 2 0 0 0,-2-1 43 0 0,0 1 1 0 0,1 0-1 0 0,0 0 0 0 0,-1 0 1 0 0,1 1-1 0 0,0-1 0 0 0,0 1 1 0 0,1 0-1 0 0,-1 0 0 0 0,1 1 1 0 0,0-1-1 0 0,0 1 0 0 0,1 0 0 0 0,-1-1 1 0 0,-2 9-1 0 0,4-11-43 0 0,1 0 1 0 0,-1 0-1 0 0,0 1 0 0 0,1-1 1 0 0,0 0-1 0 0,0 0 0 0 0,-1 1 0 0 0,1-1 1 0 0,1 0-1 0 0,-1 0 0 0 0,0 1 1 0 0,0-1-1 0 0,1 0 0 0 0,-1 0 1 0 0,1 1-1 0 0,0-1 0 0 0,0 0 1 0 0,0 0-1 0 0,0 0 0 0 0,0 0 0 0 0,0 0 1 0 0,0 0-1 0 0,1 0 0 0 0,-1-1 1 0 0,1 1-1 0 0,-1 0 0 0 0,1-1 1 0 0,0 1-1 0 0,0-1 0 0 0,2 2 1 0 0,-1-2 11 0 0,-1 0 0 0 0,1 0 0 0 0,0-1 0 0 0,0 1 0 0 0,0-1 1 0 0,0 1-1 0 0,0-1 0 0 0,0 0 0 0 0,0 0 0 0 0,0-1 0 0 0,0 1 1 0 0,0-1-1 0 0,0 1 0 0 0,0-1 0 0 0,0 0 0 0 0,0 0 0 0 0,0 0 1 0 0,-1 0-1 0 0,1-1 0 0 0,0 1 0 0 0,-1-1 0 0 0,5-3 0 0 0,-1 1 26 0 0,-1-1 0 0 0,1 1 0 0 0,-1-1 0 0 0,-1 0 0 0 0,1 0 0 0 0,0-1 0 0 0,-1 1 0 0 0,0-1-1 0 0,-1 0 1 0 0,1 0 0 0 0,-1-1 0 0 0,0 1 0 0 0,-1-1 0 0 0,0 1 0 0 0,0-1 0 0 0,0 0 0 0 0,1-12-1 0 0,-3 19-31 0 0,0-1 0 0 0,0 1 0 0 0,0-1 0 0 0,0 1 0 0 0,-1-1 0 0 0,1 1 0 0 0,0-1 0 0 0,0 1 0 0 0,0-1-1 0 0,-1 1 1 0 0,1-1 0 0 0,0 1 0 0 0,0 0 0 0 0,-1-1 0 0 0,1 1 0 0 0,0-1 0 0 0,-1 1 0 0 0,1 0 0 0 0,-1 0-1 0 0,1-1 1 0 0,0 1 0 0 0,-1 0 0 0 0,1-1 0 0 0,-1 1 0 0 0,1 0 0 0 0,-1 0 0 0 0,1 0 0 0 0,-1 0 0 0 0,1-1-1 0 0,-1 1 1 0 0,1 0 0 0 0,-1 0 0 0 0,1 0 0 0 0,-1 0 0 0 0,1 0 0 0 0,-1 0 0 0 0,1 0 0 0 0,-1 0-1 0 0,1 1 1 0 0,-1-1 0 0 0,1 0 0 0 0,-1 0 0 0 0,1 0 0 0 0,-1 0 0 0 0,1 1 0 0 0,-1-1 0 0 0,1 0 0 0 0,0 0-1 0 0,-1 1 1 0 0,-24 13 220 0 0,21-11-240 0 0,1 1 1 0 0,-1 0-1 0 0,1-1 0 0 0,-1 1 0 0 0,1 0 1 0 0,0 1-1 0 0,1-1 0 0 0,-1 0 0 0 0,1 1 1 0 0,0 0-1 0 0,0-1 0 0 0,0 1 0 0 0,1 0 0 0 0,-1 0 1 0 0,1 0-1 0 0,-1 7 0 0 0,3-11 12 0 0,-1-1 1 0 0,0 1-1 0 0,0-1 0 0 0,0 0 1 0 0,0 1-1 0 0,0-1 0 0 0,0 0 0 0 0,0 1 1 0 0,0-1-1 0 0,1 1 0 0 0,-1-1 0 0 0,0 0 1 0 0,0 1-1 0 0,1-1 0 0 0,-1 0 1 0 0,0 0-1 0 0,0 1 0 0 0,1-1 0 0 0,-1 0 1 0 0,0 1-1 0 0,1-1 0 0 0,-1 0 1 0 0,0 0-1 0 0,1 0 0 0 0,-1 0 0 0 0,0 1 1 0 0,1-1-1 0 0,-1 0 0 0 0,0 0 0 0 0,1 0 1 0 0,-1 0-1 0 0,1 0 0 0 0,-1 0 1 0 0,0 0-1 0 0,1 0 0 0 0,-1 0 0 0 0,1 0 1 0 0,-1 0-1 0 0,0 0 0 0 0,1 0 1 0 0,-1 0-1 0 0,1 0 0 0 0,-1 0 0 0 0,0-1 1 0 0,1 1-1 0 0,-1 0 0 0 0,0 0 0 0 0,1 0 1 0 0,-1-1-1 0 0,0 1 0 0 0,1 0 1 0 0,-1 0-1 0 0,0-1 0 0 0,0 1 0 0 0,1 0 1 0 0,-1-1-1 0 0,20-13 145 0 0,-17 10-93 0 0,0-1 0 0 0,1 1 0 0 0,-2-1-1 0 0,1 0 1 0 0,0 0 0 0 0,-1 0 0 0 0,0 0-1 0 0,0 0 1 0 0,0 0 0 0 0,-1-1-1 0 0,2-10 1 0 0,-4 16-46 0 0,0 0 0 0 0,0 0 0 0 0,-1 0-1 0 0,1 0 1 0 0,0 1 0 0 0,0-1 0 0 0,0 0-1 0 0,0 0 1 0 0,0 1 0 0 0,0-1 0 0 0,0 1 0 0 0,0-1-1 0 0,0 1 1 0 0,1-1 0 0 0,-1 1 0 0 0,0 0-1 0 0,0-1 1 0 0,0 1 0 0 0,0 0 0 0 0,0 1 0 0 0,-2 1-123 0 0,-19 28 209 0 0,21-31-140 0 0,0 1-1 0 0,1 0 1 0 0,-1 0-1 0 0,0 0 1 0 0,1 0-1 0 0,-1 0 1 0 0,1 1-1 0 0,-1-1 1 0 0,1 0 0 0 0,-1 0-1 0 0,1 0 1 0 0,0 0-1 0 0,0 0 1 0 0,-1 1-1 0 0,1-1 1 0 0,0 0-1 0 0,0 0 1 0 0,0 0 0 0 0,0 1-1 0 0,1-1 1 0 0,-1 0-1 0 0,0 0 1 0 0,0 0-1 0 0,1 1 1 0 0,0 0-1 0 0,12-24-4032 0 0,-6 10-1632 0 0,-2-2-504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8:06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1 337 1916 0 0,'0'0'9292'0'0,"9"1"-8732"0"0,20 1 358 0 0,0-2 1 0 0,0 0-1 0 0,38-7 0 0 0,422-67 2181 0 0,-245 40-2796 0 0,198 1 154 0 0,3 39-208 0 0,-97 0 18 0 0,517-38 348 0 0,-160 2-300 0 0,-114 21-273 0 0,615-17-18 0 0,-500-28 253 0 0,-198 10-115 0 0,-363 35-141 0 0,184 14 1 0 0,-268-1-232 0 0,-1 4 1 0 0,1 1-1 0 0,115 36 0 0 0,-163-40-166 0 0,-9-1-1212 0 0,-27-3-11318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09:46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285 119 2520 0 0,'0'0'11619'0'0,"-4"-7"-10871"0"0,3 4-609 0 0,0 0-1 0 0,0 0 1 0 0,0 0 0 0 0,-1 0 0 0 0,0 1 0 0 0,0-1-1 0 0,1 1 1 0 0,-1-1 0 0 0,-1 1 0 0 0,1 0 0 0 0,0-1 0 0 0,0 1-1 0 0,-1 0 1 0 0,0 1 0 0 0,1-1 0 0 0,-1 0 0 0 0,0 1 0 0 0,0-1-1 0 0,1 1 1 0 0,-1 0 0 0 0,0 0 0 0 0,0 0 0 0 0,-1 1 0 0 0,1-1-1 0 0,0 1 1 0 0,0-1 0 0 0,0 1 0 0 0,0 0 0 0 0,0 0 0 0 0,-1 0-1 0 0,1 1 1 0 0,0-1 0 0 0,0 1 0 0 0,0 0 0 0 0,-4 1-1 0 0,-3 3-24 0 0,0 1-1 0 0,1 0 0 0 0,0 0 0 0 0,0 1 0 0 0,0 0 0 0 0,1 0 0 0 0,0 1 0 0 0,1 0 0 0 0,-1 0 0 0 0,2 1 0 0 0,-1 0 0 0 0,-6 13 0 0 0,1-1-128 0 0,0 1 1 0 0,2 0 0 0 0,1 1-1 0 0,-11 38 1 0 0,17-49 84 0 0,1 0-1 0 0,0-1 1 0 0,1 1 0 0 0,0 0 0 0 0,1 0-1 0 0,0 0 1 0 0,1 0 0 0 0,0 0-1 0 0,1 0 1 0 0,0-1 0 0 0,1 1 0 0 0,1-1-1 0 0,-1 1 1 0 0,2-1 0 0 0,0 0 0 0 0,0-1-1 0 0,1 1 1 0 0,0-1 0 0 0,0 0 0 0 0,1 0-1 0 0,1-1 1 0 0,0 0 0 0 0,15 13-1 0 0,-16-17 15 0 0,-1 0 0 0 0,2-1 0 0 0,-1 1 0 0 0,0-2 0 0 0,1 1 0 0 0,-1-1 0 0 0,1 0 0 0 0,0-1 0 0 0,15 3 0 0 0,0-2 224 0 0,0-2 0 0 0,28-1 0 0 0,-18 0-325 0 0,3 1 43 0 0,-27 0 6 0 0,0 0-1 0 0,0-1 0 0 0,1 0 1 0 0,-1 0-1 0 0,0-1 0 0 0,0 0 1 0 0,0-1-1 0 0,0 0 0 0 0,-1 0 1 0 0,1-1-1 0 0,0 0 0 0 0,-1-1 1 0 0,0 1-1 0 0,11-8 0 0 0,4-4 304 0 0,-1-2 0 0 0,0-1 0 0 0,31-33 0 0 0,-46 43-306 0 0,-1 0 0 0 0,0-1 1 0 0,-1 0-1 0 0,1 1 0 0 0,-2-2 1 0 0,1 1-1 0 0,-2 0 0 0 0,1-1 1 0 0,-1 0-1 0 0,-1 0 0 0 0,1 0 1 0 0,-2 0-1 0 0,2-14 0 0 0,-3 7 50 0 0,0 0-1 0 0,-1 0 0 0 0,-1 1 0 0 0,-1-1 0 0 0,0 1 0 0 0,-1 0 0 0 0,0-1 1 0 0,-2 2-1 0 0,0-1 0 0 0,0 0 0 0 0,-2 1 0 0 0,0 1 0 0 0,0-1 0 0 0,-11-12 1 0 0,11 17-72 0 0,0 0 0 0 0,0 1 0 0 0,-1 0 1 0 0,0 0-1 0 0,0 1 0 0 0,-1 1 0 0 0,0-1 1 0 0,-1 2-1 0 0,1-1 0 0 0,-1 1 1 0 0,-1 1-1 0 0,1 0 0 0 0,-1 1 0 0 0,0 0 1 0 0,0 0-1 0 0,0 2 0 0 0,0-1 0 0 0,0 2 1 0 0,-18-1-1 0 0,19 1-59 0 0,0 2-1 0 0,0-1 1 0 0,0 2 0 0 0,0-1 0 0 0,0 2 0 0 0,0-1-1 0 0,0 1 1 0 0,1 1 0 0 0,0 0 0 0 0,-1 1-1 0 0,-13 8 1 0 0,15-7-926 0 0,1 0 1 0 0,-1 2-1 0 0,1-1 0 0 0,0 1 1 0 0,1 0-1 0 0,0 0 0 0 0,-9 14 1 0 0,2-2-5696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1:19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0 216 1212 0 0,'0'0'3202'0'0,"15"-6"-2940"0"0,108-47-187 0 0,-19 8 2095 0 0,200-60 1 0 0,-382 151-4081 0 0,15-15 677 0 0,3 3 1 0 0,-86 61-1 0 0,166-96 2842 0 0,13-8-1107 0 0,31-16 68 0 0,337-126 3356 0 0,-327 125-3384 0 0,-116 48-343 0 0,11-4-225 0 0,-292 127-3237 0 0,321-145 3261 0 0,0 1 1 0 0,0-1 0 0 0,0 1 0 0 0,0 0-1 0 0,0 0 1 0 0,1 0 0 0 0,-1 0-1 0 0,0 0 1 0 0,1 1 0 0 0,-1-1 0 0 0,1 0-1 0 0,-1 1 1 0 0,1-1 0 0 0,-2 2 0 0 0,4-2 6 0 0,-1-1 1 0 0,1 1-1 0 0,0-1 1 0 0,-1 1 0 0 0,1-1-1 0 0,-1 1 1 0 0,1-1-1 0 0,0 0 1 0 0,-1 1 0 0 0,1-1-1 0 0,0 0 1 0 0,-1 0-1 0 0,1 1 1 0 0,0-1 0 0 0,-1 0-1 0 0,1 0 1 0 0,0 0-1 0 0,0 0 1 0 0,-1 0 0 0 0,1 0-1 0 0,0 0 1 0 0,-1 0-1 0 0,1 0 1 0 0,1-1 0 0 0,65-8 276 0 0,227-81 10 0 0,-171 44 2696 0 0,-380 170-3766 0 0,256-123 755 0 0,-1-1-1 0 0,1 1 0 0 0,0-1 0 0 0,0 1 0 0 0,0 0 1 0 0,0-1-1 0 0,0 1 0 0 0,0 0 0 0 0,0 0 1 0 0,0 0-1 0 0,0-1 0 0 0,0 1 0 0 0,0 0 1 0 0,0 0-1 0 0,1 1 0 0 0,-1-1 0 0 0,0 0 0 0 0,0 1 1 0 0,1-1 10 0 0,1-1 0 0 0,-1 1 1 0 0,1-1-1 0 0,-1 1 0 0 0,1-1 1 0 0,0 0-1 0 0,-1 1 0 0 0,1-1 1 0 0,-1 0-1 0 0,1 1 0 0 0,0-1 1 0 0,-1 0-1 0 0,1 0 0 0 0,-1 1 1 0 0,1-1-1 0 0,0 0 0 0 0,-1 0 1 0 0,1 0-1 0 0,0 0 0 0 0,-1 0 1 0 0,1 0-1 0 0,0 0 0 0 0,0-1 1 0 0,53-5 45 0 0,8-12 183 0 0,-31 8-3 0 0,0 2 1 0 0,0 1-1 0 0,1 1 1 0 0,42-3-1 0 0,-73 9-200 0 0,-1 0 0 0 0,0 0 1 0 0,0 0-1 0 0,1 0 0 0 0,-1 0 0 0 0,0 0 0 0 0,0 0 1 0 0,1 0-1 0 0,-1 0 0 0 0,0 0 0 0 0,1 0 0 0 0,-1 0 1 0 0,0 0-1 0 0,0 0 0 0 0,1 0 0 0 0,-1 0 0 0 0,0 0 1 0 0,0 0-1 0 0,1 0 0 0 0,-1 1 0 0 0,0-1 0 0 0,0 0 0 0 0,1 0 1 0 0,-1 0-1 0 0,0 0 0 0 0,0 0 0 0 0,0 1 0 0 0,1-1 1 0 0,-1 0-1 0 0,0 0 0 0 0,0 0 0 0 0,0 1 0 0 0,0-1 1 0 0,1 0-1 0 0,-1 0 0 0 0,0 1 0 0 0,0-1 0 0 0,0 0 1 0 0,0 0-1 0 0,0 1 0 0 0,0-1 0 0 0,0 0 0 0 0,0 1 1 0 0,0-1-1 0 0,0 0 0 0 0,0 0 0 0 0,0 1 0 0 0,0-1 1 0 0,0 0-1 0 0,0 1 0 0 0,-12 16 447 0 0,-22 13 135 0 0,-18 14 110 0 0,-2 0-3383 0 0,40-34-1665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8:08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12 153 3788 0 0,'0'0'12808'0'0,"-3"10"-12494"0"0,3-8-311 0 0,-2 2 43 0 0,1 0 1 0 0,-1 0-1 0 0,1 1 0 0 0,0-1 1 0 0,0 0-1 0 0,1 0 0 0 0,-1 1 1 0 0,1-1-1 0 0,0 0 1 0 0,0 1-1 0 0,1-1 0 0 0,-1 1 1 0 0,1-1-1 0 0,0 0 0 0 0,0 0 1 0 0,0 0-1 0 0,1 1 0 0 0,0-1 1 0 0,-1 0-1 0 0,1-1 0 0 0,1 1 1 0 0,-1 0-1 0 0,0-1 0 0 0,1 1 1 0 0,0-1-1 0 0,5 6 0 0 0,1-4 21 0 0,0 1 1 0 0,0-2-1 0 0,1 1 0 0 0,0-1 0 0 0,-1 0 0 0 0,2-1 0 0 0,-1-1 0 0 0,0 1 1 0 0,0-1-1 0 0,1-1 0 0 0,-1 0 0 0 0,1-1 0 0 0,-1 0 0 0 0,1 0 0 0 0,-1-1 1 0 0,1 0-1 0 0,-1-1 0 0 0,0 0 0 0 0,1-1 0 0 0,-1 0 0 0 0,17-8 0 0 0,-19 7 41 0 0,-1 1-1 0 0,0-1 1 0 0,0-1-1 0 0,0 1 0 0 0,0-1 1 0 0,-1 0-1 0 0,0-1 0 0 0,0 1 1 0 0,0-1-1 0 0,-1 0 0 0 0,0-1 1 0 0,7-10-1 0 0,-9 11 9 0 0,0 0 0 0 0,-1 0 0 0 0,0 0-1 0 0,0 0 1 0 0,0 0 0 0 0,-1 0 0 0 0,0 0 0 0 0,0-1 0 0 0,-1 1-1 0 0,1 0 1 0 0,-1-1 0 0 0,-1 1 0 0 0,1 0 0 0 0,-1-1 0 0 0,0 1-1 0 0,-1 0 1 0 0,-3-11 0 0 0,3 11-48 0 0,-1 0 0 0 0,0 1 1 0 0,0-1-1 0 0,0 1 0 0 0,-1-1 0 0 0,1 1 0 0 0,-1 0 1 0 0,-1 0-1 0 0,1 1 0 0 0,-1-1 0 0 0,0 1 0 0 0,0 0 1 0 0,0 0-1 0 0,0 1 0 0 0,-1-1 0 0 0,1 1 0 0 0,-1 0 1 0 0,0 1-1 0 0,0-1 0 0 0,-9-1 0 0 0,10 3-104 0 0,0-1 0 0 0,0 1 0 0 0,0 1 0 0 0,0-1 0 0 0,0 1 0 0 0,0 0 0 0 0,0 0 0 0 0,-1 0 0 0 0,1 1 0 0 0,0 0 0 0 0,0 0 0 0 0,0 0 0 0 0,0 1 0 0 0,0-1 0 0 0,1 1 0 0 0,-1 0 0 0 0,0 1 0 0 0,1-1 0 0 0,-1 1 0 0 0,1 0 0 0 0,0 0 0 0 0,0 0 0 0 0,0 1 0 0 0,0-1 0 0 0,-3 6-1 0 0,5-7-102 0 0,0 1-1 0 0,1-1 0 0 0,0 1 0 0 0,0 0 1 0 0,0-1-1 0 0,0 1 0 0 0,0 0 0 0 0,0 0 0 0 0,1 0 1 0 0,-1-1-1 0 0,1 1 0 0 0,0 0 0 0 0,0 0 0 0 0,0 0 1 0 0,0 0-1 0 0,1 0 0 0 0,0 4 0 0 0,0-5-252 0 0,-1 1-1 0 0,1-1 0 0 0,0 0 0 0 0,0 0 0 0 0,0 0 1 0 0,0 0-1 0 0,0 0 0 0 0,0 0 0 0 0,0-1 0 0 0,1 1 1 0 0,-1 0-1 0 0,1 0 0 0 0,-1-1 0 0 0,1 1 0 0 0,2 1 1 0 0,33 13-6568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8:08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11189 0 0,'0'0'7657'0'0,"72"-24"-7277"0"0,-44 17-208 0 0,2 1-124 0 0,3-4-48 0 0,-2 2-376 0 0,-3-2-732 0 0,-10 4-877 0 0,-8-2-4147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8:09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4576 0 0,'0'0'15058'0'0,"43"79"-14618"0"0,-30-53-416 0 0,-1 0-24 0 0,4 4-892 0 0,-4-10-912 0 0,9 11-3969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8:09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25 104 4196 0 0,'0'0'8709'0'0,"-4"12"-7858"0"0,-13 41-188 0 0,16-50-598 0 0,0 0 1 0 0,0 1-1 0 0,1-1 1 0 0,0 1-1 0 0,0-1 1 0 0,0 0 0 0 0,0 1-1 0 0,0-1 1 0 0,1 1-1 0 0,-1-1 1 0 0,1 0-1 0 0,0 1 1 0 0,0-1 0 0 0,0 0-1 0 0,0 0 1 0 0,1 0-1 0 0,-1 0 1 0 0,1 0-1 0 0,0 0 1 0 0,0 0-1 0 0,0-1 1 0 0,0 1 0 0 0,0 0-1 0 0,1-1 1 0 0,4 4-1 0 0,-1-1 73 0 0,0-1 0 0 0,1 0-1 0 0,-1 0 1 0 0,1-1-1 0 0,0 0 1 0 0,0 0 0 0 0,0 0-1 0 0,0-1 1 0 0,9 2 0 0 0,-7-3 4 0 0,-1 1 1 0 0,0-2-1 0 0,0 1 0 0 0,0-1 1 0 0,1 0-1 0 0,-1-1 1 0 0,0 0-1 0 0,0 0 1 0 0,0-1-1 0 0,0 0 1 0 0,0-1-1 0 0,0 1 0 0 0,10-7 1 0 0,-13 7-36 0 0,-1-1 0 0 0,0 0-1 0 0,0 0 1 0 0,0-1 0 0 0,0 1 0 0 0,-1-1-1 0 0,1 0 1 0 0,-1 0 0 0 0,0 0 0 0 0,0 0 0 0 0,0 0-1 0 0,-1-1 1 0 0,0 0 0 0 0,1 1 0 0 0,-2-1 0 0 0,1 0-1 0 0,0 0 1 0 0,-1 0 0 0 0,0 0 0 0 0,0 0-1 0 0,-1 0 1 0 0,1-8 0 0 0,-1 7-16 0 0,0 0 1 0 0,0 0-1 0 0,0-1 1 0 0,-1 1-1 0 0,0 0 0 0 0,0-1 1 0 0,-1 1-1 0 0,0 0 0 0 0,0 0 1 0 0,0 0-1 0 0,-1 1 1 0 0,1-1-1 0 0,-1 0 0 0 0,-1 1 1 0 0,1 0-1 0 0,-1 0 1 0 0,0 0-1 0 0,0 0 0 0 0,-1 0 1 0 0,1 1-1 0 0,-1 0 0 0 0,-6-4 1 0 0,3 3-94 0 0,-1 0-1 0 0,0 1 1 0 0,0 0 0 0 0,0 0-1 0 0,-1 1 1 0 0,1 0 0 0 0,-1 1-1 0 0,0 0 1 0 0,0 0 0 0 0,0 1-1 0 0,0 1 1 0 0,0-1 0 0 0,-13 3 0 0 0,20-2-76 0 0,1 0 1 0 0,0 1 0 0 0,-1 0 0 0 0,1-1 0 0 0,0 1 0 0 0,0 0 0 0 0,0 0 0 0 0,0 0 0 0 0,0 0-1 0 0,0 1 1 0 0,0-1 0 0 0,0 0 0 0 0,-3 4 0 0 0,2 8-2844 0 0,4-12 2539 0 0,-1-1 1 0 0,1 1-1 0 0,-1 0 1 0 0,1 0-1 0 0,0 0 0 0 0,0-1 1 0 0,0 1-1 0 0,-1 0 1 0 0,1-1-1 0 0,0 1 1 0 0,0-1-1 0 0,0 1 0 0 0,0-1 1 0 0,0 1-1 0 0,0-1 1 0 0,0 0-1 0 0,1 1 1 0 0,23 2-8162 0 0</inkml:trace>
  <inkml:trace contextRef="#ctx0" brushRef="#br0" timeOffset="1">934 94 10529 0 0,'0'0'10529'0'0,"87"-14"-10453"0"0,-59 6-76 0 0,5-1-312 0 0,-3 1-520 0 0,3 0-468 0 0,-7 0-748 0 0,-6 2-2913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8:09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12273 0 0,'0'0'9805'0'0,"-5"66"-9009"0"0,5-42-396 0 0,5 4-316 0 0,5-1-84 0 0,10-1-228 0 0,-2 0-668 0 0,10-4-488 0 0,-10-4-1104 0 0,13 4-4045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8:10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46 156 3332 0 0,'0'0'11795'0'0,"-7"11"-10478"0"0,-22 35-383 0 0,28-44-899 0 0,-1 0 0 0 0,1 0 0 0 0,0-1-1 0 0,0 1 1 0 0,1 0 0 0 0,-1 0-1 0 0,0 0 1 0 0,1 1 0 0 0,-1-1 0 0 0,1 0-1 0 0,-1 0 1 0 0,1 0 0 0 0,0 0 0 0 0,0 0-1 0 0,0 1 1 0 0,0-1 0 0 0,1 0 0 0 0,-1 0-1 0 0,0 0 1 0 0,1 0 0 0 0,0 0 0 0 0,-1 0-1 0 0,1 0 1 0 0,0 0 0 0 0,0 0 0 0 0,0 0-1 0 0,0 0 1 0 0,0 0 0 0 0,1-1 0 0 0,-1 1-1 0 0,1 0 1 0 0,-1-1 0 0 0,1 1 0 0 0,-1-1-1 0 0,1 0 1 0 0,0 1 0 0 0,0-1 0 0 0,-1 0-1 0 0,1 0 1 0 0,0 0 0 0 0,3 1 0 0 0,4 1 68 0 0,0 1 0 0 0,1-2 1 0 0,-1 1-1 0 0,1-1 0 0 0,0-1 1 0 0,17 1-1 0 0,-9-2 104 0 0,0 0-1 0 0,0-1 0 0 0,0-1 1 0 0,-1-1-1 0 0,1-1 1 0 0,-1 0-1 0 0,0-1 0 0 0,0-1 1 0 0,0-1-1 0 0,-1 0 1 0 0,0-1-1 0 0,0 0 0 0 0,16-13 1 0 0,-29 18-141 0 0,-1 1 1 0 0,1 0 0 0 0,-1-1 0 0 0,1 1-1 0 0,-1-1 1 0 0,0 1 0 0 0,0-1-1 0 0,-1 0 1 0 0,1 0 0 0 0,0 0 0 0 0,-1 0-1 0 0,0 0 1 0 0,0-1 0 0 0,0 1-1 0 0,0 0 1 0 0,0 0 0 0 0,-1-1-1 0 0,1 1 1 0 0,-1-1 0 0 0,0-3 0 0 0,-1 2-30 0 0,0 0 1 0 0,0 0 0 0 0,0 0 0 0 0,-1 1-1 0 0,0-1 1 0 0,0 0 0 0 0,0 1 0 0 0,0-1 0 0 0,-1 1-1 0 0,0 0 1 0 0,0-1 0 0 0,-4-3 0 0 0,-2-2-57 0 0,0 1 1 0 0,-1 0-1 0 0,0 0 1 0 0,0 1-1 0 0,-1 1 1 0 0,0 0-1 0 0,-1 0 1 0 0,1 1-1 0 0,-20-7 1 0 0,19 9-254 0 0,-1 1 0 0 0,0 0 0 0 0,0 1 0 0 0,-22-2 0 0 0,-1 8-7529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8:10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4864 0 0,'0'0'15549'0'0,"13"-1"-15083"0"0,176 0-1861 0 0,-173-2-1314 0 0,-9-1-2131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8:10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 11509 0 0,'0'0'9101'0'0,"86"2"-9213"0"0,-50-6-668 0 0,2-6-412 0 0,3 4-568 0 0,-8 0-3021 0 0,3 0-5396 0 0</inkml:trace>
  <inkml:trace contextRef="#ctx0" brushRef="#br0" timeOffset="1">607 67 6081 0 0,'0'0'15078'0'0,"0"14"-14749"0"0,0 0-258 0 0,-1 3 9 0 0,2 1 0 0 0,3 27-1 0 0,-3-38-84 0 0,1-1 0 0 0,-1 0-1 0 0,1 0 1 0 0,0 0 0 0 0,1 0-1 0 0,-1 0 1 0 0,1-1 0 0 0,0 1 0 0 0,1-1-1 0 0,-1 0 1 0 0,1 0 0 0 0,6 7-1 0 0,-4-7 20 0 0,1 0-1 0 0,-1 0 0 0 0,1-1 0 0 0,0 0 1 0 0,0 0-1 0 0,0 0 0 0 0,0-1 1 0 0,1 0-1 0 0,0 0 0 0 0,-1-1 0 0 0,1 0 1 0 0,0-1-1 0 0,0 0 0 0 0,0 0 0 0 0,0 0 1 0 0,0-1-1 0 0,0 0 0 0 0,0-1 1 0 0,0 0-1 0 0,0 0 0 0 0,0 0 0 0 0,0-1 1 0 0,8-3-1 0 0,-11 3 94 0 0,0-1 0 0 0,0 1 0 0 0,0-1 1 0 0,0 1-1 0 0,0-1 0 0 0,0-1 0 0 0,-1 1 0 0 0,1-1 0 0 0,-1 0 0 0 0,0 0 1 0 0,0 0-1 0 0,0 0 0 0 0,-1-1 0 0 0,0 1 0 0 0,0-1 0 0 0,0 0 0 0 0,0 0 1 0 0,-1 0-1 0 0,1 0 0 0 0,-1-1 0 0 0,-1 1 0 0 0,1-1 0 0 0,-1 1 0 0 0,0-1 1 0 0,0 1-1 0 0,-1-1 0 0 0,1 0 0 0 0,-1 1 0 0 0,-1-1 0 0 0,1 0 1 0 0,-1 1-1 0 0,0-1 0 0 0,-2-7 0 0 0,1 6-60 0 0,-1 0-1 0 0,0 0 1 0 0,0 0 0 0 0,-1 0-1 0 0,0 1 1 0 0,0-1 0 0 0,0 1-1 0 0,-1 0 1 0 0,0 0 0 0 0,0 1-1 0 0,0-1 1 0 0,-1 1 0 0 0,0 0-1 0 0,0 1 1 0 0,0-1 0 0 0,-1 1-1 0 0,1 1 1 0 0,-1-1 0 0 0,0 1-1 0 0,0 0 1 0 0,0 1 0 0 0,0-1-1 0 0,-14-1 1 0 0,11 1-94 0 0,-1 1-1 0 0,1 1 1 0 0,-1 0 0 0 0,1 0 0 0 0,-1 1-1 0 0,0 0 1 0 0,1 1 0 0 0,-1 0 0 0 0,1 1-1 0 0,-1 0 1 0 0,1 0 0 0 0,0 1 0 0 0,0 1-1 0 0,0 0 1 0 0,0 0 0 0 0,-15 10 0 0 0,17-8-269 0 0,1 0 1 0 0,0 0 0 0 0,0 1 0 0 0,0 0 0 0 0,1 0-1 0 0,-7 12 1 0 0,-17 31-7968 0 0,10-14-2407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8:12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4124 0 4180 0 0,'0'0'10417'0'0,"2"47"-7124"0"0,-11-18-2789 0 0,0-1-1 0 0,-2 0 1 0 0,-1-1-1 0 0,-1 0 0 0 0,-32 47 1 0 0,-100 116 543 0 0,140-185-1016 0 0,-47 54 250 0 0,-3-2 0 0 0,-3-3 1 0 0,-1-3-1 0 0,-77 51 0 0 0,-279 156-262 0 0,315-200 50 0 0,-551 297 233 0 0,-363 92-12 0 0,503-232-589 0 0,455-189 250 0 0,0 3 0 0 0,2 3 0 0 0,1 2 1 0 0,2 2-1 0 0,1 2 0 0 0,2 2 0 0 0,2 3 0 0 0,2 1 0 0 0,1 2 0 0 0,-49 73 0 0 0,52-66 49 0 0,-65 99 2 0 0,93-132-2 0 0,1 0 0 0 0,1 1 0 0 0,1 0 0 0 0,0 1 0 0 0,-9 40-1 0 0,15-36 29 0 0,1 0-1 0 0,2 1 0 0 0,0-1 0 0 0,2 0 1 0 0,0 0-1 0 0,8 32 0 0 0,-3-19 195 0 0,2 66 0 0 0,-14 185-85 0 0,5-287-130 0 0,0-2-9 0 0,-1 1 0 0 0,1-1-1 0 0,0 0 1 0 0,0 1 0 0 0,0-1 0 0 0,0 0 0 0 0,0 1 0 0 0,1-1 0 0 0,-1 1 0 0 0,0-1 0 0 0,1 0 0 0 0,-1 1 0 0 0,0-1 0 0 0,1 0 0 0 0,0 0 0 0 0,-1 1 0 0 0,2 0 0 0 0,-18-6-4134 0 0,3 6-2178 0 0,-1 4-1941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8:1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68 345 3404 0 0,'0'0'12954'0'0,"0"-7"-12188"0"0,0 6-767 0 0,3-22 719 0 0,4 25 183 0 0,6 15 327 0 0,0 1-769 0 0,0-1 0 0 0,22 20 0 0 0,-20-21-284 0 0,-1 1 0 0 0,18 24 0 0 0,-19-25-79 0 0,-11-14 118 0 0,1 0 0 0 0,-1 1-1 0 0,0-1 1 0 0,0 1 0 0 0,0-1-1 0 0,-1 1 1 0 0,1 0 0 0 0,-1 0-1 0 0,1 0 1 0 0,-1-1 0 0 0,2 7-1 0 0,-2-22-29 0 0,1 0-1 0 0,1 0 1 0 0,0 1 0 0 0,1-1-1 0 0,0 1 1 0 0,10-19-1 0 0,1-7-46 0 0,84-182 66 0 0,-26 64-204 0 0,-73 155 59 0 0,-1 0 0 0 0,0 0 0 0 0,0 0 0 0 0,0 1 0 0 0,0-1 0 0 0,1 0 0 0 0,-1 1 0 0 0,0-1 0 0 0,0 1 0 0 0,0-1 0 0 0,0 1 0 0 0,-1-1 0 0 0,1 1 0 0 0,0 0 0 0 0,0-1 0 0 0,0 1 0 0 0,0 0 0 0 0,0 0 0 0 0,0 0 0 0 0,0 0 0 0 0,-1 0 0 0 0,1 0 0 0 0,0 0 0 0 0,0 0 0 0 0,-2 1 0 0 0,-45 0-285 0 0,45-1 304 0 0,-166 14-299 0 0,-38 2-292 0 0,198-18 162 0 0,6 2-110 0 0,5 6 208 0 0,1 5 418 0 0,60 183-72 0 0,1 40-268 0 0,-61-222 146 0 0,-3-18 11 0 0,-4-20 43 0 0,-93-249-327 0 0,89 247 213 0 0,13 39-181 0 0,20 39 173 0 0,-23-46 106 0 0,14 19 10 0 0,31 36 0 0 0,-42-54-25 0 0,1 1-1 0 0,-1-1 0 0 0,1 0 1 0 0,0 0-1 0 0,1-1 0 0 0,-1 0 1 0 0,1 0-1 0 0,0 0 1 0 0,0-1-1 0 0,0 0 0 0 0,11 3 1 0 0,-18-6 20 0 0,1 0 1 0 0,0 0 0 0 0,0 0 0 0 0,0 0 0 0 0,0 0 0 0 0,-1-1 0 0 0,1 1-1 0 0,0 0 1 0 0,0-1 0 0 0,0 1 0 0 0,0 0 0 0 0,-1-1 0 0 0,1 1-1 0 0,0-1 1 0 0,-1 1 0 0 0,1-1 0 0 0,0 1 0 0 0,-1-1 0 0 0,1 1-1 0 0,0-1 1 0 0,-1 0 0 0 0,1 1 0 0 0,-1-1 0 0 0,1 0 0 0 0,-1 0 0 0 0,0 1-1 0 0,1-1 1 0 0,-1 0 0 0 0,0 0 0 0 0,0 0 0 0 0,1 0 0 0 0,-1 1-1 0 0,0-1 1 0 0,0 0 0 0 0,0 0 0 0 0,0 0 0 0 0,0 0 0 0 0,0-1-1 0 0,1-45 324 0 0,-2 37-301 0 0,-5-88 28 0 0,4 89-72 0 0,1-1 1 0 0,-2 1-1 0 0,1-1 1 0 0,-1 1-1 0 0,-1 0 0 0 0,1 0 1 0 0,-11-16-1 0 0,14 24 9 0 0,0 1-1 0 0,0-1 1 0 0,-1 1-1 0 0,1-1 1 0 0,0 1-1 0 0,-1-1 1 0 0,1 1-1 0 0,0-1 1 0 0,-1 1 0 0 0,1-1-1 0 0,-1 1 1 0 0,1-1-1 0 0,0 1 1 0 0,-1 0-1 0 0,1-1 1 0 0,-1 1-1 0 0,1 0 1 0 0,-1-1 0 0 0,0 1-1 0 0,1 0 1 0 0,-1 0-1 0 0,1-1 1 0 0,-1 1-1 0 0,1 0 1 0 0,-1 0-1 0 0,0 0 1 0 0,1 0-1 0 0,-1 0 1 0 0,1 0 0 0 0,-2 0-1 0 0,-5 16-155 0 0,4 35-108 0 0,3-47 277 0 0,0 13-32 0 0,0 1 0 0 0,2-1 0 0 0,0 1 0 0 0,8 26 1 0 0,-9-40 7 0 0,0 0 0 0 0,1 0 1 0 0,0 0-1 0 0,0 0 0 0 0,0 0 1 0 0,0 0-1 0 0,0-1 0 0 0,1 1 0 0 0,0-1 1 0 0,-1 1-1 0 0,5 2 0 0 0,-5-5 6 0 0,0 1 0 0 0,0-1 0 0 0,0 0-1 0 0,0 0 1 0 0,0 0 0 0 0,1 0-1 0 0,-1 0 1 0 0,0 0 0 0 0,1-1 0 0 0,-1 1-1 0 0,0-1 1 0 0,1 0 0 0 0,-1 0 0 0 0,1 1-1 0 0,-1-2 1 0 0,0 1 0 0 0,1 0-1 0 0,-1 0 1 0 0,1-1 0 0 0,-1 1 0 0 0,4-2-1 0 0,-3 0 31 0 0,1 0 0 0 0,-1 0 0 0 0,0 0 0 0 0,0 0 0 0 0,0-1 0 0 0,0 1 0 0 0,-1-1 0 0 0,1 0 0 0 0,0 0 0 0 0,-1 0 0 0 0,0 0 0 0 0,0 0 0 0 0,0-1-1 0 0,0 1 1 0 0,0 0 0 0 0,-1-1 0 0 0,0 0 0 0 0,0 1 0 0 0,0-1 0 0 0,1-5 0 0 0,2-9 69 0 0,-1 1 0 0 0,0-1 0 0 0,-1-17 0 0 0,-2 25-80 0 0,0 1-1 0 0,-1 0 1 0 0,-1 0 0 0 0,1 0-1 0 0,-1 0 1 0 0,-1 0 0 0 0,-4-11-1 0 0,7 18-11 0 0,-1 0-1 0 0,0-1 0 0 0,0 1 1 0 0,0 0-1 0 0,0 0 0 0 0,0 0 0 0 0,0 0 1 0 0,0 1-1 0 0,-1-1 0 0 0,1 0 1 0 0,-1 0-1 0 0,1 1 0 0 0,-1-1 0 0 0,1 1 1 0 0,-1-1-1 0 0,0 1 0 0 0,0 0 0 0 0,0 0 1 0 0,0 0-1 0 0,0 0 0 0 0,0 0 1 0 0,0 0-1 0 0,0 0 0 0 0,-1 1 0 0 0,1-1 1 0 0,0 1-1 0 0,0-1 0 0 0,0 1 0 0 0,-1 0 1 0 0,1 0-1 0 0,0 0 0 0 0,0 0 1 0 0,-1 1-1 0 0,1-1 0 0 0,-3 1 0 0 0,2 1-11 0 0,1-1 0 0 0,-1 1 0 0 0,1-1 0 0 0,0 1 1 0 0,0 0-1 0 0,-1 0 0 0 0,1 0 0 0 0,0 0 0 0 0,1 1 0 0 0,-1-1 0 0 0,0 0 0 0 0,1 1 0 0 0,-1-1 0 0 0,1 1 0 0 0,0 0 0 0 0,0-1 0 0 0,0 1 0 0 0,0 0 0 0 0,0 0 0 0 0,0 5 0 0 0,-6 61-139 0 0,7-64 134 0 0,0-1-1 0 0,0 1 1 0 0,1 0-1 0 0,0 0 0 0 0,0 0 1 0 0,0-1-1 0 0,1 1 1 0 0,-1 0-1 0 0,1-1 0 0 0,0 0 1 0 0,0 1-1 0 0,1-1 1 0 0,-1 0-1 0 0,1 0 1 0 0,0 0-1 0 0,0 0 0 0 0,1-1 1 0 0,6 7-1 0 0,-7-8 16 0 0,0 0 0 0 0,0-1 0 0 0,0 1 0 0 0,0-1 0 0 0,0 0 1 0 0,0 0-1 0 0,0 0 0 0 0,0 0 0 0 0,0-1 0 0 0,1 1 0 0 0,-1-1 0 0 0,0 0 0 0 0,0 1 0 0 0,1-2 0 0 0,-1 1 0 0 0,0 0 0 0 0,0-1 0 0 0,1 1 0 0 0,-1-1 0 0 0,0 0 0 0 0,0 0 1 0 0,0 0-1 0 0,0-1 0 0 0,0 1 0 0 0,0-1 0 0 0,0 1 0 0 0,-1-1 0 0 0,1 0 0 0 0,4-4 0 0 0,-3 1 48 0 0,1 0-1 0 0,-1 0 1 0 0,0 0-1 0 0,0 0 1 0 0,-1-1 0 0 0,1 1-1 0 0,-1-1 1 0 0,-1 0-1 0 0,1 0 1 0 0,-1 0-1 0 0,0-1 1 0 0,0 1 0 0 0,-1 0-1 0 0,2-12 1 0 0,-3 15-36 0 0,1 1-1 0 0,-1-1 1 0 0,0 0 0 0 0,0 1 0 0 0,0-1-1 0 0,0 0 1 0 0,0 0 0 0 0,0 1 0 0 0,-1-1 0 0 0,0 0-1 0 0,1 1 1 0 0,-1-1 0 0 0,0 1 0 0 0,0-1-1 0 0,0 1 1 0 0,-1-1 0 0 0,1 1 0 0 0,0 0-1 0 0,-1-1 1 0 0,0 1 0 0 0,1 0 0 0 0,-1 0 0 0 0,0 0-1 0 0,0 1 1 0 0,0-1 0 0 0,0 0 0 0 0,-1 1-1 0 0,1-1 1 0 0,0 1 0 0 0,-1 0 0 0 0,1-1 0 0 0,-1 1-1 0 0,1 0 1 0 0,-1 1 0 0 0,0-1 0 0 0,1 0-1 0 0,-6 0 1 0 0,5 1-20 0 0,0 0 1 0 0,-1 0-1 0 0,1 1 0 0 0,0-1 0 0 0,0 1 0 0 0,-1-1 0 0 0,1 1 1 0 0,0 0-1 0 0,0 0 0 0 0,0 0 0 0 0,0 1 0 0 0,0-1 1 0 0,0 1-1 0 0,0 0 0 0 0,1-1 0 0 0,-4 4 0 0 0,0 0-5 0 0,1 0 1 0 0,0 0-1 0 0,0 1 0 0 0,1 0 0 0 0,-1 0 0 0 0,1 0 0 0 0,-4 8 0 0 0,4-5-57 0 0,-1 0-1 0 0,1 0 1 0 0,1 1-1 0 0,0 0 1 0 0,0 0-1 0 0,1 0 1 0 0,0 0-1 0 0,0 0 1 0 0,1 0-1 0 0,1 19 1 0 0,0-28 62 0 0,0-1 0 0 0,0 1 1 0 0,0-1-1 0 0,0 1 0 0 0,0-1 1 0 0,0 1-1 0 0,1-1 0 0 0,-1 1 1 0 0,0-1-1 0 0,0 1 1 0 0,0-1-1 0 0,1 1 0 0 0,-1-1 1 0 0,0 1-1 0 0,0-1 0 0 0,1 0 1 0 0,-1 1-1 0 0,0-1 0 0 0,1 1 1 0 0,-1-1-1 0 0,0 0 0 0 0,1 1 1 0 0,-1-1-1 0 0,1 0 0 0 0,-1 0 1 0 0,1 1-1 0 0,-1-1 0 0 0,1 0 1 0 0,-1 0-1 0 0,1 0 0 0 0,-1 1 1 0 0,1-1-1 0 0,-1 0 1 0 0,1 0-1 0 0,-1 0 0 0 0,1 0 1 0 0,-1 0-1 0 0,1 0 0 0 0,-1 0 1 0 0,1 0-1 0 0,-1 0 0 0 0,1 0 1 0 0,-1 0-1 0 0,1-1 0 0 0,-1 1 1 0 0,1 0-1 0 0,-1 0 0 0 0,1 0 1 0 0,-1-1-1 0 0,1 1 0 0 0,-1 0 1 0 0,0-1-1 0 0,1 1 0 0 0,-1 0 1 0 0,1-1-1 0 0,-1 1 1 0 0,0 0-1 0 0,1-1 0 0 0,-1 1 1 0 0,0-1-1 0 0,1 1 0 0 0,-1-1 1 0 0,0 1-1 0 0,0-1 0 0 0,23-28 217 0 0,-11-3 315 0 0,16-62-1 0 0,-28 92-320 0 0,-12 33-1934 0 0,12-10-626 0 0,-1-3-6222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1:54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59 156 0 0,'0'0'5523'0'0,"7"-16"-3787"0"0,-4 8 2715 0 0,-2 11-3929 0 0,-1 0 0 0 0,0 0 0 0 0,1-1 0 0 0,0 1 0 0 0,0 0 0 0 0,0-1 0 0 0,0 1 1 0 0,0 0-1 0 0,3 3 0 0 0,-4-5-504 0 0,0-1 1 0 0,1 1-1 0 0,-1-1 0 0 0,0 1 1 0 0,1-1-1 0 0,-1 1 0 0 0,0-1 1 0 0,1 1-1 0 0,-1-1 0 0 0,1 0 1 0 0,-1 1-1 0 0,1-1 0 0 0,-1 0 1 0 0,1 1-1 0 0,-1-1 1 0 0,1 0-1 0 0,-1 0 0 0 0,1 0 1 0 0,0 1-1 0 0,-1-1 0 0 0,1 0 1 0 0,-1 0-1 0 0,1 0 0 0 0,-1 0 1 0 0,1 0-1 0 0,0 0 1 0 0,-1 0-1 0 0,1 0 0 0 0,-1 0 1 0 0,1 0-1 0 0,0-1 0 0 0,-1 1 1 0 0,1 0-1 0 0,-1 0 0 0 0,1 0 1 0 0,-1-1-1 0 0,1 1 1 0 0,-1 0-1 0 0,1-1 0 0 0,-1 1 1 0 0,1 0-1 0 0,-1-1 0 0 0,0 1 1 0 0,1-1-1 0 0,-1 1 0 0 0,1 0 1 0 0,-1-1-1 0 0,0 1 0 0 0,1-1 1 0 0,-1 1-1 0 0,0-1 1 0 0,0 0-1 0 0,0 1 0 0 0,1-1 1 0 0,-1 0-1 0 0,1-1 22 0 0,0-1 1 0 0,0 1-1 0 0,0-1 0 0 0,0 1 1 0 0,0-1-1 0 0,0 1 0 0 0,-1-1 1 0 0,1 1-1 0 0,-1-1 0 0 0,0 0 0 0 0,0-3 1 0 0,0 5-36 0 0,0 0 1 0 0,0 1-1 0 0,0-1 1 0 0,0 0-1 0 0,0 0 1 0 0,0 1 0 0 0,-1-1-1 0 0,1 0 1 0 0,0 1-1 0 0,0-1 1 0 0,-1 0-1 0 0,1 1 1 0 0,0-1-1 0 0,-1 1 1 0 0,1-1-1 0 0,-1 0 1 0 0,1 1 0 0 0,-1-1-1 0 0,1 1 1 0 0,-1-1-1 0 0,1 1 1 0 0,-1 0-1 0 0,1-1 1 0 0,-1 1-1 0 0,1-1 1 0 0,-1 1-1 0 0,0 0 1 0 0,1 0-1 0 0,-1-1 1 0 0,0 1 0 0 0,1 0-1 0 0,-1 0 1 0 0,0 0-1 0 0,0 0 1 0 0,1 0-1 0 0,-1 0 1 0 0,0 0-1 0 0,1 0 1 0 0,-1 0-1 0 0,0 0 1 0 0,1 0 0 0 0,-1 0-1 0 0,0 0 1 0 0,0 0-1 0 0,0 1 1 0 0,0 0-6 0 0,-1 0 1 0 0,1 0-1 0 0,0 0 1 0 0,-1 0 0 0 0,1 0-1 0 0,0 0 1 0 0,0 0-1 0 0,0 0 1 0 0,0 1-1 0 0,0-1 1 0 0,0 0 0 0 0,0 1-1 0 0,0-1 1 0 0,1 1-1 0 0,-1-1 1 0 0,1 1-1 0 0,-1-1 1 0 0,1 1 0 0 0,-1-1-1 0 0,1 1 1 0 0,0 2-1 0 0,-1-3 8 0 0,1 0 0 0 0,0-1 0 0 0,0 1 0 0 0,0 0 0 0 0,0 0 0 0 0,-1 0 0 0 0,1 0 0 0 0,1 0 0 0 0,-1 0 0 0 0,0 0 0 0 0,0 0 0 0 0,0-1 0 0 0,0 1 0 0 0,1 0 0 0 0,-1 0 0 0 0,0 0 0 0 0,1 0 0 0 0,-1-1 0 0 0,1 1 0 0 0,-1 0 0 0 0,1 0 0 0 0,-1-1 0 0 0,1 1 0 0 0,-1 0 0 0 0,1-1 0 0 0,0 1-1 0 0,-1 0 1 0 0,1-1 0 0 0,0 1 0 0 0,-1-1 0 0 0,1 1 0 0 0,0-1 0 0 0,0 0 0 0 0,0 1 0 0 0,0-1 0 0 0,-1 0 0 0 0,1 0 0 0 0,0 1 0 0 0,0-1 0 0 0,0 0 0 0 0,2 0 0 0 0,-2 0 12 0 0,1-1 0 0 0,0 0 0 0 0,0 1 0 0 0,0-1 0 0 0,0 0 0 0 0,-1 0 0 0 0,1 0 1 0 0,0 0-1 0 0,-1 0 0 0 0,1 0 0 0 0,0 0 0 0 0,-1-1 0 0 0,0 1 0 0 0,1 0 0 0 0,-1-1 0 0 0,0 0 0 0 0,0 1 0 0 0,0-1 0 0 0,0 0 0 0 0,0 1 0 0 0,0-1 0 0 0,0 0 0 0 0,0 0 0 0 0,-1 0 1 0 0,1 0-1 0 0,-1 1 0 0 0,1-1 0 0 0,-1 0 0 0 0,0 0 0 0 0,0 0 0 0 0,0 0 0 0 0,0 0 0 0 0,0 0 0 0 0,0 0 0 0 0,-1 0 0 0 0,0-3 0 0 0,1 4-23 0 0,-1 0 1 0 0,1 1-1 0 0,-1-1 0 0 0,1 0 1 0 0,-1 0-1 0 0,1 1 0 0 0,-1-1 1 0 0,0 0-1 0 0,1 1 0 0 0,-1-1 1 0 0,0 1-1 0 0,0-1 0 0 0,1 1 1 0 0,-1-1-1 0 0,0 1 0 0 0,0 0 1 0 0,0-1-1 0 0,1 1 0 0 0,-1 0 1 0 0,0-1-1 0 0,0 1 0 0 0,0 0 1 0 0,0 0-1 0 0,0 0 0 0 0,0 0 0 0 0,1 0 1 0 0,-1 0-1 0 0,0 0 0 0 0,0 0 1 0 0,0 0-1 0 0,0 0 0 0 0,0 1 1 0 0,0-1-1 0 0,1 0 0 0 0,-1 1 1 0 0,0-1-1 0 0,0 0 0 0 0,0 1 1 0 0,0 0 0 0 0,0-1 0 0 0,0 0 0 0 0,0 1 0 0 0,0-1 0 0 0,0 1 0 0 0,0-1 0 0 0,0 1-1 0 0,0-1 1 0 0,0 1 0 0 0,1 0 0 0 0,-1-1 0 0 0,0 1 0 0 0,0 0 0 0 0,1 0 0 0 0,-1-1 0 0 0,0 1 0 0 0,1 0 0 0 0,-1 0 0 0 0,1 0 0 0 0,-1 0 0 0 0,1 0 0 0 0,0 0 0 0 0,-1 0 0 0 0,1 0 0 0 0,0 0 0 0 0,0 0 0 0 0,0 0 0 0 0,-1 0 0 0 0,1 0 0 0 0,0 0 0 0 0,0 0 0 0 0,1 0 0 0 0,-1 0 0 0 0,0 0 0 0 0,0 1 0 0 0,1-1 18 0 0,-1-1 1 0 0,1 1-1 0 0,0-1 0 0 0,-1 0 1 0 0,1 1-1 0 0,0-1 1 0 0,-1 0-1 0 0,1 0 0 0 0,0 1 1 0 0,-1-1-1 0 0,1 0 1 0 0,0 0-1 0 0,-1 0 0 0 0,1 0 1 0 0,0 0-1 0 0,-1 0 1 0 0,1 0-1 0 0,0 0 0 0 0,-1 0 1 0 0,1 0-1 0 0,0 0 1 0 0,-1-1-1 0 0,1 1 0 0 0,0 0 1 0 0,-1 0-1 0 0,1-1 1 0 0,0 1-1 0 0,-1 0 0 0 0,1-1 1 0 0,-1 1-1 0 0,1-1 0 0 0,0 0 1 0 0,0 1-7 0 0,-1 0 1 0 0,1-1-1 0 0,0 1 1 0 0,-1 0-1 0 0,1 0 0 0 0,-1-1 1 0 0,1 1-1 0 0,-1 0 1 0 0,1-1-1 0 0,-1 1 0 0 0,0-1 1 0 0,1 1-1 0 0,-1 0 1 0 0,1-1-1 0 0,-1 1 1 0 0,0-1-1 0 0,1 1 0 0 0,-1-1 1 0 0,0 1-1 0 0,0-1 1 0 0,1 0-1 0 0,-1 1 0 0 0,0-1 1 0 0,0 1-1 0 0,0-1 1 0 0,0 0-1 0 0,0 1 1 0 0,0-1-1 0 0,0 1 0 0 0,0-1 1 0 0,0 0-1 0 0,0 1 1 0 0,0-1-1 0 0,0 1 0 0 0,0-1 1 0 0,0 1-1 0 0,0-1 1 0 0,-1 0-1 0 0,1 1 1 0 0,0-1-1 0 0,-1 0-8 0 0,1 1 0 0 0,0 0 0 0 0,0 0 0 0 0,0-1 1 0 0,0 1-1 0 0,0 0 0 0 0,-1 0 0 0 0,1-1 0 0 0,0 1 0 0 0,0 0 0 0 0,0 0 1 0 0,-1 0-1 0 0,1-1 0 0 0,0 1 0 0 0,0 0 0 0 0,-1 0 0 0 0,1 0 0 0 0,0 0 1 0 0,0 0-1 0 0,-1 0 0 0 0,1-1 0 0 0,0 1 0 0 0,-1 0 0 0 0,1 0 1 0 0,0 0-1 0 0,0 0 0 0 0,-1 0 0 0 0,1 0 0 0 0,0 0 0 0 0,-1 0 0 0 0,1 0 1 0 0,0 0-1 0 0,0 0 0 0 0,-1 1 0 0 0,1-1 0 0 0,0 0 0 0 0,-1 0 0 0 0,1 0 1 0 0,0 0-1 0 0,0 0 0 0 0,-1 0 0 0 0,1 1 0 0 0,0-1 0 0 0,0 0 0 0 0,0 0 1 0 0,-1 0-1 0 0,1 1 0 0 0,0-1 0 0 0,0 0 0 0 0,0 0 0 0 0,-1 1 0 0 0,1-1 1 0 0,0 0-1 0 0,0 0 0 0 0,0 1 0 0 0,0-1 0 0 0,0 0 0 0 0,0 0 0 0 0,0 1 1 0 0,0-1-1 0 0,0 0 0 0 0,0 1 0 0 0,0-1 0 0 0,0 1 0 0 0,2 19-3243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8:07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85 170 5481 0 0,'0'0'12626'0'0,"-12"8"-12192"0"0,-34 29-19 0 0,43-33-336 0 0,0 0-1 0 0,0 0 1 0 0,1 0-1 0 0,-1 1 1 0 0,1-1-1 0 0,0 1 1 0 0,1-1-1 0 0,-1 1 1 0 0,1 0-1 0 0,0 0 0 0 0,0 0 1 0 0,0-1-1 0 0,1 1 1 0 0,0 0-1 0 0,0 7 1 0 0,0 2 84 0 0,-1-6-119 0 0,1-1 0 0 0,0 1 0 0 0,0-1 0 0 0,1 1 0 0 0,-1-1 0 0 0,2 1 0 0 0,-1-1 0 0 0,1 0-1 0 0,1 0 1 0 0,-1 0 0 0 0,1 0 0 0 0,0 0 0 0 0,1 0 0 0 0,-1-1 0 0 0,8 10 0 0 0,-8-13-9 0 0,0 1 1 0 0,1-1-1 0 0,0 0 1 0 0,0 0-1 0 0,-1 0 1 0 0,2-1-1 0 0,-1 1 1 0 0,0-1-1 0 0,0 0 1 0 0,1 0-1 0 0,-1-1 1 0 0,1 1-1 0 0,0-1 1 0 0,-1 0-1 0 0,1 0 1 0 0,0-1-1 0 0,0 1 1 0 0,-1-1-1 0 0,1 0 1 0 0,0 0-1 0 0,0-1 1 0 0,0 1-1 0 0,-1-1 1 0 0,1 0-1 0 0,7-3 1 0 0,2-1 80 0 0,0-1 0 0 0,-1 0-1 0 0,0-1 1 0 0,0-1 0 0 0,-1 0 0 0 0,0 0 0 0 0,0-2 0 0 0,-1 1 0 0 0,0-1 0 0 0,0-1 0 0 0,-1 0 0 0 0,-1 0 0 0 0,0-1 0 0 0,8-14 0 0 0,-10 16-9 0 0,-2 1 0 0 0,1-1 0 0 0,-1 0 1 0 0,-1 0-1 0 0,1 0 0 0 0,-2-1 0 0 0,1 1 0 0 0,-2-1 1 0 0,1 0-1 0 0,-2 0 0 0 0,1 0 0 0 0,-1 0 0 0 0,-1 0 1 0 0,0 0-1 0 0,-1 0 0 0 0,0 0 0 0 0,0 0 0 0 0,-2 0 1 0 0,-4-16-1 0 0,5 22-91 0 0,0 0-1 0 0,-1-1 1 0 0,0 1 0 0 0,0 0 0 0 0,-1 0 0 0 0,1 1 0 0 0,-1-1-1 0 0,0 1 1 0 0,0-1 0 0 0,-1 1 0 0 0,1 1 0 0 0,-1-1 0 0 0,0 1-1 0 0,0 0 1 0 0,0 0 0 0 0,0 0 0 0 0,-1 0 0 0 0,1 1 0 0 0,-1 0-1 0 0,1 0 1 0 0,-1 1 0 0 0,0-1 0 0 0,0 1 0 0 0,0 1 0 0 0,1-1 0 0 0,-1 1-1 0 0,0 0 1 0 0,0 0 0 0 0,0 1 0 0 0,0-1 0 0 0,0 2 0 0 0,0-1-1 0 0,1 0 1 0 0,-1 1 0 0 0,0 0 0 0 0,-8 5 0 0 0,9-5-171 0 0,-1 0 0 0 0,1 0 0 0 0,-1 1 0 0 0,1 0 0 0 0,0 0 0 0 0,0 1 1 0 0,1-1-1 0 0,-1 1 0 0 0,1 0 0 0 0,-1 1 0 0 0,1-1 0 0 0,0 1 0 0 0,1-1 0 0 0,-1 1 1 0 0,1 0-1 0 0,0 0 0 0 0,0 1 0 0 0,1-1 0 0 0,-1 1 0 0 0,1-1 0 0 0,1 1 0 0 0,-1 0 0 0 0,1 0 1 0 0,0 0-1 0 0,0 0 0 0 0,0 0 0 0 0,1 0 0 0 0,0 0 0 0 0,0-1 0 0 0,1 1 0 0 0,0 0 0 0 0,0 0 1 0 0,0 0-1 0 0,1 0 0 0 0,3 8 0 0 0,10 10-4886 0 0,15-2-2671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8:07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143 234 6765 0 0,'0'0'9789'0'0,"3"12"-9358"0"0,9 39-110 0 0,-11-48-280 0 0,1 1 1 0 0,-1-1-1 0 0,1 0 0 0 0,0 0 0 0 0,-1 0 0 0 0,1 0 0 0 0,1-1 1 0 0,-1 1-1 0 0,0 0 0 0 0,1-1 0 0 0,-1 1 0 0 0,1-1 1 0 0,0 0-1 0 0,0 0 0 0 0,0 0 0 0 0,0-1 0 0 0,0 1 0 0 0,0 0 1 0 0,1-1-1 0 0,-1 0 0 0 0,0 0 0 0 0,1 0 0 0 0,4 0 0 0 0,1 1 180 0 0,1-1 0 0 0,0 0 0 0 0,0-1 0 0 0,-1 0-1 0 0,1 0 1 0 0,14-4 0 0 0,-17 2-78 0 0,-1 0 0 0 0,1 0-1 0 0,-1-1 1 0 0,0 0 0 0 0,1 0 0 0 0,-2-1 0 0 0,1 0 0 0 0,0 0-1 0 0,-1 0 1 0 0,1-1 0 0 0,-1 0 0 0 0,-1 0 0 0 0,1 0 0 0 0,-1 0 0 0 0,1-1-1 0 0,-2 0 1 0 0,1 0 0 0 0,-1 0 0 0 0,0 0 0 0 0,0 0 0 0 0,0-1 0 0 0,-1 1-1 0 0,0-1 1 0 0,0 0 0 0 0,-1 0 0 0 0,1-11 0 0 0,0 11-38 0 0,-1-1 0 0 0,-1 0-1 0 0,1 1 1 0 0,-1-1 0 0 0,0 1 0 0 0,-1-1 0 0 0,0 0 0 0 0,0 1 0 0 0,-1-1-1 0 0,1 1 1 0 0,-2 0 0 0 0,1 0 0 0 0,-1 0 0 0 0,0 0 0 0 0,-1 0 0 0 0,1 0 0 0 0,-1 1-1 0 0,-1-1 1 0 0,1 1 0 0 0,-1 1 0 0 0,0-1 0 0 0,0 0 0 0 0,-1 1 0 0 0,-7-6-1 0 0,5 7-89 0 0,0 0-1 0 0,0 0 1 0 0,-1 1-1 0 0,1 0 0 0 0,-1 0 1 0 0,1 1-1 0 0,-1 0 1 0 0,0 0-1 0 0,0 1 1 0 0,0 0-1 0 0,0 1 0 0 0,1 0 1 0 0,-1 1-1 0 0,0-1 1 0 0,0 2-1 0 0,0-1 0 0 0,0 1 1 0 0,1 1-1 0 0,-1-1 1 0 0,1 1-1 0 0,0 1 0 0 0,-1 0 1 0 0,2 0-1 0 0,-1 0 1 0 0,0 1-1 0 0,-9 9 1 0 0,6-6-348 0 0,1 0 1 0 0,1 1 0 0 0,0 1 0 0 0,0 0-1 0 0,1 0 1 0 0,0 0 0 0 0,1 1 0 0 0,0 0-1 0 0,1 0 1 0 0,0 1 0 0 0,1 0 0 0 0,0 0-1 0 0,0 1 1 0 0,2-1 0 0 0,0 1 0 0 0,0 0-1 0 0,-1 19 1 0 0,3-1-5626 0 0,1 2-4447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28:56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100 132 484 0 0,'0'0'14061'0'0,"0"-6"-13205"0"0,0-30 3104 0 0,-23 24 519 0 0,20 12-4477 0 0,1 1-1 0 0,-1 0 0 0 0,1-1 1 0 0,-1 1-1 0 0,1 0 0 0 0,0 0 1 0 0,0 1-1 0 0,-1-1 0 0 0,1 0 1 0 0,0 1-1 0 0,0-1 0 0 0,0 1 1 0 0,1 0-1 0 0,-1-1 0 0 0,0 1 1 0 0,0 0-1 0 0,1 0 0 0 0,0 0 1 0 0,-1 0-1 0 0,1 1 1 0 0,0-1-1 0 0,0 0 0 0 0,0 0 1 0 0,0 1-1 0 0,0-1 0 0 0,1 1 1 0 0,-1-1-1 0 0,1 1 0 0 0,-1-1 1 0 0,1 5-1 0 0,-2 5 21 0 0,1 0 0 0 0,0 0 0 0 0,1 0 0 0 0,0 0 0 0 0,3 14 0 0 0,-2-16 0 0 0,1-1 0 0 0,1 1-1 0 0,0 0 1 0 0,1-1 0 0 0,-1 0 0 0 0,10 17 0 0 0,-10-22 63 0 0,-1-1-1 0 0,1 1 1 0 0,-1 0-1 0 0,1-1 0 0 0,0 1 1 0 0,1-1-1 0 0,-1 0 1 0 0,0 0-1 0 0,1 0 0 0 0,0-1 1 0 0,0 1-1 0 0,0-1 1 0 0,0 0-1 0 0,0 0 1 0 0,0 0-1 0 0,9 2 0 0 0,14 2 237 0 0,36 4 73 0 0,-59-10-303 0 0,0 0 0 0 0,0 0 0 0 0,0-1 0 0 0,0 0 0 0 0,0 0 0 0 0,0 0 0 0 0,0 0 0 0 0,0 0 0 0 0,0-1 0 0 0,0 0 0 0 0,-1 0 0 0 0,1 0 0 0 0,6-5 0 0 0,-1 0-26 0 0,0-1 0 0 0,0 0 0 0 0,-1-1 0 0 0,0 0 0 0 0,0-1 0 0 0,-1 1 0 0 0,0-1 0 0 0,-1-1 0 0 0,0 1 0 0 0,-1-1 0 0 0,0 0 0 0 0,-1-1 0 0 0,0 1 1 0 0,2-13-1 0 0,-5 17-37 0 0,0 0 1 0 0,-1 0-1 0 0,-1-1 0 0 0,1 1 1 0 0,-1 0-1 0 0,0 0 1 0 0,-1 0-1 0 0,1 0 1 0 0,-1 0-1 0 0,-1 1 1 0 0,0-1-1 0 0,1 0 1 0 0,-2 1-1 0 0,1 0 0 0 0,-1 0 1 0 0,0 0-1 0 0,0 0 1 0 0,-9-8-1 0 0,9 9-7 0 0,0 1-1 0 0,0 0 0 0 0,-1 0 0 0 0,0 0 0 0 0,0 0 0 0 0,0 1 1 0 0,0 0-1 0 0,0 0 0 0 0,-1 0 0 0 0,1 0 0 0 0,-1 1 1 0 0,-10-3-1 0 0,1 2 55 0 0,-1 1 1 0 0,0 0-1 0 0,-27 1 0 0 0,37 2-78 0 0,1 1-1 0 0,-1-1 1 0 0,1 1-1 0 0,0 0 1 0 0,0 0-1 0 0,0 1 1 0 0,0-1-1 0 0,0 1 1 0 0,0 0-1 0 0,1 0 1 0 0,-1 1-1 0 0,1-1 1 0 0,0 1-1 0 0,0 0 1 0 0,0 0-1 0 0,1 1 1 0 0,-5 6-1 0 0,-27 24-26 0 0,33-31 24 0 0,-1-1 1 0 0,1 0-1 0 0,0 1 0 0 0,0-1 0 0 0,0 1 1 0 0,0 0-1 0 0,0-1 0 0 0,1 1 0 0 0,0 0 0 0 0,0 0 1 0 0,0 0-1 0 0,-1 7 0 0 0,-3 52-110 0 0,6-55 108 0 0,0 0 0 0 0,0 0 1 0 0,0 0-1 0 0,1 0 1 0 0,0 0-1 0 0,1-1 1 0 0,-1 1-1 0 0,1-1 0 0 0,1 0 1 0 0,0 1-1 0 0,0-2 1 0 0,0 1-1 0 0,1 0 0 0 0,6 7 1 0 0,-7-11 5 0 0,-1 1-1 0 0,1 0 1 0 0,-1-1 0 0 0,1 0 0 0 0,0 0 0 0 0,1 0-1 0 0,-1 0 1 0 0,0 0 0 0 0,1-1 0 0 0,-1 0 0 0 0,1 0-1 0 0,0 0 1 0 0,0-1 0 0 0,0 0 0 0 0,0 0 0 0 0,0 0-1 0 0,0 0 1 0 0,0-1 0 0 0,0 1 0 0 0,0-2 0 0 0,0 1-1 0 0,0 0 1 0 0,9-3 0 0 0,-1-2 18 0 0,0-1 0 0 0,-1-1 0 0 0,0 0 0 0 0,0 0 0 0 0,0-2-1 0 0,15-13 1 0 0,-24 18-8 0 0,0 1-1 0 0,-1-1 1 0 0,0 1-1 0 0,1-1 0 0 0,-1 0 1 0 0,-1 0-1 0 0,1 0 1 0 0,-1 0-1 0 0,1 0 1 0 0,-1 0-1 0 0,0 0 0 0 0,-1 0 1 0 0,1-5-1 0 0,2-61 49 0 0,-4 52-11 0 0,1 12-33 0 0,-1 0 1 0 0,0 0-1 0 0,0 0 1 0 0,-1 0-1 0 0,1 0 1 0 0,-1 1-1 0 0,-1-1 1 0 0,1 1-1 0 0,-1-1 1 0 0,0 1-1 0 0,0 0 1 0 0,0 0-1 0 0,-1 0 1 0 0,0 1-1 0 0,0-1 1 0 0,0 1-1 0 0,0 0 1 0 0,-10-7-1 0 0,10 8-12 0 0,0 0-1 0 0,0 0 1 0 0,0 1-1 0 0,-1-1 1 0 0,1 1-1 0 0,-1 0 1 0 0,0 0 0 0 0,0 1-1 0 0,1-1 1 0 0,-1 1-1 0 0,0 0 1 0 0,0 1-1 0 0,0-1 1 0 0,0 1-1 0 0,-1 0 1 0 0,1 0-1 0 0,0 0 1 0 0,0 1 0 0 0,0 0-1 0 0,0 0 1 0 0,1 0-1 0 0,-11 4 1 0 0,6 0-10 0 0,0 0 0 0 0,1 0-1 0 0,-1 1 1 0 0,1 0 0 0 0,0 0 0 0 0,0 1 0 0 0,1 0 0 0 0,0 1 0 0 0,0-1 0 0 0,1 2 0 0 0,0-1-1 0 0,0 0 1 0 0,1 1 0 0 0,-5 10 0 0 0,8-13 2 0 0,-1 0 0 0 0,1 0 0 0 0,0 1 0 0 0,0-1 0 0 0,1 1 0 0 0,0 0 0 0 0,0 0 0 0 0,1-1 0 0 0,0 1 0 0 0,0 0 0 0 0,0 0 0 0 0,1-1 0 0 0,0 1 0 0 0,0 0 0 0 0,1-1 0 0 0,-1 1 0 0 0,2-1 0 0 0,-1 0 0 0 0,1 1 0 0 0,0-1 0 0 0,0 0 0 0 0,5 6 0 0 0,-1-1 2 0 0,1 0 0 0 0,0 0 0 0 0,1-1 0 0 0,17 17 1 0 0,-21-24 3 0 0,-1 0 0 0 0,1 0 0 0 0,0 0 0 0 0,1-1 1 0 0,-1 1-1 0 0,0-1 0 0 0,1 0 0 0 0,-1-1 0 0 0,1 0 1 0 0,0 1-1 0 0,-1-2 0 0 0,1 1 0 0 0,0-1 0 0 0,6 0 1 0 0,-6 0 4 0 0,-1 0 0 0 0,1 0 0 0 0,0-1 0 0 0,0 0 0 0 0,0 0 1 0 0,-1 0-1 0 0,1-1 0 0 0,-1 0 0 0 0,1 0 0 0 0,-1 0 0 0 0,0-1 0 0 0,0 0 1 0 0,0 0-1 0 0,0 0 0 0 0,0-1 0 0 0,0 1 0 0 0,-1-1 0 0 0,0 0 0 0 0,0-1 1 0 0,0 1-1 0 0,0 0 0 0 0,-1-1 0 0 0,0 0 0 0 0,0 0 0 0 0,0 0 0 0 0,0 0 1 0 0,-1-1-1 0 0,0 1 0 0 0,0-1 0 0 0,-1 1 0 0 0,2-9 0 0 0,2-5 7 0 0,-1 1 0 0 0,0-1 0 0 0,-2 0 0 0 0,0 0 0 0 0,-2-34-1 0 0,-1 47-1 0 0,1-1 0 0 0,-1 0 0 0 0,0 0 0 0 0,-1 1 0 0 0,0-1 0 0 0,0 1 1 0 0,0-1-1 0 0,0 1 0 0 0,-1 0 0 0 0,0 0 0 0 0,-1 0 0 0 0,1 0 0 0 0,-1 1 0 0 0,0-1 0 0 0,-1 1 0 0 0,1 0 0 0 0,-1 0 0 0 0,0 1 0 0 0,-10-7 0 0 0,10 8-6 0 0,0 0 1 0 0,-1 1-1 0 0,1-1 1 0 0,-1 1-1 0 0,1 1 0 0 0,-1-1 1 0 0,0 1-1 0 0,0 0 1 0 0,0 0-1 0 0,0 1 1 0 0,0 0-1 0 0,0 0 1 0 0,0 0-1 0 0,0 1 1 0 0,1 0-1 0 0,-1 0 1 0 0,0 0-1 0 0,0 1 1 0 0,1-1-1 0 0,-1 2 0 0 0,0-1 1 0 0,1 1-1 0 0,0-1 1 0 0,0 1-1 0 0,-9 7 1 0 0,7-5-144 0 0,1 0 0 0 0,0 0 0 0 0,0 0 0 0 0,1 1 0 0 0,0 0 1 0 0,0 0-1 0 0,0 0 0 0 0,0 0 0 0 0,1 1 0 0 0,0 0 0 0 0,1 0 0 0 0,0 0 1 0 0,0 0-1 0 0,0 1 0 0 0,1-1 0 0 0,0 1 0 0 0,0 0 0 0 0,-1 15 0 0 0,4 13-5608 0 0,1-17-535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1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0 343 6401 0 0,'0'0'8705'0'0,"13"-7"-8093"0"0,30-20 282 0 0,-1-2 0 0 0,-1-1 0 0 0,46-46 0 0 0,-75 64-1002 0 0,48-54 442 0 0,-56 62-620 0 0,-1-1-1 0 0,1 0 1 0 0,-1 0 0 0 0,-1 0 0 0 0,1-1 0 0 0,-1 1 0 0 0,0-1-1 0 0,0 1 1 0 0,0-1 0 0 0,-1 0 0 0 0,0 1 0 0 0,1-9-1 0 0,-4 4-2896 0 0,-9 2-2524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2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7597 0 0,'0'0'7916'0'0,"28"76"-7528"0"0,-16-58-136 0 0,1 4-100 0 0,3-3-63 0 0,-1-1-81 0 0,3 0-8 0 0,-1 0 0 0 0,4-2-569 0 0,-3-2-275 0 0,-1 2-728 0 0,-4-6-2384 0 0,5-4-3177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2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 4396 0 0,'0'0'9048'0'0,"-1"12"-8273"0"0,-5 34-313 0 0,6-44-441 0 0,0 0-1 0 0,0 0 1 0 0,0 0-1 0 0,0 0 1 0 0,0-1-1 0 0,1 1 1 0 0,-1 0 0 0 0,1 0-1 0 0,-1 0 1 0 0,1 0-1 0 0,0-1 1 0 0,0 1-1 0 0,0 0 1 0 0,0 0-1 0 0,0-1 1 0 0,0 1-1 0 0,0-1 1 0 0,0 1-1 0 0,1-1 1 0 0,-1 0-1 0 0,1 1 1 0 0,-1-1-1 0 0,1 0 1 0 0,-1 0-1 0 0,1 0 1 0 0,0 0 0 0 0,-1 0-1 0 0,1 0 1 0 0,0-1-1 0 0,0 1 1 0 0,0-1-1 0 0,0 1 1 0 0,2-1-1 0 0,5 2 102 0 0,0-1-1 0 0,0 0 1 0 0,0 0-1 0 0,17-2 0 0 0,-26 1-109 0 0,3-1 65 0 0,1 1-1 0 0,-1-1 0 0 0,0 0 1 0 0,1 0-1 0 0,-1 0 1 0 0,0 0-1 0 0,0-1 0 0 0,0 1 1 0 0,0-1-1 0 0,0 0 1 0 0,0 1-1 0 0,-1-2 0 0 0,1 1 1 0 0,-1 0-1 0 0,1 0 1 0 0,-1-1-1 0 0,0 1 0 0 0,0-1 1 0 0,0 0-1 0 0,0 0 1 0 0,1-3-1 0 0,-2 5-35 0 0,0-1-1 0 0,0 0 0 0 0,-1 1 1 0 0,1-1-1 0 0,-1 0 1 0 0,1 1-1 0 0,-1-1 1 0 0,0 0-1 0 0,1 0 0 0 0,-1 1 1 0 0,0-1-1 0 0,0 0 1 0 0,-1 0-1 0 0,1 1 1 0 0,0-1-1 0 0,0 0 1 0 0,-1 0-1 0 0,1 1 0 0 0,-1-1 1 0 0,0 0-1 0 0,1 1 1 0 0,-1-1-1 0 0,0 1 1 0 0,0-1-1 0 0,0 1 1 0 0,0-1-1 0 0,0 1 0 0 0,0 0 1 0 0,-1-1-1 0 0,1 1 1 0 0,0 0-1 0 0,-1 0 1 0 0,1 0-1 0 0,-1 0 0 0 0,1 0 1 0 0,-1 0-1 0 0,1 0 1 0 0,-1 1-1 0 0,0-1 1 0 0,-2 0-1 0 0,-2-1-97 0 0,0 0 0 0 0,0 1-1 0 0,0-1 1 0 0,0 1 0 0 0,0 1 0 0 0,-1-1 0 0 0,1 1-1 0 0,0 0 1 0 0,-9 1 0 0 0,-31 12-4919 0 0,33-8-1176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1 273 3436 0 0,'0'0'11349'0'0,"71"-67"-10093"0"0,-48 49-299 0 0,5-4-337 0 0,0-4-236 0 0,-3 4-124 0 0,6-3-124 0 0,-8 5-92 0 0,0 0-44 0 0,-5 4-112 0 0,-6 2-740 0 0,-9 4-333 0 0,-3 4-747 0 0,-8 0-3656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3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8293 0 0,'0'0'7804'0'0,"46"68"-7247"0"0,-28-49-161 0 0,-5 3-160 0 0,7-2-124 0 0,-2 2-112 0 0,5-6-4 0 0,-3 2-356 0 0,3-4-569 0 0,-3-2-431 0 0,-7-4-968 0 0,5-3-3400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7901 0 0,'0'0'5704'0'0,"15"74"-6444"0"0,-10-66-1932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3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1 242 4456 0 0,'0'0'10539'0'0,"12"-8"-9709"0"0,27-21-207 0 0,-1 0 0 0 0,48-49 1 0 0,-72 63-1185 0 0,0-1 1 0 0,18-26 0 0 0,-32 41 349 0 0,1 0 0 0 0,-1 0 0 0 0,1 1 0 0 0,-1-1 0 0 0,0 0 0 0 0,1 0 0 0 0,-1 0 0 0 0,0 0 0 0 0,1 0 0 0 0,-1 0 0 0 0,0 0 0 0 0,0 0 0 0 0,0 0 0 0 0,0 0 0 0 0,0 0 0 0 0,0 0-1 0 0,0 1 1 0 0,-1-3 0 0 0,-3-3-4592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2:01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0 282 3192 0 0,'0'0'1183'0'0,"12"-1"-1011"0"0,209-23 3178 0 0,205-14-2374 0 0,1547-55 3692 0 0,-976 41-4672 0 0,374 32-77 0 0,-1036 21 410 0 0,-334-1-330 0 0,15 1-11 0 0,0-1 1 0 0,0-1 0 0 0,0 0-1 0 0,0-1 1 0 0,-1-1 0 0 0,1 0 0 0 0,27-10-1 0 0,-42 13-86 0 0,-1 0 0 0 0,1 0-1 0 0,-1 0 1 0 0,1-1-1 0 0,-1 1 1 0 0,1 0 0 0 0,-1 0-1 0 0,1 0 1 0 0,-1-1-1 0 0,0 1 1 0 0,1 0 0 0 0,-1 0-1 0 0,1-1 1 0 0,-1 1 0 0 0,0 0-1 0 0,1-1 1 0 0,-1 1-1 0 0,0-1 1 0 0,1 1 0 0 0,-1 0-1 0 0,0-1 1 0 0,0 1 0 0 0,1-1-1 0 0,-1 1 1 0 0,0-1-1 0 0,0 1 1 0 0,0-1 0 0 0,1 1-1 0 0,-1-1 1 0 0,0 1 0 0 0,0-1-1 0 0,0 1 1 0 0,0-1-1 0 0,0 1 1 0 0,0-1 0 0 0,0 1-1 0 0,0-1 1 0 0,0 1 0 0 0,-1-1-1 0 0,1 1 1 0 0,0-1-1 0 0,0 1 1 0 0,0-1 0 0 0,-1 1-1 0 0,1 0 1 0 0,0-1 0 0 0,0 1-1 0 0,-1-1 1 0 0,1 1-1 0 0,0 0 1 0 0,-1-1 0 0 0,1 1-1 0 0,0 0 1 0 0,-1-1 0 0 0,1 1-1 0 0,-1 0 1 0 0,0-1-1 0 0,-12-10-4272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4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7097 0 0,'0'0'8588'0'0,"48"73"-7984"0"0,-32-55-255 0 0,1 4-221 0 0,1-4-120 0 0,3 4-8 0 0,-4-2-433 0 0,6-3-651 0 0,-7-5-868 0 0,2 0-3188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4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5004 0 0,'0'0'7377'0'0,"2"-3"-7124"0"0,3-2-88 0 0,0 0-1 0 0,1 0 1 0 0,-1 1 0 0 0,1 0-1 0 0,0 0 1 0 0,0 0 0 0 0,8-4-1 0 0,-12 7-134 0 0,0 0 0 0 0,0 0 0 0 0,0 0 0 0 0,-1 0 0 0 0,1 0 0 0 0,0 1 0 0 0,0-1-1 0 0,0 1 1 0 0,0-1 0 0 0,0 1 0 0 0,1 0 0 0 0,-1-1 0 0 0,0 1 0 0 0,0 0 0 0 0,0 0 0 0 0,0 1-1 0 0,0-1 1 0 0,0 0 0 0 0,0 1 0 0 0,0-1 0 0 0,0 1 0 0 0,0 0 0 0 0,0 0 0 0 0,0-1 0 0 0,0 1 0 0 0,0 1-1 0 0,-1-1 1 0 0,1 0 0 0 0,0 0 0 0 0,2 3 0 0 0,-3-1 18 0 0,0-1 1 0 0,0 1-1 0 0,0 0 1 0 0,-1 0-1 0 0,1-1 0 0 0,-1 1 1 0 0,0 0-1 0 0,1-1 1 0 0,-1 1-1 0 0,-1 0 0 0 0,1 0 1 0 0,0 0-1 0 0,-1-1 1 0 0,1 1-1 0 0,-1 0 0 0 0,0-1 1 0 0,0 1-1 0 0,0-1 1 0 0,0 1-1 0 0,-3 4 1 0 0,-30 48 670 0 0,26-45-404 0 0,6-8-167 0 0,-1 1 0 0 0,1-1 0 0 0,0 1 0 0 0,0 0 0 0 0,0 0 0 0 0,0 0 0 0 0,1 0 0 0 0,-1 0 0 0 0,1 0 0 0 0,-1 1 0 0 0,0 3 0 0 0,3-6-151 0 0,0 0 1 0 0,-1 0-1 0 0,1-1 1 0 0,0 1-1 0 0,0 0 1 0 0,-1 0-1 0 0,1-1 1 0 0,0 1-1 0 0,0-1 1 0 0,0 1-1 0 0,0-1 0 0 0,0 1 1 0 0,0-1-1 0 0,0 1 1 0 0,0-1-1 0 0,0 0 1 0 0,0 0-1 0 0,0 1 1 0 0,0-1-1 0 0,0 0 1 0 0,0 0-1 0 0,0 0 0 0 0,2 0 1 0 0,29 1 82 0 0,-31-1-84 0 0,78 5-2406 0 0,-25 7-7105 0 0,-30-5 2764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5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0 252 612 0 0,'0'0'15387'0'0,"12"-9"-14558"0"0,27-18-361 0 0,186-146 1664 0 0,-223 171-2390 0 0,17-17-153 0 0,-19 18 214 0 0,1 1 1 0 0,-1-1-1 0 0,1 1 1 0 0,0-1-1 0 0,-1 0 1 0 0,0 1-1 0 0,1-1 0 0 0,-1 0 1 0 0,1 1-1 0 0,-1-1 1 0 0,0 0-1 0 0,1 0 1 0 0,-1 1-1 0 0,0-1 1 0 0,0 0-1 0 0,0 0 0 0 0,0 1 1 0 0,1-1-1 0 0,-1 0 1 0 0,0 0-1 0 0,0 0 1 0 0,-1 1-1 0 0,1-1 0 0 0,0 0 1 0 0,0 0-1 0 0,0 0 1 0 0,-1 0-1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5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8765 0 0,'0'0'9085'0'0,"54"71"-8529"0"0,-34-49-296 0 0,-2-2-164 0 0,5 2-84 0 0,0 2-12 0 0,2-1 0 0 0,-2-3-580 0 0,0-2-708 0 0,-5 0-533 0 0,-3-6-3239 0 0,-2-4-3865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5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9545 0 0,'0'0'6462'0'0,"11"-6"-6346"0"0,1 0-117 0 0,53-27 108 0 0,-59 31-112 0 0,0-1-1 0 0,0 1 1 0 0,0 0 0 0 0,1 0 0 0 0,-1 1-1 0 0,0 0 1 0 0,1 0 0 0 0,-1 1-1 0 0,12 0 1 0 0,-16 0 11 0 0,-1 0-1 0 0,1 1 1 0 0,-1-1-1 0 0,1 0 1 0 0,0 1-1 0 0,-1 0 1 0 0,1-1-1 0 0,-1 1 1 0 0,0 0-1 0 0,1 0 1 0 0,-1 0 0 0 0,0 0-1 0 0,1 0 1 0 0,-1 0-1 0 0,0 0 1 0 0,0 0-1 0 0,0 0 1 0 0,0 1-1 0 0,0-1 1 0 0,0 0-1 0 0,0 1 1 0 0,0-1-1 0 0,-1 1 1 0 0,1-1-1 0 0,0 1 1 0 0,-1-1 0 0 0,0 1-1 0 0,1-1 1 0 0,-1 1-1 0 0,0 0 1 0 0,0-1-1 0 0,1 1 1 0 0,-1-1-1 0 0,-1 1 1 0 0,1 0-1 0 0,0 2 1 0 0,-2 7 270 0 0,0-1-1 0 0,0 1 1 0 0,-1-1 0 0 0,-6 15 0 0 0,3-10 304 0 0,8-13-592 0 0,1-1 0 0 0,-1 0 0 0 0,1 0 0 0 0,-1 0 0 0 0,1-1 1 0 0,0 1-1 0 0,-1 0 0 0 0,1-1 0 0 0,0 0 0 0 0,-1 0 0 0 0,1 1 0 0 0,0-1 0 0 0,-1-1 0 0 0,1 1 0 0 0,2-1 0 0 0,17 2 24 0 0,-20-1 5 0 0,0 1 0 0 0,1-1 0 0 0,-1 1 1 0 0,0 0-1 0 0,0 0 0 0 0,0 0 0 0 0,1 0 0 0 0,-1 0 0 0 0,0 0 0 0 0,0 1 0 0 0,-1-1 1 0 0,1 1-1 0 0,0-1 0 0 0,0 1 0 0 0,-1 0 0 0 0,1-1 0 0 0,-1 1 0 0 0,1 0 1 0 0,-1 0-1 0 0,0 0 0 0 0,0 0 0 0 0,0 0 0 0 0,0 0 0 0 0,0 1 0 0 0,0-1 1 0 0,-1 0-1 0 0,1 0 0 0 0,-1 1 0 0 0,0-1 0 0 0,1 0 0 0 0,-1 1 0 0 0,0-1 0 0 0,0 1 1 0 0,0-1-1 0 0,-1 0 0 0 0,1 1 0 0 0,-1-1 0 0 0,1 0 0 0 0,-1 0 0 0 0,0 1 1 0 0,0-1-1 0 0,-1 2 0 0 0,0 1 69 0 0,0 1 0 0 0,-1-1 0 0 0,1 0 0 0 0,-1 0 0 0 0,0 0 0 0 0,-1 0 0 0 0,1 0 1 0 0,-1-1-1 0 0,0 0 0 0 0,0 1 0 0 0,-1-2 0 0 0,1 1 0 0 0,-1 0 0 0 0,0-1 0 0 0,0 0 0 0 0,-8 4 0 0 0,6-5-110 0 0,0 0-1 0 0,0 0 1 0 0,0-1 0 0 0,-1 0-1 0 0,1 0 1 0 0,0-1-1 0 0,-1 0 1 0 0,1 0-1 0 0,-9-2 1 0 0,11 1-783 0 0,0 0 0 0 0,0 0-1 0 0,1 0 1 0 0,-1-1 0 0 0,1 0-1 0 0,-1 0 1 0 0,1 0 0 0 0,0-1 0 0 0,-6-3-1 0 0,-7-9-6740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6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1 281 1840 0 0,'0'0'14738'0'0,"2"-7"-14267"0"0,13-11 224 0 0,0 0 1 0 0,2 2-1 0 0,28-24 0 0 0,4-2-172 0 0,-3 0-280 0 0,-22 22-624 0 0,-2-1 1 0 0,24-28 0 0 0,-46 49 351 0 0,3-6-2538 0 0,-11 5-3769 0 0,-16 1-3731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6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4728 0 0,'0'0'13372'0'0,"9"11"-12696"0"0,17 20-171 0 0,1-1 0 0 0,2-2 0 0 0,56 45 1 0 0,-68-62-995 0 0,35 24 1278 0 0,-31-15-2928 0 0,-9 1-4164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6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8837 0 0,'0'0'10079'0'0,"0"12"-10000"0"0,-19 112-27 0 0,18-123-69 0 0,1 1-1 0 0,-1-1 1 0 0,1 1-1 0 0,0 0 1 0 0,0-1-1 0 0,0 1 1 0 0,0 0 0 0 0,0-1-1 0 0,0 1 1 0 0,0-1-1 0 0,0 1 1 0 0,1 0-1 0 0,-1-1 1 0 0,1 1-1 0 0,-1-1 1 0 0,1 1 0 0 0,-1-1-1 0 0,1 1 1 0 0,0-1-1 0 0,0 0 1 0 0,0 1-1 0 0,0-1 1 0 0,0 0 0 0 0,0 0-1 0 0,0 1 1 0 0,0-1-1 0 0,1 0 1 0 0,-1 0-1 0 0,0 0 1 0 0,1 0-1 0 0,-1-1 1 0 0,0 1 0 0 0,1 0-1 0 0,2 0 1 0 0,1 0-108 0 0,1 0-1 0 0,0-1 1 0 0,0 1 0 0 0,0-1 0 0 0,0-1 0 0 0,0 1 0 0 0,0-1-1 0 0,8-2 1 0 0,13-4-1220 0 0,-10-1-2504 0 0,-12 3-718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7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10093 0 0,'0'0'10457'0'0,"2"87"-10065"0"0,-2-67-296 0 0,0 0-96 0 0,-2 0-40 0 0,2-6-460 0 0,-3 2-636 0 0,3-4-816 0 0,-2-6-3117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7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1 230 4652 0 0,'0'0'11832'0'0,"13"-8"-10970"0"0,65-47-447 0 0,80-71 1 0 0,-144 108-1261 0 0,-9 7-1147 0 0,-8 3-4469 0 0,-10 4-1066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2:03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5 4528 0 0,'0'0'9027'0'0,"-5"-1"-8799"0"0,5 1-226 0 0,-1 0-1 0 0,1-1 1 0 0,-1 1-1 0 0,0 0 1 0 0,0-1-1 0 0,1 1 1 0 0,-1 0-1 0 0,0 0 1 0 0,1 0-1 0 0,-1 0 1 0 0,0 0-1 0 0,0 0 0 0 0,1 0 1 0 0,-1 0-1 0 0,0 0 1 0 0,0 0-1 0 0,1 0 1 0 0,-1 0-1 0 0,0 0 1 0 0,1 0-1 0 0,-1 1 1 0 0,0-1-1 0 0,1 0 1 0 0,-1 1-1 0 0,0-1 1 0 0,1 0-1 0 0,-2 1 1 0 0,14 15 282 0 0,38 19 500 0 0,407 174 403 0 0,-420-192-1090 0 0,-20-9 21 0 0,0 0-1 0 0,1-1 1 0 0,0 0 0 0 0,0-2-1 0 0,1 0 1 0 0,36 4 1169 0 0,-79-9-478 0 0,5 2-831 0 0,0 1-1 0 0,0 0 1 0 0,0 2-1 0 0,1 0 1 0 0,-1 1 0 0 0,1 0-1 0 0,-17 10 1 0 0,-51 17 12 0 0,-291 60 5 0 0,129-35-266 0 0,214-49 286 0 0,0-2 1 0 0,-1-1-1 0 0,-55 2 1 0 0,124-32-182 0 0,-31 23 161 0 0,35-24 17 0 0,-37 24 6 0 0,0 0 1 0 0,0 0-1 0 0,-1 0 1 0 0,1 0 0 0 0,0 0-1 0 0,0 0 1 0 0,0 0 0 0 0,-1 0-1 0 0,1 0 1 0 0,-1 0 0 0 0,1-1-1 0 0,-1 1 1 0 0,1 0-1 0 0,-1 0 1 0 0,0-1 0 0 0,1 1-1 0 0,-1 0 1 0 0,0-1 0 0 0,0 1-1 0 0,0 0 1 0 0,0-1 0 0 0,0 1-1 0 0,0 0 1 0 0,-1-1-1 0 0,1 1 1 0 0,0 0 0 0 0,-1-1-1 0 0,0 0 1 0 0,1-2-7 0 0,1-1 1 0 0,-1 1-1 0 0,1 0 0 0 0,0 0 1 0 0,0-1-1 0 0,0 1 0 0 0,0 0 1 0 0,1 0-1 0 0,0 0 0 0 0,0 0 1 0 0,0 1-1 0 0,0-1 0 0 0,0 0 1 0 0,1 1-1 0 0,4-5 0 0 0,11-21 97 0 0,54-178 77 0 0,-15 38-181 0 0,-45 141 26 0 0,-10 24-92 0 0,-7 13 7 0 0,0 0 43 0 0,-31 58-11 0 0,11-22 101 0 0,-27 65 1 0 0,46-93-157 0 0,1-1-1 0 0,0 1 1 0 0,1 0-1 0 0,1 0 1 0 0,0 1-1 0 0,2-1 1 0 0,0 0 0 0 0,1 19-1 0 0,0-35 40 0 0,0 0 0 0 0,0 1 0 0 0,0-1 0 0 0,0 0 0 0 0,0 0 1 0 0,1 1-1 0 0,-1-1 0 0 0,0 0 0 0 0,0 0 0 0 0,1 0 0 0 0,-1 0 0 0 0,1 1 0 0 0,-1-1 0 0 0,1 0 0 0 0,0 0 0 0 0,-1 0 1 0 0,1 0-1 0 0,0 0 0 0 0,0 0 0 0 0,-1 0 0 0 0,1-1 0 0 0,0 1 0 0 0,0 0 0 0 0,0 0 0 0 0,0-1 0 0 0,0 1 0 0 0,0 0 0 0 0,0-1 1 0 0,1 1-1 0 0,-1-1 0 0 0,0 1 0 0 0,0-1 0 0 0,0 0 0 0 0,0 0 0 0 0,1 1 0 0 0,-1-1 0 0 0,0 0 0 0 0,0 0 0 0 0,1 0 0 0 0,-1 0 1 0 0,0 0-1 0 0,0-1 0 0 0,0 1 0 0 0,1 0 0 0 0,-1 0 0 0 0,0-1 0 0 0,0 1 0 0 0,0-1 0 0 0,0 1 0 0 0,0-1 0 0 0,2 0 0 0 0,31-18-3132 0 0,-7-1-4084 0 0,-3-2 851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8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9293 0 0,'0'0'8241'0'0,"36"73"-7793"0"0,-26-57-288 0 0,8-2-156 0 0,-3 0-4 0 0,3 0 0 0 0,0 2-48 0 0,0-3-584 0 0,2-1-617 0 0,-10-4-847 0 0,1 2-4072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8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9549 0 0,'0'0'5411'0'0,"-3"13"-5226"0"0,-4 16-264 0 0,1 1 0 0 0,2 0 0 0 0,-1 33 0 0 0,31-84 601 0 0,-5 4-263 0 0,39-28-39 0 0,-56 42-237 0 0,-1 1 0 0 0,1-1 0 0 0,0 1 0 0 0,1 1-1 0 0,-1-1 1 0 0,0 0 0 0 0,0 1 0 0 0,1 0 0 0 0,-1 0 0 0 0,1 0 0 0 0,-1 1-1 0 0,1 0 1 0 0,5 0 0 0 0,-9 0 20 0 0,0 1 1 0 0,0-1-1 0 0,0 1 0 0 0,1-1 0 0 0,-1 1 1 0 0,0 0-1 0 0,0 0 0 0 0,-1 0 1 0 0,1-1-1 0 0,0 1 0 0 0,0 0 0 0 0,0 0 1 0 0,0 0-1 0 0,-1 0 0 0 0,1 0 1 0 0,-1 1-1 0 0,1-1 0 0 0,-1 0 0 0 0,1 0 1 0 0,-1 0-1 0 0,1 0 0 0 0,-1 1 1 0 0,0-1-1 0 0,0 0 0 0 0,0 0 0 0 0,1 1 1 0 0,-1-1-1 0 0,0 0 0 0 0,-1 0 1 0 0,1 1-1 0 0,0-1 0 0 0,-1 2 0 0 0,-8 39 448 0 0,5-33-229 0 0,0-1-1 0 0,-1-1 1 0 0,0 1-1 0 0,-1-1 1 0 0,0 0-1 0 0,0 0 0 0 0,-13 10 1 0 0,16-14-349 0 0,-1 0 0 0 0,0 0-1 0 0,0 0 1 0 0,0 0 0 0 0,0-1 0 0 0,0 0 0 0 0,0 1 0 0 0,-1-2 0 0 0,1 1-1 0 0,-1 0 1 0 0,0-1 0 0 0,1 0 0 0 0,-1 0 0 0 0,0-1 0 0 0,0 1 0 0 0,-6-1-1 0 0,3-3-3071 0 0,-4-8-3380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8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7461 0 0,'0'0'10985'0'0,"77"-36"-10973"0"0,-52 26-12 0 0,6 2-864 0 0,-3 2-497 0 0,-5 0-823 0 0,5-2-4120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9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0 316 3132 0 0,'0'0'10875'0'0,"11"-8"-9843"0"0,69-53 1058 0 0,129-127-1 0 0,-206 184-2370 0 0,0 1 1 0 0,0 0-1 0 0,-1-1 1 0 0,1 0-1 0 0,-1 1 1 0 0,0-1-1 0 0,0 0 1 0 0,0 0-1 0 0,0 0 1 0 0,-1-1-1 0 0,1 1 1 0 0,0-7-1 0 0,-17 9-9473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9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7841 0 0,'0'0'10311'0'0,"11"7"-9645"0"0,9 7-494 0 0,27 16 842 0 0,73 63 1 0 0,-90-66-987 0 0,3 3-1034 0 0,-15-9-3529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20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7081 0 0,'0'0'10752'0'0,"-6"-1"-10531"0"0,2 2-194 0 0,-1-1 0 0 0,0 1 0 0 0,0 0 0 0 0,0 0 0 0 0,0 0 0 0 0,1 1 0 0 0,-1 0 0 0 0,0 0 0 0 0,1 0 0 0 0,0 0 0 0 0,-1 1 0 0 0,1 0 0 0 0,0 0 0 0 0,0 0 0 0 0,1 0 0 0 0,-1 0 0 0 0,1 1 0 0 0,-1 0 0 0 0,1 0 0 0 0,-3 5 0 0 0,-4 5-42 0 0,0 1 0 0 0,1 0 0 0 0,-10 24 0 0 0,17-34-36 0 0,-1 1 0 0 0,1 0 0 0 0,0 0 0 0 0,0 0 0 0 0,1 0 0 0 0,0 0 0 0 0,0 0 0 0 0,1 0 0 0 0,-1 1 0 0 0,1-1 0 0 0,1 0 0 0 0,-1 0 0 0 0,2 9 0 0 0,-1-13 21 0 0,1-1 0 0 0,-1 1-1 0 0,0 0 1 0 0,0-1 0 0 0,1 1 0 0 0,-1-1 0 0 0,1 0-1 0 0,0 1 1 0 0,-1-1 0 0 0,1 0 0 0 0,0 0 0 0 0,-1 0-1 0 0,1 0 1 0 0,0 0 0 0 0,0 0 0 0 0,0-1 0 0 0,0 1 0 0 0,0 0-1 0 0,0-1 1 0 0,0 0 0 0 0,0 0 0 0 0,0 1 0 0 0,0-1-1 0 0,0 0 1 0 0,1-1 0 0 0,-1 1 0 0 0,0 0 0 0 0,2-1-1 0 0,3 0 42 0 0,0 1-1 0 0,1-2 0 0 0,-1 1 1 0 0,0-1-1 0 0,0 0 0 0 0,12-6 1 0 0,-17 8 21 0 0,-1-1 0 0 0,1 0 0 0 0,-1 1 1 0 0,1-1-1 0 0,-1 0 0 0 0,0 0 0 0 0,1 0 0 0 0,-1 0 1 0 0,0 0-1 0 0,0 0 0 0 0,1 0 0 0 0,-1-1 1 0 0,0 1-1 0 0,0 0 0 0 0,0-1 0 0 0,-1 1 1 0 0,1 0-1 0 0,0-1 0 0 0,-1 1 0 0 0,1-1 1 0 0,0-2-1 0 0,-1 2 2 0 0,0 1 0 0 0,-1 0 1 0 0,1 0-1 0 0,-1-1 0 0 0,1 1 0 0 0,-1 0 1 0 0,1 0-1 0 0,-1 0 0 0 0,0 0 0 0 0,1 0 0 0 0,-1 0 1 0 0,0 0-1 0 0,0 0 0 0 0,0 0 0 0 0,0 1 1 0 0,0-1-1 0 0,0 0 0 0 0,0 0 0 0 0,0 1 1 0 0,0-1-1 0 0,-2 0 0 0 0,-4-2 0 0 0,0 0 0 0 0,0 0-1 0 0,-1 0 1 0 0,1 1 0 0 0,-1 1-1 0 0,0-1 1 0 0,-12 0 0 0 0,18 2-104 0 0,-1 0 1 0 0,0 0-1 0 0,1 1 1 0 0,-1-1 0 0 0,0 1-1 0 0,1 0 1 0 0,-1-1-1 0 0,1 1 1 0 0,-1 0-1 0 0,1 1 1 0 0,-1-1-1 0 0,1 0 1 0 0,-3 3 0 0 0,-14 15-3426 0 0,11-11-689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25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82 330 196 0 0,'0'0'8730'0'0,"-41"28"-765"0"0,28-16-4499 0 0,27-21-2117 0 0,10-12-1137 0 0,19-16-24 0 0,-1-2 0 0 0,59-73 1 0 0,-80 82-26 0 0,-18 26 130 0 0,-15 21-156 0 0,-11 17-161 0 0,-2-1 0 0 0,-2-2-1 0 0,-1 0 1 0 0,-1-2 0 0 0,-2-1 0 0 0,0-2-1 0 0,-38 24 1 0 0,140-124 1490 0 0,63-44-984 0 0,93-87-412 0 0,-230 208-1238 0 0,-36 27-1779 0 0,7-9-7870 0 0,15-11 1201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25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1 980 0 0,'6'6'20883'0'0,"18"18"-19677"0"0,1-4-868 0 0,156 121 1486 0 0,-58-51-1391 0 0,-114-84-410 0 0,7 6 45 0 0,0-2 0 0 0,1 1 0 0 0,27 11-1 0 0,-44-22-245 0 0,-24-11-3734 0 0,1-5-4979 0 0,9 1 238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27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2508 0 0,'2'-3'17347'0'0,"0"0"-16439"0"0,52 40 1209 0 0,-37-28-1708 0 0,-1 2-1 0 0,28 24 1 0 0,0 4 51 0 0,2-2 1 0 0,58 36 0 0 0,-95-67-267 0 0,20 19-56 0 0,-24-20-132 0 0,0 0 0 0 0,0-1 1 0 0,0 0-1 0 0,1 0 1 0 0,-1 0-1 0 0,9 4 0 0 0,-27-16 112 0 0,0-1 0 0 0,0 0-1 0 0,0 0 1 0 0,1-2 0 0 0,1 1-1 0 0,-11-13 1 0 0,-15-13-316 0 0,20 20 140 0 0,-1 1 0 0 0,0 1-1 0 0,-1 1 1 0 0,-1 1-1 0 0,0 0 1 0 0,0 2-1 0 0,-1 0 1 0 0,0 1 0 0 0,-1 1-1 0 0,-34-7 1 0 0,55 14 52 0 0,0 1 0 0 0,0-1 1 0 0,0 0-1 0 0,0 1 0 0 0,1-1 0 0 0,-1 1 1 0 0,0-1-1 0 0,0 0 0 0 0,0 0 0 0 0,1 0 1 0 0,-1 1-1 0 0,1-1 0 0 0,-1 0 1 0 0,0 0-1 0 0,1 0 0 0 0,0 0 0 0 0,-1 0 1 0 0,1 0-1 0 0,-1 0 0 0 0,1 0 1 0 0,0 0-1 0 0,0 0 0 0 0,0 0 0 0 0,0 0 1 0 0,0 0-1 0 0,0 0 0 0 0,0 0 1 0 0,0 0-1 0 0,0 0 0 0 0,0-2 0 0 0,0 3 1 0 0,3 1-346 0 0,0 1 326 0 0,0 0-1 0 0,0-1 0 0 0,0 1 0 0 0,0 0 0 0 0,-1 0 1 0 0,1 1-1 0 0,-1-1 0 0 0,4 4 0 0 0,13 11 82 0 0,10-6-15 0 0,4 2-782 0 0,-18-1-3262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28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23 208 0 0,'0'0'13642'0'0,"30"0"-8190"0"0,-13 0-4523 0 0,5 1-635 0 0,-1-1-1 0 0,1-1 1 0 0,-1 0 0 0 0,0-2-1 0 0,0-1 1 0 0,27-8 0 0 0,-41 10-1236 0 0,-11 3-838 0 0,-12 4-7713 0 0,7-5 1617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2:04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170 121 5917 0 0,'0'0'7846'0'0,"16"-1"-7480"0"0,17-1-307 0 0,-1-1-1 0 0,0-2 1 0 0,0-2 0 0 0,-1-1-1 0 0,59-22 1 0 0,-77 24-49 0 0,-9 4 0 0 0,0 1 0 0 0,0-1 0 0 0,0 1 0 0 0,0-1 0 0 0,0-1 0 0 0,0 1 0 0 0,-1 0 0 0 0,1-1 0 0 0,-1 0 0 0 0,1 1 0 0 0,-1-2 0 0 0,0 1 0 0 0,0 0 0 0 0,-1 0 0 0 0,4-5 0 0 0,-6 7-5 0 0,0 1 1 0 0,0 0 0 0 0,0-1-1 0 0,-1 1 1 0 0,1-1 0 0 0,0 1 0 0 0,0 0-1 0 0,0-1 1 0 0,0 1 0 0 0,0 0-1 0 0,-1-1 1 0 0,1 1 0 0 0,0 0-1 0 0,0-1 1 0 0,-1 1 0 0 0,1 0 0 0 0,0-1-1 0 0,0 1 1 0 0,-1 0 0 0 0,1 0-1 0 0,0-1 1 0 0,-1 1 0 0 0,1 0-1 0 0,0 0 1 0 0,-1 0 0 0 0,1-1 0 0 0,-1 1-1 0 0,1 0 1 0 0,0 0 0 0 0,-1 0-1 0 0,1 0 1 0 0,0 0 0 0 0,-1 0-1 0 0,1 0 1 0 0,-1 0 0 0 0,1 0 0 0 0,0 0-1 0 0,-1 0 1 0 0,0 0 0 0 0,-24 0-35 0 0,18 0 44 0 0,-26 2-7 0 0,0 1 0 0 0,0 1 1 0 0,0 2-1 0 0,-41 12 0 0 0,15 1 824 0 0,-78 36 0 0 0,110-38-421 0 0,25-11-373 0 0,18-3-41 0 0,51-7 116 0 0,1-3 1 0 0,121-30-1 0 0,-161 31-97 0 0,-8 2-20 0 0,-13 3 3 0 0,0 0 1 0 0,-1 0 0 0 0,1 0 0 0 0,0-1-1 0 0,-1 0 1 0 0,0 0 0 0 0,1-1-1 0 0,-1 0 1 0 0,0 0 0 0 0,10-8-1 0 0,-63 10 113 0 0,-55 17 181 0 0,-142 40-1 0 0,225-51-146 0 0,10-4 7 0 0,0 1 0 0 0,0 1 0 0 0,0-1 1 0 0,0 1-1 0 0,0 1 0 0 0,1 0 0 0 0,0 0 1 0 0,-11 7-1 0 0,71-8-51 0 0,204-48-99 0 0,-137 21-436 0 0,-71 15-78 0 0,63-20 0 0 0,-181 39 513 0 0,4 7 138 0 0,13-5 100 0 0,0 2 0 0 0,1 2 1 0 0,-61 29-1 0 0,112-45-240 0 0,0 1 0 0 0,0-1 0 0 0,0 0 0 0 0,0 1 0 0 0,0-1-1 0 0,0 1 1 0 0,0 0 0 0 0,0-1 0 0 0,0 1 0 0 0,0-1 0 0 0,0 1 0 0 0,1 0 0 0 0,-1 0 0 0 0,0 0-1 0 0,1-1 1 0 0,-1 1 0 0 0,0 0 0 0 0,1 0 0 0 0,-1 1 0 0 0,15 4-21 0 0,39-6 72 0 0,-51 0-37 0 0,109-13-137 0 0,123-30-1 0 0,-319 52 175 0 0,-21 13 163 0 0,-147 50 1 0 0,253-72-211 0 0,-9 3 45 0 0,1-1 0 0 0,0 1-1 0 0,0 1 1 0 0,0 0 0 0 0,1 0 0 0 0,-1 0 0 0 0,1 1-1 0 0,-13 11 1 0 0,20-15-50 0 0,1 0-1 0 0,-1-1 0 0 0,0 1 1 0 0,1-1-1 0 0,-1 1 1 0 0,1 0-1 0 0,0-1 0 0 0,-1 1 1 0 0,1-1-1 0 0,-1 0 1 0 0,1 1-1 0 0,0-1 0 0 0,-1 1 1 0 0,1-1-1 0 0,0 0 1 0 0,0 1-1 0 0,-1-1 0 0 0,1 0 1 0 0,0 0-1 0 0,0 0 1 0 0,-1 0-1 0 0,1 0 1 0 0,0 1-1 0 0,0-1 0 0 0,-1-1 1 0 0,1 1-1 0 0,0 0 1 0 0,0 0-1 0 0,-1 0 0 0 0,1 0 1 0 0,1-1-1 0 0,34 2 57 0 0,36-6 7 0 0,113-22 0 0 0,16-3-70 0 0,-254 41-44 0 0,-88 28-1 0 0,90-23 63 0 0,-2 0 21 0 0,13-6 87 0 0,0 2-1 0 0,0 2 1 0 0,-74 38 0 0 0,114-52-120 0 0,0 0 1 0 0,0 0-1 0 0,-1 0 0 0 0,1 0 1 0 0,0 0-1 0 0,-1 1 0 0 0,1-1 1 0 0,0 0-1 0 0,0 0 0 0 0,-1 0 1 0 0,1 0-1 0 0,0 0 0 0 0,0 0 1 0 0,-1 1-1 0 0,1-1 1 0 0,0 0-1 0 0,0 0 0 0 0,-1 0 1 0 0,1 0-1 0 0,0 1 0 0 0,0-1 1 0 0,0 0-1 0 0,-1 0 0 0 0,1 1 1 0 0,0-1-1 0 0,0 0 0 0 0,0 0 1 0 0,0 1-1 0 0,0-1 0 0 0,0 0 1 0 0,0 1-1 0 0,-1-1 0 0 0,1 0 1 0 0,0 0-1 0 0,0 1 1 0 0,0-1-1 0 0,0 0 0 0 0,0 1 1 0 0,0-1-1 0 0,0 0 0 0 0,1 1 1 0 0,-1-1-1 0 0,0 0 0 0 0,0 0 1 0 0,0 1-1 0 0,0-1 0 0 0,18 4 11 0 0,29-7 82 0 0,26-11-73 0 0,0-2 0 0 0,-1-4 1 0 0,0-3-1 0 0,75-36 0 0 0,-141 56-16 0 0,49-25-7 0 0,-52 26 12 0 0,1 0-1 0 0,-1 0 0 0 0,1-1 0 0 0,-1 1 0 0 0,0-1 0 0 0,0 0 1 0 0,0 0-1 0 0,-1 0 0 0 0,1 0 0 0 0,-1-1 0 0 0,4-4 1 0 0,-6 8-4 0 0,0-1 1 0 0,0 1 0 0 0,0 0 0 0 0,1-1 0 0 0,-1 1-1 0 0,0-1 1 0 0,0 1 0 0 0,0 0 0 0 0,0-1 0 0 0,0 1 0 0 0,0-1-1 0 0,0 1 1 0 0,0-1 0 0 0,0 1 0 0 0,0 0 0 0 0,0-1-1 0 0,0 1 1 0 0,0-1 0 0 0,0 1 0 0 0,0-1 0 0 0,-1 1 0 0 0,1 0-1 0 0,0-1 1 0 0,0 1 0 0 0,0 0 0 0 0,-1-1 0 0 0,1 1-1 0 0,0 0 1 0 0,0-1 0 0 0,-1 1 0 0 0,1 0 0 0 0,0-1-1 0 0,-1 1 1 0 0,1 0 0 0 0,0 0 0 0 0,-1-1 0 0 0,-21-3-2 0 0,-21 10-49 0 0,-28 17 28 0 0,51-16 41 0 0,-1 0 1 0 0,-38 8-1 0 0,59-15-17 0 0,-1 0 0 0 0,1 0-1 0 0,0 0 1 0 0,0 0 0 0 0,0 0 0 0 0,-1 0-1 0 0,1 0 1 0 0,0 0 0 0 0,0 0 0 0 0,0 0-1 0 0,0 0 1 0 0,-1 0 0 0 0,1 0 0 0 0,0-1-1 0 0,0 1 1 0 0,0 0 0 0 0,0 0 0 0 0,-1 0-1 0 0,1 0 1 0 0,0 0 0 0 0,0 0 0 0 0,0 0-1 0 0,0 0 1 0 0,0-1 0 0 0,0 1 0 0 0,-1 0-1 0 0,1 0 1 0 0,0 0 0 0 0,0 0 0 0 0,0 0-1 0 0,0-1 1 0 0,0 1 0 0 0,0 0 0 0 0,0 0-1 0 0,0 0 1 0 0,0 0 0 0 0,0-1 0 0 0,0 1-1 0 0,0 0 1 0 0,0 0 0 0 0,0 0 0 0 0,0-1-1 0 0,0 1 1 0 0,0 0 0 0 0,0 0 0 0 0,0 0-1 0 0,0 0 1 0 0,0-1 0 0 0,0 1 0 0 0,0 0-1 0 0,0 0 1 0 0,0 0 0 0 0,0 0 0 0 0,0-1-1 0 0,0 1 1 0 0,1 0 0 0 0,8-19 40 0 0,21-22-157 0 0,-26 36 128 0 0,-1 0-22 0 0,3-2 8 0 0,-1 0 0 0 0,1-1 0 0 0,-2 0 0 0 0,7-14-1 0 0,-10 21 2 0 0,-1-1-1 0 0,1 1 1 0 0,-1 0-1 0 0,1 0 0 0 0,-1-1 1 0 0,0 1-1 0 0,1 0 1 0 0,-1 0-1 0 0,0-1 0 0 0,0 1 1 0 0,0 0-1 0 0,0-1 0 0 0,0 1 1 0 0,-1 0-1 0 0,1 0 1 0 0,0-1-1 0 0,-1 1 0 0 0,1 0 1 0 0,0 0-1 0 0,-1-1 1 0 0,1 1-1 0 0,-1 0 0 0 0,0 0 1 0 0,1 0-1 0 0,-1 0 0 0 0,0 0 1 0 0,0 0-1 0 0,0 0 1 0 0,0 0-1 0 0,0 0 0 0 0,0 0 1 0 0,0 1-1 0 0,0-1 1 0 0,0 0-1 0 0,0 1 0 0 0,0-1 1 0 0,0 0-1 0 0,-1 1 0 0 0,1 0 1 0 0,0-1-1 0 0,-2 1 1 0 0,-14-5 8 0 0,0 1 1 0 0,-1 1 0 0 0,0 1 0 0 0,1 1 0 0 0,-1 0-1 0 0,-20 2 1 0 0,-8 4 355 0 0,-52 10 0 0 0,78-9-41 0 0,28-3-243 0 0,40-6-47 0 0,44-12-2 0 0,124-39 1 0 0,-193 44 5 0 0,-23 10-38 0 0,0 0 1 0 0,0-1-1 0 0,0 1 0 0 0,0 0 0 0 0,0 0 1 0 0,0 0-1 0 0,0-1 0 0 0,0 1 0 0 0,0 0 1 0 0,0 0-1 0 0,0 0 0 0 0,0-1 0 0 0,0 1 1 0 0,0 0-1 0 0,0 0 0 0 0,0 0 0 0 0,0-1 1 0 0,0 1-1 0 0,0 0 0 0 0,0 0 0 0 0,0 0 1 0 0,0-1-1 0 0,0 1 0 0 0,-1 0 0 0 0,1 0 1 0 0,0 0-1 0 0,0 0 0 0 0,0-1 0 0 0,0 1 1 0 0,0 0-1 0 0,-1 0 0 0 0,1 0 0 0 0,0 0 1 0 0,0 0-1 0 0,0 0 0 0 0,0-1 0 0 0,-1 1 0 0 0,1 0 1 0 0,0 0-1 0 0,0 0 0 0 0,0 0 0 0 0,-1 0 1 0 0,1 0-1 0 0,0 0 0 0 0,0 0 0 0 0,0 0 1 0 0,-1 0-1 0 0,1 0 0 0 0,0 0 0 0 0,0 0 1 0 0,-6-1 2 0 0,0 0 1 0 0,1 1 0 0 0,-1 0-1 0 0,0-1 1 0 0,1 2 0 0 0,-10 0-1 0 0,-59 21-8 0 0,22-5-1697 0 0,18-11-2768 0 0,12-10-10402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28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6113 0 0,'0'0'15312'0'0,"9"1"-14570"0"0,21 2-315 0 0,0-2 0 0 0,0-1-1 0 0,33-4 1 0 0,-58 4-1381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0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1 248 3160 0 0,'0'0'12501'0'0,"18"-16"-10104"0"0,45-43-350 0 0,-39 34-1761 0 0,2 1-1 0 0,0 1 0 0 0,1 1 0 0 0,2 2 0 0 0,35-20 1 0 0,-64 40-320 0 0,1 0 0 0 0,-1 0 1 0 0,0 0-1 0 0,1 0 1 0 0,-1 0-1 0 0,1 0 0 0 0,-1 0 1 0 0,0 0-1 0 0,1 0 1 0 0,-1 0-1 0 0,0 0 1 0 0,1 0-1 0 0,-1-1 0 0 0,0 1 1 0 0,1 0-1 0 0,-1 0 1 0 0,0 0-1 0 0,1 0 0 0 0,-1-1 1 0 0,0 1-1 0 0,0 0 1 0 0,1 0-1 0 0,-1-1 0 0 0,0 1 1 0 0,0 0-1 0 0,1 0 1 0 0,-1-1-1 0 0,0 1 0 0 0,0 0 1 0 0,0-1-1 0 0,0 1 1 0 0,0 0-1 0 0,1-1 0 0 0,-1 1 1 0 0,0 0-1 0 0,0-1 1 0 0,0 1-1 0 0,0 0 0 0 0,0-1 1 0 0,0 1-1 0 0,0-1 1 0 0,0 1-1 0 0,0 0 0 0 0,0-1 1 0 0,0 1-1 0 0,0 0 1 0 0,0-1-1 0 0,-1 1 1 0 0,1 0-1 0 0,0-1 0 0 0,0 1 1 0 0,0 0-1 0 0,0-1 1 0 0,-1 1-1 0 0,-21-6-5780 0 0,8 6 168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1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0 380 0 0,'0'0'17617'0'0,"31"27"-15055"0"0,-6-1-2078 0 0,1-1 0 0 0,2-2 0 0 0,0 0 1 0 0,42 24-1 0 0,4-3-162 0 0,-74-42-1539 0 0,-9-2-1367 0 0,-2-1-6015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1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2844 0 0,'0'0'13565'0'0,"-6"11"-13171"0"0,-17 35-25 0 0,22-45-345 0 0,0 1 0 0 0,1-1 1 0 0,-1 1-1 0 0,1 0 0 0 0,-1-1 1 0 0,1 1-1 0 0,0-1 0 0 0,-1 1 1 0 0,1 0-1 0 0,0-1 1 0 0,0 1-1 0 0,0 0 0 0 0,0-1 1 0 0,1 1-1 0 0,-1-1 0 0 0,0 1 1 0 0,1 0-1 0 0,-1-1 1 0 0,1 1-1 0 0,-1-1 0 0 0,1 1 1 0 0,0-1-1 0 0,0 1 0 0 0,0-1 1 0 0,0 0-1 0 0,0 1 0 0 0,0-1 1 0 0,0 0-1 0 0,0 0 1 0 0,0 0-1 0 0,0 0 0 0 0,1 0 1 0 0,-1 0-1 0 0,0 0 0 0 0,1 0 1 0 0,-1 0-1 0 0,1 0 0 0 0,1 0 1 0 0,3 1 108 0 0,0 0-1 0 0,1 0 1 0 0,-1 0 0 0 0,0-1 0 0 0,0 0 0 0 0,14 0 0 0 0,-13-1 39 0 0,0-2 0 0 0,0 1 1 0 0,1-1-1 0 0,-1 0 0 0 0,0-1 1 0 0,-1 1-1 0 0,1-2 0 0 0,0 1 1 0 0,8-6-1 0 0,-13 7-94 0 0,1 1 1 0 0,-1-1-1 0 0,0 0 0 0 0,0 0 0 0 0,0 0 1 0 0,0 0-1 0 0,0 0 0 0 0,0 0 1 0 0,0-1-1 0 0,-1 1 0 0 0,1-1 0 0 0,0-2 1 0 0,-1 3-13 0 0,-1 1 1 0 0,0-1 0 0 0,1 1 0 0 0,-1-1-1 0 0,0 1 1 0 0,0-1 0 0 0,0 1 0 0 0,0-1-1 0 0,0 1 1 0 0,-1-1 0 0 0,1 1 0 0 0,0-1-1 0 0,-1 1 1 0 0,1-1 0 0 0,-1 1 0 0 0,1 0-1 0 0,-1-1 1 0 0,0 1 0 0 0,0 0 0 0 0,0-1-1 0 0,1 1 1 0 0,-1 0 0 0 0,0 0 0 0 0,-2-2-1 0 0,0 1-74 0 0,1 0 0 0 0,-1 0 0 0 0,0 0 0 0 0,1 0 0 0 0,-1 0 0 0 0,0 1-1 0 0,0 0 1 0 0,0-1 0 0 0,-1 1 0 0 0,1 0 0 0 0,0 0 0 0 0,0 1 0 0 0,0-1-1 0 0,-1 1 1 0 0,1-1 0 0 0,0 1 0 0 0,-1 0 0 0 0,1 1 0 0 0,0-1 0 0 0,-1 0-1 0 0,1 1 1 0 0,-6 1 0 0 0,-33 13-2374 0 0,5 5-4240 0 0,17-7-1351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2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1 406 4876 0 0,'5'-5'16664'0'0,"26"-24"-15902"0"0,311-326 397 0 0,-332 340-1830 0 0,-22 14-1302 0 0,-26 15-8630 0 0,13-1 1517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2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6537 0 0,'0'0'10570'0'0,"9"11"-9648"0"0,28 32 441 0 0,2-1 0 0 0,61 49-1 0 0,-75-68-1217 0 0,-20-18-414 0 0,0 1 1 0 0,1-1-1 0 0,0 0 0 0 0,0 0 1 0 0,1-1-1 0 0,-1 1 1 0 0,11 4-1 0 0,-14-9-1482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2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7929 0 0,'0'0'11261'0'0,"3"70"-10489"0"0,-3-53-212 0 0,-3 1-268 0 0,3-2-156 0 0,0-2-128 0 0,0-2-8 0 0,0 2-8 0 0,0-6-224 0 0,0 0-524 0 0,0-2-544 0 0,0-2-796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3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1 388 248 0 0,'0'0'14383'0'0,"13"-7"-12270"0"0,12-29-1509 0 0,2 2-1 0 0,42-43 0 0 0,-2 3-336 0 0,-36 39-196 0 0,-7 8-103 0 0,32-47-1 0 0,-56 73-40 0 0,1 1 1 0 0,0-1-1 0 0,-1 0 1 0 0,1 0-1 0 0,-1 0 0 0 0,1 0 1 0 0,-1 0-1 0 0,0 0 1 0 0,1 0-1 0 0,-1 0 0 0 0,0 0 1 0 0,0 0-1 0 0,0 0 0 0 0,0 0 1 0 0,0 0-1 0 0,0 0 1 0 0,0-2-1 0 0,0 3-129 0 0,-1-1 0 0 0,1 1 1 0 0,-1 0-1 0 0,1-1 0 0 0,-1 1 0 0 0,1 0 0 0 0,-1-1 1 0 0,1 1-1 0 0,-1 0 0 0 0,0-1 0 0 0,1 1 0 0 0,-1 0 1 0 0,1 0-1 0 0,-1 0 0 0 0,0 0 0 0 0,1 0 0 0 0,-1 0 1 0 0,1 0-1 0 0,-1 0 0 0 0,0 0 0 0 0,1 0 0 0 0,-1 0 1 0 0,0 0-1 0 0,1 0 0 0 0,-1 0 0 0 0,1 0 0 0 0,-1 1 1 0 0,0-1-1 0 0,1 0 0 0 0,-1 0 0 0 0,0 1 0 0 0,-20 7-6568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4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5765 0 0,'0'0'11915'0'0,"13"11"-11052"0"0,227 211 2363 0 0,-236-217-3280 0 0,0 0-1 0 0,0 1 1 0 0,0-1 0 0 0,0 1-1 0 0,-1 0 1 0 0,5 11-1 0 0,6 11-7118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4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34 588 0 0,'0'0'13049'0'0,"2"-3"-12857"0"0,1 0-63 0 0,1 0 0 0 0,-1 0 0 0 0,1 0-1 0 0,0 1 1 0 0,0 0 0 0 0,0 0 0 0 0,0 0 0 0 0,0 0-1 0 0,0 0 1 0 0,1 1 0 0 0,-1 0 0 0 0,0 0 0 0 0,1 0-1 0 0,6 0 1 0 0,-9 0-86 0 0,-1 1 1 0 0,1 0-1 0 0,0 0 0 0 0,0 0 0 0 0,0 0 1 0 0,-1 0-1 0 0,1 0 0 0 0,0 0 0 0 0,0 1 0 0 0,0-1 1 0 0,-1 1-1 0 0,1-1 0 0 0,0 1 0 0 0,-1 0 1 0 0,1 0-1 0 0,0-1 0 0 0,-1 1 0 0 0,1 0 1 0 0,-1 1-1 0 0,1-1 0 0 0,-1 0 0 0 0,0 0 0 0 0,1 0 1 0 0,-1 1-1 0 0,0-1 0 0 0,0 1 0 0 0,0-1 1 0 0,0 1-1 0 0,0-1 0 0 0,0 1 0 0 0,-1 0 1 0 0,1-1-1 0 0,0 1 0 0 0,-1 0 0 0 0,1 0 0 0 0,-1 0 1 0 0,0-1-1 0 0,0 1 0 0 0,0 0 0 0 0,0 3 1 0 0,0 3 45 0 0,-1-1 1 0 0,0 0 0 0 0,-1 0-1 0 0,0 0 1 0 0,0 0 0 0 0,0 0-1 0 0,-1 0 1 0 0,0 0 0 0 0,0-1-1 0 0,-1 0 1 0 0,-5 8 0 0 0,-55 64 58 0 0,55-67-33 0 0,8-11-117 0 0,1 0 0 0 0,-1 0 0 0 0,1 1 0 0 0,-1-1 0 0 0,1 0 0 0 0,-1 1 1 0 0,1-1-1 0 0,0 1 0 0 0,-1-1 0 0 0,1 1 0 0 0,0-1 0 0 0,-1 1 0 0 0,1-1 0 0 0,0 1 0 0 0,0-1 0 0 0,-1 1 0 0 0,1-1 0 0 0,0 1 0 0 0,0-1 0 0 0,0 1 0 0 0,0-1 0 0 0,-1 1 1 0 0,1 0-1 0 0,0-1 0 0 0,0 1 0 0 0,0-1 0 0 0,1 1 0 0 0,-1-1 0 0 0,0 1 0 0 0,0 0 0 0 0,0-1 0 0 0,0 1 0 0 0,0-1 0 0 0,1 1 0 0 0,-1-1 0 0 0,0 1 0 0 0,23 4 477 0 0,31-12 532 0 0,-53 7-1102 0 0,46-8 509 0 0,-22 11-1651 0 0,-24-3 1018 0 0,0 0 0 0 0,0 0 0 0 0,-1 1 0 0 0,1-1-1 0 0,0 0 1 0 0,0 1 0 0 0,-1-1 0 0 0,1 1 0 0 0,0-1 0 0 0,-1 1-1 0 0,1-1 1 0 0,-1 1 0 0 0,1-1 0 0 0,0 1 0 0 0,-1 0-1 0 0,1-1 1 0 0,-1 1 0 0 0,0 0 0 0 0,1-1 0 0 0,-1 1 0 0 0,1 1-1 0 0,0 9-5498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2:19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37 64 0 0,'0'0'9773'0'0,"-4"-1"-8985"0"0,2 0-597 0 0,-1 1-1 0 0,1-1 1 0 0,-1 1 0 0 0,1-1-1 0 0,-1 1 1 0 0,0 0 0 0 0,1 0-1 0 0,-1 0 1 0 0,1 1 0 0 0,-1-1-1 0 0,1 1 1 0 0,-1-1 0 0 0,1 1-1 0 0,0 0 1 0 0,-1 0 0 0 0,1 0 0 0 0,0 0-1 0 0,-1 0 1 0 0,1 0 0 0 0,-3 3-1 0 0,3-1-70 0 0,-1-1 0 0 0,1 1-1 0 0,-1 1 1 0 0,1-1 0 0 0,0 0-1 0 0,0 1 1 0 0,1-1 0 0 0,-1 1 0 0 0,1-1-1 0 0,-1 1 1 0 0,1 0 0 0 0,1 0-1 0 0,-1-1 1 0 0,0 8 0 0 0,-3 92 1899 0 0,5-72-1616 0 0,-2-20-591 0 0,3-7 1565 0 0,14 0-566 0 0,-14-3-811 0 0,0 1 0 0 0,0 0 0 0 0,0 0 0 0 0,-1-1 0 0 0,1 1 0 0 0,-1 0 0 0 0,1 0 0 0 0,-1 1 0 0 0,0-1 0 0 0,0 0 0 0 0,0 0 0 0 0,0 1 0 0 0,0-1 0 0 0,0 0 0 0 0,-1 1 0 0 0,1-1 0 0 0,-1 1 0 0 0,0 2 0 0 0,1-2 0 0 0,0 1-1 0 0,-1-1 1 0 0,1 1 0 0 0,1-1 0 0 0,-1 0 0 0 0,0 0 0 0 0,1 1 0 0 0,3 4 0 0 0,-4-5 16 0 0,1-1 0 0 0,0 1-1 0 0,1-1 1 0 0,-1 1 0 0 0,0-1 0 0 0,1 0 0 0 0,-1 0-1 0 0,1 0 1 0 0,0 0 0 0 0,-1 0 0 0 0,1 0 0 0 0,0-1 0 0 0,0 0-1 0 0,0 1 1 0 0,0-1 0 0 0,0 0 0 0 0,1-1 0 0 0,-1 1-1 0 0,0 0 1 0 0,0-1 0 0 0,1 0 0 0 0,-1 0 0 0 0,0 0 0 0 0,0 0-1 0 0,1 0 1 0 0,-1-1 0 0 0,0 1 0 0 0,5-2 0 0 0,13-3 69 0 0,1 0 0 0 0,0 2 0 0 0,0 1 0 0 0,0 0 0 0 0,31 3 1 0 0,-36-1-43 0 0,453 6 559 0 0,-447-5-518 0 0,53 2 98 0 0,-1-3 0 0 0,75-10 0 0 0,-84 4-124 0 0,-32 5-28 0 0,-32 0 134 0 0,-23 1-179 0 0,-38 10-16 0 0,7 0 44 0 0,-558 10 47 0 0,257-22-320 0 0,329 3 125 0 0,-46 9 0 0 0,46-5 150 0 0,-47 1 1 0 0,71-6 51 0 0,1-16 49 0 0,1 0 0 0 0,0 0 1 0 0,2 0-1 0 0,5-16 0 0 0,-5 16-112 0 0,0 0 0 0 0,0 0 0 0 0,-2 0 0 0 0,1-19 0 0 0,-1 4 4 0 0,-1 22-7 0 0,0 1 1 0 0,-1-1 0 0 0,0 0 0 0 0,0 0-1 0 0,-1 0 1 0 0,0 0 0 0 0,-1 0 0 0 0,0 1 0 0 0,0-1-1 0 0,-6-13 1 0 0,8 22-10 0 0,-1-1-1 0 0,1 1 0 0 0,0-1 1 0 0,-1 1-1 0 0,1 0 0 0 0,-1-1 1 0 0,1 1-1 0 0,-1 0 0 0 0,1-1 1 0 0,-1 1-1 0 0,1 0 0 0 0,-1 0 1 0 0,0 0-1 0 0,1 0 0 0 0,-1-1 1 0 0,1 1-1 0 0,-1 0 0 0 0,0 0 1 0 0,1 0-1 0 0,-1 0 0 0 0,1 0 1 0 0,-1 0-1 0 0,0 0 0 0 0,16 3-147 0 0,509-16 300 0 0,-169-6-120 0 0,-233 16-17 0 0,-85 4-1 0 0,-1-2-1 0 0,1-1 1 0 0,68-14-1 0 0,-87 13-22 0 0,-1-1-1 0 0,1 2 0 0 0,0 0 1 0 0,25 2-1 0 0,-43 38 28 0 0,-3 19 271 0 0,-10 58 1 0 0,6-59-118 0 0,-1 58 0 0 0,-5-244 1622 0 0,6 81-1811 0 0,4 22-10 0 0,-2 0 0 0 0,-1 1 0 0 0,-16-48 1 0 0,20 72 24 0 0,1 1-1 0 0,-1-1 1 0 0,0 1 0 0 0,0 0 0 0 0,0-1 0 0 0,0 1 0 0 0,0 0 0 0 0,0 0 0 0 0,0 1 0 0 0,0-1-1 0 0,0 0 1 0 0,-1 1 0 0 0,1-1 0 0 0,0 1 0 0 0,0 0 0 0 0,-1 0 0 0 0,1 0 0 0 0,0 0-1 0 0,-1 0 1 0 0,1 0 0 0 0,-3 1 0 0 0,-59 7 45 0 0,60-7-46 0 0,-48 4 11 0 0,0-2 0 0 0,-83-5-1 0 0,35 0-6 0 0,16 4 3 0 0,44 0 1 0 0,1-1 0 0 0,0-2 0 0 0,-65-11-1 0 0,79 9-33 0 0,-1 0-1 0 0,0 2 0 0 0,0 1 0 0 0,1 1 1 0 0,-41 7-1 0 0,38-4-2 0 0,0-2 0 0 0,0 0 1 0 0,-1-2-1 0 0,-35-4 1 0 0,53 3 15 0 0,0 0 0 0 0,0 1 0 0 0,-1 0 0 0 0,-20 4 0 0 0,31-4 18 0 0,0 0-1 0 0,-1 1 1 0 0,1-1 0 0 0,-1 0-1 0 0,1 1 1 0 0,0-1-1 0 0,-1 1 1 0 0,1-1 0 0 0,0 1-1 0 0,0 0 1 0 0,-1-1-1 0 0,1 1 1 0 0,0 0 0 0 0,0 0-1 0 0,0 0 1 0 0,0 0-1 0 0,0 0 1 0 0,0 0 0 0 0,0 0-1 0 0,1 0 1 0 0,-1 1-1 0 0,0-1 1 0 0,0 0 0 0 0,1 0-1 0 0,-1 1 1 0 0,1-1-1 0 0,-1 0 1 0 0,1 1 0 0 0,0-1-1 0 0,-1 1 1 0 0,1-1-1 0 0,0 0 1 0 0,0 1 0 0 0,0-1-1 0 0,0 3 1 0 0,-1 65 37 0 0,2-53 26 0 0,-1 99 117 0 0,10-212 353 0 0,-10 96-548 0 0,-5 29-183 0 0,5-23 101 0 0,0 0 0 0 0,0-1 1 0 0,0 1-1 0 0,0-1 0 0 0,1 1 0 0 0,0-1 1 0 0,0 1-1 0 0,0-1 0 0 0,1 0 1 0 0,-1 0-1 0 0,1 1 0 0 0,0-1 0 0 0,0 0 1 0 0,1 0-1 0 0,-1-1 0 0 0,1 1 1 0 0,0 0-1 0 0,0-1 0 0 0,5 5 0 0 0,-1 0-2296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4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1448 0 0,'0'0'17398'0'0,"3"-4"-18858"0"0,-1 6 464 0 0,1 2-809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5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6749 0 0,'0'0'7828'0'0,"23"34"-9312"0"0,-15-34 268 0 0,-3-2-820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5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9 6705 0 0,'0'0'12677'0'0,"-5"-8"-14789"0"0,-11 8-8437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5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0 294 1240 0 0,'0'0'16030'0'0,"12"-9"-15054"0"0,218-210 2795 0 0,-218 206-4074 0 0,14-18 476 0 0,-18 10-5250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6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5505 0 0,'0'0'11163'0'0,"2"5"-10331"0"0,1 4-521 0 0,2-1 0 0 0,-1-1 0 0 0,1 1-1 0 0,1-1 1 0 0,-1 1 0 0 0,1-2 0 0 0,0 1 0 0 0,1-1-1 0 0,0 1 1 0 0,8 5 0 0 0,89 59 562 0 0,-80-55-908 0 0,65 47-382 0 0,-87-62 235 0 0,0 1-975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6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 5565 0 0,'0'0'11945'0'0,"-9"0"-11466"0"0,4 1-390 0 0,-1-1-1 0 0,0 1 1 0 0,1 0-1 0 0,-1 1 1 0 0,1-1-1 0 0,0 1 1 0 0,0 0-1 0 0,-1 0 1 0 0,1 1-1 0 0,0-1 1 0 0,1 1 0 0 0,-1 0-1 0 0,0 1 1 0 0,1-1-1 0 0,0 1 1 0 0,0 0-1 0 0,0 0 1 0 0,0 0-1 0 0,1 0 1 0 0,-4 6-1 0 0,3-4-60 0 0,0 0-1 0 0,1 0 0 0 0,0 0 0 0 0,0 1 0 0 0,1-1 0 0 0,-1 1 0 0 0,1 0 0 0 0,1 0 0 0 0,-1-1 0 0 0,1 1 1 0 0,0 10-1 0 0,1-13-26 0 0,1-1 0 0 0,-1 0 0 0 0,1 0 1 0 0,0 1-1 0 0,0-1 0 0 0,0 0 0 0 0,0 0 1 0 0,0 0-1 0 0,1 0 0 0 0,-1 0 0 0 0,1 0 1 0 0,0-1-1 0 0,0 1 0 0 0,0 0 0 0 0,0-1 1 0 0,0 0-1 0 0,1 1 0 0 0,-1-1 0 0 0,1 0 0 0 0,0 0 1 0 0,-1 0-1 0 0,1-1 0 0 0,0 1 0 0 0,0-1 1 0 0,0 1-1 0 0,4 0 0 0 0,0 0 12 0 0,0 0-1 0 0,-1-1 1 0 0,1 0 0 0 0,0 0-1 0 0,-1-1 1 0 0,1 0 0 0 0,0 0-1 0 0,0-1 1 0 0,-1 1 0 0 0,1-1-1 0 0,8-3 1 0 0,-13 4 30 0 0,1-1 0 0 0,-1 1-1 0 0,0-1 1 0 0,1 1 0 0 0,-1-1 0 0 0,1 0 0 0 0,-1 0-1 0 0,0 0 1 0 0,0-1 0 0 0,0 1 0 0 0,0 0 0 0 0,0-1-1 0 0,0 0 1 0 0,0 1 0 0 0,0-1 0 0 0,0 0 0 0 0,-1 0-1 0 0,1 0 1 0 0,-1 0 0 0 0,1 0 0 0 0,-1 0 0 0 0,0 0-1 0 0,0 0 1 0 0,0-1 0 0 0,0 1 0 0 0,0 0 0 0 0,-1-1-1 0 0,1 1 1 0 0,-1-1 0 0 0,1 1 0 0 0,-1-1 0 0 0,0-3-1 0 0,0 4-21 0 0,-1 1 1 0 0,0-1-1 0 0,0 0 0 0 0,0 0 0 0 0,0 1 0 0 0,0-1 0 0 0,0 1 0 0 0,0-1 0 0 0,0 1 0 0 0,-1-1 1 0 0,1 1-1 0 0,0 0 0 0 0,-1 0 0 0 0,1-1 0 0 0,-1 1 0 0 0,0 0 0 0 0,1 0 0 0 0,-1 1 0 0 0,0-1 1 0 0,1 0-1 0 0,-1 1 0 0 0,0-1 0 0 0,0 1 0 0 0,0-1 0 0 0,0 1 0 0 0,1 0 0 0 0,-1 0 0 0 0,0-1 1 0 0,0 2-1 0 0,0-1 0 0 0,0 0 0 0 0,0 0 0 0 0,-2 1 0 0 0,-5 0-33 0 0,1-1-1 0 0,0 2 1 0 0,-1-1 0 0 0,1 1-1 0 0,0 1 1 0 0,-10 3 0 0 0,0 3-493 0 0,2 1 1 0 0,-26 17 0 0 0,16-2-9846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7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0 536 0 0,'0'0'17897'0'0,"-4"5"-17720"0"0,-2 1-121 0 0,0-1-1 0 0,0 0 1 0 0,0 0 0 0 0,-1 0 0 0 0,0 0 0 0 0,1-1 0 0 0,-2 0 0 0 0,1-1-1 0 0,0 0 1 0 0,-1 0 0 0 0,1 0 0 0 0,-1-1 0 0 0,-15 3 0 0 0,16-5-459 0 0,-39 5 1379 0 0,27 3-2823 0 0,11 5-4777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8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2672 0 0,'0'0'11968'0'0,"0"8"-11248"0"0,0-5-652 0 0,-1 48 1474 0 0,3 1-1 0 0,2-1 1 0 0,11 58-1 0 0,-10-82-1185 0 0,-1 1-1 0 0,-1 40 1 0 0,3 23 47 0 0,67 349 929 0 0,-63-384-1106 0 0,4 98 0 0 0,-2-5 28 0 0,-5-75 32 0 0,-3 91 0 0 0,1 16 54 0 0,5 266-193 0 0,-10-332-130 0 0,7 240 159 0 0,-8-190-49 0 0,0 96-42 0 0,11-88-56 0 0,-4-77-81 0 0,-9 103 0 0 0,5 74-238 0 0,8-232 222 0 0,-8-37 15 0 0,-1 1 0 0 0,1-1 0 0 0,-1 1 1 0 0,0 0-1 0 0,0-1 0 0 0,0 1 1 0 0,-1 0-1 0 0,1-1 0 0 0,-1 1 1 0 0,0 0-1 0 0,-1 0 0 0 0,1 0 1 0 0,-3 8-1 0 0,3-12 44 0 0,0 0 0 0 0,0-1 0 0 0,0 1 0 0 0,0-1 0 0 0,0 1 0 0 0,0-1 0 0 0,0 1 0 0 0,0 0 0 0 0,0-1 0 0 0,0 1 0 0 0,0-1 0 0 0,0 1-1 0 0,0-1 1 0 0,1 1 0 0 0,-1 0 0 0 0,0-1 0 0 0,0 1 0 0 0,1-1 0 0 0,-1 1 0 0 0,0-1 0 0 0,1 0 0 0 0,-1 1 0 0 0,1-1 0 0 0,-1 1 0 0 0,0-1 0 0 0,1 0 0 0 0,-1 1 0 0 0,1-1 0 0 0,-1 0 0 0 0,1 1 0 0 0,-1-1 0 0 0,1 0 0 0 0,0 0 0 0 0,-1 1 0 0 0,1-1 0 0 0,-1 0-1 0 0,1 0 1 0 0,-1 0 0 0 0,1 0 0 0 0,0 0 0 0 0,-1 0 0 0 0,2 0 0 0 0,35 4 74 0 0,-20-2 14 0 0,21 9 101 0 0,-26-6-341 0 0,1-1 0 0 0,0-1 0 0 0,0 0-1 0 0,27 2 1 0 0,-33-22-5961 0 0,-6 4 289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9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2896 0 0,'0'0'11354'0'0,"44"0"-9279"0"0,5 5-2823 0 0,-19 0-6066 0 0,-21-5 663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41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4072 0 0,'0'0'12326'0'0,"0"6"-11697"0"0,11 196 3786 0 0,-4-93-3852 0 0,16 80-311 0 0,-6-62-315 0 0,-10-89 193 0 0,-1 1 1 0 0,-1 38-1 0 0,6 1107 1237 0 0,-11-1090-1308 0 0,7 575 85 0 0,-4-249-101 0 0,-13-58-169 0 0,10-334 98 0 0,1 0 0 0 0,1 0 0 0 0,2 0 0 0 0,13 50 0 0 0,-14-64 34 0 0,0 0 1 0 0,-1 0 0 0 0,-1 1 0 0 0,0 19 0 0 0,-2-19 3 0 0,2 1 0 0 0,0-1 0 0 0,5 22 0 0 0,-1-18-156 0 0,-4-16 232 0 0,0 0 0 0 0,0 0 0 0 0,0 0 0 0 0,0 0 0 0 0,-1 0 0 0 0,1 0 0 0 0,-1 1 0 0 0,0-1 0 0 0,0 0 0 0 0,0 0 0 0 0,-1 0 0 0 0,1 1 0 0 0,-1-1 0 0 0,1 0 0 0 0,-1 0 0 0 0,0 0 0 0 0,-1 0 0 0 0,-1 4 0 0 0,-4 14-92 0 0,-8 15-28 0 0,14-37 56 0 0,-1 0 1 0 0,1 0-1 0 0,0 0 0 0 0,-1 0 0 0 0,1 0 0 0 0,-1 1 0 0 0,1-1 0 0 0,-1 1 0 0 0,1-1 1 0 0,-1 1-1 0 0,1-1 0 0 0,-1 1 0 0 0,1 0 0 0 0,-1 0 0 0 0,1 0 0 0 0,-1 0 0 0 0,0 0 1 0 0,1 0-1 0 0,-3 1 0 0 0,-46-3 825 0 0,50 2-867 0 0,9 1-125 0 0,0 0 129 0 0,1 0 0 0 0,-1 1 0 0 0,11 5 0 0 0,11 1 35 0 0,-25-6-254 0 0,2-2-1005 0 0,-6-8-2472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2:47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3 301 1460 0 0,'0'0'7789'0'0,"3"-7"-3426"0"0,7-10-3808 0 0,203-192 496 0 0,-203 196-833 0 0,-14 12-269 0 0,-20 19-627 0 0,-18 22-44 0 0,-78 59-1 0 0,72-62 635 0 0,47-36 187 0 0,3-6-65 0 0,1 1 1 0 0,-1 0-1 0 0,1 0 1 0 0,0 0-1 0 0,0 0 1 0 0,1 0-1 0 0,-1 0 1 0 0,1 1-1 0 0,0 0 1 0 0,0 0-1 0 0,6-4 1 0 0,-6 3 13 0 0,41-34 197 0 0,-33 26-122 0 0,1 0 1 0 0,1 1-1 0 0,0 0 0 0 0,1 1 1 0 0,0 1-1 0 0,29-14 0 0 0,-44 23-124 0 0,1-1-1 0 0,-1 1 1 0 0,0 0-1 0 0,0 0 1 0 0,1-1-1 0 0,-1 1 1 0 0,0 0-1 0 0,0 0 1 0 0,1 0-1 0 0,-1 0 1 0 0,0-1-1 0 0,1 1 1 0 0,-1 0-1 0 0,0 0 1 0 0,1 0-1 0 0,-1 0 1 0 0,0 0-1 0 0,1 0 1 0 0,-1 0-1 0 0,0 0 1 0 0,1 0-1 0 0,-1 0 1 0 0,0 0-1 0 0,1 0 1 0 0,-1 0-1 0 0,0 0 1 0 0,1 0-1 0 0,-1 0 1 0 0,0 0-1 0 0,1 0 1 0 0,-1 1-1 0 0,0-1 1 0 0,1 0-1 0 0,-1 0 1 0 0,0 0-1 0 0,0 1 1 0 0,1-1-1 0 0,-1 0 1 0 0,0 0-1 0 0,0 1 1 0 0,1-1-1 0 0,-1 0 1 0 0,0 0-1 0 0,0 1 1 0 0,-9 15 190 0 0,-22 15-42 0 0,-88 81-516 0 0,153-141 606 0 0,38-23-1 0 0,-31 23-211 0 0,-20 13-15 0 0,60-40 466 0 0,-74 52-411 0 0,-1 0-1 0 0,1 1 1 0 0,1-1 0 0 0,-1 1-1 0 0,0 1 1 0 0,1 0 0 0 0,0 0-1 0 0,-1 0 1 0 0,13-1 0 0 0,-20 5-63 0 0,0-1 1 0 0,0 1-1 0 0,0-1 1 0 0,0 1-1 0 0,0-1 1 0 0,-1 0-1 0 0,1 1 1 0 0,0-1-1 0 0,-1 1 1 0 0,1-1-1 0 0,-1 0 1 0 0,1 1-1 0 0,-1-1 1 0 0,0 0-1 0 0,1 1 1 0 0,-2 0-1 0 0,-14 16-52 0 0,0-1 0 0 0,-1 0 0 0 0,-1-2 0 0 0,0 0 0 0 0,-36 22 0 0 0,24-16 32 0 0,-57 37-59 0 0,222-159 230 0 0,-112 85-36 0 0,1 2 0 0 0,0 1 0 0 0,1 0 0 0 0,31-9 1 0 0,-21 15-115 0 0,-25 12-31 0 0,-19 13 52 0 0,-16 7-155 0 0,-1-1 1 0 0,-1-1-1 0 0,-1-1 1 0 0,-1-1-1 0 0,-1-2 1 0 0,-46 23-1 0 0,286-175 612 0 0,-192 123-462 0 0,6-5 76 0 0,0 2-1 0 0,2 0 1 0 0,-1 1-1 0 0,2 2 0 0 0,31-9 1 0 0,-58 19-96 0 0,1 0 1 0 0,-1 0 0 0 0,0 0 0 0 0,0 0 0 0 0,1-1-1 0 0,-1 1 1 0 0,0 0 0 0 0,1 0 0 0 0,-1 0 0 0 0,0 0-1 0 0,1 0 1 0 0,-1 0 0 0 0,0 0 0 0 0,1 0 0 0 0,-1 0-1 0 0,0 0 1 0 0,0 0 0 0 0,1 0 0 0 0,-1 0 0 0 0,0 0 0 0 0,1 0-1 0 0,-1 0 1 0 0,0 0 0 0 0,1 1 0 0 0,-1-1 0 0 0,0 0-1 0 0,0 0 1 0 0,1 0 0 0 0,-1 0 0 0 0,0 1 0 0 0,0-1-1 0 0,1 0 1 0 0,-1 0 0 0 0,0 1 0 0 0,0-1 0 0 0,0 0-1 0 0,1 0 1 0 0,-1 1 0 0 0,-7 11 87 0 0,-16 11 52 0 0,-207 117-519 0 0,296-185 431 0 0,-27 16 31 0 0,0 3-1 0 0,2 1 0 0 0,1 1 0 0 0,80-31 0 0 0,-121 55-80 0 0,-1-1 1 0 0,1 1-1 0 0,0-1 0 0 0,0 1 1 0 0,-1 0-1 0 0,1 0 0 0 0,0-1 1 0 0,0 1-1 0 0,0 0 1 0 0,0 0-1 0 0,-1 0 0 0 0,1 0 1 0 0,0 0-1 0 0,0 0 0 0 0,0 0 1 0 0,0 0-1 0 0,0 0 0 0 0,-1 0 1 0 0,1 0-1 0 0,0 1 0 0 0,0-1 1 0 0,0 0-1 0 0,-1 1 1 0 0,2-1-1 0 0,-9 16 99 0 0,-30 19-39 0 0,-26 12-385 0 0,-111 62 1 0 0,130-83 268 0 0,156-98-154 0 0,-66 40 340 0 0,1 2 0 0 0,2 3 0 0 0,79-34 0 0 0,-109 55-114 0 0,-20 6-16 0 0,1 0 0 0 0,0 1 0 0 0,0-1 1 0 0,-1 0-1 0 0,1 0 0 0 0,0 0 0 0 0,0 0 1 0 0,0 1-1 0 0,-1-1 0 0 0,1 0 0 0 0,0 0 1 0 0,0 1-1 0 0,0-1 0 0 0,-1 0 0 0 0,1 0 1 0 0,0 1-1 0 0,0-1 0 0 0,0 0 0 0 0,0 0 1 0 0,0 1-1 0 0,0-1 0 0 0,0 0 1 0 0,0 0-1 0 0,0 1 0 0 0,0-1 0 0 0,0 0 1 0 0,0 1-1 0 0,0-1 0 0 0,0 0 0 0 0,0 0 1 0 0,0 1-1 0 0,0-1 0 0 0,0 0 0 0 0,0 1 1 0 0,0-1-1 0 0,0 0 0 0 0,0 0 0 0 0,1 1 1 0 0,-1-1-1 0 0,0 0 0 0 0,0 0 0 0 0,0 1 1 0 0,0-1-1 0 0,1 0 0 0 0,-1 0 1 0 0,0 0-1 0 0,0 0 0 0 0,1 1 0 0 0,-1-1 1 0 0,0 0-1 0 0,0 0 0 0 0,1 0 0 0 0,-1 0 1 0 0,0 0-1 0 0,0 1 0 0 0,1-1 0 0 0,-1 0 1 0 0,0 0-1 0 0,0 0 0 0 0,1 0 0 0 0,-1 0 1 0 0,0 0-1 0 0,1 0 0 0 0,-1 0 0 0 0,0 0 1 0 0,1 0-1 0 0,-1 0 3 0 0,-19 21-1 0 0,-2 0 0 0 0,0-2 1 0 0,0 0-1 0 0,-2-1 1 0 0,-1-1-1 0 0,-35 19 1 0 0,6-2-78 0 0,24-15 33 0 0,40-27-42 0 0,49-32-33 0 0,-7 3 116 0 0,-29 20-7 0 0,-1 0 1 0 0,2 1-1 0 0,0 1 1 0 0,1 2-1 0 0,48-18 1 0 0,-73 30 2 0 0,-1 1 0 0 0,0 0 0 0 0,1 0 0 0 0,-1 0 0 0 0,0-1 0 0 0,1 1 1 0 0,-1 0-1 0 0,0 0 0 0 0,1 0 0 0 0,-1 0 0 0 0,1 0 0 0 0,-1 0 0 0 0,0 0 0 0 0,1 0 0 0 0,-1 0 0 0 0,1 0 0 0 0,-1 0 1 0 0,0 0-1 0 0,1 0 0 0 0,-1 0 0 0 0,1 0 0 0 0,-1 0 0 0 0,0 0 0 0 0,1 0 0 0 0,-1 0 0 0 0,0 1 0 0 0,1-1 0 0 0,-1 0 1 0 0,0 0-1 0 0,1 1 0 0 0,-1-1 0 0 0,0 0 0 0 0,1 0 0 0 0,-1 1 0 0 0,0-1 0 0 0,0 0 0 0 0,1 1 0 0 0,-8 14 46 0 0,-19 16 94 0 0,-82 60-112 0 0,83-72-35 0 0,232-156 771 0 0,-207 136-757 0 0,1 1 1 0 0,-1 0-1 0 0,1-1 1 0 0,-1 1-1 0 0,1 0 1 0 0,-1-1-1 0 0,1 1 1 0 0,-1 0-1 0 0,1 0 1 0 0,-1-1-1 0 0,1 1 1 0 0,-1 0-1 0 0,1 0 1 0 0,-1 0-1 0 0,1 0 1 0 0,0 0-1 0 0,-1 0 1 0 0,1 0-1 0 0,-1 0 1 0 0,1 0-1 0 0,-1 0 1 0 0,1 0-1 0 0,0 0 1 0 0,-1 0-1 0 0,1 0 1 0 0,0 1-1 0 0,-3 11 117 0 0,-17 19 77 0 0,-2-7-187 0 0,-2-2 1 0 0,0-1 0 0 0,-2-1 0 0 0,0-1 0 0 0,-32 19-1 0 0,245-170-472 0 0,-154 109 446 0 0,31-18 168 0 0,-60 38-109 0 0,1 0-1 0 0,-1 0 1 0 0,1 1-1 0 0,0 0 1 0 0,-1 0-1 0 0,1 0 1 0 0,0 1-1 0 0,11-2 1 0 0,-16 3-42 0 0,-1 0 0 0 0,0 0 0 0 0,0 0 0 0 0,0 0 0 0 0,0 0 1 0 0,1 0-1 0 0,-1 0 0 0 0,0 0 0 0 0,0 0 0 0 0,0 0 0 0 0,1 0 0 0 0,-1 0 0 0 0,0 0 0 0 0,0 0 0 0 0,0 0 0 0 0,0 0 0 0 0,1 1 1 0 0,-1-1-1 0 0,0 0 0 0 0,0 0 0 0 0,0 0 0 0 0,0 0 0 0 0,0 0 0 0 0,1 0 0 0 0,-1 0 0 0 0,0 1 0 0 0,0-1 0 0 0,0 0 0 0 0,0 0 1 0 0,0 0-1 0 0,0 0 0 0 0,0 1 0 0 0,1-1 0 0 0,-1 0 0 0 0,0 0 0 0 0,0 0 0 0 0,0 0 0 0 0,0 1 0 0 0,0-1 0 0 0,0 0 1 0 0,0 0-1 0 0,0 0 0 0 0,0 0 0 0 0,0 1 0 0 0,0-1 0 0 0,0 0 0 0 0,-7 12 72 0 0,-11 8 39 0 0,18-19-112 0 0,-32 29-54 0 0,-2-2 0 0 0,-1 0 1 0 0,-61 35-1 0 0,278-184-490 0 0,-160 113 531 0 0,-22 8 18 0 0,0 0-1 0 0,1 0 0 0 0,-1 0 0 0 0,1 0 1 0 0,-1 0-1 0 0,0 1 0 0 0,1-1 0 0 0,-1 0 1 0 0,0 0-1 0 0,1 0 0 0 0,-1 0 0 0 0,0 1 1 0 0,1-1-1 0 0,-1 0 0 0 0,0 0 0 0 0,0 1 0 0 0,1-1 1 0 0,-1 0-1 0 0,0 0 0 0 0,0 1 0 0 0,1-1 1 0 0,-1 0-1 0 0,0 1 0 0 0,0-1 0 0 0,0 0 1 0 0,1 1-1 0 0,-1-1 0 0 0,0 0 0 0 0,0 1 1 0 0,0-1-1 0 0,0 1 0 0 0,0 1 16 0 0,0 0 1 0 0,0-1-1 0 0,-1 1 0 0 0,1 0 0 0 0,0 0 1 0 0,-1 0-1 0 0,0-1 0 0 0,1 1 0 0 0,-1 0 0 0 0,0-1 1 0 0,0 1-1 0 0,0 0 0 0 0,0-1 0 0 0,0 1 1 0 0,0-1-1 0 0,0 0 0 0 0,-1 1 0 0 0,-1 1 1 0 0,-4 3 64 0 0,5-3-35 0 0,-1-1 0 0 0,1 0-1 0 0,0 1 1 0 0,-1-1-1 0 0,0 0 1 0 0,1-1-1 0 0,-1 1 1 0 0,0 0 0 0 0,0-1-1 0 0,0 1 1 0 0,-4 0-1 0 0,6-2 85 0 0,29-19 402 0 0,28-23-505 0 0,-35 24 189 0 0,2 2 0 0 0,28-17 0 0 0,-62 63 75 0 0,6-23-303 0 0,-34 44 267 0 0,35-47-327 0 0,1-1 0 0 0,0 1 0 0 0,-1-1 1 0 0,0 1-1 0 0,0-1 0 0 0,0 0 0 0 0,0-1 0 0 0,0 1 0 0 0,0-1 0 0 0,-6 3 0 0 0,0-7-4003 0 0,-8-8-3139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47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50 912 0 0,'0'0'5839'0'0,"0"-7"-4799"0"0,0 1-2040 0 0,0-10 1977 0 0,-3-2 6243 0 0,3 18-7147 0 0,0 0 1 0 0,0 0-1 0 0,0 0 1 0 0,0 0-1 0 0,0 0 1 0 0,0 0-1 0 0,0 0 1 0 0,0 0-1 0 0,-1 0 1 0 0,1 0-1 0 0,0 0 1 0 0,0 0-1 0 0,0 0 0 0 0,0 0 1 0 0,-2-1 1469 0 0,2 1-1470 0 0,0 0 1 0 0,0 0-1 0 0,0 0 0 0 0,0 0 1 0 0,0-1-1 0 0,0 1 1 0 0,0 0-1 0 0,0 0 1 0 0,0 0-1 0 0,0 0 1 0 0,0 0-1 0 0,-9 25 321 0 0,7-20-377 0 0,1-1-1 0 0,0 1 0 0 0,1 0 1 0 0,-1 0-1 0 0,1 0 0 0 0,0-1 1 0 0,0 1-1 0 0,0 0 1 0 0,1 0-1 0 0,-1 0 0 0 0,1-1 1 0 0,0 1-1 0 0,1 0 0 0 0,-1-1 1 0 0,1 1-1 0 0,0-1 0 0 0,0 1 1 0 0,0-1-1 0 0,1 0 0 0 0,0 0 1 0 0,-1 0-1 0 0,1 0 0 0 0,1-1 1 0 0,-1 1-1 0 0,0-1 0 0 0,1 0 1 0 0,0 0-1 0 0,0 0 1 0 0,0 0-1 0 0,0-1 0 0 0,0 1 1 0 0,0-1-1 0 0,1 0 0 0 0,-1-1 1 0 0,1 1-1 0 0,0-1 0 0 0,-1 1 1 0 0,1-2-1 0 0,0 1 0 0 0,0 0 1 0 0,-1-1-1 0 0,1 0 0 0 0,0 0 1 0 0,0 0-1 0 0,7-2 0 0 0,-10 1 1 0 0,1 1 0 0 0,-1-1 0 0 0,1 0-1 0 0,-1 0 1 0 0,1 0 0 0 0,-1-1 0 0 0,0 1 0 0 0,0 0-1 0 0,1-1 1 0 0,-1 0 0 0 0,0 1 0 0 0,0-1-1 0 0,-1 0 1 0 0,1 0 0 0 0,0 0 0 0 0,-1 0-1 0 0,1-1 1 0 0,-1 1 0 0 0,1 0 0 0 0,-1-1-1 0 0,0 1 1 0 0,0-1 0 0 0,0 1 0 0 0,-1-1-1 0 0,2-3 1 0 0,0-7 471 0 0,0 1 0 0 0,0-1 0 0 0,-1-23 0 0 0,-1 32-248 0 0,0 4 52 0 0,-1 1-304 0 0,0 0 0 0 0,0 0-1 0 0,0 0 1 0 0,1 0 0 0 0,-1 1 0 0 0,1-1-1 0 0,-1 0 1 0 0,1 0 0 0 0,-1 1-1 0 0,1-1 1 0 0,0 0 0 0 0,-1 1 0 0 0,1-1-1 0 0,0 0 1 0 0,0 1 0 0 0,0-1 0 0 0,0 3-1 0 0,0 31 9 0 0,0-31-9 0 0,0 6-14 0 0,1 0-1 0 0,0-1 1 0 0,1 1 0 0 0,0 0-1 0 0,0-1 1 0 0,1 1 0 0 0,0-1 0 0 0,7 14-1 0 0,4 2-15 0 0,26 36 0 0 0,-30-49 54 0 0,-1 0 0 0 0,-1 1-1 0 0,0 0 1 0 0,-1 0 0 0 0,0 0 0 0 0,-1 1 0 0 0,0 0 0 0 0,-1 1 0 0 0,-1-1 0 0 0,3 17 0 0 0,-7-30 21 0 0,0 1 0 0 0,-1 0 0 0 0,1-1 0 0 0,0 1 0 0 0,0-1 0 0 0,-1 1 0 0 0,1-1 0 0 0,-1 1 0 0 0,0-1 0 0 0,1 1 0 0 0,-1-1 0 0 0,0 1 0 0 0,0-1 0 0 0,0 0 0 0 0,0 1 0 0 0,0-1 0 0 0,0 0 0 0 0,0 0 0 0 0,0 0 0 0 0,-1 0 0 0 0,1 0 0 0 0,0 0 0 0 0,-1 0 0 0 0,1 0 0 0 0,-1-1 0 0 0,1 1 0 0 0,-1 0 0 0 0,1-1 0 0 0,-1 1 0 0 0,1-1 0 0 0,-1 0 0 0 0,0 1 0 0 0,1-1 0 0 0,-1 0 0 0 0,1 0-1 0 0,-4 0 1 0 0,-9 0 201 0 0,0 1-1 0 0,0-2 1 0 0,-16-2-1 0 0,27 3-185 0 0,-14-2 9 0 0,1-1 1 0 0,0 0-1 0 0,0-1 0 0 0,0-1 0 0 0,0-1 0 0 0,-26-13 1 0 0,41 19-138 0 0,1-1 1 0 0,0 1 0 0 0,-1-1 0 0 0,1 1 0 0 0,0-1 0 0 0,-1 1 0 0 0,1-1 0 0 0,0 1 0 0 0,0-1-1 0 0,-1 1 1 0 0,1-1 0 0 0,0 0 0 0 0,0 1 0 0 0,0-1 0 0 0,0 1 0 0 0,0-1 0 0 0,0 0 0 0 0,0 1-1 0 0,0-1 1 0 0,0 1 0 0 0,0-1 0 0 0,0 0 0 0 0,0 1 0 0 0,1-1 0 0 0,-1 1 0 0 0,0-1 0 0 0,0 1-1 0 0,0-1 1 0 0,1 1 0 0 0,-1-1 0 0 0,0 1 0 0 0,1-1 0 0 0,-1 1 0 0 0,1-1 0 0 0,-1 1 0 0 0,0-1-1 0 0,1 1 1 0 0,-1-1 0 0 0,1 1 0 0 0,0-1 0 0 0,25-22-6578 0 0,-8 6-7243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47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2 364 0 0,'0'0'18509'0'0,"-10"-2"-17351"0"0,28 47 1090 0 0,-15-40-2302 0 0,0 0 1 0 0,-1 0-1 0 0,1 0 1 0 0,-2 0-1 0 0,1 0 1 0 0,0 0-1 0 0,-1 1 0 0 0,0-1 1 0 0,1 11-1 0 0,-2-15-214 0 0,0 1 0 0 0,0 0 0 0 0,1-1 0 0 0,-1 1-1 0 0,1 0 1 0 0,-1-1 0 0 0,1 1 0 0 0,-1-1 0 0 0,1 1-1 0 0,0-1 1 0 0,0 1 0 0 0,0-1 0 0 0,0 1 0 0 0,0-1-1 0 0,0 0 1 0 0,3 3 0 0 0,-4-4-76 0 0,1 1 0 0 0,0-1 0 0 0,0 1 0 0 0,-1-1 0 0 0,1 1-1 0 0,0-1 1 0 0,0 1 0 0 0,0-1 0 0 0,0 0 0 0 0,0 1 0 0 0,0-1 0 0 0,0 0 0 0 0,0 0 0 0 0,0 0-1 0 0,0 1 1 0 0,0-1 0 0 0,0 0 0 0 0,0-1 0 0 0,0 1 0 0 0,0 0 0 0 0,-1 0 0 0 0,1 0 0 0 0,0 0-1 0 0,0-1 1 0 0,0 1 0 0 0,0-1 0 0 0,0 1 0 0 0,0 0 0 0 0,0-1 0 0 0,-1 1 0 0 0,3-2 0 0 0,6-10-4401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47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41 5621 0 0,'0'0'11783'0'0,"-4"-3"-10907"0"0,3 1-807 0 0,-1 1 0 0 0,1-1-1 0 0,-1 1 1 0 0,0-1 0 0 0,1 1-1 0 0,-1 0 1 0 0,0 0 0 0 0,0 0 0 0 0,0 0-1 0 0,0 0 1 0 0,0 0 0 0 0,0 0-1 0 0,0 0 1 0 0,0 1 0 0 0,-1-1-1 0 0,1 1 1 0 0,0 0 0 0 0,0 0-1 0 0,0 0 1 0 0,0 0 0 0 0,-1 0 0 0 0,1 0-1 0 0,0 0 1 0 0,0 1 0 0 0,0-1-1 0 0,0 1 1 0 0,-1-1 0 0 0,1 1-1 0 0,0 0 1 0 0,0 0 0 0 0,0 0-1 0 0,1 0 1 0 0,-1 0 0 0 0,0 1 0 0 0,0-1-1 0 0,1 0 1 0 0,-3 3 0 0 0,1-1-91 0 0,-7 5 90 0 0,1 1 1 0 0,0 1-1 0 0,0-1 1 0 0,-13 21-1 0 0,21-28-53 0 0,0-1 0 0 0,0 1 0 0 0,1 0 0 0 0,-1-1 0 0 0,0 1 0 0 0,1 0 0 0 0,-1-1 0 0 0,1 1 0 0 0,0 0 0 0 0,-1 0 0 0 0,1 0 0 0 0,0-1 0 0 0,0 1 0 0 0,0 0 0 0 0,0 0 0 0 0,1 0 0 0 0,-1-1-1 0 0,1 3 1 0 0,0-2-11 0 0,0 0-1 0 0,0-1 0 0 0,1 1 1 0 0,-1 0-1 0 0,1-1 0 0 0,-1 1 1 0 0,1-1-1 0 0,-1 0 0 0 0,1 1 1 0 0,0-1-1 0 0,0 0 0 0 0,-1 0 1 0 0,1 0-1 0 0,0 0 0 0 0,0 0 1 0 0,0-1-1 0 0,0 1 0 0 0,0-1 1 0 0,4 1-1 0 0,0 0 70 0 0,0 0 0 0 0,0-1 0 0 0,0 0 0 0 0,0 0-1 0 0,0 0 1 0 0,0-1 0 0 0,0 0 0 0 0,-1 0 0 0 0,1-1 0 0 0,0 1 0 0 0,0-1 0 0 0,-1-1 0 0 0,1 1 0 0 0,-1-1 0 0 0,0 0-1 0 0,8-5 1 0 0,-8 5-33 0 0,-1 0-1 0 0,0 0 1 0 0,0 0-1 0 0,-1-1 1 0 0,1 1 0 0 0,0-1-1 0 0,-1 0 1 0 0,0 0-1 0 0,0 0 1 0 0,0-1-1 0 0,-1 1 1 0 0,0-1-1 0 0,1 1 1 0 0,-2-1-1 0 0,1 0 1 0 0,0 0 0 0 0,-1 0-1 0 0,0 0 1 0 0,1-9-1 0 0,-2 13-27 0 0,0 0-1 0 0,0-1 1 0 0,-1 1 0 0 0,1-1-1 0 0,0 1 1 0 0,-1 0-1 0 0,1-1 1 0 0,-1 1 0 0 0,0 0-1 0 0,1-1 1 0 0,-1 1-1 0 0,0 0 1 0 0,0 0-1 0 0,1 0 1 0 0,-1 0 0 0 0,0 0-1 0 0,0-1 1 0 0,0 2-1 0 0,0-1 1 0 0,-1 0 0 0 0,-1-1-1 0 0,-35-13-118 0 0,26 13 62 0 0,0 1 0 0 0,0 0 0 0 0,0 0 0 0 0,-19 3 0 0 0,29-2 10 0 0,0 0 0 0 0,0 1 0 0 0,0-1 0 0 0,0 1 0 0 0,1 0 0 0 0,-1-1 0 0 0,0 1 0 0 0,0 0 0 0 0,1 0 0 0 0,-1 0 0 0 0,0 0 0 0 0,1 0 0 0 0,-1 1 0 0 0,1-1 0 0 0,0 0 0 0 0,-1 1 0 0 0,1-1 0 0 0,0 1 0 0 0,0-1 0 0 0,0 1 0 0 0,0-1 0 0 0,0 1 0 0 0,0 0 0 0 0,0 2 0 0 0,0-2-535 0 0,0 0 1 0 0,1 0 0 0 0,0 0-1 0 0,-1 1 1 0 0,1-1 0 0 0,0 0-1 0 0,0 0 1 0 0,0 1-1 0 0,1-1 1 0 0,-1 0 0 0 0,0 0-1 0 0,1 0 1 0 0,1 4 0 0 0,2 6-6887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48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3544 0 0,'0'0'13687'0'0,"-7"37"-12610"0"0,6-30-1061 0 0,0 1 1 0 0,1-1 0 0 0,0 0 0 0 0,0 1-1 0 0,0-1 1 0 0,1 0 0 0 0,0 1-1 0 0,1-1 1 0 0,0 0 0 0 0,0 0-1 0 0,3 8 1 0 0,-4-13 10 0 0,0 0-1 0 0,0 0 1 0 0,0 0 0 0 0,1 0-1 0 0,-1 0 1 0 0,0 0 0 0 0,1 0-1 0 0,-1-1 1 0 0,1 1 0 0 0,0 0-1 0 0,-1-1 1 0 0,1 0 0 0 0,0 1-1 0 0,0-1 1 0 0,0 0 0 0 0,0 0-1 0 0,0 0 1 0 0,0 0 0 0 0,0 0-1 0 0,0-1 1 0 0,1 1 0 0 0,-1-1-1 0 0,0 1 1 0 0,0-1 0 0 0,0 0-1 0 0,1 0 1 0 0,-1 0 0 0 0,0 0-1 0 0,1 0 1 0 0,-1 0 0 0 0,0-1-1 0 0,0 1 1 0 0,0-1 0 0 0,1 1-1 0 0,-1-1 1 0 0,0 0-1 0 0,0 0 1 0 0,0 0 0 0 0,0 0-1 0 0,3-2 1 0 0,-2 1 78 0 0,0 0 1 0 0,0-1-1 0 0,0 1 0 0 0,0-1 0 0 0,0 1 1 0 0,-1-1-1 0 0,1 0 0 0 0,-1 0 0 0 0,1 0 1 0 0,-1 0-1 0 0,0 0 0 0 0,0 0 0 0 0,-1-1 1 0 0,1 1-1 0 0,-1-1 0 0 0,3-7 0 0 0,-2 0 183 0 0,0-1-1 0 0,0 0 0 0 0,-1 1 0 0 0,0-17 1 0 0,-21 60 29 0 0,18-27-346 0 0,1 1 1 0 0,-1-1-1 0 0,2 1 0 0 0,-1-1 1 0 0,0 1-1 0 0,1 0 0 0 0,0-1 0 0 0,0 1 1 0 0,1-1-1 0 0,0 1 0 0 0,0 0 1 0 0,0-1-1 0 0,1 0 0 0 0,-1 1 1 0 0,4 5-1 0 0,4 10 0 0 0,2 1 1 0 0,18 26-1 0 0,8 17 25 0 0,-34-61 33 0 0,-1 1 0 0 0,0 0-1 0 0,0 0 1 0 0,-1 0 0 0 0,1 0-1 0 0,-1 0 1 0 0,0 1 0 0 0,-1-1-1 0 0,1 0 1 0 0,-1 0 0 0 0,0 1-1 0 0,0-1 1 0 0,-1 0 0 0 0,1 0-1 0 0,-1 1 1 0 0,0-1 0 0 0,-1 0-1 0 0,1 0 1 0 0,-1 0 0 0 0,0 0-1 0 0,-1 0 1 0 0,1-1 0 0 0,-4 6 0 0 0,1-4 12 0 0,0-1 1 0 0,0 0 0 0 0,-1 0 0 0 0,1-1-1 0 0,-1 1 1 0 0,0-1 0 0 0,0-1 0 0 0,0 1-1 0 0,-1-1 1 0 0,1 0 0 0 0,-1-1 0 0 0,0 1-1 0 0,0-1 1 0 0,0 0 0 0 0,0-1 0 0 0,-10 1 0 0 0,8-1-21 0 0,0-1 0 0 0,0 0 0 0 0,0-1 1 0 0,0 1-1 0 0,1-2 0 0 0,-1 1 1 0 0,0-1-1 0 0,1-1 0 0 0,-1 0 1 0 0,1 0-1 0 0,0 0 0 0 0,-12-8 0 0 0,17 10-139 0 0,1-1 0 0 0,-1 0 0 0 0,0 0 1 0 0,1 0-1 0 0,-1 0 0 0 0,1 0 0 0 0,0-1 0 0 0,-1 1 0 0 0,1-1 0 0 0,0 1 0 0 0,1-1 0 0 0,-1 0 0 0 0,0 0 0 0 0,1 0 0 0 0,-1 0 0 0 0,1 0 0 0 0,0 0 0 0 0,0 0 0 0 0,1 0 0 0 0,-1 0 0 0 0,0-1 0 0 0,1 1 0 0 0,0 0 0 0 0,0 0 0 0 0,0-1 0 0 0,0 1 0 0 0,0 0 0 0 0,1 0 0 0 0,-1-1 0 0 0,1 1 0 0 0,0 0 0 0 0,0 0 0 0 0,0 0 0 0 0,1 0 0 0 0,-1 0 0 0 0,4-4 0 0 0,3-7-2843 0 0,6 3-2534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49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11341 0 0,'0'0'9897'0'0,"-5"68"-9325"0"0,5-43-328 0 0,0-3-244 0 0,0 0-4 0 0,3-8-472 0 0,4-2-680 0 0,1-4-696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0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11 1684 0 0,'0'0'14189'0'0,"-1"-1"-14103"0"0,0 0 0 0 0,0 1 1 0 0,0-1-1 0 0,1 1 0 0 0,-1-1 1 0 0,0 1-1 0 0,0-1 0 0 0,0 1 1 0 0,0 0-1 0 0,0 0 0 0 0,0-1 0 0 0,0 1 1 0 0,0 0-1 0 0,0 0 0 0 0,0 0 1 0 0,0 0-1 0 0,-2 0 0 0 0,1 7 34 0 0,0 0 0 0 0,1 0 0 0 0,0 0-1 0 0,0 1 1 0 0,1-1 0 0 0,-1 0 0 0 0,2 0-1 0 0,-1 1 1 0 0,1-1 0 0 0,2 8 0 0 0,-3-12-97 0 0,1 0 1 0 0,0 0-1 0 0,0-1 1 0 0,0 1-1 0 0,0-1 1 0 0,0 1-1 0 0,0-1 1 0 0,1 1-1 0 0,-1-1 1 0 0,1 0-1 0 0,0 0 1 0 0,-1 0-1 0 0,1 0 1 0 0,0 0-1 0 0,1 0 1 0 0,-1 0-1 0 0,0 0 1 0 0,0-1-1 0 0,1 1 0 0 0,-1-1 1 0 0,1 0-1 0 0,-1 0 1 0 0,1 0-1 0 0,-1 0 1 0 0,1 0-1 0 0,0 0 1 0 0,-1-1-1 0 0,1 1 1 0 0,3-1-1 0 0,3 0 129 0 0,-1 0-1 0 0,1-1 0 0 0,0 0 0 0 0,-1-1 0 0 0,1 0 0 0 0,-1 0 0 0 0,1-1 0 0 0,-1 0 1 0 0,0-1-1 0 0,15-8 0 0 0,-20 11-133 0 0,-1-1 0 0 0,1 1 0 0 0,0-1 0 0 0,-1 0 0 0 0,1 0 0 0 0,-1 0-1 0 0,1 0 1 0 0,-1 0 0 0 0,0-1 0 0 0,0 1 0 0 0,0-1 0 0 0,0 1 0 0 0,-1-1 0 0 0,1 0 0 0 0,-1 0 0 0 0,0 0 0 0 0,1 0 0 0 0,-1 0 0 0 0,0 0 0 0 0,-1 0 0 0 0,1 0 0 0 0,-1 0 0 0 0,1 0 0 0 0,-1 0 0 0 0,0 0 0 0 0,0-1 0 0 0,0 1 0 0 0,0 0 0 0 0,-1 0-1 0 0,0 0 1 0 0,1 0 0 0 0,-1 0 0 0 0,-1-3 0 0 0,2 5-15 0 0,-1-1-1 0 0,1 1 0 0 0,0 0 1 0 0,-1 0-1 0 0,1 0 1 0 0,-1 0-1 0 0,1 0 0 0 0,-1 0 1 0 0,1 1-1 0 0,-1-1 0 0 0,0 0 1 0 0,1 0-1 0 0,-1 0 1 0 0,0 0-1 0 0,0 1 0 0 0,1-1 1 0 0,-1 0-1 0 0,0 1 1 0 0,0-1-1 0 0,0 0 0 0 0,0 1 1 0 0,0 0-1 0 0,0-1 0 0 0,0 1 1 0 0,0-1-1 0 0,0 1 1 0 0,0 0-1 0 0,0 0 0 0 0,0 0 1 0 0,0-1-1 0 0,0 1 0 0 0,-1 0 1 0 0,1 0-1 0 0,0 1 1 0 0,0-1-1 0 0,0 0 0 0 0,0 0 1 0 0,0 0-1 0 0,0 1 0 0 0,0-1 1 0 0,0 1-1 0 0,0-1 1 0 0,0 0-1 0 0,0 1 0 0 0,0 0 1 0 0,-1 0-1 0 0,0 1-23 0 0,-1 0-1 0 0,1 0 0 0 0,0 0 1 0 0,0 0-1 0 0,0 0 1 0 0,0 1-1 0 0,1-1 1 0 0,-1 1-1 0 0,0-1 0 0 0,1 1 1 0 0,0 0-1 0 0,0-1 1 0 0,0 1-1 0 0,0 0 1 0 0,-1 5-1 0 0,2 10-3 0 0,1 0 1 0 0,0-1-1 0 0,2 0 0 0 0,0 1 1 0 0,1-1-1 0 0,1 0 0 0 0,0-1 1 0 0,14 29-1 0 0,8 32 6 0 0,-21-57 54 0 0,-1-1 1 0 0,0 1 0 0 0,-2 0 0 0 0,0 0 0 0 0,0 34 0 0 0,-3-49-11 0 0,-1 0 0 0 0,1 0 0 0 0,-1-1 0 0 0,0 1 0 0 0,0 0 0 0 0,0 0 0 0 0,-1-1 0 0 0,1 1 0 0 0,-1-1 1 0 0,0 0-1 0 0,-1 1 0 0 0,1-1 0 0 0,-1 0 0 0 0,0 0 0 0 0,0 0 0 0 0,0-1 0 0 0,0 1 0 0 0,-1-1 0 0 0,1 1 0 0 0,-1-1 0 0 0,0 0 0 0 0,0-1 0 0 0,0 1 1 0 0,0-1-1 0 0,-1 0 0 0 0,1 0 0 0 0,0 0 0 0 0,-1 0 0 0 0,-7 1 0 0 0,11-2-53 0 0,0-1 0 0 0,-1 0 0 0 0,1 1 0 0 0,0-1 0 0 0,-1 0 1 0 0,1 1-1 0 0,-1-1 0 0 0,1 0 0 0 0,-1 0 0 0 0,1 0 0 0 0,-1 0 0 0 0,1-1 0 0 0,0 1 0 0 0,-1 0 0 0 0,1-1 0 0 0,-1 1 1 0 0,1 0-1 0 0,0-1 0 0 0,-1 0 0 0 0,1 1 0 0 0,0-1 0 0 0,-1 0 0 0 0,1 0 0 0 0,0 0 0 0 0,-1-1 0 0 0,0 0-294 0 0,1 0 0 0 0,0-1 0 0 0,0 1 1 0 0,0 0-1 0 0,0-1 0 0 0,0 1 0 0 0,1-1 0 0 0,-1 1 0 0 0,1-1 0 0 0,0 1 0 0 0,-1-1 0 0 0,1 1 0 0 0,0-1 0 0 0,1-3 0 0 0,1-22-5060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0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7553 0 0,'0'0'9395'0'0,"13"-7"-8949"0"0,38-23-162 0 0,-49 29-260 0 0,-1 0 0 0 0,1 0 1 0 0,0 0-1 0 0,-1 0 0 0 0,1 1 0 0 0,0-1 0 0 0,0 0 0 0 0,-1 1 0 0 0,1-1 0 0 0,0 1 0 0 0,0 0 0 0 0,0-1 1 0 0,0 1-1 0 0,0 0 0 0 0,0 0 0 0 0,0 0 0 0 0,0 0 0 0 0,0 1 0 0 0,-1-1 0 0 0,1 1 0 0 0,0-1 1 0 0,0 1-1 0 0,0-1 0 0 0,0 1 0 0 0,-1 0 0 0 0,1 0 0 0 0,0 0 0 0 0,-1 0 0 0 0,1 0 0 0 0,-1 0 0 0 0,1 0 1 0 0,-1 1-1 0 0,0-1 0 0 0,1 1 0 0 0,-1-1 0 0 0,0 1 0 0 0,0-1 0 0 0,0 1 0 0 0,0-1 0 0 0,0 1 0 0 0,0 0 1 0 0,0 0-1 0 0,-1 0 0 0 0,1-1 0 0 0,0 5 0 0 0,1 4 115 0 0,1 1-1 0 0,-2-1 1 0 0,0 1-1 0 0,0-1 1 0 0,-1 20-1 0 0,-1-25-35 0 0,0-1-1 0 0,0 0 0 0 0,0 1 0 0 0,0-1 0 0 0,0 0 0 0 0,-1 1 0 0 0,0-1 0 0 0,0 0 1 0 0,0 0-1 0 0,-4 5 0 0 0,-9 18 770 0 0,15-26-879 0 0,0-1 0 0 0,0 1 0 0 0,0-1-1 0 0,0 1 1 0 0,0-1 0 0 0,0 1 0 0 0,0-1 0 0 0,0 1 0 0 0,1-1-1 0 0,-1 1 1 0 0,0-1 0 0 0,0 1 0 0 0,1-1 0 0 0,-1 1 0 0 0,0-1 0 0 0,0 0-1 0 0,1 1 1 0 0,-1-1 0 0 0,1 1 0 0 0,-1-1 0 0 0,0 0 0 0 0,1 1-1 0 0,-1-1 1 0 0,1 0 0 0 0,-1 1 0 0 0,1-1 0 0 0,-1 0 0 0 0,1 0 0 0 0,-1 0-1 0 0,1 1 1 0 0,-1-1 0 0 0,1 0 0 0 0,-1 0 0 0 0,1 0 0 0 0,-1 0 0 0 0,1 0-1 0 0,-1 0 1 0 0,1 0 0 0 0,-1 0 0 0 0,2 0 0 0 0,24 1-34 0 0,-25-1 29 0 0,33 1-422 0 0,28-1-1603 0 0,-19-3-3058 0 0,-11-1-1710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1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82 2752 0 0,'0'0'10663'0'0,"0"-6"-9679"0"0,-4-14 70 0 0,-1 41 513 0 0,-1 50 53 0 0,6-67-1582 0 0,0 0-1 0 0,1 0 1 0 0,-1 0-1 0 0,1 0 0 0 0,0-1 1 0 0,0 1-1 0 0,0 0 0 0 0,1 0 1 0 0,-1-1-1 0 0,1 1 1 0 0,0-1-1 0 0,0 0 0 0 0,0 1 1 0 0,0-1-1 0 0,0 0 0 0 0,1 0 1 0 0,0 0-1 0 0,-1-1 1 0 0,1 1-1 0 0,0-1 0 0 0,0 1 1 0 0,1-1-1 0 0,-1 0 0 0 0,0 0 1 0 0,1 0-1 0 0,-1-1 1 0 0,1 1-1 0 0,0-1 0 0 0,-1 0 1 0 0,5 1-1 0 0,-1-1 29 0 0,-1 0 0 0 0,0 0 0 0 0,0 0 0 0 0,1-1 1 0 0,-1 0-1 0 0,0 0 0 0 0,0 0 0 0 0,1-1 0 0 0,-1 0 0 0 0,0 0 0 0 0,0-1 0 0 0,0 0 0 0 0,0 0 0 0 0,0 0 0 0 0,0-1 0 0 0,0 0 0 0 0,-1 0 1 0 0,6-4-1 0 0,-4 1-29 0 0,0-1 0 0 0,0 0 0 0 0,0-1 0 0 0,-1 1 0 0 0,-1-1 1 0 0,1 0-1 0 0,-1-1 0 0 0,7-16 0 0 0,-9 18-7 0 0,0 1-1 0 0,-1 0 1 0 0,0-1-1 0 0,0 1 0 0 0,-1-1 1 0 0,0 0-1 0 0,0 1 1 0 0,-1-1-1 0 0,1 0 1 0 0,-1 0-1 0 0,-1 0 0 0 0,1 1 1 0 0,-4-13-1 0 0,4 17 14 0 0,0 1-1 0 0,-1 0 1 0 0,1-1-1 0 0,-1 1 1 0 0,1 0-1 0 0,-1 0 1 0 0,0-1-1 0 0,1 1 1 0 0,-1 0-1 0 0,0 0 0 0 0,0 0 1 0 0,0 0-1 0 0,1-1 1 0 0,-1 1-1 0 0,-1 1 1 0 0,1-1-1 0 0,0 0 1 0 0,-1-1-1 0 0,1 2-23 0 0,0 0-1 0 0,0 0 1 0 0,1 0-1 0 0,-1 0 1 0 0,0 0-1 0 0,0 0 1 0 0,1 0-1 0 0,-1 0 1 0 0,0 0-1 0 0,0 0 1 0 0,1 0-1 0 0,-1 1 1 0 0,0-1-1 0 0,0 0 1 0 0,1 1-1 0 0,-1-1 1 0 0,0 0-1 0 0,1 1 1 0 0,-1-1-1 0 0,1 1 1 0 0,-1-1 0 0 0,1 1-1 0 0,-2 0 1 0 0,-1 3-27 0 0,0 0 1 0 0,0 0-1 0 0,0 0 1 0 0,0 1-1 0 0,1-1 1 0 0,-1 1-1 0 0,-2 7 1 0 0,1 4-24 0 0,0 0 1 0 0,2 1-1 0 0,-1-1 1 0 0,2 1-1 0 0,0 0 1 0 0,1-1-1 0 0,1 1 1 0 0,4 22-1 0 0,33 132 34 0 0,-36-164-5 0 0,22 71 26 0 0,-15-56 59 0 0,-2 0-1 0 0,0 1 1 0 0,-1 0-1 0 0,-2 0 1 0 0,0 0-1 0 0,-1 1 1 0 0,-2 43-1 0 0,-1-66-75 0 0,0 0 0 0 0,0 0-1 0 0,0 0 1 0 0,0 0 0 0 0,0 0-1 0 0,0 0 1 0 0,0 0 0 0 0,-1 0-1 0 0,1 0 1 0 0,0 0-1 0 0,-1 0 1 0 0,1-1 0 0 0,-1 1-1 0 0,1 0 1 0 0,-1 0 0 0 0,1 0-1 0 0,-1-1 1 0 0,1 1 0 0 0,-1 0-1 0 0,0-1 1 0 0,0 1-1 0 0,1 0 1 0 0,-1-1 0 0 0,0 1-1 0 0,0-1 1 0 0,1 1 0 0 0,-1-1-1 0 0,0 1 1 0 0,0-1-1 0 0,0 0 1 0 0,0 0 0 0 0,0 1-1 0 0,0-1 1 0 0,0 0 0 0 0,0 0-1 0 0,0 0 1 0 0,0 0 0 0 0,0 0-1 0 0,0 0 1 0 0,1 0-1 0 0,-1 0 1 0 0,0 0 0 0 0,0-1-1 0 0,0 1 1 0 0,0 0 0 0 0,0-1-1 0 0,0 1 1 0 0,0 0-1 0 0,0-1 1 0 0,1 1 0 0 0,-1-1-1 0 0,0 1 1 0 0,0-1 0 0 0,1 0-1 0 0,-2 0 1 0 0,-3-3-210 0 0,0 1-1 0 0,0-1 1 0 0,0 0 0 0 0,1 0 0 0 0,-1 0-1 0 0,1-1 1 0 0,-5-6 0 0 0,0-5-722 0 0,-10-14-1349 0 0,4 6-2980 0 0,-6-8-4654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1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7585 0 0,'0'0'10061'0'0,"8"-4"-9965"0"0,-6 3-40 0 0,7-3-84 0 0,1 0 1 0 0,0 0-1 0 0,0 1 1 0 0,15-4-1 0 0,-24 7 61 0 0,1-1 0 0 0,-1 1-1 0 0,1 0 1 0 0,-1-1 0 0 0,1 1-1 0 0,-1 0 1 0 0,1 0 0 0 0,0 0 0 0 0,-1 0-1 0 0,1 0 1 0 0,-1 0 0 0 0,1 1-1 0 0,-1-1 1 0 0,1 0 0 0 0,-1 1 0 0 0,1-1-1 0 0,-1 1 1 0 0,0 0 0 0 0,1-1-1 0 0,-1 1 1 0 0,0 0 0 0 0,1 0 0 0 0,-1 0-1 0 0,0 0 1 0 0,0 0 0 0 0,0 0 0 0 0,0 0-1 0 0,0 0 1 0 0,0 1 0 0 0,0-1-1 0 0,0 0 1 0 0,0 0 0 0 0,0 1 0 0 0,-1-1-1 0 0,1 1 1 0 0,-1-1 0 0 0,1 1-1 0 0,-1-1 1 0 0,0 1 0 0 0,1-1 0 0 0,-1 1-1 0 0,0-1 1 0 0,0 1 0 0 0,0 2-1 0 0,0 0 24 0 0,0-1 0 0 0,0 0-1 0 0,0 0 1 0 0,0 1 0 0 0,1-1-1 0 0,-1 0 1 0 0,1 0 0 0 0,0 0-1 0 0,0 0 1 0 0,0 0 0 0 0,0 0-1 0 0,1 0 1 0 0,-1 0 0 0 0,1 0-1 0 0,2 2 1 0 0,0-1-68 0 0,0-1 0 0 0,0 1 0 0 0,1-1 0 0 0,-1 0 0 0 0,1-1 0 0 0,0 1 0 0 0,5 2 0 0 0,11 5 252 0 0,-19-9-198 0 0,0 0 1 0 0,0 0-1 0 0,0 1 0 0 0,-1-1 1 0 0,1 0-1 0 0,0 1 0 0 0,0-1 1 0 0,-1 1-1 0 0,1 0 0 0 0,-1 0 0 0 0,0-1 1 0 0,1 1-1 0 0,-1 0 0 0 0,0 0 1 0 0,0 0-1 0 0,0 1 0 0 0,0-1 1 0 0,-1 0-1 0 0,1 0 0 0 0,0 0 0 0 0,-1 0 1 0 0,0 1-1 0 0,1-1 0 0 0,-1 0 1 0 0,0 1-1 0 0,0-1 0 0 0,-1 0 1 0 0,1 0-1 0 0,0 1 0 0 0,-1-1 0 0 0,1 0 1 0 0,-1 0-1 0 0,-1 4 0 0 0,0-2-10 0 0,1 0 0 0 0,-2 0 0 0 0,1 0 0 0 0,0 0 0 0 0,-1 0 0 0 0,1-1 0 0 0,-1 1 0 0 0,0-1 0 0 0,0 0 0 0 0,-1 1-1 0 0,1-1 1 0 0,0-1 0 0 0,-1 1 0 0 0,0-1 0 0 0,0 1 0 0 0,-8 2 0 0 0,1-1-14 0 0,-1 0 0 0 0,0-1 0 0 0,0-1-1 0 0,-21 2 1 0 0,29-3-301 0 0,0-1-1 0 0,0 0 1 0 0,-1 0-1 0 0,1 0 1 0 0,0-1 0 0 0,0 1-1 0 0,0-1 1 0 0,0 0-1 0 0,0 0 1 0 0,0-1 0 0 0,0 1-1 0 0,0-1 1 0 0,0 0-1 0 0,1 0 1 0 0,-1 0-1 0 0,1 0 1 0 0,-6-5 0 0 0,-1-6-4700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2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4880 0 0,'0'0'11778'0'0,"-8"13"-11207"0"0,-24 40-38 0 0,30-50-492 0 0,1 0 1 0 0,-1 0 0 0 0,1 1 0 0 0,0-1 0 0 0,0 0-1 0 0,0 1 1 0 0,0-1 0 0 0,1 1 0 0 0,0-1-1 0 0,-1 1 1 0 0,1-1 0 0 0,0 1 0 0 0,1-1 0 0 0,-1 1-1 0 0,1-1 1 0 0,-1 1 0 0 0,1-1 0 0 0,0 0-1 0 0,0 1 1 0 0,0-1 0 0 0,1 0 0 0 0,-1 0 0 0 0,1 0-1 0 0,0 0 1 0 0,0 0 0 0 0,3 3 0 0 0,-2-2-23 0 0,0-1 1 0 0,0 1 0 0 0,1-1 0 0 0,0 0 0 0 0,-1 0-1 0 0,1-1 1 0 0,0 1 0 0 0,1-1 0 0 0,-1 0-1 0 0,0 0 1 0 0,0 0 0 0 0,1-1 0 0 0,0 1-1 0 0,-1-1 1 0 0,1 0 0 0 0,6 0 0 0 0,-1 0 81 0 0,0-2 1 0 0,0 1-1 0 0,0-1 0 0 0,0-1 1 0 0,0 0-1 0 0,0 0 1 0 0,0-1-1 0 0,-1 0 1 0 0,17-8-1 0 0,-23 9-76 0 0,1 0-1 0 0,-1 0 1 0 0,0 0 0 0 0,0 0-1 0 0,0-1 1 0 0,0 1 0 0 0,0-1 0 0 0,0 1-1 0 0,-1-1 1 0 0,1 0 0 0 0,-1 0-1 0 0,0 0 1 0 0,0-1 0 0 0,0 1-1 0 0,0 0 1 0 0,-1-1 0 0 0,1 1-1 0 0,-1-1 1 0 0,0 0 0 0 0,0 1-1 0 0,0-1 1 0 0,-1 0 0 0 0,1 0-1 0 0,-1 1 1 0 0,0-1 0 0 0,0 0 0 0 0,0 0-1 0 0,-2-6 1 0 0,2 7 6 0 0,-1 1 0 0 0,0-1 0 0 0,0 1 0 0 0,0-1 0 0 0,0 1 0 0 0,-1 0 0 0 0,1 0-1 0 0,-1 0 1 0 0,1-1 0 0 0,-1 1 0 0 0,0 1 0 0 0,1-1 0 0 0,-1 0 0 0 0,0 0 0 0 0,0 1 0 0 0,-1-1 0 0 0,1 1 0 0 0,0 0 0 0 0,0-1 0 0 0,-1 1 0 0 0,1 0 0 0 0,-1 0 0 0 0,1 1 0 0 0,-5-2 0 0 0,5 2-27 0 0,1-1 0 0 0,-1 1 1 0 0,1 0-1 0 0,-1 0 1 0 0,1 0-1 0 0,-1 0 0 0 0,1 0 1 0 0,-1 0-1 0 0,1 0 1 0 0,-1 1-1 0 0,1-1 1 0 0,0 0-1 0 0,-1 1 0 0 0,1 0 1 0 0,-1-1-1 0 0,1 1 1 0 0,0 0-1 0 0,0-1 1 0 0,-1 1-1 0 0,1 0 0 0 0,0 0 1 0 0,0 0-1 0 0,0 0 1 0 0,0 0-1 0 0,0 0 0 0 0,0 0 1 0 0,0 1-1 0 0,0-1 1 0 0,0 0-1 0 0,1 0 1 0 0,-1 1-1 0 0,1-1 0 0 0,-1 0 1 0 0,1 1-1 0 0,-1-1 1 0 0,1 1-1 0 0,0-1 1 0 0,-1 1-1 0 0,1-1 0 0 0,0 1 1 0 0,0-1-1 0 0,0 1 1 0 0,0 1-1 0 0,2 14-23 0 0,1-1-1 0 0,0 1 1 0 0,1-1 0 0 0,1 0-1 0 0,0 0 1 0 0,1 0 0 0 0,1-1 0 0 0,12 20-1 0 0,-8-12 65 0 0,0 1 0 0 0,13 41 0 0 0,-22-58 29 0 0,-1 1 0 0 0,1 0 0 0 0,-1 0 0 0 0,-1-1 0 0 0,1 1 0 0 0,-1 0 0 0 0,-1 0 0 0 0,1 0 0 0 0,-1 0 0 0 0,-1 0 0 0 0,0-1 0 0 0,0 1 0 0 0,-3 7 0 0 0,1-7-2 0 0,0 0 1 0 0,-1-1-1 0 0,0 1 0 0 0,0-1 0 0 0,-1 0 0 0 0,0-1 0 0 0,0 1 0 0 0,-1-1 0 0 0,0 0 0 0 0,0-1 0 0 0,0 0 0 0 0,-1 0 0 0 0,1 0 0 0 0,-1-1 0 0 0,0 0 0 0 0,0-1 0 0 0,-1 1 0 0 0,1-2 0 0 0,-1 1 0 0 0,0-1 0 0 0,-10 1 0 0 0,17-3-152 0 0,1 0-1 0 0,0 0 0 0 0,-1 0 0 0 0,1 0 1 0 0,0-1-1 0 0,-1 1 0 0 0,1 0 1 0 0,0-1-1 0 0,0 1 0 0 0,-1 0 1 0 0,1-1-1 0 0,0 0 0 0 0,0 1 1 0 0,0-1-1 0 0,0 0 0 0 0,0 0 1 0 0,0 1-1 0 0,0-1 0 0 0,0 0 0 0 0,0 0 1 0 0,0 0-1 0 0,0 0 0 0 0,0 0 1 0 0,1 0-1 0 0,-1-1 0 0 0,0 1 1 0 0,1 0-1 0 0,-1 0 0 0 0,1 0 1 0 0,-1-1-1 0 0,1 1 0 0 0,0 0 1 0 0,-1-3-1 0 0,-2-49-5360 0 0,6 26-944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2:57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54 52 0 0,'0'0'13017'0'0,"4"-6"-12265"0"0,14-18-72 0 0,-44 40 3598 0 0,19-13-4223 0 0,0 1 1 0 0,0 0 0 0 0,0 1 0 0 0,-12 10-1 0 0,17-14-38 0 0,1 0 0 0 0,-1 1 1 0 0,1-1-1 0 0,0 1 0 0 0,0 0 0 0 0,0-1 0 0 0,0 1 0 0 0,0 0 0 0 0,0 0 0 0 0,0 0 0 0 0,1-1 0 0 0,-1 1 0 0 0,0 0 0 0 0,1 0 0 0 0,0 0 0 0 0,-1 0 0 0 0,1 0 0 0 0,0 0 0 0 0,0 0 0 0 0,0 0 0 0 0,0 0 0 0 0,1 0 0 0 0,-1 0 0 0 0,1 0 0 0 0,-1 0 0 0 0,1 2 0 0 0,1-2 46 0 0,-1-1 0 0 0,1 1 0 0 0,-1-1 0 0 0,1 0 0 0 0,-1 1-1 0 0,1-1 1 0 0,0 0 0 0 0,-1 0 0 0 0,1 0 0 0 0,0 0 0 0 0,0 0 0 0 0,0 0 0 0 0,0-1 0 0 0,0 1-1 0 0,0-1 1 0 0,0 1 0 0 0,0-1 0 0 0,0 0 0 0 0,0 0 0 0 0,0 0 0 0 0,4 0 0 0 0,45-4 517 0 0,-48 3-553 0 0,1-1-1 0 0,-1 1 1 0 0,0-1-1 0 0,1 0 0 0 0,-1 0 1 0 0,0 0-1 0 0,0-1 1 0 0,-1 1-1 0 0,1-1 1 0 0,0 0-1 0 0,-1 1 0 0 0,1-1 1 0 0,-1 0-1 0 0,0 0 1 0 0,0-1-1 0 0,2-4 1 0 0,-2 5-8 0 0,-1 1 1 0 0,1-1 0 0 0,-1 0-1 0 0,0 0 1 0 0,0 0-1 0 0,0 0 1 0 0,-1 0 0 0 0,1 0-1 0 0,-1 0 1 0 0,0 0 0 0 0,1 0-1 0 0,-1 0 1 0 0,-1 0 0 0 0,1 0-1 0 0,0-1 1 0 0,-1 1 0 0 0,1 0-1 0 0,-1 0 1 0 0,0 0-1 0 0,0 1 1 0 0,-2-4 0 0 0,2 4-10 0 0,-1 0 0 0 0,0 0 0 0 0,0 0 0 0 0,0 1 0 0 0,-1-1 0 0 0,1 1 0 0 0,0-1 0 0 0,-1 1 0 0 0,1 0 0 0 0,-1 0 0 0 0,1 0 0 0 0,-1 0 0 0 0,1 0 0 0 0,-1 1 0 0 0,0-1 0 0 0,1 1 0 0 0,-1 0 0 0 0,0-1 0 0 0,1 1 0 0 0,-1 0 0 0 0,0 1 0 0 0,1-1 0 0 0,-1 0 0 0 0,0 1 0 0 0,1 0 0 0 0,-1-1 0 0 0,-2 3 0 0 0,-2-2-14 0 0,1 1 0 0 0,0 1-1 0 0,0-1 1 0 0,0 1-1 0 0,0 0 1 0 0,0 0 0 0 0,1 1-1 0 0,-1 0 1 0 0,1 0 0 0 0,-6 6-1 0 0,9-8 3 0 0,0 1 0 0 0,-1-1-1 0 0,1 1 1 0 0,0 0 0 0 0,0 0-1 0 0,1 0 1 0 0,-1 0 0 0 0,1 0-1 0 0,-1 0 1 0 0,1 1-1 0 0,0-1 1 0 0,0 0 0 0 0,0 1-1 0 0,1-1 1 0 0,-1 1 0 0 0,1-1-1 0 0,0 1 1 0 0,0 3 0 0 0,1-5 6 0 0,0 0 0 0 0,0 0 1 0 0,0 0-1 0 0,0 0 1 0 0,0 0-1 0 0,0 0 0 0 0,1-1 1 0 0,-1 1-1 0 0,1 0 1 0 0,0-1-1 0 0,-1 1 0 0 0,1-1 1 0 0,0 1-1 0 0,0-1 1 0 0,0 0-1 0 0,0 0 0 0 0,0 0 1 0 0,0 0-1 0 0,0 0 1 0 0,0 0-1 0 0,0-1 0 0 0,0 1 1 0 0,0-1-1 0 0,1 1 0 0 0,-1-1 1 0 0,0 0-1 0 0,0 0 1 0 0,3 0-1 0 0,4 1 27 0 0,-1-1 1 0 0,0 0-1 0 0,1-1 1 0 0,-1 1-1 0 0,0-2 0 0 0,0 1 1 0 0,0-1-1 0 0,12-4 0 0 0,-18 5-24 0 0,1 1 0 0 0,-1-1 0 0 0,0-1 0 0 0,1 1 0 0 0,-1 0 0 0 0,0 0 0 0 0,0-1 0 0 0,0 1 0 0 0,0-1 0 0 0,0 0 0 0 0,0 0 0 0 0,0 0 0 0 0,-1 0 0 0 0,1 0 0 0 0,-1 0 0 0 0,1 0 0 0 0,-1 0 0 0 0,0 0 0 0 0,0-1 0 0 0,0 1 0 0 0,0-1-1 0 0,0 1 1 0 0,0-1 0 0 0,-1 1 0 0 0,1-1 0 0 0,-1 1 0 0 0,0-1 0 0 0,1 1 0 0 0,-1-1 0 0 0,-1-4 0 0 0,1 5-5 0 0,0 1 0 0 0,-1-1 1 0 0,1 1-1 0 0,0-1 0 0 0,-1 1 0 0 0,1-1 0 0 0,-1 1 0 0 0,0-1 0 0 0,1 1 0 0 0,-1 0 1 0 0,0-1-1 0 0,0 1 0 0 0,0 0 0 0 0,0 0 0 0 0,0-1 0 0 0,0 1 0 0 0,0 0 0 0 0,-1 0 1 0 0,1 0-1 0 0,0 0 0 0 0,0 1 0 0 0,-3-2 0 0 0,0 0-8 0 0,1 1 1 0 0,0 1-1 0 0,0-1 0 0 0,-1 0 0 0 0,1 1 0 0 0,0-1 1 0 0,-1 1-1 0 0,1 0 0 0 0,-1 1 0 0 0,-4-1 1 0 0,2 1-11 0 0,-1 1 1 0 0,0-1 0 0 0,0 1-1 0 0,1 0 1 0 0,-1 1 0 0 0,1 0-1 0 0,-1 0 1 0 0,1 0-1 0 0,-11 8 1 0 0,14-8 7 0 0,0 0 0 0 0,0 0 1 0 0,0 0-1 0 0,1 1 0 0 0,-1-1 0 0 0,1 1 0 0 0,0 0 0 0 0,-1-1 0 0 0,2 1 1 0 0,-1 0-1 0 0,0 0 0 0 0,1 0 0 0 0,0 1 0 0 0,0-1 0 0 0,-1 6 0 0 0,2-8 16 0 0,1-1-1 0 0,-1 1 0 0 0,0 0 1 0 0,0 0-1 0 0,1-1 0 0 0,-1 1 0 0 0,1-1 1 0 0,0 1-1 0 0,-1 0 0 0 0,1-1 1 0 0,0 1-1 0 0,0-1 0 0 0,0 0 1 0 0,0 1-1 0 0,0-1 0 0 0,0 0 0 0 0,0 1 1 0 0,0-1-1 0 0,1 0 0 0 0,-1 0 1 0 0,0 0-1 0 0,1 0 0 0 0,-1 0 0 0 0,1 0 1 0 0,-1-1-1 0 0,1 1 0 0 0,0 0 1 0 0,-1-1-1 0 0,1 1 0 0 0,0-1 1 0 0,-1 0-1 0 0,1 1 0 0 0,0-1 0 0 0,-1 0 1 0 0,1 0-1 0 0,0 0 0 0 0,-1 0 1 0 0,1-1-1 0 0,2 1 0 0 0,4-1 36 0 0,0 0 0 0 0,0 0 0 0 0,0 0 0 0 0,0-1 0 0 0,0-1 0 0 0,0 1 0 0 0,-1-1 1 0 0,11-5-1 0 0,-15 6-35 0 0,-1 1 0 0 0,1 0 0 0 0,-1 0 1 0 0,1-1-1 0 0,-1 0 0 0 0,1 1 0 0 0,-1-1 1 0 0,0 0-1 0 0,0 0 0 0 0,0 0 1 0 0,0 0-1 0 0,0-1 0 0 0,-1 1 0 0 0,1-1 1 0 0,0 1-1 0 0,-1-1 0 0 0,0 1 0 0 0,0-1 1 0 0,0 0-1 0 0,0 1 0 0 0,0-1 0 0 0,0 0 1 0 0,-1 0-1 0 0,1 0 0 0 0,-1 0 1 0 0,0-4-1 0 0,-1 6-8 0 0,1-1 0 0 0,-1 1 0 0 0,0-1 1 0 0,0 1-1 0 0,0 0 0 0 0,0-1 0 0 0,-1 1 1 0 0,1 0-1 0 0,0 0 0 0 0,0 0 0 0 0,-1 0 0 0 0,1 0 1 0 0,0 0-1 0 0,-1 0 0 0 0,1 0 0 0 0,-1 0 0 0 0,0 1 1 0 0,1-1-1 0 0,-1 1 0 0 0,1-1 0 0 0,-1 1 1 0 0,0 0-1 0 0,0-1 0 0 0,1 1 0 0 0,-1 0 0 0 0,0 0 1 0 0,1 0-1 0 0,-1 0 0 0 0,0 1 0 0 0,-1-1 0 0 0,-4 1-14 0 0,0-1 0 0 0,0 1-1 0 0,0 0 1 0 0,0 0-1 0 0,0 1 1 0 0,-7 2-1 0 0,7 0 4 0 0,1-1 0 0 0,-1 1 0 0 0,1 0 0 0 0,-1 1 0 0 0,2-1 0 0 0,-10 10 0 0 0,13-12 5 0 0,0 0 0 0 0,0 0 0 0 0,0 1 0 0 0,1-1 0 0 0,-1 0 0 0 0,1 0 1 0 0,0 1-1 0 0,0-1 0 0 0,0 1 0 0 0,0-1 0 0 0,0 1 0 0 0,0-1 0 0 0,1 1 0 0 0,-1 0 1 0 0,1-1-1 0 0,0 1 0 0 0,-1 0 0 0 0,1-1 0 0 0,1 1 0 0 0,-1 0 0 0 0,1 5 0 0 0,0-7 17 0 0,0 1-1 0 0,1-1 1 0 0,-1 1-1 0 0,0-1 0 0 0,1 1 1 0 0,-1-1-1 0 0,1 0 1 0 0,-1 0-1 0 0,1 0 0 0 0,-1 0 1 0 0,1 0-1 0 0,0 0 1 0 0,0 0-1 0 0,-1 0 0 0 0,1-1 1 0 0,0 1-1 0 0,0-1 1 0 0,0 1-1 0 0,0-1 0 0 0,0 0 1 0 0,0 0-1 0 0,0 1 1 0 0,0-2-1 0 0,2 1 0 0 0,48-2 335 0 0,-43 0-297 0 0,1 0 1 0 0,0 0 0 0 0,-1-1-1 0 0,1-1 1 0 0,-1 1 0 0 0,16-10-1 0 0,-22 12-32 0 0,-1-1 0 0 0,1 1 0 0 0,-1 0 0 0 0,0-1-1 0 0,1 0 1 0 0,-1 1 0 0 0,0-1 0 0 0,0 0-1 0 0,0 0 1 0 0,0 0 0 0 0,0 0 0 0 0,-1-1 0 0 0,1 1-1 0 0,-1 0 1 0 0,1-1 0 0 0,-1 1 0 0 0,0-1 0 0 0,0 0-1 0 0,0 1 1 0 0,0-1 0 0 0,0 0 0 0 0,-1 1 0 0 0,1-1-1 0 0,-1 0 1 0 0,0 0 0 0 0,0 0 0 0 0,0 1-1 0 0,-1-5 1 0 0,0 5-17 0 0,0 1 0 0 0,0-1-1 0 0,0 0 1 0 0,-1 1 0 0 0,1-1-1 0 0,0 1 1 0 0,-1 0 0 0 0,0-1-1 0 0,1 1 1 0 0,-1 0 0 0 0,0 0-1 0 0,1 0 1 0 0,-1 0-1 0 0,0 0 1 0 0,0 1 0 0 0,0-1-1 0 0,0 0 1 0 0,0 1 0 0 0,0 0-1 0 0,0-1 1 0 0,0 1 0 0 0,0 0-1 0 0,0 0 1 0 0,0 0 0 0 0,0 0-1 0 0,-4 1 1 0 0,-1-1-16 0 0,-1 1 0 0 0,0-1 0 0 0,0 1 0 0 0,1 1-1 0 0,-1 0 1 0 0,-7 2 0 0 0,8 0 9 0 0,-1 0 1 0 0,1 0-1 0 0,0 1 0 0 0,0 0 0 0 0,-11 10 1 0 0,16-14 0 0 0,0 1 1 0 0,0 1 0 0 0,0-1 0 0 0,0 0 0 0 0,0 0-1 0 0,1 1 1 0 0,-1-1 0 0 0,1 1 0 0 0,-1-1 0 0 0,1 1-1 0 0,0 0 1 0 0,0-1 0 0 0,0 1 0 0 0,0 0 0 0 0,1 0 0 0 0,-1 0-1 0 0,1 0 1 0 0,0 0 0 0 0,0-1 0 0 0,0 5 0 0 0,0-5 8 0 0,1-1 0 0 0,0 0 0 0 0,0 1 1 0 0,0-1-1 0 0,0 0 0 0 0,0 0 1 0 0,0 0-1 0 0,0 0 0 0 0,1 0 1 0 0,-1 0-1 0 0,0 0 0 0 0,0 0 0 0 0,1 0 1 0 0,-1-1-1 0 0,1 1 0 0 0,-1 0 1 0 0,0-1-1 0 0,1 1 0 0 0,-1-1 1 0 0,1 0-1 0 0,0 1 0 0 0,-1-1 1 0 0,1 0-1 0 0,-1 0 0 0 0,1 0 0 0 0,-1 0 1 0 0,1 0-1 0 0,-1-1 0 0 0,1 1 1 0 0,-1 0-1 0 0,1-1 0 0 0,1 0 1 0 0,50-12 167 0 0,-46 9-155 0 0,-1 1 0 0 0,1-1 0 0 0,-1 0 0 0 0,1 0 0 0 0,-1-1 0 0 0,7-8 0 0 0,-11 12-9 0 0,0-1 0 0 0,0 0 1 0 0,-1 0-1 0 0,1 0 0 0 0,-1 0 0 0 0,1 0 0 0 0,-1 0 1 0 0,0 0-1 0 0,0-1 0 0 0,0 1 0 0 0,0 0 1 0 0,0-1-1 0 0,0 1 0 0 0,-1-1 0 0 0,1 1 0 0 0,-1-1 1 0 0,0 1-1 0 0,1-1 0 0 0,-1 1 0 0 0,0-1 1 0 0,-1 1-1 0 0,1-1 0 0 0,-1-2 0 0 0,0 4-8 0 0,0-1-1 0 0,0 1 1 0 0,-1-1-1 0 0,1 1 1 0 0,-1 0-1 0 0,1 0 1 0 0,-1 0-1 0 0,1 0 1 0 0,-1 0-1 0 0,1 0 1 0 0,-1 0-1 0 0,0 0 1 0 0,0 1-1 0 0,1-1 0 0 0,-1 0 1 0 0,0 1-1 0 0,0 0 1 0 0,0-1-1 0 0,0 1 1 0 0,1 0-1 0 0,-1 0 1 0 0,0 0-1 0 0,0 0 1 0 0,0 1-1 0 0,0-1 1 0 0,0 0-1 0 0,-2 2 1 0 0,-4-1-20 0 0,0 0 0 0 0,1 1 0 0 0,0 0 0 0 0,-1 0 0 0 0,-11 5 0 0 0,-21 22-14 0 0,39-27 31 0 0,-1 0 1 0 0,0-1 0 0 0,0 1-1 0 0,0 0 1 0 0,1 0 0 0 0,-1 0-1 0 0,1 1 1 0 0,0-1 0 0 0,0 0-1 0 0,-1 1 1 0 0,2-1-1 0 0,-1 0 1 0 0,0 1 0 0 0,0-1-1 0 0,1 1 1 0 0,-1 3 0 0 0,1-5 4 0 0,0 0 0 0 0,1 0-1 0 0,-1 0 1 0 0,1 0 0 0 0,-1-1 0 0 0,0 1 0 0 0,1 0 0 0 0,0 0 0 0 0,-1 0 0 0 0,1-1 0 0 0,-1 1 0 0 0,1 0 0 0 0,0-1 0 0 0,0 1 0 0 0,-1 0 0 0 0,1-1 0 0 0,0 1 0 0 0,0-1 0 0 0,0 1 0 0 0,0-1 0 0 0,-1 1 0 0 0,1-1 0 0 0,0 0-1 0 0,0 0 1 0 0,0 1 0 0 0,0-1 0 0 0,0 0 0 0 0,0 0 0 0 0,0 0 0 0 0,1 0 0 0 0,36 2 133 0 0,-33-2-92 0 0,4-1-4 0 0,0 0 0 0 0,-1-1 0 0 0,1 1-1 0 0,0-2 1 0 0,-1 1 0 0 0,0-1 0 0 0,1-1 0 0 0,-1 1-1 0 0,8-6 1 0 0,-13 8-31 0 0,0-1 0 0 0,0 1 0 0 0,-1-1-1 0 0,1 0 1 0 0,0 0 0 0 0,-1 1 0 0 0,0-2-1 0 0,1 1 1 0 0,-1 0 0 0 0,0 0 0 0 0,0-1 0 0 0,0 1-1 0 0,0-1 1 0 0,-1 0 0 0 0,1 1 0 0 0,-1-1-1 0 0,0 0 1 0 0,1 0 0 0 0,-1 0 0 0 0,-1 0 0 0 0,1 0-1 0 0,0 0 1 0 0,-1 0 0 0 0,1-1 0 0 0,-1 1 0 0 0,0 0-1 0 0,0 0 1 0 0,0 0 0 0 0,-1-4 0 0 0,0 6-7 0 0,0 0 1 0 0,0 0 0 0 0,0-1-1 0 0,0 1 1 0 0,0 0 0 0 0,0 0-1 0 0,0 0 1 0 0,0 0 0 0 0,0 0-1 0 0,0 1 1 0 0,0-1 0 0 0,-1 0-1 0 0,1 0 1 0 0,0 1 0 0 0,-1-1-1 0 0,1 1 1 0 0,-1-1 0 0 0,1 1-1 0 0,0 0 1 0 0,-1-1 0 0 0,1 1-1 0 0,-1 0 1 0 0,1 0 0 0 0,-1 0-1 0 0,1 0 1 0 0,-1 0 0 0 0,1 1-1 0 0,-1-1 1 0 0,1 0 0 0 0,-3 1-1 0 0,0 0-10 0 0,0 0 0 0 0,-1 0 1 0 0,1 0-1 0 0,0 0 0 0 0,-1 1 0 0 0,1 0 0 0 0,0-1 0 0 0,0 2 0 0 0,-4 1 0 0 0,7-2 3 0 0,-1-1 0 0 0,1 1 0 0 0,-1 0 0 0 0,1-1 0 0 0,0 1 0 0 0,-1 0 0 0 0,1 0 0 0 0,0 0 0 0 0,0 0 0 0 0,0 0 0 0 0,1 0 0 0 0,-1 0 0 0 0,0 1-1 0 0,1-1 1 0 0,0 0 0 0 0,-1 0 0 0 0,1 0 0 0 0,0 5 0 0 0,10 41-52 0 0,-8-43-213 0 0,-1 0 0 0 0,1 0 0 0 0,-1 0-1 0 0,0 1 1 0 0,0-1 0 0 0,0 0-1 0 0,-1 0 1 0 0,0 0 0 0 0,0 1 0 0 0,0-1-1 0 0,-3 9 1 0 0,-9 8-3741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2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7961 0 0,'0'0'11050'0'0,"-5"14"-11024"0"0,0-2-19 0 0,-1 2 1 0 0,0 0 0 0 0,1 1 1 0 0,1-1-1 0 0,1 1 0 0 0,-4 29 1 0 0,7-42 15 0 0,1-1-1 0 0,0 0 1 0 0,0 1 0 0 0,0-1 0 0 0,0 0 0 0 0,0 0 0 0 0,0 0-1 0 0,0 0 1 0 0,0 0 0 0 0,0 0 0 0 0,0 0 0 0 0,0 0 0 0 0,1 0-1 0 0,-1 0 1 0 0,0-1 0 0 0,1 1 0 0 0,-1 0 0 0 0,1-1 0 0 0,-1 1 0 0 0,0-1-1 0 0,1 0 1 0 0,-1 1 0 0 0,1-1 0 0 0,-1 0 0 0 0,1 0 0 0 0,-1 0-1 0 0,1 0 1 0 0,-1 0 0 0 0,1 0 0 0 0,1-1 0 0 0,52-2 752 0 0,-10-7-830 0 0,-20 0-2311 0 0,-9-5-5782 0 0,-11 4 464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3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7293 0 0,'0'0'12933'0'0,"0"65"-12641"0"0,2-45-292 0 0,1 0 0 0 0,2-4-684 0 0,-5 0-764 0 0,0-4-1257 0 0,0 10-5635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3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17 2736 0 0,'0'0'14946'0'0,"-2"-4"-14355"0"0,-7-8-121 0 0,2 20 42 0 0,-5 36 51 0 0,11-40-551 0 0,0 0-1 0 0,0 0 1 0 0,1 0 0 0 0,-1 0 0 0 0,1 0 0 0 0,0 0-1 0 0,0-1 1 0 0,0 1 0 0 0,1 0 0 0 0,-1 0-1 0 0,1 0 1 0 0,0 0 0 0 0,0 0 0 0 0,0-1 0 0 0,1 1-1 0 0,-1 0 1 0 0,1-1 0 0 0,0 1 0 0 0,0-1-1 0 0,0 0 1 0 0,1 1 0 0 0,-1-1 0 0 0,1 0 0 0 0,0-1-1 0 0,0 1 1 0 0,-1 0 0 0 0,2-1 0 0 0,-1 1 0 0 0,0-1-1 0 0,0 0 1 0 0,1 0 0 0 0,-1-1 0 0 0,1 1-1 0 0,0-1 1 0 0,0 1 0 0 0,-1-1 0 0 0,1 0 0 0 0,0-1-1 0 0,0 1 1 0 0,0-1 0 0 0,0 1 0 0 0,0-1-1 0 0,0 0 1 0 0,0-1 0 0 0,0 1 0 0 0,0-1 0 0 0,-1 0-1 0 0,8-2 1 0 0,-7 2 68 0 0,0-1-1 0 0,-1 0 1 0 0,1 0-1 0 0,0 0 0 0 0,-1 0 1 0 0,1-1-1 0 0,-1 1 1 0 0,0-1-1 0 0,0 0 1 0 0,0 0-1 0 0,0 0 0 0 0,-1 0 1 0 0,1-1-1 0 0,-1 1 1 0 0,0-1-1 0 0,0 1 1 0 0,0-1-1 0 0,0 0 1 0 0,-1 0-1 0 0,1 0 0 0 0,-1 0 1 0 0,0 0-1 0 0,0 0 1 0 0,-1 0-1 0 0,1 0 1 0 0,-1-5-1 0 0,0 9-58 0 0,-2 0-19 0 0,2 0-25 0 0,1 20-59 0 0,0-1 1 0 0,2 0-1 0 0,1-1 0 0 0,0 1 0 0 0,1 0 1 0 0,1-1-1 0 0,13 28 0 0 0,-15-36 109 0 0,0 0 0 0 0,-1 0 0 0 0,0 0 0 0 0,-1 0 1 0 0,0 0-1 0 0,-1 1 0 0 0,0-1 0 0 0,0 1 0 0 0,-1-1 0 0 0,0 1 0 0 0,-3 10 0 0 0,2-13 37 0 0,-1 0 0 0 0,0-1-1 0 0,-1 1 1 0 0,0-1 0 0 0,0 1-1 0 0,0-1 1 0 0,-1 0 0 0 0,0-1-1 0 0,-1 1 1 0 0,1-1 0 0 0,-1 1-1 0 0,0-1 1 0 0,-1-1 0 0 0,0 1-1 0 0,-6 4 1 0 0,1-1 27 0 0,-20 13 537 0 0,20-26-1171 0 0,7-17-1335 0 0,4-15-5281 0 0,3 12-793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4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7385 0 0,'0'0'9527'0'0,"-4"13"-9047"0"0,1-3-424 0 0,-2 1 53 0 0,1 0-1 0 0,0 1 0 0 0,1-1 1 0 0,1 1-1 0 0,0 0 1 0 0,0 0-1 0 0,1 0 0 0 0,1 20 1 0 0,1-30-116 0 0,-1-1 1 0 0,0 0 0 0 0,1 0 0 0 0,-1 0-1 0 0,1 0 1 0 0,-1 0 0 0 0,1 0 0 0 0,-1 0-1 0 0,1 0 1 0 0,0 0 0 0 0,-1 0 0 0 0,1 0-1 0 0,0 0 1 0 0,0 0 0 0 0,0 0 0 0 0,0 0-1 0 0,0-1 1 0 0,0 1 0 0 0,0 0 0 0 0,0-1-1 0 0,0 1 1 0 0,0-1 0 0 0,0 1 0 0 0,0-1-1 0 0,1 0 1 0 0,-1 1 0 0 0,0-1 0 0 0,0 0-1 0 0,0 0 1 0 0,1 0 0 0 0,-1 0 0 0 0,0 0-1 0 0,0 0 1 0 0,0 0 0 0 0,1 0 0 0 0,-1 0-1 0 0,1-1 1 0 0,56-17 107 0 0,-28 7-154 0 0,-29 11 56 0 0,1 0 1 0 0,-1-1-1 0 0,0 1 1 0 0,0 0 0 0 0,1 0-1 0 0,-1 0 1 0 0,0 0-1 0 0,0 0 1 0 0,1 0-1 0 0,-1 0 1 0 0,0 0-1 0 0,0 0 1 0 0,1 1 0 0 0,-1-1-1 0 0,0 0 1 0 0,0 1-1 0 0,0-1 1 0 0,0 1-1 0 0,0 0 1 0 0,1-1 0 0 0,-1 1-1 0 0,0 0 1 0 0,0-1-1 0 0,-1 1 1 0 0,1 0-1 0 0,0 0 1 0 0,0 0 0 0 0,1 1-1 0 0,-1 0 80 0 0,-1 1 1 0 0,1-1-1 0 0,-1 0 0 0 0,0 0 0 0 0,1 0 1 0 0,-1 0-1 0 0,0 0 0 0 0,0 0 0 0 0,0 0 0 0 0,0 0 1 0 0,-1 0-1 0 0,1 1 0 0 0,-1-1 0 0 0,1 0 1 0 0,-2 3-1 0 0,1-2-18 0 0,-1 1 0 0 0,1-1 0 0 0,0 1 0 0 0,-1-1 0 0 0,0 1 0 0 0,0-1-1 0 0,0 0 1 0 0,0 0 0 0 0,-1 0 0 0 0,1 0 0 0 0,-1-1 0 0 0,1 1 0 0 0,-1-1 0 0 0,0 1 0 0 0,0-1 0 0 0,0 0 0 0 0,-1 0 0 0 0,1 0 0 0 0,0-1 0 0 0,-6 3 0 0 0,8-4-199 0 0,-1 0 1 0 0,1 0-1 0 0,-1 0 1 0 0,0 0 0 0 0,1 0-1 0 0,-1 0 1 0 0,1-1 0 0 0,-1 1-1 0 0,1 0 1 0 0,-1-1-1 0 0,1 1 1 0 0,-1-1 0 0 0,1 0-1 0 0,-1 1 1 0 0,1-1 0 0 0,-2-1-1 0 0,-11-15-5869 0 0,2-3-1487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4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8553 0 0,'0'0'10985'0'0,"73"-40"-10409"0"0,-52 30-284 0 0,-3 2-292 0 0,-1 0-344 0 0,1-2-720 0 0,-5 2-968 0 0,7-6-3861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5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0 716 0 0,'0'0'14034'0'0,"-5"12"-13696"0"0,-1 3-233 0 0,2 1 1 0 0,0-1-1 0 0,1 1 0 0 0,0 0 1 0 0,0 23-1 0 0,3-35-51 0 0,0 1 1 0 0,0-1-1 0 0,0 1 1 0 0,1-1-1 0 0,-1 1 1 0 0,1-1-1 0 0,0 0 1 0 0,1 0-1 0 0,-1 1 1 0 0,1-1-1 0 0,0 0 1 0 0,4 6 0 0 0,-4-8 11 0 0,-1 0 1 0 0,1 0 0 0 0,0-1 0 0 0,0 1 0 0 0,0 0 0 0 0,1-1 0 0 0,-1 0-1 0 0,0 0 1 0 0,0 1 0 0 0,1-1 0 0 0,-1-1 0 0 0,1 1 0 0 0,-1 0 0 0 0,1-1 0 0 0,-1 1-1 0 0,1-1 1 0 0,-1 0 0 0 0,1 1 0 0 0,-1-1 0 0 0,1-1 0 0 0,0 1 0 0 0,-1 0 0 0 0,1-1-1 0 0,3 0 1 0 0,-1-1 22 0 0,0 1 0 0 0,-1-1 0 0 0,1 0 0 0 0,0-1 0 0 0,-1 1 0 0 0,0-1 0 0 0,0 0 0 0 0,0 0 0 0 0,0 0 0 0 0,0-1 0 0 0,0 1 0 0 0,-1-1 0 0 0,0 0 0 0 0,4-4 0 0 0,37-63 92 0 0,-39 62-137 0 0,3-9 323 0 0,-19 23-90 0 0,-17 28-347 0 0,25-27 46 0 0,0 1 0 0 0,1 0 1 0 0,0 0-1 0 0,0 0 0 0 0,1 0 1 0 0,0 1-1 0 0,0-1 0 0 0,1 0 1 0 0,0 0-1 0 0,0 1 0 0 0,0-1 1 0 0,1 0-1 0 0,0 0 0 0 0,1 0 0 0 0,4 14 1 0 0,2 2-18 0 0,1 0 0 0 0,1-1 0 0 0,18 30 0 0 0,-20-39 114 0 0,-1 0 0 0 0,0 1 1 0 0,-1 0-1 0 0,0 0 0 0 0,-2 1 0 0 0,6 22 0 0 0,-9-31 29 0 0,-1-1 0 0 0,1 0 0 0 0,-1 0 0 0 0,0 0 0 0 0,0 0 0 0 0,-1 1 0 0 0,1-1 0 0 0,-1 0 0 0 0,0 0 0 0 0,-1 0 0 0 0,1 0 0 0 0,-1 0 0 0 0,0 0 0 0 0,0-1 0 0 0,-1 1 0 0 0,1-1 0 0 0,-1 1 0 0 0,0-1 0 0 0,0 0 0 0 0,-1 0 0 0 0,1 0 0 0 0,-7 5 0 0 0,0-1-19 0 0,0-1-1 0 0,0 0 1 0 0,0-1-1 0 0,-20 9 1 0 0,27-13-83 0 0,0-1 0 0 0,1 0 0 0 0,-1 1 0 0 0,0-1 1 0 0,0 0-1 0 0,0-1 0 0 0,0 1 0 0 0,0-1 0 0 0,0 1 0 0 0,-1-1 0 0 0,1 0 1 0 0,0 0-1 0 0,0 0 0 0 0,0 0 0 0 0,0-1 0 0 0,0 0 0 0 0,0 1 0 0 0,0-1 1 0 0,0 0-1 0 0,0 0 0 0 0,0 0 0 0 0,0-1 0 0 0,1 1 0 0 0,-4-3 0 0 0,4 2-109 0 0,1 0 0 0 0,0 0-1 0 0,-1 0 1 0 0,1 0 0 0 0,0 0-1 0 0,0-1 1 0 0,0 1 0 0 0,0 0-1 0 0,0-1 1 0 0,1 1-1 0 0,-1 0 1 0 0,1-1 0 0 0,0 1-1 0 0,-1-1 1 0 0,1 1 0 0 0,0-1-1 0 0,0 1 1 0 0,1-1 0 0 0,-1 1-1 0 0,1-1 1 0 0,-1 1-1 0 0,1 0 1 0 0,1-5 0 0 0,12-27-3084 0 0,3 6-3775 0 0,2 4-1248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5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4 4744 0 0,'0'0'13056'0'0,"-8"-4"-11574"0"0,-1 10-1417 0 0,0 0-1 0 0,0 0 1 0 0,1 1-1 0 0,0 0 1 0 0,0 1-1 0 0,0 0 1 0 0,1 0-1 0 0,1 0 1 0 0,-1 1-1 0 0,-5 10 1 0 0,10-14-75 0 0,0-1 1 0 0,0 0 0 0 0,0 1-1 0 0,1 0 1 0 0,-1-1 0 0 0,1 1-1 0 0,0 0 1 0 0,1 0-1 0 0,-1 0 1 0 0,1 0 0 0 0,0-1-1 0 0,0 1 1 0 0,1 0 0 0 0,-1 0-1 0 0,1 0 1 0 0,0 0-1 0 0,0-1 1 0 0,1 1 0 0 0,2 6-1 0 0,-2-7 8 0 0,1-1-1 0 0,-1 0 0 0 0,0 1 1 0 0,1-1-1 0 0,0 0 0 0 0,0 0 0 0 0,0-1 1 0 0,0 1-1 0 0,0-1 0 0 0,1 1 1 0 0,-1-1-1 0 0,1 0 0 0 0,0 0 1 0 0,-1 0-1 0 0,1-1 0 0 0,0 1 1 0 0,0-1-1 0 0,0 0 0 0 0,0 0 1 0 0,0-1-1 0 0,0 1 0 0 0,8-1 0 0 0,-4 1 13 0 0,0-1 0 0 0,0 0 0 0 0,-1-1-1 0 0,1 1 1 0 0,0-1 0 0 0,0-1 0 0 0,7-2-1 0 0,-13 3 1 0 0,0 1 0 0 0,-1-1-1 0 0,1 0 1 0 0,-1 0-1 0 0,1 0 1 0 0,-1 0-1 0 0,1 0 1 0 0,-1 0 0 0 0,0 0-1 0 0,1-1 1 0 0,-1 1-1 0 0,0 0 1 0 0,0-1-1 0 0,0 1 1 0 0,0-1 0 0 0,0 0-1 0 0,0 1 1 0 0,-1-1-1 0 0,1 1 1 0 0,0-1-1 0 0,-1 0 1 0 0,1 0-1 0 0,-1 1 1 0 0,0-1 0 0 0,0 0-1 0 0,1 0 1 0 0,-1 1-1 0 0,0-1 1 0 0,-1 0-1 0 0,1 0 1 0 0,0 0 0 0 0,0 1-1 0 0,-1-1 1 0 0,1 0-1 0 0,-1 0 1 0 0,-1-2 0 0 0,1 1 2 0 0,1 1 0 0 0,-1-1 0 0 0,0 1 0 0 0,-1 0 0 0 0,1 0 0 0 0,0-1 1 0 0,-1 1-1 0 0,1 0 0 0 0,-1 0 0 0 0,0 0 0 0 0,1 0 0 0 0,-1 1 1 0 0,0-1-1 0 0,0 0 0 0 0,0 1 0 0 0,0-1 0 0 0,-1 1 0 0 0,1 0 0 0 0,0 0 1 0 0,-1 0-1 0 0,1 0 0 0 0,-1 0 0 0 0,1 0 0 0 0,-1 1 0 0 0,1-1 1 0 0,-1 1-1 0 0,1 0 0 0 0,-1 0 0 0 0,1 0 0 0 0,-1 0 0 0 0,1 0 0 0 0,-1 0 1 0 0,0 1-1 0 0,1-1 0 0 0,-1 1 0 0 0,-3 1 0 0 0,-1 0-166 0 0,1 0-1 0 0,-1 0 1 0 0,1 1-1 0 0,0 0 1 0 0,-12 7-1 0 0,14-7-401 0 0,0 0 0 0 0,-1 1 0 0 0,1-1 0 0 0,1 1-1 0 0,-1 0 1 0 0,0 0 0 0 0,-3 5 0 0 0,-1 6-5207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7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12 1396 0 0,'0'0'12945'0'0,"0"-11"-8143"0"0,-1 49-4248 0 0,0-12-449 0 0,3 45-1 0 0,-2-66-123 0 0,1 0 0 0 0,0 1 0 0 0,0-1 0 0 0,0 0 0 0 0,1 0 0 0 0,-1 1 1 0 0,1-1-1 0 0,1-1 0 0 0,-1 1 0 0 0,1 0 0 0 0,0 0 0 0 0,0-1 0 0 0,0 0 0 0 0,5 6 0 0 0,-5-8 39 0 0,0 0 0 0 0,1 0 1 0 0,-1 0-1 0 0,0 0 0 0 0,1-1 0 0 0,0 1 1 0 0,-1-1-1 0 0,1 0 0 0 0,0 0 0 0 0,0-1 1 0 0,-1 1-1 0 0,1-1 0 0 0,0 1 1 0 0,0-1-1 0 0,0 0 0 0 0,0-1 0 0 0,0 1 1 0 0,-1-1-1 0 0,1 0 0 0 0,0 0 0 0 0,0 0 1 0 0,-1 0-1 0 0,1 0 0 0 0,-1-1 0 0 0,1 0 1 0 0,-1 0-1 0 0,1 0 0 0 0,5-4 1 0 0,1-1 105 0 0,1-1 1 0 0,-1 0-1 0 0,-1 0 1 0 0,1-1-1 0 0,-1-1 1 0 0,-1 1-1 0 0,12-17 1 0 0,-17 20 9 0 0,1 0-1 0 0,-1 0 1 0 0,0 0-1 0 0,-1 0 1 0 0,1-1-1 0 0,-1 1 1 0 0,-1-1 0 0 0,1 0-1 0 0,-1 1 1 0 0,0-1-1 0 0,0 0 1 0 0,-1 0 0 0 0,-1-12-1 0 0,1 19-106 0 0,-1-1 0 0 0,1 1 0 0 0,-1-1 1 0 0,1 1-1 0 0,-1-1 0 0 0,1 1 0 0 0,-1 0 0 0 0,1-1 0 0 0,-1 1 0 0 0,0 0 0 0 0,1-1 0 0 0,-1 1 0 0 0,1 0 1 0 0,-1 0-1 0 0,0-1 0 0 0,1 1 0 0 0,-1 0 0 0 0,0 0 0 0 0,1 0 0 0 0,-1 0 0 0 0,0 0 0 0 0,1 0 1 0 0,-1 0-1 0 0,0 0 0 0 0,0 0 0 0 0,1 0 0 0 0,-1 1 0 0 0,0-1 0 0 0,1 0 0 0 0,-1 0 0 0 0,1 0 0 0 0,-1 1 1 0 0,0-1-1 0 0,1 1 0 0 0,-1-1 0 0 0,1 0 0 0 0,-1 1 0 0 0,1-1 0 0 0,-1 1 0 0 0,1-1 0 0 0,-1 1 1 0 0,1-1-1 0 0,-1 1 0 0 0,-1 1-41 0 0,1-1-1 0 0,-1 0 1 0 0,1 1 0 0 0,-1-1 0 0 0,1 1 0 0 0,-1-1-1 0 0,1 1 1 0 0,0 0 0 0 0,0 0 0 0 0,0-1 0 0 0,0 1 0 0 0,0 0-1 0 0,-1 4 1 0 0,2 43-65 0 0,3 0-1 0 0,3 0 1 0 0,1 0-1 0 0,2-1 1 0 0,24 71 0 0 0,-25-94 103 0 0,-1 0 0 0 0,-1 1 0 0 0,3 34 0 0 0,-8-52-6 0 0,0 0 1 0 0,-1 0 0 0 0,0 0-1 0 0,0 0 1 0 0,-1 0 0 0 0,0 0-1 0 0,-1 0 1 0 0,0 0 0 0 0,0 0-1 0 0,0 0 1 0 0,-1-1 0 0 0,0 1-1 0 0,-1-1 1 0 0,-8 13 0 0 0,10-16-10 0 0,-1-2 0 0 0,1 1 0 0 0,-1 0 1 0 0,0 0-1 0 0,0-1 0 0 0,0 0 0 0 0,0 1 1 0 0,0-1-1 0 0,-1 0 0 0 0,1-1 0 0 0,-1 1 1 0 0,1-1-1 0 0,-1 1 0 0 0,1-1 0 0 0,-1 0 0 0 0,0 0 1 0 0,0-1-1 0 0,0 1 0 0 0,1-1 0 0 0,-1 0 1 0 0,0 0-1 0 0,0 0 0 0 0,0 0 0 0 0,0-1 1 0 0,0 1-1 0 0,1-1 0 0 0,-1 0 0 0 0,0 0 1 0 0,1-1-1 0 0,-1 1 0 0 0,1-1 0 0 0,-1 0 1 0 0,1 0-1 0 0,-5-3 0 0 0,-2-1-42 0 0,0-1-1 0 0,1-1 0 0 0,0 1 1 0 0,0-1-1 0 0,1-1 1 0 0,0 0-1 0 0,0 0 1 0 0,1 0-1 0 0,-11-19 1 0 0,16 25-92 0 0,0 0 0 0 0,1 0 1 0 0,-1 1-1 0 0,1-2 1 0 0,-1 1-1 0 0,1 0 0 0 0,0 0 1 0 0,0 0-1 0 0,1 0 1 0 0,-1-1-1 0 0,1 1 0 0 0,-1 0 1 0 0,1-1-1 0 0,0 1 1 0 0,0 0-1 0 0,1-1 1 0 0,-1 1-1 0 0,2-6 0 0 0,0 5-1089 0 0,1-1 1 0 0,-1 1-1 0 0,1 0 0 0 0,0 0 0 0 0,0 0 0 0 0,1 0 0 0 0,5-5 0 0 0,4-3-6897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8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5 536 0 0,'1'-5'19238'0'0,"5"33"-18724"0"0,0 0 1 0 0,-2 1-1 0 0,-1-1 1 0 0,-2 54 0 0 0,-1-43-435 0 0,10 73 0 0 0,-3-73 71 0 0,-2 0-1 0 0,1 47 1 0 0,-5-173-34 0 0,2 45-139 0 0,-2 0 0 0 0,-3 0 0 0 0,-1 0 0 0 0,-2 0 0 0 0,-13-55 0 0 0,12 78-41 0 0,2 11 33 0 0,2 0 1 0 0,-1 0-1 0 0,1-1 1 0 0,-1-13-1 0 0,3 22 32 0 0,8 24-391 0 0,0 0 513 0 0,-1 1 0 0 0,0 0 0 0 0,-2 0-1 0 0,-1 1 1 0 0,-1-1 0 0 0,-1 1 0 0 0,-3 39 0 0 0,3 12-108 0 0,11 144 253 0 0,-13-221-208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9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4636 0 0,'0'0'14846'0'0,"5"0"-13955"0"0,87 3 2407 0 0,-38 0-4561 0 0,-28-3-2770 0 0,-1 1-3300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2:08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3 652 0 0,'0'-2'14257'0'0,"-1"28"-13215"0"0,-2-1-1 0 0,-9 43 0 0 0,6-42-948 0 0,2-1 0 0 0,-3 45 0 0 0,7-70-85 0 0,0 0 1 0 0,1 0-1 0 0,-1-1 0 0 0,0 1 0 0 0,0 0 0 0 0,0 0 0 0 0,1-1 0 0 0,-1 1 0 0 0,0 0 0 0 0,0 0 1 0 0,1 0-1 0 0,-1 0 0 0 0,0 0 0 0 0,0-1 0 0 0,1 1 0 0 0,-1 0 0 0 0,0 0 0 0 0,1 0 0 0 0,-1 0 0 0 0,0 0 1 0 0,1 0-1 0 0,-1 0 0 0 0,0 0 0 0 0,0 0 0 0 0,1 0 0 0 0,-1 0 0 0 0,0 0 0 0 0,1 0 0 0 0,-1 0 1 0 0,0 0-1 0 0,0 1 0 0 0,1-1 0 0 0,-1 0 0 0 0,0 0 0 0 0,1 0 0 0 0,-1 0 0 0 0,0 0 0 0 0,0 1 1 0 0,0-1-1 0 0,1 0 0 0 0,-1 0 0 0 0,0 0 0 0 0,0 1 0 0 0,0-1 0 0 0,1 0 0 0 0,-1 0 0 0 0,0 1 0 0 0,0-1 1 0 0,0 0-1 0 0,0 0 0 0 0,0 1 0 0 0,1-1 0 0 0,-1 0 0 0 0,0 1 0 0 0,0-1 0 0 0,0 1 0 0 0,9-15-1919 0 0,-5 3-5967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9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10721 0 0,'0'0'10397'0'0,"68"17"-10397"0"0,-47-15-312 0 0,-6 2-576 0 0,3-4-488 0 0,0 0-797 0 0,-6 0-2807 0 0,1 0-3625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1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33 7649 0 0,'0'0'13963'0'0,"-39"-24"-12306"0"0,23 21-1673 0 0,0 0 0 0 0,-1 2-1 0 0,1-1 1 0 0,-19 3 0 0 0,24-1 15 0 0,9 1 28 0 0,1 0 0 0 0,0 0 0 0 0,0 0 0 0 0,0 0-1 0 0,0 1 1 0 0,0-1 0 0 0,0 1 0 0 0,0-1 0 0 0,0 0 0 0 0,1 1 0 0 0,-1-1 0 0 0,1 1 0 0 0,-1 0 0 0 0,1-1 0 0 0,-1 1 0 0 0,1-1 0 0 0,0 1-1 0 0,0 0 1 0 0,0-1 0 0 0,0 1 0 0 0,0 2 0 0 0,-2 44 193 0 0,2-48-214 0 0,12 225 782 0 0,-1-69-79 0 0,10 214-524 0 0,-7-254-175 0 0,-8-79 24 0 0,-1 1 1 0 0,-2 0-1 0 0,-1 0 1 0 0,-3 0-1 0 0,-5 42 1 0 0,-11 119 331 0 0,10-86-226 0 0,-3-26-108 0 0,-2 66 44 0 0,-18 351 394 0 0,24-436-268 0 0,-2 163-106 0 0,8-142-96 0 0,-17 134 0 0 0,-4-100-40 0 0,-17 134-143 0 0,28-91 141 0 0,10-168 16 0 0,1 0 0 0 0,0 0 0 0 0,0 1 0 0 0,0-1 0 0 0,0 0 0 0 0,0 1 0 0 0,0-1 0 0 0,0 1 0 0 0,1 0 0 0 0,-1-1 0 0 0,0 1 0 0 0,1 0-1 0 0,-1 0 1 0 0,1 0 0 0 0,-1 0 0 0 0,1 0 0 0 0,0 0 0 0 0,-1 0 0 0 0,1 0 0 0 0,0 1 0 0 0,0-1 0 0 0,-1 1 0 0 0,4-1 0 0 0,62-16 177 0 0,-36 10-152 0 0,10-5 11 0 0,-26 6 8 0 0,0 2-1 0 0,0 0 1 0 0,0 0 0 0 0,1 2 0 0 0,21-2-1 0 0,-36 4-13 0 0,0 0 0 0 0,-1 1-1 0 0,1-1 1 0 0,0 0 0 0 0,-1 1 0 0 0,1-1-1 0 0,0 0 1 0 0,-1 1 0 0 0,1-1-1 0 0,-1 1 1 0 0,1-1 0 0 0,-1 1-1 0 0,1-1 1 0 0,-1 1 0 0 0,1 0-1 0 0,-1-1 1 0 0,1 1 0 0 0,-1 0-1 0 0,0-1 1 0 0,1 1 0 0 0,-1 0-1 0 0,0-1 1 0 0,0 1 0 0 0,0 0-1 0 0,1-1 1 0 0,-1 1 0 0 0,0 0 0 0 0,0 0-1 0 0,0-1 1 0 0,0 1 0 0 0,0 0-1 0 0,0 0 1 0 0,0-1 0 0 0,-1 1-1 0 0,1 0 1 0 0,0 0 0 0 0,0-1-1 0 0,0 1 1 0 0,-1 0 0 0 0,1-1-1 0 0,0 1 1 0 0,-1 0 0 0 0,1-1-1 0 0,-1 1 1 0 0,1-1 0 0 0,-1 1-1 0 0,1 0 1 0 0,-1-1 0 0 0,1 1 0 0 0,-2 0-1 0 0,2-1-163 0 0,-1 0-1 0 0,0 0 1 0 0,0 0-1 0 0,0 1 0 0 0,0-1 1 0 0,0 0-1 0 0,0 0 1 0 0,1 0-1 0 0,-1 0 1 0 0,0-1-1 0 0,0 1 1 0 0,0 0-1 0 0,0 0 1 0 0,0 0-1 0 0,0-1 1 0 0,1 1-1 0 0,-1 0 0 0 0,0-1 1 0 0,0 1-1 0 0,1-1 1 0 0,-1 1-1 0 0,0-1 1 0 0,0 1-1 0 0,1-1 1 0 0,-1 0-1 0 0,-13-10-5409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4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1200 0 0,'0'0'12329'0'0,"2"-9"-4677"0"0,-2 13-7637 0 0,0 0 1 0 0,0 0-1 0 0,0 1 1 0 0,1-1-1 0 0,-1 0 1 0 0,1 0-1 0 0,0 0 1 0 0,0 1-1 0 0,1-1 1 0 0,-1 0-1 0 0,1-1 1 0 0,0 1-1 0 0,0 0 1 0 0,0 0-1 0 0,1-1 1 0 0,-1 1-1 0 0,1-1 1 0 0,0 0-1 0 0,0 0 1 0 0,0 0-1 0 0,0 0 1 0 0,0-1-1 0 0,1 1 1 0 0,-1-1-1 0 0,1 1 1 0 0,0-1-1 0 0,-1-1 1 0 0,1 1-1 0 0,0 0 1 0 0,0-1-1 0 0,0 0 1 0 0,1 0-1 0 0,-1 0 1 0 0,0 0-1 0 0,0-1 1 0 0,1 0-1 0 0,-1 0 1 0 0,0 0-1 0 0,0 0 1 0 0,0 0-1 0 0,1-1 1 0 0,-1 0-1 0 0,0 0 1 0 0,0 0-1 0 0,0-1 0 0 0,0 1 1 0 0,0-1-1 0 0,5-2 1 0 0,-1-1 24 0 0,1 0 1 0 0,0-1-1 0 0,-1 1 0 0 0,0-2 1 0 0,0 1-1 0 0,-1-1 0 0 0,0 0 0 0 0,0-1 1 0 0,0 0-1 0 0,-1 0 0 0 0,0 0 1 0 0,-1-1-1 0 0,0 1 0 0 0,0-1 1 0 0,-1-1-1 0 0,0 1 0 0 0,-1 0 1 0 0,0-1-1 0 0,0 0 0 0 0,-1 0 0 0 0,1-13 1 0 0,-3 23-24 0 0,0-1 0 0 0,1 1 0 0 0,-1 0-1 0 0,0-1 1 0 0,0 1 0 0 0,0-1 0 0 0,0 1 0 0 0,0-1 0 0 0,0 1 0 0 0,-1-1 0 0 0,1 1 0 0 0,0-1 0 0 0,0 1 0 0 0,0-1 0 0 0,0 1 0 0 0,0-1 0 0 0,-1 1 0 0 0,1 0-1 0 0,0-1 1 0 0,-1 1 0 0 0,1-1 0 0 0,0 1 0 0 0,0 0 0 0 0,-1-1 0 0 0,1 1 0 0 0,-1 0 0 0 0,1-1 0 0 0,0 1 0 0 0,-1 0 0 0 0,1 0 0 0 0,-1-1 0 0 0,1 1 0 0 0,0 0-1 0 0,-1 0 1 0 0,1 0 0 0 0,-1 0 0 0 0,1 0 0 0 0,-1-1 0 0 0,1 1 0 0 0,-1 0 0 0 0,1 0 0 0 0,-1 0 0 0 0,1 0 0 0 0,-1 0 0 0 0,1 0 0 0 0,-1 1 0 0 0,1-1 0 0 0,-1 0-1 0 0,1 0 1 0 0,0 0 0 0 0,-1 0 0 0 0,1 0 0 0 0,-1 1 0 0 0,1-1 0 0 0,-1 0 0 0 0,1 1 0 0 0,0-1 0 0 0,-1 0 0 0 0,1 1 0 0 0,-22 17-173 0 0,19-12 158 0 0,0 0 0 0 0,1 0-1 0 0,0 0 1 0 0,0 0 0 0 0,1 0-1 0 0,-1 1 1 0 0,1-1 0 0 0,1 0-1 0 0,-1 1 1 0 0,1-1 0 0 0,0 0-1 0 0,0 1 1 0 0,1-1 0 0 0,0 1-1 0 0,0-1 1 0 0,1 0 0 0 0,-1 0-1 0 0,1 0 1 0 0,1 0 0 0 0,3 7-1 0 0,5 5 5 0 0,0-1-1 0 0,2-1 1 0 0,0 0-1 0 0,29 28 1 0 0,-29-31 36 0 0,0 0 0 0 0,0 1 0 0 0,-1 0 0 0 0,-1 1 0 0 0,17 30 0 0 0,-27-44 10 0 0,0 1-1 0 0,0-1 1 0 0,0 1 0 0 0,-1 0 0 0 0,1 0 0 0 0,0-1 0 0 0,-1 1 0 0 0,0 0 0 0 0,1 0 0 0 0,-1 0 0 0 0,0 0 0 0 0,0 0 0 0 0,0 0 0 0 0,0-1 0 0 0,0 1 0 0 0,0 0 0 0 0,-1 0 0 0 0,1 0 0 0 0,0 0 0 0 0,-1-1 0 0 0,0 1 0 0 0,1 0 0 0 0,-2 2 0 0 0,0-2 5 0 0,0-1-1 0 0,1 1 1 0 0,-1-1 0 0 0,0 0 0 0 0,0 0-1 0 0,0 0 1 0 0,0 0 0 0 0,0 0 0 0 0,0 0 0 0 0,0 0-1 0 0,0-1 1 0 0,-1 1 0 0 0,1-1 0 0 0,0 1-1 0 0,0-1 1 0 0,-4 0 0 0 0,-7 0 53 0 0,0 0 1 0 0,0-2-1 0 0,0 1 1 0 0,1-1-1 0 0,-23-7 0 0 0,-33-18 26 0 0,64 25-189 0 0,1 0-1 0 0,-1 0 0 0 0,0-1 1 0 0,0 1-1 0 0,1-1 0 0 0,-1 0 1 0 0,1 0-1 0 0,0 0 1 0 0,0 0-1 0 0,0 0 0 0 0,1-1 1 0 0,-1 1-1 0 0,1-1 0 0 0,-3-5 1 0 0,4 8-49 0 0,1 0 0 0 0,0 1 1 0 0,0-1-1 0 0,-1 0 0 0 0,1 1 1 0 0,0-1-1 0 0,0 0 0 0 0,0 0 1 0 0,0 1-1 0 0,0-1 0 0 0,0 0 1 0 0,0 1-1 0 0,0-1 0 0 0,0 0 1 0 0,0 1-1 0 0,1-1 0 0 0,-1 0 1 0 0,0 1-1 0 0,0-1 0 0 0,1 0 1 0 0,-1 1-1 0 0,0-1 0 0 0,1 0 0 0 0,-1 1 1 0 0,1-1-1 0 0,-1 1 0 0 0,0-1 1 0 0,1 1-1 0 0,0-1 0 0 0,-1 1 1 0 0,1-1-1 0 0,-1 1 0 0 0,1 0 1 0 0,0-1-1 0 0,28-8-6197 0 0,-19 7 2327 0 0,14-4-5214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4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22 536 0 0,'0'0'17746'0'0,"-3"11"-17351"0"0,-5 39 42 0 0,9-48-397 0 0,-1 0 0 0 0,0 0 0 0 0,1 0-1 0 0,-1 0 1 0 0,1 0 0 0 0,-1 0 0 0 0,1 0 0 0 0,0 0-1 0 0,0 0 1 0 0,0 0 0 0 0,0 0 0 0 0,0-1-1 0 0,1 1 1 0 0,-1 0 0 0 0,1-1 0 0 0,-1 1-1 0 0,1-1 1 0 0,-1 0 0 0 0,1 1 0 0 0,0-1-1 0 0,-1 0 1 0 0,1 0 0 0 0,0 0 0 0 0,0 0-1 0 0,3 1 1 0 0,46 12 694 0 0,-45-13-629 0 0,0-1 0 0 0,1 0 0 0 0,-1 0 0 0 0,0 0 1 0 0,1-1-1 0 0,-1 0 0 0 0,0 0 0 0 0,0-1 0 0 0,0 0 0 0 0,0 0 0 0 0,0 0 1 0 0,7-4-1 0 0,-11 5-46 0 0,0-1 0 0 0,0 1 0 0 0,0 0 0 0 0,0-1 0 0 0,0 1 0 0 0,-1-1 0 0 0,1 0 0 0 0,0 0 0 0 0,-1 1 1 0 0,1-1-1 0 0,-1 0 0 0 0,0 0 0 0 0,0 0 0 0 0,0-1 0 0 0,0 1 0 0 0,0 0 0 0 0,0 0 0 0 0,0-1 0 0 0,-1 1 0 0 0,1 0 0 0 0,-1-1 1 0 0,0 1-1 0 0,0 0 0 0 0,0-1 0 0 0,0 1 0 0 0,0 0 0 0 0,0-1 0 0 0,0 1 0 0 0,-1-1 0 0 0,0 1 0 0 0,1 0 0 0 0,-1 0 1 0 0,0-1-1 0 0,0 1 0 0 0,0 0 0 0 0,-1-2 0 0 0,-1 0-33 0 0,1 1 0 0 0,-1 0 0 0 0,1 0 0 0 0,-1 0 0 0 0,0 0 0 0 0,0 0 0 0 0,0 0 0 0 0,0 1 0 0 0,-1-1 0 0 0,1 1 0 0 0,-1 0 0 0 0,0 0 0 0 0,1 1-1 0 0,-1-1 1 0 0,0 1 0 0 0,0 0 0 0 0,0-1 0 0 0,0 2 0 0 0,0-1 0 0 0,0 0 0 0 0,0 1 0 0 0,0 0 0 0 0,-7 0 0 0 0,5 0-161 0 0,-1 0-1 0 0,0 1 0 0 0,0 0 1 0 0,1 0-1 0 0,-1 0 1 0 0,1 1-1 0 0,-1 0 1 0 0,1 0-1 0 0,-1 0 0 0 0,1 1 1 0 0,0 0-1 0 0,0 0 1 0 0,-9 7-1 0 0,-13 20-2893 0 0,10-10-2888 0 0,5-2-2360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5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29 156 0 0,'0'0'14799'0'0,"-14"-13"-13096"0"0,12 15-1613 0 0,0 1 0 0 0,0-1-1 0 0,1 1 1 0 0,-1-1 0 0 0,0 1 0 0 0,1 0-1 0 0,0-1 1 0 0,-1 1 0 0 0,1 0 0 0 0,0 0-1 0 0,1 0 1 0 0,-1 0 0 0 0,0 0 0 0 0,1 0-1 0 0,0 0 1 0 0,0 0 0 0 0,0 0 0 0 0,0 0-1 0 0,0 1 1 0 0,0-1 0 0 0,1 0 0 0 0,-1 0-1 0 0,1 0 1 0 0,0 0 0 0 0,0-1 0 0 0,0 1-1 0 0,1 0 1 0 0,-1 0 0 0 0,1-1 0 0 0,-1 1-1 0 0,1 0 1 0 0,3 3 0 0 0,-2-3-85 0 0,1 1 0 0 0,-1-1-1 0 0,1 1 1 0 0,0-1 0 0 0,0 0 0 0 0,1 0 0 0 0,-1-1 0 0 0,1 1 0 0 0,-1-1 0 0 0,1 0-1 0 0,0-1 1 0 0,-1 1 0 0 0,1-1 0 0 0,0 1 0 0 0,0-2 0 0 0,0 1 0 0 0,0 0-1 0 0,0-1 1 0 0,7 0 0 0 0,-5-1 18 0 0,0 0 0 0 0,0-1 0 0 0,1 0 0 0 0,-1 0-1 0 0,0-1 1 0 0,0 1 0 0 0,-1-1 0 0 0,1-1 0 0 0,-1 0 0 0 0,12-8-1 0 0,-15 10 11 0 0,1-1 0 0 0,-2 1 0 0 0,1-1 0 0 0,0 0 0 0 0,0 0 0 0 0,-1 0 0 0 0,0 0 0 0 0,0 0 0 0 0,0-1 0 0 0,0 1 0 0 0,0-1 0 0 0,0 1 0 0 0,-1-1 0 0 0,0 0 0 0 0,0 1 0 0 0,0-1 0 0 0,0 0 0 0 0,0 0 0 0 0,-1 0 0 0 0,0 0 0 0 0,0 0 0 0 0,0-5 0 0 0,0 8 8 0 0,0-1 1 0 0,-1 1-1 0 0,1-1 1 0 0,0 1-1 0 0,-1-1 1 0 0,1 1-1 0 0,0 0 1 0 0,-1-1-1 0 0,0 1 1 0 0,1 0-1 0 0,-1-1 1 0 0,0 1-1 0 0,0 0 1 0 0,0 0-1 0 0,0-1 1 0 0,0 1-1 0 0,0 0 1 0 0,0 0-1 0 0,0 0 1 0 0,0 0-1 0 0,0 1 1 0 0,0-1-1 0 0,-1 0 1 0 0,1 0-1 0 0,0 1 1 0 0,-1-1-1 0 0,1 1 1 0 0,-1-1-1 0 0,1 1 1 0 0,0-1-1 0 0,-1 1 1 0 0,1 0-1 0 0,-3 0 1 0 0,2 0-36 0 0,1 0 1 0 0,-1 1 0 0 0,1-1 0 0 0,-1 1-1 0 0,1-1 1 0 0,0 1 0 0 0,-1 0 0 0 0,1-1-1 0 0,0 1 1 0 0,-1 0 0 0 0,1 0 0 0 0,0 0-1 0 0,0 0 1 0 0,0 0 0 0 0,0 0 0 0 0,0 1-1 0 0,0-1 1 0 0,0 0 0 0 0,0 0 0 0 0,0 1 0 0 0,1-1-1 0 0,-1 0 1 0 0,0 1 0 0 0,1-1 0 0 0,-1 1-1 0 0,1-1 1 0 0,0 1 0 0 0,0-1 0 0 0,-1 1-1 0 0,1-1 1 0 0,0 1 0 0 0,0-1 0 0 0,1 4-1 0 0,-1 4 3 0 0,0 1-1 0 0,1-1 1 0 0,0 0-1 0 0,1 1 1 0 0,0-1-1 0 0,0 0 1 0 0,8 16-1 0 0,0-4-22 0 0,26 38 0 0 0,-35-58 14 0 0,8 12 44 0 0,4 7-50 0 0,0 0 0 0 0,9 22 1 0 0,-19-37 119 0 0,-1 0 1 0 0,0 0 0 0 0,0 0 0 0 0,-1 0 0 0 0,1 1 0 0 0,-1-1 0 0 0,0 1 0 0 0,-1-1 0 0 0,1 1 0 0 0,-1-1 0 0 0,0 1 0 0 0,-1-1 0 0 0,1 1 0 0 0,-3 7 0 0 0,1-9-73 0 0,0-1 0 0 0,0 1 0 0 0,0-1 0 0 0,-1 0 0 0 0,1 0 0 0 0,-1 0 0 0 0,0 0 0 0 0,0 0 0 0 0,0 0 0 0 0,0-1 0 0 0,0 1 0 0 0,-1-1 0 0 0,1 0 0 0 0,-1 0 0 0 0,1 0 0 0 0,-1-1 0 0 0,0 1 0 0 0,-6 0 0 0 0,-3 2-21 0 0,0 0 1 0 0,0-1-1 0 0,-1-1 1 0 0,-16 1 0 0 0,21-2-7 0 0,0-1 0 0 0,-1 0 0 0 0,1 0 0 0 0,0-1 0 0 0,0 0 0 0 0,-15-5 0 0 0,22 5-103 0 0,0 1 1 0 0,0-1-1 0 0,0 0 1 0 0,0-1-1 0 0,0 1 1 0 0,0 0-1 0 0,0 0 1 0 0,0-1-1 0 0,1 1 1 0 0,-1-1-1 0 0,1 0 1 0 0,-1 1-1 0 0,1-1 1 0 0,0 0-1 0 0,-1 0 1 0 0,1 0-1 0 0,0 0 1 0 0,0 0-1 0 0,1 0 1 0 0,-1 0-1 0 0,0 0 1 0 0,1 0-1 0 0,-1 0 1 0 0,1-1-1 0 0,-1 1 1 0 0,1 0-1 0 0,0 0 1 0 0,0-1-1 0 0,0 1 1 0 0,1 0-1 0 0,-1 0 1 0 0,0 0 0 0 0,2-4-1 0 0,-2 4-356 0 0,1 0 0 0 0,-1 0 0 0 0,1 0 1 0 0,0 0-1 0 0,0 0 0 0 0,0 0 0 0 0,0 1 0 0 0,0-1 0 0 0,0 0 1 0 0,0 0-1 0 0,1 1 0 0 0,-1-1 0 0 0,4-2 0 0 0,7-11-7211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5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9081 0 0,'0'0'13381'0'0,"20"74"-12873"0"0,-20-52-304 0 0,0 3-128 0 0,0-5-76 0 0,0-2-348 0 0,0-4-612 0 0,0 0-632 0 0,-2-8-3357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6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4144 0 0,'0'0'13263'0'0,"0"-12"-11578"0"0,0 30-1233 0 0,1 0 0 0 0,0 0 0 0 0,2 0-1 0 0,6 24 1 0 0,-8-38-464 0 0,0 0 0 0 0,1 0 0 0 0,-1 0 0 0 0,1 0-1 0 0,0 0 1 0 0,0-1 0 0 0,1 1 0 0 0,-1-1 0 0 0,1 1 0 0 0,-1-1-1 0 0,5 3 1 0 0,-5-4 20 0 0,-1-1 0 0 0,1 0 0 0 0,0 0 0 0 0,0 0 0 0 0,0 0 0 0 0,0 0 0 0 0,0 0 0 0 0,1-1-1 0 0,-1 1 1 0 0,0-1 0 0 0,0 0 0 0 0,0 1 0 0 0,1-1 0 0 0,-1 0 0 0 0,0 0 0 0 0,0 0 0 0 0,0 0 0 0 0,1-1 0 0 0,-1 1 0 0 0,0-1-1 0 0,0 1 1 0 0,4-3 0 0 0,0 1 31 0 0,-1-2 0 0 0,1 1 0 0 0,0-1 0 0 0,-1 1-1 0 0,0-1 1 0 0,0-1 0 0 0,0 1 0 0 0,-1-1 0 0 0,1 0-1 0 0,-1 0 1 0 0,7-11 0 0 0,-6 8 26 0 0,0 0 0 0 0,-1 0 1 0 0,0-1-1 0 0,0 0 0 0 0,0 1 0 0 0,-1-1 1 0 0,3-15-1 0 0,-6 23-19 0 0,0 0 0 0 0,1-1 0 0 0,-1 1 0 0 0,0 0 0 0 0,0-1 0 0 0,0 1 1 0 0,0 0-1 0 0,0-1 0 0 0,0 1 0 0 0,0 0 0 0 0,-1-1 0 0 0,1 1 0 0 0,0 0 0 0 0,-1-1 1 0 0,1 1-1 0 0,-1-2 0 0 0,0 3-42 0 0,1 0 1 0 0,-1 0 0 0 0,1 0-1 0 0,0 0 1 0 0,-1 0 0 0 0,1 0-1 0 0,-1-1 1 0 0,1 1 0 0 0,0 0-1 0 0,-1 0 1 0 0,1 0 0 0 0,-1 0-1 0 0,1 0 1 0 0,-1 1 0 0 0,1-1 0 0 0,0 0-1 0 0,-1 0 1 0 0,1 0 0 0 0,-1 0-1 0 0,1 0 1 0 0,0 1 0 0 0,-1-1-1 0 0,1 0 1 0 0,0 0 0 0 0,-1 0-1 0 0,1 1 1 0 0,0-1 0 0 0,-1 0-1 0 0,1 1 1 0 0,0-1 0 0 0,-1 1-1 0 0,-1 1-30 0 0,-1 1 1 0 0,1 0-1 0 0,0 0 0 0 0,0-1 0 0 0,0 1 0 0 0,0 1 0 0 0,1-1 0 0 0,-1 0 1 0 0,1 0-1 0 0,0 1 0 0 0,-2 5 0 0 0,3-3 3 0 0,0-1-1 0 0,0 1 1 0 0,0 0 0 0 0,1-1-1 0 0,0 1 1 0 0,0 0 0 0 0,0-1-1 0 0,1 0 1 0 0,0 1 0 0 0,4 8-1 0 0,33 53-40 0 0,-8-15 34 0 0,-21-33 40 0 0,19 48-5 0 0,-28-63 43 0 0,0-1-1 0 0,0 1 0 0 0,0-1 0 0 0,-1 1 1 0 0,1 0-1 0 0,-1-1 0 0 0,0 1 0 0 0,0 0 1 0 0,0 0-1 0 0,-1-1 0 0 0,1 1 0 0 0,-1 0 1 0 0,0-1-1 0 0,0 1 0 0 0,0-1 0 0 0,-3 6 0 0 0,2-6 13 0 0,-1-1 0 0 0,1 1 0 0 0,-1-1 0 0 0,1 1-1 0 0,-1-1 1 0 0,0 0 0 0 0,0 0 0 0 0,0-1 0 0 0,0 1-1 0 0,0 0 1 0 0,-1-1 0 0 0,1 0 0 0 0,0 0 0 0 0,-1 0-1 0 0,1 0 1 0 0,-1 0 0 0 0,1-1 0 0 0,-1 1 0 0 0,1-1-1 0 0,-1 0 1 0 0,1 0 0 0 0,-5-1 0 0 0,2 1-49 0 0,1-1 0 0 0,0 1 0 0 0,-1-1 0 0 0,1 0 0 0 0,0 0 0 0 0,0-1 0 0 0,0 0 0 0 0,0 0 0 0 0,0 0 0 0 0,0 0 0 0 0,1-1 0 0 0,-1 1 0 0 0,1-1 0 0 0,-6-5 0 0 0,9 7-80 0 0,1 1 0 0 0,-1-1 1 0 0,0 0-1 0 0,1 1 0 0 0,-1-1 1 0 0,1 0-1 0 0,-1 1 1 0 0,1-1-1 0 0,0 0 0 0 0,-1 0 1 0 0,1 1-1 0 0,0-1 0 0 0,-1 0 1 0 0,1 0-1 0 0,0 0 1 0 0,0 0-1 0 0,0 0 0 0 0,0 1 1 0 0,0-1-1 0 0,0 0 1 0 0,0 0-1 0 0,0 0 0 0 0,0 0 1 0 0,0 0-1 0 0,0 1 0 0 0,1-1 1 0 0,-1 0-1 0 0,0 0 1 0 0,1-1-1 0 0,18-17-5005 0 0,-13 14 2542 0 0,11-10-4292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7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7749 0 0,'0'0'9916'0'0,"8"-5"-9427"0"0,-7 5-478 0 0,7-7 256 0 0,1 2 0 0 0,1-1 0 0 0,-1 1-1 0 0,16-6 1 0 0,-23 11-243 0 0,-1-1-1 0 0,0 0 0 0 0,1 1 1 0 0,-1-1-1 0 0,1 1 0 0 0,-1 0 0 0 0,0-1 1 0 0,1 1-1 0 0,-1 0 0 0 0,1 0 1 0 0,-1 0-1 0 0,1 0 0 0 0,-1 0 1 0 0,1 0-1 0 0,-1 0 0 0 0,1 0 1 0 0,-1 1-1 0 0,0-1 0 0 0,1 1 1 0 0,-1-1-1 0 0,0 1 0 0 0,1-1 1 0 0,-1 1-1 0 0,0 0 0 0 0,1 0 1 0 0,-1 0-1 0 0,0-1 0 0 0,0 1 1 0 0,0 0-1 0 0,0 0 0 0 0,0 1 1 0 0,0-1-1 0 0,0 0 0 0 0,0 0 0 0 0,-1 0 1 0 0,1 1-1 0 0,0-1 0 0 0,-1 0 1 0 0,1 1-1 0 0,-1-1 0 0 0,1 0 1 0 0,-1 1-1 0 0,1-1 0 0 0,-1 1 1 0 0,0-1-1 0 0,0 1 0 0 0,0-1 1 0 0,0 1-1 0 0,0-1 0 0 0,0 0 1 0 0,-1 4-1 0 0,0 5 61 0 0,0 0 1 0 0,0 0-1 0 0,-1 0 1 0 0,-1 0-1 0 0,0 0 1 0 0,0 0-1 0 0,-1-1 1 0 0,0 0-1 0 0,-1 1 1 0 0,0-2 0 0 0,0 1-1 0 0,-1 0 1 0 0,-9 10-1 0 0,-23 40 341 0 0,37-58-429 0 0,1-1 0 0 0,0 1 0 0 0,0-1 0 0 0,-1 1 0 0 0,1-1 0 0 0,0 0 0 0 0,0 1 0 0 0,0-1 0 0 0,0 1 0 0 0,0-1 0 0 0,0 1 0 0 0,0-1 0 0 0,0 1 0 0 0,0-1 0 0 0,0 1 0 0 0,0-1 0 0 0,0 1 0 0 0,0-1 0 0 0,0 1 0 0 0,0-1 0 0 0,0 1 0 0 0,0-1 0 0 0,0 1 0 0 0,1-1 0 0 0,-1 1 0 0 0,0-1 0 0 0,0 0 0 0 0,1 1 0 0 0,-1-1 0 0 0,0 1 0 0 0,1-1 0 0 0,-1 0 0 0 0,0 1 0 0 0,1-1 0 0 0,0 1 0 0 0,22 7 8 0 0,35-6 94 0 0,-52-2-112 0 0,1 0-235 0 0,31 1 245 0 0,-37-1-207 0 0,1 0 0 0 0,-1 0 0 0 0,0 1 1 0 0,0-1-1 0 0,0 0 0 0 0,0 0 0 0 0,1 1 1 0 0,-1-1-1 0 0,0 0 0 0 0,0 1 1 0 0,0-1-1 0 0,0 1 0 0 0,0 0 0 0 0,0-1 1 0 0,0 1-1 0 0,0 0 0 0 0,0 0 0 0 0,0-1 1 0 0,0 1-1 0 0,-1 0 0 0 0,1 0 0 0 0,0 0 1 0 0,0 0-1 0 0,0 2 0 0 0,-2 4-4778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7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6885 0 0,'0'0'14628'0'0,"7"12"-18506"0"0,-7-4-306 0 0,-5 5-3102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8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7053 0 0,'0'0'17887'0'0,"1"1"-17467"0"0,2 2-222 0 0,-2-3-183 0 0,5 13-4322 0 0,-4 4-9114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2:09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42 664 0 0,'0'0'6625'0'0,"18"3"-3226"0"0,-16-4-3338 0 0,0-1 1 0 0,-1 1 0 0 0,0-1 0 0 0,1 0 0 0 0,-1 1-1 0 0,0-1 1 0 0,0 0 0 0 0,0 0 0 0 0,0 0-1 0 0,0 0 1 0 0,0 0 0 0 0,0 0 0 0 0,-1-1 0 0 0,1 1-1 0 0,-1 0 1 0 0,1 0 0 0 0,-1 0 0 0 0,0 0 0 0 0,0-1-1 0 0,0-1 1 0 0,-1 4-57 0 0,1 0 1 0 0,0-1-1 0 0,0 1 1 0 0,-1 0-1 0 0,1 0 0 0 0,0 0 1 0 0,0 0-1 0 0,-1 0 1 0 0,1 0-1 0 0,0 0 0 0 0,0 0 1 0 0,-1 0-1 0 0,1 0 1 0 0,0 0-1 0 0,-1 0 0 0 0,1 0 1 0 0,0 0-1 0 0,0 0 1 0 0,-1 0-1 0 0,1 0 0 0 0,0 0 1 0 0,0 0-1 0 0,-1 1 1 0 0,1-1-1 0 0,0 0 0 0 0,0 0 1 0 0,-1 0-1 0 0,1 0 0 0 0,0 0 1 0 0,0 1-1 0 0,0-1 1 0 0,-1 0-1 0 0,1 0 0 0 0,0 1 1 0 0,0-1-1 0 0,0 0 1 0 0,0 0-1 0 0,0 0 0 0 0,-1 1 1 0 0,1-1-1 0 0,0 0 1 0 0,0 0-1 0 0,0 1 0 0 0,0-1 1 0 0,0 1-1 0 0,-11 12 366 0 0,10-9-163 0 0,0 0-1 0 0,0 0 1 0 0,0 0 0 0 0,0 0 0 0 0,1 0-1 0 0,-1 1 1 0 0,1-1 0 0 0,0 0 0 0 0,1 7-1 0 0,-1-10-176 0 0,1 0 0 0 0,-1 0 0 0 0,0 0 0 0 0,1 1-1 0 0,-1-1 1 0 0,1 0 0 0 0,-1 0 0 0 0,1-1 0 0 0,-1 1-1 0 0,1 0 1 0 0,0 0 0 0 0,-1 0 0 0 0,1 0 0 0 0,0 0-1 0 0,0-1 1 0 0,0 1 0 0 0,0 0 0 0 0,-1-1-1 0 0,1 1 1 0 0,0-1 0 0 0,0 1 0 0 0,0-1 0 0 0,0 1-1 0 0,0-1 1 0 0,1 0 0 0 0,-1 1 0 0 0,0-1 0 0 0,0 0-1 0 0,0 0 1 0 0,0 0 0 0 0,0 0 0 0 0,0 0-1 0 0,0 0 1 0 0,0 0 0 0 0,1 0 0 0 0,-1 0 0 0 0,0-1-1 0 0,0 1 1 0 0,0 0 0 0 0,0-1 0 0 0,0 1 0 0 0,0 0-1 0 0,1-2 1 0 0,0 2-15 0 0,-1-1 0 0 0,1 0 0 0 0,0 0 0 0 0,-1 0 0 0 0,1 0 0 0 0,0 0 0 0 0,-1-1 0 0 0,0 1 0 0 0,1 0 0 0 0,-1-1 0 0 0,0 1 0 0 0,1-1 0 0 0,-1 1 0 0 0,0-1 0 0 0,0 0 1 0 0,0 0-1 0 0,-1 1 0 0 0,1-1 0 0 0,0 0 0 0 0,-1 0 0 0 0,1 0 0 0 0,-1 0 0 0 0,1 1 0 0 0,-1-1 0 0 0,0 0 0 0 0,0 0 0 0 0,0 0 0 0 0,0 0 0 0 0,0 0 0 0 0,0 0 0 0 0,-2-3 0 0 0,2 4-23 0 0,0 0-1 0 0,0 1 1 0 0,0-1-1 0 0,-1 0 1 0 0,1 0 0 0 0,0 0-1 0 0,-1 1 1 0 0,1-1-1 0 0,0 0 1 0 0,-1 0 0 0 0,1 1-1 0 0,-1-1 1 0 0,1 0 0 0 0,-1 1-1 0 0,0-1 1 0 0,1 1-1 0 0,-1-1 1 0 0,0 0 0 0 0,1 1-1 0 0,-1 0 1 0 0,0-1-1 0 0,0 1 1 0 0,1-1 0 0 0,-1 1-1 0 0,0 0 1 0 0,-1-1-1 0 0,1 2-9 0 0,-1-1-1 0 0,0 0 1 0 0,1 0-1 0 0,-1 1 1 0 0,1-1-1 0 0,-1 1 1 0 0,1 0-1 0 0,-1-1 1 0 0,1 1-1 0 0,-1 0 1 0 0,1 0-1 0 0,0 0 1 0 0,0 0-1 0 0,-1 0 1 0 0,1 0-1 0 0,0 0 1 0 0,0 1-1 0 0,0-1 1 0 0,0 0-1 0 0,-1 2 0 0 0,0 1 64 0 0,-1-1 0 0 0,1 0 0 0 0,0 0 0 0 0,0 1 0 0 0,1 0-1 0 0,-1-1 1 0 0,1 1 0 0 0,0 0 0 0 0,0-1 0 0 0,0 1 0 0 0,0 0-1 0 0,0 0 1 0 0,1 0 0 0 0,0 0 0 0 0,0 0 0 0 0,0 0 0 0 0,0 0-1 0 0,2 5 1 0 0,-1-9-22 0 0,0 1-1 0 0,0 0 1 0 0,0 0-1 0 0,0 0 0 0 0,0-1 1 0 0,0 1-1 0 0,0-1 1 0 0,0 1-1 0 0,0-1 1 0 0,1 1-1 0 0,-1-1 1 0 0,0 0-1 0 0,0 1 0 0 0,1-1 1 0 0,-1 0-1 0 0,0 0 1 0 0,0 0-1 0 0,1 0 1 0 0,-1 0-1 0 0,0 0 1 0 0,1 0-1 0 0,-1 0 0 0 0,0-1 1 0 0,0 1-1 0 0,0-1 1 0 0,1 1-1 0 0,1-1 1 0 0,31-16 288 0 0,-32 16-303 0 0,-1 0 0 0 0,1 0 0 0 0,-1-1 0 0 0,1 1 0 0 0,-1-1 0 0 0,1 1 0 0 0,-1-1 0 0 0,0 1 1 0 0,0-1-1 0 0,0 0 0 0 0,0 0 0 0 0,0 1 0 0 0,0-1 0 0 0,-1 0 0 0 0,1 0 0 0 0,0 0 0 0 0,-1 0 0 0 0,1 0 0 0 0,-1 0 0 0 0,0 0 0 0 0,0 0 0 0 0,0 0 0 0 0,0 0 0 0 0,0 0 1 0 0,0 0-1 0 0,-1 0 0 0 0,1 0 0 0 0,-1-3 0 0 0,0 4-15 0 0,1 0 1 0 0,-1 0-1 0 0,0 0 1 0 0,0-1-1 0 0,1 1 0 0 0,-1 0 1 0 0,0 0-1 0 0,0 0 1 0 0,0 0-1 0 0,0 0 1 0 0,0 1-1 0 0,0-1 1 0 0,0 0-1 0 0,-1 0 0 0 0,1 1 1 0 0,0-1-1 0 0,0 1 1 0 0,-1-1-1 0 0,1 1 1 0 0,0-1-1 0 0,-1 1 1 0 0,1 0-1 0 0,0 0 0 0 0,-1 0 1 0 0,1-1-1 0 0,0 1 1 0 0,-1 0-1 0 0,1 1 1 0 0,0-1-1 0 0,-1 0 1 0 0,1 0-1 0 0,0 1 1 0 0,-1-1-1 0 0,1 0 0 0 0,0 1 1 0 0,-1 0-1 0 0,1-1 1 0 0,0 1-1 0 0,0 0 1 0 0,0-1-1 0 0,0 1 1 0 0,-2 1-1 0 0,0 1 3 0 0,-1-1 0 0 0,1 1-1 0 0,0 0 1 0 0,0 0 0 0 0,1 0 0 0 0,-1 0 0 0 0,1 1 0 0 0,-1-1 0 0 0,1 1-1 0 0,0-1 1 0 0,0 1 0 0 0,0 0 0 0 0,-1 6 0 0 0,2-8 14 0 0,1-1 1 0 0,0 0 0 0 0,-1 0-1 0 0,1 0 1 0 0,0 0 0 0 0,0 0-1 0 0,0 0 1 0 0,0 0 0 0 0,0 1-1 0 0,0-1 1 0 0,0 0 0 0 0,0 0 0 0 0,0 0-1 0 0,1 0 1 0 0,-1 0 0 0 0,0 0-1 0 0,1 0 1 0 0,-1 0 0 0 0,1 0-1 0 0,-1 0 1 0 0,1 0 0 0 0,0 0-1 0 0,-1 0 1 0 0,1 0 0 0 0,0 0-1 0 0,-1 0 1 0 0,1 0 0 0 0,0-1-1 0 0,0 1 1 0 0,0 0 0 0 0,0-1-1 0 0,0 1 1 0 0,0-1 0 0 0,0 1-1 0 0,0-1 1 0 0,0 1 0 0 0,0-1 0 0 0,0 0-1 0 0,0 1 1 0 0,0-1 0 0 0,1 0-1 0 0,-1 0 1 0 0,0 0 0 0 0,0 0-1 0 0,0 0 1 0 0,0 0 0 0 0,0 0-1 0 0,0 0 1 0 0,1 0 0 0 0,-1-1-1 0 0,0 1 1 0 0,2-1 0 0 0,0 0 3 0 0,0 0 0 0 0,0 0 0 0 0,0 0 0 0 0,-1 0-1 0 0,1-1 1 0 0,0 0 0 0 0,0 1 0 0 0,-1-1 0 0 0,1 0 0 0 0,-1 0 0 0 0,1 0 0 0 0,1-3 0 0 0,-3 4-9 0 0,0 0 0 0 0,0 0 0 0 0,1 0-1 0 0,-2 0 1 0 0,1 0 0 0 0,0 0 0 0 0,0-1-1 0 0,0 1 1 0 0,0 0 0 0 0,-1 0 0 0 0,1-1 0 0 0,-1 1-1 0 0,1-1 1 0 0,-1 1 0 0 0,1 0 0 0 0,-1-1-1 0 0,0 1 1 0 0,0-1 0 0 0,0 1 0 0 0,1-1 0 0 0,-2 1-1 0 0,1-1 1 0 0,0 1 0 0 0,0-1 0 0 0,0 1-1 0 0,-1 0 1 0 0,1-1 0 0 0,-1-1 0 0 0,0 2-11 0 0,0 0 1 0 0,0 0-1 0 0,0 0 0 0 0,0 0 1 0 0,0 1-1 0 0,-1-1 1 0 0,1 0-1 0 0,0 0 0 0 0,0 1 1 0 0,-1-1-1 0 0,1 1 1 0 0,0-1-1 0 0,-1 1 0 0 0,1 0 1 0 0,-1 0-1 0 0,1-1 1 0 0,-1 1-1 0 0,1 0 0 0 0,0 0 1 0 0,-1 0-1 0 0,1 0 1 0 0,-1 1-1 0 0,1-1 0 0 0,0 0 1 0 0,-1 1-1 0 0,1-1 1 0 0,0 0-1 0 0,-1 1 0 0 0,1 0 1 0 0,0-1-1 0 0,-1 1 1 0 0,1 0-1 0 0,-2 1 0 0 0,0 0-4 0 0,0 0 0 0 0,0 0 0 0 0,0 0 0 0 0,0 0 0 0 0,0 0 0 0 0,1 1 0 0 0,-1-1 0 0 0,1 1 0 0 0,-1 0 0 0 0,1 0 0 0 0,0 0 0 0 0,0 0 0 0 0,-1 3 0 0 0,2-4 27 0 0,1-1-1 0 0,-1 1 1 0 0,1-1-1 0 0,-1 1 1 0 0,1 0-1 0 0,0-1 1 0 0,0 1-1 0 0,0-1 1 0 0,0 1-1 0 0,0 0 1 0 0,0-1-1 0 0,0 1 1 0 0,1 0-1 0 0,0 2 1 0 0,-1-3-5 0 0,1 0-1 0 0,-1-1 1 0 0,0 1 0 0 0,1-1 0 0 0,-1 1 0 0 0,1-1 0 0 0,-1 1 0 0 0,1-1 0 0 0,-1 1 0 0 0,1-1 0 0 0,0 1 0 0 0,-1-1-1 0 0,1 1 1 0 0,0-1 0 0 0,-1 0 0 0 0,1 0 0 0 0,0 1 0 0 0,-1-1 0 0 0,1 0 0 0 0,0 0 0 0 0,0 0 0 0 0,-1 0 0 0 0,2 0 0 0 0,1 0 20 0 0,-1 0 1 0 0,1 0 0 0 0,-1-1 0 0 0,1 0 0 0 0,-1 1 0 0 0,1-1 0 0 0,-1 0 0 0 0,1 0 0 0 0,-1 0 0 0 0,0-1 0 0 0,1 1 0 0 0,-1 0 0 0 0,0-1 0 0 0,0 0 0 0 0,0 1 0 0 0,0-1 0 0 0,2-3 0 0 0,-2 4-27 0 0,-1 0 0 0 0,0-1-1 0 0,0 1 1 0 0,0 0 0 0 0,1 0-1 0 0,-1-1 1 0 0,-1 1 0 0 0,1-1-1 0 0,0 1 1 0 0,0-1 0 0 0,0 1-1 0 0,-1-1 1 0 0,1 0 0 0 0,-1 1-1 0 0,1-1 1 0 0,-1 0 0 0 0,0 1 0 0 0,0-1-1 0 0,0 0 1 0 0,0 1 0 0 0,0-1-1 0 0,0 0 1 0 0,0 1 0 0 0,0-1-1 0 0,-1 0 1 0 0,1 0 0 0 0,0 1-1 0 0,-1-1 1 0 0,0 1 0 0 0,1-1-1 0 0,-1 1 1 0 0,0-1 0 0 0,0 1 0 0 0,0-1-1 0 0,0 1 1 0 0,0 0 0 0 0,-2-3-1 0 0,1 3-6 0 0,0 0 0 0 0,0 0 0 0 0,0 0 0 0 0,-1 0 0 0 0,1 0 0 0 0,0 0 0 0 0,0 1 0 0 0,-1-1 0 0 0,1 1 0 0 0,0-1 0 0 0,-1 1 0 0 0,1 0 0 0 0,0 0 0 0 0,-1 0 0 0 0,1 0 0 0 0,-1 1 0 0 0,1-1 0 0 0,0 1 0 0 0,0-1 0 0 0,-1 1 0 0 0,1 0 0 0 0,0 0 0 0 0,0 0 0 0 0,0 0 0 0 0,0 0 0 0 0,0 0 0 0 0,-3 2-1 0 0,2 1-32 0 0,-1-1 0 0 0,1 0 0 0 0,-1 1 0 0 0,1-1 0 0 0,0 1 0 0 0,0 0 0 0 0,1 0 0 0 0,-1 1 0 0 0,-3 7 0 0 0,-19 28-4155 0 0,9-25-1685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8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10077 0 0,'0'0'14241'0'0,"2"0"-14325"0"0,1 0-836 0 0,0 0-36 0 0,2 0-332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9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1864 0 0,'0'0'16484'0'0,"3"-6"-15815"0"0,11-17-127 0 0,-10 42 1454 0 0,-4 11-1498 0 0,-1-20-474 0 0,0-1-1 0 0,1 1 0 0 0,0 0 1 0 0,0 0-1 0 0,1-1 1 0 0,3 15-1 0 0,-3-22-16 0 0,0 1-1 0 0,0-1 1 0 0,1 0-1 0 0,-1 1 1 0 0,0-1 0 0 0,1 0-1 0 0,0 0 1 0 0,-1 0-1 0 0,1 0 1 0 0,0 0 0 0 0,0 0-1 0 0,0-1 1 0 0,0 1 0 0 0,0-1-1 0 0,0 1 1 0 0,1-1-1 0 0,-1 0 1 0 0,0 0 0 0 0,1 0-1 0 0,-1 0 1 0 0,1 0-1 0 0,-1 0 1 0 0,1-1 0 0 0,-1 1-1 0 0,1-1 1 0 0,0 0-1 0 0,-1 1 1 0 0,5-2 0 0 0,2 1 25 0 0,0 0 0 0 0,0-1 0 0 0,0-1 0 0 0,0 1 0 0 0,0-1-1 0 0,-1-1 1 0 0,1 0 0 0 0,-1 0 0 0 0,1-1 0 0 0,-1 0 0 0 0,0 0 0 0 0,0-1 0 0 0,9-7 0 0 0,-10 8-15 0 0,-1-1 0 0 0,-1 0 0 0 0,1-1 0 0 0,-1 1 0 0 0,0-1 0 0 0,0 0 0 0 0,0 0 0 0 0,-1 0 0 0 0,0-1 0 0 0,0 0-1 0 0,-1 1 1 0 0,0-1 0 0 0,0-1 0 0 0,0 1 0 0 0,-1 0 0 0 0,2-11 0 0 0,-4 16 56 0 0,0-1 1 0 0,0 1-1 0 0,0 0 0 0 0,0 0 0 0 0,0-1 0 0 0,0 1 1 0 0,-1 0-1 0 0,1 0 0 0 0,-1-1 0 0 0,0 1 0 0 0,0 0 1 0 0,-1-3-1 0 0,1 4-64 0 0,1 0 1 0 0,-1 0 0 0 0,1 1 0 0 0,-1-1-1 0 0,0 1 1 0 0,1-1 0 0 0,-1 0-1 0 0,0 1 1 0 0,1-1 0 0 0,-1 1-1 0 0,0 0 1 0 0,1-1 0 0 0,-1 1-1 0 0,0-1 1 0 0,0 1 0 0 0,0 0-1 0 0,1 0 1 0 0,-1-1 0 0 0,0 1 0 0 0,0 0-1 0 0,0 0 1 0 0,0 0 0 0 0,0 0-1 0 0,1 0 1 0 0,-1 0 0 0 0,0 0-1 0 0,0 0 1 0 0,0 1 0 0 0,0-1-1 0 0,1 0 1 0 0,-1 0 0 0 0,0 1-1 0 0,0-1 1 0 0,0 0 0 0 0,1 1 0 0 0,-2 0-1 0 0,1 0-7 0 0,-1 1 0 0 0,1-1 0 0 0,0 1 0 0 0,0-1-1 0 0,0 1 1 0 0,0 0 0 0 0,0 0 0 0 0,0-1 0 0 0,0 1 0 0 0,0 0 0 0 0,1 0-1 0 0,-1 0 1 0 0,1 0 0 0 0,0 0 0 0 0,-1 0 0 0 0,1 0 0 0 0,0 2 0 0 0,-2 40 55 0 0,2-37-30 0 0,2 19-9 0 0,1 1 0 0 0,1-1 0 0 0,2 0 0 0 0,0 0 0 0 0,14 36 0 0 0,-8-28 10 0 0,-2 0-1 0 0,6 40 1 0 0,-15-67-3 0 0,0 1 1 0 0,0-1-1 0 0,-1 1 1 0 0,0-1-1 0 0,0 0 1 0 0,-1 1-1 0 0,0-1 1 0 0,0 0-1 0 0,-2 8 1 0 0,1-12-16 0 0,1 0 1 0 0,-1 0 0 0 0,1 0-1 0 0,-1 0 1 0 0,0-1-1 0 0,0 1 1 0 0,0-1 0 0 0,-1 1-1 0 0,1-1 1 0 0,0 0 0 0 0,-1 0-1 0 0,0 0 1 0 0,1 0 0 0 0,-1 0-1 0 0,0-1 1 0 0,0 1-1 0 0,0-1 1 0 0,0 0 0 0 0,0 0-1 0 0,0 0 1 0 0,0 0 0 0 0,-4 0-1 0 0,-79 14 20 0 0,81-14-24 0 0,0-1 0 0 0,0 0 0 0 0,0 0 0 0 0,0 0 0 0 0,0 0 1 0 0,1-1-1 0 0,-1 0 0 0 0,0 0 0 0 0,0 0 0 0 0,1-1 0 0 0,-1 1 1 0 0,1-1-1 0 0,-1 0 0 0 0,1 0 0 0 0,-7-5 0 0 0,10 5-55 0 0,-1 0-1 0 0,2 1 0 0 0,-1-1 0 0 0,0 0 1 0 0,0 1-1 0 0,0-1 0 0 0,1 0 0 0 0,-1 0 1 0 0,1 1-1 0 0,0-1 0 0 0,-1 0 0 0 0,1 0 0 0 0,0 0 1 0 0,0 0-1 0 0,0 0 0 0 0,0 0 0 0 0,0 1 1 0 0,1-1-1 0 0,-1 0 0 0 0,1 0 0 0 0,-1 0 1 0 0,1 0-1 0 0,0 1 0 0 0,-1-1 0 0 0,3-3 1 0 0,28-50-4174 0 0,-22 41 518 0 0,4-6-4663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9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9 7685 0 0,'0'0'10824'0'0,"-31"-8"-8190"0"0,25 11-2524 0 0,-1 1 0 0 0,1 0 1 0 0,0 1-1 0 0,1-1 0 0 0,-1 1 0 0 0,1 0 0 0 0,0 0 0 0 0,0 1 0 0 0,1 0 0 0 0,0-1 0 0 0,0 2 1 0 0,0-1-1 0 0,0 0 0 0 0,1 1 0 0 0,-4 10 0 0 0,4-6-100 0 0,-1 0 1 0 0,1 0-1 0 0,1 1 0 0 0,0-1 1 0 0,1 1-1 0 0,0-1 0 0 0,0 1 1 0 0,3 23-1 0 0,-1-32-7 0 0,1 1-1 0 0,-1-1 1 0 0,0 1-1 0 0,1-1 1 0 0,0 0-1 0 0,-1 1 1 0 0,1-1-1 0 0,1 0 1 0 0,-1 0-1 0 0,0-1 1 0 0,1 1-1 0 0,-1 0 1 0 0,1-1 0 0 0,0 1-1 0 0,0-1 1 0 0,0 0-1 0 0,0 0 1 0 0,0 0-1 0 0,1-1 1 0 0,-1 1-1 0 0,0-1 1 0 0,1 1-1 0 0,-1-1 1 0 0,1 0-1 0 0,0-1 1 0 0,-1 1-1 0 0,1-1 1 0 0,0 1-1 0 0,6-1 1 0 0,-7 0 9 0 0,1 1 1 0 0,0-1-1 0 0,0 0 0 0 0,-1 0 1 0 0,1 0-1 0 0,0-1 0 0 0,0 0 1 0 0,-1 1-1 0 0,1-1 0 0 0,-1 0 0 0 0,1-1 1 0 0,-1 1-1 0 0,1-1 0 0 0,-1 1 1 0 0,0-1-1 0 0,1 0 0 0 0,-1 0 1 0 0,0 0-1 0 0,0-1 0 0 0,-1 1 1 0 0,1-1-1 0 0,0 0 0 0 0,-1 1 1 0 0,0-1-1 0 0,1 0 0 0 0,-1-1 1 0 0,0 1-1 0 0,-1 0 0 0 0,3-4 0 0 0,-4 4 1 0 0,0 1-1 0 0,1-1 0 0 0,-1 1 0 0 0,0 0 0 0 0,0-1 0 0 0,0 1 0 0 0,0-1 1 0 0,-1 1-1 0 0,1 0 0 0 0,-1-1 0 0 0,0 1 0 0 0,1 0 0 0 0,-1-1 0 0 0,0 1 1 0 0,0 0-1 0 0,0 0 0 0 0,-1 0 0 0 0,1 0 0 0 0,0 0 0 0 0,-1 0 0 0 0,1 0 1 0 0,-1 1-1 0 0,0-1 0 0 0,0 0 0 0 0,1 1 0 0 0,-1-1 0 0 0,0 1 0 0 0,0 0 1 0 0,-1 0-1 0 0,1 0 0 0 0,0 0 0 0 0,0 0 0 0 0,0 0 0 0 0,-1 0 0 0 0,1 1 1 0 0,-4-1-1 0 0,-2-2-42 0 0,-1 1 1 0 0,1 1 0 0 0,-1-1 0 0 0,0 2-1 0 0,0-1 1 0 0,0 1 0 0 0,0 0 0 0 0,-14 3-1 0 0,18-2-143 0 0,0 1 0 0 0,0-1 0 0 0,1 1 0 0 0,-1 0 0 0 0,0 1 0 0 0,1-1 0 0 0,-6 4 0 0 0,-6 7-6503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10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1332 0 0,'0'0'14618'0'0,"4"3"-14109"0"0,5 0-202 0 0,0 1-1 0 0,0-1 1 0 0,1 0 0 0 0,-1-1-1 0 0,1 0 1 0 0,0-1 0 0 0,17 1 0 0 0,-13-1-293 0 0,0 0 0 0 0,0 1 1 0 0,-1 1-1 0 0,16 4 0 0 0,22 16-1401 0 0,-19-3-3091 0 0,-21-9-1232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11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3896 0 0,'0'0'9263'0'0,"-1"4"-8615"0"0,-2 13 295 0 0,1 0 1 0 0,0 0-1 0 0,2 33 0 0 0,23 112-530 0 0,-3-21 237 0 0,-12 42 376 0 0,-5-81-622 0 0,19 119 1 0 0,-8-102 110 0 0,-1 176 0 0 0,-7-75-354 0 0,30 959 373 0 0,-39-1117-346 0 0,-22 120 0 0 0,0-1 93 0 0,25-136-291 0 0,0-42-2 0 0,1 1 0 0 0,-1-1 0 0 0,1 0 0 0 0,-1 1 0 0 0,0-1 0 0 0,0 1 0 0 0,-1-1 0 0 0,1 0 0 0 0,-1 1 0 0 0,0-1 0 0 0,0 0 0 0 0,0 0 0 0 0,-1 4 0 0 0,-4-6 3 0 0,1 0 1 0 0,0 0-1 0 0,0 0 0 0 0,0 1 1 0 0,0-1-1 0 0,0 1 0 0 0,1 0 1 0 0,-1 1-1 0 0,-5 3 1 0 0,5-3 9 0 0,1 0 1 0 0,-1-1 0 0 0,0 0 0 0 0,0 1 0 0 0,0-2 0 0 0,0 1 0 0 0,0-1 0 0 0,-1 1 0 0 0,-7 0 0 0 0,2-2 76 0 0,18 0-69 0 0,23-1 138 0 0,41-9 1448 0 0,-71 12-1539 0 0,0-1 0 0 0,-1 0 0 0 0,1 0 0 0 0,-1 0-1 0 0,1 0 1 0 0,-1 0 0 0 0,0 0 0 0 0,1 0 0 0 0,-1 0-1 0 0,0 0 1 0 0,0 0 0 0 0,0 0 0 0 0,0 0 0 0 0,0-1-1 0 0,0 1 1 0 0,0 0 0 0 0,-1 0 0 0 0,-9 11-770 0 0,15-3-3006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5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8493 0 0,'0'0'14868'0'0,"0"3"-14507"0"0,1 8 6 0 0,-1 0-1 0 0,-1 0 1 0 0,-2 21 0 0 0,-2 19-4351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51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4712 0 0,'0'0'15144'0'0,"6"13"-9982"0"0,-4-7-5464 0 0,5 59 650 0 0,-2 103 1 0 0,2 30-323 0 0,-3-180 555 0 0,0-31 407 0 0,4-17-1068 0 0,35-54 34 0 0,-38 76 35 0 0,0 0-1 0 0,0 1 1 0 0,1 0-1 0 0,0 0 1 0 0,1 1-1 0 0,-1-1 1 0 0,1 1-1 0 0,11-7 0 0 0,-16 12 5 0 0,0 0-1 0 0,0-1 0 0 0,0 1 1 0 0,0 0-1 0 0,0 0 0 0 0,1 0 1 0 0,-1 1-1 0 0,0-1 0 0 0,1 0 1 0 0,-1 1-1 0 0,1 0 0 0 0,-1-1 1 0 0,1 1-1 0 0,-1 0 0 0 0,1 0 1 0 0,-1 0-1 0 0,0 1 0 0 0,1-1 1 0 0,-1 1-1 0 0,1-1 0 0 0,-1 1 1 0 0,4 1-1 0 0,-3 0 19 0 0,0 0 0 0 0,0 1-1 0 0,0-1 1 0 0,-1 1 0 0 0,1-1 0 0 0,-1 1 0 0 0,1 0 0 0 0,-1 0 0 0 0,0 0-1 0 0,0 0 1 0 0,0 0 0 0 0,-1 1 0 0 0,3 4 0 0 0,0 6 45 0 0,1 0 1 0 0,-1 1-1 0 0,-1-1 0 0 0,-1 1 1 0 0,0 0-1 0 0,-1 17 0 0 0,-11 79 38 0 0,10-111-120 0 0,0 0 0 0 0,0 0 0 0 0,0 1-1 0 0,0-1 1 0 0,0 0 0 0 0,-1 0 0 0 0,1 0-1 0 0,0 1 1 0 0,0-1 0 0 0,0 0-1 0 0,0 0 1 0 0,-1 0 0 0 0,1 0 0 0 0,0 1-1 0 0,0-1 1 0 0,0 0 0 0 0,-1 0-1 0 0,1 0 1 0 0,0 0 0 0 0,0 0 0 0 0,-1 0-1 0 0,1 0 1 0 0,0 0 0 0 0,0 0-1 0 0,-1 0 1 0 0,1 1 0 0 0,0-1 0 0 0,0 0-1 0 0,-1 0 1 0 0,1-1 0 0 0,0 1-1 0 0,0 0 1 0 0,-1 0 0 0 0,1 0 0 0 0,0 0-1 0 0,0 0 1 0 0,-1 0 0 0 0,1 0-1 0 0,0 0 1 0 0,0 0 0 0 0,0 0 0 0 0,-1-1-1 0 0,1 1 1 0 0,0 0 0 0 0,0 0 0 0 0,0 0-1 0 0,-1 0 1 0 0,1-1 0 0 0,0 1-1 0 0,0 0 1 0 0,0-1 0 0 0,-13-10-5507 0 0,11 0-1309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52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1 312 0 0,'0'0'20480'0'0,"2"12"-19685"0"0,8 148 619 0 0,-9-87-3402 0 0,-1-73 1794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55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5132 0 0,'-5'0'17301'0'0,"-14"1"-13845"0"0,10 1-3304 0 0,8-1-168 0 0,0-1 1 0 0,0 1 0 0 0,1-1 0 0 0,-1 1 0 0 0,0-1 0 0 0,1 1 0 0 0,-1 0 0 0 0,0-1 0 0 0,1 1-1 0 0,-1 0 1 0 0,1 0 0 0 0,-1-1 0 0 0,1 1 0 0 0,-1 0 0 0 0,1 0 0 0 0,-1 0 0 0 0,1 0 0 0 0,0 0 0 0 0,0 0-1 0 0,-1 0 1 0 0,1-1 0 0 0,0 1 0 0 0,0 0 0 0 0,0 0 0 0 0,0 0 0 0 0,0 0 0 0 0,0 0 0 0 0,0 0 0 0 0,1 0-1 0 0,-1 0 1 0 0,0 0 0 0 0,0 0 0 0 0,1 1 0 0 0,7 33 118 0 0,-2 2 0 0 0,-2-1 0 0 0,-1 1 0 0 0,-3 42 0 0 0,5 58-86 0 0,3-62-9 0 0,-3 2 1 0 0,-8 133-1 0 0,3-209-10 0 0,0 0 0 0 0,-1-1-1 0 0,1 1 1 0 0,0 0 0 0 0,0 0-1 0 0,0-1 1 0 0,0 1-1 0 0,0 0 1 0 0,0 0 0 0 0,0-1-1 0 0,0 1 1 0 0,0 0 0 0 0,0 0-1 0 0,1-1 1 0 0,-1 1-1 0 0,0 0 1 0 0,0-1 0 0 0,1 1-1 0 0,-1 0 1 0 0,0-1 0 0 0,1 1-1 0 0,-1 0 1 0 0,1-1-1 0 0,-1 1 1 0 0,1-1 0 0 0,-1 1-1 0 0,1 0 1 0 0,-1-1 0 0 0,1 0-1 0 0,-1 1 1 0 0,1-1-1 0 0,0 1 1 0 0,0 0 0 0 0,26-4 191 0 0,-9-1-108 0 0,2 3-49 0 0,1 1 0 0 0,0 0 0 0 0,0 2 0 0 0,-1 0 0 0 0,1 1 0 0 0,-1 1 0 0 0,32 11 0 0 0,-37-12-255 0 0,1 0-1482 0 0,-3 4-3297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53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5352 0 0,'0'0'14372'0'0,"1"-4"-13868"0"0,6-6-175 0 0,-1 17 300 0 0,3 29 577 0 0,38 337 370 0 0,-38-292-1398 0 0,-9-81 84 0 0,7-42-124 0 0,1 13-149 0 0,1 1 0 0 0,1 0-1 0 0,2 1 1 0 0,26-46 0 0 0,-37 72 4 0 0,0-1 0 0 0,0 1 1 0 0,0 0-1 0 0,0 0 1 0 0,0 0-1 0 0,0 0 1 0 0,1 0-1 0 0,-1 0 0 0 0,0 0 1 0 0,0 1-1 0 0,1-1 1 0 0,-1 0-1 0 0,0 1 0 0 0,1-1 1 0 0,-1 1-1 0 0,1-1 1 0 0,-1 1-1 0 0,1 0 1 0 0,-1 0-1 0 0,1-1 0 0 0,-1 1 1 0 0,1 0-1 0 0,-1 0 1 0 0,1 0-1 0 0,-1 1 1 0 0,1-1-1 0 0,-1 0 0 0 0,0 1 1 0 0,1-1-1 0 0,-1 0 1 0 0,1 1-1 0 0,-1 0 1 0 0,0-1-1 0 0,1 1 0 0 0,-1 0 1 0 0,0 0-1 0 0,0 0 1 0 0,1 0-1 0 0,-1 0 0 0 0,0 0 1 0 0,0 0-1 0 0,1 1 1 0 0,3 3 56 0 0,0 0 0 0 0,0 0 0 0 0,0 0-1 0 0,-1 1 1 0 0,1-1 0 0 0,-1 1 0 0 0,5 11 0 0 0,-3-1 96 0 0,-1-1 0 0 0,-1 1 0 0 0,-1 0-1 0 0,0 1 1 0 0,-1-1 0 0 0,-1 28 0 0 0,-2-3 88 0 0,-9 62 0 0 0,4-79-468 0 0,3-23-797 0 0,2-17-651 0 0,1 1-1154 0 0,0 2-2905 0 0,0-2-5430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09:47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3360 0 0,'0'0'5801'0'0,"77"4"-4469"0"0,-44-4-456 0 0,5-4-244 0 0,5-2-120 0 0,-2 4-80 0 0,0-2-228 0 0,-3 2-100 0 0,-10 2-104 0 0,-2 0-356 0 0,-14 2-556 0 0,-7 2-1264 0 0,-15 6-3129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2:11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30 1136 0 0,'0'0'7305'0'0,"-4"3"-6555"0"0,-8 7 384 0 0,18-14 739 0 0,-4 2-1776 0 0,0 0-1 0 0,0 1 0 0 0,-1-1 0 0 0,1 0 0 0 0,-1 0 0 0 0,1 0 0 0 0,-1 0 0 0 0,0 0 0 0 0,0 0 0 0 0,0 0 0 0 0,0-1 1 0 0,0 1-1 0 0,0 0 0 0 0,-1 0 0 0 0,1-1 0 0 0,0-3 0 0 0,-3 6-74 0 0,0 0 0 0 0,1 0 0 0 0,-1 0 0 0 0,1 1 0 0 0,-1-1 0 0 0,1 0 1 0 0,-1 1-1 0 0,1 0 0 0 0,0-1 0 0 0,-1 1 0 0 0,1 0 0 0 0,-1-1 0 0 0,1 1 0 0 0,-2 1 0 0 0,2-1-14 0 0,-2 1 92 0 0,1 1 0 0 0,-1-1 0 0 0,0 1 0 0 0,1-1 0 0 0,-1 1 1 0 0,1 0-1 0 0,0 0 0 0 0,0 0 0 0 0,0 0 0 0 0,0 0 0 0 0,1 1 0 0 0,-1-1 1 0 0,-1 4-1 0 0,19-1-528 0 0,-7-5-3053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56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4972 0 0,'0'0'13948'0'0,"7"4"-13778"0"0,-3-1-169 0 0,-2-1 12 0 0,0 0-1 0 0,1 0 0 0 0,0-1 1 0 0,-1 1-1 0 0,1-1 1 0 0,0 1-1 0 0,0-1 0 0 0,-1 0 1 0 0,1 0-1 0 0,0 0 0 0 0,0 0 1 0 0,0-1-1 0 0,1 1 0 0 0,-1-1 1 0 0,0 0-1 0 0,0 0 0 0 0,0 0 1 0 0,0 0-1 0 0,0-1 0 0 0,0 1 1 0 0,5-2-1 0 0,20-15-1003 0 0,-27 17 523 0 0,0-1 0 0 0,-1 0 1 0 0,1 0-1 0 0,0 1 0 0 0,0-1 0 0 0,-1 0 1 0 0,1 0-1 0 0,-1 0 0 0 0,1 0 1 0 0,-1 0-1 0 0,1 0 0 0 0,-1 0 1 0 0,1 0-1 0 0,-1 0 0 0 0,0 0 1 0 0,1-2-1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57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7373 0 0,'0'0'13113'0'0,"8"43"-10349"0"0,-3 293-1585 0 0,1-283-996 0 0,1-1 0 0 0,3 0 0 0 0,3 0 1 0 0,24 66-1 0 0,-24-77 0 0 0,-12-40-166 0 0,-1 0 0 0 0,0-1 0 0 0,1 1 0 0 0,-1 0-1 0 0,0 0 1 0 0,1-1 0 0 0,-1 1 0 0 0,0 0-1 0 0,0 0 1 0 0,0 0 0 0 0,1 0 0 0 0,-1-1 0 0 0,0 1-1 0 0,0 0 1 0 0,0 0 0 0 0,0 0 0 0 0,-1 0 0 0 0,1-1-1 0 0,0 1 1 0 0,0 0 0 0 0,0 0 0 0 0,-1 0 0 0 0,1-1-1 0 0,0 1 1 0 0,-1 0 0 0 0,1 0 0 0 0,-1-1 0 0 0,1 1-1 0 0,-1 0 1 0 0,1-1 0 0 0,-1 1 0 0 0,1 0 0 0 0,-1-1-1 0 0,0 1 1 0 0,-1 0 0 0 0,-30 0 899 0 0,12-2-731 0 0,-99-3-218 0 0,118 4-18 0 0,32 7-593 0 0,18-1 750 0 0,59 1 0 0 0,-107-7 629 0 0,-16-86-822 0 0,2-86 236 0 0,-20-81 89 0 0,27 209-196 0 0,5 27-48 0 0,-1 1 1 0 0,-1 0 0 0 0,-1 0-1 0 0,-5-17 1 0 0,8 31 21 0 0,1-1-13 0 0,0 2-45 0 0,-10 1-45 0 0,1-2 50 0 0,-1 0 0 0 0,1 0 1 0 0,0-1-1 0 0,-14-5 0 0 0,-27-7-187 0 0,-10 7 212 0 0,59 8-28 0 0,40 3-350 0 0,-17-1 464 0 0,45 3 5 0 0,-65-5-71 0 0,0 1 1 0 0,0-1-1 0 0,0-1 0 0 0,1 1 0 0 0,-1 0 0 0 0,0-1 0 0 0,0 1 0 0 0,0-1 1 0 0,0 1-1 0 0,0-1 0 0 0,0 0 0 0 0,0 0 0 0 0,0 0 0 0 0,0 0 0 0 0,0 0 0 0 0,0-1 1 0 0,0 1-1 0 0,-1 0 0 0 0,1-1 0 0 0,-1 1 0 0 0,1-1 0 0 0,-1 0 0 0 0,3-3 1 0 0,-5 4-10 0 0,1 1 0 0 0,-1-1 0 0 0,1 0 0 0 0,-1 0 0 0 0,1 0 0 0 0,-1 0 0 0 0,1 0 0 0 0,-1 0 0 0 0,0 1 0 0 0,1-1 1 0 0,-1 0-1 0 0,0 1 0 0 0,0-1 0 0 0,0 0 0 0 0,0 1 0 0 0,1-1 0 0 0,-1 1 0 0 0,0-1 0 0 0,0 1 0 0 0,0 0 0 0 0,0-1 1 0 0,0 1-1 0 0,0 0 0 0 0,0 0 0 0 0,0-1 0 0 0,0 1 0 0 0,0 0 0 0 0,-2 0 0 0 0,-33-6-419 0 0,-35 6 3 0 0,99 15 164 0 0,30-12 1211 0 0,-101-19-1160 0 0,-2 11-213 0 0,39 5 531 0 0,29 3 195 0 0,47-2 456 0 0,-36-2 395 0 0,-65 9-1681 0 0,21-3-115 0 0,-23 4-4555 0 0,13-9-3705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3:58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87 860 0 0,'0'0'13853'0'0,"2"-9"-12809"0"0,1-32-137 0 0,0 5 3567 0 0,-24 88-3466 0 0,19-20-1040 0 0,2 0 0 0 0,1 0 1 0 0,1 0-1 0 0,2 0 0 0 0,7 32 0 0 0,-3-17-24 0 0,-6-39 41 0 0,0-1 1 0 0,0 1-1 0 0,1-1 1 0 0,0 0-1 0 0,0 0 1 0 0,1 0-1 0 0,0 0 1 0 0,0-1-1 0 0,1 1 1 0 0,-1-1-1 0 0,11 9 1 0 0,-3-3 15 0 0,1 0 0 0 0,0-1 0 0 0,1-1 0 0 0,18 11 0 0 0,-29-20 7 0 0,0 0 0 0 0,0 1 0 0 0,0-1-1 0 0,0-1 1 0 0,0 1 0 0 0,0 0 0 0 0,1-1 0 0 0,-1 1 0 0 0,0-1 0 0 0,1 0 0 0 0,-1 0-1 0 0,0 0 1 0 0,0-1 0 0 0,5 0 0 0 0,50-17 226 0 0,-28 8-107 0 0,-23 7-105 0 0,0 0 0 0 0,0-1 1 0 0,0 1-1 0 0,0-1 1 0 0,0-1-1 0 0,-1 1 0 0 0,0-1 1 0 0,0 0-1 0 0,0-1 0 0 0,-1 1 1 0 0,1-1-1 0 0,-1 0 1 0 0,-1 0-1 0 0,1-1 0 0 0,-1 1 1 0 0,0-1-1 0 0,-1 0 0 0 0,1 0 1 0 0,-1-1-1 0 0,2-9 1 0 0,2-6 85 0 0,-1-1 1 0 0,-2 1-1 0 0,0-1 1 0 0,-1 0 0 0 0,-1-34-1 0 0,3-47 1329 0 0,-5 105-1240 0 0,-15 45-63 0 0,9-5-150 0 0,3-1 0 0 0,1 0 0 0 0,2 1 0 0 0,2-1 0 0 0,7 45 1 0 0,50 193-145 0 0,2 8 71 0 0,-58-262 87 0 0,0 0 0 0 0,-2 0-1 0 0,-1 1 1 0 0,0-1 0 0 0,-5 26-1 0 0,3-38 2 0 0,0-1 0 0 0,-1 0-1 0 0,-1 1 1 0 0,1-1 0 0 0,-2-1 0 0 0,1 1-1 0 0,-1-1 1 0 0,-1 0 0 0 0,0 0-1 0 0,0 0 1 0 0,-1-1 0 0 0,0 0 0 0 0,-12 11-1 0 0,16-15 3 0 0,-1-1-1 0 0,0 0 0 0 0,0 0 0 0 0,0-1 1 0 0,0 1-1 0 0,0-1 0 0 0,0 0 0 0 0,-1 0 1 0 0,1 0-1 0 0,-1 0 0 0 0,0-1 0 0 0,1 0 1 0 0,-1 0-1 0 0,0 0 0 0 0,0 0 0 0 0,1-1 1 0 0,-1 0-1 0 0,-6-1 0 0 0,3 0-27 0 0,1-1 1 0 0,0 1-1 0 0,-1-2 0 0 0,1 1 0 0 0,0-1 1 0 0,0-1-1 0 0,1 1 0 0 0,-1-1 0 0 0,1 0 1 0 0,-10-8-1 0 0,-2-4-76 0 0,1-1 0 0 0,0 0 0 0 0,2-1 0 0 0,0-1 0 0 0,1-1 0 0 0,-14-25 0 0 0,15 23-88 0 0,1 0 0 0 0,2 0 0 0 0,0-2-1 0 0,-12-44 1 0 0,23 45-1790 0 0,9 9-3467 0 0,4 3-478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3:59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53 1996 0 0,'0'0'13290'0'0,"0"-8"-12502"0"0,-2-35 1293 0 0,-3 42 198 0 0,-4 8-1692 0 0,-6 11-354 0 0,13-11-69 0 0,0 0 0 0 0,0 0 0 0 0,0 0-1 0 0,0 0 1 0 0,1 0 0 0 0,1 0 0 0 0,-1 1 0 0 0,1 7 0 0 0,6 65 623 0 0,-5-62-797 0 0,11 89 277 0 0,-3-29-12 0 0,-2 0-1 0 0,-8 153 1 0 0,-2-175-179 0 0,3 0-1 0 0,13 105 1 0 0,-7-99-125 0 0,-5 32-894 0 0,-1-93 523 0 0,4-23-10526 0 0,-3 8 1040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1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 3740 0 0,'0'0'13381'0'0,"29"-4"-10900"0"0,-8 2-2035 0 0,0 0 1 0 0,1-1-1 0 0,-1-2 1 0 0,29-9-1 0 0,47-8-1133 0 0,-91 21-30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1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93 5412 0 0,'0'0'16163'0'0,"13"-1"-15549"0"0,214-43 1301 0 0,-69 6-5803 0 0,-137 33 2613 0 0,-7 1-3609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2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1476 0 0,'0'0'14556'0'0,"1"-6"-13944"0"0,0-2-564 0 0,2-4 900 0 0,0 26-324 0 0,12 137 872 0 0,62 256 0 0 0,-66-347-1373 0 0,-2-1 0 0 0,-3 1-1 0 0,-3 109 1 0 0,-3-162-161 0 0,0-6-116 0 0,0-1 79 0 0,0 0 0 0 0,0 0 1 0 0,-1 0-1 0 0,1 1 0 0 0,0-1 1 0 0,-1 0-1 0 0,1 0 0 0 0,0 0 1 0 0,-1 0-1 0 0,1 0 0 0 0,0 0 1 0 0,-1 0-1 0 0,1 0 0 0 0,-1 0 1 0 0,1 0-1 0 0,0 0 0 0 0,-1 0 1 0 0,1 0-1 0 0,0 0 0 0 0,-1 0 1 0 0,1 0-1 0 0,0 0 0 0 0,-1 0 1 0 0,1 0-1 0 0,0 0 0 0 0,-1-1 1 0 0,1 1-1 0 0,0 0 0 0 0,-1 0 1 0 0,1 0-1 0 0,0-1 0 0 0,-1 1 1 0 0,1 0-1 0 0,0 0 0 0 0,0-1 1 0 0,-1 1-1 0 0,1 0 0 0 0,0-1 1 0 0,0 1-1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2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 92 0 0,'0'0'16679'0'0,"9"-1"-15760"0"0,47-8 512 0 0,290-51-153 0 0,-311 54-2356 0 0,-21 6-8269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2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5697 0 0,'0'0'11135'0'0,"-5"31"-9143"0"0,23 190 757 0 0,-15 295-1976 0 0,-3-513-1059 0 0,-4 129 738 0 0,5-112-5118 0 0,0-8-4875 0 0,-5-23 2840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3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18 1684 0 0,'0'0'11895'0'0,"-6"-3"-11231"0"0,4 1-218 0 0,-10-7-485 0 0,1 5 4118 0 0,19 51-2263 0 0,0 0-1555 0 0,-3 1 0 0 0,-1 0 1 0 0,-6 94-1 0 0,-1-41 572 0 0,5 17-514 0 0,1-33-259 0 0,-13 120 0 0 0,6-181-124 0 0,3-21 48 0 0,1-1 0 0 0,-1 0 0 0 0,1 1 0 0 0,-1-1 0 0 0,1 0 0 0 0,0 1 0 0 0,0-1 0 0 0,0 1 0 0 0,0-1 0 0 0,1 5 0 0 0,9-6-1564 0 0,12-16-1967 0 0,-16 9-1808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2:1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35 92 0 0,'0'0'8701'0'0,"-3"-35"-1155"0"0,2 97-7123 0 0,-1-35-155 0 0,2 0-1 0 0,0 1 1 0 0,2-1-1 0 0,7 33 1 0 0,-5-33-200 0 0,-3-24 238 0 0,-1-11-56 0 0,0-7-206 0 0,-2-13-12 0 0,-10-55 0 0 0,0 6-540 0 0,-10 257 1110 0 0,18-171-438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4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18 556 5200 0 0,'0'0'9815'0'0,"-3"6"-9191"0"0,-9 16-34 0 0,9-16 1020 0 0,19-23 718 0 0,66-78-189 0 0,163-175-783 0 0,-51 63-1076 0 0,-206 223-7519 0 0,5-10 2973 0 0,-7 5-2158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4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1528 0 0,'0'0'14727'0'0,"4"0"-13723"0"0,6 1-620 0 0,0 1 0 0 0,0 0-1 0 0,0 0 1 0 0,0 1 0 0 0,0 0 0 0 0,-1 1 0 0 0,0 0-1 0 0,1 0 1 0 0,-2 1 0 0 0,1 0 0 0 0,0 1 0 0 0,10 9-1 0 0,11 10 218 0 0,51 54-1 0 0,-4 8-231 0 0,56 56-7 0 0,-109-121-265 0 0,1 0 1 0 0,1-1-1 0 0,55 32 1 0 0,-69-46-222 0 0,-3-4-37 0 0,-2 2 0 0 0,1-1 0 0 0,0 1 0 0 0,-1 0 0 0 0,0 0 0 0 0,0 1 0 0 0,0 0 0 0 0,7 9 0 0 0,-28-16-8319 0 0,-4-7 756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5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22 1476 0 0,'0'0'13097'0'0,"-1"-4"-12494"0"0,-1-14 4105 0 0,5 22-4538 0 0,1 0 0 0 0,0 0 0 0 0,-1 0 0 0 0,1-1 0 0 0,1 0 0 0 0,-1 0 0 0 0,0 0 0 0 0,1 0 0 0 0,-1 0-1 0 0,6 1 1 0 0,-9-4-131 0 0,34 20 230 0 0,-1 1 0 0 0,-1 2 1 0 0,-1 1-1 0 0,0 1 0 0 0,-3 2 0 0 0,0 1 1 0 0,-1 1-1 0 0,-2 2 0 0 0,23 34 0 0 0,-29-37-61 0 0,2-2 1 0 0,1 0-1 0 0,1-1 0 0 0,1-1 0 0 0,1-1 0 0 0,1-1 1 0 0,37 21-1 0 0,-53-33-878 0 0,-22-10-5562 0 0,-7-6 209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7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12 184 0 0,'0'0'13847'0'0,"-2"-12"-5638"0"0,-5 12-8138 0 0,1 1 0 0 0,0-1 0 0 0,0 1 0 0 0,0 0-1 0 0,0 1 1 0 0,0 0 0 0 0,0 0 0 0 0,0 0 0 0 0,0 0 0 0 0,0 1 0 0 0,1 0-1 0 0,0 0 1 0 0,-1 0 0 0 0,1 1 0 0 0,-6 5 0 0 0,4-1-46 0 0,-1 0 0 0 0,1 0 0 0 0,0 1 0 0 0,1 0 0 0 0,0 0 0 0 0,1 1 0 0 0,0 0 0 0 0,-5 12 0 0 0,2 1-59 0 0,1 0 0 0 0,1 0 0 0 0,1 1 0 0 0,0 0 0 0 0,2 0-1 0 0,1 1 1 0 0,2 30 0 0 0,0-47 1 0 0,1 0-1 0 0,0 1 1 0 0,1-1 0 0 0,-1 0-1 0 0,2 0 1 0 0,-1 0 0 0 0,1 0-1 0 0,0 0 1 0 0,1-1 0 0 0,7 13-1 0 0,-9-17 19 0 0,0 0 0 0 0,1 0 0 0 0,-1 0 0 0 0,1 0 0 0 0,0-1 0 0 0,0 1 0 0 0,0-1 0 0 0,0 0 1 0 0,0 0-1 0 0,0 0 0 0 0,0 0 0 0 0,1-1 0 0 0,-1 1 0 0 0,1-1 0 0 0,-1 0 0 0 0,1 0 0 0 0,-1 0 0 0 0,1 0 0 0 0,0-1 0 0 0,0 0 0 0 0,-1 1 0 0 0,1-1 0 0 0,0-1 0 0 0,0 1 0 0 0,5-1 0 0 0,-5-1 29 0 0,-1 1 0 0 0,0 0-1 0 0,0-1 1 0 0,0 1 0 0 0,0-1 0 0 0,0 0-1 0 0,-1 0 1 0 0,1 0 0 0 0,0 0 0 0 0,-1 0-1 0 0,1-1 1 0 0,-1 1 0 0 0,0-1 0 0 0,0 0-1 0 0,0 0 1 0 0,0 0 0 0 0,-1 0 0 0 0,1 0-1 0 0,-1 0 1 0 0,1 0 0 0 0,-1 0 0 0 0,0 0-1 0 0,0-1 1 0 0,-1 1 0 0 0,1 0 0 0 0,0-7-1 0 0,0 2 24 0 0,-1 0-1 0 0,1 1 0 0 0,-1-1 1 0 0,0 0-1 0 0,-1 0 0 0 0,0 1 1 0 0,0-1-1 0 0,-1 0 0 0 0,0 1 0 0 0,-5-15 1 0 0,5 18-25 0 0,0 1 1 0 0,-1-1 0 0 0,1 1-1 0 0,0-1 1 0 0,-1 1-1 0 0,0 0 1 0 0,0 0-1 0 0,0 0 1 0 0,0 1 0 0 0,0-1-1 0 0,-1 1 1 0 0,1-1-1 0 0,-1 1 1 0 0,1 0-1 0 0,-1 1 1 0 0,-7-4-1 0 0,9 5-37 0 0,-1 0-1 0 0,1-1 0 0 0,0 1 0 0 0,-1 0 1 0 0,1 0-1 0 0,-1 0 0 0 0,1 0 1 0 0,-1 1-1 0 0,1-1 0 0 0,0 1 0 0 0,-1-1 1 0 0,1 1-1 0 0,0 0 0 0 0,-1 0 0 0 0,1 0 1 0 0,0 0-1 0 0,0 0 0 0 0,0 1 0 0 0,0-1 1 0 0,0 1-1 0 0,0-1 0 0 0,0 1 0 0 0,1 0 1 0 0,-1-1-1 0 0,0 1 0 0 0,1 0 0 0 0,-1 0 1 0 0,1 0-1 0 0,-2 4 0 0 0,0-1-295 0 0,1-1 0 0 0,0 1 0 0 0,-1 0 0 0 0,1 0 0 0 0,1 0 0 0 0,-1 0 0 0 0,1 0 0 0 0,-1 6 0 0 0,2 12-6364 0 0,2-13-118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8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0 228 7341 0 0,'0'0'12377'0'0,"14"-13"-11662"0"0,181-194 661 0 0,-186 200-2093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8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5428 0 0,'0'0'15587'0'0,"14"11"-14765"0"0,107 105 1083 0 0,-84-80-1806 0 0,9 10-216 0 0,-16-14-2815 0 0,-28-30 1525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9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6657 0 0,'0'0'16892'0'0,"5"2"-15349"0"0,0 13-1301 0 0,-1 1 0 0 0,0 0 0 0 0,-1 0 0 0 0,0 1 0 0 0,-2-1 0 0 0,0 0 0 0 0,-2 32 0 0 0,2 19-184 0 0,3-25-62 0 0,2-1 1 0 0,16 54 0 0 0,-22-94-57 0 0,0-1 0 0 0,0 0-1 0 0,0 0 1 0 0,0 0 0 0 0,0 1 0 0 0,0-1 0 0 0,0 0 0 0 0,0 0-1 0 0,0 1 1 0 0,0-1 0 0 0,0 0 0 0 0,0 0 0 0 0,0 1 0 0 0,0-1 0 0 0,0 0-1 0 0,0 0 1 0 0,0 0 0 0 0,0 1 0 0 0,0-1 0 0 0,-1 0 0 0 0,1 0-1 0 0,0 0 1 0 0,0 1 0 0 0,0-1 0 0 0,0 0 0 0 0,-1 0 0 0 0,1 0 0 0 0,0 0-1 0 0,0 0 1 0 0,0 1 0 0 0,-1-1 0 0 0,1 0 0 0 0,0 0 0 0 0,0 0-1 0 0,0 0 1 0 0,-1 0 0 0 0,1 0 0 0 0,0 0 0 0 0,0 0 0 0 0,-1 0 0 0 0,1 0-1 0 0,0 0 1 0 0,0 0 0 0 0,0 0 0 0 0,-1 0 0 0 0,1 0 0 0 0,0 0-1 0 0,0 0 1 0 0,-1 0 0 0 0,1 0 0 0 0,0 0 0 0 0,0 0 0 0 0,0 0 0 0 0,-1-1-1 0 0,-10 2-3213 0 0,-18 4-5882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28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6 689 236 0 0,'-6'-12'18137'0'0,"9"20"-17958"0"0,-1-1 1 0 0,1 1-1 0 0,0-1 0 0 0,1 0 1 0 0,-1 0-1 0 0,1 0 0 0 0,1-1 1 0 0,-1 1-1 0 0,1-1 1 0 0,8 8-1 0 0,5 8 203 0 0,6 12-218 0 0,3-2 0 0 0,55 55 1 0 0,-44-57-6 0 0,2-2 0 0 0,1-1 1 0 0,50 23-1 0 0,-33-23 153 0 0,117 36 0 0 0,-106-40-207 0 0,-22-10 62 0 0,64 11 0 0 0,15 3 55 0 0,-13-2-110 0 0,202 20 0 0 0,-180-30-100 0 0,-71-9 25 0 0,0-3 1 0 0,0-3 0 0 0,0-2-1 0 0,0-4 1 0 0,0-2 0 0 0,-1-3-1 0 0,0-2 1 0 0,79-29 0 0 0,-89 19 528 0 0,0-2 0 0 0,85-55 1 0 0,-94 53-778 0 0,-19 13 238 0 0,-1-1 1 0 0,0-1 0 0 0,-1-1-1 0 0,-1-1 1 0 0,-1-1-1 0 0,36-41 1 0 0,-31 31-19 0 0,1 0 0 0 0,1 2-1 0 0,45-35 1 0 0,-33 30 41 0 0,44-46 0 0 0,-21 4 151 0 0,-38 42-219 0 0,2 1 0 0 0,43-38-1 0 0,-54 57 56 0 0,0-1 0 0 0,-2 0-1 0 0,0-2 1 0 0,0 1 0 0 0,-1-2-1 0 0,-1 0 1 0 0,-1 0 0 0 0,17-32-1 0 0,-13 1-20 0 0,-13 38-21 0 0,1-1 1 0 0,0 1-1 0 0,0 0 0 0 0,1 0 0 0 0,0 0 0 0 0,1 1 0 0 0,9-15 0 0 0,75-85-214 0 0,-76 90 258 0 0,-33 28-1306 0 0,-2 2 349 0 0,18-12 919 0 0,7-7 502 0 0,16-23-471 0 0,-16 24 23 0 0,0 0 0 0 0,1 0 0 0 0,-1 0 0 0 0,1 1-1 0 0,1 0 1 0 0,5-6 0 0 0,-242 190 798 0 0,143-124-750 0 0,91-55-136 0 0,0-1 0 0 0,0 1 0 0 0,0 0 1 0 0,0 0-1 0 0,0 0 0 0 0,0 0 0 0 0,1 0 0 0 0,-1 0 1 0 0,0 1-1 0 0,0-1 0 0 0,0 1 0 0 0,0-1 0 0 0,0 1 1 0 0,3 1-1 0 0,40 16 138 0 0,-34-14-142 0 0,121 47 25 0 0,-132-51 49 0 0,1 1 0 0 0,0-1 0 0 0,0 1 0 0 0,0-1 0 0 0,-1 1 0 0 0,1-1 0 0 0,0 0-1 0 0,0 1 1 0 0,0-1 0 0 0,0 0 0 0 0,0 0 0 0 0,0 0 0 0 0,0 0 0 0 0,0 0 0 0 0,-1 0 0 0 0,1 0 0 0 0,0 0-1 0 0,0 0 1 0 0,0 0 0 0 0,0 0 0 0 0,0 0 0 0 0,0-1 0 0 0,0 1 0 0 0,0 0 0 0 0,0-1 0 0 0,0 0 0 0 0,1-24 1344 0 0,-3 2-1808 0 0,3 1 412 0 0,1-1 0 0 0,1 1-1 0 0,1-1 1 0 0,1 1 0 0 0,8-21-1 0 0,-5 16 17 0 0,-15 35-49 0 0,1 0 0 0 0,-2-1-1 0 0,1 0 1 0 0,-11 9 0 0 0,-13 14 0 0 0,-5 8 5 0 0,21-23 26 0 0,-1 1 0 0 0,-15 23 1 0 0,30-38 40 0 0,1-6-36 0 0,1 1-1 0 0,0 0 0 0 0,0-1 0 0 0,1 1 0 0 0,-1 0 1 0 0,1 1-1 0 0,0-1 0 0 0,0 0 0 0 0,0 1 0 0 0,0-1 1 0 0,6-3-1 0 0,4-7 5 0 0,68-74 27 0 0,-112 122 36 0 0,10-12 32 0 0,-32 46-1 0 0,51-67-84 0 0,28-33 80 0 0,23-25-122 0 0,-66 113-1462 0 0,15-49 1123 0 0,-5 12-1642 0 0,0-8-2273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43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1559 284 2060 0 0,'0'0'11157'0'0,"5"0"-6826"0"0,-1 15-2477 0 0,-4-14-1777 0 0,1 1-1 0 0,-1-1 1 0 0,1 0 0 0 0,-1 1-1 0 0,1-1 1 0 0,-1 1-1 0 0,0-1 1 0 0,0 1 0 0 0,0-1-1 0 0,0 1 1 0 0,0-1-1 0 0,0 0 1 0 0,0 1-1 0 0,0-1 1 0 0,0 1 0 0 0,-1-1-1 0 0,1 1 1 0 0,-2 2-1 0 0,-11 22-9 0 0,-1 0 0 0 0,-1-1-1 0 0,-1-1 1 0 0,-1 0 0 0 0,-2-2-1 0 0,0 0 1 0 0,-1 0 0 0 0,-2-2-1 0 0,0-1 1 0 0,-34 23 0 0 0,6-7-38 0 0,-240 156 375 0 0,246-167-156 0 0,-1-1 0 0 0,-1-2-1 0 0,-1-2 1 0 0,-88 23 0 0 0,117-39-139 0 0,-1-1 1 0 0,0-1 0 0 0,1-1-1 0 0,-33-4 1 0 0,46 3-111 0 0,1 0 0 0 0,-1-1 0 0 0,0 0 0 0 0,1 0 0 0 0,-1 0 0 0 0,1-1 1 0 0,0 0-1 0 0,-1 1 0 0 0,1-1 0 0 0,1-1 0 0 0,-1 1 0 0 0,-6-8 0 0 0,5 6 3 0 0,0 1-1 0 0,0-1 0 0 0,0 1 0 0 0,-1 0 1 0 0,-11-7-1 0 0,-1 3 75 0 0,1 0 0 0 0,1-2 0 0 0,-21-14-1 0 0,31 20-50 0 0,1 0-1 0 0,-1-1 0 0 0,1 0 1 0 0,-1 0-1 0 0,1-1 0 0 0,1 1 0 0 0,-1-1 1 0 0,1 0-1 0 0,0 0 0 0 0,1 0 0 0 0,-6-13 1 0 0,1-23-15 0 0,7 37 16 0 0,1-1 0 0 0,-1 0 0 0 0,0 1 0 0 0,-1-1-1 0 0,1 1 1 0 0,-1-1 0 0 0,0 1 0 0 0,0 0 0 0 0,-1-1 0 0 0,0 1-1 0 0,-4-5 1 0 0,3 4-25 0 0,-1 0 0 0 0,1-1 0 0 0,0 1 0 0 0,1-1-1 0 0,0 1 1 0 0,0-1 0 0 0,-3-10 0 0 0,5 14 8 0 0,-37-124-51 0 0,35 121 57 0 0,1 1-1 0 0,-1 0 1 0 0,-1 0-1 0 0,1 0 1 0 0,-1 0-1 0 0,0 1 1 0 0,-6-6-1 0 0,7 7-17 0 0,0 0-1 0 0,0 0 0 0 0,0 0 0 0 0,0 0 0 0 0,1 0 0 0 0,-1-1 0 0 0,1 1 1 0 0,0-1-1 0 0,0 1 0 0 0,0-1 0 0 0,0 0 0 0 0,1 0 0 0 0,0 0 0 0 0,-1 0 1 0 0,2 0-1 0 0,-2-7 0 0 0,2-1 3 0 0,1 1 0 0 0,-2 0 0 0 0,0-1 0 0 0,0 1-1 0 0,-1 0 1 0 0,-1 0 0 0 0,1 0 0 0 0,-2 0 0 0 0,0 0 0 0 0,-9-18 0 0 0,-3-11-44 0 0,8 16 9 0 0,-4 8 94 0 0,12 15-76 0 0,-20-20 342 0 0,19 20-329 0 0,1 0 0 0 0,-1 0 1 0 0,1 0-1 0 0,-1 0 0 0 0,1-1 0 0 0,0 1 0 0 0,-1 0 0 0 0,1 0 0 0 0,0-1 0 0 0,0 1 0 0 0,0 0 0 0 0,0 0 1 0 0,0-1-1 0 0,0 1 0 0 0,1-2 0 0 0,-1-9 15 0 0,-30-47 54 0 0,24 51-104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31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46 836 0 0,'0'0'8147'0'0,"1"-4"-7079"0"0,6-10-760 0 0,2-11 9677 0 0,-14 22-6104 0 0,-13 12-4327 0 0,9-3 444 0 0,0 1-1 0 0,1-1 1 0 0,-1 2 0 0 0,1 0 0 0 0,1 0 0 0 0,-1 0 0 0 0,1 1-1 0 0,1 0 1 0 0,0 0 0 0 0,0 0 0 0 0,1 1 0 0 0,0 0 0 0 0,0 0-1 0 0,2 1 1 0 0,-1-1 0 0 0,1 1 0 0 0,0 0 0 0 0,1 0 0 0 0,1 0-1 0 0,-1 0 1 0 0,2 0 0 0 0,0 15 0 0 0,0-23 12 0 0,1 0 1 0 0,-1 0 0 0 0,1 0-1 0 0,0 0 1 0 0,0 0-1 0 0,0 0 1 0 0,0 0 0 0 0,1 0-1 0 0,-1 0 1 0 0,1-1-1 0 0,-1 1 1 0 0,1 0 0 0 0,0-1-1 0 0,0 0 1 0 0,0 1-1 0 0,0-1 1 0 0,1 0 0 0 0,-1 0-1 0 0,1 0 1 0 0,-1 0-1 0 0,1-1 1 0 0,0 1 0 0 0,-1-1-1 0 0,1 1 1 0 0,0-1-1 0 0,0 0 1 0 0,0 0 0 0 0,0 0-1 0 0,0-1 1 0 0,0 1-1 0 0,1-1 1 0 0,-1 0 0 0 0,0 1-1 0 0,0-2 1 0 0,0 1-1 0 0,0 0 1 0 0,0 0 0 0 0,0-1-1 0 0,0 0 1 0 0,0 0-1 0 0,0 1 1 0 0,0-2 0 0 0,0 1-1 0 0,0 0 1 0 0,0-1-1 0 0,0 1 1 0 0,-1-1 0 0 0,5-3-1 0 0,-3 2 42 0 0,-1-1 0 0 0,1 0 0 0 0,-1 1 0 0 0,0-1-1 0 0,0 0 1 0 0,0 0 0 0 0,-1-1 0 0 0,1 1 0 0 0,2-9-1 0 0,-4 12-23 0 0,-1-1-1 0 0,0 1 0 0 0,1-1 0 0 0,-1 1 0 0 0,0-1 0 0 0,0 1 0 0 0,0-1 0 0 0,0 1 0 0 0,0 0 1 0 0,-1-1-1 0 0,1 1 0 0 0,0-1 0 0 0,-1 1 0 0 0,1-1 0 0 0,-1 1 0 0 0,1 0 0 0 0,-1-1 0 0 0,0 1 1 0 0,0 0-1 0 0,1-1 0 0 0,-1 1 0 0 0,0 0 0 0 0,0 0 0 0 0,0 0 0 0 0,0 0 0 0 0,0 0 0 0 0,-1 0 1 0 0,1 0-1 0 0,0 0 0 0 0,0 1 0 0 0,-1-1 0 0 0,1 0 0 0 0,0 1 0 0 0,-1-1 0 0 0,1 1 0 0 0,0-1 0 0 0,-1 1 1 0 0,-1-1-1 0 0,-50-9 65 0 0,51 10-142 0 0,0-1 0 0 0,1 1-1 0 0,-1 0 1 0 0,0 0-1 0 0,0 0 1 0 0,1 0 0 0 0,-1 0-1 0 0,0 0 1 0 0,0 1 0 0 0,1-1-1 0 0,-1 1 1 0 0,0-1 0 0 0,1 1-1 0 0,-1-1 1 0 0,0 1 0 0 0,1 0-1 0 0,-1 0 1 0 0,1 0 0 0 0,-1 0-1 0 0,1 0 1 0 0,-1 0 0 0 0,1 0-1 0 0,0 1 1 0 0,0-1 0 0 0,0 0-1 0 0,0 1 1 0 0,0-1 0 0 0,-1 3-1 0 0,1-4-51 0 0,1 1 0 0 0,0-1 1 0 0,0 0-1 0 0,0 1 0 0 0,0-1 0 0 0,0 1 0 0 0,0-1 0 0 0,0 0 0 0 0,0 1 1 0 0,0-1-1 0 0,0 1 0 0 0,0-1 0 0 0,0 1 0 0 0,0-1 0 0 0,1 0 0 0 0,-1 1 0 0 0,0-1 1 0 0,0 1-1 0 0,0-1 0 0 0,0 0 0 0 0,1 1 0 0 0,-1-1 0 0 0,0 0 0 0 0,1 1 0 0 0,-1-1 1 0 0,0 0-1 0 0,0 0 0 0 0,1 1 0 0 0,-1-1 0 0 0,0 0 0 0 0,1 0 0 0 0,-1 1 0 0 0,1-1 1 0 0,-1 0-1 0 0,0 0 0 0 0,1 0 0 0 0,-1 0 0 0 0,1 1 0 0 0,0-1 0 0 0,19 2-6153 0 0,-15-2 3538 0 0,9 1-5404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2:13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47 132 0 0,'0'0'6127'0'0,"-21"12"-542"0"0,279-24-2530 0 0,126-8-2100 0 0,-379 20-881 0 0,193-14 876 0 0,-196 13-975 0 0,10-2 459 0 0,-12 3-440 0 0,0 0-1 0 0,0 0 0 0 0,0 0 0 0 0,1 0 0 0 0,-1 0 0 0 0,0 0 1 0 0,0 0-1 0 0,0-1 0 0 0,1 1 0 0 0,-1 0 0 0 0,0 0 0 0 0,0 0 1 0 0,0 0-1 0 0,0 0 0 0 0,0 0 0 0 0,1 0 0 0 0,-1 0 0 0 0,0-1 1 0 0,0 1-1 0 0,0 0 0 0 0,0 0 0 0 0,0 0 0 0 0,0 0 0 0 0,0 0 1 0 0,1-1-1 0 0,-1 1 0 0 0,0 0 0 0 0,0 0 0 0 0,0 0 0 0 0,0 0 1 0 0,0-1-1 0 0,0 1 0 0 0,0 0 0 0 0,0 0 0 0 0,0 0 0 0 0,0-1 1 0 0,0 1-1 0 0,0 0 0 0 0,0 0 0 0 0,0 0 0 0 0,0 0 0 0 0,0-1 1 0 0,0 1-1 0 0,0 0 0 0 0,-1 0 0 0 0,1 0 0 0 0,0 0 0 0 0,0-1 1 0 0,0 1-1 0 0,0 0 0 0 0,0 0 0 0 0,0 0 0 0 0,0 0 0 0 0,-1 0 1 0 0,1-1-1 0 0,0 1 0 0 0,0 0 0 0 0,0 0 0 0 0,-33 0-6671 0 0,10 0-304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31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3 164 1828 0 0,'0'0'11513'0'0,"-2"9"-7314"0"0,67-84-1375 0 0,-49 59-2815 0 0,1 1-1 0 0,0 1 1 0 0,1 0 0 0 0,33-18-1 0 0,-41 25-384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32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2672 0 0,'0'0'15663'0'0,"6"7"-14723"0"0,13 17-409 0 0,1-2-1 0 0,1 0 1 0 0,37 29-1 0 0,6-9-8034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4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62 2692 0 0,'0'0'8932'0'0,"0"-8"-8578"0"0,3-30 2897 0 0,-5 38-3159 0 0,0 1 0 0 0,1 0 0 0 0,-1 0 0 0 0,0 0-1 0 0,1 0 1 0 0,-1 1 0 0 0,1-1 0 0 0,0 0 0 0 0,-1 1-1 0 0,1-1 1 0 0,0 0 0 0 0,0 1 0 0 0,0 0 0 0 0,0-1-1 0 0,0 1 1 0 0,0 0 0 0 0,0 2 0 0 0,-14 32-229 0 0,-40 181 261 0 0,63-223 193 0 0,-1 0 0 0 0,2 1 1 0 0,-1 0-1 0 0,1 0 0 0 0,0 1 0 0 0,11-4 1 0 0,-9 3-45 0 0,25-9-72 0 0,-25 10-49 0 0,-1 1 0 0 0,1-2 0 0 0,-1 1 0 0 0,-1-2-1 0 0,18-10 1 0 0,-30 12 24 0 0,0 1 0 0 0,-1 0 0 0 0,1 0-1 0 0,0 0 1 0 0,-1 0 0 0 0,0 0 0 0 0,0 1 0 0 0,1 0 0 0 0,-7-3-1 0 0,-1 0-190 0 0,1-1-1 0 0,-1 0 1 0 0,1-1-1 0 0,1 0 0 0 0,-1 0 1 0 0,1-1-1 0 0,0 0 1 0 0,1-1-1 0 0,-8-10 0 0 0,59 29-523 0 0,-29-5 588 0 0,0 2 1 0 0,0-1-1 0 0,14 11 1 0 0,-35-19 65 0 0,0 1 0 0 0,-1 0-1 0 0,1 1 1 0 0,0 0 0 0 0,-10 1 0 0 0,5-1-197 0 0,4 0 15 0 0,-27 2-294 0 0,34-2 352 0 0,1 0-1 0 0,-1 0 1 0 0,1 0 0 0 0,-1 0 0 0 0,1 1 0 0 0,-1-1 0 0 0,1 0 0 0 0,-1 0 0 0 0,1 1 0 0 0,0-1 0 0 0,-1 0-1 0 0,1 0 1 0 0,-1 1 0 0 0,1-1 0 0 0,0 1 0 0 0,-1-1 0 0 0,1 0 0 0 0,0 1 0 0 0,-1-1 0 0 0,1 1-1 0 0,0-1 1 0 0,-1 1 0 0 0,1-1 0 0 0,0 1 0 0 0,0-1 0 0 0,0 1 0 0 0,0-1 0 0 0,0 1 0 0 0,-1-1 0 0 0,1 1-1 0 0,0-1 1 0 0,0 1 0 0 0,0-1 0 0 0,0 1 0 0 0,0-1 0 0 0,0 1 0 0 0,1-1 0 0 0,-1 1 0 0 0,0-1 0 0 0,0 1-1 0 0,0-1 1 0 0,0 1 0 0 0,1-1 0 0 0,-1 1 0 0 0,0-1 0 0 0,0 1 0 0 0,1-1 0 0 0,-1 0 0 0 0,0 1-1 0 0,1-1 1 0 0,-1 1 0 0 0,1-1 0 0 0,-1 0 0 0 0,1 1 0 0 0,2 2 20 0 0,-1-1 1 0 0,1 0-1 0 0,0 0 1 0 0,0 0-1 0 0,0 0 1 0 0,0 0-1 0 0,1-1 1 0 0,-1 1-1 0 0,0-1 1 0 0,1 0-1 0 0,-1 0 0 0 0,0 0 1 0 0,1-1-1 0 0,0 1 1 0 0,-1-1-1 0 0,1 1 1 0 0,-1-1-1 0 0,1-1 1 0 0,-1 1-1 0 0,1 0 1 0 0,-1-1-1 0 0,7-1 1 0 0,0 0 122 0 0,0 0 0 0 0,0-1-1 0 0,0 0 1 0 0,0-1 0 0 0,-1 0 0 0 0,14-7 0 0 0,-8-5 668 0 0,-15 16-769 0 0,0 0 0 0 0,-1-1 0 0 0,1 1 0 0 0,0-1 0 0 0,0 1-1 0 0,-1 0 1 0 0,1 0 0 0 0,0-1 0 0 0,0 1 0 0 0,-1 0 0 0 0,1-1 0 0 0,0 1-1 0 0,-1 0 1 0 0,1 0 0 0 0,0 0 0 0 0,-1-1 0 0 0,1 1 0 0 0,-1 0-1 0 0,1 0 1 0 0,0 0 0 0 0,-1 0 0 0 0,1 0 0 0 0,-1 0 0 0 0,1 0 0 0 0,0 0-1 0 0,-1-1 1 0 0,1 2 0 0 0,-1-1 0 0 0,0 0 0 0 0,-3 0 4 0 0,-1 0 0 0 0,1 0 0 0 0,0 1 0 0 0,-1-1 0 0 0,1 1 0 0 0,0 0 0 0 0,-8 3 0 0 0,1 2-153 0 0,0 0 0 0 0,0 0 1 0 0,0 2-1 0 0,1-1 0 0 0,0 1 0 0 0,1 0 1 0 0,-1 1-1 0 0,2 1 0 0 0,-1-1 0 0 0,-7 12 0 0 0,18-19-291 0 0,5-5 372 0 0,9-7 208 0 0,29-49 773 0 0,-44 58-788 0 0,-21 28-441 0 0,13-2 7 0 0,7-25 268 0 0,0 1 0 0 0,-1-1 0 0 0,1 0 1 0 0,0 0-1 0 0,0 1 0 0 0,0-1 1 0 0,0 0-1 0 0,0 1 0 0 0,1-1 0 0 0,-1 0 1 0 0,0 0-1 0 0,0 1 0 0 0,0-1 1 0 0,0 0-1 0 0,0 0 0 0 0,0 1 1 0 0,0-1-1 0 0,0 0 0 0 0,1 0 0 0 0,-1 1 1 0 0,0-1-1 0 0,0 0 0 0 0,0 0 1 0 0,0 0-1 0 0,1 1 0 0 0,-1-1 0 0 0,0 0 1 0 0,0 0-1 0 0,1 0 0 0 0,-1 0 1 0 0,0 1-1 0 0,0-1 0 0 0,1 0 0 0 0,-1 0 1 0 0,0 0-1 0 0,0 0 0 0 0,1 0 1 0 0,2-1 26 0 0,0 0 0 0 0,-1 0 0 0 0,1 0 0 0 0,0 0 1 0 0,-1 0-1 0 0,1-1 0 0 0,-1 1 0 0 0,1-1 1 0 0,-1 0-1 0 0,0 0 0 0 0,4-4 0 0 0,-5 5-8 0 0,0 1 0 0 0,0-1 0 0 0,1 0 0 0 0,-1 0 0 0 0,0 1 0 0 0,0-1-1 0 0,1 1 1 0 0,-1-1 0 0 0,0 1 0 0 0,1-1 0 0 0,-1 1 0 0 0,1 0 0 0 0,-1 0 0 0 0,0-1 0 0 0,1 1-1 0 0,-1 0 1 0 0,1 0 0 0 0,-1 0 0 0 0,1 1 0 0 0,-1-1 0 0 0,0 0 0 0 0,1 1 0 0 0,1 0 0 0 0,-2-1-4 0 0,0 0 1 0 0,-1 1 0 0 0,1-1 0 0 0,-1 0 0 0 0,1 1 0 0 0,-1-1 0 0 0,1 1 0 0 0,-1-1 0 0 0,1 0-1 0 0,-1 1 1 0 0,1-1 0 0 0,-1 1 0 0 0,1-1 0 0 0,-1 1 0 0 0,0 0 0 0 0,1-1 0 0 0,-1 1 0 0 0,0-1-1 0 0,0 1 1 0 0,1-1 0 0 0,-1 1 0 0 0,0 0 0 0 0,0-1 0 0 0,0 1 0 0 0,0 0 0 0 0,0-1-1 0 0,0 1 1 0 0,0 0 0 0 0,0-1 0 0 0,0 1 0 0 0,0 0 0 0 0,0-1 0 0 0,0 1 0 0 0,0 0 0 0 0,0-1-1 0 0,-1 1 1 0 0,1-1 0 0 0,0 1 0 0 0,-1 0 0 0 0,1-1 0 0 0,0 1 0 0 0,-1-1 0 0 0,1 1 0 0 0,0-1-1 0 0,-1 1 1 0 0,0 0 0 0 0,-3 1 22 0 0,0-1 0 0 0,0 0 0 0 0,0 1-1 0 0,0-1 1 0 0,0-1 0 0 0,0 1 0 0 0,0-1-1 0 0,-1 1 1 0 0,1-1 0 0 0,0 0 0 0 0,0-1 0 0 0,0 1-1 0 0,-6-2 1 0 0,-21 1-115 0 0,28 1-166 0 0,7-3 90 0 0,17-9 48 0 0,51-24 316 0 0,-12 6-179 0 0,-59 30-7 0 0,-1 0 0 0 0,1 0 0 0 0,-1 0 1 0 0,1 0-1 0 0,-1 0 0 0 0,1 0 1 0 0,-1-1-1 0 0,1 1 0 0 0,-1 0 0 0 0,1 0 1 0 0,-1-1-1 0 0,1 1 0 0 0,-1 0 1 0 0,1-1-1 0 0,-1 1 0 0 0,0-1 1 0 0,1 1-1 0 0,-1 0 0 0 0,1-1 0 0 0,-1 1 1 0 0,0-1-1 0 0,0 1 0 0 0,1-1 1 0 0,-1 1-1 0 0,0-1 0 0 0,0 1 0 0 0,1-1 1 0 0,-1 1-1 0 0,0-1 0 0 0,0 0 1 0 0,0 1-1 0 0,0-1 0 0 0,0 1 1 0 0,0-1-1 0 0,0 1 0 0 0,0-1 0 0 0,0 0 1 0 0,0 1-1 0 0,0-1 0 0 0,-21-14 661 0 0,12 10-854 0 0,-39-20 211 0 0,38 21-41 0 0,0 0 0 0 0,0-1 0 0 0,0 0 0 0 0,1-1 0 0 0,0 0 0 0 0,0-1-1 0 0,1 0 1 0 0,0 0 0 0 0,-10-11 0 0 0,10 9 54 0 0,10 16-259 0 0,19 19 5 0 0,-16-24 211 0 0,1 0-1 0 0,-1 0 0 0 0,1 0 0 0 0,-1 0 1 0 0,1-1-1 0 0,0 0 0 0 0,0 0 1 0 0,-1-1-1 0 0,12 1 0 0 0,-14-1 7 0 0,0 0 1 0 0,0 0-1 0 0,0-1 0 0 0,1 1 0 0 0,-1-1 0 0 0,0 1 1 0 0,0-1-1 0 0,0 0 0 0 0,0 0 0 0 0,0 0 0 0 0,0-1 0 0 0,-1 1 1 0 0,1-1-1 0 0,0 1 0 0 0,-1-1 0 0 0,1 0 0 0 0,-1 0 1 0 0,1 0-1 0 0,2-4 0 0 0,-5 6 102 0 0,-46-10 214 0 0,-28 17-547 0 0,58-4 221 0 0,16-3-12 0 0,1 0 1 0 0,-1 0-1 0 0,0 0 0 0 0,0 0 1 0 0,0 1-1 0 0,1-1 1 0 0,-1 0-1 0 0,0 0 0 0 0,0 0 1 0 0,0 0-1 0 0,0 0 1 0 0,1 1-1 0 0,-1-1 1 0 0,0 0-1 0 0,0 0 0 0 0,0 0 1 0 0,0 1-1 0 0,0-1 1 0 0,0 0-1 0 0,0 0 1 0 0,0 1-1 0 0,0-1 0 0 0,1 0 1 0 0,-1 0-1 0 0,0 0 1 0 0,0 1-1 0 0,0-1 1 0 0,0 0-1 0 0,0 0 0 0 0,0 1 1 0 0,0-1-1 0 0,-1 0 1 0 0,1 0-1 0 0,0 1 1 0 0,0-1-1 0 0,0 0 0 0 0,0 0 1 0 0,0 0-1 0 0,0 1 1 0 0,0-1-1 0 0,0 0 0 0 0,0 0 1 0 0,-1 0-1 0 0,1 1 1 0 0,0-1-1 0 0,0 0 1 0 0,0 0-1 0 0,0 0 0 0 0,-1 0 1 0 0,1 0-1 0 0,0 1 1 0 0,0-1-1 0 0,0 0 1 0 0,-1 0-1 0 0,20 8-35 0 0,3-7 38 0 0,-17-1-176 0 0,1 1 0 0 0,-1-1 0 0 0,0 1 0 0 0,1 0 0 0 0,-1 0 0 0 0,7 2-1 0 0,-9 4-1710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47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17 4472 0 0,'0'0'13814'0'0,"-15"-16"-9573"0"0,11 16-4181 0 0,1 0 0 0 0,-1 0 0 0 0,1 0-1 0 0,-1 1 1 0 0,1-1 0 0 0,0 1-1 0 0,-1 0 1 0 0,1 0 0 0 0,0 0 0 0 0,-1 1-1 0 0,1-1 1 0 0,0 1 0 0 0,0-1 0 0 0,0 1-1 0 0,0 0 1 0 0,1 0 0 0 0,-1 1 0 0 0,1-1-1 0 0,-1 0 1 0 0,1 1 0 0 0,-1 0-1 0 0,1-1 1 0 0,-3 6 0 0 0,-3 3-67 0 0,0 1 0 0 0,1-1-1 0 0,0 1 1 0 0,0 1 0 0 0,2 0 0 0 0,-1-1 0 0 0,2 2 0 0 0,-6 22-1 0 0,8-30 3 0 0,1-1 1 0 0,0 1-1 0 0,1 0 0 0 0,-1-1 0 0 0,1 1 0 0 0,0 0 0 0 0,1-1 0 0 0,-1 1 0 0 0,1 0 0 0 0,0-1 0 0 0,0 1 0 0 0,1-1 0 0 0,0 1 0 0 0,0-1 0 0 0,0 0 1 0 0,1 1-1 0 0,-1-1 0 0 0,1-1 0 0 0,0 1 0 0 0,1 0 0 0 0,-1-1 0 0 0,1 1 0 0 0,8 6 0 0 0,-9-9 13 0 0,0-1 1 0 0,-1 0-1 0 0,1 1 0 0 0,1-1 1 0 0,-1 0-1 0 0,0-1 0 0 0,0 1 1 0 0,0 0-1 0 0,0-1 0 0 0,1 0 1 0 0,-1 0-1 0 0,0 0 0 0 0,0 0 1 0 0,1 0-1 0 0,-1-1 0 0 0,0 1 1 0 0,0-1-1 0 0,0 0 0 0 0,0 0 1 0 0,0 0-1 0 0,0 0 0 0 0,0-1 1 0 0,0 1-1 0 0,0-1 0 0 0,0 0 0 0 0,2-2 1 0 0,1 0 28 0 0,0 0 0 0 0,0 0 0 0 0,0-1 1 0 0,-1 0-1 0 0,1 0 0 0 0,-1-1 0 0 0,-1 1 1 0 0,1-1-1 0 0,-1 0 0 0 0,7-12 0 0 0,-11 17 10 0 0,1 0 1 0 0,-1 0-1 0 0,1 0 0 0 0,-1 0 0 0 0,1 0 0 0 0,-1-1 0 0 0,0 1 0 0 0,0 0 1 0 0,1 0-1 0 0,-1 0 0 0 0,0-1 0 0 0,0 1 0 0 0,0 0 0 0 0,0 0 0 0 0,-1 0 1 0 0,1-1-1 0 0,0 1 0 0 0,0 0 0 0 0,-1 0 0 0 0,1 0 0 0 0,-1 0 1 0 0,1 0-1 0 0,-1 0 0 0 0,1-1 0 0 0,-1 1 0 0 0,0 0 0 0 0,0-1 0 0 0,-1 1-33 0 0,0-1 0 0 0,-1 1 0 0 0,1 0 0 0 0,0 0 0 0 0,0-1 0 0 0,-1 1 0 0 0,1 1 0 0 0,0-1 0 0 0,-1 0 0 0 0,1 1 0 0 0,-1-1 0 0 0,-3 0-1 0 0,-2 1-42 0 0,0-1 0 0 0,1 2 0 0 0,-1-1 0 0 0,0 1-1 0 0,0 0 1 0 0,1 0 0 0 0,-16 5 0 0 0,15-2 95 0 0,0 0 0 0 0,1 1 0 0 0,-1 0-1 0 0,1 0 1 0 0,0 1 0 0 0,-9 8 0 0 0,14-11-214 0 0,0-1-1 0 0,0 0 0 0 0,1 0 0 0 0,-1 0 1 0 0,1 1-1 0 0,-1-1 0 0 0,1 1 0 0 0,0 0 1 0 0,0-1-1 0 0,-1 6 0 0 0,1-7-220 0 0,1 1-1 0 0,0 0 1 0 0,0-1-1 0 0,0 1 1 0 0,0-1-1 0 0,1 1 1 0 0,-1-1-1 0 0,0 1 1 0 0,1-1-1 0 0,-1 1 1 0 0,1-1-1 0 0,-1 1 1 0 0,1-1-1 0 0,0 0 1 0 0,-1 1-1 0 0,1-1 1 0 0,0 0-1 0 0,0 0 1 0 0,0 1-1 0 0,0-1 1 0 0,1 1-1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14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65 220 0 0,'0'0'13465'0'0,"4"-7"-12507"0"0,1 0-297 0 0,8-16-478 0 0,-10-2 5993 0 0,-7 24-5920 0 0,0 1 1 0 0,0-1-1 0 0,0 1 1 0 0,0 0-1 0 0,-1 0 1 0 0,1 0-1 0 0,-5 1 1 0 0,-3 3-258 0 0,-1 0 1 0 0,1 1 0 0 0,0 0-1 0 0,0 2 1 0 0,1-1 0 0 0,0 1-1 0 0,0 1 1 0 0,1 0 0 0 0,-1 0-1 0 0,2 1 1 0 0,-1 0 0 0 0,1 1-1 0 0,1 0 1 0 0,0 0 0 0 0,-9 16-1 0 0,7-10-21 0 0,2 0-1 0 0,0 1 0 0 0,1-1 0 0 0,0 2 0 0 0,2-1 0 0 0,0 1 0 0 0,1 0 1 0 0,0-1-1 0 0,2 2 0 0 0,-1 28 0 0 0,3-42 22 0 0,0 0 0 0 0,0 0 0 0 0,0-1-1 0 0,1 1 1 0 0,0 0 0 0 0,0 0 0 0 0,0-1 0 0 0,0 1 0 0 0,1-1 0 0 0,0 1-1 0 0,0-1 1 0 0,0 1 0 0 0,1-1 0 0 0,-1 0 0 0 0,1 0 0 0 0,0 0-1 0 0,0-1 1 0 0,0 1 0 0 0,1-1 0 0 0,-1 1 0 0 0,1-1 0 0 0,0 0-1 0 0,0 0 1 0 0,0-1 0 0 0,6 4 0 0 0,-4-4 21 0 0,0 0 1 0 0,0-1-1 0 0,-1 1 1 0 0,1-1-1 0 0,1 0 1 0 0,-1-1-1 0 0,0 1 1 0 0,0-1 0 0 0,0 0-1 0 0,0-1 1 0 0,0 0-1 0 0,0 0 1 0 0,0 0-1 0 0,0 0 1 0 0,0-1-1 0 0,0 0 1 0 0,-1 0-1 0 0,1-1 1 0 0,9-5-1 0 0,-10 4 18 0 0,1 1 0 0 0,-1-1 0 0 0,0 0 0 0 0,0 0 0 0 0,-1 0-1 0 0,1-1 1 0 0,-1 0 0 0 0,0 0 0 0 0,0 0 0 0 0,-1 0 0 0 0,1-1 0 0 0,-1 1-1 0 0,0-1 1 0 0,3-10 0 0 0,-5 13-10 0 0,-1 1 0 0 0,1-1 0 0 0,-1 0 0 0 0,1 0-1 0 0,-1 0 1 0 0,0 0 0 0 0,-1 0 0 0 0,1 0 0 0 0,0 0 0 0 0,-1 1-1 0 0,1-1 1 0 0,-1 0 0 0 0,0 0 0 0 0,0 1 0 0 0,0-1 0 0 0,0 0-1 0 0,-1 1 1 0 0,1-1 0 0 0,-1 1 0 0 0,0-1 0 0 0,1 1-1 0 0,-1 0 1 0 0,0 0 0 0 0,0 0 0 0 0,0 0 0 0 0,-1 0 0 0 0,1 0-1 0 0,0 0 1 0 0,-1 1 0 0 0,1-1 0 0 0,-1 1 0 0 0,0 0 0 0 0,1 0-1 0 0,-4-1 1 0 0,-4-2-32 0 0,-1 1-1 0 0,1 0 1 0 0,-1 1 0 0 0,0 0-1 0 0,0 1 1 0 0,-11-1-1 0 0,16 2-20 0 0,0-1-1 0 0,0 2 0 0 0,0-1 1 0 0,0 0-1 0 0,1 1 1 0 0,-1 0-1 0 0,0 1 0 0 0,0-1 1 0 0,1 1-1 0 0,-1 0 0 0 0,0 0 1 0 0,-8 6-1 0 0,13-8-55 0 0,1 1 0 0 0,-1-1-1 0 0,0 1 1 0 0,0 0 0 0 0,0 0-1 0 0,0-1 1 0 0,1 1 0 0 0,-1 0 0 0 0,0 0-1 0 0,1 0 1 0 0,-1 0 0 0 0,0 0-1 0 0,1 0 1 0 0,-1 0 0 0 0,1 0-1 0 0,0 0 1 0 0,-1 0 0 0 0,1 0 0 0 0,0 0-1 0 0,0 0 1 0 0,-1 0 0 0 0,1 0-1 0 0,0 1 1 0 0,0-1 0 0 0,0 0-1 0 0,1 0 1 0 0,-1 0 0 0 0,0 0 0 0 0,0 0-1 0 0,0 0 1 0 0,1 0 0 0 0,-1 0-1 0 0,1 0 1 0 0,-1 0 0 0 0,1 0-1 0 0,-1 0 1 0 0,1 0 0 0 0,-1 0 0 0 0,1 0-1 0 0,0 0 1 0 0,0 0 0 0 0,-1 0-1 0 0,1-1 1 0 0,0 1 0 0 0,0 0-1 0 0,1 0 1 0 0,1 2-973 0 0,1-1 1 0 0,0 1-1 0 0,0-1 0 0 0,0 0 1 0 0,0 0-1 0 0,0 0 1 0 0,1 0-1 0 0,-1-1 0 0 0,0 0 1 0 0,9 2-1 0 0,13-3-6247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1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0 175 7961 0 0,'0'0'9559'0'0,"14"-9"-8624"0"0,39-28-148 0 0,63-44 1434 0 0,-39 35-3659 0 0,-75 45 980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15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2612 0 0,'0'0'16906'0'0,"6"6"-16021"0"0,193 127 2810 0 0,-191-128-3811 0 0,0-1-1 0 0,-1 1 1 0 0,0 0-1 0 0,0 1 1 0 0,0-1-1 0 0,0 1 0 0 0,-1 1 1 0 0,9 10-1 0 0,-15-15-501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15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26 1200 0 0,'0'0'17089'0'0,"-4"-12"-14007"0"0,2 17-3019 0 0,1 0-1 0 0,0 0 0 0 0,0 0 0 0 0,1 1 1 0 0,-1-1-1 0 0,1 0 0 0 0,1 0 0 0 0,0 8 1 0 0,0 2-6 0 0,-1 292 972 0 0,0-306-789 0 0,0-39 574 0 0,0-314 26 0 0,0 351-532 0 0,-6 38-221 0 0,-1 44-19 0 0,4 100 0 0 0,3-112-91 0 0,14-122 645 0 0,-5 22-572 0 0,2-12 22 0 0,-5 21 79 0 0,-1 0 0 0 0,0 0 0 0 0,1-42 0 0 0,-31 110 794 0 0,19-32-957 0 0,1 1 0 0 0,0-1 0 0 0,-3 21 0 0 0,6-29-107 0 0,2 0-1 0 0,-1 0 1 0 0,0 0-1 0 0,1-1 1 0 0,0 1-1 0 0,1 0 1 0 0,-1 0 0 0 0,1 0-1 0 0,0 0 1 0 0,1 0-1 0 0,2 8 1 0 0,0 6-2136 0 0,-30-10-19114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49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94 121 288 0 0,'0'0'15163'0'0,"1"-3"-14812"0"0,-1 2-283 0 0,0 0 0 0 0,0 0 0 0 0,0 1 0 0 0,1-1-1 0 0,-1 0 1 0 0,0 0 0 0 0,1 0 0 0 0,-1 1 0 0 0,1-1 0 0 0,-1 0 0 0 0,1 1-1 0 0,-1-1 1 0 0,1 0 0 0 0,-1 1 0 0 0,1-1 0 0 0,-1 1 0 0 0,1-1 0 0 0,0 1-1 0 0,0-1 1 0 0,-1 1 0 0 0,1 0 0 0 0,0-1 0 0 0,-1 1 0 0 0,1 0 0 0 0,0-1 0 0 0,0 1-1 0 0,0 0 1 0 0,-1 0 0 0 0,1 0 0 0 0,0 0 0 0 0,0-1 0 0 0,0 1 0 0 0,0 1-1 0 0,-1-1 1 0 0,1 0 0 0 0,0 0 0 0 0,0 0 0 0 0,0 0 0 0 0,0 0 0 0 0,-1 1-1 0 0,1-1 1 0 0,0 0 0 0 0,1 2 0 0 0,17 0 300 0 0,8-2 45 0 0,1-2 0 0 0,0 0-1 0 0,-1-2 1 0 0,0-1-1 0 0,42-14 1 0 0,-47 13-195 0 0,-40 9 220 0 0,-1-2-1 0 0,0 0 1 0 0,-35-4-1 0 0,2 1-666 0 0,-157 12-465 0 0,217-11 647 0 0,-1-1-1 0 0,0 0 1 0 0,0 0-1 0 0,0 0 1 0 0,0-1-1 0 0,0 0 1 0 0,10-7-1 0 0,15-5 148 0 0,-17 9-45 0 0,-3 0 16 0 0,0 1 0 0 0,1 0 0 0 0,0 1 0 0 0,0 0 0 0 0,0 1 1 0 0,0 1-1 0 0,1 0 0 0 0,-1 1 0 0 0,0 0 0 0 0,26 2 0 0 0,-38-1-61 0 0,-1 0-1 0 0,1 0 0 0 0,0 0 1 0 0,0 0-1 0 0,0 0 1 0 0,-1 1-1 0 0,1-1 0 0 0,0 0 1 0 0,0 0-1 0 0,-1 1 1 0 0,1-1-1 0 0,0 0 0 0 0,-1 1 1 0 0,1-1-1 0 0,0 0 1 0 0,-1 1-1 0 0,1-1 0 0 0,0 1 1 0 0,-1-1-1 0 0,1 1 0 0 0,-1 0 1 0 0,1-1-1 0 0,-1 1 1 0 0,1-1-1 0 0,-1 1 0 0 0,0 0 1 0 0,1-1-1 0 0,-1 1 1 0 0,0 0-1 0 0,1 0 0 0 0,-1-1 1 0 0,0 1-1 0 0,0 0 1 0 0,0 0-1 0 0,0-1 0 0 0,0 1 1 0 0,0 0-1 0 0,0 0 1 0 0,0 0-1 0 0,0-1 0 0 0,0 1 1 0 0,0 0-1 0 0,0 0 1 0 0,0-1-1 0 0,-1 1 0 0 0,1 0 1 0 0,0 0-1 0 0,0-1 1 0 0,-1 1-1 0 0,1 0 0 0 0,-1-1 1 0 0,1 1-1 0 0,-1 0 1 0 0,-1 2 14 0 0,-1 0 0 0 0,1 0 0 0 0,-1 0 0 0 0,0 0 0 0 0,1-1 0 0 0,-1 0 0 0 0,0 1 0 0 0,-1-1 0 0 0,-5 3 0 0 0,0-2-69 0 0,0 1 1 0 0,-1-2 0 0 0,0 0 0 0 0,1 0 0 0 0,-1-1-1 0 0,0 0 1 0 0,0 0 0 0 0,0-1 0 0 0,1 0 0 0 0,-1-1 0 0 0,0 0-1 0 0,0-1 1 0 0,1 0 0 0 0,-18-6 0 0 0,37 11 97 0 0,0 0 0 0 0,1-1 0 0 0,-1 0 1 0 0,1-1-1 0 0,-1 0 0 0 0,20 0 0 0 0,85-5 775 0 0,-100 4-829 0 0,5 0 45 0 0,-18 5-369 0 0,-30 9-1361 0 0,12-7 304 0 0,-12 5-3671 0 0,-14-4-5490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51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 3592 0 0,'0'0'10713'0'0,"16"0"-6188"0"0,22-2-2681 0 0,15-5-1053 0 0,0 1 1 0 0,64 3-1 0 0,-98 7-617 0 0,-25 5 413 0 0,-30 6 54 0 0,13-10-678 0 0,-1-1 0 0 0,0 0 0 0 0,-1-2 0 0 0,1-1 0 0 0,0-2 0 0 0,-1 0 0 0 0,-23-4 0 0 0,135-14 574 0 0,92 9 514 0 0,-179 10-1087 0 0,5 0-347 0 0,-12-3-2295 0 0,-19-6-1777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2:14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1788 0 0,'0'0'10156'0'0,"44"-6"-7129"0"0,-7 1-2582 0 0,-1 2 0 0 0,0 2 0 0 0,45 3-1 0 0,43-1 110 0 0,333 0 485 0 0,-187 4-620 0 0,-112-5-526 0 0,-158 0-14 0 0,-39 0-11090 0 0,15 0 6158 0 0,16 0 2847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45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46 665 1344 0 0,'0'0'11731'0'0,"0"-4"-11248"0"0,2-89 4100 0 0,1 47-4027 0 0,-3-1 1 0 0,-1 0 0 0 0,-15-86-1 0 0,4 76-619 0 0,3 0 0 0 0,2 0 0 0 0,1-66 0 0 0,34 441-1096 0 0,-12-192 967 0 0,-7 12-626 0 0,-26-297 1071 0 0,13 101-311 0 0,-13-65 1 0 0,29 231-21 0 0,0-44-247 0 0,11 76 1317 0 0,-21-116-4209 0 0,-2 46 0 0 0,-3-50-2825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55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1176 0 0,'0'0'8526'0'0,"40"6"-5978"0"0,7-9-2265 0 0,0-1-1 0 0,71-18 1 0 0,38-3 233 0 0,400 9 697 0 0,-218 13-1185 0 0,731-7 219 0 0,-827 10-236 0 0,-6-2-14 0 0,351 11 291 0 0,101 4-259 0 0,-270-12 245 0 0,-166 12-226 0 0,129-1 1 0 0,-257-16-59 0 0,417 0 339 0 0,-233 8-302 0 0,94 6 214 0 0,162 23-171 0 0,-56-7 802 0 0,243-3-211 0 0,-628-24-608 0 0,101-1-39 0 0,333 10 458 0 0,-208-4-66 0 0,-195-6-177 0 0,-145 2-233 0 0,0 0 0 0 0,0 1 0 0 0,0 0 0 0 0,0 0 1 0 0,1 1-1 0 0,-2 0 0 0 0,14 5 0 0 0,-40 0-677 0 0,-12-4-1019 0 0,-7-2-4671 0 0,21-1-788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24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55 1056 0 0,'0'0'2000'0'0,"0"-6"-2055"0"0,0-18 562 0 0,0 23-198 0 0,0 0 1 0 0,1 0-1 0 0,-1 0 1 0 0,-11-19 17118 0 0,12 27-17718 0 0,1 1 346 0 0,0-1 0 0 0,0 0 0 0 0,1 0 0 0 0,5 12 0 0 0,3 8 84 0 0,-5 0-97 0 0,-1-1 1 0 0,-1 1-1 0 0,-1 0 1 0 0,-2 0-1 0 0,-2 37 0 0 0,0-27-88 0 0,8 70-1 0 0,-7-107 48 0 0,0 1 0 0 0,0-1 1 0 0,0 0-1 0 0,0 1 0 0 0,0-1 0 0 0,0 0 1 0 0,0 0-1 0 0,0 1 0 0 0,0-1 1 0 0,0 0-1 0 0,0 1 0 0 0,0-1 0 0 0,0 0 1 0 0,0 0-1 0 0,0 1 0 0 0,0-1 0 0 0,1 0 1 0 0,-1 1-1 0 0,0-1 0 0 0,0 0 1 0 0,0 0-1 0 0,0 1 0 0 0,1-1 0 0 0,-1 0 1 0 0,0 0-1 0 0,0 0 0 0 0,0 1 0 0 0,1-1 1 0 0,-1 0-1 0 0,0 0 0 0 0,0 0 1 0 0,1 0-1 0 0,-1 0 0 0 0,0 1 0 0 0,1-1 1 0 0,-1 0-1 0 0,0 0 0 0 0,0 0 1 0 0,1 0-1 0 0,-1 0 0 0 0,0 0 0 0 0,1 0 1 0 0,-1 0-1 0 0,0 0 0 0 0,0 0 0 0 0,1 0 1 0 0,0 0-1 0 0,14-16 53 0 0,19-43 392 0 0,-22 37 235 0 0,-7 14-645 0 0,1 1 0 0 0,0-1 1 0 0,0 1-1 0 0,1 0 0 0 0,0 0 0 0 0,0 1 0 0 0,0 0 0 0 0,1 1 1 0 0,0-1-1 0 0,16-7 0 0 0,-19 11-13 0 0,0 1 1 0 0,-1 0-1 0 0,1 0 1 0 0,0 1-1 0 0,0-1 1 0 0,0 1 0 0 0,-1 0-1 0 0,1 0 1 0 0,0 0-1 0 0,0 1 1 0 0,0 0-1 0 0,-1 0 1 0 0,1 0-1 0 0,0 0 1 0 0,-1 1-1 0 0,1 0 1 0 0,-1 0-1 0 0,5 2 1 0 0,-4 0 45 0 0,-1 0 1 0 0,0 0-1 0 0,0 0 1 0 0,0 0-1 0 0,-1 0 1 0 0,1 1-1 0 0,-1 0 1 0 0,0 0-1 0 0,0 0 0 0 0,-1 0 1 0 0,1 0-1 0 0,-1 0 1 0 0,2 7-1 0 0,2 17-42 0 0,-1 0-1 0 0,-1 0 1 0 0,-1 0-1 0 0,-2 53 1 0 0,-2-60-471 0 0,9-11-6365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30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39 115 2140 0 0,'0'0'5812'0'0,"-4"-10"-4751"0"0,-1-2-681 0 0,-17-42 1537 0 0,14 16 5349 0 0,13 70-6642 0 0,1 136 776 0 0,1 16-1654 0 0,1-104 197 0 0,-8-79 275 0 0,1-3-196 0 0,0 0 1 0 0,0 0-1 0 0,0 1 1 0 0,-1-1-1 0 0,1 0 1 0 0,-1 0-1 0 0,1 0 1 0 0,-1 0-1 0 0,1 0 1 0 0,-1 0-1 0 0,0 0 1 0 0,0-2-1 0 0,1-4-12 0 0,5-15-4 0 0,1 0 0 0 0,0 1 0 0 0,2 0 0 0 0,1 0 0 0 0,17-28 0 0 0,-27 49-14 0 0,1 0 0 0 0,-1 0 0 0 0,1 0 0 0 0,-1 0-1 0 0,1 0 1 0 0,0 0 0 0 0,-1 0 0 0 0,1 1 0 0 0,0-1 0 0 0,0 0-1 0 0,0 0 1 0 0,-1 0 0 0 0,1 1 0 0 0,0-1 0 0 0,0 1 0 0 0,0-1-1 0 0,0 1 1 0 0,0-1 0 0 0,0 1 0 0 0,1-1 0 0 0,-1 1 0 0 0,0 0-1 0 0,0 0 1 0 0,0 0 0 0 0,0-1 0 0 0,0 1 0 0 0,0 0-1 0 0,0 0 1 0 0,1 1 0 0 0,0-1 0 0 0,0 1 8 0 0,1 0-1 0 0,-1 0 1 0 0,0 1-1 0 0,0-1 1 0 0,0 1 0 0 0,0 0-1 0 0,0-1 1 0 0,0 1-1 0 0,0 0 1 0 0,-1 0 0 0 0,1 0-1 0 0,2 4 1 0 0,3 6 16 0 0,0 1-1 0 0,-1 0 1 0 0,8 22 0 0 0,-4-2-255 0 0,-2 0 1 0 0,-1 0-1 0 0,-2 1 0 0 0,-2 0 0 0 0,0 48 1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30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33 7445 0 0,'0'0'7412'0'0,"-2"12"-6700"0"0,-6 35-173 0 0,7-45-505 0 0,1 0 0 0 0,0 1-1 0 0,0-1 1 0 0,0 0 0 0 0,0 0-1 0 0,0 0 1 0 0,0 0 0 0 0,0 0-1 0 0,1 0 1 0 0,-1 0 0 0 0,1 0-1 0 0,0 0 1 0 0,-1 0 0 0 0,1 0 0 0 0,0 0-1 0 0,0 0 1 0 0,0 0 0 0 0,1 0-1 0 0,-1-1 1 0 0,0 1 0 0 0,1 0-1 0 0,-1-1 1 0 0,1 1 0 0 0,-1-1 0 0 0,1 0-1 0 0,0 1 1 0 0,0-1 0 0 0,-1 0-1 0 0,1 0 1 0 0,0 0 0 0 0,0-1-1 0 0,0 1 1 0 0,0 0 0 0 0,0-1-1 0 0,0 1 1 0 0,0-1 0 0 0,5 1 0 0 0,-1 0 88 0 0,0-1 1 0 0,0 0 0 0 0,0 0 0 0 0,0 0 0 0 0,0 0 0 0 0,0-1 0 0 0,0 0 0 0 0,0-1 0 0 0,0 1 0 0 0,9-5 0 0 0,-9 3 109 0 0,1-1-1 0 0,-1 0 1 0 0,-1 0-1 0 0,1-1 0 0 0,0 1 1 0 0,-1-1-1 0 0,0-1 1 0 0,0 1-1 0 0,-1-1 1 0 0,8-12-1 0 0,-11 17-143 0 0,0-1-1 0 0,0 0 0 0 0,0 0 0 0 0,-1 1 0 0 0,1-1 1 0 0,-1 0-1 0 0,1 0 0 0 0,-1 0 0 0 0,0 0 0 0 0,0 0 0 0 0,0 0 1 0 0,0 0-1 0 0,0 0 0 0 0,0 0 0 0 0,0 0 0 0 0,-1 0 1 0 0,0-3-1 0 0,-1 3-19 0 0,1-1 0 0 0,0 1 0 0 0,-1 0 0 0 0,0 0-1 0 0,1 0 1 0 0,-1 0 0 0 0,0 0 0 0 0,0 1 0 0 0,0-1 0 0 0,0 0 0 0 0,-1 1 0 0 0,1 0 0 0 0,0-1 0 0 0,-1 1 0 0 0,1 0 0 0 0,-5-1 0 0 0,0 0-17 0 0,1 0 0 0 0,-1 0 0 0 0,0 1 1 0 0,1 0-1 0 0,-1 0 0 0 0,0 0 1 0 0,1 1-1 0 0,-1 0 0 0 0,0 1 1 0 0,0-1-1 0 0,1 2 0 0 0,-1-1 1 0 0,0 0-1 0 0,1 1 0 0 0,-7 3 1 0 0,9-3-153 0 0,0 0 1 0 0,0 0-1 0 0,0 0 1 0 0,1 1-1 0 0,-1-1 1 0 0,1 1-1 0 0,-1 0 1 0 0,1 0-1 0 0,0 0 1 0 0,-3 5-1 0 0,3-4-344 0 0,1-1-1 0 0,0 1 0 0 0,0-1 1 0 0,1 1-1 0 0,-1 0 0 0 0,1 0 1 0 0,0 0-1 0 0,0 0 0 0 0,0 0 1 0 0,0 0-1 0 0,1 0 0 0 0,0 6 1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31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7401 0 0,'0'0'14474'0'0,"-1"7"-14085"0"0,-4 33-349 0 0,-8 69 881 0 0,13-97-2309 0 0,0 0 1 0 0,0 0-1 0 0,4 20 1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32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3220 0 0,'0'0'11481'0'0,"13"-7"-10756"0"0,38-21-54 0 0,-50 27-619 0 0,0 0-1 0 0,0 1 0 0 0,0-1 0 0 0,0 0 0 0 0,0 1 1 0 0,0-1-1 0 0,1 1 0 0 0,-1-1 0 0 0,0 1 0 0 0,0 0 1 0 0,1 0-1 0 0,-1-1 0 0 0,0 1 0 0 0,0 0 0 0 0,1 0 0 0 0,-1 0 1 0 0,0 0-1 0 0,0 1 0 0 0,1-1 0 0 0,-1 0 0 0 0,0 0 1 0 0,0 1-1 0 0,1-1 0 0 0,-1 1 0 0 0,0-1 0 0 0,0 1 1 0 0,0-1-1 0 0,0 1 0 0 0,0 0 0 0 0,0 0 0 0 0,0-1 0 0 0,0 1 1 0 0,0 0-1 0 0,0 0 0 0 0,0 0 0 0 0,0 0 0 0 0,-1 0 1 0 0,1 0-1 0 0,0 0 0 0 0,-1 0 0 0 0,1 1 0 0 0,-1-1 1 0 0,1 0-1 0 0,-1 0 0 0 0,1 0 0 0 0,-1 1 0 0 0,0 0 0 0 0,2 4 165 0 0,-1 0 0 0 0,0 1 0 0 0,-1-1 0 0 0,0 0 0 0 0,0 0 0 0 0,-1 12 0 0 0,-2-8-167 0 0,-1 1 1 0 0,0-1-1 0 0,0 0 1 0 0,-1 0-1 0 0,0 0 1 0 0,0-1-1 0 0,-1 0 1 0 0,-9 11-1 0 0,5-8 57 0 0,1 1-1 0 0,1 1 0 0 0,-7 14 1 0 0,39-26 208 0 0,24-4 823 0 0,32 2-652 0 0,-74 0-662 0 0,0 1 0 0 0,0 1 0 0 0,0-1-1 0 0,0 1 1 0 0,0 0 0 0 0,0 0 0 0 0,0 1 0 0 0,-1-1-1 0 0,0 1 1 0 0,11 8 0 0 0,-4 2-2036 0 0,-8 4-2721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33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64 129 536 0 0,'0'0'13415'0'0,"-2"-3"-12367"0"0,2 2-901 0 0,-1 1-1 0 0,1-1 0 0 0,0 0 0 0 0,-1 1 1 0 0,1-1-1 0 0,0 1 0 0 0,-1-1 0 0 0,1 0 1 0 0,-1 1-1 0 0,1-1 0 0 0,-1 1 0 0 0,1-1 1 0 0,-1 1-1 0 0,0 0 0 0 0,1-1 1 0 0,-1 1-1 0 0,1-1 0 0 0,-1 1 0 0 0,0 0 1 0 0,1 0-1 0 0,-1-1 0 0 0,0 1 0 0 0,1 0 1 0 0,-1 0-1 0 0,0 0 0 0 0,0 0 0 0 0,1 0 1 0 0,-1 0-1 0 0,0 0 0 0 0,0 0 0 0 0,1 0 1 0 0,-1 0-1 0 0,0 0 0 0 0,1 0 0 0 0,-1 1 1 0 0,-1-1-1 0 0,-7 17 2497 0 0,7 4-3792 0 0,2-16 1149 0 0,0-1 1 0 0,1 0-1 0 0,-1 0 0 0 0,1 1 0 0 0,-1-1 0 0 0,1 0 0 0 0,1 0 0 0 0,-1 0 0 0 0,1 0 0 0 0,-1 0 0 0 0,1 0 0 0 0,0-1 1 0 0,0 1-1 0 0,1 0 0 0 0,-1-1 0 0 0,1 0 0 0 0,0 0 0 0 0,0 1 0 0 0,0-1 0 0 0,4 3 0 0 0,-4-4 15 0 0,0-1 1 0 0,0 0-1 0 0,0 1 0 0 0,1-1 0 0 0,-1 0 1 0 0,0 0-1 0 0,1 0 0 0 0,-1-1 0 0 0,0 1 1 0 0,1-1-1 0 0,-1 0 0 0 0,1 0 0 0 0,-1 0 1 0 0,0-1-1 0 0,1 1 0 0 0,-1-1 0 0 0,0 1 1 0 0,1-1-1 0 0,-1 0 0 0 0,0-1 0 0 0,0 1 0 0 0,0 0 1 0 0,0-1-1 0 0,0 0 0 0 0,0 0 0 0 0,5-3 1 0 0,-1 0 92 0 0,0-1 0 0 0,-1 0 0 0 0,1 0 0 0 0,-1 0 0 0 0,-1-1 0 0 0,1 1 0 0 0,-1-1 0 0 0,0-1 0 0 0,0 1 0 0 0,-1-1 0 0 0,0 0 0 0 0,3-10 0 0 0,-6 15-48 0 0,1-1 1 0 0,-2 0 0 0 0,1 0-1 0 0,0 0 1 0 0,-1 1 0 0 0,1-1-1 0 0,-1 0 1 0 0,0 0 0 0 0,0 0-1 0 0,-1 0 1 0 0,1 0 0 0 0,-1 0-1 0 0,0 0 1 0 0,0 1-1 0 0,0-1 1 0 0,0 0 0 0 0,-1 1-1 0 0,0-1 1 0 0,1 1 0 0 0,-1-1-1 0 0,-1 1 1 0 0,1 0 0 0 0,0 0-1 0 0,-1 0 1 0 0,1 0 0 0 0,-1 0-1 0 0,0 1 1 0 0,0-1 0 0 0,-6-3-1 0 0,2 2-24 0 0,0 1 0 0 0,0 0 0 0 0,0 0 0 0 0,-1 1 0 0 0,0 0 0 0 0,1 0 0 0 0,-1 1 0 0 0,0 0 0 0 0,0 0-1 0 0,0 1 1 0 0,0 0 0 0 0,0 0 0 0 0,-14 3 0 0 0,18-3-84 0 0,-1 1-1 0 0,0 0 1 0 0,1 1 0 0 0,-1-1-1 0 0,1 1 1 0 0,-1 0-1 0 0,1 0 1 0 0,0 0 0 0 0,0 1-1 0 0,-7 5 1 0 0,9-7-82 0 0,1 1 1 0 0,-1 0-1 0 0,0 0 1 0 0,1 0-1 0 0,-1 1 1 0 0,1-1-1 0 0,-1 0 1 0 0,1 0-1 0 0,0 1 1 0 0,0-1-1 0 0,0 1 0 0 0,1-1 1 0 0,-1 1-1 0 0,0-1 1 0 0,1 1-1 0 0,0 0 1 0 0,-1-1-1 0 0,1 1 1 0 0,0-1-1 0 0,1 4 1 0 0,3 8-2635 0 0,9 3-2948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34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 2736 0 0,'0'0'13302'0'0,"-2"-6"-9198"0"0,14 151-2141 0 0,-4-70-1957 0 0,-4-24-60 0 0,9 74 33 0 0,-12-125 43 0 0,-1 1 1 0 0,0-1-1 0 0,0 0 1 0 0,0 0-1 0 0,0 0 1 0 0,0 0-1 0 0,1 0 1 0 0,-1 0-1 0 0,0 1 1 0 0,0-1-1 0 0,0 0 1 0 0,0 0-1 0 0,1 0 0 0 0,-1 0 1 0 0,0 0-1 0 0,0 0 1 0 0,0 0-1 0 0,0 0 1 0 0,1 0-1 0 0,-1 0 1 0 0,0 0-1 0 0,0 0 1 0 0,0 0-1 0 0,1 0 1 0 0,-1 0-1 0 0,0 0 0 0 0,0 0 1 0 0,0 0-1 0 0,1 0 1 0 0,-1 0-1 0 0,0 0 1 0 0,0 0-1 0 0,0 0 1 0 0,0 0-1 0 0,1-1 1 0 0,-1 1-1 0 0,0 0 1 0 0,0 0-1 0 0,0 0 0 0 0,0 0 1 0 0,0 0-1 0 0,1 0 1 0 0,-1-1-1 0 0,0 1 1 0 0,0 0-1 0 0,0 0 1 0 0,0 0-1 0 0,0 0 1 0 0,0-1-1 0 0,0 1 1 0 0,0 0-1 0 0,0 0 1 0 0,1 0-1 0 0,-1-1 0 0 0,0 1 1 0 0,0 0-1 0 0,0 0 1 0 0,0 0-1 0 0,0 0 1 0 0,0-1-1 0 0,0 1 1 0 0,-1 0-1 0 0,17-26 273 0 0,12-31-303 0 0,-19 35 15 0 0,-4 10-13 0 0,0 0 1 0 0,1 0-1 0 0,0 1 0 0 0,1 0 0 0 0,8-11 0 0 0,-13 20-5 0 0,1 0 0 0 0,-1 0 0 0 0,0 0-1 0 0,1 1 1 0 0,-1-1 0 0 0,1 1 0 0 0,0 0 0 0 0,-1 0 0 0 0,1-1-1 0 0,0 2 1 0 0,0-1 0 0 0,-1 0 0 0 0,1 1 0 0 0,0-1-1 0 0,0 1 1 0 0,0 0 0 0 0,0 0 0 0 0,0 0 0 0 0,0 0-1 0 0,0 0 1 0 0,0 1 0 0 0,0-1 0 0 0,2 2 0 0 0,-1-1 13 0 0,-1-1 1 0 0,0 1 0 0 0,1 1 0 0 0,-1-1-1 0 0,0 0 1 0 0,0 1 0 0 0,0 0-1 0 0,0-1 1 0 0,0 1 0 0 0,0 0 0 0 0,-1 0-1 0 0,1 1 1 0 0,-1-1 0 0 0,1 1 0 0 0,-1-1-1 0 0,0 1 1 0 0,0 0 0 0 0,0 0-1 0 0,2 3 1 0 0,2 13 142 0 0,-1-1 1 0 0,0 1-1 0 0,-2 0 0 0 0,0 0 0 0 0,-1 0 0 0 0,-1 0 1 0 0,-1 1-1 0 0,0-1 0 0 0,-4 22 0 0 0,0-29-155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35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3920 0 0,'0'0'17710'0'0,"-5"87"-17294"0"0,2-69-244 0 0,1 2-172 0 0,2-4-608 0 0,0 0-988 0 0,-6-8-2233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2:14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136 301 1068 0 0,'0'0'9934'0'0,"-10"-27"-6500"0"0,10-18-2614 0 0,-3 0 1 0 0,-1 0-1 0 0,-17-77 1 0 0,16 124-1191 0 0,-34 7-9934 0 0,17-10 7190 0 0,6-9 6233 0 0,6-2-6206 0 0,5 8-811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36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1448 0 0,'0'0'12323'0'0,"11"1"-5941"0"0,5 221-4338 0 0,1 1-1739 0 0,-15-197 112 0 0,6-43 673 0 0,-6 10-1086 0 0,3-13 8 0 0,1 0-1 0 0,1 1 0 0 0,17-34 0 0 0,-21 47-14 0 0,0 1 0 0 0,1 0 1 0 0,0 0-1 0 0,0 0 0 0 0,0 0 0 0 0,1 0 1 0 0,-1 1-1 0 0,1 0 0 0 0,0 0 1 0 0,0 0-1 0 0,1 1 0 0 0,-1 0 0 0 0,1 0 1 0 0,0 0-1 0 0,0 1 0 0 0,11-4 1 0 0,-6 3-7 0 0,-1 0 21 0 0,0 0 0 0 0,0 1 0 0 0,1 0 0 0 0,-1 0 0 0 0,1 1-1 0 0,-1 1 1 0 0,12 0 0 0 0,-20 1 26 0 0,0 0 0 0 0,0 0 0 0 0,0 1 0 0 0,0-1 0 0 0,-1 0 0 0 0,1 1 0 0 0,-1-1 0 0 0,1 1 0 0 0,-1-1 0 0 0,1 1 0 0 0,-1 0 0 0 0,0 0 0 0 0,0-1 0 0 0,0 1 0 0 0,0 0 0 0 0,0 0 0 0 0,0 0 0 0 0,0 0 0 0 0,-1 0 0 0 0,1 0 0 0 0,-1 1 0 0 0,1 3 0 0 0,6 50 668 0 0,-4 145-364 0 0,-3-201-393 0 0,3-31-1424 0 0,1 11 36 0 0,2 0-4782 0 0,-4 6-1392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36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54 664 0 0,'0'0'19919'0'0,"-5"-5"-19699"0"0,-17-15-137 0 0,22 19-82 0 0,0 0 0 0 0,0 1 1 0 0,0-1-1 0 0,0 0 0 0 0,0 1 0 0 0,0-1 1 0 0,0 1-1 0 0,0-1 0 0 0,0 0 0 0 0,0 1 1 0 0,0-1-1 0 0,0 0 0 0 0,0 1 0 0 0,0-1 0 0 0,1 0 1 0 0,-1 1-1 0 0,0-1 0 0 0,0 1 0 0 0,1-1 1 0 0,-1 1-1 0 0,1-1 0 0 0,-1 1 0 0 0,0-1 1 0 0,1 1-1 0 0,-1-1 0 0 0,1 1 0 0 0,-1-1 1 0 0,1 1-1 0 0,-1-1 0 0 0,1 1 0 0 0,-1 0 1 0 0,1-1-1 0 0,0 1 0 0 0,-1 0 0 0 0,1 0 0 0 0,-1 0 1 0 0,1-1-1 0 0,0 1 0 0 0,-1 0 0 0 0,2 0 1 0 0,24-9 90 0 0,-25 9-73 0 0,0 0 1 0 0,1 0-1 0 0,-1 1 1 0 0,0-1 0 0 0,1 0-1 0 0,-1 1 1 0 0,0-1 0 0 0,0 0-1 0 0,1 1 1 0 0,-1 0 0 0 0,0-1-1 0 0,0 1 1 0 0,0 0-1 0 0,1-1 1 0 0,-1 1 0 0 0,0 0-1 0 0,0 0 1 0 0,0 0 0 0 0,0 0-1 0 0,-1 0 1 0 0,1 0 0 0 0,0 0-1 0 0,0 1 1 0 0,0 1-1 0 0,1 1 56 0 0,0 1-1 0 0,-1-1 0 0 0,1 1 0 0 0,-1-1 0 0 0,0 1 0 0 0,-1-1 0 0 0,1 8 0 0 0,-1 1 32 0 0,0-1 0 0 0,-1 1 0 0 0,0-1 0 0 0,-7 24 0 0 0,7-32-3 0 0,0-1-1 0 0,0 0 1 0 0,0 0 0 0 0,0 1-1 0 0,0-1 1 0 0,1 0 0 0 0,0 1-1 0 0,-1-1 1 0 0,1 1-1 0 0,0-1 1 0 0,1 1 0 0 0,0 3-1 0 0,0-5-92 0 0,0-1 0 0 0,0 1 0 0 0,0-1 0 0 0,1 1 0 0 0,-1-1 0 0 0,1 0 0 0 0,-1 1-1 0 0,1-1 1 0 0,-1 0 0 0 0,1 0 0 0 0,0 0 0 0 0,-1 0 0 0 0,1 0 0 0 0,0 0 0 0 0,0-1 0 0 0,0 1-1 0 0,0-1 1 0 0,-1 1 0 0 0,1-1 0 0 0,0 0 0 0 0,0 1 0 0 0,0-1 0 0 0,3 0 0 0 0,42 0 33 0 0,16 1-564 0 0,-30 10-3172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40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96 147 64 0 0,'0'0'14819'0'0,"0"-5"-13761"0"0,0 4-938 0 0,0 0-1 0 0,0 0 0 0 0,0 1 1 0 0,0-1-1 0 0,-1 0 0 0 0,1 0 1 0 0,0 0-1 0 0,0 0 0 0 0,-1 0 1 0 0,1 0-1 0 0,0 1 0 0 0,-1-1 1 0 0,1 0-1 0 0,-1 0 0 0 0,1 1 1 0 0,-1-1-1 0 0,1 0 0 0 0,-1 1 1 0 0,0-1-1 0 0,1 0 0 0 0,-1 1 1 0 0,0-1-1 0 0,0 1 0 0 0,1-1 1 0 0,-1 1-1 0 0,0-1 0 0 0,0 1 1 0 0,0 0-1 0 0,1-1 0 0 0,-1 1 1 0 0,0 0-1 0 0,-2-1 0 0 0,2 2-36 0 0,-1-1 0 0 0,1 0-1 0 0,-1 1 1 0 0,1-1 0 0 0,-1 1-1 0 0,1 0 1 0 0,-1-1 0 0 0,1 1 0 0 0,0 0-1 0 0,-1 0 1 0 0,1 0 0 0 0,0 0-1 0 0,0 0 1 0 0,-1 0 0 0 0,1 0-1 0 0,0 0 1 0 0,0 0 0 0 0,0 1 0 0 0,1-1-1 0 0,-1 0 1 0 0,0 1 0 0 0,0-1-1 0 0,0 3 1 0 0,-3 5-43 0 0,1 0 0 0 0,-1 1 0 0 0,2 0 0 0 0,0 0 0 0 0,0 0 0 0 0,1 0 0 0 0,0 0 0 0 0,0 0 0 0 0,1 0 0 0 0,1 0 0 0 0,-1 0 0 0 0,2 0 0 0 0,0 0 0 0 0,0 0 0 0 0,0 0 0 0 0,1 0 0 0 0,1-1 0 0 0,0 1 0 0 0,0-1 0 0 0,1 0 0 0 0,10 16 0 0 0,-11-19 7 0 0,0-1 0 0 0,0 0 0 0 0,0 1 0 0 0,1-1-1 0 0,0-1 1 0 0,0 1 0 0 0,0-1 0 0 0,0 0 0 0 0,1 0 0 0 0,0 0 0 0 0,0-1 0 0 0,0 0 0 0 0,0 0-1 0 0,0 0 1 0 0,0-1 0 0 0,1 0 0 0 0,-1 0 0 0 0,1-1 0 0 0,0 0 0 0 0,-1 0 0 0 0,1 0 0 0 0,0-1-1 0 0,0 0 1 0 0,-1 0 0 0 0,1-1 0 0 0,0 0 0 0 0,-1 0 0 0 0,1 0 0 0 0,0-1 0 0 0,-1 0 0 0 0,0 0-1 0 0,1-1 1 0 0,7-5 0 0 0,-4 2 28 0 0,-1-1-1 0 0,0 0 1 0 0,0 0-1 0 0,-1-1 1 0 0,1-1-1 0 0,-2 1 1 0 0,1-1-1 0 0,-2-1 1 0 0,1 1-1 0 0,-1-1 1 0 0,0 0 0 0 0,-1-1-1 0 0,6-16 1 0 0,-4 10 40 0 0,-1-1 0 0 0,-1 0 0 0 0,-1-1 0 0 0,0 1 0 0 0,-1-1 0 0 0,-1 0 0 0 0,-1-30 0 0 0,-1 44-87 0 0,-1 0-1 0 0,1 0 0 0 0,-1 0 0 0 0,-1 0 0 0 0,1 1 0 0 0,-1-1 1 0 0,0 0-1 0 0,0 1 0 0 0,0-1 0 0 0,0 1 0 0 0,-1-1 0 0 0,0 1 1 0 0,0 0-1 0 0,0 0 0 0 0,0 1 0 0 0,-1-1 0 0 0,1 1 0 0 0,-1-1 1 0 0,0 1-1 0 0,0 0 0 0 0,0 1 0 0 0,-1-1 0 0 0,1 1 0 0 0,-1-1 1 0 0,1 1-1 0 0,-1 1 0 0 0,0-1 0 0 0,1 1 0 0 0,-1 0 0 0 0,-9-1 1 0 0,2 0-20 0 0,0 0 1 0 0,0 2 0 0 0,0-1-1 0 0,0 2 1 0 0,-1-1 0 0 0,1 2 0 0 0,0 0-1 0 0,0 0 1 0 0,1 1 0 0 0,-1 0-1 0 0,-17 8 1 0 0,15-4 3 0 0,1 0 0 0 0,0 1 0 0 0,0 0 0 0 0,1 1 0 0 0,0 1 0 0 0,1-1 1 0 0,0 2-1 0 0,-11 13 0 0 0,17-18-238 0 0,1 1 0 0 0,0-1 0 0 0,0 1 0 0 0,0 0 0 0 0,1 0 0 0 0,0 0 0 0 0,-3 12 0 0 0,4-13-417 0 0,1 0-1 0 0,0 1 0 0 0,1-1 1 0 0,0 0-1 0 0,0 0 1 0 0,0 0-1 0 0,1 0 1 0 0,-1 0-1 0 0,1 0 1 0 0,4 10-1 0 0,2 5-6882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39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1 214 1292 0 0,'0'0'9690'0'0,"41"-7"-4588"0"0,-7-2-4152 0 0,1 1-1 0 0,0 1 1 0 0,57-2-1 0 0,110 6 543 0 0,-7 2-624 0 0,-104-5-624 0 0,297-25 753 0 0,-201 16-815 0 0,192 10 0 0 0,-245 5-143 0 0,83-14 15 0 0,2 0-47 0 0,116-13 7 0 0,-52 1-22 0 0,-235 24-8 0 0,0 3 1 0 0,0 2-1 0 0,92 18 0 0 0,-90-13 33 0 0,0-3-1 0 0,1-2 1 0 0,86-5-1 0 0,-33 0 164 0 0,85-2-103 0 0,-55 1-39 0 0,149 14-1 0 0,-132-1 155 0 0,1-6-1 0 0,232-24 0 0 0,-294 11-146 0 0,299-19 266 0 0,98 11 597 0 0,-438 19-901 0 0,-37-1 5 0 0,0-1 0 0 0,-1 1 0 0 0,1-2 1 0 0,23-3-1 0 0,-69-2-5325 0 0,15 4-1021 0 0,-11 0-3225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41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99 134 5184 0 0,'0'0'8331'0'0,"-3"1"-7886"0"0,0 0-294 0 0,1 0 0 0 0,0 0 0 0 0,0 0 0 0 0,0 0 0 0 0,0 0 0 0 0,0 1 0 0 0,1-1 0 0 0,-1 1 0 0 0,0-1 0 0 0,1 1 0 0 0,-1 0 0 0 0,1 0 0 0 0,-1-1 0 0 0,1 1 0 0 0,0 0 0 0 0,-2 4 0 0 0,0 2 124 0 0,0-1-1 0 0,0 1 1 0 0,1 0 0 0 0,-3 15 0 0 0,3-5-56 0 0,0 0 1 0 0,1 0 0 0 0,1 0-1 0 0,3 19 1 0 0,-2-30-207 0 0,0 1 0 0 0,0-1 0 0 0,1 0 0 0 0,0 1 0 0 0,1-1 1 0 0,0 0-1 0 0,0 0 0 0 0,0 0 0 0 0,1-1 0 0 0,0 1 0 0 0,0-1 0 0 0,0 0 0 0 0,1 0 0 0 0,0 0 0 0 0,1-1 0 0 0,-1 0 0 0 0,1 0 0 0 0,8 6 1 0 0,-8-8 29 0 0,0 0 0 0 0,0 0 0 0 0,0-1 0 0 0,0 1 0 0 0,0-2 0 0 0,1 1 0 0 0,-1-1 0 0 0,1 1 0 0 0,-1-2 0 0 0,1 1 0 0 0,-1-1 0 0 0,1 0 0 0 0,0 0 0 0 0,-1-1 0 0 0,1 0 0 0 0,-1 0 0 0 0,1-1 0 0 0,-1 1 0 0 0,0-1 0 0 0,0-1 0 0 0,8-3 0 0 0,-2-1 82 0 0,0 0 1 0 0,0 0 0 0 0,0-1-1 0 0,-1-1 1 0 0,-1 0-1 0 0,1 0 1 0 0,-1-1-1 0 0,-1-1 1 0 0,0 1 0 0 0,-1-1-1 0 0,0-1 1 0 0,0 0-1 0 0,10-23 1 0 0,-14 27-39 0 0,0 0-1 0 0,-1 0 1 0 0,0-1 0 0 0,-1 1 0 0 0,0-1 0 0 0,0 0 0 0 0,-1 1-1 0 0,0-1 1 0 0,0 0 0 0 0,-1 0 0 0 0,0 0 0 0 0,-1 0 0 0 0,0 0-1 0 0,0 0 1 0 0,-1 1 0 0 0,0-1 0 0 0,-1 0 0 0 0,0 1 0 0 0,0 0-1 0 0,-1-1 1 0 0,0 1 0 0 0,-7-10 0 0 0,6 10-81 0 0,-1 1 0 0 0,-1-1 0 0 0,1 1 0 0 0,-1 1 1 0 0,0-1-1 0 0,-1 1 0 0 0,0 1 0 0 0,0-1 0 0 0,0 1 0 0 0,0 1 1 0 0,-1-1-1 0 0,0 1 0 0 0,0 1 0 0 0,0 0 0 0 0,0 0 0 0 0,0 1 0 0 0,-1 0 1 0 0,1 0-1 0 0,-1 1 0 0 0,1 1 0 0 0,-1-1 0 0 0,0 2 0 0 0,1-1 1 0 0,-1 1-1 0 0,1 1 0 0 0,-1 0 0 0 0,1 0 0 0 0,0 1 0 0 0,0 0 0 0 0,0 0 1 0 0,0 1-1 0 0,0 0 0 0 0,1 1 0 0 0,-8 5 0 0 0,6-3-29 0 0,1 0 0 0 0,1 0 0 0 0,0 1 0 0 0,0 0 0 0 0,0 1 0 0 0,1 0 1 0 0,0 0-1 0 0,1 0 0 0 0,0 1 0 0 0,-8 19 0 0 0,12-24-293 0 0,0 1 0 0 0,0 0 0 0 0,1-1 1 0 0,0 1-1 0 0,0 0 0 0 0,0 0 0 0 0,1 0 0 0 0,0-1 1 0 0,1 13-1 0 0,0-13-501 0 0,0 0 1 0 0,1 0-1 0 0,-1 0 1 0 0,1 0-1 0 0,0 0 1 0 0,0 0-1 0 0,1-1 1 0 0,0 1-1 0 0,-1-1 1 0 0,2 0-1 0 0,-1 0 0 0 0,6 6 1 0 0,12 10-8939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42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7081 0 0,'0'0'10725'0'0,"64"-6"-10281"0"0,-41 2-272 0 0,-3 0-128 0 0,5 0-44 0 0,-4 0-84 0 0,4 2-760 0 0,-7-4-605 0 0,-5 2-1167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4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12345 0 0,'0'0'5733'0'0,"-5"73"-4861"0"0,0-43-516 0 0,5 10-272 0 0,0-2-84 0 0,0 5-712 0 0,13-1-648 0 0,-8-12-761 0 0,3 12-5019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44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21 1332 0 0,'0'0'11491'0'0,"-3"-15"-9132"0"0,1 9 2662 0 0,3 135-4744 0 0,5-1 1 0 0,25 140-1 0 0,-31-263-267 0 0,0-4 322 0 0,-1-18-312 0 0,0 1-1 0 0,1 0 1 0 0,1-1 0 0 0,0 1-1 0 0,1-1 1 0 0,1 1-1 0 0,0 0 1 0 0,2 0-1 0 0,0 0 1 0 0,0 1-1 0 0,1 0 1 0 0,1 0 0 0 0,1 0-1 0 0,14-21 1 0 0,-21 34-32 0 0,1 1 1 0 0,-1 0-1 0 0,0-1 1 0 0,0 1-1 0 0,0 0 1 0 0,1 0 0 0 0,-1-1-1 0 0,1 1 1 0 0,-1 0-1 0 0,1 1 1 0 0,-1-1-1 0 0,1 0 1 0 0,-1 0 0 0 0,1 1-1 0 0,0-1 1 0 0,0 1-1 0 0,-1-1 1 0 0,1 1-1 0 0,0 0 1 0 0,0-1-1 0 0,-1 1 1 0 0,1 0 0 0 0,0 0-1 0 0,0 0 1 0 0,0 1-1 0 0,-1-1 1 0 0,1 0-1 0 0,0 1 1 0 0,-1-1 0 0 0,1 1-1 0 0,0 0 1 0 0,-1-1-1 0 0,1 1 1 0 0,0 0-1 0 0,-1 0 1 0 0,3 2-1 0 0,1 0 33 0 0,0 0 0 0 0,-1 1 0 0 0,1-1-1 0 0,-1 1 1 0 0,0 0 0 0 0,0 0-1 0 0,0 0 1 0 0,-1 1 0 0 0,0-1 0 0 0,5 9-1 0 0,-2 2-44 0 0,-1 1 0 0 0,0 0 0 0 0,-2 1 0 0 0,0-1 0 0 0,0 1 0 0 0,-1-1 0 0 0,-2 1 0 0 0,1 0 0 0 0,-4 24 0 0 0,-4-29-2219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44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9581 0 0,'0'0'8849'0'0,"-5"82"-8121"0"0,2-60-264 0 0,3-2-292 0 0,0-4-172 0 0,0 3 0 0 0,0-7-196 0 0,3-4-800 0 0,2-4-600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44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43 7353 0 0,'0'0'11695'0'0,"1"6"-11380"0"0,9 28-146 0 0,0-24-156 0 0,-9-10-3 0 0,0 0 0 0 0,0-1 0 0 0,0 1 0 0 0,0-1 1 0 0,-1 1-1 0 0,1-1 0 0 0,0 1 0 0 0,0-1 0 0 0,-1 0 0 0 0,1 1 0 0 0,0-1 0 0 0,-1 0 0 0 0,1 0 0 0 0,-1 1 0 0 0,1-1 0 0 0,-1 0 0 0 0,1 0 0 0 0,-1 0 0 0 0,0 0 0 0 0,1 0 0 0 0,-1-1 0 0 0,2-3 39 0 0,0 0 1 0 0,-1 1-1 0 0,0-1 0 0 0,0 0 1 0 0,0 0-1 0 0,0 0 1 0 0,-1 0-1 0 0,0-6 1 0 0,0 10-30 0 0,0 0 0 0 0,0 0 0 0 0,0 0 1 0 0,0 0-1 0 0,0 0 0 0 0,0 0 0 0 0,-1 0 1 0 0,1-1-1 0 0,0 1 0 0 0,-1 0 0 0 0,1 0 1 0 0,-1 0-1 0 0,1 0 0 0 0,-1 1 1 0 0,0-1-1 0 0,1 0 0 0 0,-1 0 0 0 0,0 0 1 0 0,1 0-1 0 0,-1 1 0 0 0,0-1 0 0 0,0 0 1 0 0,0 1-1 0 0,0-1 0 0 0,0 0 0 0 0,0 1 1 0 0,0-1-1 0 0,0 1 0 0 0,0 0 0 0 0,0-1 1 0 0,0 1-1 0 0,0 0 0 0 0,0 0 1 0 0,0-1-1 0 0,0 1 0 0 0,0 0 0 0 0,0 0 1 0 0,-1 0-1 0 0,1 0 0 0 0,0 1 0 0 0,0-1 1 0 0,-1 0-1 0 0,1 1-15 0 0,-1 0 1 0 0,1 0-1 0 0,0 0 0 0 0,0 0 1 0 0,-1 0-1 0 0,1 1 1 0 0,0-1-1 0 0,0 0 0 0 0,0 1 1 0 0,1-1-1 0 0,-1 0 0 0 0,0 1 1 0 0,0-1-1 0 0,1 1 0 0 0,-1-1 1 0 0,1 1-1 0 0,-1-1 1 0 0,1 1-1 0 0,0 0 0 0 0,-1 2 1 0 0,0 19-1829 0 0,6-8-4670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2:15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1002 31 352 0 0,'0'0'7808'0'0,"-12"0"-7237"0"0,-143-13 1875 0 0,-62-2-1955 0 0,-221 33-4004 0 0,389-13 2976 0 0,40-3 569 0 0,0-1 1 0 0,1 0 0 0 0,-1 0-1 0 0,0-1 1 0 0,0 0 0 0 0,0 0 0 0 0,-10-2-1 0 0,6-6 822 0 0,12 7-846 0 0,0 0-1 0 0,1 0 1 0 0,-1 1 0 0 0,0-1-1 0 0,0 0 1 0 0,0 1 0 0 0,0-1-1 0 0,0 1 1 0 0,0 0-1 0 0,0-1 1 0 0,0 1 0 0 0,0-1-1 0 0,0 1 1 0 0,0 0-1 0 0,0 0 1 0 0,0 0 0 0 0,0 0-1 0 0,0 0 1 0 0,-2 0-1 0 0,-12 1 1251 0 0,29 1 924 0 0,31 1-815 0 0,487-9 1004 0 0,92-4-1044 0 0,-598 8-1195 0 0,-18 2-1162 0 0,-29 12-334 0 0,20-12 1060 0 0,0 1 156 0 0,-1-1 0 0 0,1 1 0 0 0,-1 0 0 0 0,1 0 0 0 0,0 0 0 0 0,-1 0 0 0 0,1 0 0 0 0,0 0 0 0 0,-1 0 0 0 0,1 0 0 0 0,0 1-1 0 0,0-1 1 0 0,0 0 0 0 0,0 1 0 0 0,0-1 0 0 0,0 0 0 0 0,0 3 664 0 0,2-4-480 0 0,-1 0-1 0 0,1 0 0 0 0,-1 0 1 0 0,1 0-1 0 0,0 1 1 0 0,-1-1-1 0 0,1 0 1 0 0,-1 0-1 0 0,1 0 0 0 0,-1 1 1 0 0,1-1-1 0 0,-1 0 1 0 0,1 1-1 0 0,-1-1 1 0 0,1 1-1 0 0,-1-1 1 0 0,1 0-1 0 0,-1 1 0 0 0,1-1 1 0 0,-1 1-1 0 0,0-1 1 0 0,1 1-1 0 0,-1-1 1 0 0,0 1-1 0 0,0 0 0 0 0,1-1 1 0 0,-1 1-1 0 0,0-1 1 0 0,0 1-1 0 0,0 0 1 0 0,0-1-1 0 0,0 1 0 0 0,0 0 1 0 0,-2 33 661 0 0,-17 34 74 0 0,19-67-736 0 0,-7 23 92 0 0,1 0 0 0 0,-2 25 0 0 0,5-26-69 0 0,-1 1 0 0 0,-11 31-1 0 0,14-55-120 0 0,1 1-1 0 0,-1 0 0 0 0,0-1 0 0 0,1 1 0 0 0,-1-1 0 0 0,0 1 0 0 0,0-1 0 0 0,1 0 0 0 0,-1 1 0 0 0,0-1 0 0 0,0 0 0 0 0,0 1 0 0 0,0-1 0 0 0,1 0 0 0 0,-1 0 0 0 0,0 0 0 0 0,0 0 1 0 0,0 0-1 0 0,0 0 0 0 0,0 0 0 0 0,0 0 0 0 0,0 0 0 0 0,1 0 0 0 0,-1-1 0 0 0,0 1 0 0 0,0 0 0 0 0,0 0 0 0 0,0-1 0 0 0,1 1 0 0 0,-1-1 0 0 0,0 1 0 0 0,0-1 0 0 0,1 1 0 0 0,-1-1 1 0 0,0 1-1 0 0,1-1 0 0 0,-1 0 0 0 0,0 1 0 0 0,1-1 0 0 0,-1-1 0 0 0,-15-12-4079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45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0 318 144 0 0,'0'0'19861'0'0,"14"-10"-19398"0"0,267-224 1092 0 0,-274 227-1640 0 0,-2 4-147 0 0,-1-1 0 0 0,0 1 1 0 0,0-1-1 0 0,-1 0 1 0 0,1-1-1 0 0,-1 1 0 0 0,1 0 1 0 0,-2-1-1 0 0,1 0 1 0 0,0 0-1 0 0,3-9 0 0 0,-6 14 118 0 0,0 0-1 0 0,0 0 0 0 0,0-1 0 0 0,0 1 1 0 0,0 0-1 0 0,0 0 0 0 0,0-1 0 0 0,0 1 1 0 0,0 0-1 0 0,0 0 0 0 0,0 0 0 0 0,0-1 1 0 0,0 1-1 0 0,0 0 0 0 0,-1 0 0 0 0,1 0 1 0 0,0-1-1 0 0,0 1 0 0 0,0 0 0 0 0,0 0 1 0 0,0 0-1 0 0,0-1 0 0 0,-1 1 0 0 0,1 0 1 0 0,0 0-1 0 0,0 0 0 0 0,0 0 0 0 0,0 0 1 0 0,-1-1-1 0 0,1 1 0 0 0,0 0 0 0 0,0 0 1 0 0,0 0-1 0 0,-1 0 0 0 0,1 0 0 0 0,0 0 1 0 0,0 0-1 0 0,0 0 0 0 0,-1 0 0 0 0,1 0 1 0 0,0 0-1 0 0,0 0 0 0 0,-1 0 0 0 0,1 0 1 0 0,-20-1-6704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45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8869 0 0,'0'0'10305'0'0,"3"13"-9581"0"0,-2-12-719 0 0,5 25 255 0 0,2 0-1 0 0,1-1 0 0 0,2 0 1 0 0,18 34-1 0 0,-20-44-331 0 0,2 0 0 0 0,0-1 1 0 0,1-1-1 0 0,24 23 0 0 0,-28-30-1114 0 0,0 0 0 0 0,1 0 1 0 0,0-1-1 0 0,0 0 0 0 0,18 7 0 0 0,-14-7-5279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45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23 8081 0 0,'0'0'7310'0'0,"-2"11"-6878"0"0,-6 35-127 0 0,8-45-293 0 0,0 1 0 0 0,0-1-1 0 0,0 1 1 0 0,0-1 0 0 0,0 1 0 0 0,0-1-1 0 0,0 1 1 0 0,0-1 0 0 0,1 1-1 0 0,-1-1 1 0 0,0 1 0 0 0,1-1 0 0 0,-1 0-1 0 0,1 1 1 0 0,0-1 0 0 0,-1 0 0 0 0,1 1-1 0 0,0-1 1 0 0,0 0 0 0 0,0 0-1 0 0,0 0 1 0 0,0 0 0 0 0,0 0 0 0 0,0 0-1 0 0,0 0 1 0 0,0 0 0 0 0,1 0 0 0 0,-1 0-1 0 0,0-1 1 0 0,1 1 0 0 0,-1 0-1 0 0,0-1 1 0 0,1 1 0 0 0,-1-1 0 0 0,1 0-1 0 0,-1 1 1 0 0,1-1 0 0 0,-1 0 0 0 0,0 0-1 0 0,1 0 1 0 0,-1 0 0 0 0,1 0-1 0 0,-1 0 1 0 0,1-1 0 0 0,-1 1 0 0 0,3-1-1 0 0,3 0 147 0 0,0-1 0 0 0,0 1-1 0 0,0-2 1 0 0,0 1-1 0 0,0-1 1 0 0,-1 0 0 0 0,8-5-1 0 0,-9 6-26 0 0,0-1 1 0 0,-1-1-1 0 0,0 1 0 0 0,0 0 0 0 0,0-1 0 0 0,0 0 0 0 0,-1 0 0 0 0,1 0 0 0 0,-1-1 0 0 0,0 1 1 0 0,0-1-1 0 0,-1 0 0 0 0,1 1 0 0 0,-1-1 0 0 0,0 0 0 0 0,1-6 0 0 0,-3 10-85 0 0,-1-1-1 0 0,0 1 1 0 0,0 0-1 0 0,1 0 1 0 0,-1-1-1 0 0,0 1 1 0 0,0 0-1 0 0,0 0 0 0 0,0 0 1 0 0,0 0-1 0 0,0 0 1 0 0,-1 0-1 0 0,1 0 1 0 0,0 1-1 0 0,0-1 1 0 0,-1 0-1 0 0,1 1 1 0 0,0-1-1 0 0,-1 1 1 0 0,1-1-1 0 0,-1 1 1 0 0,1 0-1 0 0,-1 0 1 0 0,1-1-1 0 0,-1 1 1 0 0,1 0-1 0 0,0 0 0 0 0,-1 0 1 0 0,1 1-1 0 0,-1-1 1 0 0,-2 1-1 0 0,-3-1-23 0 0,0 0-1 0 0,-1 1 1 0 0,1 0-1 0 0,0 0 1 0 0,-10 3-1 0 0,11-1-138 0 0,1 0 0 0 0,-1 0 1 0 0,1 1-1 0 0,0 0 0 0 0,-9 7 0 0 0,-10 14-5348 0 0,13-14-1625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46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1264 0 0,'0'0'10878'0'0,"6"0"-9857"0"0,65 0 2847 0 0,101-1-2107 0 0,-141-4-2442 0 0,2 0-4640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47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4196 0 0,'0'0'11993'0'0,"10"82"-11064"0"0,-10-53-345 0 0,5-5-348 0 0,-2 4-176 0 0,0-4-60 0 0,2 0-48 0 0,-5 0-600 0 0,2-2-437 0 0,1-7-755 0 0,-3 5-4340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48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61 900 0 0,'0'0'2707'0'0,"-11"-5"-2327"0"0,5 2 2772 0 0,-6-31 2115 0 0,12 34-5027 0 0,-1-1 0 0 0,1 1 0 0 0,0-1 0 0 0,0 1-1 0 0,-1-1 1 0 0,1 0 0 0 0,0 1 0 0 0,0-1-1 0 0,0 1 1 0 0,0-1 0 0 0,0 1 0 0 0,0-1 0 0 0,0 0-1 0 0,0 1 1 0 0,0-1 0 0 0,0 1 0 0 0,0-1 0 0 0,0 1-1 0 0,0-1 1 0 0,0 0 0 0 0,0 1 0 0 0,1-1-1 0 0,-1 1 1 0 0,0-1 0 0 0,0 1 0 0 0,1-1 0 0 0,-1 1-1 0 0,0-1 1 0 0,1 1 0 0 0,-1-1 0 0 0,1 1-1 0 0,0-1 1 0 0,1 5-85 0 0,0 0-1 0 0,0 1 1 0 0,-1-1-1 0 0,1 0 1 0 0,-1 1-1 0 0,0-1 1 0 0,0 1-1 0 0,-1 0 1 0 0,1-1-1 0 0,-1 6 1 0 0,0-10-155 0 0,5 169 487 0 0,-5-96-189 0 0,16 115 0 0 0,-14-176-310 0 0,0 1 92 0 0,-1-27-1881 0 0,-1 5 569 0 0,-1-16-6413 0 0,-3 7-51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48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0 170 2632 0 0,'0'0'11565'0'0,"18"-36"-6870"0"0,-9 19-4437 0 0,1 1 0 0 0,0 0 0 0 0,16-19 0 0 0,-22 30-211 0 0,0 1-1 0 0,0 0 0 0 0,1 0 1 0 0,-1 1-1 0 0,1-1 1 0 0,-1 1-1 0 0,1 0 0 0 0,0 0 1 0 0,0 1-1 0 0,1-1 0 0 0,-1 1 1 0 0,0 0-1 0 0,1 1 0 0 0,0-1 1 0 0,6 0-1 0 0,-9 1 23 0 0,0 1 1 0 0,0-1-1 0 0,0 1 1 0 0,1 0-1 0 0,-1 0 1 0 0,0 0-1 0 0,0 0 1 0 0,1 1-1 0 0,-1-1 1 0 0,0 1-1 0 0,0 0 1 0 0,5 2-1 0 0,-5-1-29 0 0,-1 0-1 0 0,1 1 0 0 0,-1-1 1 0 0,0 1-1 0 0,0-1 1 0 0,0 1-1 0 0,-1 0 1 0 0,1 0-1 0 0,-1 0 1 0 0,1 0-1 0 0,-1 0 0 0 0,0 0 1 0 0,1 4-1 0 0,7 27 327 0 0,-2 0-1 0 0,-1 1 0 0 0,-1-1 1 0 0,-3 1-1 0 0,-1 54 1 0 0,-1-88-271 0 0,-3 13-8378 0 0,-4-4-14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49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2988 0 0,'0'0'10083'0'0,"2"-3"-9438"0"0,0 1-599 0 0,31-31 2635 0 0,-33 32-2631 0 0,1 0-1 0 0,0 0 1 0 0,-1 1 0 0 0,1-1 0 0 0,0 0 0 0 0,0 0 0 0 0,0 1 0 0 0,-1-1 0 0 0,1 1 0 0 0,0-1 0 0 0,0 1 0 0 0,0-1 0 0 0,0 1 0 0 0,0-1 0 0 0,0 1 0 0 0,0 0 0 0 0,0 0 0 0 0,1-1 0 0 0,-1 1 0 0 0,0 0 0 0 0,0 0 0 0 0,0 0 0 0 0,0 0 0 0 0,0 0 0 0 0,0 0 0 0 0,0 1 0 0 0,0-1 0 0 0,0 0 0 0 0,0 1 0 0 0,0-1 0 0 0,0 0 0 0 0,0 1 0 0 0,0-1 0 0 0,0 1 0 0 0,0-1 0 0 0,0 1 0 0 0,0 0 0 0 0,0-1 0 0 0,1 3 0 0 0,-1 0 12 0 0,1 1-1 0 0,-1-1 1 0 0,0 1 0 0 0,0-1 0 0 0,0 1 0 0 0,0 0 0 0 0,-1 0-1 0 0,0-1 1 0 0,0 1 0 0 0,0 0 0 0 0,0 0 0 0 0,0-1 0 0 0,-1 1-1 0 0,1 0 1 0 0,-1-1 0 0 0,0 1 0 0 0,-1 0 0 0 0,1-1 0 0 0,0 1-1 0 0,-1-1 1 0 0,0 0 0 0 0,-3 6 0 0 0,-1 0 29 0 0,0 1 1 0 0,-1-1 0 0 0,0 0-1 0 0,0-1 1 0 0,-1 0-1 0 0,-11 9 1 0 0,19-16-89 0 0,0-1 0 0 0,0 0 0 0 0,0 0 0 0 0,0 0 0 0 0,0 1 0 0 0,-1-1 0 0 0,1 0 0 0 0,0 0 0 0 0,0 0 0 0 0,0 1 0 0 0,0-1 0 0 0,0 0 0 0 0,0 0 0 0 0,0 0 0 0 0,0 1 0 0 0,0-1 0 0 0,0 0 0 0 0,1 0 0 0 0,-1 0 0 0 0,0 1 0 0 0,0-1 0 0 0,0 0 0 0 0,0 0 0 0 0,0 0 0 0 0,0 0 0 0 0,0 1 0 0 0,0-1 0 0 0,0 0 0 0 0,1 0 0 0 0,-1 0 0 0 0,0 0 0 0 0,0 0 0 0 0,0 1 0 0 0,0-1 0 0 0,1 0 0 0 0,-1 0 0 0 0,0 0 0 0 0,0 0 0 0 0,0 0 0 0 0,0 0 0 0 0,1 0 0 0 0,-1 0 0 0 0,0 0 0 0 0,0 0 0 0 0,0 0 0 0 0,1 0 0 0 0,-1 0 0 0 0,0 0 0 0 0,0 0 1 0 0,0 0-1 0 0,1 0 0 0 0,22 7 73 0 0,25 0-33 0 0,-8-10-644 0 0,-16-9-4842 0 0,-17 7-737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0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1 325 2660 0 0,'0'0'14669'0'0,"17"-21"-12551"0"0,130-132 279 0 0,-72 80-2235 0 0,1-4-377 0 0,-89 89-2908 0 0,-9 11-3505 0 0,1-10 305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0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1240 0 0,'0'0'16106'0'0,"15"7"-12485"0"0,21 11-2346 0 0,-11 5-811 0 0,0 1 0 0 0,-2 2 0 0 0,0 0-1 0 0,23 37 1 0 0,-21-28-259 0 0,1-2-1 0 0,35 35 0 0 0,-57-65-6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2:28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177 148 560 0 0,'0'0'4160'0'0,"-4"-4"-3357"0"0,-20-42 3032 0 0,22 45-3818 0 0,1 0 0 0 0,-1 0 0 0 0,1 0 0 0 0,-1 0 0 0 0,1 0 0 0 0,-1 0 0 0 0,0 0 0 0 0,1 1 0 0 0,-1-1 0 0 0,0 1 0 0 0,0-1 0 0 0,1 1 0 0 0,-1 0 0 0 0,0-1 0 0 0,0 1 0 0 0,0 0 0 0 0,0 0 0 0 0,1 0 0 0 0,-5 1 0 0 0,5-1 236 0 0,-1 1 0 0 0,0-1 0 0 0,0 0 0 0 0,0 0 0 0 0,1 0 0 0 0,-1 0 0 0 0,0 0 0 0 0,0-1-1 0 0,0 1 1 0 0,1 0 0 0 0,-1-1 0 0 0,0 0 0 0 0,1 1 0 0 0,-1-1 0 0 0,0 0 0 0 0,1 0 0 0 0,-1 0 0 0 0,1 0 0 0 0,-3-2 0 0 0,3 2-180 0 0,1 0 0 0 0,-1 0 0 0 0,0 0 0 0 0,1 0 0 0 0,-1 0 0 0 0,0 0 0 0 0,1 0 1 0 0,-1 0-1 0 0,0 0 0 0 0,0 1 0 0 0,0-1 0 0 0,0 0 0 0 0,0 1 0 0 0,0-1 0 0 0,0 0 0 0 0,0 1 0 0 0,0-1 1 0 0,0 1-1 0 0,0 0 0 0 0,-1-1 0 0 0,1 1 0 0 0,0 0 0 0 0,0 0 0 0 0,0 0 0 0 0,-1-1 0 0 0,1 1 0 0 0,0 0 1 0 0,0 1-1 0 0,0-1 0 0 0,0 0 0 0 0,-1 0 0 0 0,1 0 0 0 0,0 1 0 0 0,0-1 0 0 0,0 1 0 0 0,0-1 1 0 0,0 1-1 0 0,0-1 0 0 0,0 1 0 0 0,0-1 0 0 0,0 1 0 0 0,0 0 0 0 0,0 0 0 0 0,0 0 0 0 0,0-1 0 0 0,0 1 1 0 0,1 0-1 0 0,-1 0 0 0 0,0 0 0 0 0,1 0 0 0 0,-1 0 0 0 0,1 0 0 0 0,-1 1 0 0 0,1-1 0 0 0,-1 1 1 0 0,-2 5 19 0 0,0 0 0 0 0,0 0 0 0 0,1 0 0 0 0,0 0 0 0 0,1 1 0 0 0,0-1 1 0 0,-1 11-1 0 0,2-15-65 0 0,0-1 0 0 0,1 0 0 0 0,-1 0 0 0 0,1 0 1 0 0,-1 0-1 0 0,1 1 0 0 0,0-1 0 0 0,-1 0 0 0 0,1 0 0 0 0,1 0 1 0 0,-1 0-1 0 0,0-1 0 0 0,0 1 0 0 0,1 0 0 0 0,-1 0 0 0 0,1-1 1 0 0,-1 1-1 0 0,1-1 0 0 0,-1 1 0 0 0,1-1 0 0 0,0 0 0 0 0,0 0 1 0 0,0 1-1 0 0,0-1 0 0 0,0 0 0 0 0,0-1 0 0 0,0 1 0 0 0,0 0 1 0 0,0-1-1 0 0,1 1 0 0 0,-1-1 0 0 0,3 1 0 0 0,-1-1 22 0 0,0 1 0 0 0,1-1 0 0 0,-1 0 0 0 0,0 0 0 0 0,0 0 0 0 0,1-1 0 0 0,-1 1 0 0 0,0-1 0 0 0,0 0 0 0 0,0 0 0 0 0,0-1 0 0 0,0 1 0 0 0,0-1 0 0 0,0 0 0 0 0,0 0 0 0 0,5-4 0 0 0,-5 2-32 0 0,-1 1 1 0 0,1-1-1 0 0,-1 0 0 0 0,0 0 0 0 0,0-1 1 0 0,-1 1-1 0 0,1-1 0 0 0,-1 1 0 0 0,0-1 0 0 0,0 0 1 0 0,-1 1-1 0 0,0-1 0 0 0,1 0 0 0 0,-1 0 0 0 0,0-10 1 0 0,-1 13-19 0 0,0-1 1 0 0,0 1 0 0 0,0 0-1 0 0,0 0 1 0 0,-1 0 0 0 0,1 0 0 0 0,-1 0-1 0 0,1-1 1 0 0,-1 1 0 0 0,0 0 0 0 0,0 0-1 0 0,0 0 1 0 0,0 0 0 0 0,0 1-1 0 0,0-1 1 0 0,-1 0 0 0 0,1 0 0 0 0,-1 1-1 0 0,1-1 1 0 0,-1 1 0 0 0,0-1-1 0 0,1 1 1 0 0,-1 0 0 0 0,0-1 0 0 0,0 1-1 0 0,0 0 1 0 0,0 0 0 0 0,0 1-1 0 0,0-1 1 0 0,0 0 0 0 0,0 1 0 0 0,0-1-1 0 0,0 1 1 0 0,0-1 0 0 0,-1 1-1 0 0,1 0 1 0 0,0 0 0 0 0,-4 1 0 0 0,1-1-13 0 0,0 1 0 0 0,0 0 0 0 0,1 1 0 0 0,-1-1 0 0 0,0 1-1 0 0,1 0 1 0 0,0 0 0 0 0,-1 0 0 0 0,1 0 0 0 0,0 1 0 0 0,0 0 0 0 0,0 0 0 0 0,1 0 0 0 0,-1 0 0 0 0,1 1 0 0 0,0-1 0 0 0,-1 1 0 0 0,2 0 0 0 0,-1 0 0 0 0,-4 8 0 0 0,4-7 3 0 0,0 1-1 0 0,0-1 1 0 0,0 0 0 0 0,1 1-1 0 0,0-1 1 0 0,0 1-1 0 0,1 0 1 0 0,0 0 0 0 0,0-1-1 0 0,0 1 1 0 0,0 0 0 0 0,1 0-1 0 0,0 0 1 0 0,0 0-1 0 0,1 0 1 0 0,0 0 0 0 0,1 6-1 0 0,-1-10 13 0 0,1 0-1 0 0,-1 0 0 0 0,0 1 0 0 0,1-2 1 0 0,-1 1-1 0 0,1 0 0 0 0,0 0 1 0 0,-1 0-1 0 0,1-1 0 0 0,0 1 0 0 0,0-1 1 0 0,0 0-1 0 0,0 1 0 0 0,1-1 1 0 0,-1 0-1 0 0,0 0 0 0 0,0 0 0 0 0,1-1 1 0 0,-1 1-1 0 0,0 0 0 0 0,1-1 1 0 0,-1 0-1 0 0,1 1 0 0 0,-1-1 0 0 0,0 0 1 0 0,1 0-1 0 0,4-1 0 0 0,0 1 28 0 0,-1-1-1 0 0,1 0 1 0 0,0 0-1 0 0,-1-1 1 0 0,1 0 0 0 0,-1 0-1 0 0,0 0 1 0 0,1-1-1 0 0,5-3 1 0 0,-4 0-3 0 0,-1 0 1 0 0,1 0-1 0 0,-1 0 0 0 0,0-1 1 0 0,0 0-1 0 0,-1 0 1 0 0,0-1-1 0 0,6-9 1 0 0,-10 14-23 0 0,0-1 0 0 0,0 1 0 0 0,-1 0 0 0 0,1 0 1 0 0,-1-1-1 0 0,0 1 0 0 0,0 0 0 0 0,0-1 0 0 0,0 1 1 0 0,-1-1-1 0 0,1 0 0 0 0,-1 1 0 0 0,0-1 0 0 0,0 1 0 0 0,0-1 1 0 0,0 0-1 0 0,-1 1 0 0 0,0-1 0 0 0,1 1 0 0 0,-1-1 1 0 0,-1 1-1 0 0,1-1 0 0 0,0 1 0 0 0,-4-6 0 0 0,3 6-12 0 0,0 1-1 0 0,0-1 1 0 0,-1 1-1 0 0,1 0 1 0 0,-1 0-1 0 0,1 0 0 0 0,-1 0 1 0 0,1 0-1 0 0,-1 1 1 0 0,0-1-1 0 0,0 1 1 0 0,0-1-1 0 0,0 1 0 0 0,0 0 1 0 0,0 0-1 0 0,0 1 1 0 0,0-1-1 0 0,-1 1 1 0 0,1-1-1 0 0,0 1 0 0 0,0 0 1 0 0,0 0-1 0 0,-1 1 1 0 0,1-1-1 0 0,0 0 1 0 0,-4 2-1 0 0,3-1-5 0 0,0 0-1 0 0,0 0 1 0 0,0 1-1 0 0,1-1 1 0 0,-1 1-1 0 0,1 0 1 0 0,-1 0-1 0 0,1 0 1 0 0,0 0-1 0 0,-1 1 1 0 0,1-1-1 0 0,0 1 1 0 0,1 0-1 0 0,-1 0 1 0 0,0 0-1 0 0,1 0 1 0 0,0 0-1 0 0,0 0 1 0 0,0 1-1 0 0,-3 5 1 0 0,4-6 9 0 0,0 1 0 0 0,0 0 1 0 0,0 0-1 0 0,0 0 0 0 0,0 0 0 0 0,1 0 1 0 0,0 0-1 0 0,0 0 0 0 0,0 0 0 0 0,0 0 1 0 0,1 0-1 0 0,-1-1 0 0 0,1 1 0 0 0,0 0 1 0 0,0 0-1 0 0,1 0 0 0 0,-1 0 0 0 0,1-1 1 0 0,-1 1-1 0 0,1-1 0 0 0,0 1 0 0 0,1-1 1 0 0,-1 0-1 0 0,5 5 0 0 0,-4-6 13 0 0,-1 0-1 0 0,1 0 1 0 0,0-1-1 0 0,0 1 1 0 0,0-1-1 0 0,0 0 0 0 0,0 1 1 0 0,0-1-1 0 0,0-1 1 0 0,0 1-1 0 0,0 0 1 0 0,1-1-1 0 0,-1 0 1 0 0,0 0-1 0 0,0 0 1 0 0,1 0-1 0 0,-1 0 1 0 0,0 0-1 0 0,0-1 1 0 0,0 0-1 0 0,1 0 0 0 0,-1 0 1 0 0,0 0-1 0 0,0 0 1 0 0,0 0-1 0 0,0-1 1 0 0,-1 1-1 0 0,1-1 1 0 0,0 0-1 0 0,4-4 1 0 0,-1 1 7 0 0,-1 0 1 0 0,0 0-1 0 0,0 0 1 0 0,0-1-1 0 0,-1 0 1 0 0,1 0-1 0 0,-1 0 1 0 0,-1 0-1 0 0,1-1 1 0 0,-1 1-1 0 0,-1-1 1 0 0,1 0-1 0 0,-1 0 1 0 0,0 0-1 0 0,2-13 1 0 0,-4 17-18 0 0,0 0 1 0 0,1 0 0 0 0,-1 1-1 0 0,0-1 1 0 0,-1 0 0 0 0,1 0-1 0 0,0 0 1 0 0,-1 1-1 0 0,1-1 1 0 0,-1 0 0 0 0,0 0-1 0 0,0 1 1 0 0,0-1-1 0 0,-1 1 1 0 0,1-1 0 0 0,0 1-1 0 0,-1-1 1 0 0,0 1 0 0 0,1 0-1 0 0,-1 0 1 0 0,0 0-1 0 0,0 0 1 0 0,0 0 0 0 0,-1 0-1 0 0,1 0 1 0 0,0 1-1 0 0,-1-1 1 0 0,1 1 0 0 0,-1 0-1 0 0,1-1 1 0 0,-1 1 0 0 0,0 0-1 0 0,1 1 1 0 0,-1-1-1 0 0,0 0 1 0 0,0 1 0 0 0,0 0-1 0 0,1-1 1 0 0,-1 1-1 0 0,0 0 1 0 0,-6 1 0 0 0,4 0-9 0 0,0 0 0 0 0,0 0 0 0 0,0 0 0 0 0,-1 1 0 0 0,1 0 0 0 0,0 0 0 0 0,1 0 0 0 0,-1 1 1 0 0,0-1-1 0 0,1 1 0 0 0,-1 0 0 0 0,1 0 0 0 0,0 1 0 0 0,0-1 0 0 0,0 1 0 0 0,1 0 0 0 0,-4 5 0 0 0,3-5-3 0 0,0 1 0 0 0,1 0-1 0 0,-1 0 1 0 0,1 0-1 0 0,0 0 1 0 0,1 0 0 0 0,-1 1-1 0 0,1-1 1 0 0,0 1-1 0 0,1-1 1 0 0,-1 1 0 0 0,1 0-1 0 0,0 0 1 0 0,1 0-1 0 0,-1 8 1 0 0,2-12 11 0 0,-1-1-1 0 0,1 1 1 0 0,-1-1-1 0 0,1 0 1 0 0,0 1 0 0 0,0-1-1 0 0,-1 0 1 0 0,1 0 0 0 0,0 1-1 0 0,0-1 1 0 0,1 0 0 0 0,-1 0-1 0 0,0 0 1 0 0,0 0-1 0 0,0 0 1 0 0,1-1 0 0 0,-1 1-1 0 0,0 0 1 0 0,1 0 0 0 0,-1-1-1 0 0,1 1 1 0 0,-1-1-1 0 0,1 1 1 0 0,-1-1 0 0 0,1 0-1 0 0,-1 0 1 0 0,1 0 0 0 0,-1 1-1 0 0,1-1 1 0 0,-1-1-1 0 0,1 1 1 0 0,2 0 0 0 0,2-1 16 0 0,0 1 0 0 0,0-1 0 0 0,0 0 0 0 0,0 0 0 0 0,0 0 1 0 0,-1-1-1 0 0,9-3 0 0 0,-8 1 1 0 0,0 0-1 0 0,0 0 1 0 0,0 0 0 0 0,-1-1 0 0 0,0 0 0 0 0,0 0-1 0 0,6-8 1 0 0,-9 11-8 0 0,0-1 0 0 0,0 1 0 0 0,-1 0-1 0 0,1 0 1 0 0,-1-1 0 0 0,0 1 0 0 0,0-1 0 0 0,0 1 0 0 0,0-1 0 0 0,0 1-1 0 0,0-1 1 0 0,-1 0 0 0 0,1 1 0 0 0,-1-1 0 0 0,0 0 0 0 0,0 1 0 0 0,0-1-1 0 0,0 0 1 0 0,0 0 0 0 0,-1 1 0 0 0,1-1 0 0 0,-2-4 0 0 0,1 5-11 0 0,0 1 1 0 0,-1-1 0 0 0,1 1 0 0 0,-1-1 0 0 0,1 1-1 0 0,-1 0 1 0 0,1-1 0 0 0,-1 1 0 0 0,1 0-1 0 0,-1 0 1 0 0,0 0 0 0 0,0 1 0 0 0,0-1 0 0 0,1 0-1 0 0,-1 1 1 0 0,0-1 0 0 0,0 1 0 0 0,0 0-1 0 0,0-1 1 0 0,0 1 0 0 0,0 0 0 0 0,0 0-1 0 0,0 0 1 0 0,0 0 0 0 0,0 1 0 0 0,-3 0 0 0 0,-2 0-13 0 0,0 0 1 0 0,0 1-1 0 0,1 0 1 0 0,-1 0 0 0 0,1 0-1 0 0,-9 5 1 0 0,-21 17-41 0 0,34-22 41 0 0,0-1 0 0 0,0 1 1 0 0,0-1-1 0 0,0 1 0 0 0,0 0 0 0 0,0 0 0 0 0,1 0 1 0 0,-1 0-1 0 0,0 0 0 0 0,1 0 0 0 0,0 0 1 0 0,-1 1-1 0 0,0 4 0 0 0,2-7 8 0 0,1 0 0 0 0,-1 1 0 0 0,1-1 0 0 0,-1 0 0 0 0,1 1 0 0 0,-1-1 0 0 0,1 0 0 0 0,-1 0 0 0 0,1 0-1 0 0,0 0 1 0 0,-1 0 0 0 0,1 1 0 0 0,-1-1 0 0 0,1 0 0 0 0,0 0 0 0 0,-1 0 0 0 0,1-1 0 0 0,0 1 0 0 0,-1 0 0 0 0,1 0 0 0 0,-1 0 0 0 0,1 0 0 0 0,-1-1 0 0 0,1 1 0 0 0,0 0 0 0 0,-1 0 0 0 0,1-1 0 0 0,-1 1 0 0 0,1 0 0 0 0,-1-1-1 0 0,1 0 1 0 0,21-10 76 0 0,-18 8-50 0 0,1 0 0 0 0,-1 0-1 0 0,0 0 1 0 0,0-1 0 0 0,0 1 0 0 0,-1-1 0 0 0,1 0 0 0 0,-1 0-1 0 0,0-1 1 0 0,0 1 0 0 0,-1-1 0 0 0,1 1 0 0 0,-1-1 0 0 0,0 0-1 0 0,2-5 1 0 0,-4 9-15 0 0,-1 1-1 0 0,1 0 0 0 0,0-1 0 0 0,0 1 1 0 0,-1 0-1 0 0,1-1 0 0 0,0 1 0 0 0,-1 0 1 0 0,1-1-1 0 0,0 1 0 0 0,-1 0 0 0 0,1 0 1 0 0,-1 0-1 0 0,1-1 0 0 0,0 1 0 0 0,-1 0 1 0 0,1 0-1 0 0,-1 0 0 0 0,1 0 1 0 0,0 0-1 0 0,-1-1 0 0 0,1 1 0 0 0,-1 0 1 0 0,1 0-1 0 0,-1 0 0 0 0,1 0 0 0 0,-1 0 1 0 0,1 1-1 0 0,0-1 0 0 0,-1 0 0 0 0,1 0 1 0 0,-1 0-1 0 0,1 0 0 0 0,0 0 0 0 0,-1 1 1 0 0,1-1-1 0 0,-1 0 0 0 0,1 0 0 0 0,0 0 1 0 0,-1 1-1 0 0,1-1 0 0 0,0 0 0 0 0,-1 1 1 0 0,1-1-1 0 0,-1 1 0 0 0,-19 12-10 0 0,-29 32 180 0 0,48-43-270 0 0,-1-1 1 0 0,1 1-1 0 0,-1-1 1 0 0,1 1-1 0 0,0-1 1 0 0,0 1-1 0 0,-1 0 1 0 0,1 0-1 0 0,1 0 1 0 0,-1 0-1 0 0,0 0 1 0 0,0-1-1 0 0,1 2 1 0 0,-1-1-1 0 0,1 0 1 0 0,-1 0-1 0 0,1 0 1 0 0,0 0-1 0 0,0 0 1 0 0,0 0-1 0 0,0 0 1 0 0,0 0-1 0 0,0 0 1 0 0,1 0-1 0 0,-1 1 1 0 0,1-1-1 0 0,0 0 1 0 0,1 3-1 0 0,3-1-2391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1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1748 0 0,'0'0'18145'0'0,"3"4"-17606"0"0,5 13-209 0 0,-1-1 0 0 0,-1 1 0 0 0,0 1 0 0 0,-2-1 0 0 0,0 1 0 0 0,-1 0 0 0 0,0 0 0 0 0,-2 0 0 0 0,0 23 0 0 0,-6-38-4096 0 0,-8-3-675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18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25 612 0 0,'0'0'13341'0'0,"-6"2"-12338"0"0,-20 4-172 0 0,20-4 709 0 0,70-5 370 0 0,66-11 1 0 0,-34 2-3198 0 0,1 7-6396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19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5621 0 0,'0'0'9118'0'0,"12"0"-8470"0"0,238-5 3653 0 0,-75 4-6923 0 0,-168 1-301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27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71 560 0 0,'0'0'7596'0'0,"6"1"-3247"0"0,27 5-3725 0 0,31-2-304 0 0,0-4 0 0 0,108-12 0 0 0,-43 1-168 0 0,328 23-755 0 0,-457-12 628 0 0,1 0 0 0 0,-1 0 1 0 0,0 0-1 0 0,0 1 0 0 0,1-1 0 0 0,-1 0 0 0 0,0 0 1 0 0,0 0-1 0 0,1 0 0 0 0,-1 0 0 0 0,0 1 0 0 0,1-1 1 0 0,-1 0-1 0 0,0 0 0 0 0,0 0 0 0 0,1 0 0 0 0,-1 0 1 0 0,0 0-1 0 0,1 0 0 0 0,-1 0 0 0 0,0 0 0 0 0,1 0 1 0 0,-1 0-1 0 0,0 0 0 0 0,0-1 0 0 0,1 1 0 0 0,-1 0 1 0 0,0 0-1 0 0,1 0 0 0 0,-1 0 0 0 0,0 0 0 0 0,0 0 1 0 0,1-1-1 0 0,-1 1 0 0 0,0 0 0 0 0,0 0 0 0 0,0-1 1 0 0,1 1-1 0 0,-1 0 0 0 0,0 0 0 0 0,0 0 0 0 0,0-1 1 0 0,0 1-1 0 0,1 0 0 0 0,-1-1 0 0 0,-16-8 164 0 0,-28-7-396 0 0,-27 5-844 0 0,0 3 0 0 0,0 3-1 0 0,-104 7 1 0 0,61 0-648 0 0,88-3 1683 0 0,10 0 348 0 0,-1 1-1 0 0,0 1 0 0 0,1 0 0 0 0,0 1 0 0 0,-1 0 0 0 0,-15 6 0 0 0,75-11 962 0 0,37-10-334 0 0,92-5 0 0 0,-149 17-1134 0 0,0 1 1 0 0,1 1-1 0 0,-1 1 0 0 0,0 1 1 0 0,0 1-1 0 0,0 1 0 0 0,-1 1 1 0 0,40 16-1 0 0,-40-10-3260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0 340 0 0,'0'0'9494'0'0,"0"62"-6189"0"0,0-9-2847 0 0,5 243-263 0 0,-15 200 57 0 0,-1-2-588 0 0,12-354 229 0 0,-1-54 95 0 0,2 4 57 0 0,-12 91 1 0 0,0-97-199 0 0,-31 429 22 0 0,39 483-35 0 0,-36-393-142 0 0,25-455 267 0 0,-36 493 19 0 0,-6 257-241 0 0,40-604 182 0 0,-13 169 80 0 0,10 348 92 0 0,20-543-107 0 0,-5 33 62 0 0,11 415 318 0 0,4-337-364 0 0,-7-167 232 0 0,5 215-108 0 0,-8-397-37 0 0,1 11-355 0 0,-3-30 390 0 0,-2-12 413 0 0,-24-20-7369 0 0,19 16 3873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4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0 369 496 0 0,'0'0'14813'0'0,"1"-36"-10836"0"0,32-15-2954 0 0,2 1 1 0 0,3 2-1 0 0,44-44 1 0 0,-4 4-867 0 0,-79 85-1194 0 0,-10 7 31 0 0,-12 12-2496 0 0,13-5-795 0 0,-6 2-2041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6261 0 0,'0'0'13746'0'0,"5"12"-12653"0"0,11 25-116 0 0,25 40 1 0 0,-31-60-868 0 0,1 0 1 0 0,0 0 0 0 0,1-1-1 0 0,1-1 1 0 0,19 18 0 0 0,0-12-329 0 0,7 6-1588 0 0,-23-8-5678 0 0,-15-11 1222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6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 3572 0 0,'0'0'13415'0'0,"-1"5"-12691"0"0,0 4-551 0 0,-1 0 0 0 0,-1 1 0 0 0,0-1 0 0 0,0 0 0 0 0,-1 0 0 0 0,0 0 0 0 0,0-1 0 0 0,-11 15 0 0 0,-57 72-309 0 0,37-51-313 0 0,25-28-1000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6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1 364 0 0,'0'0'17486'0'0,"8"10"-16629"0"0,7 9-382 0 0,2-1 1 0 0,0-1-1 0 0,1 0 1 0 0,1-1-1 0 0,35 23 0 0 0,-39-31-847 0 0,35 22 1040 0 0,-22-5-5407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40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3920 0 0,'0'0'15930'0'0,"8"0"-17022"0"0,-3-2 340 0 0,0-4-116 0 0,0 6-473 0 0</inkml:trace>
  <inkml:trace contextRef="#ctx0" brushRef="#br0" timeOffset="1">44 137 11641 0 0,'0'0'12393'0'0,"2"-2"-13373"0"0,1 2-64 0 0,-1 2-804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2:29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23 952 0 0,'0'0'4265'0'0,"2"-3"-4279"0"0,-2 2-1 0 0,0 1-1 0 0,1 0 1 0 0,-1-1-1 0 0,0 1 0 0 0,0-1 1 0 0,1 1-1 0 0,-1 0 1 0 0,0-1-1 0 0,0 1 1 0 0,0-1-1 0 0,1 1 1 0 0,-1-1-1 0 0,0 1 1 0 0,0-1-1 0 0,0 1 0 0 0,0 0 1 0 0,0-1-1 0 0,0 1 1 0 0,0-1-1 0 0,0 1 1 0 0,0-1-1 0 0,0 1 1 0 0,0-1-1 0 0,-1 1 1 0 0,1-1-1 0 0,0 1 0 0 0,0-1 1 0 0,0 1-1 0 0,0 0 1 0 0,-1-1-1 0 0,1 1 1 0 0,0-1-1 0 0,0 1 1 0 0,-1 0-1 0 0,1-1 1 0 0,0 1-1 0 0,-1 0 0 0 0,1-1 1 0 0,-1 1-1 0 0,1 0 1 0 0,0 0-1 0 0,-2-1 1 0 0,-25 0-71 0 0,14 9 9581 0 0,11 11-7647 0 0,-4 17-1632 0 0,6-36-155 0 0,-6 30 376 0 0,1 0 0 0 0,0 37-1 0 0,4-56-427 0 0,1 0-1 0 0,1-1 1 0 0,0 1 0 0 0,0 0-1 0 0,1-1 1 0 0,0 1-1 0 0,1-1 1 0 0,0 0-1 0 0,8 18 1 0 0,-9-24-40 0 0,1 0-1 0 0,0 0 1 0 0,-1 0 0 0 0,1-1-1 0 0,0 1 1 0 0,1-1 0 0 0,-1 1-1 0 0,8 4 1 0 0,-9-7-172 0 0,-1 0 0 0 0,1 0 0 0 0,0 0 0 0 0,0 0-1 0 0,0-1 1 0 0,-1 1 0 0 0,1-1 0 0 0,0 1 0 0 0,0-1 0 0 0,0 0 0 0 0,0 1-1 0 0,0-1 1 0 0,0 0 0 0 0,4-1 0 0 0,-1-3-2883 0 0,0-10-2608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40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 7717 0 0,'0'0'11710'0'0,"12"-14"-10986"0"0,203-206 1564 0 0,-187 196-2324 0 0,-19 18-262 0 0,0 0 0 0 0,-1-1-1 0 0,0 0 1 0 0,0 0-1 0 0,-1-1 1 0 0,0 0-1 0 0,-1-1 1 0 0,1 1 0 0 0,7-16-1 0 0,-14 23 45 0 0,1-4-706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4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8505 0 0,'0'0'11822'0'0,"11"12"-11252"0"0,207 201 882 0 0,-209-204-1739 0 0,26 26-1134 0 0,-21-9-4032 0 0,-13-13-1342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4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3392 0 0,'0'0'13388'0'0,"-9"2"-12677"0"0,2-1-507 0 0,1 1 1 0 0,-1 0-1 0 0,1 0 1 0 0,0 1-1 0 0,0 0 0 0 0,0 0 1 0 0,0 0-1 0 0,0 1 1 0 0,1-1-1 0 0,0 2 1 0 0,-1-1-1 0 0,2 0 0 0 0,-1 1 1 0 0,-7 9-1 0 0,2 0-99 0 0,0 1 1 0 0,1 0-1 0 0,-8 17 0 0 0,15-26-120 0 0,-1-1 1 0 0,1 1-1 0 0,1 0 0 0 0,-1 0 0 0 0,1 0 1 0 0,0 0-1 0 0,0 0 0 0 0,1 0 0 0 0,0 0 1 0 0,0 0-1 0 0,0 0 0 0 0,3 10 1 0 0,-3-15 11 0 0,1 1 1 0 0,0 0 0 0 0,0-1 0 0 0,0 1 0 0 0,0-1 0 0 0,0 1 0 0 0,0-1 0 0 0,0 0 0 0 0,0 1-1 0 0,0-1 1 0 0,0 0 0 0 0,1 0 0 0 0,-1 0 0 0 0,1 0 0 0 0,-1 0 0 0 0,1 0 0 0 0,-1 0 0 0 0,1-1 0 0 0,-1 1-1 0 0,1 0 1 0 0,0-1 0 0 0,-1 1 0 0 0,1-1 0 0 0,0 0 0 0 0,0 0 0 0 0,-1 1 0 0 0,1-1 0 0 0,0 0-1 0 0,0 0 1 0 0,-1-1 0 0 0,1 1 0 0 0,0 0 0 0 0,-1-1 0 0 0,1 1 0 0 0,2-2 0 0 0,5 1 43 0 0,-1-2 0 0 0,1 1 0 0 0,-1-1 0 0 0,0 0 1 0 0,13-8-1 0 0,-17 8 28 0 0,-1 1 1 0 0,1-1-1 0 0,-1 0 0 0 0,0 0 1 0 0,0 0-1 0 0,0 0 1 0 0,0 0-1 0 0,0-1 0 0 0,-1 1 1 0 0,1-1-1 0 0,-1 0 0 0 0,0 0 1 0 0,0 0-1 0 0,1-6 1 0 0,-2 9-23 0 0,-1 0 0 0 0,0 0 0 0 0,0 0 0 0 0,0 0 0 0 0,0 0 0 0 0,1-1 0 0 0,-2 1-1 0 0,1 0 1 0 0,0 0 0 0 0,0 0 0 0 0,0 0 0 0 0,0-1 0 0 0,-1 1 0 0 0,1 0 0 0 0,-1 0 0 0 0,1 0 0 0 0,-1 0 0 0 0,1 0 0 0 0,-1 0 0 0 0,1 0 0 0 0,-2-2 0 0 0,0 2-26 0 0,0 0 0 0 0,0 0-1 0 0,0 0 1 0 0,0 0 0 0 0,0 0 0 0 0,0 0-1 0 0,0 0 1 0 0,0 0 0 0 0,0 1-1 0 0,-1-1 1 0 0,1 1 0 0 0,0 0-1 0 0,0-1 1 0 0,-1 1 0 0 0,-3 1-1 0 0,0 0-7 0 0,0 0-1 0 0,-1 0 1 0 0,1 1-1 0 0,0 0 1 0 0,0 1-1 0 0,0-1 1 0 0,1 1-1 0 0,-1 0 1 0 0,1 0-1 0 0,-1 1 0 0 0,1 0 1 0 0,0 0-1 0 0,-7 8 1 0 0,-28 28-1686 0 0,10-3-4546 0 0,15-19-2622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08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2 352 0 0,'7'-2'20200'0'0,"-6"4"-18886"0"0,-6 64-878 0 0,3-49-450 0 0,0 1 0 0 0,1-1 0 0 0,4 34-1 0 0,-2-49 46 0 0,0 1-1 0 0,0-1 1 0 0,1 1-1 0 0,-1-1 1 0 0,1 1-1 0 0,-1-1 0 0 0,1 0 1 0 0,0 0-1 0 0,0 0 1 0 0,0 0-1 0 0,0 0 1 0 0,1 0-1 0 0,-1-1 1 0 0,0 1-1 0 0,1-1 0 0 0,-1 1 1 0 0,1-1-1 0 0,2 1 1 0 0,49 18 843 0 0,-51-20-858 0 0,0 1 0 0 0,0-1 1 0 0,0 0-1 0 0,0 0 0 0 0,-1 0 1 0 0,1 0-1 0 0,0 0 0 0 0,0-1 1 0 0,0 1-1 0 0,-1-1 1 0 0,1 0-1 0 0,0 0 0 0 0,0 0 1 0 0,-1 0-1 0 0,1 0 0 0 0,-1 0 1 0 0,1-1-1 0 0,-1 0 0 0 0,0 1 1 0 0,1-1-1 0 0,1-2 0 0 0,7-6 257 0 0,-1-1-1 0 0,-1-1 1 0 0,10-12-1 0 0,15-18 263 0 0,-30 39-493 0 0,0 0 0 0 0,0-1 0 0 0,0 0 0 0 0,-1 0 0 0 0,1 0 0 0 0,-1-1 0 0 0,0 1-1 0 0,0-1 1 0 0,-1 1 0 0 0,1-1 0 0 0,-1 0 0 0 0,0 0 0 0 0,0 0 0 0 0,-1 0 0 0 0,2-10-1 0 0,-7 7 166 0 0,3 7-197 0 0,0 0 1 0 0,0 1 0 0 0,1-1-1 0 0,-1 0 1 0 0,1 0-1 0 0,-1 0 1 0 0,0 0-1 0 0,1 1 1 0 0,0-1-1 0 0,-1 0 1 0 0,1 0-1 0 0,0 0 1 0 0,-1 0-1 0 0,1 0 1 0 0,0 0-1 0 0,0 0 1 0 0,0-2-1 0 0,0 3 196 0 0,-13 55-329 0 0,10-20 88 0 0,2 1-1 0 0,1-1 1 0 0,2 1 0 0 0,1-1-1 0 0,14 61 1 0 0,-12-61 41 0 0,-2 1-1 0 0,-1 0 1 0 0,-3 50-1 0 0,-1-15-38 0 0,0-63 32 0 0,-2 0 0 0 0,1 0 0 0 0,-1 0 0 0 0,-9 12 0 0 0,12-18 8 0 0,0-2 285 0 0,-2 2-289 0 0,-1 0 0 0 0,1-1 0 0 0,-1 1 0 0 0,1-1-1 0 0,-1 0 1 0 0,0 0 0 0 0,0-1 0 0 0,1 1 0 0 0,-1-1 0 0 0,0 0-1 0 0,0 0 1 0 0,-7 0 0 0 0,8 0 36 0 0,-2-1-35 0 0,0 0-1 0 0,0-1 1 0 0,0 1-1 0 0,0-1 0 0 0,1 1 1 0 0,-1-1-1 0 0,1-1 1 0 0,-1 1-1 0 0,1-1 1 0 0,0 0-1 0 0,-7-5 0 0 0,-43-41 36 0 0,53 48-39 0 0,-4-5-1014 0 0,-13-12-6894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1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42 404 0 0,'0'0'14605'0'0,"-3"-17"-8676"0"0,0 19-5905 0 0,1 0 0 0 0,-1 0 1 0 0,1 0-1 0 0,0 0 0 0 0,0 0 1 0 0,0 0-1 0 0,0 0 0 0 0,0 1 0 0 0,1-1 1 0 0,-1 0-1 0 0,1 1 0 0 0,-1 0 0 0 0,1-1 1 0 0,0 1-1 0 0,0 0 0 0 0,0 0 1 0 0,1 0-1 0 0,-1-1 0 0 0,1 1 0 0 0,-1 0 1 0 0,1 0-1 0 0,0 0 0 0 0,0 0 0 0 0,0 0 1 0 0,0 0-1 0 0,2 4 0 0 0,-2-3-5 0 0,0 0 0 0 0,1 1-1 0 0,-1-1 1 0 0,1 0 0 0 0,0 0 0 0 0,0 0-1 0 0,1 0 1 0 0,-1 0 0 0 0,1 0-1 0 0,0 0 1 0 0,0 0 0 0 0,0-1-1 0 0,1 1 1 0 0,-1-1 0 0 0,1 0 0 0 0,0 1-1 0 0,0-1 1 0 0,3 2 0 0 0,-1-2 82 0 0,0 0 1 0 0,1 0-1 0 0,-1-1 1 0 0,1 0-1 0 0,-1 0 1 0 0,1 0-1 0 0,0-1 1 0 0,-1 0-1 0 0,1 0 1 0 0,0 0-1 0 0,0-1 1 0 0,0 0-1 0 0,6 0 1 0 0,-9-1-65 0 0,0 0 0 0 0,-1 1 0 0 0,1-1 0 0 0,0 0 0 0 0,-1-1 1 0 0,1 1-1 0 0,-1 0 0 0 0,1-1 0 0 0,-1 1 0 0 0,0-1 0 0 0,0 0 0 0 0,1 0 0 0 0,-1 0 0 0 0,0 0 1 0 0,-1 0-1 0 0,1 0 0 0 0,0 0 0 0 0,-1-1 0 0 0,1 1 0 0 0,-1-1 0 0 0,0 1 0 0 0,0-1 1 0 0,0 1-1 0 0,0-1 0 0 0,0 0 0 0 0,0 0 0 0 0,-1 1 0 0 0,1-5 0 0 0,0 1 33 0 0,0 0-1 0 0,-1 1 0 0 0,0-1 1 0 0,0 0-1 0 0,0 0 0 0 0,-1 0 1 0 0,0 0-1 0 0,0 0 0 0 0,0 1 1 0 0,-1-1-1 0 0,1 0 0 0 0,-1 1 1 0 0,-1-1-1 0 0,-3-6 0 0 0,4 9-63 0 0,0 0-1 0 0,0 1 1 0 0,0-1-1 0 0,-1 0 0 0 0,1 1 1 0 0,-1-1-1 0 0,1 1 1 0 0,-1 0-1 0 0,0 0 0 0 0,0 0 1 0 0,0 0-1 0 0,0 0 1 0 0,0 1-1 0 0,0 0 0 0 0,-1-1 1 0 0,1 1-1 0 0,0 0 1 0 0,-1 0-1 0 0,1 1 1 0 0,-1-1-1 0 0,1 1 0 0 0,-1 0 1 0 0,1 0-1 0 0,-1 0 1 0 0,-5 1-1 0 0,6 0-18 0 0,-1-1 1 0 0,1 1-1 0 0,0 0 1 0 0,0 0-1 0 0,0 0 0 0 0,0 1 1 0 0,0-1-1 0 0,1 1 1 0 0,-1 0-1 0 0,0-1 0 0 0,1 1 1 0 0,-1 0-1 0 0,1 1 1 0 0,0-1-1 0 0,0 0 0 0 0,-1 1 1 0 0,2-1-1 0 0,-1 1 1 0 0,0 0-1 0 0,0-1 0 0 0,1 1 1 0 0,0 0-1 0 0,-1 0 1 0 0,1 0-1 0 0,0 0 0 0 0,0 0 1 0 0,1 0-1 0 0,-1 1 1 0 0,0 3-1 0 0,1-2 0 0 0,-1-1 1 0 0,1 1-1 0 0,0-1 1 0 0,0 1-1 0 0,1-1 0 0 0,-1 1 1 0 0,1-1-1 0 0,0 0 0 0 0,0 1 1 0 0,0-1-1 0 0,1 0 0 0 0,0 0 1 0 0,0 0-1 0 0,0 0 0 0 0,0 0 1 0 0,0 0-1 0 0,1 0 1 0 0,-1-1-1 0 0,1 1 0 0 0,5 4 1 0 0,-4-5 17 0 0,0-1 1 0 0,0 1-1 0 0,0 0 1 0 0,0-1-1 0 0,0 0 1 0 0,1 0 0 0 0,-1-1-1 0 0,1 1 1 0 0,-1-1-1 0 0,1 0 1 0 0,0 0-1 0 0,-1 0 1 0 0,1-1-1 0 0,0 1 1 0 0,-1-1 0 0 0,1 0-1 0 0,0-1 1 0 0,9-1-1 0 0,-11 1 11 0 0,0 0 0 0 0,0 0 0 0 0,0 0 0 0 0,0-1-1 0 0,0 1 1 0 0,0-1 0 0 0,0 0 0 0 0,0 0 0 0 0,-1 0-1 0 0,1 0 1 0 0,-1 0 0 0 0,1-1 0 0 0,-1 1 0 0 0,0-1 0 0 0,0 0-1 0 0,0 1 1 0 0,-1-1 0 0 0,1 0 0 0 0,0 0 0 0 0,-1 0 0 0 0,0 0-1 0 0,0-1 1 0 0,0 1 0 0 0,0 0 0 0 0,0 0 0 0 0,-1-1-1 0 0,1-3 1 0 0,0 4-11 0 0,-1-1 0 0 0,0 0 1 0 0,1 0-1 0 0,-1 1 0 0 0,-1-1 0 0 0,1 0 0 0 0,0 0 0 0 0,-1 1 0 0 0,0-1 0 0 0,0 0 0 0 0,0 1 0 0 0,0-1 0 0 0,-1 1 0 0 0,1-1 0 0 0,-1 1 0 0 0,0 0 1 0 0,0-1-1 0 0,0 1 0 0 0,0 0 0 0 0,-1 0 0 0 0,1 1 0 0 0,-1-1 0 0 0,0 0 0 0 0,0 1 0 0 0,0 0 0 0 0,0-1 0 0 0,0 1 0 0 0,0 1 0 0 0,0-1 0 0 0,-1 0 1 0 0,1 1-1 0 0,-1-1 0 0 0,1 1 0 0 0,-1 0 0 0 0,0 0 0 0 0,1 1 0 0 0,-1-1 0 0 0,0 1 0 0 0,0 0 0 0 0,0 0 0 0 0,1 0 0 0 0,-7 1 0 0 0,6 0-22 0 0,0 0 0 0 0,0 0 0 0 0,0 1 1 0 0,0 0-1 0 0,0 0 0 0 0,0 0 0 0 0,0 0 0 0 0,1 0 0 0 0,-1 1 0 0 0,1-1 0 0 0,-1 1 0 0 0,1 0 0 0 0,0 0 0 0 0,0 0 0 0 0,1 1 0 0 0,-1-1 0 0 0,0 1 0 0 0,-3 7 0 0 0,4-8 0 0 0,0 0-1 0 0,0 1 0 0 0,0-1 1 0 0,1 1-1 0 0,-1 0 1 0 0,1 0-1 0 0,0-1 1 0 0,0 1-1 0 0,0 0 1 0 0,1 0-1 0 0,-1 0 1 0 0,1 0-1 0 0,0 0 1 0 0,0 0-1 0 0,1 0 1 0 0,-1 0-1 0 0,1 0 1 0 0,-1 0-1 0 0,1 0 1 0 0,3 6-1 0 0,-3-8 17 0 0,0-1 0 0 0,0 1-1 0 0,1-1 1 0 0,-1 1-1 0 0,0-1 1 0 0,1 1 0 0 0,-1-1-1 0 0,1 0 1 0 0,-1 0-1 0 0,1 0 1 0 0,-1 0 0 0 0,1 0-1 0 0,0 0 1 0 0,0-1-1 0 0,-1 1 1 0 0,1 0 0 0 0,0-1-1 0 0,0 1 1 0 0,0-1-1 0 0,0 0 1 0 0,0 0 0 0 0,0 1-1 0 0,0-1 1 0 0,-1-1-1 0 0,1 1 1 0 0,0 0 0 0 0,0 0-1 0 0,0-1 1 0 0,0 1-1 0 0,0-1 1 0 0,-1 1 0 0 0,1-1-1 0 0,0 0 1 0 0,0 0-1 0 0,-1 0 1 0 0,1 0 0 0 0,1-1-1 0 0,3-2 26 0 0,0 1-1 0 0,-1-1 0 0 0,1 0 1 0 0,-1 0-1 0 0,0-1 0 0 0,0 1 0 0 0,-1-1 1 0 0,1 0-1 0 0,4-9 0 0 0,-7 12-4 0 0,0-1 0 0 0,0 0 0 0 0,-1 0 0 0 0,0 0 0 0 0,1 0 0 0 0,-1 0 0 0 0,0 0 0 0 0,-1 0 0 0 0,1 0 0 0 0,0 0 0 0 0,-1 0 0 0 0,0-1 0 0 0,0 1 0 0 0,0 0 0 0 0,0 0 0 0 0,0 0 0 0 0,-1-1 0 0 0,1 1 0 0 0,-2-4 0 0 0,1 5-17 0 0,-1 0 0 0 0,1 0 0 0 0,-1 0 0 0 0,0 1 0 0 0,0-1 1 0 0,1 1-1 0 0,-1-1 0 0 0,0 1 0 0 0,0-1 0 0 0,0 1 0 0 0,0 0 0 0 0,-1 0 0 0 0,1 0 0 0 0,0 0 0 0 0,0 1 0 0 0,-1-1 0 0 0,1 1 1 0 0,0-1-1 0 0,-1 1 0 0 0,1 0 0 0 0,0 0 0 0 0,-1 0 0 0 0,1 0 0 0 0,-1 0 0 0 0,1 0 0 0 0,-4 1 0 0 0,0 0-72 0 0,-1 0 0 0 0,1 1 0 0 0,0-1 0 0 0,0 1-1 0 0,0 0 1 0 0,0 1 0 0 0,0-1 0 0 0,0 1 0 0 0,1 0-1 0 0,-1 1 1 0 0,1-1 0 0 0,0 1 0 0 0,0 0-1 0 0,0 0 1 0 0,0 1 0 0 0,1 0 0 0 0,0 0 0 0 0,-5 6-1 0 0,6-6-918 0 0,0 0 0 0 0,0 0 0 0 0,1 1-1 0 0,-1-1 1 0 0,1 1 0 0 0,1-1-1 0 0,-3 10 1 0 0,2-1-8254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4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38 2812 0 0,'0'0'7682'0'0,"6"-5"-7157"0"0,19-17 5008 0 0,-34 27-4303 0 0,-10 12-916 0 0,16-14-265 0 0,1-1 0 0 0,0 1 0 0 0,1 0 1 0 0,-1 1-1 0 0,0-1 0 0 0,1 0 0 0 0,0 0 1 0 0,0 1-1 0 0,0-1 0 0 0,0 1 0 0 0,0-1 1 0 0,1 1-1 0 0,-1-1 0 0 0,1 1 0 0 0,0 0 1 0 0,1 6-1 0 0,0-8-16 0 0,0 1 0 0 0,0 0 0 0 0,0 0 0 0 0,0-1 0 0 0,0 1 0 0 0,1-1 0 0 0,-1 1-1 0 0,1-1 1 0 0,0 0 0 0 0,0 1 0 0 0,0-1 0 0 0,0 0 0 0 0,0 0 0 0 0,0 0 0 0 0,0-1 0 0 0,5 4 0 0 0,-1-2 79 0 0,0 0 0 0 0,1-1 0 0 0,-1 1 0 0 0,1-1 1 0 0,-1 0-1 0 0,1-1 0 0 0,0 1 0 0 0,0-1 0 0 0,0-1 0 0 0,-1 1 0 0 0,1-1 1 0 0,0-1-1 0 0,0 1 0 0 0,0-1 0 0 0,0 0 0 0 0,9-3 0 0 0,-13 3-8 0 0,1 0 0 0 0,0-1 1 0 0,-1 1-1 0 0,1-1 0 0 0,-1 0 0 0 0,0 0 0 0 0,0 0 0 0 0,1 0 0 0 0,-1-1 0 0 0,-1 1 0 0 0,1-1 0 0 0,0 0 0 0 0,-1 0 0 0 0,1 1 0 0 0,-1-2 0 0 0,0 1 1 0 0,0 0-1 0 0,3-6 0 0 0,-5 7-38 0 0,1 0 1 0 0,-1-1 0 0 0,1 1 0 0 0,-1-1-1 0 0,0 1 1 0 0,0 0 0 0 0,0-1 0 0 0,-1 1 0 0 0,1 0-1 0 0,0-1 1 0 0,-1 1 0 0 0,1 0 0 0 0,-1-1-1 0 0,0 1 1 0 0,0 0 0 0 0,0 0 0 0 0,0 0-1 0 0,0-1 1 0 0,-1 1 0 0 0,1 0 0 0 0,0 1-1 0 0,-1-1 1 0 0,0 0 0 0 0,1 0 0 0 0,-1 1 0 0 0,0-1-1 0 0,0 1 1 0 0,0-1 0 0 0,0 1 0 0 0,-3-2-1 0 0,-3-2-35 0 0,-1 0 0 0 0,1 0 0 0 0,-1 1 0 0 0,0 0 0 0 0,0 1 0 0 0,-14-4-1 0 0,21 6-39 0 0,-1 1-1 0 0,0-1 1 0 0,0 1-1 0 0,1-1 1 0 0,-1 1-1 0 0,0 0 1 0 0,0 0 0 0 0,0 0-1 0 0,1 1 1 0 0,-1-1-1 0 0,0 1 1 0 0,1-1-1 0 0,-1 1 1 0 0,0 0-1 0 0,1 0 1 0 0,-1 0-1 0 0,1 0 1 0 0,-1 1-1 0 0,1-1 1 0 0,0 1-1 0 0,-1-1 1 0 0,1 1-1 0 0,0 0 1 0 0,0 0-1 0 0,0 0 1 0 0,-2 4-1 0 0,-18 35-1026 0 0,14-10-3692 0 0,7-19-1193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7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0 277 9321 0 0,'0'0'10419'0'0,"12"-8"-9824"0"0,56-42-193 0 0,115-109 0 0 0,-178 154-814 0 0,0 0 0 0 0,-1-1 0 0 0,1 1 0 0 0,-1-1 0 0 0,0 0 0 0 0,-1 0 0 0 0,4-9 0 0 0,-7 14 137 0 0,1 1 205 0 0,-1 0 1 0 0,0 0 0 0 0,0 0-1 0 0,0-1 1 0 0,0 1 0 0 0,0 0-1 0 0,0 0 1 0 0,0 0-1 0 0,0 0 1 0 0,0 0 0 0 0,0 0-1 0 0,0-1 1 0 0,0 1 0 0 0,0 0-1 0 0,0 0 1 0 0,0 0 0 0 0,0 0-1 0 0,-1 0 1 0 0,1-1-1 0 0,0 1 1 0 0,0 0 0 0 0,0 0-1 0 0,0 0 1 0 0,0 0 0 0 0,0 0-1 0 0,0 0 1 0 0,0 0 0 0 0,0 0-1 0 0,0-1 1 0 0,0 1-1 0 0,-1 0 1 0 0,1 0 0 0 0,0 0-1 0 0,0 0 1 0 0,0 0 0 0 0,0 0-1 0 0,0 0 1 0 0,0 0 0 0 0,-1 0-1 0 0,1 0 1 0 0,0 0-1 0 0,0 0 1 0 0,0 0 0 0 0,0 0-1 0 0,0 0 1 0 0,0 0 0 0 0,-1 0-1 0 0,1 0 1 0 0,0 0 0 0 0,0 0-1 0 0,0 0 1 0 0,0 0-1 0 0,0 0 1 0 0,0 0 0 0 0,-1 0-1 0 0,1 0 1 0 0,0 0 0 0 0,0 0-1 0 0,0 0 1 0 0,0 0 0 0 0,0 1-1 0 0,-16-1-6160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7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6401 0 0,'0'0'13676'0'0,"5"12"-13112"0"0,2 5-344 0 0,0-1 0 0 0,2 0 0 0 0,0 0 0 0 0,0-1 0 0 0,2 0 0 0 0,0-1 0 0 0,0 0 0 0 0,27 24 0 0 0,26 3-453 0 0,-18-20-5403 0 0,-39-19 317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7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12089 0 0,'0'0'8093'0'0,"8"75"-7665"0"0,-11-51-224 0 0,3-2-152 0 0,-2-2-52 0 0,-1 0-268 0 0,3-4-664 0 0,0-4-492 0 0,0-2-945 0 0,-3-1-4371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4208 0 0,'0'0'13488'0'0,"9"-12"-12941"0"0,188-245 1247 0 0,-193 251-2148 0 0,0-1 1 0 0,0 0 0 0 0,-1 0 0 0 0,5-14 0 0 0,-6 17-136 0 0,-2 3 418 0 0,0 1 0 0 0,0 0 0 0 0,0 0 0 0 0,0-1 0 0 0,0 1 0 0 0,0 0 0 0 0,0 0 0 0 0,0-1 0 0 0,0 1 0 0 0,0 0 0 0 0,0 0 0 0 0,0-1 0 0 0,0 1 0 0 0,0 0 0 0 0,0 0 0 0 0,0-1 0 0 0,0 1 0 0 0,0 0 0 0 0,0 0 0 0 0,0-1 0 0 0,0 1 0 0 0,0 0 0 0 0,-1 0 0 0 0,1 0 0 0 0,0-1 0 0 0,0 1 0 0 0,0 0 0 0 0,0 0 0 0 0,-1 0 0 0 0,1 0 0 0 0,0-1 0 0 0,0 1 0 0 0,0 0 0 0 0,-1 0 0 0 0,1 0 0 0 0,0 0 0 0 0,0 0 0 0 0,-1 0 0 0 0,1-1 0 0 0,-10 0-6068 0 0,-6 0-1612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2:29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2 174 3040 0 0,'0'0'8326'0'0,"-1"-1"-8254"0"0,1 1 1 0 0,0-1 0 0 0,0 0 0 0 0,0 1-1 0 0,-1-1 1 0 0,1 0 0 0 0,0 1-1 0 0,0-1 1 0 0,0 0 0 0 0,0 1-1 0 0,0-1 1 0 0,0 1 0 0 0,0-1 0 0 0,0 0-1 0 0,1 1 1 0 0,-1-1 0 0 0,0 0-1 0 0,0 1 1 0 0,0-1 0 0 0,1 1-1 0 0,-1-2 1 0 0,31-7 437 0 0,0 1 0 0 0,0 2-1 0 0,0 1 1 0 0,44-2 0 0 0,-19 2-315 0 0,289-49 367 0 0,104-9-404 0 0,-384 62-803 0 0,90 10 1 0 0,14 2-1834 0 0,-168-11 2214 0 0,-52 1-5145 0 0,44-1 4844 0 0,0-1-1 0 0,0 1 1 0 0,0 1 0 0 0,-1-1 0 0 0,1 1-1 0 0,0 0 1 0 0,0 1 0 0 0,0 0-1 0 0,0 0 1 0 0,-8 4 0 0 0,9-3-10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9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8201 0 0,'0'0'11547'0'0,"9"13"-11063"0"0,12 18-345 0 0,3-2 0 0 0,0 0 0 0 0,36 33 0 0 0,-39-44-692 0 0,19 15-1802 0 0,-9-14-4849 0 0,-14-11-1180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9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7765 0 0,'0'0'8821'0'0,"11"-6"-8237"0"0,-7 4-531 0 0,40-19 536 0 0,-41 19-534 0 0,0 1 0 0 0,0 0 1 0 0,0 1-1 0 0,0-1 0 0 0,0 0 1 0 0,-1 1-1 0 0,1 0 0 0 0,0 0 0 0 0,0 0 1 0 0,0 0-1 0 0,0 0 0 0 0,0 0 1 0 0,0 1-1 0 0,0-1 0 0 0,0 1 0 0 0,5 2 1 0 0,-6-2-25 0 0,-1 0 0 0 0,1 1 0 0 0,-1-1 0 0 0,1 1 0 0 0,-1-1 0 0 0,0 1 0 0 0,0 0 0 0 0,0-1 0 0 0,0 1 0 0 0,0 0 1 0 0,0 0-1 0 0,0-1 0 0 0,0 1 0 0 0,-1 0 0 0 0,1 0 0 0 0,-1 0 0 0 0,1 0 0 0 0,-1 0 0 0 0,0 0 0 0 0,0 0 0 0 0,0 0 0 0 0,0 0 0 0 0,0 0 1 0 0,0 0-1 0 0,0 0 0 0 0,-1 0 0 0 0,1 0 0 0 0,-1 0 0 0 0,-1 3 0 0 0,-1 5 43 0 0,-1-1 0 0 0,1 1 0 0 0,-2-1-1 0 0,-7 12 1 0 0,-16 14 59 0 0,23-29-49 0 0,0 0-1 0 0,0 0 0 0 0,0 0 1 0 0,1 0-1 0 0,0 1 0 0 0,0 0 0 0 0,0 0 1 0 0,-3 10-1 0 0,7-16-89 0 0,0-1 0 0 0,0 0 0 0 0,0 1 0 0 0,0-1 0 0 0,0 1 0 0 0,0-1 0 0 0,0 1 0 0 0,1-1 0 0 0,-1 0 0 0 0,0 1 0 0 0,0-1 0 0 0,0 0 0 0 0,1 1 0 0 0,-1-1 0 0 0,0 1 0 0 0,0-1 0 0 0,1 0 0 0 0,-1 1 0 0 0,0-1 0 0 0,1 0 0 0 0,-1 0 0 0 0,0 1 0 0 0,1-1 0 0 0,-1 0 0 0 0,1 0 0 0 0,-1 0 0 0 0,0 1 0 0 0,1-1 0 0 0,-1 0 1 0 0,1 0-1 0 0,-1 0 0 0 0,0 0 0 0 0,1 0 0 0 0,0 0 0 0 0,26 3-6 0 0,27-6-961 0 0,-22-1-4040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9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4772 0 0,'0'0'14290'0'0,"5"4"-14606"0"0,-2-2-784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59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60 768 0 0,'0'0'1910'0'0,"-4"0"-2177"0"0,-10 3 75 0 0,14-3 233 0 0,0 0 0 0 0,-1 0 0 0 0,1 0 0 0 0,0 0 0 0 0,-1 0 0 0 0,1 0 0 0 0,0 0 0 0 0,0 0 0 0 0,-1 0 0 0 0,1 0 0 0 0,0 0 0 0 0,-1 0 0 0 0,1 0 0 0 0,0 0 0 0 0,0 0 0 0 0,-1 0 0 0 0,1 1 0 0 0,0-1 0 0 0,0 0 0 0 0,-1 0 0 0 0,1 0 0 0 0,0 0 0 0 0,0 1 0 0 0,0-1 0 0 0,-1 0 0 0 0,1 0 0 0 0,0 0 0 0 0,0 1 0 0 0,0-1 0 0 0,-1 0 0 0 0,1 0 0 0 0,0 0 0 0 0,0 1 0 0 0,0-1 0 0 0,0 0 0 0 0,0 1 0 0 0,0-1 0 0 0,0 0 0 0 0,0 0 0 0 0,-1 1 0 0 0,1-1 0 0 0,0 0 0 0 0,0 0 0 0 0,0 1 0 0 0,0-1 0 0 0,0 0 0 0 0,1 1 0 0 0,-1-1 0 0 0,0 0 0 0 0,0 0 0 0 0,0 1 0 0 0,0-1 0 0 0,0 0 0 0 0,0 0 0 0 0,0 1 0 0 0,1-1 0 0 0,3 1 415 0 0,0 0-1 0 0,0 0 0 0 0,0-1 0 0 0,0 1 0 0 0,0-1 0 0 0,1 0 1 0 0,-1-1-1 0 0,6 0 0 0 0,6 0 339 0 0,206 8 2575 0 0,-104-1-3141 0 0,156-13 1 0 0,-361 13-716 0 0,-100-6 0 0 0,-152-41-2845 0 0,195 9 4693 0 0,335 21 2191 0 0,-148 9-3250 0 0,117 3 301 0 0,-141 0-689 0 0,1 2 0 0 0,-1 0 0 0 0,0 1 0 0 0,0 0-1 0 0,0 2 1 0 0,18 8 0 0 0,-34-9-1918 0 0,-15 0 1007 0 0,-32 2-2141 0 0,29-5 209 0 0,-10 1-1857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1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41 4196 0 0,'0'0'15411'0'0,"0"-1"-14880"0"0,-1-1 0 0 0,1 1 0 0 0,0-1 0 0 0,0 1-1 0 0,-1 0 1 0 0,1-1 0 0 0,0 1 0 0 0,1-1 0 0 0,-1 1 0 0 0,0-1 0 0 0,0 1-1 0 0,1 0 1 0 0,0-3 0 0 0,305 0 749 0 0,-383 5-536 0 0,31 1-818 0 0,1-1 1 0 0,-91-13 0 0 0,301 6-271 0 0,-149 6 349 0 0,-3-1-3 0 0,0 1 0 0 0,0 1 0 0 0,1 0 0 0 0,-1 0 0 0 0,0 1 0 0 0,16 6 0 0 0,-55-7-821 0 0,-6 2-476 0 0,18-6-2630 0 0,5-5-3788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28 5613 0 0,'-3'2'19193'0'0,"247"2"-15993"0"0,-285-4-3052 0 0,-190-5-483 0 0,222 4 258 0 0,10-2 69 0 0,23-6 125 0 0,37-3 201 0 0,65 8 588 0 0,-167 9-834 0 0,-74 0 0 0 0,115-5-116 0 0,2 1-300 0 0,1 1 182 0 0,0-1 0 0 0,0 1 1 0 0,0-1-1 0 0,0 0 0 0 0,0 0 0 0 0,0 0 1 0 0,0-1-1 0 0,5 1 0 0 0,7 3-313 0 0,0 1-24 0 0,29 11-4375 0 0,-33-8-1044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2 704 0 0,'0'0'13540'0'0,"15"-1"-6355"0"0,-14 22-6747 0 0,1-1 0 0 0,7 27-1 0 0,2 25-333 0 0,-4 184 20 0 0,29-328 336 0 0,-28 53-456 0 0,2 1 0 0 0,0 0 0 0 0,0 1 0 0 0,2 1 0 0 0,0-1 0 0 0,1 2 0 0 0,18-18 0 0 0,-11 12 33 0 0,-17 17-47 0 0,0 1 0 0 0,-1-1 0 0 0,2 1 0 0 0,-1 0 0 0 0,0 0 0 0 0,1 0 0 0 0,-1 0 0 0 0,1 0 1 0 0,0 1-1 0 0,0 0 0 0 0,0 0 0 0 0,0 0 0 0 0,0 0 0 0 0,0 1 0 0 0,1-1 0 0 0,-1 1 0 0 0,1 0 0 0 0,-1 0 0 0 0,1 1 1 0 0,-1-1-1 0 0,6 1 0 0 0,-8 1 12 0 0,0 0 0 0 0,-1 0 0 0 0,1 0 0 0 0,0 0 0 0 0,0 0 0 0 0,-1 0 0 0 0,1 0 0 0 0,0 1 1 0 0,-1-1-1 0 0,1 0 0 0 0,-1 1 0 0 0,0 0 0 0 0,1-1 0 0 0,-1 1 0 0 0,0 0 0 0 0,0-1 0 0 0,0 1 0 0 0,0 0 0 0 0,0 0 0 0 0,-1 0 1 0 0,1 0-1 0 0,-1 0 0 0 0,1 4 0 0 0,12 49 175 0 0,-9-15 476 0 0,-1 66 1 0 0,-3-100-688 0 0,0-5 19 0 0,-1 18-580 0 0,1-8-1603 0 0,-2-2-4449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11309 0 0,'0'0'10828'0'0,"-1"11"-10426"0"0,-7 48 471 0 0,3-23-1792 0 0,1-3-4440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36 8233 0 0,'0'0'9270'0'0,"-6"11"-8821"0"0,-18 33-178 0 0,23-43-261 0 0,1 0 0 0 0,-1 0 0 0 0,1 0 0 0 0,-1 0 0 0 0,1 0 0 0 0,-1 0 0 0 0,1 0 0 0 0,-1 0 0 0 0,1 0 0 0 0,0 0 0 0 0,0 0 0 0 0,0 0 0 0 0,0 0 0 0 0,-1 0 0 0 0,1 0 0 0 0,1 1 0 0 0,-1-1 0 0 0,0 0 0 0 0,0 2 0 0 0,1-3 8 0 0,-1 1-1 0 0,1-1 1 0 0,-1 0-1 0 0,1 1 1 0 0,-1-1-1 0 0,1 0 1 0 0,-1 0 0 0 0,1 0-1 0 0,0 1 1 0 0,-1-1-1 0 0,1 0 1 0 0,-1 0-1 0 0,1 0 1 0 0,0 0-1 0 0,-1 0 1 0 0,1 0-1 0 0,-1 0 1 0 0,1 0 0 0 0,-1 0-1 0 0,1 0 1 0 0,0 0-1 0 0,-1-1 1 0 0,1 1-1 0 0,0 0 1 0 0,32-16 1146 0 0,-29 12-1074 0 0,0 1 1 0 0,0-1-1 0 0,-1 0 1 0 0,1 0-1 0 0,-1-1 1 0 0,0 1-1 0 0,0-1 1 0 0,-1 0-1 0 0,1 1 1 0 0,-1-1-1 0 0,0 0 1 0 0,2-8-1 0 0,-4 12-50 0 0,0-1 0 0 0,0 1 0 0 0,0 0-1 0 0,0 0 1 0 0,0 0 0 0 0,0 0 0 0 0,0 0 0 0 0,0-1-1 0 0,0 1 1 0 0,0 0 0 0 0,-1 0 0 0 0,1 0 0 0 0,0 0-1 0 0,-1 0 1 0 0,1 0 0 0 0,-1 0 0 0 0,1 0 0 0 0,-1 0-1 0 0,0 0 1 0 0,1 0 0 0 0,-1 0 0 0 0,0 0-1 0 0,-1-1 1 0 0,0 1 0 0 0,-1 0 0 0 0,1 0-1 0 0,0 0 1 0 0,-1 0 0 0 0,1 1-1 0 0,-1-1 1 0 0,1 1 0 0 0,-1-1-1 0 0,1 1 1 0 0,-1 0 0 0 0,1 0-1 0 0,-1 0 1 0 0,1 0 0 0 0,-1 0-1 0 0,-3 2 1 0 0,2-1-20 0 0,-1 0 0 0 0,1 0 1 0 0,-1 1-1 0 0,1 0 0 0 0,0 0 0 0 0,-1 0 0 0 0,-5 4 1 0 0,8-5-157 0 0,0 0 0 0 0,1 0 0 0 0,-1 1 1 0 0,0-1-1 0 0,1 0 0 0 0,-1 1 0 0 0,1-1 1 0 0,-1 1-1 0 0,1 0 0 0 0,0-1 0 0 0,0 1 1 0 0,0 0-1 0 0,0 0 0 0 0,0 0 1 0 0,0-1-1 0 0,0 1 0 0 0,1 0 0 0 0,-2 4 1 0 0,2-5-49 0 0,0-1 0 0 0,0 0 0 0 0,0 1 0 0 0,0-1 0 0 0,0 1 1 0 0,0-1-1 0 0,0 0 0 0 0,0 1 0 0 0,1-1 0 0 0,-1 0 1 0 0,0 1-1 0 0,0-1 0 0 0,0 0 0 0 0,0 1 0 0 0,1-1 0 0 0,-1 0 1 0 0,0 1-1 0 0,0-1 0 0 0,1 0 0 0 0,-1 0 0 0 0,0 1 0 0 0,0-1 1 0 0,1 0-1 0 0,-1 0 0 0 0,0 1 0 0 0,1-1 0 0 0,-1 0 1 0 0,0 0-1 0 0,1 0 0 0 0,-1 0 0 0 0,0 0 0 0 0,1 1 0 0 0,0-1 1 0 0,6 0-6481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6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1 342 1252 0 0,'0'0'18032'0'0,"18"-13"-16277"0"0,23-32-913 0 0,72-58 0 0 0,-67 63-983 0 0,61-68 0 0 0,-105 106-275 0 0,12-18 406 0 0,-13 12-1934 0 0,-12 5-4148 0 0,-7 5-486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2:30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757 309 560 0 0,'0'0'11233'0'0,"-3"-8"-10749"0"0,0-6-12 0 0,0 0 0 0 0,0 0 0 0 0,2 1 0 0 0,-1-27 0 0 0,2 23-273 0 0,0 1 0 0 0,-1-1 0 0 0,-1 1-1 0 0,-1-1 1 0 0,0 1 0 0 0,-6-16 0 0 0,8 27-368 0 0,-1 1 1 0 0,0 0-1 0 0,0 0 1 0 0,0 0 0 0 0,0 0-1 0 0,-1 0 1 0 0,1 0 0 0 0,-1 1-1 0 0,0-1 1 0 0,0 1-1 0 0,-1 0 1 0 0,1 0 0 0 0,-1 0-1 0 0,1 0 1 0 0,-1 1 0 0 0,0-1-1 0 0,0 1 1 0 0,0 0-1 0 0,0 0 1 0 0,0 1 0 0 0,-1-1-1 0 0,1 1 1 0 0,0 0 0 0 0,-1 0-1 0 0,1 0 1 0 0,-8 0-1 0 0,-5 1-1245 0 0,1 0 0 0 0,-1 1 0 0 0,-17 3 0 0 0,-92 28-229 0 0,94-22 1749 0 0,0-2 0 0 0,0-1 0 0 0,-54 5 0 0 0,44-12-647 0 0,1-2 0 0 0,-1-2 0 0 0,-41-9 0 0 0,57 8-1046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6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0 940 0 0,'0'0'19185'0'0,"4"11"-18519"0"0,7 19-446 0 0,2-1 1 0 0,1 0 0 0 0,2-1 0 0 0,0-1 0 0 0,2 0 0 0 0,1-2-1 0 0,1 0 1 0 0,37 36 0 0 0,-19-28-762 0 0,-3-1-4791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7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28 6341 0 0,'0'0'11554'0'0,"-3"12"-11164"0"0,-8 39-83 0 0,11-49-294 0 0,0-1 1 0 0,-1 0-1 0 0,1 0 1 0 0,0 0-1 0 0,0 1 0 0 0,0-1 1 0 0,1 0-1 0 0,-1 0 1 0 0,0 0-1 0 0,0 1 1 0 0,1-1-1 0 0,-1 0 1 0 0,0 0-1 0 0,1 0 0 0 0,-1 0 1 0 0,1 0-1 0 0,0 0 1 0 0,-1 0-1 0 0,1 0 1 0 0,0 0-1 0 0,0 0 1 0 0,-1 0-1 0 0,1 0 1 0 0,0 0-1 0 0,0-1 0 0 0,0 1 1 0 0,0 0-1 0 0,0-1 1 0 0,0 1-1 0 0,0 0 1 0 0,0-1-1 0 0,0 0 1 0 0,1 1-1 0 0,-1-1 1 0 0,0 1-1 0 0,0-1 0 0 0,0 0 1 0 0,1 0-1 0 0,-1 0 1 0 0,1 0-1 0 0,4 1 81 0 0,-1-1-1 0 0,0 0 1 0 0,0-1 0 0 0,1 1-1 0 0,-1-1 1 0 0,8-2-1 0 0,-5 0 43 0 0,0 0 0 0 0,0-1 0 0 0,-1 0 0 0 0,1 0 0 0 0,-1-1-1 0 0,10-7 1 0 0,-15 10-42 0 0,1 0 0 0 0,-1 0 0 0 0,0 0-1 0 0,0 0 1 0 0,0-1 0 0 0,0 1 0 0 0,0 0 0 0 0,0-1-1 0 0,0 1 1 0 0,-1-1 0 0 0,0 0 0 0 0,1 1 0 0 0,-1-1-1 0 0,0 0 1 0 0,0 0 0 0 0,0 0 0 0 0,-1 0 0 0 0,1 0-1 0 0,-1 0 1 0 0,0 0 0 0 0,0-5 0 0 0,0 7-68 0 0,-1-1 1 0 0,0 1-1 0 0,0 0 1 0 0,1-1-1 0 0,-1 1 1 0 0,0 0-1 0 0,0 0 1 0 0,-1 0 0 0 0,1 0-1 0 0,0 0 1 0 0,0 0-1 0 0,0 0 1 0 0,-1 0-1 0 0,1 0 1 0 0,0 0-1 0 0,-1 1 1 0 0,1-1-1 0 0,-1 1 1 0 0,1-1-1 0 0,-1 1 1 0 0,1-1-1 0 0,-1 1 1 0 0,1 0 0 0 0,-1 0-1 0 0,1 0 1 0 0,-3 0-1 0 0,-48-2-598 0 0,41 3-42 0 0,-9-2-3110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9933 0 0,'0'0'10597'0'0,"12"-4"-9907"0"0,173-46-1018 0 0,-179 49-4503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7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1 732 0 0,'0'0'22422'0'0,"10"78"-22022"0"0,-7-50-232 0 0,-1 2-156 0 0,1-1-12 0 0,-1 1-188 0 0,3-6-464 0 0,-2-2-564 0 0,7-2-768 0 0,-7-8-3473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8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2584 0 0,'0'0'15035'0'0,"8"-6"-13794"0"0,10 393 1681 0 0,-19-361-2966 0 0,2 0 1 0 0,1-1-1 0 0,1 1 1 0 0,12 45-1 0 0,-15-71 41 0 0,0 1 0 0 0,0-1 1 0 0,0 0-1 0 0,0 0 0 0 0,0 1 1 0 0,0-1-1 0 0,0 0 0 0 0,0 0 0 0 0,0 1 1 0 0,0-1-1 0 0,0 0 0 0 0,0 0 0 0 0,0 0 1 0 0,1 1-1 0 0,-1-1 0 0 0,0 0 0 0 0,0 0 1 0 0,0 0-1 0 0,0 0 0 0 0,0 1 0 0 0,1-1 1 0 0,-1 0-1 0 0,0 0 0 0 0,0 0 0 0 0,0 0 1 0 0,1 0-1 0 0,-1 0 0 0 0,0 1 1 0 0,0-1-1 0 0,0 0 0 0 0,1 0 0 0 0,-1 0 1 0 0,0 0-1 0 0,0 0 0 0 0,1 0 0 0 0,-1 0 1 0 0,0 0-1 0 0,0 0 0 0 0,0 0 0 0 0,1 0 1 0 0,-1 0-1 0 0,0 0 0 0 0,0 0 0 0 0,1 0 1 0 0,-1-1-1 0 0,0 1 0 0 0,0 0 0 0 0,0 0 1 0 0,1 0-1 0 0,-1 0 0 0 0,0 0 0 0 0,12-15 137 0 0,6-21 137 0 0,-6 6-326 0 0,2 1-1 0 0,0 0 1 0 0,25-35 0 0 0,-38 61 51 0 0,1 1 1 0 0,-1 0-1 0 0,1 0 1 0 0,-1 0 0 0 0,1 0-1 0 0,-1 0 1 0 0,1 1-1 0 0,0-1 1 0 0,0 0-1 0 0,0 1 1 0 0,0-1 0 0 0,0 1-1 0 0,0 0 1 0 0,1 0-1 0 0,-1 0 1 0 0,0 0-1 0 0,1 0 1 0 0,-1 0 0 0 0,1 1-1 0 0,-1-1 1 0 0,0 1-1 0 0,1 0 1 0 0,-1-1-1 0 0,1 1 1 0 0,0 0 0 0 0,-1 0-1 0 0,1 1 1 0 0,-1-1-1 0 0,0 1 1 0 0,1-1 0 0 0,-1 1-1 0 0,1 0 1 0 0,-1-1-1 0 0,0 1 1 0 0,1 1-1 0 0,-1-1 1 0 0,0 0 0 0 0,3 2-1 0 0,-1 1 60 0 0,1 1 1 0 0,-1-1-1 0 0,0 0 0 0 0,0 1 0 0 0,0 0 1 0 0,0 0-1 0 0,-1 0 0 0 0,0 1 0 0 0,0-1 1 0 0,-1 1-1 0 0,1-1 0 0 0,-1 1 0 0 0,0 0 0 0 0,1 9 1 0 0,-1 5 206 0 0,-1 1 1 0 0,-1-1-1 0 0,0 0 0 0 0,-5 22 1 0 0,0 33-688 0 0,28-75-4074 0 0,-15-1-1021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9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60 1528 0 0,'0'0'12263'0'0,"-1"-13"-5691"0"0,2 8-6921 0 0,35-25 962 0 0,-35 29-541 0 0,1-1 0 0 0,-1 1 0 0 0,1 0 0 0 0,0 0 0 0 0,0 0 0 0 0,-1 0-1 0 0,1 1 1 0 0,0-1 0 0 0,0 0 0 0 0,0 1 0 0 0,0-1 0 0 0,0 1 0 0 0,0 0 0 0 0,0 0 0 0 0,0 0 0 0 0,0 0 0 0 0,0 0 0 0 0,0 0 0 0 0,0 0 0 0 0,0 0 0 0 0,2 2 0 0 0,-2-1 9 0 0,-1 1 1 0 0,0 0-1 0 0,1-1 1 0 0,-1 1-1 0 0,0 0 0 0 0,0 0 1 0 0,0 0-1 0 0,0 0 1 0 0,-1 0-1 0 0,1 0 0 0 0,0 0 1 0 0,-1 0-1 0 0,1 0 1 0 0,-1 1-1 0 0,0-1 0 0 0,0 0 1 0 0,0 0-1 0 0,0 4 1 0 0,-3 41 447 0 0,0-30-445 0 0,-1 0 0 0 0,0 0 0 0 0,-1 0 0 0 0,-1 0 0 0 0,-1-1 0 0 0,0 0 0 0 0,-12 18 0 0 0,29-37-114 0 0,0 0 0 0 0,0 1 1 0 0,0 1-1 0 0,0 0 0 0 0,0 0 0 0 0,19 1 0 0 0,-40-1-1726 0 0,-11-1-1625 0 0,7 1-3558 0 0,5 1-794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01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3168 0 0,'0'0'13274'0'0,"8"31"-10942"0"0,-6-29-2315 0 0,0 0 0 0 0,1 0 0 0 0,-1 0 0 0 0,0-1 1 0 0,1 1-1 0 0,-1 0 0 0 0,1-1 0 0 0,-1 0 0 0 0,1 1 0 0 0,0-1 1 0 0,4 1-1 0 0,-6-2 12 0 0,0 1 0 0 0,0-1 0 0 0,0 1 0 0 0,0-1 0 0 0,0 0 0 0 0,1 1 0 0 0,-1-1 1 0 0,0 0-1 0 0,0 0 0 0 0,0 0 0 0 0,0 0 0 0 0,0 0 0 0 0,1 0 0 0 0,-1 0 0 0 0,0 0 0 0 0,0-1 1 0 0,0 1-1 0 0,0 0 0 0 0,0-1 0 0 0,0 1 0 0 0,0 0 0 0 0,0-1 0 0 0,0 0 0 0 0,0 1 0 0 0,0-1 1 0 0,0 0-1 0 0,0 1 0 0 0,0-1 0 0 0,0 0 0 0 0,-1 0 0 0 0,2-1 0 0 0,-1 1 9 0 0,-1 0 1 0 0,0 0-1 0 0,0 0 0 0 0,0 0 1 0 0,1 0-1 0 0,-1 0 0 0 0,0 1 1 0 0,0-1-1 0 0,0 0 0 0 0,-1 0 1 0 0,1 0-1 0 0,0 0 0 0 0,0 0 0 0 0,0 0 1 0 0,-1 0-1 0 0,1 0 0 0 0,0 0 1 0 0,-1 0-1 0 0,1 1 0 0 0,-1-1 1 0 0,1 0-1 0 0,-1 0 0 0 0,1 1 1 0 0,-1-1-1 0 0,0 0 0 0 0,1 0 0 0 0,-1 1 1 0 0,0-1-1 0 0,0 1 0 0 0,1-1 1 0 0,-1 1-1 0 0,0-1 0 0 0,0 1 1 0 0,0-1-1 0 0,0 1 0 0 0,0 0 1 0 0,1-1-1 0 0,-1 1 0 0 0,-2 0 0 0 0,-42-8 403 0 0,45 9-637 0 0,1 1 0 0 0,-1-1-1 0 0,0 0 1 0 0,0 0 0 0 0,0 0 0 0 0,1 0 0 0 0,-1 0-1 0 0,0 0 1 0 0,1 0 0 0 0,-1 0 0 0 0,1 0 0 0 0,-1-1-1 0 0,1 1 1 0 0,-1 0 0 0 0,1 0 0 0 0,0 0 0 0 0,-1 0-1 0 0,1-1 1 0 0,2 2 0 0 0,5 9-6881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02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11 1840 0 0,'0'0'13709'0'0,"12"-11"-5457"0"0,-15 17-8102 0 0,-1 0 1 0 0,-1 0-1 0 0,1-1 1 0 0,-1 0 0 0 0,-9 9-1 0 0,-5 4 30 0 0,-132 130 183 0 0,39-41-242 0 0,98-97-252 0 0,13-16-2805 0 0,0-8-4292 0 0,1 0 852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02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1840 0 0,'-2'2'22763'0'0,"2"-2"-22693"0"0,15 18 228 0 0,2 0 0 0 0,0-2 0 0 0,1 0 0 0 0,23 16 1 0 0,9 9 117 0 0,116 113 963 0 0,-160-144-1337 0 0,-20-10-1221 0 0,-2-1-899 0 0,3 1-1022 0 0,3 0-2589 0 0,-5 0-5366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03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3568 0 0,'0'0'12861'0'0,"2"-4"-12033"0"0,-2 3-754 0 0,9-23 1599 0 0,-2 12 5632 0 0,-5 39-7370 0 0,2-1 146 0 0,-1 1-1 0 0,-1 0 0 0 0,-3 27 0 0 0,1-21-55 0 0,1-22 40 0 0,1-17 144 0 0,-1-24-99 0 0,-8-134-152 0 0,5 213 203 0 0,0-33-150 0 0,2 0 1 0 0,-1 1-1 0 0,4 24 0 0 0,17-155 97 0 0,-17 69-23 0 0,-3 44 175 0 0,-3 32-256 0 0,-5 30 289 0 0,1-6-3316 0 0,2-47 467 0 0,-10-4-3359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09:48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1 392 0 0,'0'0'11870'0'0,"10"6"-11271"0"0,-5-2-474 0 0,1 0-1 0 0,-1 0 0 0 0,0 1 1 0 0,0 0-1 0 0,0 0 1 0 0,-1 0-1 0 0,0 0 1 0 0,0 1-1 0 0,0-1 0 0 0,-1 1 1 0 0,1 0-1 0 0,-1 0 1 0 0,-1 0-1 0 0,1 1 0 0 0,-1-1 1 0 0,0 1-1 0 0,1 8 1 0 0,4 50 197 0 0,-3 0 0 0 0,-8 119 1 0 0,0-129-503 0 0,2 0 0 0 0,3 0 0 0 0,2 0 1 0 0,18 95-1 0 0,-21-149 154 0 0,19 58-352 0 0,-18-56-99 0 0,1 1-1 0 0,-1-1 1 0 0,1 0 0 0 0,0 0-1 0 0,0 0 1 0 0,0 0 0 0 0,0 0-1 0 0,5 4 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2:30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0 156 0 0,'0'0'928'0'0</inkml:trace>
  <inkml:trace contextRef="#ctx0" brushRef="#br0" timeOffset="1">8 56 1148 0 0,'0'0'4635'0'0,"12"0"-3675"0"0,28 2 677 0 0,55 11 0 0 0,-38-5-542 0 0,0-2 1 0 0,79-1-1 0 0,117-17-816 0 0,-177 7-463 0 0,79-10-1552 0 0,-51-1-2869 0 0,-48 4-2452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46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2320 0 0,'0'0'9438'0'0,"0"-5"-8780"0"0,3-14-281 0 0,0 19 189 0 0,1 14 431 0 0,-1 6 143 0 0,-1-1 0 0 0,-1 35 0 0 0,0 2-1046 0 0,0-51-299 0 0,-1 25-978 0 0,-5-13-2815 0 0,-1-10-1521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46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1160 0 0,'0'0'7403'0'0,"6"2"-7129"0"0,9 2 143 0 0,1-1-1 0 0,0-1 1 0 0,0 0-1 0 0,0-1 0 0 0,0 0 1 0 0,27-4-1 0 0,109-20 1263 0 0,-44 5-1662 0 0,855-64 592 0 0,-577 91 1048 0 0,-132 26-3572 0 0,-245-32 1671 0 0,-9-3 248 0 0,0 0 1 0 0,1 0-1 0 0,-1 0 0 0 0,0 1 1 0 0,0-1-1 0 0,0 0 1 0 0,1 0-1 0 0,-1 0 0 0 0,0 0 1 0 0,0 1-1 0 0,1-1 1 0 0,-1 0-1 0 0,0 0 0 0 0,0 0 1 0 0,1 0-1 0 0,-1 0 1 0 0,0 0-1 0 0,0 0 0 0 0,1 0 1 0 0,-1 0-1 0 0,0 0 1 0 0,1 0-1 0 0,-1 0 0 0 0,0 0 1 0 0,0 0-1 0 0,1 0 1 0 0,-1 0-1 0 0,0 0 0 0 0,0 0 1 0 0,1-1-1 0 0,-1 1 1 0 0,0 0-1 0 0,0 0 0 0 0,1 0 1 0 0,-1 0-1 0 0,0 0 1 0 0,0-1-1 0 0,0 1 0 0 0,1 0 1 0 0,-1 0-1 0 0,0 0 1 0 0,0-1-1 0 0,0 1 0 0 0,0 0 1 0 0,0 0-1 0 0,1-1 1 0 0,-1 1-1 0 0,0 0 0 0 0,0 0 1 0 0,0-1-1 0 0,0 1 1 0 0,0 0-1 0 0,0 0 0 0 0,0-1 1 0 0,0 1-1 0 0,0 0 1 0 0,0 0-1 0 0,0-1 0 0 0,0 1 1 0 0,0-2 1321 0 0,-16 5-1100 0 0,-2-2 1600 0 0,17-2-1786 0 0,1 0 0 0 0,-1 1 0 0 0,1-1 0 0 0,0 0 0 0 0,-1 0 0 0 0,1 1 0 0 0,0-1 1 0 0,-1 0-1 0 0,1 0 0 0 0,0 0 0 0 0,0 1 0 0 0,0-1 0 0 0,-1 0 0 0 0,1 0 0 0 0,0 0 0 0 0,0 0 1 0 0,0 1-1 0 0,1-1 0 0 0,-1 0 0 0 0,0 0 0 0 0,0 0 0 0 0,0 1 0 0 0,1-1 0 0 0,-1 0 0 0 0,0 0 1 0 0,1 0-1 0 0,7-19 0 0 0,2-12 961 0 0,-33 61-972 0 0,16-12-392 0 0,-11 17-2931 0 0,0-19-2318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8:02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3264 0 0,'0'0'9632'0'0,"12"11"-7495"0"0,6 76 2401 0 0,-14-57-5960 0 0,-3-2-3716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8:04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3312 0 0,'0'0'10217'0'0,"38"-5"-5511"0"0,-23 3-4328 0 0,0 0 1 0 0,-1 0-1 0 0,1 2 1 0 0,0-1-1 0 0,0 2 1 0 0,0 0-1 0 0,0 1 1 0 0,15 4-1 0 0,32 2-70 0 0,326 1 100 0 0,-78-6-467 0 0,162 5 48 0 0,-338 2 479 0 0,-108-7-423 0 0,-4 2-14 0 0,-17-3-32 0 0,0 0 0 0 0,0-1 0 0 0,1 0 0 0 0,-1 0 0 0 0,1 0 1 0 0,6-1-1 0 0,-9-7 3151 0 0,-10-24-2530 0 0,-2-13-777 0 0,9 44 161 0 0,-5 41-400 0 0,5-38 449 0 0,0 22-166 0 0,0-25 127 0 0,0 0 0 0 0,0 1-1 0 0,0-1 1 0 0,0 0 0 0 0,0 1 0 0 0,0-1 0 0 0,-1 0-1 0 0,1 1 1 0 0,0-1 0 0 0,0 0 0 0 0,0 0 0 0 0,0 1-1 0 0,0-1 1 0 0,0 0 0 0 0,0 1 0 0 0,0-1 0 0 0,0 0-1 0 0,1 1 1 0 0,-1-1 0 0 0,0 0 0 0 0,0 1 0 0 0,0-1 0 0 0,0 0-1 0 0,0 1 1 0 0,1-1 0 0 0,-1 0 0 0 0,0 0 0 0 0,0 1-1 0 0,0-1 1 0 0,1 0 0 0 0,-1 0 0 0 0,0 0 0 0 0,0 1-1 0 0,1-1 1 0 0,-1 0 0 0 0,0 0 0 0 0,0 0 0 0 0,1 0-1 0 0,-1 1 1 0 0,0-1 0 0 0,1 0 0 0 0,-1 0 0 0 0,0 0-1 0 0,1 0 1 0 0,-1 0 0 0 0,0 0 0 0 0,0 0 0 0 0,1 0-1 0 0,8-20 233 0 0,-12 12-89 0 0,-9 14-296 0 0,3 1-192 0 0,1-1-1 0 0,-1 0 1 0 0,1-1-1 0 0,-1 0 0 0 0,-1 0 1 0 0,-10 4-1 0 0,-22 0-3985 0 0,-32-6-9906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1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 2784 0 0,'-8'-10'15064'0'0,"44"10"-13328"0"0,80-1-212 0 0,211 27 1 0 0,-321-24-2109 0 0,-10-2 261 0 0,-19 0-1940 0 0,5-1-3891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1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43 380 0 0,'0'0'3792'0'0,"-28"-10"9704"0"0,129 0-10827 0 0,-21 0-1957 0 0,130-2 242 0 0,-209 12-846 0 0,-11 0-7720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17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1176 0 0,'0'0'14645'0'0,"33"2"-11264"0"0,247-22-48 0 0,-280 20-3347 0 0,8-25-2078 0 0,9 10-441 0 0,-4 6-3595 0 0,-5 5 597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49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3 820 0 0,'12'-2'25194'0'0,"-13"69"-24704"0"0,-1-28-348 0 0,5 56 0 0 0,1-52-37 0 0,-1-14-1 0 0,9 48 1 0 0,-12-75-14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5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82 403 2916 0 0,'0'0'11036'0'0,"-22"-2"-1784"0"0,26-3-8942 0 0,5-6-128 0 0,0 0-1 0 0,1 1 1 0 0,1 0 0 0 0,19-15-1 0 0,1 2-90 0 0,-22 15 163 0 0,0 1 0 0 0,1 0 0 0 0,0 0 0 0 0,17-7 0 0 0,-25 13-236 0 0,1-1 0 0 0,-1 1 0 0 0,1 0 0 0 0,0 0 0 0 0,-1 1 0 0 0,1-1 1 0 0,0 0-1 0 0,0 1 0 0 0,0 0 0 0 0,0 0 0 0 0,0 0 0 0 0,-1 0 0 0 0,1 0 0 0 0,0 0 0 0 0,0 1 0 0 0,0-1 0 0 0,0 1 0 0 0,-1 0 0 0 0,1 0 0 0 0,0 0 1 0 0,-1 0-1 0 0,1 0 0 0 0,-1 1 0 0 0,1-1 0 0 0,-1 1 0 0 0,0 0 0 0 0,1 0 0 0 0,-1 0 0 0 0,0 0 0 0 0,0 0 0 0 0,0 0 0 0 0,-1 0 0 0 0,1 0 0 0 0,-1 1 1 0 0,1-1-1 0 0,-1 1 0 0 0,1-1 0 0 0,-1 1 0 0 0,0 0 0 0 0,-1-1 0 0 0,1 1 0 0 0,1 5 0 0 0,2 13 206 0 0,0 0 0 0 0,-1 0 0 0 0,-2 0 0 0 0,0 33 0 0 0,-1-43-169 0 0,-10 40-86 0 0,10-51 18 0 0,-1-2 22 0 0,1 1 4 0 0,0-1 1 0 0,-1 0-1 0 0,1 0 1 0 0,0 0-1 0 0,0 0 1 0 0,0 0-1 0 0,0 0 0 0 0,1 0 1 0 0,-1 0-1 0 0,1 1 1 0 0,-1-1-1 0 0,1 0 1 0 0,0-2-1 0 0,-1 4-12 0 0,2-8 17 0 0,0 0 0 0 0,-1 0 0 0 0,-1 0 0 0 0,1 0 1 0 0,-1 0-1 0 0,0 0 0 0 0,-1 0 0 0 0,0 0 0 0 0,0 0 0 0 0,-1 0 0 0 0,-4-12 0 0 0,3 15-26 0 0,1 1 0 0 0,-2 0 0 0 0,1-1 0 0 0,0 1 0 0 0,-1 0 0 0 0,0 1 0 0 0,0-1 0 0 0,0 1 0 0 0,0 0 0 0 0,0 0 0 0 0,-1 0 0 0 0,0 0 0 0 0,1 1 0 0 0,-1 0 0 0 0,0 0 0 0 0,0 0 0 0 0,0 0 0 0 0,0 1 0 0 0,-6-1 0 0 0,4 0-2 0 0,-1 0 0 0 0,1 0 0 0 0,0 1-1 0 0,-1 0 1 0 0,1 1 0 0 0,-1 0 0 0 0,1 0 0 0 0,-1 0 0 0 0,1 1 0 0 0,-14 3 0 0 0,17-2-4 0 0,0-1 0 0 0,0 1-1 0 0,0 0 1 0 0,0 0 0 0 0,1 0 0 0 0,-1 1 0 0 0,1 0 0 0 0,0-1 0 0 0,0 1 0 0 0,0 0 0 0 0,0 0-1 0 0,0 1 1 0 0,1-1 0 0 0,-1 0 0 0 0,1 1 0 0 0,0 0 0 0 0,0-1 0 0 0,0 1 0 0 0,0 0 0 0 0,-1 8 0 0 0,2-10 10 0 0,-5 15-22 0 0,1 1-1 0 0,0 0 0 0 0,1 0 1 0 0,1 1-1 0 0,-1 26 304 0 0,4-81 29 0 0,1-41-343 0 0,1 26 41 0 0,-2 1-1 0 0,-3 0 1 0 0,-15-88 0 0 0,5 98 36 0 0,9 32-35 0 0,1-1 0 0 0,1 1 0 0 0,-1 0 0 0 0,2-1 0 0 0,-1 1 0 0 0,0-15 0 0 0,2 23-44 0 0,-3 25-279 0 0,16 297 348 0 0,-4-260 14 0 0,0 20 18 0 0,-9-82-68 0 0,0 0-13 0 0,2 0 15 0 0,-2 0 47 0 0,38-43 29 0 0,-6 3-19 0 0,-23 28-64 0 0,0 1 0 0 0,0 0 1 0 0,22-19-1 0 0,-27 26-1 0 0,1 1 1 0 0,0 0-1 0 0,-1 0 1 0 0,2 1-1 0 0,-1-1 1 0 0,0 1-1 0 0,0 0 0 0 0,1 1 1 0 0,-1-1-1 0 0,1 1 1 0 0,-1 0-1 0 0,1 1 1 0 0,10-1-1 0 0,-13 1 13 0 0,0-1-1 0 0,0 1 1 0 0,0 0-1 0 0,0 1 1 0 0,0-1-1 0 0,0 0 1 0 0,-1 1-1 0 0,1 0 1 0 0,0-1-1 0 0,0 1 1 0 0,-1 0-1 0 0,1 1 1 0 0,0-1-1 0 0,-1 0 1 0 0,1 1-1 0 0,3 2 1 0 0,-4-1 15 0 0,0 0 0 0 0,-1 0 0 0 0,1 0 0 0 0,-1-1 0 0 0,0 1 0 0 0,0 0 0 0 0,0 1 0 0 0,0-1 0 0 0,0 0 0 0 0,-1 0 0 0 0,1 0 0 0 0,-1 0 0 0 0,0 1 0 0 0,0-1 1 0 0,-1 3-1 0 0,2 18-62 0 0,0-16-178 0 0,-1 1 1 0 0,0-1-1 0 0,0 1 0 0 0,-1-1 1 0 0,0 1-1 0 0,0-1 0 0 0,-3 10 1 0 0,0-16-2206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52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5613 0 0,'0'0'11417'0'0,"8"-2"-5365"0"0,-3 77-4912 0 0,10-143 727 0 0,-10-5-1734 0 0,-5 72-64 0 0,0 21-311 0 0,0 93 335 0 0,0-214 521 0 0,-8 152-1 0 0,8-51-637 0 0,-2 26-9793 0 0,2-16 1823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2:40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65 1304 0 0,'0'0'1597'0'0,"-1"-6"-2069"0"0,-1-16 14553 0 0,1 24-14057 0 0,0 0 0 0 0,0 0 0 0 0,1 0-1 0 0,-1 1 1 0 0,1-1 0 0 0,-1 0 0 0 0,1 0-1 0 0,0 0 1 0 0,0 0 0 0 0,0 1 0 0 0,1 2-1 0 0,-2 18 607 0 0,36-71 1493 0 0,-34 47-2105 0 0,0-1 1 0 0,0 1-1 0 0,0-1 1 0 0,0 0-1 0 0,0 1 0 0 0,-1-1 1 0 0,1 0-1 0 0,0 1 1 0 0,-1-1-1 0 0,0 0 1 0 0,1 0-1 0 0,-1 1 1 0 0,0-1-1 0 0,0 0 0 0 0,0 0 1 0 0,0 0-1 0 0,0 1 1 0 0,0-1-1 0 0,-1-3 1 0 0,0 5-11 0 0,1-1 0 0 0,0 1 0 0 0,0 0 0 0 0,-1 0 1 0 0,1-1-1 0 0,0 1 0 0 0,-1 0 0 0 0,1 0 0 0 0,0 0 1 0 0,-1 0-1 0 0,1-1 0 0 0,0 1 0 0 0,-1 0 0 0 0,1 0 0 0 0,0 0 1 0 0,-1 0-1 0 0,1 0 0 0 0,0 0 0 0 0,-1 0 0 0 0,1 0 1 0 0,0 0-1 0 0,-1 0 0 0 0,1 0 0 0 0,-1 0 0 0 0,1 0 1 0 0,0 0-1 0 0,-1 0 0 0 0,1 0 0 0 0,0 0 0 0 0,-1 1 0 0 0,-18 14 13 0 0,15-11 7 0 0,0 0 0 0 0,1 0 0 0 0,-1 0 0 0 0,1 1 0 0 0,0-1-1 0 0,1 1 1 0 0,-1 0 0 0 0,1 0 0 0 0,0 0 0 0 0,0 0 0 0 0,0 0 0 0 0,1 0 0 0 0,0 0-1 0 0,0 1 1 0 0,-1 5 0 0 0,2-11-14 0 0,0 0-1 0 0,0 0 0 0 0,0 0 0 0 0,0 0 1 0 0,0 1-1 0 0,0-1 0 0 0,0 0 1 0 0,0 0-1 0 0,0 0 0 0 0,0 0 0 0 0,1 0 1 0 0,-1 1-1 0 0,0-1 0 0 0,0 0 1 0 0,0 0-1 0 0,0 0 0 0 0,0 0 0 0 0,0 0 1 0 0,0 1-1 0 0,0-1 0 0 0,0 0 1 0 0,0 0-1 0 0,0 0 0 0 0,1 0 0 0 0,-1 0 1 0 0,0 0-1 0 0,0 0 0 0 0,0 0 1 0 0,0 0-1 0 0,0 1 0 0 0,0-1 1 0 0,1 0-1 0 0,-1 0 0 0 0,0 0 0 0 0,0 0 1 0 0,0 0-1 0 0,0 0 0 0 0,0 0 1 0 0,1 0-1 0 0,-1 0 0 0 0,0 0 0 0 0,0 0 1 0 0,0 0-1 0 0,0 0 0 0 0,0 0 1 0 0,1 0-1 0 0,-1 0 0 0 0,0 0 0 0 0,0 0 1 0 0,0-1-1 0 0,11-5 761 0 0,7-9 114 0 0,-16 13-841 0 0,-1 0-1 0 0,1 0 0 0 0,-1 0 0 0 0,0 0 0 0 0,1 0 0 0 0,-1 0 0 0 0,0 0 0 0 0,0 0 0 0 0,-1-1 0 0 0,1 1 1 0 0,0 0-1 0 0,-1-1 0 0 0,1-3 0 0 0,-1 5-39 0 0,0 1 1 0 0,0-1 0 0 0,-1 0-1 0 0,1 0 1 0 0,0 1-1 0 0,0-1 1 0 0,-1 0-1 0 0,1 1 1 0 0,-1-1-1 0 0,1 0 1 0 0,-1 1 0 0 0,1-1-1 0 0,-1 1 1 0 0,1-1-1 0 0,-1 0 1 0 0,1 1-1 0 0,-1-1 1 0 0,0 1-1 0 0,1 0 1 0 0,-1-1-1 0 0,0 1 1 0 0,1 0 0 0 0,-1-1-1 0 0,0 1 1 0 0,0 0-1 0 0,1 0 1 0 0,-1-1-1 0 0,0 1 1 0 0,0 0-1 0 0,1 0 1 0 0,-1 0-1 0 0,0 0 1 0 0,0 0 0 0 0,1 0-1 0 0,-1 0 1 0 0,0 0-1 0 0,0 1 1 0 0,0-1-1 0 0,1 0 1 0 0,-1 0-1 0 0,0 1 1 0 0,1-1 0 0 0,-1 0-1 0 0,0 1 1 0 0,0 0-1 0 0,-2 0-16 0 0,0 0 1 0 0,1 1-1 0 0,-1-1 0 0 0,0 1 0 0 0,1 0 0 0 0,-1 0 0 0 0,1 0 0 0 0,0 0 1 0 0,0 0-1 0 0,0 0 0 0 0,-3 4 0 0 0,4-5-3 0 0,0 0 1 0 0,0 0-1 0 0,0 0 1 0 0,0 1-1 0 0,1-1 0 0 0,-1 0 1 0 0,0 1-1 0 0,1-1 0 0 0,-1 1 1 0 0,0-1-1 0 0,1 1 1 0 0,0-1-1 0 0,-1 1 0 0 0,1-1 1 0 0,0 1-1 0 0,0-1 0 0 0,0 1 1 0 0,0-1-1 0 0,0 1 1 0 0,0-1-1 0 0,0 1 0 0 0,0 0 1 0 0,1-1-1 0 0,0 3 0 0 0,1-3-102 0 0,0 1 0 0 0,0-1-1 0 0,0 0 1 0 0,0 0 0 0 0,0 0-1 0 0,0 0 1 0 0,0 0-1 0 0,0-1 1 0 0,0 1 0 0 0,1-1-1 0 0,-1 1 1 0 0,0-1-1 0 0,0 0 1 0 0,3 0 0 0 0,12 3-2648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52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4500 0 0,'0'0'13086'0'0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8:06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2936 0 0,'5'-8'21037'0'0,"-3"43"-20532"0"0,2 0-1 0 0,14 59 1 0 0,-11-60-412 0 0,-1-1 0 0 0,3 62 886 0 0,-9-101-945 0 0,1-1 0 0 0,-1 1 0 0 0,1 0 0 0 0,0-1-1 0 0,0 1 1 0 0,1 0 0 0 0,0 0 0 0 0,0-1 0 0 0,5-8 0 0 0,30-52-155 0 0,-34 62 108 0 0,0-1-1 0 0,1 0 0 0 0,0 1 0 0 0,0 0 0 0 0,1 0 0 0 0,-1 0 1 0 0,1 0-1 0 0,0 1 0 0 0,0-1 0 0 0,1 2 0 0 0,-1-1 0 0 0,11-5 0 0 0,-14 8 6 0 0,0 0 0 0 0,1 0 0 0 0,-1 0 0 0 0,1 0 0 0 0,0 1-1 0 0,-1-1 1 0 0,1 1 0 0 0,-1 0 0 0 0,1-1 0 0 0,0 1-1 0 0,-1 0 1 0 0,1 1 0 0 0,0-1 0 0 0,-1 0 0 0 0,1 1 0 0 0,0-1-1 0 0,-1 1 1 0 0,1 0 0 0 0,-1 0 0 0 0,1 0 0 0 0,-1 0 0 0 0,0 1-1 0 0,4 1 1 0 0,-3 1 29 0 0,1-1 0 0 0,-1 1-1 0 0,0 0 1 0 0,0-1 0 0 0,-1 2 0 0 0,1-1-1 0 0,-1 0 1 0 0,0 0 0 0 0,0 1 0 0 0,0-1-1 0 0,-1 1 1 0 0,2 5 0 0 0,1 10 97 0 0,-1 0 0 0 0,-1 0 0 0 0,0 0 0 0 0,-2 0 0 0 0,-2 26 1 0 0,-10 28 10 0 0,12-73 88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8:07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68 3088 0 0,'0'0'13404'0'0,"-1"-2"-13095"0"0,0 1 0 0 0,0 0 0 0 0,1-1 0 0 0,-1 1 0 0 0,0 0 0 0 0,1-1 0 0 0,0 1 0 0 0,-1-1 0 0 0,1 1 0 0 0,0-1 0 0 0,-1 1 0 0 0,1-1 1 0 0,0-2-1 0 0,4 0-194 0 0,0 0 0 0 0,-1 1 1 0 0,2-1-1 0 0,-1 1 0 0 0,0 0 0 0 0,1 0 1 0 0,-1 0-1 0 0,1 0 0 0 0,0 1 1 0 0,0 0-1 0 0,0 0 0 0 0,0 0 1 0 0,0 0-1 0 0,0 1 0 0 0,1 0 1 0 0,-1 0-1 0 0,0 0 0 0 0,1 1 1 0 0,-1 0-1 0 0,6 0 0 0 0,-10 1-77 0 0,0-1-1 0 0,0 1 1 0 0,0-1-1 0 0,0 1 1 0 0,0 0 0 0 0,0-1-1 0 0,-1 1 1 0 0,1 0-1 0 0,0-1 1 0 0,0 1 0 0 0,-1 0-1 0 0,1 0 1 0 0,0 0-1 0 0,-1 0 1 0 0,1 0-1 0 0,-1-1 1 0 0,1 1 0 0 0,-1 0-1 0 0,1 0 1 0 0,-1 1-1 0 0,0-1 1 0 0,1 0 0 0 0,-1 0-1 0 0,0 0 1 0 0,0 0-1 0 0,0 0 1 0 0,0 0-1 0 0,0 0 1 0 0,0 0 0 0 0,0 0-1 0 0,0 0 1 0 0,-1 0-1 0 0,1 0 1 0 0,0 0 0 0 0,-1 0-1 0 0,1 0 1 0 0,0 0-1 0 0,-1 0 1 0 0,0 2-1 0 0,-19 40 582 0 0,6-24-489 0 0,-1 0 0 0 0,0-2 0 0 0,-1 0 0 0 0,-1 0 0 0 0,-22 16 0 0 0,38-33 96 0 0,15-1 54 0 0,0 0 0 0 0,0-2 0 0 0,0 0 0 0 0,0 0 0 0 0,-1-1 1 0 0,21-10-1 0 0,-21 9-210 0 0,1 0 1 0 0,-1 0-1 0 0,0 1 1 0 0,1 1-1 0 0,0 0 1 0 0,23-1 0 0 0,-37 4-97 0 0,0 0 0 0 0,0 0 0 0 0,1 0 0 0 0,-1 0 0 0 0,0 0 1 0 0,1 0-1 0 0,-1 0 0 0 0,0 0 0 0 0,1 0 0 0 0,-1 0 0 0 0,0 0 1 0 0,0 0-1 0 0,1 0 0 0 0,-1 1 0 0 0,0-1 0 0 0,1 0 0 0 0,-1 0 1 0 0,0 0-1 0 0,0 0 0 0 0,1 1 0 0 0,-1-1 0 0 0,0 0 0 0 0,0 0 1 0 0,0 0-1 0 0,1 1 0 0 0,-1-1 0 0 0,0 0 0 0 0,0 0 0 0 0,0 1 1 0 0,0-1-1 0 0,0 0 0 0 0,1 1 0 0 0,-1-1 0 0 0,0 0 0 0 0,0 0 1 0 0,0 1-1 0 0,0-1 0 0 0,0 0 0 0 0,0 1 0 0 0,0-1 0 0 0,0 0 1 0 0,0 1-1 0 0,-7 17-820 0 0,-14 12-2242 0 0,4-15-3159 0 0,-13 1-6052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8:18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1 248 0 0,'0'0'3149'0'0,"-1"14"-1933"0"0,1 47 164 0 0,1 3 1693 0 0,-11 96 1 0 0,9-155-2944 0 0,0 13 224 0 0,18-16-304 0 0,-5-2 43 0 0,74 4-43 0 0,98 18 1 0 0,-80-8-27 0 0,-14-2 24 0 0,327 23-56 0 0,-411-35 108 0 0,0 0-1 0 0,0-1 1 0 0,0 1 0 0 0,0-1 0 0 0,-1 0 0 0 0,1-1-1 0 0,0 1 1 0 0,0-1 0 0 0,-1-1 0 0 0,1 1 0 0 0,5-4-1 0 0,-9 5 9 0 0,-1 0 1 0 0,1-1-1 0 0,-1 1 0 0 0,1-1 0 0 0,-1 1 0 0 0,1-1 1 0 0,-1 0-1 0 0,0 1 0 0 0,0-1 0 0 0,0 0 0 0 0,0 0 0 0 0,0 0 1 0 0,0 0-1 0 0,-1 0 0 0 0,1 0 0 0 0,-1 0 0 0 0,1 0 1 0 0,-1 0-1 0 0,0 0 0 0 0,1-1 0 0 0,-1 1 0 0 0,0 0 0 0 0,-1 0 1 0 0,1 0-1 0 0,0 0 0 0 0,-1 0 0 0 0,1 0 0 0 0,-1 0 1 0 0,1 0-1 0 0,-1 0 0 0 0,0 0 0 0 0,0 0 0 0 0,0 0 0 0 0,-1-2 1 0 0,-5-7 152 0 0,0-1-1 0 0,-1 1 1 0 0,0 1 0 0 0,-15-17 0 0 0,17 22-258 0 0,0 0 0 0 0,1-1 0 0 0,-1 0 0 0 0,1 0 0 0 0,1-1 0 0 0,-1 1 0 0 0,1-1 1 0 0,1 0-1 0 0,-1 0 0 0 0,1 0 0 0 0,0-1 0 0 0,1 1 0 0 0,-1-1 0 0 0,1 0 0 0 0,-1-12 0 0 0,3 15-22 0 0,1-17-40 0 0,-2 21 55 0 0,1 1 0 0 0,0-1-1 0 0,0 1 1 0 0,1-1 0 0 0,-1 0 0 0 0,0 1 0 0 0,0-1 0 0 0,0 1-1 0 0,0-1 1 0 0,0 1 0 0 0,1-1 0 0 0,-1 1 0 0 0,0-1-1 0 0,0 1 1 0 0,1 0 0 0 0,-1-1 0 0 0,0 1 0 0 0,1-1-1 0 0,-1 1 1 0 0,0 0 0 0 0,1-1 0 0 0,-1 1 0 0 0,1 0 0 0 0,-1-1-1 0 0,0 1 1 0 0,1 0 0 0 0,-1 0 0 0 0,1-1 0 0 0,-1 1-1 0 0,1 0 1 0 0,0 0 0 0 0,-1 31-667 0 0,-1 28-2217 0 0,-8-4-2453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8:20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77 1852 0 0,'0'0'10770'0'0,"-4"-3"-9944"0"0,-2-2-357 0 0,-41-25 4339 0 0,46 29-4698 0 0,0 0 0 0 0,-1 0 0 0 0,1 0 0 0 0,-1 1 1 0 0,1-1-1 0 0,-1 1 0 0 0,1-1 0 0 0,-1 1 1 0 0,1-1-1 0 0,-1 1 0 0 0,0 0 0 0 0,1 0 1 0 0,-1 0-1 0 0,1 0 0 0 0,-1 0 0 0 0,0 0 1 0 0,1 0-1 0 0,-1 1 0 0 0,1-1 0 0 0,-1 1 1 0 0,0-1-1 0 0,1 1 0 0 0,-1-1 0 0 0,1 1 1 0 0,0 0-1 0 0,-1 0 0 0 0,1-1 0 0 0,-1 1 1 0 0,1 0-1 0 0,-2 2 0 0 0,-2 5-94 0 0,1-1-1 0 0,0 1 1 0 0,0 0 0 0 0,1 0-1 0 0,0 0 1 0 0,0 1 0 0 0,1-1-1 0 0,0 1 1 0 0,1-1 0 0 0,-1 1-1 0 0,2 0 1 0 0,-1 14 0 0 0,1-18-6 0 0,0 0 1 0 0,1 1-1 0 0,-1-1 1 0 0,1 0-1 0 0,0 0 1 0 0,0 0-1 0 0,0 0 1 0 0,1 0-1 0 0,0 0 1 0 0,0 0 0 0 0,0 0-1 0 0,1-1 1 0 0,-1 1-1 0 0,1-1 1 0 0,0 0-1 0 0,1 0 1 0 0,-1 0-1 0 0,1 0 1 0 0,-1 0-1 0 0,1-1 1 0 0,0 1 0 0 0,5 2-1 0 0,-1-2 47 0 0,0-1 0 0 0,0 0-1 0 0,0 0 1 0 0,1-1 0 0 0,-1 0 0 0 0,1 0 0 0 0,-1-1-1 0 0,1 0 1 0 0,-1-1 0 0 0,1 0 0 0 0,0 0-1 0 0,-1-1 1 0 0,1 0 0 0 0,-1 0 0 0 0,1-1 0 0 0,-1 0-1 0 0,0-1 1 0 0,0 1 0 0 0,12-7 0 0 0,-14 6-26 0 0,0 0 0 0 0,0-1-1 0 0,0 0 1 0 0,0 0 0 0 0,0-1 0 0 0,-1 1 0 0 0,0-1 0 0 0,0 0 0 0 0,0-1 0 0 0,-1 1 0 0 0,0-1 0 0 0,0 0 0 0 0,0 0 0 0 0,-1 0 0 0 0,0 0 0 0 0,0-1-1 0 0,0 1 1 0 0,-1-1 0 0 0,0 0 0 0 0,0 0 0 0 0,-1 0 0 0 0,0 0 0 0 0,0 0 0 0 0,0-7 0 0 0,-1 9 40 0 0,0 0 0 0 0,0 0 0 0 0,0 0 0 0 0,0 1 0 0 0,-1-1 0 0 0,0 0 0 0 0,0 0 0 0 0,0 0 0 0 0,-1 1 0 0 0,0-1 0 0 0,0 0 0 0 0,0 1 0 0 0,0 0 0 0 0,-1-1 0 0 0,1 1 0 0 0,-1 0 0 0 0,0 0 0 0 0,0 1 0 0 0,-1-1 0 0 0,1 1 0 0 0,-1-1 0 0 0,0 1 0 0 0,0 0 0 0 0,0 0 0 0 0,0 1 0 0 0,0-1 0 0 0,-1 1 0 0 0,1 0 0 0 0,-1 0 0 0 0,1 1 0 0 0,-1-1 0 0 0,0 1 0 0 0,0 0 0 0 0,0 0-1 0 0,-9 0 1 0 0,5 1-64 0 0,-1 0 0 0 0,0 0 0 0 0,0 1 0 0 0,0 0 0 0 0,0 1 0 0 0,0 0 0 0 0,1 1 0 0 0,-15 5 0 0 0,19-6-43 0 0,0 0 0 0 0,0 0 0 0 0,0 1 0 0 0,0 0 0 0 0,0 0 0 0 0,1 0 0 0 0,-1 1 1 0 0,1 0-1 0 0,0 0 0 0 0,0 0 0 0 0,0 0 0 0 0,1 0 0 0 0,-1 1 0 0 0,1-1 0 0 0,0 1 0 0 0,-3 8 0 0 0,5-11-69 0 0,0 0-1 0 0,1 0 0 0 0,-1 1 0 0 0,0-1 0 0 0,1 1 0 0 0,0-1 0 0 0,0 0 0 0 0,-1 1 0 0 0,1-1 1 0 0,1 1-1 0 0,-1-1 0 0 0,0 1 0 0 0,1-1 0 0 0,-1 0 0 0 0,1 1 0 0 0,0-1 0 0 0,-1 0 1 0 0,1 1-1 0 0,1-1 0 0 0,-1 0 0 0 0,2 3 0 0 0,26 21-6028 0 0,-11-15-254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8:21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85 2948 0 0,'0'0'14676'0'0,"-1"-9"-13564"0"0,-3-27-116 0 0,4 35-955 0 0,0 1 0 0 0,0 0 0 0 0,0-1 0 0 0,0 1 0 0 0,0 0 0 0 0,0-1 0 0 0,0 1 0 0 0,0-1 0 0 0,0 1 0 0 0,0 0 0 0 0,-1-1 0 0 0,1 1 0 0 0,0 0 0 0 0,0-1 0 0 0,0 1 0 0 0,0 0 0 0 0,-1-1 0 0 0,1 1-1 0 0,0 0 1 0 0,0-1 0 0 0,-1 1 0 0 0,1 0 0 0 0,0 0 0 0 0,-1-1 0 0 0,1 1 0 0 0,0 0 0 0 0,-1 0 0 0 0,1 0 0 0 0,0 0 0 0 0,-1-1 0 0 0,1 1 0 0 0,0 0 0 0 0,-1 0 0 0 0,1 0 0 0 0,0 0 0 0 0,-1 0 0 0 0,1 0-1 0 0,-1 0 1 0 0,1 0 0 0 0,0 0 0 0 0,-1 0 0 0 0,1 0 0 0 0,0 0 0 0 0,-1 0 0 0 0,1 0 0 0 0,-1 0 0 0 0,1 0 0 0 0,0 1 0 0 0,-1-1 0 0 0,1 0 0 0 0,0 0 0 0 0,-1 0 0 0 0,1 0 0 0 0,0 1 0 0 0,-1-1 0 0 0,1 0 0 0 0,0 1-1 0 0,0-1 1 0 0,-1 0 0 0 0,1 0 0 0 0,0 1 0 0 0,0-1 0 0 0,-15 16 132 0 0,11-7-127 0 0,-1 0 0 0 0,1 0 0 0 0,1 1 0 0 0,0 0 0 0 0,0-1 0 0 0,1 1 0 0 0,0 0 0 0 0,1 1 0 0 0,0-1-1 0 0,1 0 1 0 0,1 19 0 0 0,-1-24-30 0 0,1 0 0 0 0,0 1 0 0 0,0-1-1 0 0,0 0 1 0 0,1 0 0 0 0,0 1 0 0 0,0-1-1 0 0,0-1 1 0 0,1 1 0 0 0,4 7 0 0 0,-5-9-10 0 0,1-1 0 0 0,-1 1 0 0 0,0-1 0 0 0,1 0 0 0 0,-1 0 1 0 0,1 0-1 0 0,0 0 0 0 0,0-1 0 0 0,-1 1 0 0 0,1-1 0 0 0,0 1 1 0 0,1-1-1 0 0,-1 0 0 0 0,0 0 0 0 0,0-1 0 0 0,0 1 0 0 0,0 0 1 0 0,6-1-1 0 0,1 0 67 0 0,0-1 1 0 0,0 0-1 0 0,0-1 0 0 0,0 0 1 0 0,0 0-1 0 0,0-1 1 0 0,0 0-1 0 0,-1-1 0 0 0,1 0 1 0 0,-1-1-1 0 0,0 0 1 0 0,-1 0-1 0 0,1-1 0 0 0,13-12 1 0 0,-16 14 10 0 0,0-1 0 0 0,-1 0 0 0 0,0-1 1 0 0,0 1-1 0 0,-1-1 0 0 0,0 0 0 0 0,0 0 0 0 0,0 0 1 0 0,0-1-1 0 0,-1 1 0 0 0,0-1 0 0 0,-1 0 0 0 0,1 0 1 0 0,-1 0-1 0 0,-1 0 0 0 0,1 0 0 0 0,-1 0 1 0 0,-1-1-1 0 0,1 1 0 0 0,-1 0 0 0 0,-1-12 0 0 0,0 16-65 0 0,1 0-1 0 0,-1 0 1 0 0,1 0-1 0 0,-1 0 0 0 0,0 0 1 0 0,0 0-1 0 0,-1 0 1 0 0,1 1-1 0 0,-1-1 0 0 0,1 0 1 0 0,-1 1-1 0 0,0-1 0 0 0,0 1 1 0 0,0-1-1 0 0,0 1 1 0 0,0 0-1 0 0,0 0 0 0 0,-1 0 1 0 0,1 0-1 0 0,-1 1 1 0 0,-3-3-1 0 0,2 3-7 0 0,-1-1 1 0 0,0 1-1 0 0,1 0 1 0 0,-1 0-1 0 0,0 0 1 0 0,0 1-1 0 0,0 0 0 0 0,0 0 1 0 0,0 0-1 0 0,0 0 1 0 0,0 1-1 0 0,-5 1 1 0 0,-4 1-54 0 0,1 1 0 0 0,-1 1 0 0 0,1 0 0 0 0,0 0 0 0 0,1 1 0 0 0,-1 1 0 0 0,1 1 0 0 0,-14 10 0 0 0,23-15-57 0 0,0 0 0 0 0,0 0 0 0 0,0 0-1 0 0,1 0 1 0 0,-1 1 0 0 0,1-1-1 0 0,0 1 1 0 0,0-1 0 0 0,0 1-1 0 0,1 0 1 0 0,-3 6 0 0 0,3 17-2477 0 0,1-25 2028 0 0,1 0 0 0 0,-1 0 0 0 0,1-1 0 0 0,0 1 0 0 0,-1 0-1 0 0,1 0 1 0 0,0 0 0 0 0,0-1 0 0 0,0 1 0 0 0,1-1 0 0 0,-1 1 0 0 0,2 1 0 0 0,9 6-7867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8:22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38 4832 0 0,'0'0'16113'0'0,"-3"-1"-15797"0"0,2 0-310 0 0,0 1 1 0 0,0 0-1 0 0,0-1 0 0 0,-1 1 0 0 0,1 0 0 0 0,0 0 0 0 0,0 0 0 0 0,0 0 0 0 0,0 0 1 0 0,0 0-1 0 0,0 0 0 0 0,-1 0 0 0 0,1 0 0 0 0,0 0 0 0 0,0 1 0 0 0,0-1 1 0 0,0 0-1 0 0,0 1 0 0 0,0-1 0 0 0,0 1 0 0 0,0-1 0 0 0,0 1 0 0 0,0 0 0 0 0,0-1 1 0 0,0 1-1 0 0,1 0 0 0 0,-1 0 0 0 0,0-1 0 0 0,-1 3 0 0 0,-2 2 48 0 0,1 0-1 0 0,0 0 1 0 0,-1 0 0 0 0,2 1-1 0 0,-1-1 1 0 0,-3 10-1 0 0,3-6-27 0 0,0 0 0 0 0,1 0 0 0 0,0 0 0 0 0,0 0 0 0 0,1 0 0 0 0,0 1 0 0 0,1-1 0 0 0,0 1 0 0 0,1 11 0 0 0,0-19-19 0 0,0 0 0 0 0,0-1-1 0 0,0 1 1 0 0,0-1 0 0 0,1 1 0 0 0,-1-1-1 0 0,0 0 1 0 0,1 1 0 0 0,-1-1 0 0 0,1 0-1 0 0,-1 0 1 0 0,1 0 0 0 0,0 0 0 0 0,-1 0 0 0 0,1-1-1 0 0,0 1 1 0 0,0 0 0 0 0,0-1 0 0 0,-1 1-1 0 0,1-1 1 0 0,0 0 0 0 0,0 1 0 0 0,0-1-1 0 0,0 0 1 0 0,0 0 0 0 0,0 0 0 0 0,-1-1 0 0 0,1 1-1 0 0,0 0 1 0 0,0-1 0 0 0,3-1 0 0 0,6 0 197 0 0,-1 0-1 0 0,0-1 1 0 0,1 0 0 0 0,11-7 0 0 0,-9 4 31 0 0,1 0-84 0 0,-1 0-1 0 0,1-1 1 0 0,-2 0 0 0 0,1-1-1 0 0,-1 0 1 0 0,0-1 0 0 0,-1 0-1 0 0,0-1 1 0 0,14-17 0 0 0,-25 26-73 0 0,0 0 1 0 0,1-1-1 0 0,-1 1 1 0 0,0 0-1 0 0,0 0 1 0 0,0-1-1 0 0,0 1 1 0 0,0 0-1 0 0,0-1 1 0 0,-1 1 0 0 0,1 0-1 0 0,0-1 1 0 0,-1 1-1 0 0,1 0 1 0 0,-1 0-1 0 0,1-1 1 0 0,-1 1-1 0 0,1 0 1 0 0,-1 0-1 0 0,0 0 1 0 0,0 0-1 0 0,0 0 1 0 0,1 0-1 0 0,-1 0 1 0 0,0 0 0 0 0,0 0-1 0 0,-3-1 1 0 0,-28-22-78 0 0,21 18-18 0 0,0 1 0 0 0,0 0 1 0 0,0 1-1 0 0,-1 1 0 0 0,1 0 1 0 0,-1 0-1 0 0,0 1 0 0 0,0 0 0 0 0,1 1 1 0 0,-1 1-1 0 0,0 0 0 0 0,-20 2 0 0 0,30-1-54 0 0,0 0-1 0 0,0 0 0 0 0,0-1 0 0 0,0 1 1 0 0,0 1-1 0 0,0-1 0 0 0,0 0 0 0 0,0 0 1 0 0,0 1-1 0 0,1-1 0 0 0,-1 1 0 0 0,1-1 1 0 0,-1 1-1 0 0,1 0 0 0 0,0-1 0 0 0,-1 1 1 0 0,1 0-1 0 0,0 0 0 0 0,0 0 0 0 0,0 0 1 0 0,0 0-1 0 0,0 3 0 0 0,0 12-2751 0 0,9 2-3304 0 0,6-2-3272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4:1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8 312 0 0,'0'0'11402'0'0,"2"-1"-10978"0"0,8 0 7266 0 0,-10 43-7593 0 0,2 0 1 0 0,2 1-1 0 0,10 43 1 0 0,-9-67 42 0 0,-2-21 418 0 0,-2-34 343 0 0,-2 20-1167 0 0,2-5 315 0 0,-1 0 0 0 0,-1 0-1 0 0,-1 0 1 0 0,-1 1 0 0 0,-1-1-1 0 0,-12-37 1 0 0,16 58-45 0 0,0 0 0 0 0,0 0 0 0 0,0 1 0 0 0,0-1 0 0 0,0 0 0 0 0,0 0 0 0 0,0 0 0 0 0,0 0 0 0 0,0 0 0 0 0,0 0 0 0 0,0 0 0 0 0,0 0 0 0 0,-1 1 0 0 0,1-1 0 0 0,0 0 0 0 0,0 0 0 0 0,0 0 0 0 0,0 0 0 0 0,0 0 0 0 0,0 0 0 0 0,0 0 1 0 0,0 0-1 0 0,-1 0 0 0 0,1 0 0 0 0,0 0 0 0 0,0 0 0 0 0,0 0 0 0 0,0 0 0 0 0,0 0 0 0 0,0 0 0 0 0,0 0 0 0 0,-1 0 0 0 0,1 0 0 0 0,0 0 0 0 0,0 0 0 0 0,0 0 0 0 0,0 0 0 0 0,0 0 0 0 0,0 0 0 0 0,0 0 0 0 0,-1 0 0 0 0,1 0 0 0 0,0 0 0 0 0,0 0 0 0 0,0-1 0 0 0,0 1 0 0 0,0 0 0 0 0,0 0 0 0 0,0 0 0 0 0,0 0 0 0 0,0 0 0 0 0,0 0 0 0 0,-1 0 0 0 0,1 0 0 0 0,0 0 0 0 0,0-1 0 0 0,0 1 0 0 0,0 0 0 0 0,0 0 0 0 0,0 0 0 0 0,0 0 0 0 0,0 0 0 0 0,0 0 0 0 0,0 0 1 0 0,0-1-1 0 0,-4 18-37 0 0,0 20-42 0 0,3 12 72 0 0,2 0-1 0 0,11 79 1 0 0,-1-37-46 0 0,-11-73 19 0 0,0-14 29 0 0,0 0 0 0 0,0 0-1 0 0,0 0 1 0 0,1 1-1 0 0,0-1 1 0 0,0 0 0 0 0,0 0-1 0 0,0 0 1 0 0,2 4-1 0 0,20-75 905 0 0,-17 56-916 0 0,0 0-1 0 0,0 1 1 0 0,2 0-1 0 0,-1 0 0 0 0,1 1 1 0 0,0 0-1 0 0,12-10 1 0 0,-16 16 10 0 0,0-1 0 0 0,0 1 0 0 0,0 0 0 0 0,1 0 1 0 0,-1 0-1 0 0,1 0 0 0 0,0 1 0 0 0,0 0 0 0 0,0 0 0 0 0,0 0 0 0 0,0 1 1 0 0,0-1-1 0 0,1 1 0 0 0,-1 1 0 0 0,0-1 0 0 0,1 1 0 0 0,-1 0 0 0 0,1 0 1 0 0,5 1-1 0 0,-8 0 33 0 0,0 0 0 0 0,0 0 0 0 0,0 1-1 0 0,0-1 1 0 0,-1 1 0 0 0,1 0 0 0 0,-1 0 0 0 0,1 0 0 0 0,-1 0 0 0 0,0 0 0 0 0,0 0 0 0 0,1 1 0 0 0,-2-1 0 0 0,1 1 0 0 0,0-1 0 0 0,0 1 0 0 0,-1 0-1 0 0,0 0 1 0 0,1-1 0 0 0,-1 1 0 0 0,0 0 0 0 0,0 0 0 0 0,-1 0 0 0 0,1 1 0 0 0,0 3 0 0 0,1 13 180 0 0,0 0-1 0 0,-1-1 1 0 0,-2 21 0 0 0,0-16-282 0 0,-1 43 281 0 0,0-14-231 0 0,2-39-2340 0 0,4-26-7746 0 0,-1 0 2177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4:1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87 1684 0 0,'0'0'16516'0'0,"5"36"-14864"0"0,-5-34-1644 0 0,-1 0 0 0 0,1 0 0 0 0,0 0 0 0 0,0 0 0 0 0,0 0 0 0 0,0 0-1 0 0,0 0 1 0 0,1 0 0 0 0,-1 0 0 0 0,0 0 0 0 0,1-1 0 0 0,0 1 0 0 0,-1 0-1 0 0,1 0 1 0 0,0 0 0 0 0,0-1 0 0 0,0 1 0 0 0,0 0 0 0 0,0-1-1 0 0,0 1 1 0 0,0-1 0 0 0,1 1 0 0 0,-1-1 0 0 0,1 0 0 0 0,-1 0 0 0 0,1 1-1 0 0,-1-1 1 0 0,1 0 0 0 0,0 0 0 0 0,-1 0 0 0 0,1-1 0 0 0,0 1 0 0 0,0 0-1 0 0,0-1 1 0 0,0 1 0 0 0,0-1 0 0 0,0 0 0 0 0,-1 1 0 0 0,1-1-1 0 0,2 0 1 0 0,1-1 81 0 0,0 0-1 0 0,0 0 1 0 0,0 0-1 0 0,0 0 1 0 0,0-1-1 0 0,0 0 1 0 0,-1 0-1 0 0,1 0 1 0 0,-1-1-1 0 0,0 1 1 0 0,0-1-1 0 0,0 0 1 0 0,0-1-1 0 0,6-5 1 0 0,-4 3 18 0 0,0 1-1 0 0,-1-1 1 0 0,0 0 0 0 0,0-1-1 0 0,0 1 1 0 0,-1-1 0 0 0,0 0-1 0 0,0 0 1 0 0,-1 0 0 0 0,0 0-1 0 0,0-1 1 0 0,0 1 0 0 0,-1-1-1 0 0,2-16 1 0 0,-5 23-75 0 0,1 0 1 0 0,-1-1-1 0 0,1 1 0 0 0,-1 0 1 0 0,1 0-1 0 0,-1-1 0 0 0,0 1 1 0 0,0 0-1 0 0,0 0 0 0 0,0 0 1 0 0,0 0-1 0 0,0 0 0 0 0,0 0 1 0 0,0 0-1 0 0,0 1 0 0 0,0-1 1 0 0,0 0-1 0 0,-1 1 0 0 0,1-1 1 0 0,0 0-1 0 0,-1 1 0 0 0,1 0 1 0 0,0-1-1 0 0,-1 1 0 0 0,1 0 0 0 0,0-1 1 0 0,-1 1-1 0 0,1 0 0 0 0,-1 0 1 0 0,1 0-1 0 0,0 0 0 0 0,-3 1 1 0 0,-47 3-6 0 0,37 0 67 0 0,0 0-1 0 0,0 1 1 0 0,-18 9-1 0 0,-15 6-3462 0 0,15-11-5776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4:14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3 153 3452 0 0,'0'0'16195'0'0,"-1"-5"-15835"0"0,1 4-336 0 0,-1 0 0 0 0,1 0 1 0 0,0 0-1 0 0,0 0 0 0 0,0 0 0 0 0,0 0 0 0 0,0 0 0 0 0,0 0 0 0 0,0 0 0 0 0,0 0 1 0 0,0 0-1 0 0,0 0 0 0 0,0 0 0 0 0,1 0 0 0 0,-1 0 0 0 0,0 0 0 0 0,1 0 0 0 0,-1 0 1 0 0,1 0-1 0 0,-1 1 0 0 0,1-1 0 0 0,0 0 0 0 0,-1 0 0 0 0,1 0 0 0 0,0 1 1 0 0,-1-1-1 0 0,1 0 0 0 0,1 0 0 0 0,36-8 1042 0 0,-31 8-1013 0 0,441-61 3655 0 0,-188 14-2269 0 0,-262 50-2298 0 0,-9 14-985 0 0,-3-11-6607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2:43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84 2948 0 0,'0'0'9495'0'0,"1"-4"-9021"0"0,3-20 897 0 0,-4 24-1278 0 0,-1-1-1 0 0,0 1 1 0 0,0 0-1 0 0,0 0 1 0 0,0 1-1 0 0,0-1 1 0 0,0 0-1 0 0,0 0 1 0 0,0 0-1 0 0,0 1 1 0 0,0-1-1 0 0,0 0 1 0 0,1 1-1 0 0,-1-1 1 0 0,0 1-1 0 0,0-1 1 0 0,0 1 0 0 0,1-1-1 0 0,-1 1 1 0 0,0-1-1 0 0,0 1 1 0 0,0 1-1 0 0,-1 5 59 0 0,0 0 0 0 0,0 1 0 0 0,1-1 0 0 0,0 1 0 0 0,1-1 0 0 0,0 14 0 0 0,0-20-124 0 0,0 1 0 0 0,0-1 1 0 0,0 0-1 0 0,0 0 1 0 0,1 1-1 0 0,-1-1 0 0 0,0 0 1 0 0,1 0-1 0 0,-1 0 1 0 0,1 0-1 0 0,-1 0 0 0 0,1 1 1 0 0,-1-1-1 0 0,1 0 1 0 0,0 0-1 0 0,0 0 1 0 0,-1 0-1 0 0,1-1 0 0 0,0 1 1 0 0,0 0-1 0 0,0 0 1 0 0,0 0-1 0 0,0-1 0 0 0,0 1 1 0 0,0 0-1 0 0,0-1 1 0 0,0 1-1 0 0,1-1 0 0 0,-1 0 1 0 0,0 1-1 0 0,0-1 1 0 0,0 0-1 0 0,1 1 1 0 0,-1-1-1 0 0,0 0 0 0 0,0 0 1 0 0,1 0-1 0 0,-1 0 1 0 0,0 0-1 0 0,0-1 0 0 0,0 1 1 0 0,1 0-1 0 0,-1-1 1 0 0,0 1-1 0 0,0 0 0 0 0,0-1 1 0 0,0 1-1 0 0,0-1 1 0 0,2-1-1 0 0,1 0 19 0 0,-1-1 0 0 0,1 1 0 0 0,-1-1 0 0 0,0 0 0 0 0,0 0 0 0 0,0 0 0 0 0,-1 0 0 0 0,1-1 0 0 0,-1 1 0 0 0,1-1 0 0 0,-1 1 0 0 0,0-1 0 0 0,-1 0 0 0 0,1 0 0 0 0,-1 0 0 0 0,1 0 0 0 0,-1 0 0 0 0,0 0 0 0 0,-1 0 0 0 0,1-1 0 0 0,-1 1 0 0 0,0 0 0 0 0,0-6 0 0 0,0 7-44 0 0,0 1 1 0 0,0 0-1 0 0,0-1 0 0 0,0 1 1 0 0,0 0-1 0 0,0-1 1 0 0,-1 1-1 0 0,1 0 0 0 0,-1-1 1 0 0,0 1-1 0 0,0 0 0 0 0,1 0 1 0 0,-1 0-1 0 0,-1 0 1 0 0,1 0-1 0 0,0 0 0 0 0,0 0 1 0 0,-1 0-1 0 0,1 0 1 0 0,-1 0-1 0 0,0 1 0 0 0,1-1 1 0 0,-1 1-1 0 0,0-1 0 0 0,0 1 1 0 0,0 0-1 0 0,0 0 1 0 0,0 0-1 0 0,0 0 0 0 0,0 0 1 0 0,-1 0-1 0 0,1 0 1 0 0,0 1-1 0 0,0-1 0 0 0,-1 1 1 0 0,1-1-1 0 0,0 1 0 0 0,-1 0 1 0 0,1 0-1 0 0,0 0 1 0 0,-1 1-1 0 0,1-1 0 0 0,-4 1 1 0 0,3 0-11 0 0,0 1 1 0 0,0-1-1 0 0,0 1 1 0 0,0-1-1 0 0,0 1 1 0 0,0 0-1 0 0,1 0 1 0 0,-1 0-1 0 0,1 0 1 0 0,-1 0-1 0 0,1 1 1 0 0,0-1-1 0 0,0 1 1 0 0,0 0-1 0 0,0-1 1 0 0,1 1-1 0 0,-1 0 1 0 0,1 0-1 0 0,-3 6 0 0 0,1-1 15 0 0,1 0-1 0 0,-1 0 0 0 0,1 1 0 0 0,1-1 1 0 0,-1 1-1 0 0,1 12 0 0 0,1-20 1 0 0,0 0 1 0 0,0-1-1 0 0,1 1 0 0 0,-1 0 0 0 0,0-1 1 0 0,1 1-1 0 0,-1 0 0 0 0,0-1 0 0 0,1 1 1 0 0,-1-1-1 0 0,1 1 0 0 0,-1-1 0 0 0,1 1 0 0 0,-1-1 1 0 0,1 1-1 0 0,-1-1 0 0 0,1 1 0 0 0,0-1 1 0 0,-1 0-1 0 0,1 1 0 0 0,0-1 0 0 0,-1 0 1 0 0,1 0-1 0 0,0 1 0 0 0,-1-1 0 0 0,1 0 0 0 0,0 0 1 0 0,-1 0-1 0 0,1 0 0 0 0,0 0 0 0 0,-1 0 1 0 0,1 0-1 0 0,0 0 0 0 0,0 0 0 0 0,-1 0 1 0 0,1 0-1 0 0,0-1 0 0 0,-1 1 0 0 0,1 0 1 0 0,0 0-1 0 0,-1-1 0 0 0,1 1 0 0 0,1-1 0 0 0,30-12 553 0 0,-27 10-501 0 0,0 0 0 0 0,0 0 0 0 0,0 0 0 0 0,0-1 1 0 0,0 0-1 0 0,-1 0 0 0 0,0 0 0 0 0,0 0 0 0 0,0-1 0 0 0,0 1 1 0 0,-1-1-1 0 0,0 0 0 0 0,0 0 0 0 0,0 0 0 0 0,0-1 1 0 0,-1 1-1 0 0,2-7 0 0 0,-4 12-56 0 0,0-1 0 0 0,1 1 0 0 0,-1 0 0 0 0,0-1 0 0 0,0 1 0 0 0,0 0 0 0 0,0-1 1 0 0,0 1-1 0 0,0 0 0 0 0,0-1 0 0 0,0 1 0 0 0,0 0 0 0 0,0-1 0 0 0,-1 1 0 0 0,1-1 0 0 0,0 1 0 0 0,0 0 0 0 0,0-1 0 0 0,0 1 0 0 0,0 0 0 0 0,-1 0 0 0 0,1-1 0 0 0,0 1 1 0 0,0 0-1 0 0,-1-1 0 0 0,1 1 0 0 0,0 0 0 0 0,0 0 0 0 0,-1-1 0 0 0,1 1 0 0 0,0 0 0 0 0,-1 0 0 0 0,1 0 0 0 0,0 0 0 0 0,-1-1 0 0 0,1 1 0 0 0,0 0 0 0 0,-1 0 0 0 0,-18 3 1 0 0,-14 13-67 0 0,30-14 51 0 0,-1 0-1 0 0,1 1 1 0 0,0-1 0 0 0,0 1-1 0 0,1 0 1 0 0,-1 0 0 0 0,1 0-1 0 0,-1 0 1 0 0,1 0 0 0 0,0 0-1 0 0,0 1 1 0 0,0-1 0 0 0,0 1 0 0 0,1 0-1 0 0,0-1 1 0 0,-1 1 0 0 0,1 0-1 0 0,1 0 1 0 0,-1 0 0 0 0,1 0-1 0 0,-1 0 1 0 0,1 5 0 0 0,0-8 11 0 0,1 0 0 0 0,-1-1 1 0 0,1 1-1 0 0,-1 0 0 0 0,1-1 1 0 0,-1 1-1 0 0,1-1 0 0 0,-1 1 1 0 0,1-1-1 0 0,-1 1 0 0 0,1-1 1 0 0,0 0-1 0 0,-1 1 0 0 0,1-1 1 0 0,0 0-1 0 0,-1 1 0 0 0,1-1 1 0 0,0 0-1 0 0,-1 0 0 0 0,1 0 1 0 0,0 1-1 0 0,0-1 0 0 0,-1 0 0 0 0,1 0 1 0 0,0 0-1 0 0,0 0 0 0 0,-1 0 1 0 0,1 0-1 0 0,0-1 0 0 0,-1 1 1 0 0,1 0-1 0 0,0 0 0 0 0,0 0 1 0 0,-1-1-1 0 0,1 1 0 0 0,0 0 1 0 0,-1-1-1 0 0,1 1 0 0 0,-1-1 1 0 0,1 1-1 0 0,0-1 0 0 0,27-17 117 0 0,-2-11-542 0 0,-38 52-1525 0 0,9-5-3045 0 0,3-6-2422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4:20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95 1068 0 0,'0'0'12251'0'0,"-4"-3"-11591"0"0,0 0-198 0 0,-1 0 0 0 0,0 0 0 0 0,0 0 0 0 0,0 1 0 0 0,-1-1 1 0 0,1 1-1 0 0,-1 0 0 0 0,-5 0 0 0 0,20 4 1 0 0,43 12 206 0 0,1-1 1 0 0,1-4 0 0 0,66 5 0 0 0,-42-14-619 0 0,-27-1-44 0 0,0 2 0 0 0,-1 3 0 0 0,88 16 0 0 0,-135-19 5 0 0,0-1 1 0 0,0 1 1 0 0,0 0-1 0 0,0-1 1 0 0,0 1-1 0 0,0 0 1 0 0,-1 0-1 0 0,1 1 1 0 0,0-1-1 0 0,0 1 1 0 0,-1-1-1 0 0,1 1 1 0 0,-1 0-1 0 0,3 2 1 0 0,-41-4 171 0 0,10-3-307 0 0,0-1 0 0 0,1-1-1 0 0,-38-13 1 0 0,-44-10-257 0 0,-93 15 167 0 0,135 11 124 0 0,-78-11-1 0 0,141 13 95 0 0,1 0 1 0 0,-1-1-1 0 0,1 1 1 0 0,-1 0-1 0 0,1 0 0 0 0,-1-1 1 0 0,1 1-1 0 0,-1-1 1 0 0,1 1-1 0 0,-1-1 0 0 0,1 0 1 0 0,-1 0-1 0 0,1 0 1 0 0,0 1-1 0 0,0-1 1 0 0,-1 0-1 0 0,1 0 0 0 0,0-1 1 0 0,0 1-1 0 0,0 0 1 0 0,0 0-1 0 0,0-1 1 0 0,0 1-1 0 0,1 0 0 0 0,-1-1 1 0 0,0 1-1 0 0,1-1 1 0 0,-2-1-1 0 0,3 2 7 0 0,-1-1-1 0 0,0 1 1 0 0,1-1 0 0 0,-1 1-1 0 0,1-1 1 0 0,-1 1 0 0 0,1-1-1 0 0,0 1 1 0 0,0-1 0 0 0,-1 1-1 0 0,1 0 1 0 0,0-1 0 0 0,0 1-1 0 0,0 0 1 0 0,1 0 0 0 0,-1 0-1 0 0,0 0 1 0 0,0 0 0 0 0,1 0-1 0 0,-1 0 1 0 0,0 0 0 0 0,1 0-1 0 0,-1 1 1 0 0,1-1 0 0 0,-1 1-1 0 0,1-1 1 0 0,2 0 0 0 0,12-4 119 0 0,1 1 0 0 0,-1 0 0 0 0,1 1 0 0 0,0 1 0 0 0,20 0 0 0 0,92 5 644 0 0,-87-1-400 0 0,3 3-312 0 0,0 3 0 0 0,-1 1 0 0 0,0 2 0 0 0,0 2 0 0 0,73 33 0 0 0,-103-41-63 0 0,-12-5-130 0 0,-8-6-182 0 0,-12-5-390 0 0,9 7 335 0 0,-1 1-1 0 0,0 1 1 0 0,0 0-1 0 0,0 0 1 0 0,0 1-1 0 0,0 1 1 0 0,-21 0-1 0 0,-14 5-3741 0 0,-1 4-2688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4:23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4092 0 0,'0'0'11307'0'0,"0"-11"-6417"0"0,3 59-4583 0 0,2 1 1 0 0,22 95 0 0 0,4 26-409 0 0,-30-163 2038 0 0,1-17-1155 0 0,-2 1-774 0 0,1 0 1 0 0,0 0 0 0 0,1 0 0 0 0,-1 1-1 0 0,5-9 1 0 0,1 2-16 0 0,2 1 0 0 0,0 1-1 0 0,0-1 1 0 0,21-20 0 0 0,-26 29-2 0 0,1 0 1 0 0,1 0 0 0 0,-1 0-1 0 0,0 1 1 0 0,1 0 0 0 0,0 0-1 0 0,0 0 1 0 0,0 1 0 0 0,1-1-1 0 0,-1 2 1 0 0,1-1 0 0 0,0 1-1 0 0,10-2 1 0 0,-16 4 9 0 0,0 0 1 0 0,1 0 0 0 0,-1 1-1 0 0,1-1 1 0 0,-1 0-1 0 0,0 1 1 0 0,1 0-1 0 0,-1-1 1 0 0,0 1-1 0 0,0 0 1 0 0,0-1 0 0 0,1 1-1 0 0,-1 0 1 0 0,0 0-1 0 0,0 0 1 0 0,0 0-1 0 0,0 0 1 0 0,0 0 0 0 0,-1 0-1 0 0,1 0 1 0 0,0 1-1 0 0,0-1 1 0 0,-1 0-1 0 0,1 1 1 0 0,-1-1-1 0 0,1 0 1 0 0,-1 1 0 0 0,1-1-1 0 0,-1 0 1 0 0,0 1-1 0 0,0-1 1 0 0,0 3-1 0 0,4 52 198 0 0,-4-51-186 0 0,-7 183-54 0 0,6-187-17 0 0,1-1 1 0 0,0 1-1 0 0,0-1 0 0 0,0 1 1 0 0,0-1-1 0 0,0 1 0 0 0,0-1 1 0 0,0 0-1 0 0,0 1 0 0 0,0-1 1 0 0,1 1-1 0 0,-1-1 0 0 0,0 1 1 0 0,0-1-1 0 0,0 0 0 0 0,0 1 1 0 0,1-1-1 0 0,-1 1 0 0 0,0-1 1 0 0,0 0-1 0 0,1 1 0 0 0,-1-1 1 0 0,0 0-1 0 0,1 1 0 0 0,-1-1 1 0 0,0 0-1 0 0,1 0 0 0 0,-1 1 1 0 0,0-1-1 0 0,1 0 1 0 0,-1 0-1 0 0,1 1 0 0 0,8-7-7001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4:2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112 122 6625 0 0,'0'0'12786'0'0,"-2"9"-12331"0"0,-2 28-144 0 0,4-36-294 0 0,1 0 0 0 0,-1-1 0 0 0,0 1 0 0 0,0 0-1 0 0,0-1 1 0 0,0 1 0 0 0,0 0 0 0 0,1 0 0 0 0,-1-1 0 0 0,0 1 0 0 0,1 0-1 0 0,-1-1 1 0 0,0 1 0 0 0,1-1 0 0 0,-1 1 0 0 0,1 0 0 0 0,-1-1 0 0 0,1 1-1 0 0,-1-1 1 0 0,1 1 0 0 0,0-1 0 0 0,-1 0 0 0 0,1 1 0 0 0,-1-1 0 0 0,1 1-1 0 0,0-1 1 0 0,-1 0 0 0 0,1 0 0 0 0,0 1 0 0 0,0-1 0 0 0,-1 0-1 0 0,1 0 1 0 0,0 0 0 0 0,-1 0 0 0 0,1 0 0 0 0,0 0 0 0 0,0 0 0 0 0,-1 0-1 0 0,1 0 1 0 0,0 0 0 0 0,0 0 0 0 0,-1-1 0 0 0,1 1 0 0 0,0 0 0 0 0,-1 0-1 0 0,1-1 1 0 0,0 1 0 0 0,-1 0 0 0 0,2-1 0 0 0,29-16 1014 0 0,-20 7-619 0 0,0-1-1 0 0,-1 0 1 0 0,14-21-1 0 0,-21 27-257 0 0,0 1 0 0 0,0-1 0 0 0,-1 0 0 0 0,1-1-1 0 0,-1 1 1 0 0,0 0 0 0 0,0-1 0 0 0,-1 1 0 0 0,1-1 0 0 0,-1 1-1 0 0,-1-1 1 0 0,1-10 0 0 0,-1 15-114 0 0,-1 0-1 0 0,0-1 1 0 0,1 1-1 0 0,-1 0 1 0 0,0 0-1 0 0,0 0 1 0 0,0-1 0 0 0,0 1-1 0 0,0 0 1 0 0,0 0-1 0 0,0 0 1 0 0,0 0-1 0 0,0 1 1 0 0,0-1-1 0 0,0 0 1 0 0,-1 0 0 0 0,1 1-1 0 0,0-1 1 0 0,-1 1-1 0 0,1-1 1 0 0,0 1-1 0 0,-1-1 1 0 0,1 1 0 0 0,-1 0-1 0 0,1 0 1 0 0,0-1-1 0 0,-1 1 1 0 0,1 0-1 0 0,-1 1 1 0 0,1-1-1 0 0,-1 0 1 0 0,1 0 0 0 0,-1 1-1 0 0,0-1 1 0 0,-52 12 207 0 0,40-6-225 0 0,1 1 1 0 0,-1 0-1 0 0,2 1 1 0 0,-24 18 0 0 0,30-21-434 0 0,0 0 0 0 0,0 1 0 0 0,1 0 1 0 0,-1-1-1 0 0,1 2 0 0 0,1-1 0 0 0,-1 0 1 0 0,1 1-1 0 0,0 0 0 0 0,-6 14 0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1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0 343 6401 0 0,'0'0'8705'0'0,"13"-7"-8093"0"0,30-20 282 0 0,-1-2 0 0 0,-1-1 0 0 0,46-46 0 0 0,-75 64-1002 0 0,48-54 442 0 0,-56 62-620 0 0,-1-1-1 0 0,1 0 1 0 0,-1 0 0 0 0,-1 0 0 0 0,1-1 0 0 0,-1 1 0 0 0,0-1-1 0 0,0 1 1 0 0,0-1 0 0 0,-1 0 0 0 0,0 1 0 0 0,1-9-1 0 0,-4 4-2896 0 0,-9 2-2524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2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7597 0 0,'0'0'7916'0'0,"28"76"-7528"0"0,-16-58-136 0 0,1 4-100 0 0,3-3-63 0 0,-1-1-81 0 0,3 0-8 0 0,-1 0 0 0 0,4-2-569 0 0,-3-2-275 0 0,-1 2-728 0 0,-4-6-2384 0 0,5-4-3177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2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 4396 0 0,'0'0'9048'0'0,"-1"12"-8273"0"0,-5 34-313 0 0,6-44-441 0 0,0 0-1 0 0,0 0 1 0 0,0 0-1 0 0,0 0 1 0 0,0-1-1 0 0,1 1 1 0 0,-1 0 0 0 0,1 0-1 0 0,-1 0 1 0 0,1 0-1 0 0,0-1 1 0 0,0 1-1 0 0,0 0 1 0 0,0 0-1 0 0,0-1 1 0 0,0 1-1 0 0,0-1 1 0 0,0 1-1 0 0,1-1 1 0 0,-1 0-1 0 0,1 1 1 0 0,-1-1-1 0 0,1 0 1 0 0,-1 0-1 0 0,1 0 1 0 0,0 0 0 0 0,-1 0-1 0 0,1 0 1 0 0,0-1-1 0 0,0 1 1 0 0,0-1-1 0 0,0 1 1 0 0,2-1-1 0 0,5 2 102 0 0,0-1-1 0 0,0 0 1 0 0,0 0-1 0 0,17-2 0 0 0,-26 1-109 0 0,3-1 65 0 0,1 1-1 0 0,-1-1 0 0 0,0 0 1 0 0,1 0-1 0 0,-1 0 1 0 0,0 0-1 0 0,0-1 0 0 0,0 1 1 0 0,0-1-1 0 0,0 0 1 0 0,0 1-1 0 0,-1-2 0 0 0,1 1 1 0 0,-1 0-1 0 0,1 0 1 0 0,-1-1-1 0 0,0 1 0 0 0,0-1 1 0 0,0 0-1 0 0,0 0 1 0 0,1-3-1 0 0,-2 5-35 0 0,0-1-1 0 0,0 0 0 0 0,-1 1 1 0 0,1-1-1 0 0,-1 0 1 0 0,1 1-1 0 0,-1-1 1 0 0,0 0-1 0 0,1 0 0 0 0,-1 1 1 0 0,0-1-1 0 0,0 0 1 0 0,-1 0-1 0 0,1 1 1 0 0,0-1-1 0 0,0 0 1 0 0,-1 0-1 0 0,1 1 0 0 0,-1-1 1 0 0,0 0-1 0 0,1 1 1 0 0,-1-1-1 0 0,0 1 1 0 0,0-1-1 0 0,0 1 1 0 0,0-1-1 0 0,0 1 0 0 0,0 0 1 0 0,-1-1-1 0 0,1 1 1 0 0,0 0-1 0 0,-1 0 1 0 0,1 0-1 0 0,-1 0 0 0 0,1 0 1 0 0,-1 0-1 0 0,1 0 1 0 0,-1 1-1 0 0,0-1 1 0 0,-2 0-1 0 0,-2-1-97 0 0,0 0 0 0 0,0 1-1 0 0,0-1 1 0 0,0 1 0 0 0,0 1 0 0 0,-1-1 0 0 0,1 1-1 0 0,0 0 1 0 0,-9 1 0 0 0,-31 12-4919 0 0,33-8-1176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1 273 3436 0 0,'0'0'11349'0'0,"71"-67"-10093"0"0,-48 49-299 0 0,5-4-337 0 0,0-4-236 0 0,-3 4-124 0 0,6-3-124 0 0,-8 5-92 0 0,0 0-44 0 0,-5 4-112 0 0,-6 2-740 0 0,-9 4-333 0 0,-3 4-747 0 0,-8 0-3656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3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8293 0 0,'0'0'7804'0'0,"46"68"-7247"0"0,-28-49-161 0 0,-5 3-160 0 0,7-2-124 0 0,-2 2-112 0 0,5-6-4 0 0,-3 2-356 0 0,3-4-569 0 0,-3-2-431 0 0,-7-4-968 0 0,5-3-3400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7901 0 0,'0'0'5704'0'0,"15"74"-6444"0"0,-10-66-1932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3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1 242 4456 0 0,'0'0'10539'0'0,"12"-8"-9709"0"0,27-21-207 0 0,-1 0 0 0 0,48-49 1 0 0,-72 63-1185 0 0,0-1 1 0 0,18-26 0 0 0,-32 41 349 0 0,1 0 0 0 0,-1 0 0 0 0,1 1 0 0 0,-1-1 0 0 0,0 0 0 0 0,1 0 0 0 0,-1 0 0 0 0,0 0 0 0 0,1 0 0 0 0,-1 0 0 0 0,0 0 0 0 0,0 0 0 0 0,0 0 0 0 0,0 0 0 0 0,0 0 0 0 0,0 0-1 0 0,0 1 1 0 0,-1-3 0 0 0,-3-3-4592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2:43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87 184 0 0,'0'0'10572'0'0,"-2"-8"-10019"0"0,-7-26 6 0 0,9 34-500 0 0,0-1 0 0 0,0 1 0 0 0,0 0 0 0 0,0-1 0 0 0,-1 1 0 0 0,1 0 0 0 0,0-1 0 0 0,0 1 0 0 0,0 0 0 0 0,0-1 0 0 0,-1 1 0 0 0,1 0 0 0 0,0 0 0 0 0,0-1 0 0 0,-1 1 0 0 0,1 0 0 0 0,0 0 0 0 0,0-1 0 0 0,-1 1 0 0 0,1 0-1 0 0,0 0 1 0 0,-1 0 0 0 0,1 0 0 0 0,0-1 0 0 0,-1 1 0 0 0,1 0 0 0 0,0 0 0 0 0,-1 0 0 0 0,1 0 0 0 0,0 0 0 0 0,-1 0 0 0 0,1 0 0 0 0,0 0 0 0 0,-1 0 0 0 0,1 0 0 0 0,-1 0 0 0 0,1 0 0 0 0,0 0 0 0 0,-1 0 0 0 0,1 0 0 0 0,0 1 0 0 0,-1-1-1 0 0,1 0 1 0 0,0 0 0 0 0,-1 0 0 0 0,1 0 0 0 0,0 1 0 0 0,0-1 0 0 0,-1 0 0 0 0,1 0 0 0 0,0 1 0 0 0,0-1 0 0 0,-1 0 0 0 0,1 0 0 0 0,0 1 0 0 0,0-1 0 0 0,0 0 0 0 0,-1 1 0 0 0,1-1 0 0 0,0 1 0 0 0,-15 20 442 0 0,14-19-108 0 0,-1 0-266 0 0,0 0-1 0 0,0 0 0 0 0,1 1 0 0 0,-1-1 0 0 0,1 1 0 0 0,-1-1 0 0 0,1 1 0 0 0,0-1 0 0 0,0 1 0 0 0,0 0 0 0 0,1-1 0 0 0,-1 1 0 0 0,0 4 0 0 0,1-7-106 0 0,1 1 0 0 0,-1-1 1 0 0,1 0-1 0 0,-1 1 0 0 0,1-1 0 0 0,-1 0 1 0 0,1 0-1 0 0,-1 0 0 0 0,1 1 1 0 0,-1-1-1 0 0,1 0 0 0 0,-1 0 1 0 0,1 0-1 0 0,-1 0 0 0 0,1 0 1 0 0,-1 0-1 0 0,1 0 0 0 0,-1 0 0 0 0,1 0 1 0 0,-1 0-1 0 0,1-1 0 0 0,-1 1 1 0 0,1 0-1 0 0,-1 0 0 0 0,1 0 1 0 0,-1 0-1 0 0,1-1 0 0 0,-1 1 1 0 0,0 0-1 0 0,1-1 0 0 0,-1 1 0 0 0,1-1 1 0 0,16-7 484 0 0,-13 6-450 0 0,0-1 1 0 0,0 1-1 0 0,-1-1 0 0 0,1 0 0 0 0,-1 0 1 0 0,0 0-1 0 0,0 0 0 0 0,0-1 1 0 0,0 1-1 0 0,-1-1 0 0 0,1 0 0 0 0,-1 0 1 0 0,0 0-1 0 0,0 0 0 0 0,0 0 1 0 0,-1 0-1 0 0,0-1 0 0 0,0 1 0 0 0,0 0 1 0 0,1-9-1 0 0,-2 12-43 0 0,0 0 1 0 0,-1 0-1 0 0,1 1 1 0 0,0-1-1 0 0,-1 0 1 0 0,1 1 0 0 0,-1-1-1 0 0,1 0 1 0 0,0 1-1 0 0,-1-1 1 0 0,1 1-1 0 0,-1-1 1 0 0,0 1-1 0 0,1-1 1 0 0,-1 1-1 0 0,1-1 1 0 0,-1 1-1 0 0,0-1 1 0 0,1 1-1 0 0,-1 0 1 0 0,0 0-1 0 0,0-1 1 0 0,1 1-1 0 0,-1 0 1 0 0,0 0-1 0 0,0 0 1 0 0,1 0 0 0 0,-1-1-1 0 0,0 1 1 0 0,0 0-1 0 0,1 1 1 0 0,-1-1-1 0 0,0 0 1 0 0,0 0-1 0 0,1 0 1 0 0,-1 0-1 0 0,0 1 1 0 0,0-1-1 0 0,1 0 1 0 0,-1 0-1 0 0,0 1 1 0 0,1-1-1 0 0,-1 1 1 0 0,0-1-1 0 0,1 1 1 0 0,-2 0-1 0 0,-32 20 105 0 0,29-15-82 0 0,-1-1 0 0 0,1 1 0 0 0,-1 0-1 0 0,2 0 1 0 0,-1 0 0 0 0,1 1 0 0 0,0 0-1 0 0,0 0 1 0 0,-3 9 0 0 0,6-13-171 0 0,0 1 1 0 0,0-1-1 0 0,0 0 1 0 0,0 1-1 0 0,1-1 1 0 0,0 0-1 0 0,-1 1 1 0 0,1-1-1 0 0,1 1 1 0 0,-1 4-1 0 0,1-6-238 0 0,0 0 1 0 0,-1 1-1 0 0,1-1 1 0 0,0 0-1 0 0,0 0 0 0 0,0 0 1 0 0,1 0-1 0 0,-1 0 1 0 0,0 0-1 0 0,1 0 0 0 0,-1 0 1 0 0,1 0-1 0 0,0-1 0 0 0,0 1 1 0 0,-1 0-1 0 0,4 1 1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4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7097 0 0,'0'0'8588'0'0,"48"73"-7984"0"0,-32-55-255 0 0,1 4-221 0 0,1-4-120 0 0,3 4-8 0 0,-4-2-433 0 0,6-3-651 0 0,-7-5-868 0 0,2 0-3188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4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5004 0 0,'0'0'7377'0'0,"2"-3"-7124"0"0,3-2-88 0 0,0 0-1 0 0,1 0 1 0 0,-1 1 0 0 0,1 0-1 0 0,0 0 1 0 0,0 0 0 0 0,8-4-1 0 0,-12 7-134 0 0,0 0 0 0 0,0 0 0 0 0,0 0 0 0 0,-1 0 0 0 0,1 0 0 0 0,0 1 0 0 0,0-1-1 0 0,0 1 1 0 0,0-1 0 0 0,0 1 0 0 0,1 0 0 0 0,-1-1 0 0 0,0 1 0 0 0,0 0 0 0 0,0 0 0 0 0,0 1-1 0 0,0-1 1 0 0,0 0 0 0 0,0 1 0 0 0,0-1 0 0 0,0 1 0 0 0,0 0 0 0 0,0 0 0 0 0,0-1 0 0 0,0 1 0 0 0,0 1-1 0 0,-1-1 1 0 0,1 0 0 0 0,0 0 0 0 0,2 3 0 0 0,-3-1 18 0 0,0-1 1 0 0,0 1-1 0 0,0 0 1 0 0,-1 0-1 0 0,1-1 0 0 0,-1 1 1 0 0,0 0-1 0 0,1-1 1 0 0,-1 1-1 0 0,-1 0 0 0 0,1 0 1 0 0,0 0-1 0 0,-1-1 1 0 0,1 1-1 0 0,-1 0 0 0 0,0-1 1 0 0,0 1-1 0 0,0-1 1 0 0,0 1-1 0 0,-3 4 1 0 0,-30 48 670 0 0,26-45-404 0 0,6-8-167 0 0,-1 1 0 0 0,1-1 0 0 0,0 1 0 0 0,0 0 0 0 0,0 0 0 0 0,0 0 0 0 0,1 0 0 0 0,-1 0 0 0 0,1 0 0 0 0,-1 1 0 0 0,0 3 0 0 0,3-6-151 0 0,0 0 1 0 0,-1 0-1 0 0,1-1 1 0 0,0 1-1 0 0,0 0 1 0 0,-1 0-1 0 0,1-1 1 0 0,0 1-1 0 0,0-1 1 0 0,0 1-1 0 0,0-1 0 0 0,0 1 1 0 0,0-1-1 0 0,0 1 1 0 0,0-1-1 0 0,0 0 1 0 0,0 0-1 0 0,0 1 1 0 0,0-1-1 0 0,0 0 1 0 0,0 0-1 0 0,0 0 0 0 0,2 0 1 0 0,29 1 82 0 0,-31-1-84 0 0,78 5-2406 0 0,-25 7-7105 0 0,-30-5 2764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5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0 252 612 0 0,'0'0'15387'0'0,"12"-9"-14558"0"0,27-18-361 0 0,186-146 1664 0 0,-223 171-2390 0 0,17-17-153 0 0,-19 18 214 0 0,1 1 1 0 0,-1-1-1 0 0,1 1 1 0 0,0-1-1 0 0,-1 0 1 0 0,0 1-1 0 0,1-1 0 0 0,-1 0 1 0 0,1 1-1 0 0,-1-1 1 0 0,0 0-1 0 0,1 0 1 0 0,-1 1-1 0 0,0-1 1 0 0,0 0-1 0 0,0 0 0 0 0,0 1 1 0 0,1-1-1 0 0,-1 0 1 0 0,0 0-1 0 0,0 0 1 0 0,-1 1-1 0 0,1-1 0 0 0,0 0 1 0 0,0 0-1 0 0,0 0 1 0 0,-1 0-1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5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8765 0 0,'0'0'9085'0'0,"54"71"-8529"0"0,-34-49-296 0 0,-2-2-164 0 0,5 2-84 0 0,0 2-12 0 0,2-1 0 0 0,-2-3-580 0 0,0-2-708 0 0,-5 0-533 0 0,-3-6-3239 0 0,-2-4-3865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5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9545 0 0,'0'0'6462'0'0,"11"-6"-6346"0"0,1 0-117 0 0,53-27 108 0 0,-59 31-112 0 0,0-1-1 0 0,0 1 1 0 0,0 0 0 0 0,1 0 0 0 0,-1 1-1 0 0,0 0 1 0 0,1 0 0 0 0,-1 1-1 0 0,12 0 1 0 0,-16 0 11 0 0,-1 0-1 0 0,1 1 1 0 0,-1-1-1 0 0,1 0 1 0 0,0 1-1 0 0,-1 0 1 0 0,1-1-1 0 0,-1 1 1 0 0,0 0-1 0 0,1 0 1 0 0,-1 0 0 0 0,0 0-1 0 0,1 0 1 0 0,-1 0-1 0 0,0 0 1 0 0,0 0-1 0 0,0 0 1 0 0,0 1-1 0 0,0-1 1 0 0,0 0-1 0 0,0 1 1 0 0,0-1-1 0 0,-1 1 1 0 0,1-1-1 0 0,0 1 1 0 0,-1-1 0 0 0,0 1-1 0 0,1-1 1 0 0,-1 1-1 0 0,0 0 1 0 0,0-1-1 0 0,1 1 1 0 0,-1-1-1 0 0,-1 1 1 0 0,1 0-1 0 0,0 2 1 0 0,-2 7 270 0 0,0-1-1 0 0,0 1 1 0 0,-1-1 0 0 0,-6 15 0 0 0,3-10 304 0 0,8-13-592 0 0,1-1 0 0 0,-1 0 0 0 0,1 0 0 0 0,-1 0 0 0 0,1-1 1 0 0,0 1-1 0 0,-1 0 0 0 0,1-1 0 0 0,0 0 0 0 0,-1 0 0 0 0,1 1 0 0 0,0-1 0 0 0,-1-1 0 0 0,1 1 0 0 0,2-1 0 0 0,17 2 24 0 0,-20-1 5 0 0,0 1 0 0 0,1-1 0 0 0,-1 1 1 0 0,0 0-1 0 0,0 0 0 0 0,0 0 0 0 0,1 0 0 0 0,-1 0 0 0 0,0 0 0 0 0,0 1 0 0 0,-1-1 1 0 0,1 1-1 0 0,0-1 0 0 0,0 1 0 0 0,-1 0 0 0 0,1-1 0 0 0,-1 1 0 0 0,1 0 1 0 0,-1 0-1 0 0,0 0 0 0 0,0 0 0 0 0,0 0 0 0 0,0 0 0 0 0,0 1 0 0 0,0-1 1 0 0,-1 0-1 0 0,1 0 0 0 0,-1 1 0 0 0,0-1 0 0 0,1 0 0 0 0,-1 1 0 0 0,0-1 0 0 0,0 1 1 0 0,0-1-1 0 0,-1 0 0 0 0,1 1 0 0 0,-1-1 0 0 0,1 0 0 0 0,-1 0 0 0 0,0 1 1 0 0,0-1-1 0 0,-1 2 0 0 0,0 1 69 0 0,0 1 0 0 0,-1-1 0 0 0,1 0 0 0 0,-1 0 0 0 0,0 0 0 0 0,-1 0 0 0 0,1 0 1 0 0,-1-1-1 0 0,0 0 0 0 0,0 1 0 0 0,-1-2 0 0 0,1 1 0 0 0,-1 0 0 0 0,0-1 0 0 0,0 0 0 0 0,-8 4 0 0 0,6-5-110 0 0,0 0-1 0 0,0 0 1 0 0,0-1 0 0 0,-1 0-1 0 0,1 0 1 0 0,0-1-1 0 0,-1 0 1 0 0,1 0-1 0 0,-9-2 1 0 0,11 1-783 0 0,0 0 0 0 0,0 0-1 0 0,1 0 1 0 0,-1-1 0 0 0,1 0-1 0 0,-1 0 1 0 0,1 0 0 0 0,0-1 0 0 0,-6-3-1 0 0,-7-9-6740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6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1 281 1840 0 0,'0'0'14738'0'0,"2"-7"-14267"0"0,13-11 224 0 0,0 0 1 0 0,2 2-1 0 0,28-24 0 0 0,4-2-172 0 0,-3 0-280 0 0,-22 22-624 0 0,-2-1 1 0 0,24-28 0 0 0,-46 49 351 0 0,3-6-2538 0 0,-11 5-3769 0 0,-16 1-3731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6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4728 0 0,'0'0'13372'0'0,"9"11"-12696"0"0,17 20-171 0 0,1-1 0 0 0,2-2 0 0 0,56 45 1 0 0,-68-62-995 0 0,35 24 1278 0 0,-31-15-2928 0 0,-9 1-4164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6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8837 0 0,'0'0'10079'0'0,"0"12"-10000"0"0,-19 112-27 0 0,18-123-69 0 0,1 1-1 0 0,-1-1 1 0 0,1 1-1 0 0,0 0 1 0 0,0-1-1 0 0,0 1 1 0 0,0 0 0 0 0,0-1-1 0 0,0 1 1 0 0,0-1-1 0 0,0 1 1 0 0,1 0-1 0 0,-1-1 1 0 0,1 1-1 0 0,-1-1 1 0 0,1 1 0 0 0,-1-1-1 0 0,1 1 1 0 0,0-1-1 0 0,0 0 1 0 0,0 1-1 0 0,0-1 1 0 0,0 0 0 0 0,0 0-1 0 0,0 1 1 0 0,0-1-1 0 0,1 0 1 0 0,-1 0-1 0 0,0 0 1 0 0,1 0-1 0 0,-1-1 1 0 0,0 1 0 0 0,1 0-1 0 0,2 0 1 0 0,1 0-108 0 0,1 0-1 0 0,0-1 1 0 0,0 1 0 0 0,0-1 0 0 0,0-1 0 0 0,0 1 0 0 0,0-1-1 0 0,8-2 1 0 0,13-4-1220 0 0,-10-1-2504 0 0,-12 3-718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7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10093 0 0,'0'0'10457'0'0,"2"87"-10065"0"0,-2-67-296 0 0,0 0-96 0 0,-2 0-40 0 0,2-6-460 0 0,-3 2-636 0 0,3-4-816 0 0,-2-6-3117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7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1 230 4652 0 0,'0'0'11832'0'0,"13"-8"-10970"0"0,65-47-447 0 0,80-71 1 0 0,-144 108-1261 0 0,-9 7-1147 0 0,-8 3-4469 0 0,-10 4-1066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23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1 689 1228 0 0,'0'0'7323'0'0,"1"11"-6791"0"0,2 10-220 0 0,0 0-1 0 0,2 0 1 0 0,0 0 0 0 0,2-1-1 0 0,13 30 1 0 0,-6-26-32 0 0,1-1 1 0 0,1 0-1 0 0,1-1 1 0 0,1-1-1 0 0,1-1 0 0 0,0 0 1 0 0,2-1-1 0 0,0-2 0 0 0,47 31 1 0 0,14-1 407 0 0,136 58 1 0 0,-210-102-672 0 0,1282 486 267 0 0,-291-215 221 0 0,20-94-310 0 0,-221-81-56 0 0,962-5 1 0 0,-481-115 32 0 0,-6-82-49 0 0,-665 15 276 0 0,1088-304-1 0 0,-807 102-26 0 0,333-103 46 0 0,383-204 724 0 0,-1552 575-1131 0 0,311-135 14 0 0,-265 109 110 0 0,146-95 0 0 0,-237 137-136 0 0,5-3 33 0 0,0 1-1 0 0,21-21 0 0 0,-32 28-25 0 0,0-1-1 0 0,-1 1 1 0 0,1-1 0 0 0,-1 1 0 0 0,1-1-1 0 0,-1 1 1 0 0,0-1 0 0 0,0 0 0 0 0,0 1-1 0 0,0-1 1 0 0,0 0 0 0 0,0 0 0 0 0,0 0-1 0 0,0 0 1 0 0,-1 0 0 0 0,1 0-1 0 0,-1 0 1 0 0,1 0 0 0 0,-1 0 0 0 0,0 0-1 0 0,0-1 1 0 0,0 1 0 0 0,0 0 0 0 0,0 0-1 0 0,-1 0 1 0 0,1 0 0 0 0,0 0 0 0 0,-1 0-1 0 0,-1-4 1 0 0,2 6-13 0 0,0 0 0 0 0,0 0 0 0 0,-1-1 0 0 0,1 1 0 0 0,0 0 0 0 0,0 0 0 0 0,0-1 0 0 0,0 1 0 0 0,0 0-1 0 0,0 0 1 0 0,0-1 0 0 0,0 1 0 0 0,0 0 0 0 0,0 0 0 0 0,0-1 0 0 0,0 1 0 0 0,0 0 0 0 0,0 0 0 0 0,0-1 0 0 0,1 1 0 0 0,-1 0 0 0 0,0 0-1 0 0,0 0 1 0 0,0-1 0 0 0,0 1 0 0 0,0 0 0 0 0,0 0 0 0 0,1 0 0 0 0,-1-1 0 0 0,0 1 0 0 0,0 0 0 0 0,0 0 0 0 0,1 0 0 0 0,-1 0 0 0 0,0 0 0 0 0,0-1-1 0 0,0 1 1 0 0,1 0 0 0 0,-1 0 0 0 0,0 0 0 0 0,0 0 0 0 0,1 0 0 0 0,-1 0 0 0 0,0 0 0 0 0,0 0 0 0 0,1 0 0 0 0,-1 0 0 0 0,0 0 0 0 0,1 0-1 0 0,15-2-481 0 0,-13 2-1240 0 0,-15-3-2073 0 0,-7 0-3416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8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9293 0 0,'0'0'8241'0'0,"36"73"-7793"0"0,-26-57-288 0 0,8-2-156 0 0,-3 0-4 0 0,3 0 0 0 0,0 2-48 0 0,0-3-584 0 0,2-1-617 0 0,-10-4-847 0 0,1 2-4072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8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9549 0 0,'0'0'5411'0'0,"-3"13"-5226"0"0,-4 16-264 0 0,1 1 0 0 0,2 0 0 0 0,-1 33 0 0 0,31-84 601 0 0,-5 4-263 0 0,39-28-39 0 0,-56 42-237 0 0,-1 1 0 0 0,1-1 0 0 0,0 1 0 0 0,1 1-1 0 0,-1-1 1 0 0,0 0 0 0 0,0 1 0 0 0,1 0 0 0 0,-1 0 0 0 0,1 0 0 0 0,-1 1-1 0 0,1 0 1 0 0,5 0 0 0 0,-9 0 20 0 0,0 1 1 0 0,0-1-1 0 0,0 1 0 0 0,1-1 0 0 0,-1 1 1 0 0,0 0-1 0 0,0 0 0 0 0,-1 0 1 0 0,1-1-1 0 0,0 1 0 0 0,0 0 0 0 0,0 0 1 0 0,0 0-1 0 0,-1 0 0 0 0,1 0 1 0 0,-1 1-1 0 0,1-1 0 0 0,-1 0 0 0 0,1 0 1 0 0,-1 0-1 0 0,1 0 0 0 0,-1 1 1 0 0,0-1-1 0 0,0 0 0 0 0,0 0 0 0 0,1 1 1 0 0,-1-1-1 0 0,0 0 0 0 0,-1 0 1 0 0,1 1-1 0 0,0-1 0 0 0,-1 2 0 0 0,-8 39 448 0 0,5-33-229 0 0,0-1-1 0 0,-1-1 1 0 0,0 1-1 0 0,-1-1 1 0 0,0 0-1 0 0,0 0 0 0 0,-13 10 1 0 0,16-14-349 0 0,-1 0 0 0 0,0 0-1 0 0,0 0 1 0 0,0 0 0 0 0,0-1 0 0 0,0 0 0 0 0,0 1 0 0 0,-1-2 0 0 0,1 1-1 0 0,-1 0 1 0 0,0-1 0 0 0,1 0 0 0 0,-1 0 0 0 0,0-1 0 0 0,0 1 0 0 0,-6-1-1 0 0,3-3-3071 0 0,-4-8-3380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8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7461 0 0,'0'0'10985'0'0,"77"-36"-10973"0"0,-52 26-12 0 0,6 2-864 0 0,-3 2-497 0 0,-5 0-823 0 0,5-2-4120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9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0 316 3132 0 0,'0'0'10875'0'0,"11"-8"-9843"0"0,69-53 1058 0 0,129-127-1 0 0,-206 184-2370 0 0,0 1 1 0 0,0 0-1 0 0,-1-1 1 0 0,1 0-1 0 0,-1 1 1 0 0,0-1-1 0 0,0 0 1 0 0,0 0-1 0 0,0 0 1 0 0,-1-1-1 0 0,1 1 1 0 0,0-7-1 0 0,-17 9-9473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9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7841 0 0,'0'0'10311'0'0,"11"7"-9645"0"0,9 7-494 0 0,27 16 842 0 0,73 63 1 0 0,-90-66-987 0 0,3 3-1034 0 0,-15-9-3529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20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7081 0 0,'0'0'10752'0'0,"-6"-1"-10531"0"0,2 2-194 0 0,-1-1 0 0 0,0 1 0 0 0,0 0 0 0 0,0 0 0 0 0,0 0 0 0 0,1 1 0 0 0,-1 0 0 0 0,0 0 0 0 0,1 0 0 0 0,0 0 0 0 0,-1 1 0 0 0,1 0 0 0 0,0 0 0 0 0,0 0 0 0 0,1 0 0 0 0,-1 0 0 0 0,1 1 0 0 0,-1 0 0 0 0,1 0 0 0 0,-3 5 0 0 0,-4 5-42 0 0,0 1 0 0 0,1 0 0 0 0,-10 24 0 0 0,17-34-36 0 0,-1 1 0 0 0,1 0 0 0 0,0 0 0 0 0,0 0 0 0 0,1 0 0 0 0,0 0 0 0 0,0 0 0 0 0,1 0 0 0 0,-1 1 0 0 0,1-1 0 0 0,1 0 0 0 0,-1 0 0 0 0,2 9 0 0 0,-1-13 21 0 0,1-1 0 0 0,-1 1-1 0 0,0 0 1 0 0,0-1 0 0 0,1 1 0 0 0,-1-1 0 0 0,1 0-1 0 0,0 1 1 0 0,-1-1 0 0 0,1 0 0 0 0,0 0 0 0 0,-1 0-1 0 0,1 0 1 0 0,0 0 0 0 0,0 0 0 0 0,0-1 0 0 0,0 1 0 0 0,0 0-1 0 0,0-1 1 0 0,0 0 0 0 0,0 0 0 0 0,0 1 0 0 0,0-1-1 0 0,0 0 1 0 0,1-1 0 0 0,-1 1 0 0 0,0 0 0 0 0,2-1-1 0 0,3 0 42 0 0,0 1-1 0 0,1-2 0 0 0,-1 1 1 0 0,0-1-1 0 0,0 0 0 0 0,12-6 1 0 0,-17 8 21 0 0,-1-1 0 0 0,1 0 0 0 0,-1 1 1 0 0,1-1-1 0 0,-1 0 0 0 0,0 0 0 0 0,1 0 0 0 0,-1 0 1 0 0,0 0-1 0 0,0 0 0 0 0,1 0 0 0 0,-1-1 1 0 0,0 1-1 0 0,0 0 0 0 0,0-1 0 0 0,-1 1 1 0 0,1 0-1 0 0,0-1 0 0 0,-1 1 0 0 0,1-1 1 0 0,0-2-1 0 0,-1 2 2 0 0,0 1 0 0 0,-1 0 1 0 0,1 0-1 0 0,-1-1 0 0 0,1 1 0 0 0,-1 0 1 0 0,1 0-1 0 0,-1 0 0 0 0,0 0 0 0 0,1 0 0 0 0,-1 0 1 0 0,0 0-1 0 0,0 0 0 0 0,0 0 0 0 0,0 1 1 0 0,0-1-1 0 0,0 0 0 0 0,0 0 0 0 0,0 1 1 0 0,0-1-1 0 0,-2 0 0 0 0,-4-2 0 0 0,0 0 0 0 0,0 0-1 0 0,-1 0 1 0 0,1 1 0 0 0,-1 1-1 0 0,0-1 1 0 0,-12 0 0 0 0,18 2-104 0 0,-1 0 1 0 0,0 0-1 0 0,1 1 1 0 0,-1-1 0 0 0,0 1-1 0 0,1 0 1 0 0,-1-1-1 0 0,1 1 1 0 0,-1 0-1 0 0,1 1 1 0 0,-1-1-1 0 0,1 0 1 0 0,-3 3 0 0 0,-14 15-3426 0 0,11-11-689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25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82 330 196 0 0,'0'0'8730'0'0,"-41"28"-765"0"0,28-16-4499 0 0,27-21-2117 0 0,10-12-1137 0 0,19-16-24 0 0,-1-2 0 0 0,59-73 1 0 0,-80 82-26 0 0,-18 26 130 0 0,-15 21-156 0 0,-11 17-161 0 0,-2-1 0 0 0,-2-2-1 0 0,-1 0 1 0 0,-1-2 0 0 0,-2-1 0 0 0,0-2-1 0 0,-38 24 1 0 0,140-124 1490 0 0,63-44-984 0 0,93-87-412 0 0,-230 208-1238 0 0,-36 27-1779 0 0,7-9-7870 0 0,15-11 1201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25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1 980 0 0,'6'6'20883'0'0,"18"18"-19677"0"0,1-4-868 0 0,156 121 1486 0 0,-58-51-1391 0 0,-114-84-410 0 0,7 6 45 0 0,0-2 0 0 0,1 1 0 0 0,27 11-1 0 0,-44-22-245 0 0,-24-11-3734 0 0,1-5-4979 0 0,9 1 238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27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2508 0 0,'2'-3'17347'0'0,"0"0"-16439"0"0,52 40 1209 0 0,-37-28-1708 0 0,-1 2-1 0 0,28 24 1 0 0,0 4 51 0 0,2-2 1 0 0,58 36 0 0 0,-95-67-267 0 0,20 19-56 0 0,-24-20-132 0 0,0 0 0 0 0,0-1 1 0 0,0 0-1 0 0,1 0 1 0 0,-1 0-1 0 0,9 4 0 0 0,-27-16 112 0 0,0-1 0 0 0,0 0-1 0 0,0 0 1 0 0,1-2 0 0 0,1 1-1 0 0,-11-13 1 0 0,-15-13-316 0 0,20 20 140 0 0,-1 1 0 0 0,0 1-1 0 0,-1 1 1 0 0,-1 1-1 0 0,0 0 1 0 0,0 2-1 0 0,-1 0 1 0 0,0 1 0 0 0,-1 1-1 0 0,-34-7 1 0 0,55 14 52 0 0,0 1 0 0 0,0-1 1 0 0,0 0-1 0 0,0 1 0 0 0,1-1 0 0 0,-1 1 1 0 0,0-1-1 0 0,0 0 0 0 0,0 0 0 0 0,1 0 1 0 0,-1 1-1 0 0,1-1 0 0 0,-1 0 1 0 0,0 0-1 0 0,1 0 0 0 0,0 0 0 0 0,-1 0 1 0 0,1 0-1 0 0,-1 0 0 0 0,1 0 1 0 0,0 0-1 0 0,0 0 0 0 0,0 0 0 0 0,0 0 1 0 0,0 0-1 0 0,0 0 0 0 0,0 0 1 0 0,0 0-1 0 0,0 0 0 0 0,0-2 0 0 0,0 3 1 0 0,3 1-346 0 0,0 1 326 0 0,0 0-1 0 0,0-1 0 0 0,0 1 0 0 0,0 0 0 0 0,-1 0 1 0 0,1 1-1 0 0,-1-1 0 0 0,4 4 0 0 0,13 11 82 0 0,10-6-15 0 0,4 2-782 0 0,-18-1-3262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28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23 208 0 0,'0'0'13642'0'0,"30"0"-8190"0"0,-13 0-4523 0 0,5 1-635 0 0,-1-1-1 0 0,1-1 1 0 0,-1 0 0 0 0,0-2-1 0 0,0-1 1 0 0,27-8 0 0 0,-41 10-1236 0 0,-11 3-838 0 0,-12 4-7713 0 0,7-5 1617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24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23 3024 0 0,'0'0'10400'0'0,"5"-3"-9737"0"0,0 0-405 0 0,-3 3-143 0 0,0-1-1 0 0,0 0 1 0 0,-1 1 0 0 0,1-1-1 0 0,0 0 1 0 0,-1 0 0 0 0,1 0 0 0 0,-1-1-1 0 0,1 1 1 0 0,-1 0 0 0 0,1-1-1 0 0,1-2 1054 0 0,-24 4-500 0 0,-9 7-699 0 0,-50 17 0 0 0,-13 4 34 0 0,61-22 9 0 0,-19 6-48 0 0,0-2 0 0 0,-101 5 0 0 0,150-15 80 0 0,3 7-62 0 0,-1-1 126 0 0,1 1-1 0 0,0-1 1 0 0,0 0-1 0 0,1 0 1 0 0,0 0-1 0 0,0 0 0 0 0,1 0 1 0 0,-1 0-1 0 0,1 0 1 0 0,0-1-1 0 0,1 1 1 0 0,-1-1-1 0 0,1 0 1 0 0,0 0-1 0 0,1 0 0 0 0,-1-1 1 0 0,1 0-1 0 0,10 8 1 0 0,7 3 49 0 0,1-1 1 0 0,1-1 0 0 0,39 15-1 0 0,0 1-30 0 0,-94-51 586 0 0,30 22-708 0 0,0-1 0 0 0,0 1-1 0 0,1-1 1 0 0,-1 0 0 0 0,1 0-1 0 0,-1 1 1 0 0,1-1 0 0 0,-1 0-1 0 0,1 0 1 0 0,-1 0 0 0 0,1 1-1 0 0,-1-1 1 0 0,1 0 0 0 0,0 0-1 0 0,0 0 1 0 0,-1 0 0 0 0,1 0-1 0 0,0 0 1 0 0,0 0 0 0 0,0 0-1 0 0,0 0 1 0 0,0 0 0 0 0,0 0-1 0 0,0 0 1 0 0,1 1 0 0 0,-1-1-1 0 0,0 0 1 0 0,0 0 0 0 0,1 0 0 0 0,-1 0-1 0 0,0 0 1 0 0,1 0 0 0 0,-1 1-1 0 0,1-1 1 0 0,0 0 0 0 0,-1 0-1 0 0,1 1 1 0 0,-1-1 0 0 0,1 0-1 0 0,0 1 1 0 0,1-2 0 0 0,95-69 17 0 0,-71 55 15 0 0,-2-1 1 0 0,0-2-1 0 0,25-24 0 0 0,-48 43-31 0 0,-1-1 0 0 0,1 0 0 0 0,0 1 0 0 0,-1-1 0 0 0,1 1 0 0 0,0-1 0 0 0,-1 0 1 0 0,1 0-1 0 0,-1 1 0 0 0,1-1 0 0 0,-1 0 0 0 0,1 0 0 0 0,-1 0 0 0 0,0 0 0 0 0,1 0 0 0 0,-1 1 0 0 0,0-1 0 0 0,0 0 0 0 0,0 0 0 0 0,0 0 0 0 0,0-1 1 0 0,-14-3 58 0 0,-30 14-91 0 0,-91 46-30 0 0,119-48 24 0 0,0 2 0 0 0,0 0 0 0 0,1 1 0 0 0,0 0 0 0 0,-27 26 0 0 0,41-30-172 0 0,13-9 199 0 0,17-10 56 0 0,55-32-19 0 0,-60 33 32 0 0,-1 0 0 0 0,1-2 0 0 0,-2 0 0 0 0,32-27 0 0 0,-53 41-58 0 0,-1 0 0 0 0,0 0 1 0 0,1-1-1 0 0,-1 1 0 0 0,1 0 0 0 0,-1 0 0 0 0,0 0 0 0 0,1-1 0 0 0,-1 1 0 0 0,0 0 0 0 0,1 0 0 0 0,-1-1 0 0 0,0 1 0 0 0,1 0 1 0 0,-1-1-1 0 0,0 1 0 0 0,0 0 0 0 0,0-1 0 0 0,1 1 0 0 0,-1-1 0 0 0,0 1 0 0 0,0 0 0 0 0,0-1 0 0 0,0 1 0 0 0,1-1 0 0 0,-1 1 1 0 0,0 0-1 0 0,0-1 0 0 0,0 1 0 0 0,0-1 0 0 0,0 1 0 0 0,0-1 0 0 0,0 1 0 0 0,0 0 0 0 0,-1-1 0 0 0,1 1 0 0 0,0-1 0 0 0,0 1 1 0 0,0 0-1 0 0,0-1 0 0 0,0 1 0 0 0,-1-1 0 0 0,1 1 0 0 0,0 0 0 0 0,0-1 0 0 0,-1 1 0 0 0,-25-3 14 0 0,-34 14-102 0 0,33-4 54 0 0,-83 28-59 0 0,101-31 48 0 0,-1 0 0 0 0,1 0 0 0 0,0 1-1 0 0,0 1 1 0 0,1-1 0 0 0,-1 1 0 0 0,1 1 0 0 0,-12 11 0 0 0,20-18 33 0 0,0 0 1 0 0,0 0 0 0 0,0 1-1 0 0,-1-1 1 0 0,1 0-1 0 0,0 0 1 0 0,0 0-1 0 0,0 0 1 0 0,0 0-1 0 0,0 0 1 0 0,0 0 0 0 0,-1 0-1 0 0,1 1 1 0 0,0-1-1 0 0,0 0 1 0 0,0 0-1 0 0,0 0 1 0 0,0 0-1 0 0,0 0 1 0 0,0 1 0 0 0,0-1-1 0 0,0 0 1 0 0,0 0-1 0 0,0 0 1 0 0,0 0-1 0 0,0 1 1 0 0,0-1-1 0 0,0 0 1 0 0,0 0 0 0 0,0 0-1 0 0,0 0 1 0 0,0 1-1 0 0,0-1 1 0 0,0 0-1 0 0,0 0 1 0 0,0 0-1 0 0,0 0 1 0 0,0 0 0 0 0,0 1-1 0 0,0-1 1 0 0,0 0-1 0 0,0 0 1 0 0,0 0-1 0 0,1 0 1 0 0,-1 0-1 0 0,0 1 1 0 0,0-1 0 0 0,0 0-1 0 0,0 0 1 0 0,0 0-1 0 0,0 0 1 0 0,1 0-1 0 0,12 0-54 0 0,15-9 113 0 0,-15 3 20 0 0,5-3 279 0 0,-1 0 1 0 0,1-1-1 0 0,-2-1 0 0 0,1-1 1 0 0,-2 0-1 0 0,20-18 0 0 0,-62 32 91 0 0,10 5-458 0 0,0 0 0 0 0,1 1 0 0 0,-1 1 0 0 0,2 1 0 0 0,-1 0 0 0 0,1 1 0 0 0,-19 18 0 0 0,22-10-114 0 0,13-18 123 0 0,-1-1 0 0 0,0 0 1 0 0,0 1-1 0 0,0-1 0 0 0,0 0 0 0 0,0 1 0 0 0,1-1 1 0 0,-1 0-1 0 0,0 1 0 0 0,0-1 0 0 0,0 0 0 0 0,1 0 1 0 0,-1 1-1 0 0,0-1 0 0 0,0 0 0 0 0,1 0 0 0 0,-1 0 1 0 0,0 1-1 0 0,1-1 0 0 0,-1 0 0 0 0,0 0 0 0 0,1 0 1 0 0,-1 0-1 0 0,0 1 0 0 0,1-1 0 0 0,-1 0 0 0 0,0 0 1 0 0,1 0-1 0 0,-1 0 0 0 0,0 0 0 0 0,1 0 0 0 0,0 0 0 0 0,3 0-2 0 0,-1-1 0 0 0,1 1 0 0 0,0-1 0 0 0,0 1 0 0 0,0-1 0 0 0,-1 0 0 0 0,1-1 0 0 0,6-2 0 0 0,-1-1 47 0 0,1-1 1 0 0,-1 0-1 0 0,0 0 0 0 0,0-1 1 0 0,11-12-1 0 0,-17 16 7 0 0,0 0-1 0 0,0-1 1 0 0,0 0-1 0 0,0 0 1 0 0,0 0 0 0 0,-1 0-1 0 0,0 0 1 0 0,0 0-1 0 0,0-1 1 0 0,0 1-1 0 0,-1-1 1 0 0,1 1 0 0 0,-1-1-1 0 0,0 0 1 0 0,0-6-1 0 0,-1 11-42 0 0,0-1 0 0 0,-1 0 0 0 0,1 0 0 0 0,0 0 0 0 0,0 0-1 0 0,-1 0 1 0 0,1 0 0 0 0,0 1 0 0 0,-1-1 0 0 0,1 0 0 0 0,-1 0 0 0 0,1 0 0 0 0,-1 1-1 0 0,1-1 1 0 0,-1 0 0 0 0,0 1 0 0 0,1-1 0 0 0,-1 0 0 0 0,0 1 0 0 0,1-1-1 0 0,-1 1 1 0 0,0-1 0 0 0,0 1 0 0 0,0 0 0 0 0,0-1 0 0 0,1 1 0 0 0,-1 0 0 0 0,0-1-1 0 0,0 1 1 0 0,0 0 0 0 0,0 0 0 0 0,-1 0 0 0 0,-35-1-145 0 0,31 2 86 0 0,-17 1-765 0 0,-1 1 1 0 0,-36 10-1 0 0,22-3-1695 0 0,-15 1-4580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28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6113 0 0,'0'0'15312'0'0,"9"1"-14570"0"0,21 2-315 0 0,0-2 0 0 0,0-1-1 0 0,33-4 1 0 0,-58 4-1381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0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1 248 3160 0 0,'0'0'12501'0'0,"18"-16"-10104"0"0,45-43-350 0 0,-39 34-1761 0 0,2 1-1 0 0,0 1 0 0 0,1 1 0 0 0,2 2 0 0 0,35-20 1 0 0,-64 40-320 0 0,1 0 0 0 0,-1 0 1 0 0,0 0-1 0 0,1 0 1 0 0,-1 0-1 0 0,1 0 0 0 0,-1 0 1 0 0,0 0-1 0 0,1 0 1 0 0,-1 0-1 0 0,0 0 1 0 0,1 0-1 0 0,-1-1 0 0 0,0 1 1 0 0,1 0-1 0 0,-1 0 1 0 0,0 0-1 0 0,1 0 0 0 0,-1-1 1 0 0,0 1-1 0 0,0 0 1 0 0,1 0-1 0 0,-1-1 0 0 0,0 1 1 0 0,0 0-1 0 0,1 0 1 0 0,-1-1-1 0 0,0 1 0 0 0,0 0 1 0 0,0-1-1 0 0,0 1 1 0 0,0 0-1 0 0,1-1 0 0 0,-1 1 1 0 0,0 0-1 0 0,0-1 1 0 0,0 1-1 0 0,0 0 0 0 0,0-1 1 0 0,0 1-1 0 0,0-1 1 0 0,0 1-1 0 0,0 0 0 0 0,0-1 1 0 0,0 1-1 0 0,0 0 1 0 0,0-1-1 0 0,-1 1 1 0 0,1 0-1 0 0,0-1 0 0 0,0 1 1 0 0,0 0-1 0 0,0-1 1 0 0,-1 1-1 0 0,-21-6-5780 0 0,8 6 168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1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0 380 0 0,'0'0'17617'0'0,"31"27"-15055"0"0,-6-1-2078 0 0,1-1 0 0 0,2-2 0 0 0,0 0 1 0 0,42 24-1 0 0,4-3-162 0 0,-74-42-1539 0 0,-9-2-1367 0 0,-2-1-6015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1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2844 0 0,'0'0'13565'0'0,"-6"11"-13171"0"0,-17 35-25 0 0,22-45-345 0 0,0 1 0 0 0,1-1 1 0 0,-1 1-1 0 0,1 0 0 0 0,-1-1 1 0 0,1 1-1 0 0,0-1 0 0 0,-1 1 1 0 0,1 0-1 0 0,0-1 1 0 0,0 1-1 0 0,0 0 0 0 0,0-1 1 0 0,1 1-1 0 0,-1-1 0 0 0,0 1 1 0 0,1 0-1 0 0,-1-1 1 0 0,1 1-1 0 0,-1-1 0 0 0,1 1 1 0 0,0-1-1 0 0,0 1 0 0 0,0-1 1 0 0,0 0-1 0 0,0 1 0 0 0,0-1 1 0 0,0 0-1 0 0,0 0 1 0 0,0 0-1 0 0,0 0 0 0 0,1 0 1 0 0,-1 0-1 0 0,0 0 0 0 0,1 0 1 0 0,-1 0-1 0 0,1 0 0 0 0,1 0 1 0 0,3 1 108 0 0,0 0-1 0 0,1 0 1 0 0,-1 0 0 0 0,0-1 0 0 0,0 0 0 0 0,14 0 0 0 0,-13-1 39 0 0,0-2 0 0 0,0 1 1 0 0,1-1-1 0 0,-1 0 0 0 0,0-1 1 0 0,-1 1-1 0 0,1-2 0 0 0,0 1 1 0 0,8-6-1 0 0,-13 7-94 0 0,1 1 1 0 0,-1-1-1 0 0,0 0 0 0 0,0 0 0 0 0,0 0 1 0 0,0 0-1 0 0,0 0 0 0 0,0 0 1 0 0,0-1-1 0 0,-1 1 0 0 0,1-1 0 0 0,0-2 1 0 0,-1 3-13 0 0,-1 1 1 0 0,0-1 0 0 0,1 1 0 0 0,-1-1-1 0 0,0 1 1 0 0,0-1 0 0 0,0 1 0 0 0,0-1-1 0 0,0 1 1 0 0,-1-1 0 0 0,1 1 0 0 0,0-1-1 0 0,-1 1 1 0 0,1-1 0 0 0,-1 1 0 0 0,1 0-1 0 0,-1-1 1 0 0,0 1 0 0 0,0 0 0 0 0,0-1-1 0 0,1 1 1 0 0,-1 0 0 0 0,0 0 0 0 0,-2-2-1 0 0,0 1-74 0 0,1 0 0 0 0,-1 0 0 0 0,0 0 0 0 0,1 0 0 0 0,-1 0 0 0 0,0 1-1 0 0,0 0 1 0 0,0-1 0 0 0,-1 1 0 0 0,1 0 0 0 0,0 0 0 0 0,0 1 0 0 0,0-1-1 0 0,-1 1 1 0 0,1-1 0 0 0,0 1 0 0 0,-1 0 0 0 0,1 1 0 0 0,0-1 0 0 0,-1 0-1 0 0,1 1 1 0 0,-6 1 0 0 0,-33 13-2374 0 0,5 5-4240 0 0,17-7-1351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2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1 406 4876 0 0,'5'-5'16664'0'0,"26"-24"-15902"0"0,311-326 397 0 0,-332 340-1830 0 0,-22 14-1302 0 0,-26 15-8630 0 0,13-1 1517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2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6537 0 0,'0'0'10570'0'0,"9"11"-9648"0"0,28 32 441 0 0,2-1 0 0 0,61 49-1 0 0,-75-68-1217 0 0,-20-18-414 0 0,0 1 1 0 0,1-1-1 0 0,0 0 0 0 0,0 0 1 0 0,1-1-1 0 0,-1 1 1 0 0,11 4-1 0 0,-14-9-1482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2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7929 0 0,'0'0'11261'0'0,"3"70"-10489"0"0,-3-53-212 0 0,-3 1-268 0 0,3-2-156 0 0,0-2-128 0 0,0-2-8 0 0,0 2-8 0 0,0-6-224 0 0,0 0-524 0 0,0-2-544 0 0,0-2-796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3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1 388 248 0 0,'0'0'14383'0'0,"13"-7"-12270"0"0,12-29-1509 0 0,2 2-1 0 0,42-43 0 0 0,-2 3-336 0 0,-36 39-196 0 0,-7 8-103 0 0,32-47-1 0 0,-56 73-40 0 0,1 1 1 0 0,0-1-1 0 0,-1 0 1 0 0,1 0-1 0 0,-1 0 0 0 0,1 0 1 0 0,-1 0-1 0 0,0 0 1 0 0,1 0-1 0 0,-1 0 0 0 0,0 0 1 0 0,0 0-1 0 0,0 0 0 0 0,0 0 1 0 0,0 0-1 0 0,0 0 1 0 0,0-2-1 0 0,0 3-129 0 0,-1-1 0 0 0,1 1 1 0 0,-1 0-1 0 0,1-1 0 0 0,-1 1 0 0 0,1 0 0 0 0,-1-1 1 0 0,1 1-1 0 0,-1 0 0 0 0,0-1 0 0 0,1 1 0 0 0,-1 0 1 0 0,1 0-1 0 0,-1 0 0 0 0,0 0 0 0 0,1 0 0 0 0,-1 0 1 0 0,1 0-1 0 0,-1 0 0 0 0,0 0 0 0 0,1 0 0 0 0,-1 0 1 0 0,0 0-1 0 0,1 0 0 0 0,-1 0 0 0 0,1 0 0 0 0,-1 1 1 0 0,0-1-1 0 0,1 0 0 0 0,-1 0 0 0 0,0 1 0 0 0,-20 7-6568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4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5765 0 0,'0'0'11915'0'0,"13"11"-11052"0"0,227 211 2363 0 0,-236-217-3280 0 0,0 0-1 0 0,0 1 1 0 0,0-1 0 0 0,0 1-1 0 0,-1 0 1 0 0,5 11-1 0 0,6 11-7118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4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34 588 0 0,'0'0'13049'0'0,"2"-3"-12857"0"0,1 0-63 0 0,1 0 0 0 0,-1 0 0 0 0,1 0-1 0 0,0 1 1 0 0,0 0 0 0 0,0 0 0 0 0,0 0 0 0 0,0 0-1 0 0,0 0 1 0 0,1 1 0 0 0,-1 0 0 0 0,0 0 0 0 0,1 0-1 0 0,6 0 1 0 0,-9 0-86 0 0,-1 1 1 0 0,1 0-1 0 0,0 0 0 0 0,0 0 0 0 0,0 0 1 0 0,-1 0-1 0 0,1 0 0 0 0,0 0 0 0 0,0 1 0 0 0,0-1 1 0 0,-1 1-1 0 0,1-1 0 0 0,0 1 0 0 0,-1 0 1 0 0,1 0-1 0 0,0-1 0 0 0,-1 1 0 0 0,1 0 1 0 0,-1 1-1 0 0,1-1 0 0 0,-1 0 0 0 0,0 0 0 0 0,1 0 1 0 0,-1 1-1 0 0,0-1 0 0 0,0 1 0 0 0,0-1 1 0 0,0 1-1 0 0,0-1 0 0 0,0 1 0 0 0,-1 0 1 0 0,1-1-1 0 0,0 1 0 0 0,-1 0 0 0 0,1 0 0 0 0,-1 0 1 0 0,0-1-1 0 0,0 1 0 0 0,0 0 0 0 0,0 3 1 0 0,0 3 45 0 0,-1-1 1 0 0,0 0 0 0 0,-1 0-1 0 0,0 0 1 0 0,0 0 0 0 0,0 0-1 0 0,-1 0 1 0 0,0 0 0 0 0,0-1-1 0 0,-1 0 1 0 0,-5 8 0 0 0,-55 64 58 0 0,55-67-33 0 0,8-11-117 0 0,1 0 0 0 0,-1 0 0 0 0,1 1 0 0 0,-1-1 0 0 0,1 0 0 0 0,-1 1 1 0 0,1-1-1 0 0,0 1 0 0 0,-1-1 0 0 0,1 1 0 0 0,0-1 0 0 0,-1 1 0 0 0,1-1 0 0 0,0 1 0 0 0,0-1 0 0 0,-1 1 0 0 0,1-1 0 0 0,0 1 0 0 0,0-1 0 0 0,0 1 0 0 0,0-1 0 0 0,-1 1 1 0 0,1 0-1 0 0,0-1 0 0 0,0 1 0 0 0,0-1 0 0 0,1 1 0 0 0,-1-1 0 0 0,0 1 0 0 0,0 0 0 0 0,0-1 0 0 0,0 1 0 0 0,0-1 0 0 0,1 1 0 0 0,-1-1 0 0 0,0 1 0 0 0,23 4 477 0 0,31-12 532 0 0,-53 7-1102 0 0,46-8 509 0 0,-22 11-1651 0 0,-24-3 1018 0 0,0 0 0 0 0,0 0 0 0 0,-1 1 0 0 0,1-1-1 0 0,0 0 1 0 0,0 1 0 0 0,-1-1 0 0 0,1 1 0 0 0,0-1 0 0 0,-1 1-1 0 0,1-1 1 0 0,-1 1 0 0 0,1-1 0 0 0,0 1 0 0 0,-1 0-1 0 0,1-1 1 0 0,-1 1 0 0 0,0 0 0 0 0,1-1 0 0 0,-1 1 0 0 0,1 1-1 0 0,0 9-5498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01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51 2452 0 0,'0'0'12089'0'0,"17"6"-8716"0"0,-16-6-3319 0 0,-1-1 1 0 0,0 1-1 0 0,0 0 0 0 0,0-1 1 0 0,0 1-1 0 0,0 0 1 0 0,0 0-1 0 0,0-1 1 0 0,0 1-1 0 0,0 0 1 0 0,1-1-1 0 0,-1 1 1 0 0,0 0-1 0 0,0 0 1 0 0,-1-1-1 0 0,1 1 1 0 0,0 0-1 0 0,0-1 0 0 0,0 1 1 0 0,0 0-1 0 0,0 0 1 0 0,0-1-1 0 0,0 1 1 0 0,0 0-1 0 0,0-1 1 0 0,-1 1-1 0 0,1 0 1 0 0,0 0-1 0 0,0 0 1 0 0,0-1-1 0 0,-1 1 0 0 0,1 0 1 0 0,0 0-1 0 0,0 0 1 0 0,0-1-1 0 0,-1 1 1 0 0,1 0-1 0 0,0 0 1 0 0,-1 0-1 0 0,1 0 1 0 0,0 0-1 0 0,0-1 1 0 0,-1 1-1 0 0,1 0 0 0 0,0 0 1 0 0,-1 0-1 0 0,1 0 1 0 0,0 0-1 0 0,0 0 1 0 0,-1 0-1 0 0,1 0 1 0 0,0 0-1 0 0,-1 0 1 0 0,1 0-1 0 0,-17 18 467 0 0,14-14-548 0 0,0 1 1 0 0,0 0 0 0 0,0 0 0 0 0,0 0-1 0 0,1 1 1 0 0,0-1 0 0 0,0 1 0 0 0,-1 7-1 0 0,3-12 28 0 0,0 0-1 0 0,0 0 1 0 0,0 0-1 0 0,0 0 0 0 0,0 0 1 0 0,0 1-1 0 0,0-1 1 0 0,0 0-1 0 0,0 0 0 0 0,1 0 1 0 0,-1 0-1 0 0,1 0 1 0 0,-1 0-1 0 0,1 0 1 0 0,-1 0-1 0 0,1 0 0 0 0,-1 0 1 0 0,1 0-1 0 0,0 0 1 0 0,-1 0-1 0 0,1 0 0 0 0,0 0 1 0 0,0-1-1 0 0,0 1 1 0 0,0 0-1 0 0,0-1 1 0 0,0 1-1 0 0,0-1 0 0 0,2 2 1 0 0,36-1 224 0 0,-36-2-209 0 0,2 0 10 0 0,0 0 0 0 0,0 0-1 0 0,0-1 1 0 0,0 1 0 0 0,-1-1-1 0 0,1 0 1 0 0,0-1 0 0 0,-1 1-1 0 0,0-1 1 0 0,1 0 0 0 0,-1 0 0 0 0,0-1-1 0 0,-1 1 1 0 0,1-1 0 0 0,4-5-1 0 0,-7 8-17 0 0,1-2 0 0 0,0 1 0 0 0,0 0 1 0 0,-1 0-1 0 0,0-1 0 0 0,1 1 0 0 0,-1 0 0 0 0,0-1 0 0 0,0 1 0 0 0,0-1 0 0 0,0 0 0 0 0,-1 1 0 0 0,1-1 0 0 0,-1 0 0 0 0,0 1 0 0 0,1-1 0 0 0,-1 0 0 0 0,-1 0 0 0 0,1 1 0 0 0,0-1 0 0 0,0 0 1 0 0,-1 1-1 0 0,0-1 0 0 0,1 0 0 0 0,-1 1 0 0 0,0-1 0 0 0,-1 1 0 0 0,1-1 0 0 0,-3-3 0 0 0,2 4-11 0 0,1 0 1 0 0,-1 0-1 0 0,0 0 1 0 0,0 0-1 0 0,0 1 0 0 0,0-1 1 0 0,0 1-1 0 0,0 0 0 0 0,0-1 1 0 0,0 1-1 0 0,-1 0 1 0 0,1 0-1 0 0,0 0 0 0 0,-1 1 1 0 0,1-1-1 0 0,-1 1 0 0 0,1-1 1 0 0,-1 1-1 0 0,1 0 1 0 0,-1 0-1 0 0,1 0 0 0 0,-1 0 1 0 0,1 0-1 0 0,-1 1 0 0 0,1-1 1 0 0,-1 1-1 0 0,1-1 1 0 0,-1 1-1 0 0,1 0 0 0 0,0 0 1 0 0,-1 0-1 0 0,1 0 0 0 0,0 1 1 0 0,0-1-1 0 0,0 0 1 0 0,-2 3-1 0 0,-6 3-11 0 0,0 1 0 0 0,0 0 0 0 0,1 0 0 0 0,0 1 0 0 0,-13 18 0 0 0,16-19 18 0 0,0-1 0 0 0,1 1 0 0 0,0 1 0 0 0,1-1-1 0 0,-1 0 1 0 0,2 1 0 0 0,-1 0 0 0 0,1 0 0 0 0,0 0 0 0 0,1 1 0 0 0,0-1 0 0 0,1 0 0 0 0,0 1 0 0 0,0-1 0 0 0,2 19 0 0 0,-1-27 5 0 0,0 1-1 0 0,1-1 0 0 0,-1 1 1 0 0,1-1-1 0 0,-1 1 1 0 0,1-1-1 0 0,0 0 1 0 0,-1 1-1 0 0,1-1 1 0 0,0 0-1 0 0,0 0 1 0 0,0 1-1 0 0,0-1 1 0 0,0 0-1 0 0,0 0 1 0 0,1 0-1 0 0,-1 0 1 0 0,0 0-1 0 0,0-1 1 0 0,1 1-1 0 0,-1 0 1 0 0,3 0-1 0 0,-1 0 50 0 0,0 0-1 0 0,1 0 0 0 0,-1-1 1 0 0,1 1-1 0 0,-1-1 1 0 0,1 0-1 0 0,-1 0 0 0 0,1 0 1 0 0,5-2-1 0 0,0 0 93 0 0,0 0 1 0 0,0-1-1 0 0,0 0 1 0 0,0 0-1 0 0,-1-1 1 0 0,14-8-1 0 0,-17 9-133 0 0,-1 0-1 0 0,1-1 0 0 0,-1 1 1 0 0,0-1-1 0 0,-1 0 0 0 0,1 0 1 0 0,-1-1-1 0 0,1 1 0 0 0,-1-1 1 0 0,0 1-1 0 0,-1-1 0 0 0,1 0 1 0 0,-1 0-1 0 0,0 0 0 0 0,0 0 1 0 0,-1-1-1 0 0,0 1 0 0 0,0 0 1 0 0,0-1-1 0 0,0-6 0 0 0,-1 8-17 0 0,0 1 0 0 0,-1-1 0 0 0,0 1 0 0 0,0-1 0 0 0,0 1 0 0 0,0-1 0 0 0,0 1 0 0 0,-1 0-1 0 0,1-1 1 0 0,-1 1 0 0 0,0 0 0 0 0,0 0 0 0 0,0 0 0 0 0,0 1 0 0 0,-1-1 0 0 0,1 0 0 0 0,-1 1 0 0 0,1-1-1 0 0,-1 1 1 0 0,0 0 0 0 0,0 0 0 0 0,0 0 0 0 0,0 1 0 0 0,-1-1 0 0 0,1 1 0 0 0,0-1 0 0 0,-1 1 0 0 0,1 0-1 0 0,-1 0 1 0 0,1 1 0 0 0,-6-2 0 0 0,2 2-8 0 0,1-1 0 0 0,0 1-1 0 0,-1 0 1 0 0,1 0 0 0 0,-1 0-1 0 0,1 1 1 0 0,-1 0 0 0 0,1 1-1 0 0,0-1 1 0 0,-1 1 0 0 0,1 0 0 0 0,0 1-1 0 0,0-1 1 0 0,1 1 0 0 0,-8 5-1 0 0,10-6 6 0 0,0 0-1 0 0,-1 1 0 0 0,1-1 0 0 0,0 1 1 0 0,0 0-1 0 0,1 0 0 0 0,-1 0 0 0 0,1 0 0 0 0,-1 1 1 0 0,1-1-1 0 0,0 1 0 0 0,0-1 0 0 0,0 1 1 0 0,1 0-1 0 0,0 0 0 0 0,-1-1 0 0 0,1 1 1 0 0,0 0-1 0 0,1 0 0 0 0,-1 0 0 0 0,1 0 1 0 0,0 1-1 0 0,0-1 0 0 0,0 0 0 0 0,1 5 1 0 0,0-6 13 0 0,0 0 0 0 0,1 1 0 0 0,0-1 0 0 0,-1 0 0 0 0,1 0 0 0 0,0 0 0 0 0,0 0 0 0 0,0 0 0 0 0,1 0 0 0 0,-1-1 0 0 0,1 1 0 0 0,0-1 0 0 0,-1 0 0 0 0,1 1 0 0 0,0-1 0 0 0,0-1 0 0 0,1 1 0 0 0,-1 0 0 0 0,0-1 0 0 0,0 1 0 0 0,1-1 0 0 0,-1 0 0 0 0,1 0 0 0 0,-1-1 0 0 0,1 1 0 0 0,0-1 0 0 0,5 1 0 0 0,-2 0 18 0 0,0-1 0 0 0,0 1 0 0 0,0-1-1 0 0,0-1 1 0 0,0 1 0 0 0,0-1-1 0 0,0 0 1 0 0,0-1 0 0 0,0 0-1 0 0,0 0 1 0 0,0 0 0 0 0,-1-1 0 0 0,7-3-1 0 0,-10 4-20 0 0,-1 0-1 0 0,0-1 0 0 0,1 1 1 0 0,-1-1-1 0 0,0 1 0 0 0,0-1 1 0 0,-1 0-1 0 0,1 1 1 0 0,-1-1-1 0 0,1 0 0 0 0,-1 0 1 0 0,0 0-1 0 0,0 0 0 0 0,0-1 1 0 0,0 1-1 0 0,-1 0 0 0 0,1 0 1 0 0,-1 0-1 0 0,0-1 1 0 0,0 1-1 0 0,0 0 0 0 0,0 0 1 0 0,-1-1-1 0 0,1 1 0 0 0,-1 0 1 0 0,0 0-1 0 0,-2-5 0 0 0,2 3-8 0 0,-1 1 0 0 0,1-1 0 0 0,-1 1 0 0 0,0 0 0 0 0,-1-1 0 0 0,1 1 0 0 0,-1 0 0 0 0,0 0 0 0 0,0 1 0 0 0,0-1-1 0 0,-1 0 1 0 0,1 1 0 0 0,-1 0 0 0 0,0 0 0 0 0,1 0 0 0 0,-2 0 0 0 0,-7-3 0 0 0,8 5-4 0 0,0 0-1 0 0,0 0 1 0 0,0 1 0 0 0,0-1 0 0 0,0 1 0 0 0,0 0-1 0 0,-1 0 1 0 0,1 1 0 0 0,0-1 0 0 0,0 1-1 0 0,0 0 1 0 0,0 0 0 0 0,0 0 0 0 0,0 1 0 0 0,0-1-1 0 0,1 1 1 0 0,-1 0 0 0 0,0 0 0 0 0,1 0-1 0 0,-1 1 1 0 0,1-1 0 0 0,0 1 0 0 0,0 0 0 0 0,0 0-1 0 0,0 0 1 0 0,0 0 0 0 0,1 1 0 0 0,0-1-1 0 0,-1 0 1 0 0,1 1 0 0 0,0 0 0 0 0,1 0 0 0 0,-1-1-1 0 0,1 1 1 0 0,-1 0 0 0 0,1 0 0 0 0,0 0-1 0 0,1 1 1 0 0,-1-1 0 0 0,1 0 0 0 0,0 0 0 0 0,0 0-1 0 0,0 0 1 0 0,0 0 0 0 0,1 1 0 0 0,0-1-1 0 0,1 5 1 0 0,0-6 9 0 0,0 0-1 0 0,0 0 1 0 0,0 0 0 0 0,0 0-1 0 0,1 0 1 0 0,-1 0-1 0 0,1-1 1 0 0,0 1-1 0 0,0-1 1 0 0,0 0 0 0 0,0 0-1 0 0,0 0 1 0 0,0 0-1 0 0,1 0 1 0 0,-1-1 0 0 0,0 0-1 0 0,1 1 1 0 0,0-1-1 0 0,-1 0 1 0 0,1-1-1 0 0,0 1 1 0 0,-1-1 0 0 0,1 0-1 0 0,0 1 1 0 0,5-2-1 0 0,0 1 12 0 0,-1 0-1 0 0,0 0 0 0 0,1-1 0 0 0,-1 0 1 0 0,0-1-1 0 0,0 0 0 0 0,1 0 0 0 0,-2-1 1 0 0,1 0-1 0 0,12-6 0 0 0,-17 6-6 0 0,0 1 0 0 0,1-1 0 0 0,-2 0-1 0 0,1 1 1 0 0,0-2 0 0 0,-1 1 0 0 0,1 0 0 0 0,-1 0 0 0 0,0-1-1 0 0,0 1 1 0 0,0-1 0 0 0,-1 0 0 0 0,1 1 0 0 0,-1-1-1 0 0,0 0 1 0 0,0 0 0 0 0,0 0 0 0 0,0 0 0 0 0,-1 0 0 0 0,0 0-1 0 0,0 0 1 0 0,0-4 0 0 0,0 5-7 0 0,0 0 0 0 0,-1 0-1 0 0,0 1 1 0 0,1-1 0 0 0,-1 0 0 0 0,0 0-1 0 0,0 1 1 0 0,0-1 0 0 0,-1 0 0 0 0,1 1-1 0 0,-1-1 1 0 0,1 1 0 0 0,-1 0 0 0 0,0 0-1 0 0,0-1 1 0 0,0 1 0 0 0,0 0 0 0 0,0 1-1 0 0,0-1 1 0 0,-1 0 0 0 0,1 1 0 0 0,-1-1-1 0 0,1 1 1 0 0,-1-1 0 0 0,0 1 0 0 0,1 0-1 0 0,-1 0 1 0 0,0 1 0 0 0,0-1 0 0 0,1 1-1 0 0,-6-1 1 0 0,3 1-6 0 0,-1 0-1 0 0,0 0 0 0 0,1 1 1 0 0,-1-1-1 0 0,1 1 1 0 0,-1 1-1 0 0,1-1 1 0 0,-1 1-1 0 0,1 0 0 0 0,0 0 1 0 0,0 1-1 0 0,0-1 1 0 0,0 1-1 0 0,0 0 0 0 0,1 0 1 0 0,-1 1-1 0 0,1 0 1 0 0,0-1-1 0 0,0 1 1 0 0,0 1-1 0 0,1-1 0 0 0,-1 1 1 0 0,1-1-1 0 0,0 1 1 0 0,1 0-1 0 0,-1 0 0 0 0,1 0 1 0 0,0 0-1 0 0,0 1 1 0 0,0-1-1 0 0,1 0 1 0 0,0 1-1 0 0,0-1 0 0 0,0 1 1 0 0,1 0-1 0 0,-1-1 1 0 0,1 1-1 0 0,1-1 0 0 0,1 9 1 0 0,-2-11 8 0 0,1-1 0 0 0,0 0 1 0 0,0 0-1 0 0,0 0 0 0 0,0 0 1 0 0,0 0-1 0 0,0 0 0 0 0,1 0 1 0 0,-1 0-1 0 0,1 0 0 0 0,-1 0 0 0 0,1-1 1 0 0,0 1-1 0 0,-1-1 0 0 0,1 1 1 0 0,0-1-1 0 0,0 0 0 0 0,0 0 0 0 0,0 0 1 0 0,0 0-1 0 0,0 0 0 0 0,1 0 1 0 0,-1 0-1 0 0,0-1 0 0 0,0 1 0 0 0,1-1 1 0 0,-1 0-1 0 0,0 0 0 0 0,1 1 1 0 0,-1-1-1 0 0,0-1 0 0 0,1 1 1 0 0,-1 0-1 0 0,0-1 0 0 0,4 0 0 0 0,0 0 11 0 0,0 0 0 0 0,0 0-1 0 0,-1-1 1 0 0,1 0-1 0 0,0 0 1 0 0,-1 0 0 0 0,1-1-1 0 0,-1 0 1 0 0,0 0-1 0 0,0 0 1 0 0,0-1-1 0 0,0 1 1 0 0,4-6 0 0 0,-7 6-12 0 0,1 0 0 0 0,-1 0 0 0 0,0 0 0 0 0,0-1 0 0 0,-1 1 0 0 0,1-1 0 0 0,0 0 0 0 0,-1 1 0 0 0,0-1 0 0 0,0 0 1 0 0,0 0-1 0 0,-1 0 0 0 0,1 0 0 0 0,-1 0 0 0 0,0 0 0 0 0,0 1 0 0 0,0-1 0 0 0,-1 0 0 0 0,1 0 0 0 0,-1 0 0 0 0,0 0 1 0 0,0 0-1 0 0,0 1 0 0 0,-1-1 0 0 0,1 0 0 0 0,-1 1 0 0 0,0-1 0 0 0,0 1 0 0 0,0 0 0 0 0,0-1 0 0 0,-1 1 0 0 0,1 0 0 0 0,-4-2 1 0 0,3 2-9 0 0,1 1 0 0 0,-1-1 0 0 0,0 1 0 0 0,0 0 0 0 0,1 0 0 0 0,-1 0 1 0 0,-1 1-1 0 0,1-1 0 0 0,0 1 0 0 0,0 0 0 0 0,-1 0 0 0 0,1 0 1 0 0,0 0-1 0 0,-1 0 0 0 0,1 1 0 0 0,-1-1 0 0 0,1 1 0 0 0,-1 0 0 0 0,1 0 1 0 0,-1 0-1 0 0,1 1 0 0 0,-1-1 0 0 0,1 1 0 0 0,-1 0 0 0 0,1 0 1 0 0,0 0-1 0 0,-1 0 0 0 0,1 1 0 0 0,0-1 0 0 0,0 1 0 0 0,0 0 0 0 0,0 0 1 0 0,0 0-1 0 0,1 0 0 0 0,-1 1 0 0 0,-3 3 0 0 0,3-3 8 0 0,1-1 0 0 0,-1 0 1 0 0,1 1-1 0 0,0-1 0 0 0,0 1 0 0 0,0 0 0 0 0,0 0 0 0 0,1-1 1 0 0,-1 1-1 0 0,1 1 0 0 0,-1-1 0 0 0,1 0 0 0 0,0 0 0 0 0,0 0 0 0 0,1 1 1 0 0,-1-1-1 0 0,1 0 0 0 0,0 1 0 0 0,-1-1 0 0 0,1 0 0 0 0,1 1 0 0 0,-1-1 1 0 0,0 0-1 0 0,1 1 0 0 0,0-1 0 0 0,0 0 0 0 0,0 0 0 0 0,0 0 0 0 0,0 0 1 0 0,1 0-1 0 0,-1 0 0 0 0,1 0 0 0 0,0 0 0 0 0,0 0 0 0 0,0-1 0 0 0,0 1 1 0 0,0-1-1 0 0,1 1 0 0 0,-1-1 0 0 0,1 0 0 0 0,-1 0 0 0 0,1 0 1 0 0,0 0-1 0 0,0-1 0 0 0,0 1 0 0 0,0-1 0 0 0,0 1 0 0 0,0-1 0 0 0,1 0 1 0 0,-1 0-1 0 0,0-1 0 0 0,0 1 0 0 0,1-1 0 0 0,3 1 0 0 0,-2-1 16 0 0,0 0 1 0 0,0 0-1 0 0,1-1 0 0 0,-1 1 0 0 0,0-1 1 0 0,0 0-1 0 0,0 0 0 0 0,0-1 0 0 0,0 1 1 0 0,0-1-1 0 0,0 0 0 0 0,0-1 0 0 0,-1 1 1 0 0,9-7-1 0 0,-11 8-12 0 0,-1-1-1 0 0,1 1 1 0 0,-1-1 0 0 0,1 1 0 0 0,-1-1-1 0 0,1 0 1 0 0,-1 1 0 0 0,0-1 0 0 0,0 0-1 0 0,0 0 1 0 0,0 0 0 0 0,0 0 0 0 0,0 0 0 0 0,-1 0-1 0 0,1 0 1 0 0,-1 0 0 0 0,1 0 0 0 0,-1-1-1 0 0,0 1 1 0 0,0 0 0 0 0,0 0 0 0 0,0 0-1 0 0,0 0 1 0 0,0-1 0 0 0,-1 1 0 0 0,1 0-1 0 0,-1 0 1 0 0,1 0 0 0 0,-1 0 0 0 0,0 0 0 0 0,0 0-1 0 0,0 0 1 0 0,0 0 0 0 0,0 0 0 0 0,0 1-1 0 0,0-1 1 0 0,-3-2 0 0 0,2 1-13 0 0,-1-1-1 0 0,0 1 1 0 0,0 0 0 0 0,0 0-1 0 0,0 1 1 0 0,-1-1 0 0 0,1 1-1 0 0,-1-1 1 0 0,1 1 0 0 0,-1 0-1 0 0,0 1 1 0 0,0-1 0 0 0,1 0-1 0 0,-1 1 1 0 0,-1 0 0 0 0,1 0-1 0 0,0 0 1 0 0,0 1 0 0 0,0-1 0 0 0,0 1-1 0 0,-1 0 1 0 0,1 0 0 0 0,0 1-1 0 0,0-1 1 0 0,0 1 0 0 0,0 0-1 0 0,0 0 1 0 0,0 0 0 0 0,0 1-1 0 0,0-1 1 0 0,0 1 0 0 0,0 0-1 0 0,1 0 1 0 0,-1 0 0 0 0,1 1-1 0 0,-1-1 1 0 0,1 1 0 0 0,0 0-1 0 0,0 0 1 0 0,0 0 0 0 0,0 0-1 0 0,1 0 1 0 0,-1 1 0 0 0,1-1 0 0 0,-3 7-1 0 0,4-9 10 0 0,1 0 0 0 0,-1 0 0 0 0,0 1-1 0 0,1-1 1 0 0,-1 0 0 0 0,1 0 0 0 0,0 1 0 0 0,-1-1-1 0 0,1 0 1 0 0,0 1 0 0 0,0-1 0 0 0,0 1 0 0 0,0-1-1 0 0,0 0 1 0 0,0 1 0 0 0,0-1 0 0 0,0 0 0 0 0,1 1-1 0 0,-1-1 1 0 0,0 0 0 0 0,1 1 0 0 0,-1-1 0 0 0,1 0-1 0 0,0 1 1 0 0,-1-1 0 0 0,1 0 0 0 0,0 0 0 0 0,0 0-1 0 0,-1 0 1 0 0,1 0 0 0 0,0 0 0 0 0,0 0 0 0 0,0 0-1 0 0,1 0 1 0 0,-1 0 0 0 0,0-1 0 0 0,0 1 0 0 0,0 0-1 0 0,1-1 1 0 0,-1 1 0 0 0,0-1 0 0 0,0 1 0 0 0,1-1-1 0 0,-1 0 1 0 0,0 1 0 0 0,1-1 0 0 0,-1 0 0 0 0,1 0-1 0 0,-1 0 1 0 0,0 0 0 0 0,1 0 0 0 0,1-1 0 0 0,5 1 18 0 0,0 0 1 0 0,-1 0 0 0 0,1-1 0 0 0,0 0-1 0 0,-1-1 1 0 0,1 0 0 0 0,-1 0-1 0 0,10-4 1 0 0,-14 4-11 0 0,0 1-1 0 0,0 0 0 0 0,0-1 1 0 0,0 0-1 0 0,-1 1 1 0 0,1-1-1 0 0,-1 0 0 0 0,1-1 1 0 0,-1 1-1 0 0,0 0 1 0 0,0-1-1 0 0,0 1 0 0 0,0-1 1 0 0,0 1-1 0 0,0-1 1 0 0,-1 0-1 0 0,1 0 1 0 0,-1 0-1 0 0,0 0 0 0 0,0 0 1 0 0,0 0-1 0 0,0 0 1 0 0,-1 0-1 0 0,1 0 0 0 0,-1-1 1 0 0,0 1-1 0 0,0-5 1 0 0,0 8-9 0 0,0 0 1 0 0,0-1 0 0 0,0 1 0 0 0,0-1-1 0 0,0 1 1 0 0,-1 0 0 0 0,1-1 0 0 0,0 1 0 0 0,0-1-1 0 0,0 1 1 0 0,-1 0 0 0 0,1-1 0 0 0,0 1 0 0 0,0 0-1 0 0,-1-1 1 0 0,1 1 0 0 0,0 0 0 0 0,-1 0-1 0 0,1-1 1 0 0,0 1 0 0 0,-1 0 0 0 0,1 0 0 0 0,-1 0-1 0 0,1-1 1 0 0,0 1 0 0 0,-1 0 0 0 0,1 0 0 0 0,-1 0-1 0 0,1 0 1 0 0,0 0 0 0 0,-1 0 0 0 0,1 0-1 0 0,-2 0 1 0 0,-16 6-28 0 0,-14 19-6 0 0,18 10 74 0 0,14-33-291 0 0,-1 1 0 0 0,1 0-1 0 0,-1 0 1 0 0,0-1 0 0 0,0 1 0 0 0,0 0 0 0 0,0-1 0 0 0,0 1 0 0 0,-1 0-1 0 0,1-1 1 0 0,-1 0 0 0 0,1 1 0 0 0,-1-1 0 0 0,0 0 0 0 0,0 0 0 0 0,0 0 0 0 0,0 0-1 0 0,-1 0 1 0 0,-2 1 0 0 0,-16 3-4821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4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1448 0 0,'0'0'17398'0'0,"3"-4"-18858"0"0,-1 6 464 0 0,1 2-809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5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6749 0 0,'0'0'7828'0'0,"23"34"-9312"0"0,-15-34 268 0 0,-3-2-820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5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9 6705 0 0,'0'0'12677'0'0,"-5"-8"-14789"0"0,-11 8-8437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5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0 294 1240 0 0,'0'0'16030'0'0,"12"-9"-15054"0"0,218-210 2795 0 0,-218 206-4074 0 0,14-18 476 0 0,-18 10-5250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6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5505 0 0,'0'0'11163'0'0,"2"5"-10331"0"0,1 4-521 0 0,2-1 0 0 0,-1-1 0 0 0,1 1-1 0 0,1-1 1 0 0,-1 1 0 0 0,1-2 0 0 0,0 1 0 0 0,1-1-1 0 0,0 1 1 0 0,8 5 0 0 0,89 59 562 0 0,-80-55-908 0 0,65 47-382 0 0,-87-62 235 0 0,0 1-975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6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 5565 0 0,'0'0'11945'0'0,"-9"0"-11466"0"0,4 1-390 0 0,-1-1-1 0 0,0 1 1 0 0,1 0-1 0 0,-1 1 1 0 0,1-1-1 0 0,0 1 1 0 0,0 0-1 0 0,-1 0 1 0 0,1 1-1 0 0,0-1 1 0 0,1 1 0 0 0,-1 0-1 0 0,0 1 1 0 0,1-1-1 0 0,0 1 1 0 0,0 0-1 0 0,0 0 1 0 0,0 0-1 0 0,1 0 1 0 0,-4 6-1 0 0,3-4-60 0 0,0 0-1 0 0,1 0 0 0 0,0 0 0 0 0,0 1 0 0 0,1-1 0 0 0,-1 1 0 0 0,1 0 0 0 0,1 0 0 0 0,-1-1 0 0 0,1 1 1 0 0,0 10-1 0 0,1-13-26 0 0,1-1 0 0 0,-1 0 0 0 0,1 0 1 0 0,0 1-1 0 0,0-1 0 0 0,0 0 0 0 0,0 0 1 0 0,0 0-1 0 0,1 0 0 0 0,-1 0 0 0 0,1 0 1 0 0,0-1-1 0 0,0 1 0 0 0,0 0 0 0 0,0-1 1 0 0,0 0-1 0 0,1 1 0 0 0,-1-1 0 0 0,1 0 0 0 0,0 0 1 0 0,-1 0-1 0 0,1-1 0 0 0,0 1 0 0 0,0-1 1 0 0,0 1-1 0 0,4 0 0 0 0,0 0 12 0 0,0 0-1 0 0,-1-1 1 0 0,1 0 0 0 0,0 0-1 0 0,-1-1 1 0 0,1 0 0 0 0,0 0-1 0 0,0-1 1 0 0,-1 1 0 0 0,1-1-1 0 0,8-3 1 0 0,-13 4 30 0 0,1-1 0 0 0,-1 1-1 0 0,0-1 1 0 0,1 1 0 0 0,-1-1 0 0 0,1 0 0 0 0,-1 0-1 0 0,0 0 1 0 0,0-1 0 0 0,0 1 0 0 0,0 0 0 0 0,0-1-1 0 0,0 0 1 0 0,0 1 0 0 0,0-1 0 0 0,0 0 0 0 0,-1 0-1 0 0,1 0 1 0 0,-1 0 0 0 0,1 0 0 0 0,-1 0 0 0 0,0 0-1 0 0,0 0 1 0 0,0-1 0 0 0,0 1 0 0 0,0 0 0 0 0,-1-1-1 0 0,1 1 1 0 0,-1-1 0 0 0,1 1 0 0 0,-1-1 0 0 0,0-3-1 0 0,0 4-21 0 0,-1 1 1 0 0,0-1-1 0 0,0 0 0 0 0,0 0 0 0 0,0 1 0 0 0,0-1 0 0 0,0 1 0 0 0,0-1 0 0 0,0 1 0 0 0,-1-1 1 0 0,1 1-1 0 0,0 0 0 0 0,-1 0 0 0 0,1-1 0 0 0,-1 1 0 0 0,0 0 0 0 0,1 0 0 0 0,-1 1 0 0 0,0-1 1 0 0,1 0-1 0 0,-1 1 0 0 0,0-1 0 0 0,0 1 0 0 0,0-1 0 0 0,0 1 0 0 0,1 0 0 0 0,-1 0 0 0 0,0-1 1 0 0,0 2-1 0 0,0-1 0 0 0,0 0 0 0 0,0 0 0 0 0,-2 1 0 0 0,-5 0-33 0 0,1-1-1 0 0,0 2 1 0 0,-1-1 0 0 0,1 1-1 0 0,0 1 1 0 0,-10 3 0 0 0,0 3-493 0 0,2 1 1 0 0,-26 17 0 0 0,16-2-9846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7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0 536 0 0,'0'0'17897'0'0,"-4"5"-17720"0"0,-2 1-121 0 0,0-1-1 0 0,0 0 1 0 0,0 0 0 0 0,-1 0 0 0 0,0 0 0 0 0,1-1 0 0 0,-2 0 0 0 0,1-1-1 0 0,0 0 1 0 0,-1 0 0 0 0,1 0 0 0 0,-1-1 0 0 0,-15 3 0 0 0,16-5-459 0 0,-39 5 1379 0 0,27 3-2823 0 0,11 5-4777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8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2672 0 0,'0'0'11968'0'0,"0"8"-11248"0"0,0-5-652 0 0,-1 48 1474 0 0,3 1-1 0 0,2-1 1 0 0,11 58-1 0 0,-10-82-1185 0 0,-1 1-1 0 0,-1 40 1 0 0,3 23 47 0 0,67 349 929 0 0,-63-384-1106 0 0,4 98 0 0 0,-2-5 28 0 0,-5-75 32 0 0,-3 91 0 0 0,1 16 54 0 0,5 266-193 0 0,-10-332-130 0 0,7 240 159 0 0,-8-190-49 0 0,0 96-42 0 0,11-88-56 0 0,-4-77-81 0 0,-9 103 0 0 0,5 74-238 0 0,8-232 222 0 0,-8-37 15 0 0,-1 1 0 0 0,1-1 0 0 0,-1 1 1 0 0,0 0-1 0 0,0-1 0 0 0,0 1 1 0 0,-1 0-1 0 0,1-1 0 0 0,-1 1 1 0 0,0 0-1 0 0,-1 0 0 0 0,1 0 1 0 0,-3 8-1 0 0,3-12 44 0 0,0 0 0 0 0,0-1 0 0 0,0 1 0 0 0,0-1 0 0 0,0 1 0 0 0,0-1 0 0 0,0 1 0 0 0,0 0 0 0 0,0-1 0 0 0,0 1 0 0 0,0-1 0 0 0,0 1-1 0 0,0-1 1 0 0,1 1 0 0 0,-1 0 0 0 0,0-1 0 0 0,0 1 0 0 0,1-1 0 0 0,-1 1 0 0 0,0-1 0 0 0,1 0 0 0 0,-1 1 0 0 0,1-1 0 0 0,-1 1 0 0 0,0-1 0 0 0,1 0 0 0 0,-1 1 0 0 0,1-1 0 0 0,-1 0 0 0 0,1 1 0 0 0,-1-1 0 0 0,1 0 0 0 0,0 0 0 0 0,-1 1 0 0 0,1-1 0 0 0,-1 0-1 0 0,1 0 1 0 0,-1 0 0 0 0,1 0 0 0 0,0 0 0 0 0,-1 0 0 0 0,2 0 0 0 0,35 4 74 0 0,-20-2 14 0 0,21 9 101 0 0,-26-6-341 0 0,1-1 0 0 0,0-1 0 0 0,0 0-1 0 0,27 2 1 0 0,-33-22-5961 0 0,-6 4 289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9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2896 0 0,'0'0'11354'0'0,"44"0"-9279"0"0,5 5-2823 0 0,-19 0-6066 0 0,-21-5 663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41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4072 0 0,'0'0'12326'0'0,"0"6"-11697"0"0,11 196 3786 0 0,-4-93-3852 0 0,16 80-311 0 0,-6-62-315 0 0,-10-89 193 0 0,-1 1 1 0 0,-1 38-1 0 0,6 1107 1237 0 0,-11-1090-1308 0 0,7 575 85 0 0,-4-249-101 0 0,-13-58-169 0 0,10-334 98 0 0,1 0 0 0 0,1 0 0 0 0,2 0 0 0 0,13 50 0 0 0,-14-64 34 0 0,0 0 1 0 0,-1 0 0 0 0,-1 1 0 0 0,0 19 0 0 0,-2-19 3 0 0,2 1 0 0 0,0-1 0 0 0,5 22 0 0 0,-1-18-156 0 0,-4-16 232 0 0,0 0 0 0 0,0 0 0 0 0,0 0 0 0 0,0 0 0 0 0,-1 0 0 0 0,1 0 0 0 0,-1 1 0 0 0,0-1 0 0 0,0 0 0 0 0,0 0 0 0 0,-1 0 0 0 0,1 1 0 0 0,-1-1 0 0 0,1 0 0 0 0,-1 0 0 0 0,0 0 0 0 0,-1 0 0 0 0,-1 4 0 0 0,-4 14-92 0 0,-8 15-28 0 0,14-37 56 0 0,-1 0 1 0 0,1 0-1 0 0,0 0 0 0 0,-1 0 0 0 0,1 0 0 0 0,-1 1 0 0 0,1-1 0 0 0,-1 1 0 0 0,1-1 1 0 0,-1 1-1 0 0,1-1 0 0 0,-1 1 0 0 0,1 0 0 0 0,-1 0 0 0 0,1 0 0 0 0,-1 0 0 0 0,0 0 1 0 0,1 0-1 0 0,-3 1 0 0 0,-46-3 825 0 0,50 2-867 0 0,9 1-125 0 0,0 0 129 0 0,1 0 0 0 0,-1 1 0 0 0,11 5 0 0 0,11 1 35 0 0,-25-6-254 0 0,2-2-1005 0 0,-6-8-2472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03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41 2372 0 0,'0'0'8680'0'0,"-1"-7"-8026"0"0,-2-20-105 0 0,2 20 311 0 0,1 38 2196 0 0,5 41 435 0 0,-3-49-2911 0 0,0 0-1 0 0,-4 40 1 0 0,-15 273 298 0 0,20-324-830 0 0,-8-32-668 0 0,2 14-146 0 0,-4-5-496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47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50 912 0 0,'0'0'5839'0'0,"0"-7"-4799"0"0,0 1-2040 0 0,0-10 1977 0 0,-3-2 6243 0 0,3 18-7147 0 0,0 0 1 0 0,0 0-1 0 0,0 0 1 0 0,0 0-1 0 0,0 0 1 0 0,0 0-1 0 0,0 0 1 0 0,0 0-1 0 0,-1 0 1 0 0,1 0-1 0 0,0 0 1 0 0,0 0-1 0 0,0 0 0 0 0,0 0 1 0 0,-2-1 1469 0 0,2 1-1470 0 0,0 0 1 0 0,0 0-1 0 0,0 0 0 0 0,0 0 1 0 0,0-1-1 0 0,0 1 1 0 0,0 0-1 0 0,0 0 1 0 0,0 0-1 0 0,0 0 1 0 0,0 0-1 0 0,-9 25 321 0 0,7-20-377 0 0,1-1-1 0 0,0 1 0 0 0,1 0 1 0 0,-1 0-1 0 0,1 0 0 0 0,0-1 1 0 0,0 1-1 0 0,0 0 1 0 0,1 0-1 0 0,-1 0 0 0 0,1-1 1 0 0,0 1-1 0 0,1 0 0 0 0,-1-1 1 0 0,1 1-1 0 0,0-1 0 0 0,0 1 1 0 0,0-1-1 0 0,1 0 0 0 0,0 0 1 0 0,-1 0-1 0 0,1 0 0 0 0,1-1 1 0 0,-1 1-1 0 0,0-1 0 0 0,1 0 1 0 0,0 0-1 0 0,0 0 1 0 0,0 0-1 0 0,0-1 0 0 0,0 1 1 0 0,0-1-1 0 0,1 0 0 0 0,-1-1 1 0 0,1 1-1 0 0,0-1 0 0 0,-1 1 1 0 0,1-2-1 0 0,0 1 0 0 0,0 0 1 0 0,-1-1-1 0 0,1 0 0 0 0,0 0 1 0 0,0 0-1 0 0,7-2 0 0 0,-10 1 1 0 0,1 1 0 0 0,-1-1 0 0 0,1 0-1 0 0,-1 0 1 0 0,1 0 0 0 0,-1-1 0 0 0,0 1 0 0 0,0 0-1 0 0,1-1 1 0 0,-1 0 0 0 0,0 1 0 0 0,0-1-1 0 0,-1 0 1 0 0,1 0 0 0 0,0 0 0 0 0,-1 0-1 0 0,1-1 1 0 0,-1 1 0 0 0,1 0 0 0 0,-1-1-1 0 0,0 1 1 0 0,0-1 0 0 0,0 1 0 0 0,-1-1-1 0 0,2-3 1 0 0,0-7 471 0 0,0 1 0 0 0,0-1 0 0 0,-1-23 0 0 0,-1 32-248 0 0,0 4 52 0 0,-1 1-304 0 0,0 0 0 0 0,0 0-1 0 0,0 0 1 0 0,1 0 0 0 0,-1 1 0 0 0,1-1-1 0 0,-1 0 1 0 0,1 0 0 0 0,-1 1-1 0 0,1-1 1 0 0,0 0 0 0 0,-1 1 0 0 0,1-1-1 0 0,0 0 1 0 0,0 1 0 0 0,0-1 0 0 0,0 3-1 0 0,0 31 9 0 0,0-31-9 0 0,0 6-14 0 0,1 0-1 0 0,0-1 1 0 0,1 1 0 0 0,0 0-1 0 0,0-1 1 0 0,1 1 0 0 0,0-1 0 0 0,7 14-1 0 0,4 2-15 0 0,26 36 0 0 0,-30-49 54 0 0,-1 0 0 0 0,-1 1-1 0 0,0 0 1 0 0,-1 0 0 0 0,0 0 0 0 0,-1 1 0 0 0,0 0 0 0 0,-1 1 0 0 0,-1-1 0 0 0,3 17 0 0 0,-7-30 21 0 0,0 1 0 0 0,-1 0 0 0 0,1-1 0 0 0,0 1 0 0 0,0-1 0 0 0,-1 1 0 0 0,1-1 0 0 0,-1 1 0 0 0,0-1 0 0 0,1 1 0 0 0,-1-1 0 0 0,0 1 0 0 0,0-1 0 0 0,0 0 0 0 0,0 1 0 0 0,0-1 0 0 0,0 0 0 0 0,0 0 0 0 0,0 0 0 0 0,-1 0 0 0 0,1 0 0 0 0,0 0 0 0 0,-1 0 0 0 0,1 0 0 0 0,-1-1 0 0 0,1 1 0 0 0,-1 0 0 0 0,1-1 0 0 0,-1 1 0 0 0,1-1 0 0 0,-1 0 0 0 0,0 1 0 0 0,1-1 0 0 0,-1 0 0 0 0,1 0-1 0 0,-4 0 1 0 0,-9 0 201 0 0,0 1-1 0 0,0-2 1 0 0,-16-2-1 0 0,27 3-185 0 0,-14-2 9 0 0,1-1 1 0 0,0 0-1 0 0,0-1 0 0 0,0-1 0 0 0,0-1 0 0 0,-26-13 1 0 0,41 19-138 0 0,1-1 1 0 0,0 1 0 0 0,-1-1 0 0 0,1 1 0 0 0,0-1 0 0 0,-1 1 0 0 0,1-1 0 0 0,0 1 0 0 0,0-1-1 0 0,-1 1 1 0 0,1-1 0 0 0,0 0 0 0 0,0 1 0 0 0,0-1 0 0 0,0 1 0 0 0,0-1 0 0 0,0 0 0 0 0,0 1-1 0 0,0-1 1 0 0,0 1 0 0 0,0-1 0 0 0,0 0 0 0 0,0 1 0 0 0,1-1 0 0 0,-1 1 0 0 0,0-1 0 0 0,0 1-1 0 0,0-1 1 0 0,1 1 0 0 0,-1-1 0 0 0,0 1 0 0 0,1-1 0 0 0,-1 1 0 0 0,1-1 0 0 0,-1 1 0 0 0,0-1-1 0 0,1 1 1 0 0,-1-1 0 0 0,1 1 0 0 0,0-1 0 0 0,25-22-6578 0 0,-8 6-7243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47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2 364 0 0,'0'0'18509'0'0,"-10"-2"-17351"0"0,28 47 1090 0 0,-15-40-2302 0 0,0 0 1 0 0,-1 0-1 0 0,1 0 1 0 0,-2 0-1 0 0,1 0 1 0 0,0 0-1 0 0,-1 1 0 0 0,0-1 1 0 0,1 11-1 0 0,-2-15-214 0 0,0 1 0 0 0,0 0 0 0 0,1-1 0 0 0,-1 1-1 0 0,1 0 1 0 0,-1-1 0 0 0,1 1 0 0 0,-1-1 0 0 0,1 1-1 0 0,0-1 1 0 0,0 1 0 0 0,0-1 0 0 0,0 1 0 0 0,0-1-1 0 0,0 0 1 0 0,3 3 0 0 0,-4-4-76 0 0,1 1 0 0 0,0-1 0 0 0,0 1 0 0 0,-1-1 0 0 0,1 1-1 0 0,0-1 1 0 0,0 1 0 0 0,0-1 0 0 0,0 0 0 0 0,0 1 0 0 0,0-1 0 0 0,0 0 0 0 0,0 0 0 0 0,0 0-1 0 0,0 1 1 0 0,0-1 0 0 0,0 0 0 0 0,0-1 0 0 0,0 1 0 0 0,0 0 0 0 0,-1 0 0 0 0,1 0 0 0 0,0 0-1 0 0,0-1 1 0 0,0 1 0 0 0,0-1 0 0 0,0 1 0 0 0,0 0 0 0 0,0-1 0 0 0,-1 1 0 0 0,3-2 0 0 0,6-10-4401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47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41 5621 0 0,'0'0'11783'0'0,"-4"-3"-10907"0"0,3 1-807 0 0,-1 1 0 0 0,1-1-1 0 0,-1 1 1 0 0,0-1 0 0 0,1 1-1 0 0,-1 0 1 0 0,0 0 0 0 0,0 0 0 0 0,0 0-1 0 0,0 0 1 0 0,0 0 0 0 0,0 0-1 0 0,0 0 1 0 0,0 1 0 0 0,-1-1-1 0 0,1 1 1 0 0,0 0 0 0 0,0 0-1 0 0,0 0 1 0 0,0 0 0 0 0,-1 0 0 0 0,1 0-1 0 0,0 0 1 0 0,0 1 0 0 0,0-1-1 0 0,0 1 1 0 0,-1-1 0 0 0,1 1-1 0 0,0 0 1 0 0,0 0 0 0 0,0 0-1 0 0,1 0 1 0 0,-1 0 0 0 0,0 1 0 0 0,0-1-1 0 0,1 0 1 0 0,-3 3 0 0 0,1-1-91 0 0,-7 5 90 0 0,1 1 1 0 0,0 1-1 0 0,0-1 1 0 0,-13 21-1 0 0,21-28-53 0 0,0-1 0 0 0,0 1 0 0 0,1 0 0 0 0,-1-1 0 0 0,0 1 0 0 0,1 0 0 0 0,-1-1 0 0 0,1 1 0 0 0,0 0 0 0 0,-1 0 0 0 0,1 0 0 0 0,0-1 0 0 0,0 1 0 0 0,0 0 0 0 0,0 0 0 0 0,1 0 0 0 0,-1-1-1 0 0,1 3 1 0 0,0-2-11 0 0,0 0-1 0 0,0-1 0 0 0,1 1 1 0 0,-1 0-1 0 0,1-1 0 0 0,-1 1 1 0 0,1-1-1 0 0,-1 0 0 0 0,1 1 1 0 0,0-1-1 0 0,0 0 0 0 0,-1 0 1 0 0,1 0-1 0 0,0 0 0 0 0,0 0 1 0 0,0-1-1 0 0,0 1 0 0 0,0-1 1 0 0,4 1-1 0 0,0 0 70 0 0,0 0 0 0 0,0-1 0 0 0,0 0 0 0 0,0 0-1 0 0,0 0 1 0 0,0-1 0 0 0,0 0 0 0 0,-1 0 0 0 0,1-1 0 0 0,0 1 0 0 0,0-1 0 0 0,-1-1 0 0 0,1 1 0 0 0,-1-1 0 0 0,0 0-1 0 0,8-5 1 0 0,-8 5-33 0 0,-1 0-1 0 0,0 0 1 0 0,0 0-1 0 0,-1-1 1 0 0,1 1 0 0 0,0-1-1 0 0,-1 0 1 0 0,0 0-1 0 0,0 0 1 0 0,0-1-1 0 0,-1 1 1 0 0,0-1-1 0 0,1 1 1 0 0,-2-1-1 0 0,1 0 1 0 0,0 0 0 0 0,-1 0-1 0 0,0 0 1 0 0,1-9-1 0 0,-2 13-27 0 0,0 0-1 0 0,0-1 1 0 0,-1 1 0 0 0,1-1-1 0 0,0 1 1 0 0,-1 0-1 0 0,1-1 1 0 0,-1 1 0 0 0,0 0-1 0 0,1-1 1 0 0,-1 1-1 0 0,0 0 1 0 0,0 0-1 0 0,1 0 1 0 0,-1 0 0 0 0,0 0-1 0 0,0-1 1 0 0,0 2-1 0 0,0-1 1 0 0,-1 0 0 0 0,-1-1-1 0 0,-35-13-118 0 0,26 13 62 0 0,0 1 0 0 0,0 0 0 0 0,0 0 0 0 0,-19 3 0 0 0,29-2 10 0 0,0 0 0 0 0,0 1 0 0 0,0-1 0 0 0,0 1 0 0 0,1 0 0 0 0,-1-1 0 0 0,0 1 0 0 0,0 0 0 0 0,1 0 0 0 0,-1 0 0 0 0,0 0 0 0 0,1 0 0 0 0,-1 1 0 0 0,1-1 0 0 0,0 0 0 0 0,-1 1 0 0 0,1-1 0 0 0,0 1 0 0 0,0-1 0 0 0,0 1 0 0 0,0-1 0 0 0,0 1 0 0 0,0 0 0 0 0,0 2 0 0 0,0-2-535 0 0,0 0 1 0 0,1 0 0 0 0,0 0-1 0 0,-1 1 1 0 0,1-1 0 0 0,0 0-1 0 0,0 0 1 0 0,0 1-1 0 0,1-1 1 0 0,-1 0 0 0 0,0 0-1 0 0,1 0 1 0 0,1 4 0 0 0,2 6-6887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48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3544 0 0,'0'0'13687'0'0,"-7"37"-12610"0"0,6-30-1061 0 0,0 1 1 0 0,1-1 0 0 0,0 0 0 0 0,0 1-1 0 0,0-1 1 0 0,1 0 0 0 0,0 1-1 0 0,1-1 1 0 0,0 0 0 0 0,0 0-1 0 0,3 8 1 0 0,-4-13 10 0 0,0 0-1 0 0,0 0 1 0 0,0 0 0 0 0,1 0-1 0 0,-1 0 1 0 0,0 0 0 0 0,1 0-1 0 0,-1-1 1 0 0,1 1 0 0 0,0 0-1 0 0,-1-1 1 0 0,1 0 0 0 0,0 1-1 0 0,0-1 1 0 0,0 0 0 0 0,0 0-1 0 0,0 0 1 0 0,0 0 0 0 0,0 0-1 0 0,0-1 1 0 0,1 1 0 0 0,-1-1-1 0 0,0 1 1 0 0,0-1 0 0 0,0 0-1 0 0,1 0 1 0 0,-1 0 0 0 0,0 0-1 0 0,1 0 1 0 0,-1 0 0 0 0,0-1-1 0 0,0 1 1 0 0,0-1 0 0 0,1 1-1 0 0,-1-1 1 0 0,0 0-1 0 0,0 0 1 0 0,0 0 0 0 0,0 0-1 0 0,3-2 1 0 0,-2 1 78 0 0,0 0 1 0 0,0-1-1 0 0,0 1 0 0 0,0-1 0 0 0,0 1 1 0 0,-1-1-1 0 0,1 0 0 0 0,-1 0 0 0 0,1 0 1 0 0,-1 0-1 0 0,0 0 0 0 0,0 0 0 0 0,-1-1 1 0 0,1 1-1 0 0,-1-1 0 0 0,3-7 0 0 0,-2 0 183 0 0,0-1-1 0 0,0 0 0 0 0,-1 1 0 0 0,0-17 1 0 0,-21 60 29 0 0,18-27-346 0 0,1 1 1 0 0,-1-1-1 0 0,2 1 0 0 0,-1-1 1 0 0,0 1-1 0 0,1 0 0 0 0,0-1 0 0 0,0 1 1 0 0,1-1-1 0 0,0 1 0 0 0,0 0 1 0 0,0-1-1 0 0,1 0 0 0 0,-1 1 1 0 0,4 5-1 0 0,4 10 0 0 0,2 1 1 0 0,18 26-1 0 0,8 17 25 0 0,-34-61 33 0 0,-1 1 0 0 0,0 0-1 0 0,0 0 1 0 0,-1 0 0 0 0,1 0-1 0 0,-1 0 1 0 0,0 1 0 0 0,-1-1-1 0 0,1 0 1 0 0,-1 0 0 0 0,0 1-1 0 0,0-1 1 0 0,-1 0 0 0 0,1 0-1 0 0,-1 1 1 0 0,0-1 0 0 0,-1 0-1 0 0,1 0 1 0 0,-1 0 0 0 0,0 0-1 0 0,-1 0 1 0 0,1-1 0 0 0,-4 6 0 0 0,1-4 12 0 0,0-1 1 0 0,0 0 0 0 0,-1 0 0 0 0,1-1-1 0 0,-1 1 1 0 0,0-1 0 0 0,0-1 0 0 0,0 1-1 0 0,-1-1 1 0 0,1 0 0 0 0,-1-1 0 0 0,0 1-1 0 0,0-1 1 0 0,0 0 0 0 0,0-1 0 0 0,-10 1 0 0 0,8-1-21 0 0,0-1 0 0 0,0 0 0 0 0,0-1 1 0 0,0 1-1 0 0,1-2 0 0 0,-1 1 1 0 0,0-1-1 0 0,1-1 0 0 0,-1 0 1 0 0,1 0-1 0 0,0 0 0 0 0,-12-8 0 0 0,17 10-139 0 0,1-1 0 0 0,-1 0 0 0 0,0 0 1 0 0,1 0-1 0 0,-1 0 0 0 0,1 0 0 0 0,0-1 0 0 0,-1 1 0 0 0,1-1 0 0 0,0 1 0 0 0,1-1 0 0 0,-1 0 0 0 0,0 0 0 0 0,1 0 0 0 0,-1 0 0 0 0,1 0 0 0 0,0 0 0 0 0,0 0 0 0 0,1 0 0 0 0,-1 0 0 0 0,0-1 0 0 0,1 1 0 0 0,0 0 0 0 0,0 0 0 0 0,0-1 0 0 0,0 1 0 0 0,0 0 0 0 0,1 0 0 0 0,-1-1 0 0 0,1 1 0 0 0,0 0 0 0 0,0 0 0 0 0,0 0 0 0 0,1 0 0 0 0,-1 0 0 0 0,4-4 0 0 0,3-7-2843 0 0,6 3-2534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49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11341 0 0,'0'0'9897'0'0,"-5"68"-9325"0"0,5-43-328 0 0,0-3-244 0 0,0 0-4 0 0,3-8-472 0 0,4-2-680 0 0,1-4-696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0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11 1684 0 0,'0'0'14189'0'0,"-1"-1"-14103"0"0,0 0 0 0 0,0 1 1 0 0,0-1-1 0 0,1 1 0 0 0,-1-1 1 0 0,0 1-1 0 0,0-1 0 0 0,0 1 1 0 0,0 0-1 0 0,0 0 0 0 0,0-1 0 0 0,0 1 1 0 0,0 0-1 0 0,0 0 0 0 0,0 0 1 0 0,0 0-1 0 0,-2 0 0 0 0,1 7 34 0 0,0 0 0 0 0,1 0 0 0 0,0 0-1 0 0,0 1 1 0 0,1-1 0 0 0,-1 0 0 0 0,2 0-1 0 0,-1 1 1 0 0,1-1 0 0 0,2 8 0 0 0,-3-12-97 0 0,1 0 1 0 0,0 0-1 0 0,0-1 1 0 0,0 1-1 0 0,0-1 1 0 0,0 1-1 0 0,0-1 1 0 0,1 1-1 0 0,-1-1 1 0 0,1 0-1 0 0,0 0 1 0 0,-1 0-1 0 0,1 0 1 0 0,0 0-1 0 0,1 0 1 0 0,-1 0-1 0 0,0 0 1 0 0,0-1-1 0 0,1 1 0 0 0,-1-1 1 0 0,1 0-1 0 0,-1 0 1 0 0,1 0-1 0 0,-1 0 1 0 0,1 0-1 0 0,0 0 1 0 0,-1-1-1 0 0,1 1 1 0 0,3-1-1 0 0,3 0 129 0 0,-1 0-1 0 0,1-1 0 0 0,0 0 0 0 0,-1-1 0 0 0,1 0 0 0 0,-1 0 0 0 0,1-1 0 0 0,-1 0 1 0 0,0-1-1 0 0,15-8 0 0 0,-20 11-133 0 0,-1-1 0 0 0,1 1 0 0 0,0-1 0 0 0,-1 0 0 0 0,1 0 0 0 0,-1 0-1 0 0,1 0 1 0 0,-1 0 0 0 0,0-1 0 0 0,0 1 0 0 0,0-1 0 0 0,0 1 0 0 0,-1-1 0 0 0,1 0 0 0 0,-1 0 0 0 0,0 0 0 0 0,1 0 0 0 0,-1 0 0 0 0,0 0 0 0 0,-1 0 0 0 0,1 0 0 0 0,-1 0 0 0 0,1 0 0 0 0,-1 0 0 0 0,0 0 0 0 0,0-1 0 0 0,0 1 0 0 0,0 0 0 0 0,-1 0-1 0 0,0 0 1 0 0,1 0 0 0 0,-1 0 0 0 0,-1-3 0 0 0,2 5-15 0 0,-1-1-1 0 0,1 1 0 0 0,0 0 1 0 0,-1 0-1 0 0,1 0 1 0 0,-1 0-1 0 0,1 0 0 0 0,-1 0 1 0 0,1 1-1 0 0,-1-1 0 0 0,0 0 1 0 0,1 0-1 0 0,-1 0 1 0 0,0 0-1 0 0,0 1 0 0 0,1-1 1 0 0,-1 0-1 0 0,0 1 1 0 0,0-1-1 0 0,0 0 0 0 0,0 1 1 0 0,0 0-1 0 0,0-1 0 0 0,0 1 1 0 0,0-1-1 0 0,0 1 1 0 0,0 0-1 0 0,0 0 0 0 0,0 0 1 0 0,0-1-1 0 0,0 1 0 0 0,-1 0 1 0 0,1 0-1 0 0,0 1 1 0 0,0-1-1 0 0,0 0 0 0 0,0 0 1 0 0,0 0-1 0 0,0 1 0 0 0,0-1 1 0 0,0 1-1 0 0,0-1 1 0 0,0 0-1 0 0,0 1 0 0 0,0 0 1 0 0,-1 0-1 0 0,0 1-23 0 0,-1 0-1 0 0,1 0 0 0 0,0 0 1 0 0,0 0-1 0 0,0 0 1 0 0,0 1-1 0 0,1-1 1 0 0,-1 1-1 0 0,0-1 0 0 0,1 1 1 0 0,0 0-1 0 0,0-1 1 0 0,0 1-1 0 0,0 0 1 0 0,-1 5-1 0 0,2 10-3 0 0,1 0 1 0 0,0-1-1 0 0,2 0 0 0 0,0 1 1 0 0,1-1-1 0 0,1 0 0 0 0,0-1 1 0 0,14 29-1 0 0,8 32 6 0 0,-21-57 54 0 0,-1-1 1 0 0,0 1 0 0 0,-2 0 0 0 0,0 0 0 0 0,0 34 0 0 0,-3-49-11 0 0,-1 0 0 0 0,1 0 0 0 0,-1-1 0 0 0,0 1 0 0 0,0 0 0 0 0,0 0 0 0 0,-1-1 0 0 0,1 1 0 0 0,-1-1 1 0 0,0 0-1 0 0,-1 1 0 0 0,1-1 0 0 0,-1 0 0 0 0,0 0 0 0 0,0 0 0 0 0,0-1 0 0 0,0 1 0 0 0,-1-1 0 0 0,1 1 0 0 0,-1-1 0 0 0,0 0 0 0 0,0-1 0 0 0,0 1 1 0 0,0-1-1 0 0,-1 0 0 0 0,1 0 0 0 0,0 0 0 0 0,-1 0 0 0 0,-7 1 0 0 0,11-2-53 0 0,0-1 0 0 0,-1 0 0 0 0,1 1 0 0 0,0-1 0 0 0,-1 0 1 0 0,1 1-1 0 0,-1-1 0 0 0,1 0 0 0 0,-1 0 0 0 0,1 0 0 0 0,-1 0 0 0 0,1-1 0 0 0,0 1 0 0 0,-1 0 0 0 0,1-1 0 0 0,-1 1 1 0 0,1 0-1 0 0,0-1 0 0 0,-1 0 0 0 0,1 1 0 0 0,0-1 0 0 0,-1 0 0 0 0,1 0 0 0 0,0 0 0 0 0,-1-1 0 0 0,0 0-294 0 0,1 0 0 0 0,0-1 0 0 0,0 1 1 0 0,0 0-1 0 0,0-1 0 0 0,0 1 0 0 0,1-1 0 0 0,-1 1 0 0 0,1-1 0 0 0,0 1 0 0 0,-1-1 0 0 0,1 1 0 0 0,0-1 0 0 0,1-3 0 0 0,1-22-5060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0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7553 0 0,'0'0'9395'0'0,"13"-7"-8949"0"0,38-23-162 0 0,-49 29-260 0 0,-1 0 0 0 0,1 0 1 0 0,0 0-1 0 0,-1 0 0 0 0,1 1 0 0 0,0-1 0 0 0,0 0 0 0 0,-1 1 0 0 0,1-1 0 0 0,0 1 0 0 0,0 0 0 0 0,0-1 1 0 0,0 1-1 0 0,0 0 0 0 0,0 0 0 0 0,0 0 0 0 0,0 0 0 0 0,0 1 0 0 0,-1-1 0 0 0,1 1 0 0 0,0-1 1 0 0,0 1-1 0 0,0-1 0 0 0,0 1 0 0 0,-1 0 0 0 0,1 0 0 0 0,0 0 0 0 0,-1 0 0 0 0,1 0 0 0 0,-1 0 0 0 0,1 0 1 0 0,-1 1-1 0 0,0-1 0 0 0,1 1 0 0 0,-1-1 0 0 0,0 1 0 0 0,0-1 0 0 0,0 1 0 0 0,0-1 0 0 0,0 1 0 0 0,0 0 1 0 0,0 0-1 0 0,-1 0 0 0 0,1-1 0 0 0,0 5 0 0 0,1 4 115 0 0,1 1-1 0 0,-2-1 1 0 0,0 1-1 0 0,0-1 1 0 0,-1 20-1 0 0,-1-25-35 0 0,0-1-1 0 0,0 0 0 0 0,0 1 0 0 0,0-1 0 0 0,0 0 0 0 0,-1 1 0 0 0,0-1 0 0 0,0 0 1 0 0,0 0-1 0 0,-4 5 0 0 0,-9 18 770 0 0,15-26-879 0 0,0-1 0 0 0,0 1 0 0 0,0-1-1 0 0,0 1 1 0 0,0-1 0 0 0,0 1 0 0 0,0-1 0 0 0,0 1 0 0 0,1-1-1 0 0,-1 1 1 0 0,0-1 0 0 0,0 1 0 0 0,1-1 0 0 0,-1 1 0 0 0,0-1 0 0 0,0 0-1 0 0,1 1 1 0 0,-1-1 0 0 0,1 1 0 0 0,-1-1 0 0 0,0 0 0 0 0,1 1-1 0 0,-1-1 1 0 0,1 0 0 0 0,-1 1 0 0 0,1-1 0 0 0,-1 0 0 0 0,1 0 0 0 0,-1 0-1 0 0,1 1 1 0 0,-1-1 0 0 0,1 0 0 0 0,-1 0 0 0 0,1 0 0 0 0,-1 0 0 0 0,1 0-1 0 0,-1 0 1 0 0,1 0 0 0 0,-1 0 0 0 0,2 0 0 0 0,24 1-34 0 0,-25-1 29 0 0,33 1-422 0 0,28-1-1603 0 0,-19-3-3058 0 0,-11-1-1710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1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82 2752 0 0,'0'0'10663'0'0,"0"-6"-9679"0"0,-4-14 70 0 0,-1 41 513 0 0,-1 50 53 0 0,6-67-1582 0 0,0 0-1 0 0,1 0 1 0 0,-1 0-1 0 0,1 0 0 0 0,0-1 1 0 0,0 1-1 0 0,0 0 0 0 0,1 0 1 0 0,-1-1-1 0 0,1 1 1 0 0,0-1-1 0 0,0 0 0 0 0,0 1 1 0 0,0-1-1 0 0,0 0 0 0 0,1 0 1 0 0,0 0-1 0 0,-1-1 1 0 0,1 1-1 0 0,0-1 0 0 0,0 1 1 0 0,1-1-1 0 0,-1 0 0 0 0,0 0 1 0 0,1 0-1 0 0,-1-1 1 0 0,1 1-1 0 0,0-1 0 0 0,-1 0 1 0 0,5 1-1 0 0,-1-1 29 0 0,-1 0 0 0 0,0 0 0 0 0,0 0 0 0 0,1-1 1 0 0,-1 0-1 0 0,0 0 0 0 0,0 0 0 0 0,1-1 0 0 0,-1 0 0 0 0,0 0 0 0 0,0-1 0 0 0,0 0 0 0 0,0 0 0 0 0,0 0 0 0 0,0-1 0 0 0,0 0 0 0 0,-1 0 1 0 0,6-4-1 0 0,-4 1-29 0 0,0-1 0 0 0,0 0 0 0 0,0-1 0 0 0,-1 1 0 0 0,-1-1 1 0 0,1 0-1 0 0,-1-1 0 0 0,7-16 0 0 0,-9 18-7 0 0,0 1-1 0 0,-1 0 1 0 0,0-1-1 0 0,0 1 0 0 0,-1-1 1 0 0,0 0-1 0 0,0 1 1 0 0,-1-1-1 0 0,1 0 1 0 0,-1 0-1 0 0,-1 0 0 0 0,1 1 1 0 0,-4-13-1 0 0,4 17 14 0 0,0 1-1 0 0,-1 0 1 0 0,1-1-1 0 0,-1 1 1 0 0,1 0-1 0 0,-1 0 1 0 0,0-1-1 0 0,1 1 1 0 0,-1 0-1 0 0,0 0 0 0 0,0 0 1 0 0,0 0-1 0 0,1-1 1 0 0,-1 1-1 0 0,-1 1 1 0 0,1-1-1 0 0,0 0 1 0 0,-1-1-1 0 0,1 2-23 0 0,0 0-1 0 0,0 0 1 0 0,1 0-1 0 0,-1 0 1 0 0,0 0-1 0 0,0 0 1 0 0,1 0-1 0 0,-1 0 1 0 0,0 0-1 0 0,0 0 1 0 0,1 0-1 0 0,-1 1 1 0 0,0-1-1 0 0,0 0 1 0 0,1 1-1 0 0,-1-1 1 0 0,0 0-1 0 0,1 1 1 0 0,-1-1-1 0 0,1 1 1 0 0,-1-1 0 0 0,1 1-1 0 0,-2 0 1 0 0,-1 3-27 0 0,0 0 1 0 0,0 0-1 0 0,0 0 1 0 0,0 1-1 0 0,1-1 1 0 0,-1 1-1 0 0,-2 7 1 0 0,1 4-24 0 0,0 0 1 0 0,2 1-1 0 0,-1-1 1 0 0,2 1-1 0 0,0 0 1 0 0,1-1-1 0 0,1 1 1 0 0,4 22-1 0 0,33 132 34 0 0,-36-164-5 0 0,22 71 26 0 0,-15-56 59 0 0,-2 0-1 0 0,0 1 1 0 0,-1 0-1 0 0,-2 0 1 0 0,0 0-1 0 0,-1 1 1 0 0,-2 43-1 0 0,-1-66-75 0 0,0 0 0 0 0,0 0-1 0 0,0 0 1 0 0,0 0 0 0 0,0 0-1 0 0,0 0 1 0 0,0 0 0 0 0,-1 0-1 0 0,1 0 1 0 0,0 0-1 0 0,-1 0 1 0 0,1-1 0 0 0,-1 1-1 0 0,1 0 1 0 0,-1 0 0 0 0,1 0-1 0 0,-1-1 1 0 0,1 1 0 0 0,-1 0-1 0 0,0-1 1 0 0,0 1-1 0 0,1 0 1 0 0,-1-1 0 0 0,0 1-1 0 0,0-1 1 0 0,1 1 0 0 0,-1-1-1 0 0,0 1 1 0 0,0-1-1 0 0,0 0 1 0 0,0 0 0 0 0,0 1-1 0 0,0-1 1 0 0,0 0 0 0 0,0 0-1 0 0,0 0 1 0 0,0 0 0 0 0,0 0-1 0 0,0 0 1 0 0,1 0-1 0 0,-1 0 1 0 0,0 0 0 0 0,0-1-1 0 0,0 1 1 0 0,0 0 0 0 0,0-1-1 0 0,0 1 1 0 0,0 0-1 0 0,0-1 1 0 0,1 1 0 0 0,-1-1-1 0 0,0 1 1 0 0,0-1 0 0 0,1 0-1 0 0,-2 0 1 0 0,-3-3-210 0 0,0 1-1 0 0,0-1 1 0 0,0 0 0 0 0,1 0 0 0 0,-1 0-1 0 0,1-1 1 0 0,-5-6 0 0 0,0-5-722 0 0,-10-14-1349 0 0,4 6-2980 0 0,-6-8-4654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1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7585 0 0,'0'0'10061'0'0,"8"-4"-9965"0"0,-6 3-40 0 0,7-3-84 0 0,1 0 1 0 0,0 0-1 0 0,0 1 1 0 0,15-4-1 0 0,-24 7 61 0 0,1-1 0 0 0,-1 1-1 0 0,1 0 1 0 0,-1-1 0 0 0,1 1-1 0 0,-1 0 1 0 0,1 0 0 0 0,0 0 0 0 0,-1 0-1 0 0,1 0 1 0 0,-1 0 0 0 0,1 1-1 0 0,-1-1 1 0 0,1 0 0 0 0,-1 1 0 0 0,1-1-1 0 0,-1 1 1 0 0,0 0 0 0 0,1-1-1 0 0,-1 1 1 0 0,0 0 0 0 0,1 0 0 0 0,-1 0-1 0 0,0 0 1 0 0,0 0 0 0 0,0 0 0 0 0,0 0-1 0 0,0 0 1 0 0,0 1 0 0 0,0-1-1 0 0,0 0 1 0 0,0 0 0 0 0,0 1 0 0 0,-1-1-1 0 0,1 1 1 0 0,-1-1 0 0 0,1 1-1 0 0,-1-1 1 0 0,0 1 0 0 0,1-1 0 0 0,-1 1-1 0 0,0-1 1 0 0,0 1 0 0 0,0 2-1 0 0,0 0 24 0 0,0-1 0 0 0,0 0-1 0 0,0 0 1 0 0,0 1 0 0 0,1-1-1 0 0,-1 0 1 0 0,1 0 0 0 0,0 0-1 0 0,0 0 1 0 0,0 0 0 0 0,0 0-1 0 0,1 0 1 0 0,-1 0 0 0 0,1 0-1 0 0,2 2 1 0 0,0-1-68 0 0,0-1 0 0 0,0 1 0 0 0,1-1 0 0 0,-1 0 0 0 0,1-1 0 0 0,0 1 0 0 0,5 2 0 0 0,11 5 252 0 0,-19-9-198 0 0,0 0 1 0 0,0 0-1 0 0,0 1 0 0 0,-1-1 1 0 0,1 0-1 0 0,0 1 0 0 0,0-1 1 0 0,-1 1-1 0 0,1 0 0 0 0,-1 0 0 0 0,0-1 1 0 0,1 1-1 0 0,-1 0 0 0 0,0 0 1 0 0,0 0-1 0 0,0 1 0 0 0,0-1 1 0 0,-1 0-1 0 0,1 0 0 0 0,0 0 0 0 0,-1 0 1 0 0,0 1-1 0 0,1-1 0 0 0,-1 0 1 0 0,0 1-1 0 0,0-1 0 0 0,-1 0 1 0 0,1 0-1 0 0,0 1 0 0 0,-1-1 0 0 0,1 0 1 0 0,-1 0-1 0 0,-1 4 0 0 0,0-2-10 0 0,1 0 0 0 0,-2 0 0 0 0,1 0 0 0 0,0 0 0 0 0,-1 0 0 0 0,1-1 0 0 0,-1 1 0 0 0,0-1 0 0 0,0 0 0 0 0,-1 1-1 0 0,1-1 1 0 0,0-1 0 0 0,-1 1 0 0 0,0-1 0 0 0,0 1 0 0 0,-8 2 0 0 0,1-1-14 0 0,-1 0 0 0 0,0-1 0 0 0,0-1-1 0 0,-21 2 1 0 0,29-3-301 0 0,0-1-1 0 0,0 0 1 0 0,-1 0-1 0 0,1 0 1 0 0,0-1 0 0 0,0 1-1 0 0,0-1 1 0 0,0 0-1 0 0,0 0 1 0 0,0-1 0 0 0,0 1-1 0 0,0-1 1 0 0,0 0-1 0 0,1 0 1 0 0,-1 0-1 0 0,1 0 1 0 0,-6-5 0 0 0,-1-6-4700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2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4880 0 0,'0'0'11778'0'0,"-8"13"-11207"0"0,-24 40-38 0 0,30-50-492 0 0,1 0 1 0 0,-1 0 0 0 0,1 1 0 0 0,0-1 0 0 0,0 0-1 0 0,0 1 1 0 0,0-1 0 0 0,1 1 0 0 0,0-1-1 0 0,-1 1 1 0 0,1-1 0 0 0,0 1 0 0 0,1-1 0 0 0,-1 1-1 0 0,1-1 1 0 0,-1 1 0 0 0,1-1 0 0 0,0 0-1 0 0,0 1 1 0 0,0-1 0 0 0,1 0 0 0 0,-1 0 0 0 0,1 0-1 0 0,0 0 1 0 0,0 0 0 0 0,3 3 0 0 0,-2-2-23 0 0,0-1 1 0 0,0 1 0 0 0,1-1 0 0 0,0 0 0 0 0,-1 0-1 0 0,1-1 1 0 0,0 1 0 0 0,1-1 0 0 0,-1 0-1 0 0,0 0 1 0 0,0 0 0 0 0,1-1 0 0 0,0 1-1 0 0,-1-1 1 0 0,1 0 0 0 0,6 0 0 0 0,-1 0 81 0 0,0-2 1 0 0,0 1-1 0 0,0-1 0 0 0,0-1 1 0 0,0 0-1 0 0,0 0 1 0 0,0-1-1 0 0,-1 0 1 0 0,17-8-1 0 0,-23 9-76 0 0,1 0-1 0 0,-1 0 1 0 0,0 0 0 0 0,0 0-1 0 0,0-1 1 0 0,0 1 0 0 0,0-1 0 0 0,0 1-1 0 0,-1-1 1 0 0,1 0 0 0 0,-1 0-1 0 0,0 0 1 0 0,0-1 0 0 0,0 1-1 0 0,0 0 1 0 0,-1-1 0 0 0,1 1-1 0 0,-1-1 1 0 0,0 0 0 0 0,0 1-1 0 0,0-1 1 0 0,-1 0 0 0 0,1 0-1 0 0,-1 1 1 0 0,0-1 0 0 0,0 0 0 0 0,0 0-1 0 0,-2-6 1 0 0,2 7 6 0 0,-1 1 0 0 0,0-1 0 0 0,0 1 0 0 0,0-1 0 0 0,0 1 0 0 0,-1 0 0 0 0,1 0-1 0 0,-1 0 1 0 0,1-1 0 0 0,-1 1 0 0 0,0 1 0 0 0,1-1 0 0 0,-1 0 0 0 0,0 0 0 0 0,0 1 0 0 0,-1-1 0 0 0,1 1 0 0 0,0 0 0 0 0,0-1 0 0 0,-1 1 0 0 0,1 0 0 0 0,-1 0 0 0 0,1 1 0 0 0,-5-2 0 0 0,5 2-27 0 0,1-1 0 0 0,-1 1 1 0 0,1 0-1 0 0,-1 0 1 0 0,1 0-1 0 0,-1 0 0 0 0,1 0 1 0 0,-1 0-1 0 0,1 0 1 0 0,-1 1-1 0 0,1-1 1 0 0,0 0-1 0 0,-1 1 0 0 0,1 0 1 0 0,-1-1-1 0 0,1 1 1 0 0,0 0-1 0 0,0-1 1 0 0,-1 1-1 0 0,1 0 0 0 0,0 0 1 0 0,0 0-1 0 0,0 0 1 0 0,0 0-1 0 0,0 0 0 0 0,0 0 1 0 0,0 1-1 0 0,0-1 1 0 0,0 0-1 0 0,1 0 1 0 0,-1 1-1 0 0,1-1 0 0 0,-1 0 1 0 0,1 1-1 0 0,-1-1 1 0 0,1 1-1 0 0,0-1 1 0 0,-1 1-1 0 0,1-1 0 0 0,0 1 1 0 0,0-1-1 0 0,0 1 1 0 0,0 1-1 0 0,2 14-23 0 0,1-1-1 0 0,0 1 1 0 0,1-1 0 0 0,1 0-1 0 0,0 0 1 0 0,1 0 0 0 0,1-1 0 0 0,12 20-1 0 0,-8-12 65 0 0,0 1 0 0 0,13 41 0 0 0,-22-58 29 0 0,-1 1 0 0 0,1 0 0 0 0,-1 0 0 0 0,-1-1 0 0 0,1 1 0 0 0,-1 0 0 0 0,-1 0 0 0 0,1 0 0 0 0,-1 0 0 0 0,-1 0 0 0 0,0-1 0 0 0,0 1 0 0 0,-3 7 0 0 0,1-7-2 0 0,0 0 1 0 0,-1-1-1 0 0,0 1 0 0 0,0-1 0 0 0,-1 0 0 0 0,0-1 0 0 0,0 1 0 0 0,-1-1 0 0 0,0 0 0 0 0,0-1 0 0 0,0 0 0 0 0,-1 0 0 0 0,1 0 0 0 0,-1-1 0 0 0,0 0 0 0 0,0-1 0 0 0,-1 1 0 0 0,1-2 0 0 0,-1 1 0 0 0,0-1 0 0 0,-10 1 0 0 0,17-3-152 0 0,1 0-1 0 0,0 0 0 0 0,-1 0 0 0 0,1 0 1 0 0,0-1-1 0 0,-1 1 0 0 0,1 0 1 0 0,0-1-1 0 0,0 1 0 0 0,-1 0 1 0 0,1-1-1 0 0,0 0 0 0 0,0 1 1 0 0,0-1-1 0 0,0 0 0 0 0,0 0 1 0 0,0 1-1 0 0,0-1 0 0 0,0 0 0 0 0,0 0 1 0 0,0 0-1 0 0,0 0 0 0 0,0 0 1 0 0,1 0-1 0 0,-1-1 0 0 0,0 1 1 0 0,1 0-1 0 0,-1 0 0 0 0,1 0 1 0 0,-1-1-1 0 0,1 1 0 0 0,0 0 1 0 0,-1-3-1 0 0,-2-49-5360 0 0,6 26-944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04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15 390 652 0 0,'0'0'11820'0'0,"0"26"-10093"0"0,-4 1-492 0 0,0 0 0 0 0,2 41 0 0 0,8-184 1829 0 0,1-27-3146 0 0,-20-42 99 0 0,11 157-8 0 0,2 1 147 0 0,1 24-207 0 0,2 17-4 0 0,23 313 900 0 0,-24-315-607 0 0,1-11 52 0 0,3-20 309 0 0,4-34-280 0 0,-1-39-536 0 0,-1-107 0 0 0,-8 198 216 0 0,1 0 1 0 0,-1-1-1 0 0,0 1 0 0 0,0 0 1 0 0,0 0-1 0 0,0 0 0 0 0,0 0 1 0 0,0-1-1 0 0,0 1 1 0 0,-1 0-1 0 0,1 0 0 0 0,0 0 1 0 0,-1 0-1 0 0,1 0 0 0 0,0 0 1 0 0,-1 0-1 0 0,1 0 1 0 0,-1 0-1 0 0,0 0 0 0 0,1 0 1 0 0,-1 0-1 0 0,-1-1 0 0 0,1 2 0 0 0,1 0 0 0 0,-1 1 0 0 0,0-1 0 0 0,0 0 0 0 0,0 1-1 0 0,0-1 1 0 0,1 1 0 0 0,-1-1 0 0 0,0 1 0 0 0,0-1-1 0 0,1 1 1 0 0,-1-1 0 0 0,0 1 0 0 0,1 0 0 0 0,-1-1 0 0 0,1 1-1 0 0,-1 0 1 0 0,1 0 0 0 0,-1-1 0 0 0,0 2 0 0 0,-25 51 76 0 0,20-32-23 0 0,1 0 1 0 0,1 0-1 0 0,1 1 1 0 0,0 0 0 0 0,2-1-1 0 0,0 1 1 0 0,2 0-1 0 0,0 0 1 0 0,2-1-1 0 0,0 1 1 0 0,8 27-1 0 0,-9-43-252 0 0,0 0-1 0 0,0 1 0 0 0,-1-1 0 0 0,0 1 0 0 0,-1 0 0 0 0,1-1 0 0 0,-2 14 0 0 0,-6 24-7009 0 0,5-30 2998 0 0,-1 3-1468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2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7961 0 0,'0'0'11050'0'0,"-5"14"-11024"0"0,0-2-19 0 0,-1 2 1 0 0,0 0 0 0 0,1 1 1 0 0,1-1-1 0 0,1 1 0 0 0,-4 29 1 0 0,7-42 15 0 0,1-1-1 0 0,0 0 1 0 0,0 1 0 0 0,0-1 0 0 0,0 0 0 0 0,0 0 0 0 0,0 0-1 0 0,0 0 1 0 0,0 0 0 0 0,0 0 0 0 0,0 0 0 0 0,0 0 0 0 0,1 0-1 0 0,-1 0 1 0 0,0-1 0 0 0,1 1 0 0 0,-1 0 0 0 0,1-1 0 0 0,-1 1 0 0 0,0-1-1 0 0,1 0 1 0 0,-1 1 0 0 0,1-1 0 0 0,-1 0 0 0 0,1 0 0 0 0,-1 0-1 0 0,1 0 1 0 0,-1 0 0 0 0,1 0 0 0 0,1-1 0 0 0,52-2 752 0 0,-10-7-830 0 0,-20 0-2311 0 0,-9-5-5782 0 0,-11 4 464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3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7293 0 0,'0'0'12933'0'0,"0"65"-12641"0"0,2-45-292 0 0,1 0 0 0 0,2-4-684 0 0,-5 0-764 0 0,0-4-1257 0 0,0 10-5635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3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17 2736 0 0,'0'0'14946'0'0,"-2"-4"-14355"0"0,-7-8-121 0 0,2 20 42 0 0,-5 36 51 0 0,11-40-551 0 0,0 0-1 0 0,0 0 1 0 0,1 0 0 0 0,-1 0 0 0 0,1 0 0 0 0,0 0-1 0 0,0-1 1 0 0,0 1 0 0 0,1 0 0 0 0,-1 0-1 0 0,1 0 1 0 0,0 0 0 0 0,0 0 0 0 0,0-1 0 0 0,1 1-1 0 0,-1 0 1 0 0,1-1 0 0 0,0 1 0 0 0,0-1-1 0 0,0 0 1 0 0,1 1 0 0 0,-1-1 0 0 0,1 0 0 0 0,0-1-1 0 0,0 1 1 0 0,-1 0 0 0 0,2-1 0 0 0,-1 1 0 0 0,0-1-1 0 0,0 0 1 0 0,1 0 0 0 0,-1-1 0 0 0,1 1-1 0 0,0-1 1 0 0,0 1 0 0 0,-1-1 0 0 0,1 0 0 0 0,0-1-1 0 0,0 1 1 0 0,0-1 0 0 0,0 1 0 0 0,0-1-1 0 0,0 0 1 0 0,0-1 0 0 0,0 1 0 0 0,0-1 0 0 0,-1 0-1 0 0,8-2 1 0 0,-7 2 68 0 0,0-1-1 0 0,-1 0 1 0 0,1 0-1 0 0,0 0 0 0 0,-1 0 1 0 0,1-1-1 0 0,-1 1 1 0 0,0-1-1 0 0,0 0 1 0 0,0 0-1 0 0,0 0 0 0 0,-1 0 1 0 0,1-1-1 0 0,-1 1 1 0 0,0-1-1 0 0,0 1 1 0 0,0-1-1 0 0,0 0 1 0 0,-1 0-1 0 0,1 0 0 0 0,-1 0 1 0 0,0 0-1 0 0,0 0 1 0 0,-1 0-1 0 0,1 0 1 0 0,-1-5-1 0 0,0 9-58 0 0,-2 0-19 0 0,2 0-25 0 0,1 20-59 0 0,0-1 1 0 0,2 0-1 0 0,1-1 0 0 0,0 1 0 0 0,1 0 1 0 0,1-1-1 0 0,13 28 0 0 0,-15-36 109 0 0,0 0 0 0 0,-1 0 0 0 0,0 0 0 0 0,-1 0 1 0 0,0 0-1 0 0,-1 1 0 0 0,0-1 0 0 0,0 1 0 0 0,-1-1 0 0 0,0 1 0 0 0,-3 10 0 0 0,2-13 37 0 0,-1 0 0 0 0,0-1-1 0 0,-1 1 1 0 0,0-1 0 0 0,0 1-1 0 0,0-1 1 0 0,-1 0 0 0 0,0-1-1 0 0,-1 1 1 0 0,1-1 0 0 0,-1 1-1 0 0,0-1 1 0 0,-1-1 0 0 0,0 1-1 0 0,-6 4 1 0 0,1-1 27 0 0,-20 13 537 0 0,20-26-1171 0 0,7-17-1335 0 0,4-15-5281 0 0,3 12-793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4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7385 0 0,'0'0'9527'0'0,"-4"13"-9047"0"0,1-3-424 0 0,-2 1 53 0 0,1 0-1 0 0,0 1 0 0 0,1-1 1 0 0,1 1-1 0 0,0 0 1 0 0,0 0-1 0 0,1 0 0 0 0,1 20 1 0 0,1-30-116 0 0,-1-1 1 0 0,0 0 0 0 0,1 0 0 0 0,-1 0-1 0 0,1 0 1 0 0,-1 0 0 0 0,1 0 0 0 0,-1 0-1 0 0,1 0 1 0 0,0 0 0 0 0,-1 0 0 0 0,1 0-1 0 0,0 0 1 0 0,0 0 0 0 0,0 0 0 0 0,0 0-1 0 0,0-1 1 0 0,0 1 0 0 0,0 0 0 0 0,0-1-1 0 0,0 1 1 0 0,0-1 0 0 0,0 1 0 0 0,0-1-1 0 0,1 0 1 0 0,-1 1 0 0 0,0-1 0 0 0,0 0-1 0 0,0 0 1 0 0,1 0 0 0 0,-1 0 0 0 0,0 0-1 0 0,0 0 1 0 0,0 0 0 0 0,1 0 0 0 0,-1 0-1 0 0,1-1 1 0 0,56-17 107 0 0,-28 7-154 0 0,-29 11 56 0 0,1 0 1 0 0,-1-1-1 0 0,0 1 1 0 0,0 0 0 0 0,1 0-1 0 0,-1 0 1 0 0,0 0-1 0 0,0 0 1 0 0,1 0-1 0 0,-1 0 1 0 0,0 0-1 0 0,0 0 1 0 0,1 1 0 0 0,-1-1-1 0 0,0 0 1 0 0,0 1-1 0 0,0-1 1 0 0,0 1-1 0 0,0 0 1 0 0,1-1 0 0 0,-1 1-1 0 0,0 0 1 0 0,0-1-1 0 0,-1 1 1 0 0,1 0-1 0 0,0 0 1 0 0,0 0 0 0 0,1 1-1 0 0,-1 0 80 0 0,-1 1 1 0 0,1-1-1 0 0,-1 0 0 0 0,0 0 0 0 0,1 0 1 0 0,-1 0-1 0 0,0 0 0 0 0,0 0 0 0 0,0 0 0 0 0,0 0 1 0 0,-1 0-1 0 0,1 1 0 0 0,-1-1 0 0 0,1 0 1 0 0,-2 3-1 0 0,1-2-18 0 0,-1 1 0 0 0,1-1 0 0 0,0 1 0 0 0,-1-1 0 0 0,0 1 0 0 0,0-1-1 0 0,0 0 1 0 0,0 0 0 0 0,-1 0 0 0 0,1 0 0 0 0,-1-1 0 0 0,1 1 0 0 0,-1-1 0 0 0,0 1 0 0 0,0-1 0 0 0,0 0 0 0 0,-1 0 0 0 0,1 0 0 0 0,0-1 0 0 0,-6 3 0 0 0,8-4-199 0 0,-1 0 1 0 0,1 0-1 0 0,-1 0 1 0 0,0 0 0 0 0,1 0-1 0 0,-1 0 1 0 0,1-1 0 0 0,-1 1-1 0 0,1 0 1 0 0,-1-1-1 0 0,1 1 1 0 0,-1-1 0 0 0,1 0-1 0 0,-1 1 1 0 0,1-1 0 0 0,-2-1-1 0 0,-11-15-5869 0 0,2-3-1487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4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8553 0 0,'0'0'10985'0'0,"73"-40"-10409"0"0,-52 30-284 0 0,-3 2-292 0 0,-1 0-344 0 0,1-2-720 0 0,-5 2-968 0 0,7-6-3861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5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0 716 0 0,'0'0'14034'0'0,"-5"12"-13696"0"0,-1 3-233 0 0,2 1 1 0 0,0-1-1 0 0,1 1 0 0 0,0 0 1 0 0,0 23-1 0 0,3-35-51 0 0,0 1 1 0 0,0-1-1 0 0,0 1 1 0 0,1-1-1 0 0,-1 1 1 0 0,1-1-1 0 0,0 0 1 0 0,1 0-1 0 0,-1 1 1 0 0,1-1-1 0 0,0 0 1 0 0,4 6 0 0 0,-4-8 11 0 0,-1 0 1 0 0,1 0 0 0 0,0-1 0 0 0,0 1 0 0 0,0 0 0 0 0,1-1 0 0 0,-1 0-1 0 0,0 0 1 0 0,0 1 0 0 0,1-1 0 0 0,-1-1 0 0 0,1 1 0 0 0,-1 0 0 0 0,1-1 0 0 0,-1 1-1 0 0,1-1 1 0 0,-1 0 0 0 0,1 1 0 0 0,-1-1 0 0 0,1-1 0 0 0,0 1 0 0 0,-1 0 0 0 0,1-1-1 0 0,3 0 1 0 0,-1-1 22 0 0,0 1 0 0 0,-1-1 0 0 0,1 0 0 0 0,0-1 0 0 0,-1 1 0 0 0,0-1 0 0 0,0 0 0 0 0,0 0 0 0 0,0 0 0 0 0,0-1 0 0 0,0 1 0 0 0,-1-1 0 0 0,0 0 0 0 0,4-4 0 0 0,37-63 92 0 0,-39 62-137 0 0,3-9 323 0 0,-19 23-90 0 0,-17 28-347 0 0,25-27 46 0 0,0 1 0 0 0,1 0 1 0 0,0 0-1 0 0,0 0 0 0 0,1 0 1 0 0,0 1-1 0 0,0-1 0 0 0,1 0 1 0 0,0 0-1 0 0,0 1 0 0 0,0-1 1 0 0,1 0-1 0 0,0 0 0 0 0,1 0 0 0 0,4 14 1 0 0,2 2-18 0 0,1 0 0 0 0,1-1 0 0 0,18 30 0 0 0,-20-39 114 0 0,-1 0 0 0 0,0 1 1 0 0,-1 0-1 0 0,0 0 0 0 0,-2 1 0 0 0,6 22 0 0 0,-9-31 29 0 0,-1-1 0 0 0,1 0 0 0 0,-1 0 0 0 0,0 0 0 0 0,0 0 0 0 0,-1 1 0 0 0,1-1 0 0 0,-1 0 0 0 0,0 0 0 0 0,-1 0 0 0 0,1 0 0 0 0,-1 0 0 0 0,0 0 0 0 0,0-1 0 0 0,-1 1 0 0 0,1-1 0 0 0,-1 1 0 0 0,0-1 0 0 0,0 0 0 0 0,-1 0 0 0 0,1 0 0 0 0,-7 5 0 0 0,0-1-19 0 0,0-1-1 0 0,0 0 1 0 0,0-1-1 0 0,-20 9 1 0 0,27-13-83 0 0,0-1 0 0 0,1 0 0 0 0,-1 1 0 0 0,0-1 1 0 0,0 0-1 0 0,0-1 0 0 0,0 1 0 0 0,0-1 0 0 0,0 1 0 0 0,-1-1 0 0 0,1 0 1 0 0,0 0-1 0 0,0 0 0 0 0,0 0 0 0 0,0-1 0 0 0,0 0 0 0 0,0 1 0 0 0,0-1 1 0 0,0 0-1 0 0,0 0 0 0 0,0 0 0 0 0,0-1 0 0 0,1 1 0 0 0,-4-3 0 0 0,4 2-109 0 0,1 0 0 0 0,0 0-1 0 0,-1 0 1 0 0,1 0 0 0 0,0 0-1 0 0,0-1 1 0 0,0 1 0 0 0,0 0-1 0 0,0-1 1 0 0,1 1-1 0 0,-1 0 1 0 0,1-1 0 0 0,0 1-1 0 0,-1-1 1 0 0,1 1 0 0 0,0-1-1 0 0,0 1 1 0 0,1-1 0 0 0,-1 1-1 0 0,1-1 1 0 0,-1 1-1 0 0,1 0 1 0 0,1-5 0 0 0,12-27-3084 0 0,3 6-3775 0 0,2 4-1248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5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4 4744 0 0,'0'0'13056'0'0,"-8"-4"-11574"0"0,-1 10-1417 0 0,0 0-1 0 0,0 0 1 0 0,1 1-1 0 0,0 0 1 0 0,0 1-1 0 0,0 0 1 0 0,1 0-1 0 0,1 0 1 0 0,-1 1-1 0 0,-5 10 1 0 0,10-14-75 0 0,0-1 1 0 0,0 0 0 0 0,0 1-1 0 0,1 0 1 0 0,-1-1 0 0 0,1 1-1 0 0,0 0 1 0 0,1 0-1 0 0,-1 0 1 0 0,1 0 0 0 0,0-1-1 0 0,0 1 1 0 0,1 0 0 0 0,-1 0-1 0 0,1 0 1 0 0,0 0-1 0 0,0-1 1 0 0,1 1 0 0 0,2 6-1 0 0,-2-7 8 0 0,1-1-1 0 0,-1 0 0 0 0,0 1 1 0 0,1-1-1 0 0,0 0 0 0 0,0 0 0 0 0,0-1 1 0 0,0 1-1 0 0,0-1 0 0 0,1 1 1 0 0,-1-1-1 0 0,1 0 0 0 0,0 0 1 0 0,-1 0-1 0 0,1-1 0 0 0,0 1 1 0 0,0-1-1 0 0,0 0 0 0 0,0 0 1 0 0,0-1-1 0 0,0 1 0 0 0,8-1 0 0 0,-4 1 13 0 0,0-1 0 0 0,0 0 0 0 0,-1-1-1 0 0,1 1 1 0 0,0-1 0 0 0,0-1 0 0 0,7-2-1 0 0,-13 3 1 0 0,0 1 0 0 0,-1-1-1 0 0,1 0 1 0 0,-1 0-1 0 0,1 0 1 0 0,-1 0-1 0 0,1 0 1 0 0,-1 0 0 0 0,0 0-1 0 0,1-1 1 0 0,-1 1-1 0 0,0 0 1 0 0,0-1-1 0 0,0 1 1 0 0,0-1 0 0 0,0 0-1 0 0,0 1 1 0 0,-1-1-1 0 0,1 1 1 0 0,0-1-1 0 0,-1 0 1 0 0,1 0-1 0 0,-1 1 1 0 0,0-1 0 0 0,0 0-1 0 0,1 0 1 0 0,-1 1-1 0 0,0-1 1 0 0,-1 0-1 0 0,1 0 1 0 0,0 0 0 0 0,0 1-1 0 0,-1-1 1 0 0,1 0-1 0 0,-1 0 1 0 0,-1-2 0 0 0,1 1 2 0 0,1 1 0 0 0,-1-1 0 0 0,0 1 0 0 0,-1 0 0 0 0,1 0 0 0 0,0-1 1 0 0,-1 1-1 0 0,1 0 0 0 0,-1 0 0 0 0,0 0 0 0 0,1 0 0 0 0,-1 1 1 0 0,0-1-1 0 0,0 0 0 0 0,0 1 0 0 0,0-1 0 0 0,-1 1 0 0 0,1 0 0 0 0,0 0 1 0 0,-1 0-1 0 0,1 0 0 0 0,-1 0 0 0 0,1 0 0 0 0,-1 1 0 0 0,1-1 1 0 0,-1 1-1 0 0,1 0 0 0 0,-1 0 0 0 0,1 0 0 0 0,-1 0 0 0 0,1 0 0 0 0,-1 0 1 0 0,0 1-1 0 0,1-1 0 0 0,-1 1 0 0 0,-3 1 0 0 0,-1 0-166 0 0,1 0-1 0 0,-1 0 1 0 0,1 1-1 0 0,0 0 1 0 0,-12 7-1 0 0,14-7-401 0 0,0 0 0 0 0,-1 1 0 0 0,1-1 0 0 0,1 1-1 0 0,-1 0 1 0 0,0 0 0 0 0,-3 5 0 0 0,-1 6-5207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7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12 1396 0 0,'0'0'12945'0'0,"0"-11"-8143"0"0,-1 49-4248 0 0,0-12-449 0 0,3 45-1 0 0,-2-66-123 0 0,1 0 0 0 0,0 1 0 0 0,0-1 0 0 0,0 0 0 0 0,1 0 0 0 0,-1 1 1 0 0,1-1-1 0 0,1-1 0 0 0,-1 1 0 0 0,1 0 0 0 0,0 0 0 0 0,0-1 0 0 0,0 0 0 0 0,5 6 0 0 0,-5-8 39 0 0,0 0 0 0 0,1 0 1 0 0,-1 0-1 0 0,0 0 0 0 0,1-1 0 0 0,0 1 1 0 0,-1-1-1 0 0,1 0 0 0 0,0 0 0 0 0,0-1 1 0 0,-1 1-1 0 0,1-1 0 0 0,0 1 1 0 0,0-1-1 0 0,0 0 0 0 0,0-1 0 0 0,0 1 1 0 0,-1-1-1 0 0,1 0 0 0 0,0 0 0 0 0,0 0 1 0 0,-1 0-1 0 0,1 0 0 0 0,-1-1 0 0 0,1 0 1 0 0,-1 0-1 0 0,1 0 0 0 0,5-4 1 0 0,1-1 105 0 0,1-1 1 0 0,-1 0-1 0 0,-1 0 1 0 0,1-1-1 0 0,-1-1 1 0 0,-1 1-1 0 0,12-17 1 0 0,-17 20 9 0 0,1 0-1 0 0,-1 0 1 0 0,0 0-1 0 0,-1 0 1 0 0,1-1-1 0 0,-1 1 1 0 0,-1-1 0 0 0,1 0-1 0 0,-1 1 1 0 0,0-1-1 0 0,0 0 1 0 0,-1 0 0 0 0,-1-12-1 0 0,1 19-106 0 0,-1-1 0 0 0,1 1 0 0 0,-1-1 1 0 0,1 1-1 0 0,-1-1 0 0 0,1 1 0 0 0,-1 0 0 0 0,1-1 0 0 0,-1 1 0 0 0,0 0 0 0 0,1-1 0 0 0,-1 1 0 0 0,1 0 1 0 0,-1 0-1 0 0,0-1 0 0 0,1 1 0 0 0,-1 0 0 0 0,0 0 0 0 0,1 0 0 0 0,-1 0 0 0 0,0 0 0 0 0,1 0 1 0 0,-1 0-1 0 0,0 0 0 0 0,0 0 0 0 0,1 0 0 0 0,-1 1 0 0 0,0-1 0 0 0,1 0 0 0 0,-1 0 0 0 0,1 0 0 0 0,-1 1 1 0 0,0-1-1 0 0,1 1 0 0 0,-1-1 0 0 0,1 0 0 0 0,-1 1 0 0 0,1-1 0 0 0,-1 1 0 0 0,1-1 0 0 0,-1 1 1 0 0,1-1-1 0 0,-1 1 0 0 0,-1 1-41 0 0,1-1-1 0 0,-1 0 1 0 0,1 1 0 0 0,-1-1 0 0 0,1 1 0 0 0,-1-1-1 0 0,1 1 1 0 0,0 0 0 0 0,0 0 0 0 0,0-1 0 0 0,0 1 0 0 0,0 0-1 0 0,-1 4 1 0 0,2 43-65 0 0,3 0-1 0 0,3 0 1 0 0,1 0-1 0 0,2-1 1 0 0,24 71 0 0 0,-25-94 103 0 0,-1 0 0 0 0,-1 1 0 0 0,3 34 0 0 0,-8-52-6 0 0,0 0 1 0 0,-1 0 0 0 0,0 0-1 0 0,0 0 1 0 0,-1 0 0 0 0,0 0-1 0 0,-1 0 1 0 0,0 0 0 0 0,0 0-1 0 0,0 0 1 0 0,-1-1 0 0 0,0 1-1 0 0,-1-1 1 0 0,-8 13 0 0 0,10-16-10 0 0,-1-2 0 0 0,1 1 0 0 0,-1 0 1 0 0,0 0-1 0 0,0-1 0 0 0,0 0 0 0 0,0 1 1 0 0,0-1-1 0 0,-1 0 0 0 0,1-1 0 0 0,-1 1 1 0 0,1-1-1 0 0,-1 1 0 0 0,1-1 0 0 0,-1 0 0 0 0,0 0 1 0 0,0-1-1 0 0,0 1 0 0 0,1-1 0 0 0,-1 0 1 0 0,0 0-1 0 0,0 0 0 0 0,0 0 0 0 0,0-1 1 0 0,0 1-1 0 0,1-1 0 0 0,-1 0 0 0 0,0 0 1 0 0,1-1-1 0 0,-1 1 0 0 0,1-1 0 0 0,-1 0 1 0 0,1 0-1 0 0,-5-3 0 0 0,-2-1-42 0 0,0-1-1 0 0,1-1 0 0 0,0 1 1 0 0,0-1-1 0 0,1-1 1 0 0,0 0-1 0 0,0 0 1 0 0,1 0-1 0 0,-11-19 1 0 0,16 25-92 0 0,0 0 0 0 0,1 0 1 0 0,-1 1-1 0 0,1-2 1 0 0,-1 1-1 0 0,1 0 0 0 0,0 0 1 0 0,0 0-1 0 0,1 0 1 0 0,-1-1-1 0 0,1 1 0 0 0,-1 0 1 0 0,1-1-1 0 0,0 1 1 0 0,0 0-1 0 0,1-1 1 0 0,-1 1-1 0 0,2-6 0 0 0,0 5-1089 0 0,1-1 1 0 0,-1 1-1 0 0,1 0 0 0 0,0 0 0 0 0,0 0 0 0 0,1 0 0 0 0,5-5 0 0 0,4-3-6897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8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5 536 0 0,'1'-5'19238'0'0,"5"33"-18724"0"0,0 0 1 0 0,-2 1-1 0 0,-1-1 1 0 0,-2 54 0 0 0,-1-43-435 0 0,10 73 0 0 0,-3-73 71 0 0,-2 0-1 0 0,1 47 1 0 0,-5-173-34 0 0,2 45-139 0 0,-2 0 0 0 0,-3 0 0 0 0,-1 0 0 0 0,-2 0 0 0 0,-13-55 0 0 0,12 78-41 0 0,2 11 33 0 0,2 0 1 0 0,-1 0-1 0 0,1-1 1 0 0,-1-13-1 0 0,3 22 32 0 0,8 24-391 0 0,0 0 513 0 0,-1 1 0 0 0,0 0 0 0 0,-2 0-1 0 0,-1 1 1 0 0,-1-1 0 0 0,-1 1 0 0 0,-3 39 0 0 0,3 12-108 0 0,11 144 253 0 0,-13-221-208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9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4636 0 0,'0'0'14846'0'0,"5"0"-13955"0"0,87 3 2407 0 0,-38 0-4561 0 0,-28-3-2770 0 0,-1 1-3300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05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2192 0 0,'0'0'9243'0'0,"55"-12"-5069"0"0,4-2-3229 0 0,1 3 1 0 0,81-6 0 0 0,186 1 763 0 0,-295 13-1606 0 0,0 2 0 0 0,0 2 1 0 0,0 0-1 0 0,0 3 0 0 0,-1 0 0 0 0,53 15 0 0 0,-52-10-107 0 0,1-1 0 0 0,0-2 0 0 0,66 5 0 0 0,106-12 99 0 0,-90-1 164 0 0,258 7-242 0 0,377-10 237 0 0,-696 2-246 0 0,0-3 0 0 0,72-16 1 0 0,-112 15-27 0 0,-13 6-86 0 0,0 1 0 0 0,0-1 1 0 0,0 0-1 0 0,0 0 0 0 0,0 1 1 0 0,0-1-1 0 0,0 0 1 0 0,0 1-1 0 0,1-1 0 0 0,-1 1 1 0 0,0-1-1 0 0,0 1 0 0 0,0 0 1 0 0,0 0-1 0 0,1-1 0 0 0,-1 1 1 0 0,0 0-1 0 0,0 0 0 0 0,1 0 1 0 0,-1 0-1 0 0,2 1 0 0 0,-20 1-8261 0 0,-1-4 10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9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10721 0 0,'0'0'10397'0'0,"68"17"-10397"0"0,-47-15-312 0 0,-6 2-576 0 0,3-4-488 0 0,0 0-797 0 0,-6 0-2807 0 0,1 0-3625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1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33 7649 0 0,'0'0'13963'0'0,"-39"-24"-12306"0"0,23 21-1673 0 0,0 0 0 0 0,-1 2-1 0 0,1-1 1 0 0,-19 3 0 0 0,24-1 15 0 0,9 1 28 0 0,1 0 0 0 0,0 0 0 0 0,0 0 0 0 0,0 0-1 0 0,0 1 1 0 0,0-1 0 0 0,0 1 0 0 0,0-1 0 0 0,0 0 0 0 0,1 1 0 0 0,-1-1 0 0 0,1 1 0 0 0,-1 0 0 0 0,1-1 0 0 0,-1 1 0 0 0,1-1 0 0 0,0 1-1 0 0,0 0 1 0 0,0-1 0 0 0,0 1 0 0 0,0 2 0 0 0,-2 44 193 0 0,2-48-214 0 0,12 225 782 0 0,-1-69-79 0 0,10 214-524 0 0,-7-254-175 0 0,-8-79 24 0 0,-1 1 1 0 0,-2 0-1 0 0,-1 0 1 0 0,-3 0-1 0 0,-5 42 1 0 0,-11 119 331 0 0,10-86-226 0 0,-3-26-108 0 0,-2 66 44 0 0,-18 351 394 0 0,24-436-268 0 0,-2 163-106 0 0,8-142-96 0 0,-17 134 0 0 0,-4-100-40 0 0,-17 134-143 0 0,28-91 141 0 0,10-168 16 0 0,1 0 0 0 0,0 0 0 0 0,0 1 0 0 0,0-1 0 0 0,0 0 0 0 0,0 1 0 0 0,0-1 0 0 0,0 1 0 0 0,1 0 0 0 0,-1-1 0 0 0,0 1 0 0 0,1 0-1 0 0,-1 0 1 0 0,1 0 0 0 0,-1 0 0 0 0,1 0 0 0 0,0 0 0 0 0,-1 0 0 0 0,1 0 0 0 0,0 1 0 0 0,0-1 0 0 0,-1 1 0 0 0,4-1 0 0 0,62-16 177 0 0,-36 10-152 0 0,10-5 11 0 0,-26 6 8 0 0,0 2-1 0 0,0 0 1 0 0,0 0 0 0 0,1 2 0 0 0,21-2-1 0 0,-36 4-13 0 0,0 0 0 0 0,-1 1-1 0 0,1-1 1 0 0,0 0 0 0 0,-1 1 0 0 0,1-1-1 0 0,0 0 1 0 0,-1 1 0 0 0,1-1-1 0 0,-1 1 1 0 0,1-1 0 0 0,-1 1-1 0 0,1-1 1 0 0,-1 1 0 0 0,1 0-1 0 0,-1-1 1 0 0,1 1 0 0 0,-1 0-1 0 0,0-1 1 0 0,1 1 0 0 0,-1 0-1 0 0,0-1 1 0 0,0 1 0 0 0,0 0-1 0 0,1-1 1 0 0,-1 1 0 0 0,0 0 0 0 0,0 0-1 0 0,0-1 1 0 0,0 1 0 0 0,0 0-1 0 0,0 0 1 0 0,0-1 0 0 0,-1 1-1 0 0,1 0 1 0 0,0 0 0 0 0,0-1-1 0 0,0 1 1 0 0,-1 0 0 0 0,1-1-1 0 0,0 1 1 0 0,-1 0 0 0 0,1-1-1 0 0,-1 1 1 0 0,1-1 0 0 0,-1 1-1 0 0,1 0 1 0 0,-1-1 0 0 0,1 1 0 0 0,-2 0-1 0 0,2-1-163 0 0,-1 0-1 0 0,0 0 1 0 0,0 0-1 0 0,0 1 0 0 0,0-1 1 0 0,0 0-1 0 0,0 0 1 0 0,1 0-1 0 0,-1 0 1 0 0,0-1-1 0 0,0 1 1 0 0,0 0-1 0 0,0 0 1 0 0,0 0-1 0 0,0-1 1 0 0,1 1-1 0 0,-1 0 0 0 0,0-1 1 0 0,0 1-1 0 0,1-1 1 0 0,-1 1-1 0 0,0-1 1 0 0,0 1-1 0 0,1-1 1 0 0,-1 0-1 0 0,-13-10-5409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4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1200 0 0,'0'0'12329'0'0,"2"-9"-4677"0"0,-2 13-7637 0 0,0 0 1 0 0,0 0-1 0 0,0 1 1 0 0,1-1-1 0 0,-1 0 1 0 0,1 0-1 0 0,0 0 1 0 0,0 1-1 0 0,1-1 1 0 0,-1 0-1 0 0,1-1 1 0 0,0 1-1 0 0,0 0 1 0 0,0 0-1 0 0,1-1 1 0 0,-1 1-1 0 0,1-1 1 0 0,0 0-1 0 0,0 0 1 0 0,0 0-1 0 0,0 0 1 0 0,0-1-1 0 0,1 1 1 0 0,-1-1-1 0 0,1 1 1 0 0,0-1-1 0 0,-1-1 1 0 0,1 1-1 0 0,0 0 1 0 0,0-1-1 0 0,0 0 1 0 0,1 0-1 0 0,-1 0 1 0 0,0 0-1 0 0,0-1 1 0 0,1 0-1 0 0,-1 0 1 0 0,0 0-1 0 0,0 0 1 0 0,0 0-1 0 0,1-1 1 0 0,-1 0-1 0 0,0 0 1 0 0,0 0-1 0 0,0-1 0 0 0,0 1 1 0 0,0-1-1 0 0,5-2 1 0 0,-1-1 24 0 0,1 0 1 0 0,0-1-1 0 0,-1 1 0 0 0,0-2 1 0 0,0 1-1 0 0,-1-1 0 0 0,0 0 0 0 0,0-1 1 0 0,0 0-1 0 0,-1 0 0 0 0,0 0 1 0 0,-1-1-1 0 0,0 1 0 0 0,0-1 1 0 0,-1-1-1 0 0,0 1 0 0 0,-1 0 1 0 0,0-1-1 0 0,0 0 0 0 0,-1 0 0 0 0,1-13 1 0 0,-3 23-24 0 0,0-1 0 0 0,1 1 0 0 0,-1 0-1 0 0,0-1 1 0 0,0 1 0 0 0,0-1 0 0 0,0 1 0 0 0,0-1 0 0 0,0 1 0 0 0,-1-1 0 0 0,1 1 0 0 0,0-1 0 0 0,0 1 0 0 0,0-1 0 0 0,0 1 0 0 0,0-1 0 0 0,-1 1 0 0 0,1 0-1 0 0,0-1 1 0 0,-1 1 0 0 0,1-1 0 0 0,0 1 0 0 0,0 0 0 0 0,-1-1 0 0 0,1 1 0 0 0,-1 0 0 0 0,1-1 0 0 0,0 1 0 0 0,-1 0 0 0 0,1 0 0 0 0,-1-1 0 0 0,1 1 0 0 0,0 0-1 0 0,-1 0 1 0 0,1 0 0 0 0,-1 0 0 0 0,1 0 0 0 0,-1-1 0 0 0,1 1 0 0 0,-1 0 0 0 0,1 0 0 0 0,-1 0 0 0 0,1 0 0 0 0,-1 0 0 0 0,1 0 0 0 0,-1 1 0 0 0,1-1 0 0 0,-1 0-1 0 0,1 0 1 0 0,0 0 0 0 0,-1 0 0 0 0,1 0 0 0 0,-1 1 0 0 0,1-1 0 0 0,-1 0 0 0 0,1 1 0 0 0,0-1 0 0 0,-1 0 0 0 0,1 1 0 0 0,-22 17-173 0 0,19-12 158 0 0,0 0 0 0 0,1 0-1 0 0,0 0 1 0 0,0 0 0 0 0,1 0-1 0 0,-1 1 1 0 0,1-1 0 0 0,1 0-1 0 0,-1 1 1 0 0,1-1 0 0 0,0 0-1 0 0,0 1 1 0 0,1-1 0 0 0,0 1-1 0 0,0-1 1 0 0,1 0 0 0 0,-1 0-1 0 0,1 0 1 0 0,1 0 0 0 0,3 7-1 0 0,5 5 5 0 0,0-1-1 0 0,2-1 1 0 0,0 0-1 0 0,29 28 1 0 0,-29-31 36 0 0,0 0 0 0 0,0 1 0 0 0,-1 0 0 0 0,-1 1 0 0 0,17 30 0 0 0,-27-44 10 0 0,0 1-1 0 0,0-1 1 0 0,0 1 0 0 0,-1 0 0 0 0,1 0 0 0 0,0-1 0 0 0,-1 1 0 0 0,0 0 0 0 0,1 0 0 0 0,-1 0 0 0 0,0 0 0 0 0,0 0 0 0 0,0 0 0 0 0,0-1 0 0 0,0 1 0 0 0,0 0 0 0 0,-1 0 0 0 0,1 0 0 0 0,0 0 0 0 0,-1-1 0 0 0,0 1 0 0 0,1 0 0 0 0,-2 2 0 0 0,0-2 5 0 0,0-1-1 0 0,1 1 1 0 0,-1-1 0 0 0,0 0 0 0 0,0 0-1 0 0,0 0 1 0 0,0 0 0 0 0,0 0 0 0 0,0 0 0 0 0,0 0-1 0 0,0-1 1 0 0,-1 1 0 0 0,1-1 0 0 0,0 1-1 0 0,0-1 1 0 0,-4 0 0 0 0,-7 0 53 0 0,0 0 1 0 0,0-2-1 0 0,0 1 1 0 0,1-1-1 0 0,-23-7 0 0 0,-33-18 26 0 0,64 25-189 0 0,1 0-1 0 0,-1 0 0 0 0,0-1 1 0 0,0 1-1 0 0,1-1 0 0 0,-1 0 1 0 0,1 0-1 0 0,0 0 1 0 0,0 0-1 0 0,0 0 0 0 0,1-1 1 0 0,-1 1-1 0 0,1-1 0 0 0,-3-5 1 0 0,4 8-49 0 0,1 0 0 0 0,0 1 1 0 0,0-1-1 0 0,-1 0 0 0 0,1 1 1 0 0,0-1-1 0 0,0 0 0 0 0,0 0 1 0 0,0 1-1 0 0,0-1 0 0 0,0 0 1 0 0,0 1-1 0 0,0-1 0 0 0,0 0 1 0 0,0 1-1 0 0,1-1 0 0 0,-1 0 1 0 0,0 1-1 0 0,0-1 0 0 0,1 0 1 0 0,-1 1-1 0 0,0-1 0 0 0,1 0 0 0 0,-1 1 1 0 0,1-1-1 0 0,-1 1 0 0 0,0-1 1 0 0,1 1-1 0 0,0-1 0 0 0,-1 1 1 0 0,1-1-1 0 0,-1 1 0 0 0,1 0 1 0 0,0-1-1 0 0,28-8-6197 0 0,-19 7 2327 0 0,14-4-5214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4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22 536 0 0,'0'0'17746'0'0,"-3"11"-17351"0"0,-5 39 42 0 0,9-48-397 0 0,-1 0 0 0 0,0 0 0 0 0,1 0-1 0 0,-1 0 1 0 0,1 0 0 0 0,-1 0 0 0 0,1 0 0 0 0,0 0-1 0 0,0 0 1 0 0,0 0 0 0 0,0 0 0 0 0,0-1-1 0 0,1 1 1 0 0,-1 0 0 0 0,1-1 0 0 0,-1 1-1 0 0,1-1 1 0 0,-1 0 0 0 0,1 1 0 0 0,0-1-1 0 0,-1 0 1 0 0,1 0 0 0 0,0 0 0 0 0,0 0-1 0 0,3 1 1 0 0,46 12 694 0 0,-45-13-629 0 0,0-1 0 0 0,1 0 0 0 0,-1 0 0 0 0,0 0 1 0 0,1-1-1 0 0,-1 0 0 0 0,0 0 0 0 0,0-1 0 0 0,0 0 0 0 0,0 0 0 0 0,0 0 1 0 0,7-4-1 0 0,-11 5-46 0 0,0-1 0 0 0,0 1 0 0 0,0 0 0 0 0,0-1 0 0 0,0 1 0 0 0,-1-1 0 0 0,1 0 0 0 0,0 0 0 0 0,-1 1 1 0 0,1-1-1 0 0,-1 0 0 0 0,0 0 0 0 0,0 0 0 0 0,0-1 0 0 0,0 1 0 0 0,0 0 0 0 0,0 0 0 0 0,0-1 0 0 0,-1 1 0 0 0,1 0 0 0 0,-1-1 1 0 0,0 1-1 0 0,0 0 0 0 0,0-1 0 0 0,0 1 0 0 0,0 0 0 0 0,0-1 0 0 0,0 1 0 0 0,-1-1 0 0 0,0 1 0 0 0,1 0 0 0 0,-1 0 1 0 0,0-1-1 0 0,0 1 0 0 0,0 0 0 0 0,-1-2 0 0 0,-1 0-33 0 0,1 1 0 0 0,-1 0 0 0 0,1 0 0 0 0,-1 0 0 0 0,0 0 0 0 0,0 0 0 0 0,0 0 0 0 0,0 1 0 0 0,-1-1 0 0 0,1 1 0 0 0,-1 0 0 0 0,0 0 0 0 0,1 1-1 0 0,-1-1 1 0 0,0 1 0 0 0,0 0 0 0 0,0-1 0 0 0,0 2 0 0 0,0-1 0 0 0,0 0 0 0 0,0 1 0 0 0,0 0 0 0 0,-7 0 0 0 0,5 0-161 0 0,-1 0-1 0 0,0 1 0 0 0,0 0 1 0 0,1 0-1 0 0,-1 0 1 0 0,1 1-1 0 0,-1 0 1 0 0,1 0-1 0 0,-1 0 0 0 0,1 1 1 0 0,0 0-1 0 0,0 0 1 0 0,-9 7-1 0 0,-13 20-2893 0 0,10-10-2888 0 0,5-2-2360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5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29 156 0 0,'0'0'14799'0'0,"-14"-13"-13096"0"0,12 15-1613 0 0,0 1 0 0 0,0-1-1 0 0,1 1 1 0 0,-1-1 0 0 0,0 1 0 0 0,1 0-1 0 0,0-1 1 0 0,-1 1 0 0 0,1 0 0 0 0,0 0-1 0 0,1 0 1 0 0,-1 0 0 0 0,0 0 0 0 0,1 0-1 0 0,0 0 1 0 0,0 0 0 0 0,0 0 0 0 0,0 0-1 0 0,0 1 1 0 0,0-1 0 0 0,1 0 0 0 0,-1 0-1 0 0,1 0 1 0 0,0 0 0 0 0,0-1 0 0 0,0 1-1 0 0,1 0 1 0 0,-1 0 0 0 0,1-1 0 0 0,-1 1-1 0 0,1 0 1 0 0,3 3 0 0 0,-2-3-85 0 0,1 1 0 0 0,-1-1-1 0 0,1 1 1 0 0,0-1 0 0 0,0 0 0 0 0,1 0 0 0 0,-1-1 0 0 0,1 1 0 0 0,-1-1 0 0 0,1 0-1 0 0,0-1 1 0 0,-1 1 0 0 0,1-1 0 0 0,0 1 0 0 0,0-2 0 0 0,0 1 0 0 0,0 0-1 0 0,0-1 1 0 0,7 0 0 0 0,-5-1 18 0 0,0 0 0 0 0,0-1 0 0 0,1 0 0 0 0,-1 0-1 0 0,0-1 1 0 0,0 1 0 0 0,-1-1 0 0 0,1-1 0 0 0,-1 0 0 0 0,12-8-1 0 0,-15 10 11 0 0,1-1 0 0 0,-2 1 0 0 0,1-1 0 0 0,0 0 0 0 0,0 0 0 0 0,-1 0 0 0 0,0 0 0 0 0,0 0 0 0 0,0-1 0 0 0,0 1 0 0 0,0-1 0 0 0,0 1 0 0 0,-1-1 0 0 0,0 0 0 0 0,0 1 0 0 0,0-1 0 0 0,0 0 0 0 0,0 0 0 0 0,-1 0 0 0 0,0 0 0 0 0,0 0 0 0 0,0-5 0 0 0,0 8 8 0 0,0-1 1 0 0,-1 1-1 0 0,1-1 1 0 0,0 1-1 0 0,-1-1 1 0 0,1 1-1 0 0,0 0 1 0 0,-1-1-1 0 0,0 1 1 0 0,1 0-1 0 0,-1-1 1 0 0,0 1-1 0 0,0 0 1 0 0,0 0-1 0 0,0-1 1 0 0,0 1-1 0 0,0 0 1 0 0,0 0-1 0 0,0 0 1 0 0,0 0-1 0 0,0 1 1 0 0,0-1-1 0 0,-1 0 1 0 0,1 0-1 0 0,0 1 1 0 0,-1-1-1 0 0,1 1 1 0 0,-1-1-1 0 0,1 1 1 0 0,0-1-1 0 0,-1 1 1 0 0,1 0-1 0 0,-3 0 1 0 0,2 0-36 0 0,1 0 1 0 0,-1 1 0 0 0,1-1 0 0 0,-1 1-1 0 0,1-1 1 0 0,0 1 0 0 0,-1 0 0 0 0,1-1-1 0 0,0 1 1 0 0,-1 0 0 0 0,1 0 0 0 0,0 0-1 0 0,0 0 1 0 0,0 0 0 0 0,0 0 0 0 0,0 1-1 0 0,0-1 1 0 0,0 0 0 0 0,0 0 0 0 0,0 1 0 0 0,1-1-1 0 0,-1 0 1 0 0,0 1 0 0 0,1-1 0 0 0,-1 1-1 0 0,1-1 1 0 0,0 1 0 0 0,0-1 0 0 0,-1 1-1 0 0,1-1 1 0 0,0 1 0 0 0,0-1 0 0 0,1 4-1 0 0,-1 4 3 0 0,0 1-1 0 0,1-1 1 0 0,0 0-1 0 0,1 1 1 0 0,0-1-1 0 0,0 0 1 0 0,8 16-1 0 0,0-4-22 0 0,26 38 0 0 0,-35-58 14 0 0,8 12 44 0 0,4 7-50 0 0,0 0 0 0 0,9 22 1 0 0,-19-37 119 0 0,-1 0 1 0 0,0 0 0 0 0,0 0 0 0 0,-1 0 0 0 0,1 1 0 0 0,-1-1 0 0 0,0 1 0 0 0,-1-1 0 0 0,1 1 0 0 0,-1-1 0 0 0,0 1 0 0 0,-1-1 0 0 0,1 1 0 0 0,-3 7 0 0 0,1-9-73 0 0,0-1 0 0 0,0 1 0 0 0,0-1 0 0 0,-1 0 0 0 0,1 0 0 0 0,-1 0 0 0 0,0 0 0 0 0,0 0 0 0 0,0 0 0 0 0,0-1 0 0 0,0 1 0 0 0,-1-1 0 0 0,1 0 0 0 0,-1 0 0 0 0,1 0 0 0 0,-1-1 0 0 0,0 1 0 0 0,-6 0 0 0 0,-3 2-21 0 0,0 0 1 0 0,0-1-1 0 0,-1-1 1 0 0,-16 1 0 0 0,21-2-7 0 0,0-1 0 0 0,-1 0 0 0 0,1 0 0 0 0,0-1 0 0 0,0 0 0 0 0,-15-5 0 0 0,22 5-103 0 0,0 1 1 0 0,0-1-1 0 0,0 0 1 0 0,0-1-1 0 0,0 1 1 0 0,0 0-1 0 0,0 0 1 0 0,0-1-1 0 0,1 1 1 0 0,-1-1-1 0 0,1 0 1 0 0,-1 1-1 0 0,1-1 1 0 0,0 0-1 0 0,-1 0 1 0 0,1 0-1 0 0,0 0 1 0 0,0 0-1 0 0,1 0 1 0 0,-1 0-1 0 0,0 0 1 0 0,1 0-1 0 0,-1 0 1 0 0,1-1-1 0 0,-1 1 1 0 0,1 0-1 0 0,0 0 1 0 0,0-1-1 0 0,0 1 1 0 0,1 0-1 0 0,-1 0 1 0 0,0 0 0 0 0,2-4-1 0 0,-2 4-356 0 0,1 0 0 0 0,-1 0 0 0 0,1 0 1 0 0,0 0-1 0 0,0 0 0 0 0,0 0 0 0 0,0 1 0 0 0,0-1 0 0 0,0 0 1 0 0,0 0-1 0 0,1 1 0 0 0,-1-1 0 0 0,4-2 0 0 0,7-11-7211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5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9081 0 0,'0'0'13381'0'0,"20"74"-12873"0"0,-20-52-304 0 0,0 3-128 0 0,0-5-76 0 0,0-2-348 0 0,0-4-612 0 0,0 0-632 0 0,-2-8-3357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6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4144 0 0,'0'0'13263'0'0,"0"-12"-11578"0"0,0 30-1233 0 0,1 0 0 0 0,0 0 0 0 0,2 0-1 0 0,6 24 1 0 0,-8-38-464 0 0,0 0 0 0 0,1 0 0 0 0,-1 0 0 0 0,1 0-1 0 0,0 0 1 0 0,0-1 0 0 0,1 1 0 0 0,-1-1 0 0 0,1 1 0 0 0,-1-1-1 0 0,5 3 1 0 0,-5-4 20 0 0,-1-1 0 0 0,1 0 0 0 0,0 0 0 0 0,0 0 0 0 0,0 0 0 0 0,0 0 0 0 0,0 0 0 0 0,1-1-1 0 0,-1 1 1 0 0,0-1 0 0 0,0 0 0 0 0,0 1 0 0 0,1-1 0 0 0,-1 0 0 0 0,0 0 0 0 0,0 0 0 0 0,0 0 0 0 0,1-1 0 0 0,-1 1 0 0 0,0-1-1 0 0,0 1 1 0 0,4-3 0 0 0,0 1 31 0 0,-1-2 0 0 0,1 1 0 0 0,0-1 0 0 0,-1 1-1 0 0,0-1 1 0 0,0-1 0 0 0,0 1 0 0 0,-1-1 0 0 0,1 0-1 0 0,-1 0 1 0 0,7-11 0 0 0,-6 8 26 0 0,0 0 0 0 0,-1 0 1 0 0,0-1-1 0 0,0 0 0 0 0,0 1 0 0 0,-1-1 1 0 0,3-15-1 0 0,-6 23-19 0 0,0 0 0 0 0,1-1 0 0 0,-1 1 0 0 0,0 0 0 0 0,0-1 0 0 0,0 1 1 0 0,0 0-1 0 0,0-1 0 0 0,0 1 0 0 0,0 0 0 0 0,-1-1 0 0 0,1 1 0 0 0,0 0 0 0 0,-1-1 1 0 0,1 1-1 0 0,-1-2 0 0 0,0 3-42 0 0,1 0 1 0 0,-1 0 0 0 0,1 0-1 0 0,0 0 1 0 0,-1 0 0 0 0,1 0-1 0 0,-1-1 1 0 0,1 1 0 0 0,0 0-1 0 0,-1 0 1 0 0,1 0 0 0 0,-1 0-1 0 0,1 0 1 0 0,-1 1 0 0 0,1-1 0 0 0,0 0-1 0 0,-1 0 1 0 0,1 0 0 0 0,-1 0-1 0 0,1 0 1 0 0,0 1 0 0 0,-1-1-1 0 0,1 0 1 0 0,0 0 0 0 0,-1 0-1 0 0,1 1 1 0 0,0-1 0 0 0,-1 0-1 0 0,1 1 1 0 0,0-1 0 0 0,-1 1-1 0 0,-1 1-30 0 0,-1 1 1 0 0,1 0-1 0 0,0 0 0 0 0,0-1 0 0 0,0 1 0 0 0,0 1 0 0 0,1-1 0 0 0,-1 0 1 0 0,1 0-1 0 0,0 1 0 0 0,-2 5 0 0 0,3-3 3 0 0,0-1-1 0 0,0 1 1 0 0,0 0 0 0 0,1-1-1 0 0,0 1 1 0 0,0 0 0 0 0,0-1-1 0 0,1 0 1 0 0,0 1 0 0 0,4 8-1 0 0,33 53-40 0 0,-8-15 34 0 0,-21-33 40 0 0,19 48-5 0 0,-28-63 43 0 0,0-1-1 0 0,0 1 0 0 0,0-1 0 0 0,-1 1 1 0 0,1 0-1 0 0,-1-1 0 0 0,0 1 0 0 0,0 0 1 0 0,0 0-1 0 0,-1-1 0 0 0,1 1 0 0 0,-1 0 1 0 0,0-1-1 0 0,0 1 0 0 0,0-1 0 0 0,-3 6 0 0 0,2-6 13 0 0,-1-1 0 0 0,1 1 0 0 0,-1-1 0 0 0,1 1-1 0 0,-1-1 1 0 0,0 0 0 0 0,0 0 0 0 0,0-1 0 0 0,0 1-1 0 0,0 0 1 0 0,-1-1 0 0 0,1 0 0 0 0,0 0 0 0 0,-1 0-1 0 0,1 0 1 0 0,-1 0 0 0 0,1-1 0 0 0,-1 1 0 0 0,1-1-1 0 0,-1 0 1 0 0,1 0 0 0 0,-5-1 0 0 0,2 1-49 0 0,1-1 0 0 0,0 1 0 0 0,-1-1 0 0 0,1 0 0 0 0,0 0 0 0 0,0-1 0 0 0,0 0 0 0 0,0 0 0 0 0,0 0 0 0 0,0 0 0 0 0,1-1 0 0 0,-1 1 0 0 0,1-1 0 0 0,-6-5 0 0 0,9 7-80 0 0,1 1 0 0 0,-1-1 1 0 0,0 0-1 0 0,1 1 0 0 0,-1-1 1 0 0,1 0-1 0 0,-1 1 1 0 0,1-1-1 0 0,0 0 0 0 0,-1 0 1 0 0,1 1-1 0 0,0-1 0 0 0,-1 0 1 0 0,1 0-1 0 0,0 0 1 0 0,0 0-1 0 0,0 0 0 0 0,0 1 1 0 0,0-1-1 0 0,0 0 1 0 0,0 0-1 0 0,0 0 0 0 0,0 0 1 0 0,0 0-1 0 0,0 1 0 0 0,1-1 1 0 0,-1 0-1 0 0,0 0 1 0 0,1-1-1 0 0,18-17-5005 0 0,-13 14 2542 0 0,11-10-4292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7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7749 0 0,'0'0'9916'0'0,"8"-5"-9427"0"0,-7 5-478 0 0,7-7 256 0 0,1 2 0 0 0,1-1 0 0 0,-1 1-1 0 0,16-6 1 0 0,-23 11-243 0 0,-1-1-1 0 0,0 0 0 0 0,1 1 1 0 0,-1-1-1 0 0,1 1 0 0 0,-1 0 0 0 0,0-1 1 0 0,1 1-1 0 0,-1 0 0 0 0,1 0 1 0 0,-1 0-1 0 0,1 0 0 0 0,-1 0 1 0 0,1 0-1 0 0,-1 0 0 0 0,1 0 1 0 0,-1 1-1 0 0,0-1 0 0 0,1 1 1 0 0,-1-1-1 0 0,0 1 0 0 0,1-1 1 0 0,-1 1-1 0 0,0 0 0 0 0,1 0 1 0 0,-1 0-1 0 0,0-1 0 0 0,0 1 1 0 0,0 0-1 0 0,0 0 0 0 0,0 1 1 0 0,0-1-1 0 0,0 0 0 0 0,0 0 0 0 0,-1 0 1 0 0,1 1-1 0 0,0-1 0 0 0,-1 0 1 0 0,1 1-1 0 0,-1-1 0 0 0,1 0 1 0 0,-1 1-1 0 0,1-1 0 0 0,-1 1 1 0 0,0-1-1 0 0,0 1 0 0 0,0-1 1 0 0,0 1-1 0 0,0-1 0 0 0,0 0 1 0 0,-1 4-1 0 0,0 5 61 0 0,0 0 1 0 0,0 0-1 0 0,-1 0 1 0 0,-1 0-1 0 0,0 0 1 0 0,0 0-1 0 0,-1-1 1 0 0,0 0-1 0 0,-1 1 1 0 0,0-2 0 0 0,0 1-1 0 0,-1 0 1 0 0,-9 10-1 0 0,-23 40 341 0 0,37-58-429 0 0,1-1 0 0 0,0 1 0 0 0,0-1 0 0 0,-1 1 0 0 0,1-1 0 0 0,0 0 0 0 0,0 1 0 0 0,0-1 0 0 0,0 1 0 0 0,0-1 0 0 0,0 1 0 0 0,0-1 0 0 0,0 1 0 0 0,0-1 0 0 0,0 1 0 0 0,0-1 0 0 0,0 1 0 0 0,0-1 0 0 0,0 1 0 0 0,0-1 0 0 0,0 1 0 0 0,0-1 0 0 0,0 1 0 0 0,1-1 0 0 0,-1 1 0 0 0,0-1 0 0 0,0 0 0 0 0,1 1 0 0 0,-1-1 0 0 0,0 1 0 0 0,1-1 0 0 0,-1 0 0 0 0,0 1 0 0 0,1-1 0 0 0,0 1 0 0 0,22 7 8 0 0,35-6 94 0 0,-52-2-112 0 0,1 0-235 0 0,31 1 245 0 0,-37-1-207 0 0,1 0 0 0 0,-1 0 0 0 0,0 1 1 0 0,0-1-1 0 0,0 0 0 0 0,0 0 0 0 0,1 1 1 0 0,-1-1-1 0 0,0 0 0 0 0,0 1 1 0 0,0-1-1 0 0,0 1 0 0 0,0 0 0 0 0,0-1 1 0 0,0 1-1 0 0,0 0 0 0 0,0 0 0 0 0,0-1 1 0 0,0 1-1 0 0,-1 0 0 0 0,1 0 0 0 0,0 0 1 0 0,0 0-1 0 0,0 2 0 0 0,-2 4-4778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7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6885 0 0,'0'0'14628'0'0,"7"12"-18506"0"0,-7-4-306 0 0,-5 5-3102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8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7053 0 0,'0'0'17887'0'0,"1"1"-17467"0"0,2 2-222 0 0,-2-3-183 0 0,5 13-4322 0 0,-4 4-9114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09:49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11 716 0 0,'0'0'3929'0'0,"0"-10"-6181"0"0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07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1644 0 0,'0'0'9727'0'0,"10"-6"-6771"0"0,76 8-840 0 0,-39 0-1368 0 0,59-4 0 0 0,138-5 111 0 0,18-1-328 0 0,165-11-294 0 0,-267 16-149 0 0,75-9 7 0 0,63-2 14 0 0,-76 13-33 0 0,236 3 172 0 0,-183 11 518 0 0,-278-13-1025 0 0,1-1-1 0 0,-1 1 1 0 0,1 0-1 0 0,-1 0 1 0 0,1 0 0 0 0,0 1-1 0 0,-1-1 1 0 0,1 1-1 0 0,0-1 1 0 0,-1 1 0 0 0,1 0-1 0 0,-4 1 1 0 0,-15 12-5460 0 0,20-14 5436 0 0,-9 7-5158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8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10077 0 0,'0'0'14241'0'0,"2"0"-14325"0"0,1 0-836 0 0,0 0-36 0 0,2 0-332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9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1864 0 0,'0'0'16484'0'0,"3"-6"-15815"0"0,11-17-127 0 0,-10 42 1454 0 0,-4 11-1498 0 0,-1-20-474 0 0,0-1-1 0 0,1 1 0 0 0,0 0 1 0 0,0 0-1 0 0,1-1 1 0 0,3 15-1 0 0,-3-22-16 0 0,0 1-1 0 0,0-1 1 0 0,1 0-1 0 0,-1 1 1 0 0,0-1 0 0 0,1 0-1 0 0,0 0 1 0 0,-1 0-1 0 0,1 0 1 0 0,0 0 0 0 0,0 0-1 0 0,0-1 1 0 0,0 1 0 0 0,0-1-1 0 0,0 1 1 0 0,1-1-1 0 0,-1 0 1 0 0,0 0 0 0 0,1 0-1 0 0,-1 0 1 0 0,1 0-1 0 0,-1 0 1 0 0,1-1 0 0 0,-1 1-1 0 0,1-1 1 0 0,0 0-1 0 0,-1 1 1 0 0,5-2 0 0 0,2 1 25 0 0,0 0 0 0 0,0-1 0 0 0,0-1 0 0 0,0 1 0 0 0,0-1-1 0 0,-1-1 1 0 0,1 0 0 0 0,-1 0 0 0 0,1-1 0 0 0,-1 0 0 0 0,0 0 0 0 0,0-1 0 0 0,9-7 0 0 0,-10 8-15 0 0,-1-1 0 0 0,-1 0 0 0 0,1-1 0 0 0,-1 1 0 0 0,0-1 0 0 0,0 0 0 0 0,0 0 0 0 0,-1 0 0 0 0,0-1 0 0 0,0 0-1 0 0,-1 1 1 0 0,0-1 0 0 0,0-1 0 0 0,0 1 0 0 0,-1 0 0 0 0,2-11 0 0 0,-4 16 56 0 0,0-1 1 0 0,0 1-1 0 0,0 0 0 0 0,0 0 0 0 0,0-1 0 0 0,0 1 1 0 0,-1 0-1 0 0,1 0 0 0 0,-1-1 0 0 0,0 1 0 0 0,0 0 1 0 0,-1-3-1 0 0,1 4-64 0 0,1 0 1 0 0,-1 0 0 0 0,1 1 0 0 0,-1-1-1 0 0,0 1 1 0 0,1-1 0 0 0,-1 0-1 0 0,0 1 1 0 0,1-1 0 0 0,-1 1-1 0 0,0 0 1 0 0,1-1 0 0 0,-1 1-1 0 0,0-1 1 0 0,0 1 0 0 0,0 0-1 0 0,1 0 1 0 0,-1-1 0 0 0,0 1 0 0 0,0 0-1 0 0,0 0 1 0 0,0 0 0 0 0,0 0-1 0 0,1 0 1 0 0,-1 0 0 0 0,0 0-1 0 0,0 0 1 0 0,0 1 0 0 0,0-1-1 0 0,1 0 1 0 0,-1 0 0 0 0,0 1-1 0 0,0-1 1 0 0,0 0 0 0 0,1 1 0 0 0,-2 0-1 0 0,1 0-7 0 0,-1 1 0 0 0,1-1 0 0 0,0 1 0 0 0,0-1-1 0 0,0 1 1 0 0,0 0 0 0 0,0 0 0 0 0,0-1 0 0 0,0 1 0 0 0,0 0 0 0 0,1 0-1 0 0,-1 0 1 0 0,1 0 0 0 0,0 0 0 0 0,-1 0 0 0 0,1 0 0 0 0,0 2 0 0 0,-2 40 55 0 0,2-37-30 0 0,2 19-9 0 0,1 1 0 0 0,1-1 0 0 0,2 0 0 0 0,0 0 0 0 0,14 36 0 0 0,-8-28 10 0 0,-2 0-1 0 0,6 40 1 0 0,-15-67-3 0 0,0 1 1 0 0,0-1-1 0 0,-1 1 1 0 0,0-1-1 0 0,0 0 1 0 0,-1 1-1 0 0,0-1 1 0 0,0 0-1 0 0,-2 8 1 0 0,1-12-16 0 0,1 0 1 0 0,-1 0 0 0 0,1 0-1 0 0,-1 0 1 0 0,0-1-1 0 0,0 1 1 0 0,0-1 0 0 0,-1 1-1 0 0,1-1 1 0 0,0 0 0 0 0,-1 0-1 0 0,0 0 1 0 0,1 0 0 0 0,-1 0-1 0 0,0-1 1 0 0,0 1-1 0 0,0-1 1 0 0,0 0 0 0 0,0 0-1 0 0,0 0 1 0 0,0 0 0 0 0,-4 0-1 0 0,-79 14 20 0 0,81-14-24 0 0,0-1 0 0 0,0 0 0 0 0,0 0 0 0 0,0 0 0 0 0,0 0 1 0 0,1-1-1 0 0,-1 0 0 0 0,0 0 0 0 0,0 0 0 0 0,1-1 0 0 0,-1 1 1 0 0,1-1-1 0 0,-1 0 0 0 0,1 0 0 0 0,-7-5 0 0 0,10 5-55 0 0,-1 0-1 0 0,2 1 0 0 0,-1-1 0 0 0,0 0 1 0 0,0 1-1 0 0,0-1 0 0 0,1 0 0 0 0,-1 0 1 0 0,1 1-1 0 0,0-1 0 0 0,-1 0 0 0 0,1 0 0 0 0,0 0 1 0 0,0 0-1 0 0,0 0 0 0 0,0 0 0 0 0,0 1 1 0 0,1-1-1 0 0,-1 0 0 0 0,1 0 0 0 0,-1 0 1 0 0,1 0-1 0 0,0 1 0 0 0,-1-1 0 0 0,3-3 1 0 0,28-50-4174 0 0,-22 41 518 0 0,4-6-4663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09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9 7685 0 0,'0'0'10824'0'0,"-31"-8"-8190"0"0,25 11-2524 0 0,-1 1 0 0 0,1 0 1 0 0,0 1-1 0 0,1-1 0 0 0,-1 1 0 0 0,1 0 0 0 0,0 0 0 0 0,0 1 0 0 0,1 0 0 0 0,0-1 0 0 0,0 2 1 0 0,0-1-1 0 0,0 0 0 0 0,1 1 0 0 0,-4 10 0 0 0,4-6-100 0 0,-1 0 1 0 0,1 0-1 0 0,1 1 0 0 0,0-1 1 0 0,1 1-1 0 0,0-1 0 0 0,0 1 1 0 0,3 23-1 0 0,-1-32-7 0 0,1 1-1 0 0,-1-1 1 0 0,0 1-1 0 0,1-1 1 0 0,0 0-1 0 0,-1 1 1 0 0,1-1-1 0 0,1 0 1 0 0,-1 0-1 0 0,0-1 1 0 0,1 1-1 0 0,-1 0 1 0 0,1-1 0 0 0,0 1-1 0 0,0-1 1 0 0,0 0-1 0 0,0 0 1 0 0,0 0-1 0 0,1-1 1 0 0,-1 1-1 0 0,0-1 1 0 0,1 1-1 0 0,-1-1 1 0 0,1 0-1 0 0,0-1 1 0 0,-1 1-1 0 0,1-1 1 0 0,0 1-1 0 0,6-1 1 0 0,-7 0 9 0 0,1 1 1 0 0,0-1-1 0 0,0 0 0 0 0,-1 0 1 0 0,1 0-1 0 0,0-1 0 0 0,0 0 1 0 0,-1 1-1 0 0,1-1 0 0 0,-1 0 0 0 0,1-1 1 0 0,-1 1-1 0 0,1-1 0 0 0,-1 1 1 0 0,0-1-1 0 0,1 0 0 0 0,-1 0 1 0 0,0 0-1 0 0,0-1 0 0 0,-1 1 1 0 0,1-1-1 0 0,0 0 0 0 0,-1 1 1 0 0,0-1-1 0 0,1 0 0 0 0,-1-1 1 0 0,0 1-1 0 0,-1 0 0 0 0,3-4 0 0 0,-4 4 1 0 0,0 1-1 0 0,1-1 0 0 0,-1 1 0 0 0,0 0 0 0 0,0-1 0 0 0,0 1 0 0 0,0-1 1 0 0,-1 1-1 0 0,1 0 0 0 0,-1-1 0 0 0,0 1 0 0 0,1 0 0 0 0,-1-1 0 0 0,0 1 1 0 0,0 0-1 0 0,0 0 0 0 0,-1 0 0 0 0,1 0 0 0 0,0 0 0 0 0,-1 0 0 0 0,1 0 1 0 0,-1 1-1 0 0,0-1 0 0 0,0 0 0 0 0,1 1 0 0 0,-1-1 0 0 0,0 1 0 0 0,0 0 1 0 0,-1 0-1 0 0,1 0 0 0 0,0 0 0 0 0,0 0 0 0 0,0 0 0 0 0,-1 0 0 0 0,1 1 1 0 0,-4-1-1 0 0,-2-2-42 0 0,-1 1 1 0 0,1 1 0 0 0,-1-1 0 0 0,0 2-1 0 0,0-1 1 0 0,0 1 0 0 0,0 0 0 0 0,-14 3-1 0 0,18-2-143 0 0,0 1 0 0 0,0-1 0 0 0,1 1 0 0 0,-1 0 0 0 0,0 1 0 0 0,1-1 0 0 0,-6 4 0 0 0,-6 7-6503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10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1332 0 0,'0'0'14618'0'0,"4"3"-14109"0"0,5 0-202 0 0,0 1-1 0 0,0-1 1 0 0,1 0 0 0 0,-1-1-1 0 0,1 0 1 0 0,0-1 0 0 0,17 1 0 0 0,-13-1-293 0 0,0 0 0 0 0,0 1 1 0 0,-1 1-1 0 0,16 4 0 0 0,22 16-1401 0 0,-19-3-3091 0 0,-21-9-1232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11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3896 0 0,'0'0'9263'0'0,"-1"4"-8615"0"0,-2 13 295 0 0,1 0 1 0 0,0 0-1 0 0,2 33 0 0 0,23 112-530 0 0,-3-21 237 0 0,-12 42 376 0 0,-5-81-622 0 0,19 119 1 0 0,-8-102 110 0 0,-1 176 0 0 0,-7-75-354 0 0,30 959 373 0 0,-39-1117-346 0 0,-22 120 0 0 0,0-1 93 0 0,25-136-291 0 0,0-42-2 0 0,1 1 0 0 0,-1-1 0 0 0,1 0 0 0 0,-1 1 0 0 0,0-1 0 0 0,0 1 0 0 0,-1-1 0 0 0,1 0 0 0 0,-1 1 0 0 0,0-1 0 0 0,0 0 0 0 0,0 0 0 0 0,-1 4 0 0 0,-4-6 3 0 0,1 0 1 0 0,0 0-1 0 0,0 0 0 0 0,0 1 1 0 0,0-1-1 0 0,0 1 0 0 0,1 0 1 0 0,-1 1-1 0 0,-5 3 1 0 0,5-3 9 0 0,1 0 1 0 0,-1-1 0 0 0,0 0 0 0 0,0 1 0 0 0,0-2 0 0 0,0 1 0 0 0,0-1 0 0 0,-1 1 0 0 0,-7 0 0 0 0,2-2 76 0 0,18 0-69 0 0,23-1 138 0 0,41-9 1448 0 0,-71 12-1539 0 0,0-1 0 0 0,-1 0 0 0 0,1 0 0 0 0,-1 0-1 0 0,1 0 1 0 0,-1 0 0 0 0,0 0 0 0 0,1 0 0 0 0,-1 0-1 0 0,0 0 1 0 0,0 0 0 0 0,0 0 0 0 0,0 0 0 0 0,0-1-1 0 0,0 1 1 0 0,0 0 0 0 0,-1 0 0 0 0,-9 11-770 0 0,15-3-3006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5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8493 0 0,'0'0'14868'0'0,"0"3"-14507"0"0,1 8 6 0 0,-1 0-1 0 0,-1 0 1 0 0,-2 21 0 0 0,-2 19-4351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51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4712 0 0,'0'0'15144'0'0,"6"13"-9982"0"0,-4-7-5464 0 0,5 59 650 0 0,-2 103 1 0 0,2 30-323 0 0,-3-180 555 0 0,0-31 407 0 0,4-17-1068 0 0,35-54 34 0 0,-38 76 35 0 0,0 0-1 0 0,0 1 1 0 0,1 0-1 0 0,0 0 1 0 0,1 1-1 0 0,-1-1 1 0 0,1 1-1 0 0,11-7 0 0 0,-16 12 5 0 0,0 0-1 0 0,0-1 0 0 0,0 1 1 0 0,0 0-1 0 0,0 0 0 0 0,1 0 1 0 0,-1 1-1 0 0,0-1 0 0 0,1 0 1 0 0,-1 1-1 0 0,1 0 0 0 0,-1-1 1 0 0,1 1-1 0 0,-1 0 0 0 0,1 0 1 0 0,-1 0-1 0 0,0 1 0 0 0,1-1 1 0 0,-1 1-1 0 0,1-1 0 0 0,-1 1 1 0 0,4 1-1 0 0,-3 0 19 0 0,0 0 0 0 0,0 1-1 0 0,0-1 1 0 0,-1 1 0 0 0,1-1 0 0 0,-1 1 0 0 0,1 0 0 0 0,-1 0 0 0 0,0 0-1 0 0,0 0 1 0 0,0 0 0 0 0,-1 1 0 0 0,3 4 0 0 0,0 6 45 0 0,1 0 1 0 0,-1 1-1 0 0,-1-1 0 0 0,-1 1 1 0 0,0 0-1 0 0,-1 17 0 0 0,-11 79 38 0 0,10-111-120 0 0,0 0 0 0 0,0 0 0 0 0,0 1-1 0 0,0-1 1 0 0,0 0 0 0 0,-1 0 0 0 0,1 0-1 0 0,0 1 1 0 0,0-1 0 0 0,0 0-1 0 0,0 0 1 0 0,-1 0 0 0 0,1 0 0 0 0,0 1-1 0 0,0-1 1 0 0,0 0 0 0 0,-1 0-1 0 0,1 0 1 0 0,0 0 0 0 0,0 0 0 0 0,-1 0-1 0 0,1 0 1 0 0,0 0 0 0 0,0 0-1 0 0,-1 0 1 0 0,1 1 0 0 0,0-1 0 0 0,0 0-1 0 0,-1 0 1 0 0,1-1 0 0 0,0 1-1 0 0,0 0 1 0 0,-1 0 0 0 0,1 0 0 0 0,0 0-1 0 0,0 0 1 0 0,-1 0 0 0 0,1 0-1 0 0,0 0 1 0 0,0 0 0 0 0,0 0 0 0 0,-1-1-1 0 0,1 1 1 0 0,0 0 0 0 0,0 0 0 0 0,0 0-1 0 0,-1 0 1 0 0,1-1 0 0 0,0 1-1 0 0,0 0 1 0 0,0-1 0 0 0,-13-10-5507 0 0,11 0-1309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52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1 312 0 0,'0'0'20480'0'0,"2"12"-19685"0"0,8 148 619 0 0,-9-87-3402 0 0,-1-73 1794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55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5132 0 0,'-5'0'17301'0'0,"-14"1"-13845"0"0,10 1-3304 0 0,8-1-168 0 0,0-1 1 0 0,0 1 0 0 0,1-1 0 0 0,-1 1 0 0 0,0-1 0 0 0,1 1 0 0 0,-1 0 0 0 0,0-1 0 0 0,1 1-1 0 0,-1 0 1 0 0,1 0 0 0 0,-1-1 0 0 0,1 1 0 0 0,-1 0 0 0 0,1 0 0 0 0,-1 0 0 0 0,1 0 0 0 0,0 0 0 0 0,0 0-1 0 0,-1 0 1 0 0,1-1 0 0 0,0 1 0 0 0,0 0 0 0 0,0 0 0 0 0,0 0 0 0 0,0 0 0 0 0,0 0 0 0 0,0 0 0 0 0,1 0-1 0 0,-1 0 1 0 0,0 0 0 0 0,0 0 0 0 0,1 1 0 0 0,7 33 118 0 0,-2 2 0 0 0,-2-1 0 0 0,-1 1 0 0 0,-3 42 0 0 0,5 58-86 0 0,3-62-9 0 0,-3 2 1 0 0,-8 133-1 0 0,3-209-10 0 0,0 0 0 0 0,-1-1-1 0 0,1 1 1 0 0,0 0 0 0 0,0 0-1 0 0,0-1 1 0 0,0 1-1 0 0,0 0 1 0 0,0 0 0 0 0,0-1-1 0 0,0 1 1 0 0,0 0 0 0 0,0 0-1 0 0,1-1 1 0 0,-1 1-1 0 0,0 0 1 0 0,0-1 0 0 0,1 1-1 0 0,-1 0 1 0 0,0-1 0 0 0,1 1-1 0 0,-1 0 1 0 0,1-1-1 0 0,-1 1 1 0 0,1-1 0 0 0,-1 1-1 0 0,1 0 1 0 0,-1-1 0 0 0,1 0-1 0 0,-1 1 1 0 0,1-1-1 0 0,0 1 1 0 0,0 0 0 0 0,26-4 191 0 0,-9-1-108 0 0,2 3-49 0 0,1 1 0 0 0,0 0 0 0 0,0 2 0 0 0,-1 0 0 0 0,1 1 0 0 0,-1 1 0 0 0,32 11 0 0 0,-37-12-255 0 0,1 0-1482 0 0,-3 4-3297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53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5352 0 0,'0'0'14372'0'0,"1"-4"-13868"0"0,6-6-175 0 0,-1 17 300 0 0,3 29 577 0 0,38 337 370 0 0,-38-292-1398 0 0,-9-81 84 0 0,7-42-124 0 0,1 13-149 0 0,1 1 0 0 0,1 0-1 0 0,2 1 1 0 0,26-46 0 0 0,-37 72 4 0 0,0-1 0 0 0,0 1 1 0 0,0 0-1 0 0,0 0 1 0 0,0 0-1 0 0,0 0 1 0 0,1 0-1 0 0,-1 0 0 0 0,0 0 1 0 0,0 1-1 0 0,1-1 1 0 0,-1 0-1 0 0,0 1 0 0 0,1-1 1 0 0,-1 1-1 0 0,1-1 1 0 0,-1 1-1 0 0,1 0 1 0 0,-1 0-1 0 0,1-1 0 0 0,-1 1 1 0 0,1 0-1 0 0,-1 0 1 0 0,1 0-1 0 0,-1 1 1 0 0,1-1-1 0 0,-1 0 0 0 0,0 1 1 0 0,1-1-1 0 0,-1 0 1 0 0,1 1-1 0 0,-1 0 1 0 0,0-1-1 0 0,1 1 0 0 0,-1 0 1 0 0,0 0-1 0 0,0 0 1 0 0,1 0-1 0 0,-1 0 0 0 0,0 0 1 0 0,0 0-1 0 0,1 1 1 0 0,3 3 56 0 0,0 0 0 0 0,0 0 0 0 0,0 0-1 0 0,-1 1 1 0 0,1-1 0 0 0,-1 1 0 0 0,5 11 0 0 0,-3-1 96 0 0,-1-1 0 0 0,-1 1 0 0 0,-1 0-1 0 0,0 1 1 0 0,-1-1 0 0 0,-1 28 0 0 0,-2-3 88 0 0,-9 62 0 0 0,4-79-468 0 0,3-23-797 0 0,2-17-651 0 0,1 1-1154 0 0,0 2-2905 0 0,0-2-5430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08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91 68 0 0,'0'0'11501'0'0,"-1"-5"-10592"0"0,0 1-648 0 0,-2-17 1127 0 0,-2 72 4530 0 0,-12 27-4137 0 0,-4 24-1634 0 0,18-28 78 0 0,4-59-215 0 0,-1 0-1 0 0,0 0 1 0 0,-1 0-1 0 0,-1 0 0 0 0,0 0 1 0 0,-1-1-1 0 0,0 1 0 0 0,-7 16 1 0 0,10-32-6 0 0,0 1 1 0 0,0 0-1 0 0,0 0 1 0 0,0 0-1 0 0,0 0 0 0 0,0 0 1 0 0,0 0-1 0 0,0-1 1 0 0,0 1-1 0 0,-1 0 1 0 0,1 0-1 0 0,0 0 1 0 0,0 0-1 0 0,0 0 0 0 0,0 0 1 0 0,0 0-1 0 0,0-1 1 0 0,0 1-1 0 0,0 0 1 0 0,0 0-1 0 0,0 0 1 0 0,0 0-1 0 0,0 0 1 0 0,-1 0-1 0 0,1 0 0 0 0,0 0 1 0 0,0 0-1 0 0,0 0 1 0 0,0 0-1 0 0,0-1 1 0 0,0 1-1 0 0,0 0 1 0 0,-1 0-1 0 0,1 0 1 0 0,0 0-1 0 0,0 0 0 0 0,0 0 1 0 0,0 0-1 0 0,0 0 1 0 0,0 0-1 0 0,-1 0 1 0 0,1 0-1 0 0,0 0 1 0 0,0 0-1 0 0,0 0 1 0 0,0 0-1 0 0,0 0 0 0 0,0 1 1 0 0,-1-1-1 0 0,1 0 1 0 0,0 0-1 0 0,0 0 1 0 0,0 0-1 0 0,0 0 1 0 0,0 0-1 0 0,0 0 1 0 0,0 0-1 0 0,0 0 0 0 0,-1 0 1 0 0,1 0-1 0 0,0 1 1 0 0,0-1-1 0 0,0 0 1 0 0,0 0-1 0 0,0 0 1 0 0,0 0-1 0 0,0 0 1 0 0,0 0-1 0 0,0 1 0 0 0,-5-20 68 0 0,0-22-67 0 0,21-399-193 0 0,-19 425 143 0 0,-4 22-106 0 0,-4 26 19 0 0,4 30 324 0 0,2 1 1 0 0,2 0 0 0 0,8 67-1 0 0,-5-113-197 0 0,13 92 26 0 0,-7-73-14 0 0,1 52 0 0 0,-7-88 56 0 0,-3-23 242 0 0,-20-491-205 0 0,22 502-126 0 0,-1 11 14 0 0,-5 20 23 0 0,-5 35 97 0 0,7-6 42 0 0,3 76 0 0 0,3-75-198 0 0,-8 73 0 0 0,7-123-23 0 0,0 1 1 0 0,0 0-1 0 0,0-1 0 0 0,0 1 0 0 0,-1-1 0 0 0,1 1 1 0 0,0 0-1 0 0,0-1 0 0 0,0 1 0 0 0,-1-1 1 0 0,1 1-1 0 0,0-1 0 0 0,0 1 0 0 0,-1-1 0 0 0,1 1 1 0 0,-1-1-1 0 0,1 1 0 0 0,0-1 0 0 0,-1 0 0 0 0,1 1 1 0 0,-1-1-1 0 0,1 1 0 0 0,-1-1 0 0 0,1 0 0 0 0,-1 0 1 0 0,1 1-1 0 0,-1-1 0 0 0,0 0 0 0 0,0 1 1 0 0,-13-5-4849 0 0,3-3-1022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56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4972 0 0,'0'0'13948'0'0,"7"4"-13778"0"0,-3-1-169 0 0,-2-1 12 0 0,0 0-1 0 0,1 0 0 0 0,0-1 1 0 0,-1 1-1 0 0,1-1 1 0 0,0 1-1 0 0,0-1 0 0 0,-1 0 1 0 0,1 0-1 0 0,0 0 0 0 0,0 0 1 0 0,0-1-1 0 0,1 1 0 0 0,-1-1 1 0 0,0 0-1 0 0,0 0 0 0 0,0 0 1 0 0,0 0-1 0 0,0-1 0 0 0,0 1 1 0 0,5-2-1 0 0,20-15-1003 0 0,-27 17 523 0 0,0-1 0 0 0,-1 0 1 0 0,1 0-1 0 0,0 1 0 0 0,0-1 0 0 0,-1 0 1 0 0,1 0-1 0 0,-1 0 0 0 0,1 0 1 0 0,-1 0-1 0 0,1 0 0 0 0,-1 0 1 0 0,1 0-1 0 0,-1 0 0 0 0,0 0 1 0 0,1-2-1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2:57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7373 0 0,'0'0'13113'0'0,"8"43"-10349"0"0,-3 293-1585 0 0,1-283-996 0 0,1-1 0 0 0,3 0 0 0 0,3 0 1 0 0,24 66-1 0 0,-24-77 0 0 0,-12-40-166 0 0,-1 0 0 0 0,0-1 0 0 0,1 1 0 0 0,-1 0-1 0 0,0 0 1 0 0,1-1 0 0 0,-1 1 0 0 0,0 0-1 0 0,0 0 1 0 0,0 0 0 0 0,1 0 0 0 0,-1-1 0 0 0,0 1-1 0 0,0 0 1 0 0,0 0 0 0 0,0 0 0 0 0,-1 0 0 0 0,1-1-1 0 0,0 1 1 0 0,0 0 0 0 0,0 0 0 0 0,-1 0 0 0 0,1-1-1 0 0,0 1 1 0 0,-1 0 0 0 0,1 0 0 0 0,-1-1 0 0 0,1 1-1 0 0,-1 0 1 0 0,1-1 0 0 0,-1 1 0 0 0,1 0 0 0 0,-1-1-1 0 0,0 1 1 0 0,-1 0 0 0 0,-30 0 899 0 0,12-2-731 0 0,-99-3-218 0 0,118 4-18 0 0,32 7-593 0 0,18-1 750 0 0,59 1 0 0 0,-107-7 629 0 0,-16-86-822 0 0,2-86 236 0 0,-20-81 89 0 0,27 209-196 0 0,5 27-48 0 0,-1 1 1 0 0,-1 0 0 0 0,-1 0-1 0 0,-5-17 1 0 0,8 31 21 0 0,1-1-13 0 0,0 2-45 0 0,-10 1-45 0 0,1-2 50 0 0,-1 0 0 0 0,1 0 1 0 0,0-1-1 0 0,-14-5 0 0 0,-27-7-187 0 0,-10 7 212 0 0,59 8-28 0 0,40 3-350 0 0,-17-1 464 0 0,45 3 5 0 0,-65-5-71 0 0,0 1 1 0 0,0-1-1 0 0,0-1 0 0 0,1 1 0 0 0,-1 0 0 0 0,0-1 0 0 0,0 1 0 0 0,0-1 1 0 0,0 1-1 0 0,0-1 0 0 0,0 0 0 0 0,0 0 0 0 0,0 0 0 0 0,0 0 0 0 0,0 0 0 0 0,0-1 1 0 0,0 1-1 0 0,-1 0 0 0 0,1-1 0 0 0,-1 1 0 0 0,1-1 0 0 0,-1 0 0 0 0,3-3 1 0 0,-5 4-10 0 0,1 1 0 0 0,-1-1 0 0 0,1 0 0 0 0,-1 0 0 0 0,1 0 0 0 0,-1 0 0 0 0,1 0 0 0 0,-1 0 0 0 0,0 1 0 0 0,1-1 1 0 0,-1 0-1 0 0,0 1 0 0 0,0-1 0 0 0,0 0 0 0 0,0 1 0 0 0,1-1 0 0 0,-1 1 0 0 0,0-1 0 0 0,0 1 0 0 0,0 0 0 0 0,0-1 1 0 0,0 1-1 0 0,0 0 0 0 0,0 0 0 0 0,0-1 0 0 0,0 1 0 0 0,0 0 0 0 0,-2 0 0 0 0,-33-6-419 0 0,-35 6 3 0 0,99 15 164 0 0,30-12 1211 0 0,-101-19-1160 0 0,-2 11-213 0 0,39 5 531 0 0,29 3 195 0 0,47-2 456 0 0,-36-2 395 0 0,-65 9-1681 0 0,21-3-115 0 0,-23 4-4555 0 0,13-9-3705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3:58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87 860 0 0,'0'0'13853'0'0,"2"-9"-12809"0"0,1-32-137 0 0,0 5 3567 0 0,-24 88-3466 0 0,19-20-1040 0 0,2 0 0 0 0,1 0 1 0 0,1 0-1 0 0,2 0 0 0 0,7 32 0 0 0,-3-17-24 0 0,-6-39 41 0 0,0-1 1 0 0,0 1-1 0 0,1-1 1 0 0,0 0-1 0 0,0 0 1 0 0,1 0-1 0 0,0 0 1 0 0,0-1-1 0 0,1 1 1 0 0,-1-1-1 0 0,11 9 1 0 0,-3-3 15 0 0,1 0 0 0 0,0-1 0 0 0,1-1 0 0 0,18 11 0 0 0,-29-20 7 0 0,0 0 0 0 0,0 1 0 0 0,0-1-1 0 0,0-1 1 0 0,0 1 0 0 0,0 0 0 0 0,1-1 0 0 0,-1 1 0 0 0,0-1 0 0 0,1 0 0 0 0,-1 0-1 0 0,0 0 1 0 0,0-1 0 0 0,5 0 0 0 0,50-17 226 0 0,-28 8-107 0 0,-23 7-105 0 0,0 0 0 0 0,0-1 1 0 0,0 1-1 0 0,0-1 1 0 0,0-1-1 0 0,-1 1 0 0 0,0-1 1 0 0,0 0-1 0 0,0-1 0 0 0,-1 1 1 0 0,1-1-1 0 0,-1 0 1 0 0,-1 0-1 0 0,1-1 0 0 0,-1 1 1 0 0,0-1-1 0 0,-1 0 0 0 0,1 0 1 0 0,-1-1-1 0 0,2-9 1 0 0,2-6 85 0 0,-1-1 1 0 0,-2 1-1 0 0,0-1 1 0 0,-1 0 0 0 0,-1-34-1 0 0,3-47 1329 0 0,-5 105-1240 0 0,-15 45-63 0 0,9-5-150 0 0,3-1 0 0 0,1 0 0 0 0,2 1 0 0 0,2-1 0 0 0,7 45 1 0 0,50 193-145 0 0,2 8 71 0 0,-58-262 87 0 0,0 0 0 0 0,-2 0-1 0 0,-1 1 1 0 0,0-1 0 0 0,-5 26-1 0 0,3-38 2 0 0,0-1 0 0 0,-1 0-1 0 0,-1 1 1 0 0,1-1 0 0 0,-2-1 0 0 0,1 1-1 0 0,-1-1 1 0 0,-1 0 0 0 0,0 0-1 0 0,0 0 1 0 0,-1-1 0 0 0,0 0 0 0 0,-12 11-1 0 0,16-15 3 0 0,-1-1-1 0 0,0 0 0 0 0,0 0 0 0 0,0-1 1 0 0,0 1-1 0 0,0-1 0 0 0,0 0 0 0 0,-1 0 1 0 0,1 0-1 0 0,-1 0 0 0 0,0-1 0 0 0,1 0 1 0 0,-1 0-1 0 0,0 0 0 0 0,0 0 0 0 0,1-1 1 0 0,-1 0-1 0 0,-6-1 0 0 0,3 0-27 0 0,1-1 1 0 0,0 1-1 0 0,-1-2 0 0 0,1 1 0 0 0,0-1 1 0 0,0-1-1 0 0,1 1 0 0 0,-1-1 0 0 0,1 0 1 0 0,-10-8-1 0 0,-2-4-76 0 0,1-1 0 0 0,0 0 0 0 0,2-1 0 0 0,0-1 0 0 0,1-1 0 0 0,-14-25 0 0 0,15 23-88 0 0,1 0 0 0 0,2 0 0 0 0,0-2-1 0 0,-12-44 1 0 0,23 45-1790 0 0,9 9-3467 0 0,4 3-478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3:59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53 1996 0 0,'0'0'13290'0'0,"0"-8"-12502"0"0,-2-35 1293 0 0,-3 42 198 0 0,-4 8-1692 0 0,-6 11-354 0 0,13-11-69 0 0,0 0 0 0 0,0 0 0 0 0,0 0-1 0 0,0 0 1 0 0,1 0 0 0 0,1 0 0 0 0,-1 1 0 0 0,1 7 0 0 0,6 65 623 0 0,-5-62-797 0 0,11 89 277 0 0,-3-29-12 0 0,-2 0-1 0 0,-8 153 1 0 0,-2-175-179 0 0,3 0-1 0 0,13 105 1 0 0,-7-99-125 0 0,-5 32-894 0 0,-1-93 523 0 0,4-23-10526 0 0,-3 8 1040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1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 3740 0 0,'0'0'13381'0'0,"29"-4"-10900"0"0,-8 2-2035 0 0,0 0 1 0 0,1-1-1 0 0,-1-2 1 0 0,29-9-1 0 0,47-8-1133 0 0,-91 21-30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1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93 5412 0 0,'0'0'16163'0'0,"13"-1"-15549"0"0,214-43 1301 0 0,-69 6-5803 0 0,-137 33 2613 0 0,-7 1-3609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2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1476 0 0,'0'0'14556'0'0,"1"-6"-13944"0"0,0-2-564 0 0,2-4 900 0 0,0 26-324 0 0,12 137 872 0 0,62 256 0 0 0,-66-347-1373 0 0,-2-1 0 0 0,-3 1-1 0 0,-3 109 1 0 0,-3-162-161 0 0,0-6-116 0 0,0-1 79 0 0,0 0 0 0 0,0 0 1 0 0,-1 0-1 0 0,1 1 0 0 0,0-1 1 0 0,-1 0-1 0 0,1 0 0 0 0,0 0 1 0 0,-1 0-1 0 0,1 0 0 0 0,0 0 1 0 0,-1 0-1 0 0,1 0 0 0 0,-1 0 1 0 0,1 0-1 0 0,0 0 0 0 0,-1 0 1 0 0,1 0-1 0 0,0 0 0 0 0,-1 0 1 0 0,1 0-1 0 0,0 0 0 0 0,-1 0 1 0 0,1 0-1 0 0,0 0 0 0 0,-1-1 1 0 0,1 1-1 0 0,0 0 0 0 0,-1 0 1 0 0,1 0-1 0 0,0-1 0 0 0,-1 1 1 0 0,1 0-1 0 0,0 0 0 0 0,0-1 1 0 0,-1 1-1 0 0,1 0 0 0 0,0-1 1 0 0,0 1-1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2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 92 0 0,'0'0'16679'0'0,"9"-1"-15760"0"0,47-8 512 0 0,290-51-153 0 0,-311 54-2356 0 0,-21 6-8269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2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5697 0 0,'0'0'11135'0'0,"-5"31"-9143"0"0,23 190 757 0 0,-15 295-1976 0 0,-3-513-1059 0 0,-4 129 738 0 0,5-112-5118 0 0,0-8-4875 0 0,-5-23 2840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3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18 1684 0 0,'0'0'11895'0'0,"-6"-3"-11231"0"0,4 1-218 0 0,-10-7-485 0 0,1 5 4118 0 0,19 51-2263 0 0,0 0-1555 0 0,-3 1 0 0 0,-1 0 1 0 0,-6 94-1 0 0,-1-41 572 0 0,5 17-514 0 0,1-33-259 0 0,-13 120 0 0 0,6-181-124 0 0,3-21 48 0 0,1-1 0 0 0,-1 0 0 0 0,1 1 0 0 0,-1-1 0 0 0,1 0 0 0 0,0 1 0 0 0,0-1 0 0 0,0 1 0 0 0,0-1 0 0 0,1 5 0 0 0,9-6-1564 0 0,12-16-1967 0 0,-16 9-1808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09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1448 0 0,'0'0'10756'0'0,"3"-7"-10238"0"0,11-24-49 0 0,-14 31-405 0 0,0 0 0 0 0,0 1-1 0 0,0-1 1 0 0,0 0 0 0 0,0 0-1 0 0,0 1 1 0 0,0-1 0 0 0,0 0-1 0 0,0 1 1 0 0,1-1 0 0 0,-1 0-1 0 0,0 0 1 0 0,0 1 0 0 0,0-1-1 0 0,0 0 1 0 0,0 0 0 0 0,1 1-1 0 0,-1-1 1 0 0,0 0 0 0 0,0 0-1 0 0,0 0 1 0 0,0 1 0 0 0,1-1-1 0 0,-1 0 1 0 0,0 0 0 0 0,0 0-1 0 0,1 0 1 0 0,-1 1 0 0 0,0-1 0 0 0,0 0-1 0 0,1 0 1 0 0,-1 0 0 0 0,0 0-1 0 0,1 0 1 0 0,-1 0 0 0 0,0 0-1 0 0,0 0 1 0 0,1 0 0 0 0,-1 0-1 0 0,0 0 1 0 0,1 0 0 0 0,-1 0-1 0 0,0 0 1 0 0,0 0 0 0 0,1 0-1 0 0,-1 0 1 0 0,0 0 0 0 0,0 0-1 0 0,1 0 1 0 0,-1-1 0 0 0,0 1-1 0 0,0 0 1 0 0,1 0 0 0 0,-1 0-1 0 0,0 0 1 0 0,0-1 0 0 0,1 1-1 0 0,-1 0 1 0 0,0 0 0 0 0,0 0 0 0 0,0-1-1 0 0,0 1 1 0 0,1 0 0 0 0,-1 0-1 0 0,0-1 1 0 0,0 1 0 0 0,5 20 1069 0 0,4 232 1905 0 0,-5-56-2744 0 0,-3-190-291 0 0,-1-4 2 0 0,1 1-1 0 0,-1-1 1 0 0,1 0 0 0 0,-1 0-1 0 0,0 1 1 0 0,0-1-1 0 0,0 0 1 0 0,0 1 0 0 0,0-1-1 0 0,0 0 1 0 0,-1 0-1 0 0,1 1 1 0 0,-1-1 0 0 0,0 0-1 0 0,1 0 1 0 0,-1 0-1 0 0,0 0 1 0 0,0 0 0 0 0,0 0-1 0 0,-1 0 1 0 0,1 0-1 0 0,0 0 1 0 0,-3 2 0 0 0,3-4-129 0 0,1 0 0 0 0,-1 0 0 0 0,1 0 0 0 0,-1 1 0 0 0,1-1 0 0 0,-1 0 0 0 0,0 0 0 0 0,1 0 0 0 0,-1 0 0 0 0,1 0 0 0 0,-1-1 0 0 0,0 1 0 0 0,1 0 0 0 0,-1 0 0 0 0,1 0 0 0 0,-1 0 0 0 0,1-1 0 0 0,-1 1 0 0 0,1 0 0 0 0,-1 0 0 0 0,1-1 0 0 0,-1 1 0 0 0,1-1 0 0 0,-1 1 0 0 0,1 0 0 0 0,-1-1 0 0 0,1 1 0 0 0,0-1 0 0 0,-1 1 0 0 0,1-1 0 0 0,0 1 0 0 0,-1-1 0 0 0,1 1 0 0 0,0-1 0 0 0,0 1 0 0 0,0-1 0 0 0,-1 1 0 0 0,1-1 0 0 0,0 0 0 0 0,0 1 0 0 0,0-1 0 0 0,0 1 0 0 0,0-1 0 0 0,0 1 0 0 0,0-2 0 0 0,0-13-5172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4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18 556 5200 0 0,'0'0'9815'0'0,"-3"6"-9191"0"0,-9 16-34 0 0,9-16 1020 0 0,19-23 718 0 0,66-78-189 0 0,163-175-783 0 0,-51 63-1076 0 0,-206 223-7519 0 0,5-10 2973 0 0,-7 5-2158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4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1528 0 0,'0'0'14727'0'0,"4"0"-13723"0"0,6 1-620 0 0,0 1 0 0 0,0 0-1 0 0,0 0 1 0 0,0 1 0 0 0,0 0 0 0 0,-1 1 0 0 0,0 0-1 0 0,1 0 1 0 0,-2 1 0 0 0,1 0 0 0 0,0 1 0 0 0,10 9-1 0 0,11 10 218 0 0,51 54-1 0 0,-4 8-231 0 0,56 56-7 0 0,-109-121-265 0 0,1 0 1 0 0,1-1-1 0 0,55 32 1 0 0,-69-46-222 0 0,-3-4-37 0 0,-2 2 0 0 0,1-1 0 0 0,0 1 0 0 0,-1 0 0 0 0,0 0 0 0 0,0 1 0 0 0,0 0 0 0 0,7 9 0 0 0,-28-16-8319 0 0,-4-7 756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5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22 1476 0 0,'0'0'13097'0'0,"-1"-4"-12494"0"0,-1-14 4105 0 0,5 22-4538 0 0,1 0 0 0 0,0 0 0 0 0,-1 0 0 0 0,1-1 0 0 0,1 0 0 0 0,-1 0 0 0 0,0 0 0 0 0,1 0 0 0 0,-1 0-1 0 0,6 1 1 0 0,-9-4-131 0 0,34 20 230 0 0,-1 1 0 0 0,-1 2 1 0 0,-1 1-1 0 0,0 1 0 0 0,-3 2 0 0 0,0 1 1 0 0,-1 1-1 0 0,-2 2 0 0 0,23 34 0 0 0,-29-37-61 0 0,2-2 1 0 0,1 0-1 0 0,1-1 0 0 0,1-1 0 0 0,1-1 0 0 0,1-1 1 0 0,37 21-1 0 0,-53-33-878 0 0,-22-10-5562 0 0,-7-6 209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7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12 184 0 0,'0'0'13847'0'0,"-2"-12"-5638"0"0,-5 12-8138 0 0,1 1 0 0 0,0-1 0 0 0,0 1 0 0 0,0 0-1 0 0,0 1 1 0 0,0 0 0 0 0,0 0 0 0 0,0 0 0 0 0,0 0 0 0 0,0 1 0 0 0,1 0-1 0 0,0 0 1 0 0,-1 0 0 0 0,1 1 0 0 0,-6 5 0 0 0,4-1-46 0 0,-1 0 0 0 0,1 0 0 0 0,0 1 0 0 0,1 0 0 0 0,0 0 0 0 0,1 1 0 0 0,0 0 0 0 0,-5 12 0 0 0,2 1-59 0 0,1 0 0 0 0,1 0 0 0 0,1 1 0 0 0,0 0 0 0 0,2 0-1 0 0,1 1 1 0 0,2 30 0 0 0,0-47 1 0 0,1 0-1 0 0,0 1 1 0 0,1-1 0 0 0,-1 0-1 0 0,2 0 1 0 0,-1 0 0 0 0,1 0-1 0 0,0 0 1 0 0,1-1 0 0 0,7 13-1 0 0,-9-17 19 0 0,0 0 0 0 0,1 0 0 0 0,-1 0 0 0 0,1 0 0 0 0,0-1 0 0 0,0 1 0 0 0,0-1 0 0 0,0 0 1 0 0,0 0-1 0 0,0 0 0 0 0,0 0 0 0 0,1-1 0 0 0,-1 1 0 0 0,1-1 0 0 0,-1 0 0 0 0,1 0 0 0 0,-1 0 0 0 0,1 0 0 0 0,0-1 0 0 0,0 0 0 0 0,-1 1 0 0 0,1-1 0 0 0,0-1 0 0 0,0 1 0 0 0,5-1 0 0 0,-5-1 29 0 0,-1 1 0 0 0,0 0-1 0 0,0-1 1 0 0,0 1 0 0 0,0-1 0 0 0,0 0-1 0 0,-1 0 1 0 0,1 0 0 0 0,0 0 0 0 0,-1 0-1 0 0,1-1 1 0 0,-1 1 0 0 0,0-1 0 0 0,0 0-1 0 0,0 0 1 0 0,0 0 0 0 0,-1 0 0 0 0,1 0-1 0 0,-1 0 1 0 0,1 0 0 0 0,-1 0 0 0 0,0 0-1 0 0,0-1 1 0 0,-1 1 0 0 0,1 0 0 0 0,0-7-1 0 0,0 2 24 0 0,-1 0-1 0 0,1 1 0 0 0,-1-1 1 0 0,0 0-1 0 0,-1 0 0 0 0,0 1 1 0 0,0-1-1 0 0,-1 0 0 0 0,0 1 0 0 0,-5-15 1 0 0,5 18-25 0 0,0 1 1 0 0,-1-1 0 0 0,1 1-1 0 0,0-1 1 0 0,-1 1-1 0 0,0 0 1 0 0,0 0-1 0 0,0 0 1 0 0,0 1 0 0 0,0-1-1 0 0,-1 1 1 0 0,1-1-1 0 0,-1 1 1 0 0,1 0-1 0 0,-1 1 1 0 0,-7-4-1 0 0,9 5-37 0 0,-1 0-1 0 0,1-1 0 0 0,0 1 0 0 0,-1 0 1 0 0,1 0-1 0 0,-1 0 0 0 0,1 0 1 0 0,-1 1-1 0 0,1-1 0 0 0,0 1 0 0 0,-1-1 1 0 0,1 1-1 0 0,0 0 0 0 0,-1 0 0 0 0,1 0 1 0 0,0 0-1 0 0,0 0 0 0 0,0 1 0 0 0,0-1 1 0 0,0 1-1 0 0,0-1 0 0 0,0 1 0 0 0,1 0 1 0 0,-1-1-1 0 0,0 1 0 0 0,1 0 0 0 0,-1 0 1 0 0,1 0-1 0 0,-2 4 0 0 0,0-1-295 0 0,1-1 0 0 0,0 1 0 0 0,-1 0 0 0 0,1 0 0 0 0,1 0 0 0 0,-1 0 0 0 0,1 0 0 0 0,-1 6 0 0 0,2 12-6364 0 0,2-13-118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8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0 228 7341 0 0,'0'0'12377'0'0,"14"-13"-11662"0"0,181-194 661 0 0,-186 200-2093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8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5428 0 0,'0'0'15587'0'0,"14"11"-14765"0"0,107 105 1083 0 0,-84-80-1806 0 0,9 10-216 0 0,-16-14-2815 0 0,-28-30 1525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09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6657 0 0,'0'0'16892'0'0,"5"2"-15349"0"0,0 13-1301 0 0,-1 1 0 0 0,0 0 0 0 0,-1 0 0 0 0,0 1 0 0 0,-2-1 0 0 0,0 0 0 0 0,-2 32 0 0 0,2 19-184 0 0,3-25-62 0 0,2-1 1 0 0,16 54 0 0 0,-22-94-57 0 0,0-1 0 0 0,0 0-1 0 0,0 0 1 0 0,0 0 0 0 0,0 1 0 0 0,0-1 0 0 0,0 0 0 0 0,0 0-1 0 0,0 1 1 0 0,0-1 0 0 0,0 0 0 0 0,0 0 0 0 0,0 1 0 0 0,0-1 0 0 0,0 0-1 0 0,0 0 1 0 0,0 0 0 0 0,0 1 0 0 0,0-1 0 0 0,-1 0 0 0 0,1 0-1 0 0,0 0 1 0 0,0 1 0 0 0,0-1 0 0 0,0 0 0 0 0,-1 0 0 0 0,1 0 0 0 0,0 0-1 0 0,0 0 1 0 0,0 1 0 0 0,-1-1 0 0 0,1 0 0 0 0,0 0 0 0 0,0 0-1 0 0,0 0 1 0 0,-1 0 0 0 0,1 0 0 0 0,0 0 0 0 0,0 0 0 0 0,-1 0 0 0 0,1 0-1 0 0,0 0 1 0 0,0 0 0 0 0,0 0 0 0 0,-1 0 0 0 0,1 0 0 0 0,0 0-1 0 0,0 0 1 0 0,-1 0 0 0 0,1 0 0 0 0,0 0 0 0 0,0 0 0 0 0,0 0 0 0 0,-1-1-1 0 0,-10 2-3213 0 0,-18 4-5882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28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6 689 236 0 0,'-6'-12'18137'0'0,"9"20"-17958"0"0,-1-1 1 0 0,1 1-1 0 0,0-1 0 0 0,1 0 1 0 0,-1 0-1 0 0,1 0 0 0 0,1-1 1 0 0,-1 1-1 0 0,1-1 1 0 0,8 8-1 0 0,5 8 203 0 0,6 12-218 0 0,3-2 0 0 0,55 55 1 0 0,-44-57-6 0 0,2-2 0 0 0,1-1 1 0 0,50 23-1 0 0,-33-23 153 0 0,117 36 0 0 0,-106-40-207 0 0,-22-10 62 0 0,64 11 0 0 0,15 3 55 0 0,-13-2-110 0 0,202 20 0 0 0,-180-30-100 0 0,-71-9 25 0 0,0-3 1 0 0,0-3 0 0 0,0-2-1 0 0,0-4 1 0 0,0-2 0 0 0,-1-3-1 0 0,0-2 1 0 0,79-29 0 0 0,-89 19 528 0 0,0-2 0 0 0,85-55 1 0 0,-94 53-778 0 0,-19 13 238 0 0,-1-1 1 0 0,0-1 0 0 0,-1-1-1 0 0,-1-1 1 0 0,-1-1-1 0 0,36-41 1 0 0,-31 31-19 0 0,1 0 0 0 0,1 2-1 0 0,45-35 1 0 0,-33 30 41 0 0,44-46 0 0 0,-21 4 151 0 0,-38 42-219 0 0,2 1 0 0 0,43-38-1 0 0,-54 57 56 0 0,0-1 0 0 0,-2 0-1 0 0,0-2 1 0 0,0 1 0 0 0,-1-2-1 0 0,-1 0 1 0 0,-1 0 0 0 0,17-32-1 0 0,-13 1-20 0 0,-13 38-21 0 0,1-1 1 0 0,0 1-1 0 0,0 0 0 0 0,1 0 0 0 0,0 0 0 0 0,1 1 0 0 0,9-15 0 0 0,75-85-214 0 0,-76 90 258 0 0,-33 28-1306 0 0,-2 2 349 0 0,18-12 919 0 0,7-7 502 0 0,16-23-471 0 0,-16 24 23 0 0,0 0 0 0 0,1 0 0 0 0,-1 0 0 0 0,1 1-1 0 0,1 0 1 0 0,5-6 0 0 0,-242 190 798 0 0,143-124-750 0 0,91-55-136 0 0,0-1 0 0 0,0 1 0 0 0,0 0 1 0 0,0 0-1 0 0,0 0 0 0 0,0 0 0 0 0,1 0 0 0 0,-1 0 1 0 0,0 1-1 0 0,0-1 0 0 0,0 1 0 0 0,0-1 0 0 0,0 1 1 0 0,3 1-1 0 0,40 16 138 0 0,-34-14-142 0 0,121 47 25 0 0,-132-51 49 0 0,1 1 0 0 0,0-1 0 0 0,0 1 0 0 0,0-1 0 0 0,-1 1 0 0 0,1-1 0 0 0,0 0-1 0 0,0 1 1 0 0,0-1 0 0 0,0 0 0 0 0,0 0 0 0 0,0 0 0 0 0,0 0 0 0 0,0 0 0 0 0,-1 0 0 0 0,1 0 0 0 0,0 0-1 0 0,0 0 1 0 0,0 0 0 0 0,0 0 0 0 0,0 0 0 0 0,0-1 0 0 0,0 1 0 0 0,0 0 0 0 0,0-1 0 0 0,0 0 0 0 0,1-24 1344 0 0,-3 2-1808 0 0,3 1 412 0 0,1-1 0 0 0,1 1-1 0 0,1-1 1 0 0,1 1 0 0 0,8-21-1 0 0,-5 16 17 0 0,-15 35-49 0 0,1 0 0 0 0,-2-1-1 0 0,1 0 1 0 0,-11 9 0 0 0,-13 14 0 0 0,-5 8 5 0 0,21-23 26 0 0,-1 1 0 0 0,-15 23 1 0 0,30-38 40 0 0,1-6-36 0 0,1 1-1 0 0,0 0 0 0 0,0-1 0 0 0,1 1 0 0 0,-1 0 1 0 0,1 1-1 0 0,0-1 0 0 0,0 0 0 0 0,0 1 0 0 0,0-1 1 0 0,6-3-1 0 0,4-7 5 0 0,68-74 27 0 0,-112 122 36 0 0,10-12 32 0 0,-32 46-1 0 0,51-67-84 0 0,28-33 80 0 0,23-25-122 0 0,-66 113-1462 0 0,15-49 1123 0 0,-5 12-1642 0 0,0-8-2273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43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1559 284 2060 0 0,'0'0'11157'0'0,"5"0"-6826"0"0,-1 15-2477 0 0,-4-14-1777 0 0,1 1-1 0 0,-1-1 1 0 0,1 0 0 0 0,-1 1-1 0 0,1-1 1 0 0,-1 1-1 0 0,0-1 1 0 0,0 1 0 0 0,0-1-1 0 0,0 1 1 0 0,0-1-1 0 0,0 0 1 0 0,0 1-1 0 0,0-1 1 0 0,0 1 0 0 0,-1-1-1 0 0,1 1 1 0 0,-2 2-1 0 0,-11 22-9 0 0,-1 0 0 0 0,-1-1-1 0 0,-1-1 1 0 0,-1 0 0 0 0,-2-2-1 0 0,0 0 1 0 0,-1 0 0 0 0,-2-2-1 0 0,0-1 1 0 0,-34 23 0 0 0,6-7-38 0 0,-240 156 375 0 0,246-167-156 0 0,-1-1 0 0 0,-1-2-1 0 0,-1-2 1 0 0,-88 23 0 0 0,117-39-139 0 0,-1-1 1 0 0,0-1 0 0 0,1-1-1 0 0,-33-4 1 0 0,46 3-111 0 0,1 0 0 0 0,-1-1 0 0 0,0 0 0 0 0,1 0 0 0 0,-1 0 0 0 0,1-1 1 0 0,0 0-1 0 0,-1 1 0 0 0,1-1 0 0 0,1-1 0 0 0,-1 1 0 0 0,-6-8 0 0 0,5 6 3 0 0,0 1-1 0 0,0-1 0 0 0,0 1 0 0 0,-1 0 1 0 0,-11-7-1 0 0,-1 3 75 0 0,1 0 0 0 0,1-2 0 0 0,-21-14-1 0 0,31 20-50 0 0,1 0-1 0 0,-1-1 0 0 0,1 0 1 0 0,-1 0-1 0 0,1-1 0 0 0,1 1 0 0 0,-1-1 1 0 0,1 0-1 0 0,0 0 0 0 0,1 0 0 0 0,-6-13 1 0 0,1-23-15 0 0,7 37 16 0 0,1-1 0 0 0,-1 0 0 0 0,0 1 0 0 0,-1-1-1 0 0,1 1 1 0 0,-1-1 0 0 0,0 1 0 0 0,0 0 0 0 0,-1-1 0 0 0,0 1-1 0 0,-4-5 1 0 0,3 4-25 0 0,-1 0 0 0 0,1-1 0 0 0,0 1 0 0 0,1-1-1 0 0,0 1 1 0 0,0-1 0 0 0,-3-10 0 0 0,5 14 8 0 0,-37-124-51 0 0,35 121 57 0 0,1 1-1 0 0,-1 0 1 0 0,-1 0-1 0 0,1 0 1 0 0,-1 0-1 0 0,0 1 1 0 0,-6-6-1 0 0,7 7-17 0 0,0 0-1 0 0,0 0 0 0 0,0 0 0 0 0,0 0 0 0 0,1 0 0 0 0,-1-1 0 0 0,1 1 1 0 0,0-1-1 0 0,0 1 0 0 0,0-1 0 0 0,0 0 0 0 0,1 0 0 0 0,0 0 0 0 0,-1 0 1 0 0,2 0-1 0 0,-2-7 0 0 0,2-1 3 0 0,1 1 0 0 0,-2 0 0 0 0,0-1 0 0 0,0 1-1 0 0,-1 0 1 0 0,-1 0 0 0 0,1 0 0 0 0,-2 0 0 0 0,0 0 0 0 0,-9-18 0 0 0,-3-11-44 0 0,8 16 9 0 0,-4 8 94 0 0,12 15-76 0 0,-20-20 342 0 0,19 20-329 0 0,1 0 0 0 0,-1 0 1 0 0,1 0-1 0 0,-1 0 0 0 0,1-1 0 0 0,0 1 0 0 0,-1 0 0 0 0,1 0 0 0 0,0-1 0 0 0,0 1 0 0 0,0 0 0 0 0,0 0 1 0 0,0-1-1 0 0,0 1 0 0 0,1-2 0 0 0,-1-9 15 0 0,-30-47 54 0 0,24 51-104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31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46 836 0 0,'0'0'8147'0'0,"1"-4"-7079"0"0,6-10-760 0 0,2-11 9677 0 0,-14 22-6104 0 0,-13 12-4327 0 0,9-3 444 0 0,0 1-1 0 0,1-1 1 0 0,-1 2 0 0 0,1 0 0 0 0,1 0 0 0 0,-1 0 0 0 0,1 1-1 0 0,1 0 1 0 0,0 0 0 0 0,0 0 0 0 0,1 1 0 0 0,0 0 0 0 0,0 0-1 0 0,2 1 1 0 0,-1-1 0 0 0,1 1 0 0 0,0 0 0 0 0,1 0 0 0 0,1 0-1 0 0,-1 0 1 0 0,2 0 0 0 0,0 15 0 0 0,0-23 12 0 0,1 0 1 0 0,-1 0 0 0 0,1 0-1 0 0,0 0 1 0 0,0 0-1 0 0,0 0 1 0 0,0 0 0 0 0,1 0-1 0 0,-1 0 1 0 0,1-1-1 0 0,-1 1 1 0 0,1 0 0 0 0,0-1-1 0 0,0 0 1 0 0,0 1-1 0 0,0-1 1 0 0,1 0 0 0 0,-1 0-1 0 0,1 0 1 0 0,-1 0-1 0 0,1-1 1 0 0,0 1 0 0 0,-1-1-1 0 0,1 1 1 0 0,0-1-1 0 0,0 0 1 0 0,0 0 0 0 0,0 0-1 0 0,0-1 1 0 0,0 1-1 0 0,1-1 1 0 0,-1 0 0 0 0,0 1-1 0 0,0-2 1 0 0,0 1-1 0 0,0 0 1 0 0,0 0 0 0 0,0-1-1 0 0,0 0 1 0 0,0 0-1 0 0,0 1 1 0 0,0-2 0 0 0,0 1-1 0 0,0 0 1 0 0,0-1-1 0 0,0 1 1 0 0,-1-1 0 0 0,5-3-1 0 0,-3 2 42 0 0,-1-1 0 0 0,1 0 0 0 0,-1 1 0 0 0,0-1-1 0 0,0 0 1 0 0,0 0 0 0 0,-1-1 0 0 0,1 1 0 0 0,2-9-1 0 0,-4 12-23 0 0,-1-1-1 0 0,0 1 0 0 0,1-1 0 0 0,-1 1 0 0 0,0-1 0 0 0,0 1 0 0 0,0-1 0 0 0,0 1 0 0 0,0 0 1 0 0,-1-1-1 0 0,1 1 0 0 0,0-1 0 0 0,-1 1 0 0 0,1-1 0 0 0,-1 1 0 0 0,1 0 0 0 0,-1-1 0 0 0,0 1 1 0 0,0 0-1 0 0,1-1 0 0 0,-1 1 0 0 0,0 0 0 0 0,0 0 0 0 0,0 0 0 0 0,0 0 0 0 0,0 0 0 0 0,-1 0 1 0 0,1 0-1 0 0,0 0 0 0 0,0 1 0 0 0,-1-1 0 0 0,1 0 0 0 0,0 1 0 0 0,-1-1 0 0 0,1 1 0 0 0,0-1 0 0 0,-1 1 1 0 0,-1-1-1 0 0,-50-9 65 0 0,51 10-142 0 0,0-1 0 0 0,1 1-1 0 0,-1 0 1 0 0,0 0-1 0 0,0 0 1 0 0,1 0 0 0 0,-1 0-1 0 0,0 0 1 0 0,0 1 0 0 0,1-1-1 0 0,-1 1 1 0 0,0-1 0 0 0,1 1-1 0 0,-1-1 1 0 0,0 1 0 0 0,1 0-1 0 0,-1 0 1 0 0,1 0 0 0 0,-1 0-1 0 0,1 0 1 0 0,-1 0 0 0 0,1 0-1 0 0,0 1 1 0 0,0-1 0 0 0,0 0-1 0 0,0 1 1 0 0,0-1 0 0 0,-1 3-1 0 0,1-4-51 0 0,1 1 0 0 0,0-1 1 0 0,0 0-1 0 0,0 1 0 0 0,0-1 0 0 0,0 1 0 0 0,0-1 0 0 0,0 0 0 0 0,0 1 1 0 0,0-1-1 0 0,0 1 0 0 0,0-1 0 0 0,0 1 0 0 0,0-1 0 0 0,1 0 0 0 0,-1 1 0 0 0,0-1 1 0 0,0 1-1 0 0,0-1 0 0 0,0 0 0 0 0,1 1 0 0 0,-1-1 0 0 0,0 0 0 0 0,1 1 0 0 0,-1-1 1 0 0,0 0-1 0 0,0 0 0 0 0,1 1 0 0 0,-1-1 0 0 0,0 0 0 0 0,1 0 0 0 0,-1 1 0 0 0,1-1 1 0 0,-1 0-1 0 0,0 0 0 0 0,1 0 0 0 0,-1 0 0 0 0,1 1 0 0 0,0-1 0 0 0,19 2-6153 0 0,-15-2 3538 0 0,9 1-5404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10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4304 0 0,'0'0'10533'0'0,"3"-2"-10077"0"0,-3 2-431 0 0,0-1 0 0 0,1 1 0 0 0,-1 0 0 0 0,0 0 0 0 0,0 0 0 0 0,0 0 0 0 0,1 0 0 0 0,-1-1 0 0 0,0 1 0 0 0,0 0 1 0 0,1 0-1 0 0,-1 0 0 0 0,0 0 0 0 0,0 0 0 0 0,0 0 0 0 0,1 0 0 0 0,-1 0 0 0 0,0 0 0 0 0,0 0 0 0 0,1 0 0 0 0,-1 0 0 0 0,0 0 0 0 0,0 0 1 0 0,1 0-1 0 0,-1 0 0 0 0,0 0 0 0 0,0 0 0 0 0,1 0 0 0 0,-1 0 0 0 0,0 1 0 0 0,0-1 0 0 0,0 0 0 0 0,1 0 0 0 0,-1 0 0 0 0,0 0 0 0 0,0 0 1 0 0,0 1-1 0 0,0-1 0 0 0,1 0 0 0 0,-1 0 0 0 0,0 0 0 0 0,0 1 0 0 0,0-1 0 0 0,0 0 0 0 0,0 0 0 0 0,0 0 0 0 0,1 1 0 0 0,-1-1 0 0 0,0 0 1 0 0,0 0-1 0 0,0 1 0 0 0,4 24 1255 0 0,-7 50 792 0 0,2-39-1418 0 0,1-1-286 0 0,-1 20-222 0 0,3 1 1 0 0,9 58 0 0 0,-6-72 81 0 0,-8-20-1272 0 0,3-21 886 0 0,-1 0 0 0 0,1-1 0 0 0,0 1 0 0 0,0-1 0 0 0,0 0 0 0 0,-1 1 0 0 0,1-1 0 0 0,0 1 1 0 0,0-1-1 0 0,-1 1 0 0 0,1-1 0 0 0,0 1 0 0 0,-1-1 0 0 0,1 0 0 0 0,-1 1 0 0 0,1-1 0 0 0,-1 0 0 0 0,1 1 0 0 0,0-1 1 0 0,-1 0-1 0 0,1 0 0 0 0,-1 0 0 0 0,1 1 0 0 0,-1-1 0 0 0,1 0 0 0 0,-1 0 0 0 0,1 0 0 0 0,-2 0 0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31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3 164 1828 0 0,'0'0'11513'0'0,"-2"9"-7314"0"0,67-84-1375 0 0,-49 59-2815 0 0,1 1-1 0 0,0 1 1 0 0,1 0 0 0 0,33-18-1 0 0,-41 25-384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32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2672 0 0,'0'0'15663'0'0,"6"7"-14723"0"0,13 17-409 0 0,1-2-1 0 0,1 0 1 0 0,37 29-1 0 0,6-9-8034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4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62 2692 0 0,'0'0'8932'0'0,"0"-8"-8578"0"0,3-30 2897 0 0,-5 38-3159 0 0,0 1 0 0 0,1 0 0 0 0,-1 0 0 0 0,0 0-1 0 0,1 0 1 0 0,-1 1 0 0 0,1-1 0 0 0,0 0 0 0 0,-1 1-1 0 0,1-1 1 0 0,0 0 0 0 0,0 1 0 0 0,0 0 0 0 0,0-1-1 0 0,0 1 1 0 0,0 0 0 0 0,0 2 0 0 0,-14 32-229 0 0,-40 181 261 0 0,63-223 193 0 0,-1 0 0 0 0,2 1 1 0 0,-1 0-1 0 0,1 0 0 0 0,0 1 0 0 0,11-4 1 0 0,-9 3-45 0 0,25-9-72 0 0,-25 10-49 0 0,-1 1 0 0 0,1-2 0 0 0,-1 1 0 0 0,-1-2-1 0 0,18-10 1 0 0,-30 12 24 0 0,0 1 0 0 0,-1 0 0 0 0,1 0-1 0 0,0 0 1 0 0,-1 0 0 0 0,0 0 0 0 0,0 1 0 0 0,1 0 0 0 0,-7-3-1 0 0,-1 0-190 0 0,1-1-1 0 0,-1 0 1 0 0,1-1-1 0 0,1 0 0 0 0,-1 0 1 0 0,1-1-1 0 0,0 0 1 0 0,1-1-1 0 0,-8-10 0 0 0,59 29-523 0 0,-29-5 588 0 0,0 2 1 0 0,0-1-1 0 0,14 11 1 0 0,-35-19 65 0 0,0 1 0 0 0,-1 0-1 0 0,1 1 1 0 0,0 0 0 0 0,-10 1 0 0 0,5-1-197 0 0,4 0 15 0 0,-27 2-294 0 0,34-2 352 0 0,1 0-1 0 0,-1 0 1 0 0,1 0 0 0 0,-1 0 0 0 0,1 1 0 0 0,-1-1 0 0 0,1 0 0 0 0,-1 0 0 0 0,1 1 0 0 0,0-1 0 0 0,-1 0-1 0 0,1 0 1 0 0,-1 1 0 0 0,1-1 0 0 0,0 1 0 0 0,-1-1 0 0 0,1 0 0 0 0,0 1 0 0 0,-1-1 0 0 0,1 1-1 0 0,0-1 1 0 0,-1 1 0 0 0,1-1 0 0 0,0 1 0 0 0,0-1 0 0 0,0 1 0 0 0,0-1 0 0 0,0 1 0 0 0,-1-1 0 0 0,1 1-1 0 0,0-1 1 0 0,0 1 0 0 0,0-1 0 0 0,0 1 0 0 0,0-1 0 0 0,0 1 0 0 0,1-1 0 0 0,-1 1 0 0 0,0-1 0 0 0,0 1-1 0 0,0-1 1 0 0,0 1 0 0 0,1-1 0 0 0,-1 1 0 0 0,0-1 0 0 0,0 1 0 0 0,1-1 0 0 0,-1 0 0 0 0,0 1-1 0 0,1-1 1 0 0,-1 1 0 0 0,1-1 0 0 0,-1 0 0 0 0,1 1 0 0 0,2 2 20 0 0,-1-1 1 0 0,1 0-1 0 0,0 0 1 0 0,0 0-1 0 0,0 0 1 0 0,0 0-1 0 0,1-1 1 0 0,-1 1-1 0 0,0-1 1 0 0,1 0-1 0 0,-1 0 0 0 0,0 0 1 0 0,1-1-1 0 0,0 1 1 0 0,-1-1-1 0 0,1 1 1 0 0,-1-1-1 0 0,1-1 1 0 0,-1 1-1 0 0,1 0 1 0 0,-1-1-1 0 0,7-1 1 0 0,0 0 122 0 0,0 0 0 0 0,0-1-1 0 0,0 0 1 0 0,0-1 0 0 0,-1 0 0 0 0,14-7 0 0 0,-8-5 668 0 0,-15 16-769 0 0,0 0 0 0 0,-1-1 0 0 0,1 1 0 0 0,0-1 0 0 0,0 1-1 0 0,-1 0 1 0 0,1 0 0 0 0,0-1 0 0 0,0 1 0 0 0,-1 0 0 0 0,1-1 0 0 0,0 1-1 0 0,-1 0 1 0 0,1 0 0 0 0,0 0 0 0 0,-1-1 0 0 0,1 1 0 0 0,-1 0-1 0 0,1 0 1 0 0,0 0 0 0 0,-1 0 0 0 0,1 0 0 0 0,-1 0 0 0 0,1 0 0 0 0,0 0-1 0 0,-1-1 1 0 0,1 2 0 0 0,-1-1 0 0 0,0 0 0 0 0,-3 0 4 0 0,-1 0 0 0 0,1 0 0 0 0,0 1 0 0 0,-1-1 0 0 0,1 1 0 0 0,0 0 0 0 0,-8 3 0 0 0,1 2-153 0 0,0 0 0 0 0,0 0 1 0 0,0 2-1 0 0,1-1 0 0 0,0 1 0 0 0,1 0 1 0 0,-1 1-1 0 0,2 1 0 0 0,-1-1 0 0 0,-7 12 0 0 0,18-19-291 0 0,5-5 372 0 0,9-7 208 0 0,29-49 773 0 0,-44 58-788 0 0,-21 28-441 0 0,13-2 7 0 0,7-25 268 0 0,0 1 0 0 0,-1-1 0 0 0,1 0 1 0 0,0 0-1 0 0,0 1 0 0 0,0-1 1 0 0,0 0-1 0 0,0 1 0 0 0,1-1 0 0 0,-1 0 1 0 0,0 0-1 0 0,0 1 0 0 0,0-1 1 0 0,0 0-1 0 0,0 0 0 0 0,0 1 1 0 0,0-1-1 0 0,0 0 0 0 0,1 0 0 0 0,-1 1 1 0 0,0-1-1 0 0,0 0 0 0 0,0 0 1 0 0,0 0-1 0 0,1 1 0 0 0,-1-1 0 0 0,0 0 1 0 0,0 0-1 0 0,1 0 0 0 0,-1 0 1 0 0,0 1-1 0 0,0-1 0 0 0,1 0 0 0 0,-1 0 1 0 0,0 0-1 0 0,0 0 0 0 0,1 0 1 0 0,2-1 26 0 0,0 0 0 0 0,-1 0 0 0 0,1 0 0 0 0,0 0 1 0 0,-1 0-1 0 0,1-1 0 0 0,-1 1 0 0 0,1-1 1 0 0,-1 0-1 0 0,0 0 0 0 0,4-4 0 0 0,-5 5-8 0 0,0 1 0 0 0,0-1 0 0 0,1 0 0 0 0,-1 0 0 0 0,0 1 0 0 0,0-1-1 0 0,1 1 1 0 0,-1-1 0 0 0,0 1 0 0 0,1-1 0 0 0,-1 1 0 0 0,1 0 0 0 0,-1 0 0 0 0,0-1 0 0 0,1 1-1 0 0,-1 0 1 0 0,1 0 0 0 0,-1 0 0 0 0,1 1 0 0 0,-1-1 0 0 0,0 0 0 0 0,1 1 0 0 0,1 0 0 0 0,-2-1-4 0 0,0 0 1 0 0,-1 1 0 0 0,1-1 0 0 0,-1 0 0 0 0,1 1 0 0 0,-1-1 0 0 0,1 1 0 0 0,-1-1 0 0 0,1 0-1 0 0,-1 1 1 0 0,1-1 0 0 0,-1 1 0 0 0,1-1 0 0 0,-1 1 0 0 0,0 0 0 0 0,1-1 0 0 0,-1 1 0 0 0,0-1-1 0 0,0 1 1 0 0,1-1 0 0 0,-1 1 0 0 0,0 0 0 0 0,0-1 0 0 0,0 1 0 0 0,0 0 0 0 0,0-1-1 0 0,0 1 1 0 0,0 0 0 0 0,0-1 0 0 0,0 1 0 0 0,0 0 0 0 0,0-1 0 0 0,0 1 0 0 0,0 0 0 0 0,0-1-1 0 0,-1 1 1 0 0,1-1 0 0 0,0 1 0 0 0,-1 0 0 0 0,1-1 0 0 0,0 1 0 0 0,-1-1 0 0 0,1 1 0 0 0,0-1-1 0 0,-1 1 1 0 0,0 0 0 0 0,-3 1 22 0 0,0-1 0 0 0,0 0 0 0 0,0 1-1 0 0,0-1 1 0 0,0-1 0 0 0,0 1 0 0 0,0-1-1 0 0,-1 1 1 0 0,1-1 0 0 0,0 0 0 0 0,0-1 0 0 0,0 1-1 0 0,-6-2 1 0 0,-21 1-115 0 0,28 1-166 0 0,7-3 90 0 0,17-9 48 0 0,51-24 316 0 0,-12 6-179 0 0,-59 30-7 0 0,-1 0 0 0 0,1 0 0 0 0,-1 0 1 0 0,1 0-1 0 0,-1 0 0 0 0,1 0 1 0 0,-1-1-1 0 0,1 1 0 0 0,-1 0 0 0 0,1 0 1 0 0,-1-1-1 0 0,1 1 0 0 0,-1 0 1 0 0,1-1-1 0 0,-1 1 0 0 0,0-1 1 0 0,1 1-1 0 0,-1 0 0 0 0,1-1 0 0 0,-1 1 1 0 0,0-1-1 0 0,0 1 0 0 0,1-1 1 0 0,-1 1-1 0 0,0-1 0 0 0,0 1 0 0 0,1-1 1 0 0,-1 1-1 0 0,0-1 0 0 0,0 0 1 0 0,0 1-1 0 0,0-1 0 0 0,0 1 1 0 0,0-1-1 0 0,0 1 0 0 0,0-1 0 0 0,0 0 1 0 0,0 1-1 0 0,0-1 0 0 0,-21-14 661 0 0,12 10-854 0 0,-39-20 211 0 0,38 21-41 0 0,0 0 0 0 0,0-1 0 0 0,0 0 0 0 0,1-1 0 0 0,0 0 0 0 0,0-1-1 0 0,1 0 1 0 0,0 0 0 0 0,-10-11 0 0 0,10 9 54 0 0,10 16-259 0 0,19 19 5 0 0,-16-24 211 0 0,1 0-1 0 0,-1 0 0 0 0,1 0 0 0 0,-1 0 1 0 0,1-1-1 0 0,0 0 0 0 0,0 0 1 0 0,-1-1-1 0 0,12 1 0 0 0,-14-1 7 0 0,0 0 1 0 0,0 0-1 0 0,0-1 0 0 0,1 1 0 0 0,-1-1 0 0 0,0 1 1 0 0,0-1-1 0 0,0 0 0 0 0,0 0 0 0 0,0 0 0 0 0,0-1 0 0 0,-1 1 1 0 0,1-1-1 0 0,0 1 0 0 0,-1-1 0 0 0,1 0 0 0 0,-1 0 1 0 0,1 0-1 0 0,2-4 0 0 0,-5 6 102 0 0,-46-10 214 0 0,-28 17-547 0 0,58-4 221 0 0,16-3-12 0 0,1 0 1 0 0,-1 0-1 0 0,0 0 0 0 0,0 0 1 0 0,0 1-1 0 0,1-1 1 0 0,-1 0-1 0 0,0 0 0 0 0,0 0 1 0 0,0 0-1 0 0,0 0 1 0 0,1 1-1 0 0,-1-1 1 0 0,0 0-1 0 0,0 0 0 0 0,0 0 1 0 0,0 1-1 0 0,0-1 1 0 0,0 0-1 0 0,0 0 1 0 0,0 1-1 0 0,0-1 0 0 0,1 0 1 0 0,-1 0-1 0 0,0 0 1 0 0,0 1-1 0 0,0-1 1 0 0,0 0-1 0 0,0 0 0 0 0,0 1 1 0 0,0-1-1 0 0,-1 0 1 0 0,1 0-1 0 0,0 1 1 0 0,0-1-1 0 0,0 0 0 0 0,0 0 1 0 0,0 0-1 0 0,0 1 1 0 0,0-1-1 0 0,0 0 0 0 0,0 0 1 0 0,-1 0-1 0 0,1 1 1 0 0,0-1-1 0 0,0 0 1 0 0,0 0-1 0 0,0 0 0 0 0,-1 0 1 0 0,1 0-1 0 0,0 1 1 0 0,0-1-1 0 0,0 0 1 0 0,-1 0-1 0 0,20 8-35 0 0,3-7 38 0 0,-17-1-176 0 0,1 1 0 0 0,-1-1 0 0 0,0 1 0 0 0,1 0 0 0 0,-1 0 0 0 0,7 2-1 0 0,-9 4-1710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47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17 4472 0 0,'0'0'13814'0'0,"-15"-16"-9573"0"0,11 16-4181 0 0,1 0 0 0 0,-1 0 0 0 0,1 0-1 0 0,-1 1 1 0 0,1-1 0 0 0,0 1-1 0 0,-1 0 1 0 0,1 0 0 0 0,0 0 0 0 0,-1 1-1 0 0,1-1 1 0 0,0 1 0 0 0,0-1 0 0 0,0 1-1 0 0,0 0 1 0 0,1 0 0 0 0,-1 1 0 0 0,1-1-1 0 0,-1 0 1 0 0,1 1 0 0 0,-1 0-1 0 0,1-1 1 0 0,-3 6 0 0 0,-3 3-67 0 0,0 1 0 0 0,1-1-1 0 0,0 1 1 0 0,0 1 0 0 0,2 0 0 0 0,-1-1 0 0 0,2 2 0 0 0,-6 22-1 0 0,8-30 3 0 0,1-1 1 0 0,0 1-1 0 0,1 0 0 0 0,-1-1 0 0 0,1 1 0 0 0,0 0 0 0 0,1-1 0 0 0,-1 1 0 0 0,1 0 0 0 0,0-1 0 0 0,0 1 0 0 0,1-1 0 0 0,0 1 0 0 0,0-1 0 0 0,0 0 1 0 0,1 1-1 0 0,-1-1 0 0 0,1-1 0 0 0,0 1 0 0 0,1 0 0 0 0,-1-1 0 0 0,1 1 0 0 0,8 6 0 0 0,-9-9 13 0 0,0-1 1 0 0,-1 0-1 0 0,1 1 0 0 0,1-1 1 0 0,-1 0-1 0 0,0-1 0 0 0,0 1 1 0 0,0 0-1 0 0,0-1 0 0 0,1 0 1 0 0,-1 0-1 0 0,0 0 0 0 0,0 0 1 0 0,1 0-1 0 0,-1-1 0 0 0,0 1 1 0 0,0-1-1 0 0,0 0 0 0 0,0 0 1 0 0,0 0-1 0 0,0 0 0 0 0,0-1 1 0 0,0 1-1 0 0,0-1 0 0 0,0 0 0 0 0,2-2 1 0 0,1 0 28 0 0,0 0 0 0 0,0 0 0 0 0,0-1 1 0 0,-1 0-1 0 0,1 0 0 0 0,-1-1 0 0 0,-1 1 1 0 0,1-1-1 0 0,-1 0 0 0 0,7-12 0 0 0,-11 17 10 0 0,1 0 1 0 0,-1 0-1 0 0,1 0 0 0 0,-1 0 0 0 0,1 0 0 0 0,-1-1 0 0 0,0 1 0 0 0,0 0 1 0 0,1 0-1 0 0,-1 0 0 0 0,0-1 0 0 0,0 1 0 0 0,0 0 0 0 0,0 0 0 0 0,-1 0 1 0 0,1-1-1 0 0,0 1 0 0 0,0 0 0 0 0,-1 0 0 0 0,1 0 0 0 0,-1 0 1 0 0,1 0-1 0 0,-1 0 0 0 0,1-1 0 0 0,-1 1 0 0 0,0 0 0 0 0,0-1 0 0 0,-1 1-33 0 0,0-1 0 0 0,-1 1 0 0 0,1 0 0 0 0,0 0 0 0 0,0-1 0 0 0,-1 1 0 0 0,1 1 0 0 0,0-1 0 0 0,-1 0 0 0 0,1 1 0 0 0,-1-1 0 0 0,-3 0-1 0 0,-2 1-42 0 0,0-1 0 0 0,1 2 0 0 0,-1-1 0 0 0,0 1-1 0 0,0 0 1 0 0,1 0 0 0 0,-16 5 0 0 0,15-2 95 0 0,0 0 0 0 0,1 1 0 0 0,-1 0-1 0 0,1 0 1 0 0,0 1 0 0 0,-9 8 0 0 0,14-11-214 0 0,0-1-1 0 0,0 0 0 0 0,1 0 0 0 0,-1 0 1 0 0,1 1-1 0 0,-1-1 0 0 0,1 1 0 0 0,0 0 1 0 0,0-1-1 0 0,-1 6 0 0 0,1-7-220 0 0,1 1-1 0 0,0 0 1 0 0,0-1-1 0 0,0 1 1 0 0,0-1-1 0 0,1 1 1 0 0,-1-1-1 0 0,0 1 1 0 0,1-1-1 0 0,-1 1 1 0 0,1-1-1 0 0,-1 1 1 0 0,1-1-1 0 0,0 0 1 0 0,-1 1-1 0 0,1-1 1 0 0,0 0-1 0 0,0 0 1 0 0,0 1-1 0 0,0-1 1 0 0,1 1-1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14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65 220 0 0,'0'0'13465'0'0,"4"-7"-12507"0"0,1 0-297 0 0,8-16-478 0 0,-10-2 5993 0 0,-7 24-5920 0 0,0 1 1 0 0,0-1-1 0 0,0 1 1 0 0,0 0-1 0 0,-1 0 1 0 0,1 0-1 0 0,-5 1 1 0 0,-3 3-258 0 0,-1 0 1 0 0,1 1 0 0 0,0 0-1 0 0,0 2 1 0 0,1-1 0 0 0,0 1-1 0 0,0 1 1 0 0,1 0 0 0 0,-1 0-1 0 0,2 1 1 0 0,-1 0 0 0 0,1 1-1 0 0,1 0 1 0 0,0 0 0 0 0,-9 16-1 0 0,7-10-21 0 0,2 0-1 0 0,0 1 0 0 0,1-1 0 0 0,0 2 0 0 0,2-1 0 0 0,0 1 0 0 0,1 0 1 0 0,0-1-1 0 0,2 2 0 0 0,-1 28 0 0 0,3-42 22 0 0,0 0 0 0 0,0 0 0 0 0,0-1-1 0 0,1 1 1 0 0,0 0 0 0 0,0 0 0 0 0,0-1 0 0 0,0 1 0 0 0,1-1 0 0 0,0 1-1 0 0,0-1 1 0 0,0 1 0 0 0,1-1 0 0 0,-1 0 0 0 0,1 0 0 0 0,0 0-1 0 0,0-1 1 0 0,0 1 0 0 0,1-1 0 0 0,-1 1 0 0 0,1-1 0 0 0,0 0-1 0 0,0 0 1 0 0,0-1 0 0 0,6 4 0 0 0,-4-4 21 0 0,0 0 1 0 0,0-1-1 0 0,-1 1 1 0 0,1-1-1 0 0,1 0 1 0 0,-1-1-1 0 0,0 1 1 0 0,0-1 0 0 0,0 0-1 0 0,0-1 1 0 0,0 0-1 0 0,0 0 1 0 0,0 0-1 0 0,0 0 1 0 0,0-1-1 0 0,0 0 1 0 0,-1 0-1 0 0,1-1 1 0 0,9-5-1 0 0,-10 4 18 0 0,1 1 0 0 0,-1-1 0 0 0,0 0 0 0 0,0 0 0 0 0,-1 0-1 0 0,1-1 1 0 0,-1 0 0 0 0,0 0 0 0 0,0 0 0 0 0,-1 0 0 0 0,1-1 0 0 0,-1 1-1 0 0,0-1 1 0 0,3-10 0 0 0,-5 13-10 0 0,-1 1 0 0 0,1-1 0 0 0,-1 0 0 0 0,1 0-1 0 0,-1 0 1 0 0,0 0 0 0 0,-1 0 0 0 0,1 0 0 0 0,0 0 0 0 0,-1 1-1 0 0,1-1 1 0 0,-1 0 0 0 0,0 0 0 0 0,0 1 0 0 0,0-1 0 0 0,0 0-1 0 0,-1 1 1 0 0,1-1 0 0 0,-1 1 0 0 0,0-1 0 0 0,1 1-1 0 0,-1 0 1 0 0,0 0 0 0 0,0 0 0 0 0,0 0 0 0 0,-1 0 0 0 0,1 0-1 0 0,0 0 1 0 0,-1 1 0 0 0,1-1 0 0 0,-1 1 0 0 0,0 0 0 0 0,1 0-1 0 0,-4-1 1 0 0,-4-2-32 0 0,-1 1-1 0 0,1 0 1 0 0,-1 1 0 0 0,0 0-1 0 0,0 1 1 0 0,-11-1-1 0 0,16 2-20 0 0,0-1-1 0 0,0 2 0 0 0,0-1 1 0 0,0 0-1 0 0,1 1 1 0 0,-1 0-1 0 0,0 1 0 0 0,0-1 1 0 0,1 1-1 0 0,-1 0 0 0 0,0 0 1 0 0,-8 6-1 0 0,13-8-55 0 0,1 1 0 0 0,-1-1-1 0 0,0 1 1 0 0,0 0 0 0 0,0 0-1 0 0,0-1 1 0 0,1 1 0 0 0,-1 0 0 0 0,0 0-1 0 0,1 0 1 0 0,-1 0 0 0 0,0 0-1 0 0,1 0 1 0 0,-1 0 0 0 0,1 0-1 0 0,0 0 1 0 0,-1 0 0 0 0,1 0 0 0 0,0 0-1 0 0,0 0 1 0 0,-1 0 0 0 0,1 0-1 0 0,0 1 1 0 0,0-1 0 0 0,0 0-1 0 0,1 0 1 0 0,-1 0 0 0 0,0 0 0 0 0,0 0-1 0 0,0 0 1 0 0,1 0 0 0 0,-1 0-1 0 0,1 0 1 0 0,-1 0 0 0 0,1 0-1 0 0,-1 0 1 0 0,1 0 0 0 0,-1 0 0 0 0,1 0-1 0 0,0 0 1 0 0,0 0 0 0 0,-1 0-1 0 0,1-1 1 0 0,0 1 0 0 0,0 0-1 0 0,1 0 1 0 0,1 2-973 0 0,1-1 1 0 0,0 1-1 0 0,0-1 0 0 0,0 0 1 0 0,0 0-1 0 0,0 0 1 0 0,1 0-1 0 0,-1-1 0 0 0,0 0 1 0 0,9 2-1 0 0,13-3-6247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1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0 175 7961 0 0,'0'0'9559'0'0,"14"-9"-8624"0"0,39-28-148 0 0,63-44 1434 0 0,-39 35-3659 0 0,-75 45 980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15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2612 0 0,'0'0'16906'0'0,"6"6"-16021"0"0,193 127 2810 0 0,-191-128-3811 0 0,0-1-1 0 0,-1 1 1 0 0,0 0-1 0 0,0 1 1 0 0,0-1-1 0 0,0 1 0 0 0,-1 1 1 0 0,9 10-1 0 0,-15-15-501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15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26 1200 0 0,'0'0'17089'0'0,"-4"-12"-14007"0"0,2 17-3019 0 0,1 0-1 0 0,0 0 0 0 0,0 0 0 0 0,1 1 1 0 0,-1-1-1 0 0,1 0 0 0 0,1 0 0 0 0,0 8 1 0 0,0 2-6 0 0,-1 292 972 0 0,0-306-789 0 0,0-39 574 0 0,0-314 26 0 0,0 351-532 0 0,-6 38-221 0 0,-1 44-19 0 0,4 100 0 0 0,3-112-91 0 0,14-122 645 0 0,-5 22-572 0 0,2-12 22 0 0,-5 21 79 0 0,-1 0 0 0 0,0 0 0 0 0,1-42 0 0 0,-31 110 794 0 0,19-32-957 0 0,1 1 0 0 0,0-1 0 0 0,-3 21 0 0 0,6-29-107 0 0,2 0-1 0 0,-1 0 1 0 0,0 0-1 0 0,1-1 1 0 0,0 1-1 0 0,1 0 1 0 0,-1 0 0 0 0,1 0-1 0 0,0 0 1 0 0,1 0-1 0 0,2 8 1 0 0,0 6-2136 0 0,-30-10-19114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49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94 121 288 0 0,'0'0'15163'0'0,"1"-3"-14812"0"0,-1 2-283 0 0,0 0 0 0 0,0 0 0 0 0,0 1 0 0 0,1-1-1 0 0,-1 0 1 0 0,0 0 0 0 0,1 0 0 0 0,-1 1 0 0 0,1-1 0 0 0,-1 0 0 0 0,1 1-1 0 0,-1-1 1 0 0,1 0 0 0 0,-1 1 0 0 0,1-1 0 0 0,-1 1 0 0 0,1-1 0 0 0,0 1-1 0 0,0-1 1 0 0,-1 1 0 0 0,1 0 0 0 0,0-1 0 0 0,-1 1 0 0 0,1 0 0 0 0,0-1 0 0 0,0 1-1 0 0,0 0 1 0 0,-1 0 0 0 0,1 0 0 0 0,0 0 0 0 0,0-1 0 0 0,0 1 0 0 0,0 1-1 0 0,-1-1 1 0 0,1 0 0 0 0,0 0 0 0 0,0 0 0 0 0,0 0 0 0 0,0 0 0 0 0,-1 1-1 0 0,1-1 1 0 0,0 0 0 0 0,1 2 0 0 0,17 0 300 0 0,8-2 45 0 0,1-2 0 0 0,0 0-1 0 0,-1-2 1 0 0,0-1-1 0 0,42-14 1 0 0,-47 13-195 0 0,-40 9 220 0 0,-1-2-1 0 0,0 0 1 0 0,-35-4-1 0 0,2 1-666 0 0,-157 12-465 0 0,217-11 647 0 0,-1-1-1 0 0,0 0 1 0 0,0 0-1 0 0,0 0 1 0 0,0-1-1 0 0,0 0 1 0 0,10-7-1 0 0,15-5 148 0 0,-17 9-45 0 0,-3 0 16 0 0,0 1 0 0 0,1 0 0 0 0,0 1 0 0 0,0 0 0 0 0,0 1 1 0 0,0 1-1 0 0,1 0 0 0 0,-1 1 0 0 0,0 0 0 0 0,26 2 0 0 0,-38-1-61 0 0,-1 0-1 0 0,1 0 0 0 0,0 0 1 0 0,0 0-1 0 0,0 0 1 0 0,-1 1-1 0 0,1-1 0 0 0,0 0 1 0 0,0 0-1 0 0,-1 1 1 0 0,1-1-1 0 0,0 0 0 0 0,-1 1 1 0 0,1-1-1 0 0,0 0 1 0 0,-1 1-1 0 0,1-1 0 0 0,0 1 1 0 0,-1-1-1 0 0,1 1 0 0 0,-1 0 1 0 0,1-1-1 0 0,-1 1 1 0 0,1-1-1 0 0,-1 1 0 0 0,0 0 1 0 0,1-1-1 0 0,-1 1 1 0 0,0 0-1 0 0,1 0 0 0 0,-1-1 1 0 0,0 1-1 0 0,0 0 1 0 0,0 0-1 0 0,0-1 0 0 0,0 1 1 0 0,0 0-1 0 0,0 0 1 0 0,0 0-1 0 0,0-1 0 0 0,0 1 1 0 0,0 0-1 0 0,0 0 1 0 0,0-1-1 0 0,-1 1 0 0 0,1 0 1 0 0,0 0-1 0 0,0-1 1 0 0,-1 1-1 0 0,1 0 0 0 0,-1-1 1 0 0,1 1-1 0 0,-1 0 1 0 0,-1 2 14 0 0,-1 0 0 0 0,1 0 0 0 0,-1 0 0 0 0,0 0 0 0 0,1-1 0 0 0,-1 0 0 0 0,0 1 0 0 0,-1-1 0 0 0,-5 3 0 0 0,0-2-69 0 0,0 1 1 0 0,-1-2 0 0 0,0 0 0 0 0,1 0 0 0 0,-1-1-1 0 0,0 0 1 0 0,0 0 0 0 0,0-1 0 0 0,1 0 0 0 0,-1-1 0 0 0,0 0-1 0 0,0-1 1 0 0,1 0 0 0 0,-18-6 0 0 0,37 11 97 0 0,0 0 0 0 0,1-1 0 0 0,-1 0 1 0 0,1-1-1 0 0,-1 0 0 0 0,20 0 0 0 0,85-5 775 0 0,-100 4-829 0 0,5 0 45 0 0,-18 5-369 0 0,-30 9-1361 0 0,12-7 304 0 0,-12 5-3671 0 0,-14-4-5490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4:51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 3592 0 0,'0'0'10713'0'0,"16"0"-6188"0"0,22-2-2681 0 0,15-5-1053 0 0,0 1 1 0 0,64 3-1 0 0,-98 7-617 0 0,-25 5 413 0 0,-30 6 54 0 0,13-10-678 0 0,-1-1 0 0 0,0 0 0 0 0,-1-2 0 0 0,1-1 0 0 0,0-2 0 0 0,-1 0 0 0 0,-23-4 0 0 0,135-14 574 0 0,92 9 514 0 0,-179 10-1087 0 0,5 0-347 0 0,-12-3-2295 0 0,-19-6-1777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11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35 12 0 0,'0'0'435'0'0,"5"-1"1104"0"0,-3 0-1522 0 0,17-6 2379 0 0,-18 6-2056 0 0,0 0-1 0 0,0 0 0 0 0,0 0 0 0 0,-1 0 1 0 0,1 0-1 0 0,0 0 0 0 0,-1 0 0 0 0,1 0 1 0 0,0-1-1 0 0,-1 1 0 0 0,0 0 0 0 0,1 0 1 0 0,-1-1-1 0 0,0 1 0 0 0,0 0 0 0 0,1-1 1 0 0,-1 1-1 0 0,0 0 0 0 0,-1-2 1338 0 0,0 3-1569 0 0,0 1-1 0 0,0 0 1 0 0,0 0-1 0 0,0-1 0 0 0,0 1 1 0 0,1 0-1 0 0,-1 0 1 0 0,0 0-1 0 0,0 0 0 0 0,1 0 1 0 0,-1 0-1 0 0,0 0 0 0 0,1 0 1 0 0,-1 1-1 0 0,1-1 1 0 0,-1 0-1 0 0,1 0 0 0 0,0 0 1 0 0,-1 1-1 0 0,1 1 1 0 0,-8 34 1131 0 0,7-31-837 0 0,-14 81 1459 0 0,-5 99 0 0 0,15 0-5706 0 0,8-177-425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45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46 665 1344 0 0,'0'0'11731'0'0,"0"-4"-11248"0"0,2-89 4100 0 0,1 47-4027 0 0,-3-1 1 0 0,-1 0 0 0 0,-15-86-1 0 0,4 76-619 0 0,3 0 0 0 0,2 0 0 0 0,1-66 0 0 0,34 441-1096 0 0,-12-192 967 0 0,-7 12-626 0 0,-26-297 1071 0 0,13 101-311 0 0,-13-65 1 0 0,29 231-21 0 0,0-44-247 0 0,11 76 1317 0 0,-21-116-4209 0 0,-2 46 0 0 0,-3-50-2825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55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1176 0 0,'0'0'8526'0'0,"40"6"-5978"0"0,7-9-2265 0 0,0-1-1 0 0,71-18 1 0 0,38-3 233 0 0,400 9 697 0 0,-218 13-1185 0 0,731-7 219 0 0,-827 10-236 0 0,-6-2-14 0 0,351 11 291 0 0,101 4-259 0 0,-270-12 245 0 0,-166 12-226 0 0,129-1 1 0 0,-257-16-59 0 0,417 0 339 0 0,-233 8-302 0 0,94 6 214 0 0,162 23-171 0 0,-56-7 802 0 0,243-3-211 0 0,-628-24-608 0 0,101-1-39 0 0,333 10 458 0 0,-208-4-66 0 0,-195-6-177 0 0,-145 2-233 0 0,0 0 0 0 0,0 1 0 0 0,0 0 0 0 0,0 0 1 0 0,1 1-1 0 0,-2 0 0 0 0,14 5 0 0 0,-40 0-677 0 0,-12-4-1019 0 0,-7-2-4671 0 0,21-1-788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30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39 115 2140 0 0,'0'0'5812'0'0,"-4"-10"-4751"0"0,-1-2-681 0 0,-17-42 1537 0 0,14 16 5349 0 0,13 70-6642 0 0,1 136 776 0 0,1 16-1654 0 0,1-104 197 0 0,-8-79 275 0 0,1-3-196 0 0,0 0 1 0 0,0 0-1 0 0,0 1 1 0 0,-1-1-1 0 0,1 0 1 0 0,-1 0-1 0 0,1 0 1 0 0,-1 0-1 0 0,1 0 1 0 0,-1 0-1 0 0,0 0 1 0 0,0-2-1 0 0,1-4-12 0 0,5-15-4 0 0,1 0 0 0 0,0 1 0 0 0,2 0 0 0 0,1 0 0 0 0,17-28 0 0 0,-27 49-14 0 0,1 0 0 0 0,-1 0 0 0 0,1 0 0 0 0,-1 0-1 0 0,1 0 1 0 0,0 0 0 0 0,-1 0 0 0 0,1 1 0 0 0,0-1 0 0 0,0 0-1 0 0,0 0 1 0 0,-1 0 0 0 0,1 1 0 0 0,0-1 0 0 0,0 1 0 0 0,0-1-1 0 0,0 1 1 0 0,0-1 0 0 0,0 1 0 0 0,1-1 0 0 0,-1 1 0 0 0,0 0-1 0 0,0 0 1 0 0,0 0 0 0 0,0-1 0 0 0,0 1 0 0 0,0 0-1 0 0,0 0 1 0 0,1 1 0 0 0,0-1 0 0 0,0 1 8 0 0,1 0-1 0 0,-1 0 1 0 0,0 1-1 0 0,0-1 1 0 0,0 1 0 0 0,0 0-1 0 0,0-1 1 0 0,0 1-1 0 0,0 0 1 0 0,-1 0 0 0 0,1 0-1 0 0,2 4 1 0 0,3 6 16 0 0,0 1-1 0 0,-1 0 1 0 0,8 22 0 0 0,-4-2-255 0 0,-2 0 1 0 0,-1 0-1 0 0,-2 1 0 0 0,-2 0 0 0 0,0 48 1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30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33 7445 0 0,'0'0'7412'0'0,"-2"12"-6700"0"0,-6 35-173 0 0,7-45-505 0 0,1 0 0 0 0,0 1-1 0 0,0-1 1 0 0,0 0 0 0 0,0 0-1 0 0,0 0 1 0 0,0 0 0 0 0,0 0-1 0 0,1 0 1 0 0,-1 0 0 0 0,1 0-1 0 0,0 0 1 0 0,-1 0 0 0 0,1 0 0 0 0,0 0-1 0 0,0 0 1 0 0,0 0 0 0 0,1 0-1 0 0,-1-1 1 0 0,0 1 0 0 0,1 0-1 0 0,-1-1 1 0 0,1 1 0 0 0,-1-1 0 0 0,1 0-1 0 0,0 1 1 0 0,0-1 0 0 0,-1 0-1 0 0,1 0 1 0 0,0 0 0 0 0,0-1-1 0 0,0 1 1 0 0,0 0 0 0 0,0-1-1 0 0,0 1 1 0 0,0-1 0 0 0,5 1 0 0 0,-1 0 88 0 0,0-1 1 0 0,0 0 0 0 0,0 0 0 0 0,0 0 0 0 0,0 0 0 0 0,0-1 0 0 0,0 0 0 0 0,0-1 0 0 0,0 1 0 0 0,9-5 0 0 0,-9 3 109 0 0,1-1-1 0 0,-1 0 1 0 0,-1 0-1 0 0,1-1 0 0 0,0 1 1 0 0,-1-1-1 0 0,0-1 1 0 0,0 1-1 0 0,-1-1 1 0 0,8-12-1 0 0,-11 17-143 0 0,0-1-1 0 0,0 0 0 0 0,0 0 0 0 0,-1 1 0 0 0,1-1 1 0 0,-1 0-1 0 0,1 0 0 0 0,-1 0 0 0 0,0 0 0 0 0,0 0 0 0 0,0 0 1 0 0,0 0-1 0 0,0 0 0 0 0,0 0 0 0 0,0 0 0 0 0,-1 0 1 0 0,0-3-1 0 0,-1 3-19 0 0,1-1 0 0 0,0 1 0 0 0,-1 0 0 0 0,0 0-1 0 0,1 0 1 0 0,-1 0 0 0 0,0 0 0 0 0,0 1 0 0 0,0-1 0 0 0,0 0 0 0 0,-1 1 0 0 0,1 0 0 0 0,0-1 0 0 0,-1 1 0 0 0,1 0 0 0 0,-5-1 0 0 0,0 0-17 0 0,1 0 0 0 0,-1 0 0 0 0,0 1 1 0 0,1 0-1 0 0,-1 0 0 0 0,0 0 1 0 0,1 1-1 0 0,-1 0 0 0 0,0 1 1 0 0,0-1-1 0 0,1 2 0 0 0,-1-1 1 0 0,0 0-1 0 0,1 1 0 0 0,-7 3 1 0 0,9-3-153 0 0,0 0 1 0 0,0 0-1 0 0,0 0 1 0 0,1 1-1 0 0,-1-1 1 0 0,1 1-1 0 0,-1 0 1 0 0,1 0-1 0 0,0 0 1 0 0,-3 5-1 0 0,3-4-344 0 0,1-1-1 0 0,0 1 0 0 0,0-1 1 0 0,1 1-1 0 0,-1 0 0 0 0,1 0 1 0 0,0 0-1 0 0,0 0 0 0 0,0 0 1 0 0,0 0-1 0 0,1 0 0 0 0,0 6 1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31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7401 0 0,'0'0'14474'0'0,"-1"7"-14085"0"0,-4 33-349 0 0,-8 69 881 0 0,13-97-2309 0 0,0 0 1 0 0,0 0-1 0 0,4 20 1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32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3220 0 0,'0'0'11481'0'0,"13"-7"-10756"0"0,38-21-54 0 0,-50 27-619 0 0,0 0-1 0 0,0 1 0 0 0,0-1 0 0 0,0 0 0 0 0,0 1 1 0 0,0-1-1 0 0,1 1 0 0 0,-1-1 0 0 0,0 1 0 0 0,0 0 1 0 0,1 0-1 0 0,-1-1 0 0 0,0 1 0 0 0,0 0 0 0 0,1 0 0 0 0,-1 0 1 0 0,0 0-1 0 0,0 1 0 0 0,1-1 0 0 0,-1 0 0 0 0,0 0 1 0 0,0 1-1 0 0,1-1 0 0 0,-1 1 0 0 0,0-1 0 0 0,0 1 1 0 0,0-1-1 0 0,0 1 0 0 0,0 0 0 0 0,0 0 0 0 0,0-1 0 0 0,0 1 1 0 0,0 0-1 0 0,0 0 0 0 0,0 0 0 0 0,0 0 0 0 0,-1 0 1 0 0,1 0-1 0 0,0 0 0 0 0,-1 0 0 0 0,1 1 0 0 0,-1-1 1 0 0,1 0-1 0 0,-1 0 0 0 0,1 0 0 0 0,-1 1 0 0 0,0 0 0 0 0,2 4 165 0 0,-1 0 0 0 0,0 1 0 0 0,-1-1 0 0 0,0 0 0 0 0,0 0 0 0 0,-1 12 0 0 0,-2-8-167 0 0,-1 1 1 0 0,0-1-1 0 0,0 0 1 0 0,-1 0-1 0 0,0 0 1 0 0,0-1-1 0 0,-1 0 1 0 0,-9 11-1 0 0,5-8 57 0 0,1 1-1 0 0,1 1 0 0 0,-7 14 1 0 0,39-26 208 0 0,24-4 823 0 0,32 2-652 0 0,-74 0-662 0 0,0 1 0 0 0,0 1 0 0 0,0-1-1 0 0,0 1 1 0 0,0 0 0 0 0,0 0 0 0 0,0 1 0 0 0,-1-1-1 0 0,0 1 1 0 0,11 8 0 0 0,-4 2-2036 0 0,-8 4-2721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34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 2736 0 0,'0'0'13302'0'0,"-2"-6"-9198"0"0,14 151-2141 0 0,-4-70-1957 0 0,-4-24-60 0 0,9 74 33 0 0,-12-125 43 0 0,-1 1 1 0 0,0-1-1 0 0,0 0 1 0 0,0 0-1 0 0,0 0 1 0 0,0 0-1 0 0,1 0 1 0 0,-1 0-1 0 0,0 1 1 0 0,0-1-1 0 0,0 0 1 0 0,0 0-1 0 0,1 0 0 0 0,-1 0 1 0 0,0 0-1 0 0,0 0 1 0 0,0 0-1 0 0,0 0 1 0 0,1 0-1 0 0,-1 0 1 0 0,0 0-1 0 0,0 0 1 0 0,0 0-1 0 0,1 0 1 0 0,-1 0-1 0 0,0 0 0 0 0,0 0 1 0 0,0 0-1 0 0,1 0 1 0 0,-1 0-1 0 0,0 0 1 0 0,0 0-1 0 0,0 0 1 0 0,0 0-1 0 0,1-1 1 0 0,-1 1-1 0 0,0 0 1 0 0,0 0-1 0 0,0 0 0 0 0,0 0 1 0 0,0 0-1 0 0,1 0 1 0 0,-1-1-1 0 0,0 1 1 0 0,0 0-1 0 0,0 0 1 0 0,0 0-1 0 0,0 0 1 0 0,0-1-1 0 0,0 1 1 0 0,0 0-1 0 0,0 0 1 0 0,1 0-1 0 0,-1-1 0 0 0,0 1 1 0 0,0 0-1 0 0,0 0 1 0 0,0 0-1 0 0,0 0 1 0 0,0-1-1 0 0,0 1 1 0 0,-1 0-1 0 0,17-26 273 0 0,12-31-303 0 0,-19 35 15 0 0,-4 10-13 0 0,0 0 1 0 0,1 0-1 0 0,0 1 0 0 0,1 0 0 0 0,8-11 0 0 0,-13 20-5 0 0,1 0 0 0 0,-1 0 0 0 0,0 0-1 0 0,1 1 1 0 0,-1-1 0 0 0,1 1 0 0 0,0 0 0 0 0,-1 0 0 0 0,1-1-1 0 0,0 2 1 0 0,0-1 0 0 0,-1 0 0 0 0,1 1 0 0 0,0-1-1 0 0,0 1 1 0 0,0 0 0 0 0,0 0 0 0 0,0 0 0 0 0,0 0-1 0 0,0 0 1 0 0,0 1 0 0 0,0-1 0 0 0,2 2 0 0 0,-1-1 13 0 0,-1-1 1 0 0,0 1 0 0 0,1 1 0 0 0,-1-1-1 0 0,0 0 1 0 0,0 1 0 0 0,0 0-1 0 0,0-1 1 0 0,0 1 0 0 0,0 0 0 0 0,-1 0-1 0 0,1 1 1 0 0,-1-1 0 0 0,1 1 0 0 0,-1-1-1 0 0,0 1 1 0 0,0 0 0 0 0,0 0-1 0 0,2 3 1 0 0,2 13 142 0 0,-1-1 1 0 0,0 1-1 0 0,-2 0 0 0 0,0 0 0 0 0,-1 0 0 0 0,-1 0 1 0 0,-1 1-1 0 0,0-1 0 0 0,-4 22 0 0 0,0-29-155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35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3920 0 0,'0'0'17710'0'0,"-5"87"-17294"0"0,2-69-244 0 0,1 2-172 0 0,2-4-608 0 0,0 0-988 0 0,-6-8-2233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36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1448 0 0,'0'0'12323'0'0,"11"1"-5941"0"0,5 221-4338 0 0,1 1-1739 0 0,-15-197 112 0 0,6-43 673 0 0,-6 10-1086 0 0,3-13 8 0 0,1 0-1 0 0,1 1 0 0 0,17-34 0 0 0,-21 47-14 0 0,0 1 0 0 0,1 0 1 0 0,0 0-1 0 0,0 0 0 0 0,0 0 0 0 0,1 0 1 0 0,-1 1-1 0 0,1 0 0 0 0,0 0 1 0 0,0 0-1 0 0,1 1 0 0 0,-1 0 0 0 0,1 0 1 0 0,0 0-1 0 0,0 1 0 0 0,11-4 1 0 0,-6 3-7 0 0,-1 0 21 0 0,0 0 0 0 0,0 1 0 0 0,1 0 0 0 0,-1 0 0 0 0,1 1-1 0 0,-1 1 1 0 0,12 0 0 0 0,-20 1 26 0 0,0 0 0 0 0,0 0 0 0 0,0 1 0 0 0,0-1 0 0 0,-1 0 0 0 0,1 1 0 0 0,-1-1 0 0 0,1 1 0 0 0,-1-1 0 0 0,1 1 0 0 0,-1 0 0 0 0,0 0 0 0 0,0-1 0 0 0,0 1 0 0 0,0 0 0 0 0,0 0 0 0 0,0 0 0 0 0,0 0 0 0 0,-1 0 0 0 0,1 0 0 0 0,-1 1 0 0 0,1 3 0 0 0,6 50 668 0 0,-4 145-364 0 0,-3-201-393 0 0,3-31-1424 0 0,1 11 36 0 0,2 0-4782 0 0,-4 6-1392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36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54 664 0 0,'0'0'19919'0'0,"-5"-5"-19699"0"0,-17-15-137 0 0,22 19-82 0 0,0 0 0 0 0,0 1 1 0 0,0-1-1 0 0,0 0 0 0 0,0 1 0 0 0,0-1 1 0 0,0 1-1 0 0,0-1 0 0 0,0 0 0 0 0,0 1 1 0 0,0-1-1 0 0,0 0 0 0 0,0 1 0 0 0,0-1 0 0 0,1 0 1 0 0,-1 1-1 0 0,0-1 0 0 0,0 1 0 0 0,1-1 1 0 0,-1 1-1 0 0,1-1 0 0 0,-1 1 0 0 0,0-1 1 0 0,1 1-1 0 0,-1-1 0 0 0,1 1 0 0 0,-1-1 1 0 0,1 1-1 0 0,-1-1 0 0 0,1 1 0 0 0,-1 0 1 0 0,1-1-1 0 0,0 1 0 0 0,-1 0 0 0 0,1 0 0 0 0,-1 0 1 0 0,1-1-1 0 0,0 1 0 0 0,-1 0 0 0 0,2 0 1 0 0,24-9 90 0 0,-25 9-73 0 0,0 0 1 0 0,1 0-1 0 0,-1 1 1 0 0,0-1 0 0 0,1 0-1 0 0,-1 1 1 0 0,0-1 0 0 0,0 0-1 0 0,1 1 1 0 0,-1 0 0 0 0,0-1-1 0 0,0 1 1 0 0,0 0-1 0 0,1-1 1 0 0,-1 1 0 0 0,0 0-1 0 0,0 0 1 0 0,0 0 0 0 0,0 0-1 0 0,-1 0 1 0 0,1 0 0 0 0,0 0-1 0 0,0 1 1 0 0,0 1-1 0 0,1 1 56 0 0,0 1-1 0 0,-1-1 0 0 0,1 1 0 0 0,-1-1 0 0 0,0 1 0 0 0,-1-1 0 0 0,1 8 0 0 0,-1 1 32 0 0,0-1 0 0 0,-1 1 0 0 0,0-1 0 0 0,-7 24 0 0 0,7-32-3 0 0,0-1-1 0 0,0 0 1 0 0,0 0 0 0 0,0 1-1 0 0,0-1 1 0 0,1 0 0 0 0,0 1-1 0 0,-1-1 1 0 0,1 1-1 0 0,0-1 1 0 0,1 1 0 0 0,0 3-1 0 0,0-5-92 0 0,0-1 0 0 0,0 1 0 0 0,0-1 0 0 0,1 1 0 0 0,-1-1 0 0 0,1 0 0 0 0,-1 1-1 0 0,1-1 1 0 0,-1 0 0 0 0,1 0 0 0 0,0 0 0 0 0,-1 0 0 0 0,1 0 0 0 0,0 0 0 0 0,0-1 0 0 0,0 1-1 0 0,0-1 1 0 0,-1 1 0 0 0,1-1 0 0 0,0 0 0 0 0,0 1 0 0 0,0-1 0 0 0,3 0 0 0 0,42 0 33 0 0,16 1-564 0 0,-30 10-3172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11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2308 0 0,'0'0'10167'0'0,"0"25"-7401"0"0,-3 138 2190 0 0,-19 81-3724 0 0,6-180-1732 0 0,4-39-2600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18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25 612 0 0,'0'0'13341'0'0,"-6"2"-12338"0"0,-20 4-172 0 0,20-4 709 0 0,70-5 370 0 0,66-11 1 0 0,-34 2-3198 0 0,1 7-6396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19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5621 0 0,'0'0'9118'0'0,"12"0"-8470"0"0,238-5 3653 0 0,-75 4-6923 0 0,-168 1-301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27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71 560 0 0,'0'0'7596'0'0,"6"1"-3247"0"0,27 5-3725 0 0,31-2-304 0 0,0-4 0 0 0,108-12 0 0 0,-43 1-168 0 0,328 23-755 0 0,-457-12 628 0 0,1 0 0 0 0,-1 0 1 0 0,0 0-1 0 0,0 1 0 0 0,1-1 0 0 0,-1 0 0 0 0,0 0 1 0 0,0 0-1 0 0,1 0 0 0 0,-1 0 0 0 0,0 1 0 0 0,1-1 1 0 0,-1 0-1 0 0,0 0 0 0 0,0 0 0 0 0,1 0 0 0 0,-1 0 1 0 0,0 0-1 0 0,1 0 0 0 0,-1 0 0 0 0,0 0 0 0 0,1 0 1 0 0,-1 0-1 0 0,0 0 0 0 0,0-1 0 0 0,1 1 0 0 0,-1 0 1 0 0,0 0-1 0 0,1 0 0 0 0,-1 0 0 0 0,0 0 0 0 0,0 0 1 0 0,1-1-1 0 0,-1 1 0 0 0,0 0 0 0 0,0 0 0 0 0,0-1 1 0 0,1 1-1 0 0,-1 0 0 0 0,0 0 0 0 0,0 0 0 0 0,0-1 1 0 0,0 1-1 0 0,1 0 0 0 0,-1-1 0 0 0,-16-8 164 0 0,-28-7-396 0 0,-27 5-844 0 0,0 3 0 0 0,0 3-1 0 0,-104 7 1 0 0,61 0-648 0 0,88-3 1683 0 0,10 0 348 0 0,-1 1-1 0 0,0 1 0 0 0,1 0 0 0 0,0 1 0 0 0,-1 0 0 0 0,-15 6 0 0 0,75-11 962 0 0,37-10-334 0 0,92-5 0 0 0,-149 17-1134 0 0,0 1 1 0 0,1 1-1 0 0,-1 1 0 0 0,0 1 1 0 0,0 1-1 0 0,0 1 0 0 0,-1 1 1 0 0,40 16-1 0 0,-40-10-3260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0 340 0 0,'0'0'9494'0'0,"0"62"-6189"0"0,0-9-2847 0 0,5 243-263 0 0,-15 200 57 0 0,-1-2-588 0 0,12-354 229 0 0,-1-54 95 0 0,2 4 57 0 0,-12 91 1 0 0,0-97-199 0 0,-31 429 22 0 0,39 483-35 0 0,-36-393-142 0 0,25-455 267 0 0,-36 493 19 0 0,-6 257-241 0 0,40-604 182 0 0,-13 169 80 0 0,10 348 92 0 0,20-543-107 0 0,-5 33 62 0 0,11 415 318 0 0,4-337-364 0 0,-7-167 232 0 0,5 215-108 0 0,-8-397-37 0 0,1 11-355 0 0,-3-30 390 0 0,-2-12 413 0 0,-24-20-7369 0 0,19 16 3873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4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0 369 496 0 0,'0'0'14813'0'0,"1"-36"-10836"0"0,32-15-2954 0 0,2 1 1 0 0,3 2-1 0 0,44-44 1 0 0,-4 4-867 0 0,-79 85-1194 0 0,-10 7 31 0 0,-12 12-2496 0 0,13-5-795 0 0,-6 2-2041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6261 0 0,'0'0'13746'0'0,"5"12"-12653"0"0,11 25-116 0 0,25 40 1 0 0,-31-60-868 0 0,1 0 1 0 0,0 0 0 0 0,1-1-1 0 0,1-1 1 0 0,19 18 0 0 0,0-12-329 0 0,7 6-1588 0 0,-23-8-5678 0 0,-15-11 1222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6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 3572 0 0,'0'0'13415'0'0,"-1"5"-12691"0"0,0 4-551 0 0,-1 0 0 0 0,-1 1 0 0 0,0-1 0 0 0,0 0 0 0 0,-1 0 0 0 0,0 0 0 0 0,0-1 0 0 0,-11 15 0 0 0,-57 72-309 0 0,37-51-313 0 0,25-28-1000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6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1 364 0 0,'0'0'17486'0'0,"8"10"-16629"0"0,7 9-382 0 0,2-1 1 0 0,0-1-1 0 0,1 0 1 0 0,1-1-1 0 0,35 23 0 0 0,-39-31-847 0 0,35 22 1040 0 0,-22-5-5407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40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3920 0 0,'0'0'15930'0'0,"8"0"-17022"0"0,-3-2 340 0 0,0-4-116 0 0,0 6-473 0 0</inkml:trace>
  <inkml:trace contextRef="#ctx0" brushRef="#br0" timeOffset="1">44 137 11641 0 0,'0'0'12393'0'0,"2"-2"-13373"0"0,1 2-64 0 0,-1 2-804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40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 7717 0 0,'0'0'11710'0'0,"12"-14"-10986"0"0,203-206 1564 0 0,-187 196-2324 0 0,-19 18-262 0 0,0 0 0 0 0,-1-1-1 0 0,0 0 1 0 0,0 0-1 0 0,-1-1 1 0 0,0 0-1 0 0,-1-1 1 0 0,1 1 0 0 0,7-16-1 0 0,-14 23 45 0 0,1-4-706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12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12 184 0 0,'0'0'13908'0'0,"4"-2"-13123"0"0,-3 1-577 0 0,1-1 0 0 0,-1 2 0 0 0,1-1 1 0 0,-1 0-1 0 0,1 0 0 0 0,-1 0 0 0 0,1 1 1 0 0,0-1-1 0 0,0 1 0 0 0,-1-1 0 0 0,1 1 0 0 0,0 0 1 0 0,0 0-1 0 0,-1 0 0 0 0,1 0 0 0 0,2 0 1 0 0,-2 1-88 0 0,-1 0 0 0 0,0-1 0 0 0,0 1 0 0 0,0 0 0 0 0,0 0 0 0 0,0 0 0 0 0,-1 0 1 0 0,1 0-1 0 0,0 0 0 0 0,0 0 0 0 0,-1 1 0 0 0,1-1 0 0 0,0 0 0 0 0,-1 0 0 0 0,1 1 1 0 0,-1-1-1 0 0,0 0 0 0 0,1 0 0 0 0,-1 1 0 0 0,0-1 0 0 0,0 0 0 0 0,0 1 0 0 0,0-1 0 0 0,0 0 1 0 0,0 1-1 0 0,0-1 0 0 0,-1 2 0 0 0,-3 81 1457 0 0,-20 116 0 0 0,-1 4-1123 0 0,20-41-726 0 0,1-156-1670 0 0,-5-11-2704 0 0,-6-11-4532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4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8505 0 0,'0'0'11822'0'0,"11"12"-11252"0"0,207 201 882 0 0,-209-204-1739 0 0,26 26-1134 0 0,-21-9-4032 0 0,-13-13-1342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4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3392 0 0,'0'0'13388'0'0,"-9"2"-12677"0"0,2-1-507 0 0,1 1 1 0 0,-1 0-1 0 0,1 0 1 0 0,0 1-1 0 0,0 0 0 0 0,0 0 1 0 0,0 0-1 0 0,0 1 1 0 0,1-1-1 0 0,0 2 1 0 0,-1-1-1 0 0,2 0 0 0 0,-1 1 1 0 0,-7 9-1 0 0,2 0-99 0 0,0 1 1 0 0,1 0-1 0 0,-8 17 0 0 0,15-26-120 0 0,-1-1 1 0 0,1 1-1 0 0,1 0 0 0 0,-1 0 0 0 0,1 0 1 0 0,0 0-1 0 0,0 0 0 0 0,1 0 0 0 0,0 0 1 0 0,0 0-1 0 0,0 0 0 0 0,3 10 1 0 0,-3-15 11 0 0,1 1 1 0 0,0 0 0 0 0,0-1 0 0 0,0 1 0 0 0,0-1 0 0 0,0 1 0 0 0,0-1 0 0 0,0 0 0 0 0,0 1-1 0 0,0-1 1 0 0,0 0 0 0 0,1 0 0 0 0,-1 0 0 0 0,1 0 0 0 0,-1 0 0 0 0,1 0 0 0 0,-1 0 0 0 0,1-1 0 0 0,-1 1-1 0 0,1 0 1 0 0,0-1 0 0 0,-1 1 0 0 0,1-1 0 0 0,0 0 0 0 0,0 0 0 0 0,-1 1 0 0 0,1-1 0 0 0,0 0-1 0 0,0 0 1 0 0,-1-1 0 0 0,1 1 0 0 0,0 0 0 0 0,-1-1 0 0 0,1 1 0 0 0,2-2 0 0 0,5 1 43 0 0,-1-2 0 0 0,1 1 0 0 0,-1-1 0 0 0,0 0 1 0 0,13-8-1 0 0,-17 8 28 0 0,-1 1 1 0 0,1-1-1 0 0,-1 0 0 0 0,0 0 1 0 0,0 0-1 0 0,0 0 1 0 0,0 0-1 0 0,0-1 0 0 0,-1 1 1 0 0,1-1-1 0 0,-1 0 0 0 0,0 0 1 0 0,0 0-1 0 0,1-6 1 0 0,-2 9-23 0 0,-1 0 0 0 0,0 0 0 0 0,0 0 0 0 0,0 0 0 0 0,0 0 0 0 0,1-1 0 0 0,-2 1-1 0 0,1 0 1 0 0,0 0 0 0 0,0 0 0 0 0,0 0 0 0 0,0-1 0 0 0,-1 1 0 0 0,1 0 0 0 0,-1 0 0 0 0,1 0 0 0 0,-1 0 0 0 0,1 0 0 0 0,-1 0 0 0 0,1 0 0 0 0,-2-2 0 0 0,0 2-26 0 0,0 0 0 0 0,0 0-1 0 0,0 0 1 0 0,0 0 0 0 0,0 0 0 0 0,0 0-1 0 0,0 0 1 0 0,0 0 0 0 0,0 1-1 0 0,-1-1 1 0 0,1 1 0 0 0,0 0-1 0 0,0-1 1 0 0,-1 1 0 0 0,-3 1-1 0 0,0 0-7 0 0,0 0-1 0 0,-1 0 1 0 0,1 1-1 0 0,0 0 1 0 0,0 1-1 0 0,0-1 1 0 0,1 1-1 0 0,-1 0 1 0 0,1 0-1 0 0,-1 1 0 0 0,1 0 1 0 0,0 0-1 0 0,-7 8 1 0 0,-28 28-1686 0 0,10-3-4546 0 0,15-19-2622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08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2 352 0 0,'7'-2'20200'0'0,"-6"4"-18886"0"0,-6 64-878 0 0,3-49-450 0 0,0 1 0 0 0,1-1 0 0 0,4 34-1 0 0,-2-49 46 0 0,0 1-1 0 0,0-1 1 0 0,1 1-1 0 0,-1-1 1 0 0,1 1-1 0 0,-1-1 0 0 0,1 0 1 0 0,0 0-1 0 0,0 0 1 0 0,0 0-1 0 0,0 0 1 0 0,1 0-1 0 0,-1-1 1 0 0,0 1-1 0 0,1-1 0 0 0,-1 1 1 0 0,1-1-1 0 0,2 1 1 0 0,49 18 843 0 0,-51-20-858 0 0,0 1 0 0 0,0-1 1 0 0,0 0-1 0 0,0 0 0 0 0,-1 0 1 0 0,1 0-1 0 0,0 0 0 0 0,0-1 1 0 0,0 1-1 0 0,-1-1 1 0 0,1 0-1 0 0,0 0 0 0 0,0 0 1 0 0,-1 0-1 0 0,1 0 0 0 0,-1 0 1 0 0,1-1-1 0 0,-1 0 0 0 0,0 1 1 0 0,1-1-1 0 0,1-2 0 0 0,7-6 257 0 0,-1-1-1 0 0,-1-1 1 0 0,10-12-1 0 0,15-18 263 0 0,-30 39-493 0 0,0 0 0 0 0,0-1 0 0 0,0 0 0 0 0,-1 0 0 0 0,1 0 0 0 0,-1-1 0 0 0,0 1-1 0 0,0-1 1 0 0,-1 1 0 0 0,1-1 0 0 0,-1 0 0 0 0,0 0 0 0 0,0 0 0 0 0,-1 0 0 0 0,2-10-1 0 0,-7 7 166 0 0,3 7-197 0 0,0 0 1 0 0,0 1 0 0 0,1-1-1 0 0,-1 0 1 0 0,1 0-1 0 0,-1 0 1 0 0,0 0-1 0 0,1 1 1 0 0,0-1-1 0 0,-1 0 1 0 0,1 0-1 0 0,0 0 1 0 0,-1 0-1 0 0,1 0 1 0 0,0 0-1 0 0,0 0 1 0 0,0-2-1 0 0,0 3 196 0 0,-13 55-329 0 0,10-20 88 0 0,2 1-1 0 0,1-1 1 0 0,2 1 0 0 0,1-1-1 0 0,14 61 1 0 0,-12-61 41 0 0,-2 1-1 0 0,-1 0 1 0 0,-3 50-1 0 0,-1-15-38 0 0,0-63 32 0 0,-2 0 0 0 0,1 0 0 0 0,-1 0 0 0 0,-9 12 0 0 0,12-18 8 0 0,0-2 285 0 0,-2 2-289 0 0,-1 0 0 0 0,1-1 0 0 0,-1 1 0 0 0,1-1-1 0 0,-1 0 1 0 0,0 0 0 0 0,0-1 0 0 0,1 1 0 0 0,-1-1 0 0 0,0 0-1 0 0,0 0 1 0 0,-7 0 0 0 0,8 0 36 0 0,-2-1-35 0 0,0 0-1 0 0,0-1 1 0 0,0 1-1 0 0,0-1 0 0 0,1 1 1 0 0,-1-1-1 0 0,1-1 1 0 0,-1 1-1 0 0,1-1 1 0 0,0 0-1 0 0,-7-5 0 0 0,-43-41 36 0 0,53 48-39 0 0,-4-5-1014 0 0,-13-12-6894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1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42 404 0 0,'0'0'14605'0'0,"-3"-17"-8676"0"0,0 19-5905 0 0,1 0 0 0 0,-1 0 1 0 0,1 0-1 0 0,0 0 0 0 0,0 0 1 0 0,0 0-1 0 0,0 0 0 0 0,0 1 0 0 0,1-1 1 0 0,-1 0-1 0 0,1 1 0 0 0,-1 0 0 0 0,1-1 1 0 0,0 1-1 0 0,0 0 0 0 0,0 0 1 0 0,1 0-1 0 0,-1-1 0 0 0,1 1 0 0 0,-1 0 1 0 0,1 0-1 0 0,0 0 0 0 0,0 0 0 0 0,0 0 1 0 0,0 0-1 0 0,2 4 0 0 0,-2-3-5 0 0,0 0 0 0 0,1 1-1 0 0,-1-1 1 0 0,1 0 0 0 0,0 0 0 0 0,0 0-1 0 0,1 0 1 0 0,-1 0 0 0 0,1 0-1 0 0,0 0 1 0 0,0 0 0 0 0,0-1-1 0 0,1 1 1 0 0,-1-1 0 0 0,1 0 0 0 0,0 1-1 0 0,0-1 1 0 0,3 2 0 0 0,-1-2 82 0 0,0 0 1 0 0,1 0-1 0 0,-1-1 1 0 0,1 0-1 0 0,-1 0 1 0 0,1 0-1 0 0,0-1 1 0 0,-1 0-1 0 0,1 0 1 0 0,0 0-1 0 0,0-1 1 0 0,0 0-1 0 0,6 0 1 0 0,-9-1-65 0 0,0 0 0 0 0,-1 1 0 0 0,1-1 0 0 0,0 0 0 0 0,-1-1 1 0 0,1 1-1 0 0,-1 0 0 0 0,1-1 0 0 0,-1 1 0 0 0,0-1 0 0 0,0 0 0 0 0,1 0 0 0 0,-1 0 0 0 0,0 0 1 0 0,-1 0-1 0 0,1 0 0 0 0,0 0 0 0 0,-1-1 0 0 0,1 1 0 0 0,-1-1 0 0 0,0 1 0 0 0,0-1 1 0 0,0 1-1 0 0,0-1 0 0 0,0 0 0 0 0,0 0 0 0 0,-1 1 0 0 0,1-5 0 0 0,0 1 33 0 0,0 0-1 0 0,-1 1 0 0 0,0-1 1 0 0,0 0-1 0 0,0 0 0 0 0,-1 0 1 0 0,0 0-1 0 0,0 0 0 0 0,0 1 1 0 0,-1-1-1 0 0,1 0 0 0 0,-1 1 1 0 0,-1-1-1 0 0,-3-6 0 0 0,4 9-63 0 0,0 0-1 0 0,0 1 1 0 0,0-1-1 0 0,-1 0 0 0 0,1 1 1 0 0,-1-1-1 0 0,1 1 1 0 0,-1 0-1 0 0,0 0 0 0 0,0 0 1 0 0,0 0-1 0 0,0 0 1 0 0,0 1-1 0 0,0 0 0 0 0,-1-1 1 0 0,1 1-1 0 0,0 0 1 0 0,-1 0-1 0 0,1 1 1 0 0,-1-1-1 0 0,1 1 0 0 0,-1 0 1 0 0,1 0-1 0 0,-1 0 1 0 0,-5 1-1 0 0,6 0-18 0 0,-1-1 1 0 0,1 1-1 0 0,0 0 1 0 0,0 0-1 0 0,0 0 0 0 0,0 1 1 0 0,0-1-1 0 0,1 1 1 0 0,-1 0-1 0 0,0-1 0 0 0,1 1 1 0 0,-1 0-1 0 0,1 1 1 0 0,0-1-1 0 0,0 0 0 0 0,-1 1 1 0 0,2-1-1 0 0,-1 1 1 0 0,0 0-1 0 0,0-1 0 0 0,1 1 1 0 0,0 0-1 0 0,-1 0 1 0 0,1 0-1 0 0,0 0 0 0 0,0 0 1 0 0,1 0-1 0 0,-1 1 1 0 0,0 3-1 0 0,1-2 0 0 0,-1-1 1 0 0,1 1-1 0 0,0-1 1 0 0,0 1-1 0 0,1-1 0 0 0,-1 1 1 0 0,1-1-1 0 0,0 0 0 0 0,0 1 1 0 0,0-1-1 0 0,1 0 0 0 0,0 0 1 0 0,0 0-1 0 0,0 0 0 0 0,0 0 1 0 0,0 0-1 0 0,1 0 1 0 0,-1-1-1 0 0,1 1 0 0 0,5 4 1 0 0,-4-5 17 0 0,0-1 1 0 0,0 1-1 0 0,0 0 1 0 0,0-1-1 0 0,0 0 1 0 0,1 0 0 0 0,-1-1-1 0 0,1 1 1 0 0,-1-1-1 0 0,1 0 1 0 0,0 0-1 0 0,-1 0 1 0 0,1-1-1 0 0,0 1 1 0 0,-1-1 0 0 0,1 0-1 0 0,0-1 1 0 0,9-1-1 0 0,-11 1 11 0 0,0 0 0 0 0,0 0 0 0 0,0 0 0 0 0,0-1-1 0 0,0 1 1 0 0,0-1 0 0 0,0 0 0 0 0,0 0 0 0 0,-1 0-1 0 0,1 0 1 0 0,-1 0 0 0 0,1-1 0 0 0,-1 1 0 0 0,0-1 0 0 0,0 0-1 0 0,0 1 1 0 0,-1-1 0 0 0,1 0 0 0 0,0 0 0 0 0,-1 0 0 0 0,0 0-1 0 0,0-1 1 0 0,0 1 0 0 0,0 0 0 0 0,0 0 0 0 0,-1-1-1 0 0,1-3 1 0 0,0 4-11 0 0,-1-1 0 0 0,0 0 1 0 0,1 0-1 0 0,-1 1 0 0 0,-1-1 0 0 0,1 0 0 0 0,0 0 0 0 0,-1 1 0 0 0,0-1 0 0 0,0 0 0 0 0,0 1 0 0 0,0-1 0 0 0,-1 1 0 0 0,1-1 0 0 0,-1 1 0 0 0,0 0 1 0 0,0-1-1 0 0,0 1 0 0 0,0 0 0 0 0,-1 0 0 0 0,1 1 0 0 0,-1-1 0 0 0,0 0 0 0 0,0 1 0 0 0,0 0 0 0 0,0-1 0 0 0,0 1 0 0 0,0 1 0 0 0,0-1 0 0 0,-1 0 1 0 0,1 1-1 0 0,-1-1 0 0 0,1 1 0 0 0,-1 0 0 0 0,0 0 0 0 0,1 1 0 0 0,-1-1 0 0 0,0 1 0 0 0,0 0 0 0 0,0 0 0 0 0,1 0 0 0 0,-7 1 0 0 0,6 0-22 0 0,0 0 0 0 0,0 0 0 0 0,0 1 1 0 0,0 0-1 0 0,0 0 0 0 0,0 0 0 0 0,0 0 0 0 0,1 0 0 0 0,-1 1 0 0 0,1-1 0 0 0,-1 1 0 0 0,1 0 0 0 0,0 0 0 0 0,0 0 0 0 0,1 1 0 0 0,-1-1 0 0 0,0 1 0 0 0,-3 7 0 0 0,4-8 0 0 0,0 0-1 0 0,0 1 0 0 0,0-1 1 0 0,1 1-1 0 0,-1 0 1 0 0,1 0-1 0 0,0-1 1 0 0,0 1-1 0 0,0 0 1 0 0,1 0-1 0 0,-1 0 1 0 0,1 0-1 0 0,0 0 1 0 0,0 0-1 0 0,1 0 1 0 0,-1 0-1 0 0,1 0 1 0 0,-1 0-1 0 0,1 0 1 0 0,3 6-1 0 0,-3-8 17 0 0,0-1 0 0 0,0 1-1 0 0,1-1 1 0 0,-1 1-1 0 0,0-1 1 0 0,1 1 0 0 0,-1-1-1 0 0,1 0 1 0 0,-1 0-1 0 0,1 0 1 0 0,-1 0 0 0 0,1 0-1 0 0,0 0 1 0 0,0-1-1 0 0,-1 1 1 0 0,1 0 0 0 0,0-1-1 0 0,0 1 1 0 0,0-1-1 0 0,0 0 1 0 0,0 0 0 0 0,0 1-1 0 0,0-1 1 0 0,-1-1-1 0 0,1 1 1 0 0,0 0 0 0 0,0 0-1 0 0,0-1 1 0 0,0 1-1 0 0,0-1 1 0 0,-1 1 0 0 0,1-1-1 0 0,0 0 1 0 0,0 0-1 0 0,-1 0 1 0 0,1 0 0 0 0,1-1-1 0 0,3-2 26 0 0,0 1-1 0 0,-1-1 0 0 0,1 0 1 0 0,-1 0-1 0 0,0-1 0 0 0,0 1 0 0 0,-1-1 1 0 0,1 0-1 0 0,4-9 0 0 0,-7 12-4 0 0,0-1 0 0 0,0 0 0 0 0,-1 0 0 0 0,0 0 0 0 0,1 0 0 0 0,-1 0 0 0 0,0 0 0 0 0,-1 0 0 0 0,1 0 0 0 0,0 0 0 0 0,-1 0 0 0 0,0-1 0 0 0,0 1 0 0 0,0 0 0 0 0,0 0 0 0 0,0 0 0 0 0,-1-1 0 0 0,1 1 0 0 0,-2-4 0 0 0,1 5-17 0 0,-1 0 0 0 0,1 0 0 0 0,-1 0 0 0 0,0 1 0 0 0,0-1 1 0 0,1 1-1 0 0,-1-1 0 0 0,0 1 0 0 0,0-1 0 0 0,0 1 0 0 0,0 0 0 0 0,-1 0 0 0 0,1 0 0 0 0,0 0 0 0 0,0 1 0 0 0,-1-1 0 0 0,1 1 1 0 0,0-1-1 0 0,-1 1 0 0 0,1 0 0 0 0,0 0 0 0 0,-1 0 0 0 0,1 0 0 0 0,-1 0 0 0 0,1 0 0 0 0,-4 1 0 0 0,0 0-72 0 0,-1 0 0 0 0,1 1 0 0 0,0-1 0 0 0,0 1-1 0 0,0 0 1 0 0,0 1 0 0 0,0-1 0 0 0,0 1 0 0 0,1 0-1 0 0,-1 1 1 0 0,1-1 0 0 0,0 1 0 0 0,0 0-1 0 0,0 0 1 0 0,0 1 0 0 0,1 0 0 0 0,0 0 0 0 0,-5 6-1 0 0,6-6-918 0 0,0 0 0 0 0,0 0 0 0 0,1 1-1 0 0,-1-1 1 0 0,1 1 0 0 0,1-1-1 0 0,-3 10 1 0 0,2-1-8254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4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38 2812 0 0,'0'0'7682'0'0,"6"-5"-7157"0"0,19-17 5008 0 0,-34 27-4303 0 0,-10 12-916 0 0,16-14-265 0 0,1-1 0 0 0,0 1 0 0 0,1 0 1 0 0,-1 1-1 0 0,0-1 0 0 0,1 0 0 0 0,0 0 1 0 0,0 1-1 0 0,0-1 0 0 0,0 1 0 0 0,0-1 1 0 0,1 1-1 0 0,-1-1 0 0 0,1 1 0 0 0,0 0 1 0 0,1 6-1 0 0,0-8-16 0 0,0 1 0 0 0,0 0 0 0 0,0 0 0 0 0,0-1 0 0 0,0 1 0 0 0,1-1 0 0 0,-1 1-1 0 0,1-1 1 0 0,0 0 0 0 0,0 1 0 0 0,0-1 0 0 0,0 0 0 0 0,0 0 0 0 0,0 0 0 0 0,0-1 0 0 0,5 4 0 0 0,-1-2 79 0 0,0 0 0 0 0,1-1 0 0 0,-1 1 0 0 0,1-1 1 0 0,-1 0-1 0 0,1-1 0 0 0,0 1 0 0 0,0-1 0 0 0,0-1 0 0 0,-1 1 0 0 0,1-1 1 0 0,0-1-1 0 0,0 1 0 0 0,0-1 0 0 0,0 0 0 0 0,9-3 0 0 0,-13 3-8 0 0,1 0 0 0 0,0-1 1 0 0,-1 1-1 0 0,1-1 0 0 0,-1 0 0 0 0,0 0 0 0 0,0 0 0 0 0,1 0 0 0 0,-1-1 0 0 0,-1 1 0 0 0,1-1 0 0 0,0 0 0 0 0,-1 0 0 0 0,1 1 0 0 0,-1-2 0 0 0,0 1 1 0 0,0 0-1 0 0,3-6 0 0 0,-5 7-38 0 0,1 0 1 0 0,-1-1 0 0 0,1 1 0 0 0,-1-1-1 0 0,0 1 1 0 0,0 0 0 0 0,0-1 0 0 0,-1 1 0 0 0,1 0-1 0 0,0-1 1 0 0,-1 1 0 0 0,1 0 0 0 0,-1-1-1 0 0,0 1 1 0 0,0 0 0 0 0,0 0 0 0 0,0 0-1 0 0,0-1 1 0 0,-1 1 0 0 0,1 0 0 0 0,0 1-1 0 0,-1-1 1 0 0,0 0 0 0 0,1 0 0 0 0,-1 1 0 0 0,0-1-1 0 0,0 1 1 0 0,0-1 0 0 0,0 1 0 0 0,-3-2-1 0 0,-3-2-35 0 0,-1 0 0 0 0,1 0 0 0 0,-1 1 0 0 0,0 0 0 0 0,0 1 0 0 0,-14-4-1 0 0,21 6-39 0 0,-1 1-1 0 0,0-1 1 0 0,0 1-1 0 0,1-1 1 0 0,-1 1-1 0 0,0 0 1 0 0,0 0 0 0 0,0 0-1 0 0,1 1 1 0 0,-1-1-1 0 0,0 1 1 0 0,1-1-1 0 0,-1 1 1 0 0,0 0-1 0 0,1 0 1 0 0,-1 0-1 0 0,1 0 1 0 0,-1 1-1 0 0,1-1 1 0 0,0 1-1 0 0,-1-1 1 0 0,1 1-1 0 0,0 0 1 0 0,0 0-1 0 0,0 0 1 0 0,-2 4-1 0 0,-18 35-1026 0 0,14-10-3692 0 0,7-19-1193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7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0 277 9321 0 0,'0'0'10419'0'0,"12"-8"-9824"0"0,56-42-193 0 0,115-109 0 0 0,-178 154-814 0 0,0 0 0 0 0,-1-1 0 0 0,1 1 0 0 0,-1-1 0 0 0,0 0 0 0 0,-1 0 0 0 0,4-9 0 0 0,-7 14 137 0 0,1 1 205 0 0,-1 0 1 0 0,0 0 0 0 0,0 0-1 0 0,0-1 1 0 0,0 1 0 0 0,0 0-1 0 0,0 0 1 0 0,0 0-1 0 0,0 0 1 0 0,0 0 0 0 0,0 0-1 0 0,0-1 1 0 0,0 1 0 0 0,0 0-1 0 0,0 0 1 0 0,0 0 0 0 0,0 0-1 0 0,-1 0 1 0 0,1-1-1 0 0,0 1 1 0 0,0 0 0 0 0,0 0-1 0 0,0 0 1 0 0,0 0 0 0 0,0 0-1 0 0,0 0 1 0 0,0 0 0 0 0,0 0-1 0 0,0-1 1 0 0,0 1-1 0 0,-1 0 1 0 0,1 0 0 0 0,0 0-1 0 0,0 0 1 0 0,0 0 0 0 0,0 0-1 0 0,0 0 1 0 0,0 0 0 0 0,-1 0-1 0 0,1 0 1 0 0,0 0-1 0 0,0 0 1 0 0,0 0 0 0 0,0 0-1 0 0,0 0 1 0 0,0 0 0 0 0,-1 0-1 0 0,1 0 1 0 0,0 0 0 0 0,0 0-1 0 0,0 0 1 0 0,0 0-1 0 0,0 0 1 0 0,0 0 0 0 0,-1 0-1 0 0,1 0 1 0 0,0 0 0 0 0,0 0-1 0 0,0 0 1 0 0,0 0 0 0 0,0 1-1 0 0,-16-1-6160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7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6401 0 0,'0'0'13676'0'0,"5"12"-13112"0"0,2 5-344 0 0,0-1 0 0 0,2 0 0 0 0,0 0 0 0 0,0-1 0 0 0,2 0 0 0 0,0-1 0 0 0,0 0 0 0 0,27 24 0 0 0,26 3-453 0 0,-18-20-5403 0 0,-39-19 317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7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12089 0 0,'0'0'8093'0'0,"8"75"-7665"0"0,-11-51-224 0 0,3-2-152 0 0,-2-2-52 0 0,-1 0-268 0 0,3-4-664 0 0,0-4-492 0 0,0-2-945 0 0,-3-1-4371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4208 0 0,'0'0'13488'0'0,"9"-12"-12941"0"0,188-245 1247 0 0,-193 251-2148 0 0,0-1 1 0 0,0 0 0 0 0,-1 0 0 0 0,5-14 0 0 0,-6 17-136 0 0,-2 3 418 0 0,0 1 0 0 0,0 0 0 0 0,0 0 0 0 0,0-1 0 0 0,0 1 0 0 0,0 0 0 0 0,0 0 0 0 0,0-1 0 0 0,0 1 0 0 0,0 0 0 0 0,0 0 0 0 0,0-1 0 0 0,0 1 0 0 0,0 0 0 0 0,0 0 0 0 0,0-1 0 0 0,0 1 0 0 0,0 0 0 0 0,0 0 0 0 0,0-1 0 0 0,0 1 0 0 0,0 0 0 0 0,-1 0 0 0 0,1 0 0 0 0,0-1 0 0 0,0 1 0 0 0,0 0 0 0 0,0 0 0 0 0,-1 0 0 0 0,1 0 0 0 0,0-1 0 0 0,0 1 0 0 0,0 0 0 0 0,-1 0 0 0 0,1 0 0 0 0,0 0 0 0 0,0 0 0 0 0,-1 0 0 0 0,1-1 0 0 0,-10 0-6068 0 0,-6 0-1612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9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8201 0 0,'0'0'11547'0'0,"9"13"-11063"0"0,12 18-345 0 0,3-2 0 0 0,0 0 0 0 0,36 33 0 0 0,-39-44-692 0 0,19 15-1802 0 0,-9-14-4849 0 0,-14-11-1180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17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1056 0 0,'0'0'4304'0'0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9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7765 0 0,'0'0'8821'0'0,"11"-6"-8237"0"0,-7 4-531 0 0,40-19 536 0 0,-41 19-534 0 0,0 1 0 0 0,0 0 1 0 0,0 1-1 0 0,0-1 0 0 0,0 0 1 0 0,-1 1-1 0 0,1 0 0 0 0,0 0 0 0 0,0 0 1 0 0,0 0-1 0 0,0 0 0 0 0,0 0 1 0 0,0 1-1 0 0,0-1 0 0 0,0 1 0 0 0,5 2 1 0 0,-6-2-25 0 0,-1 0 0 0 0,1 1 0 0 0,-1-1 0 0 0,1 1 0 0 0,-1-1 0 0 0,0 1 0 0 0,0 0 0 0 0,0-1 0 0 0,0 1 0 0 0,0 0 1 0 0,0 0-1 0 0,0-1 0 0 0,0 1 0 0 0,-1 0 0 0 0,1 0 0 0 0,-1 0 0 0 0,1 0 0 0 0,-1 0 0 0 0,0 0 0 0 0,0 0 0 0 0,0 0 0 0 0,0 0 0 0 0,0 0 1 0 0,0 0-1 0 0,0 0 0 0 0,-1 0 0 0 0,1 0 0 0 0,-1 0 0 0 0,-1 3 0 0 0,-1 5 43 0 0,-1-1 0 0 0,1 1 0 0 0,-2-1-1 0 0,-7 12 1 0 0,-16 14 59 0 0,23-29-49 0 0,0 0-1 0 0,0 0 0 0 0,0 0 1 0 0,1 0-1 0 0,0 1 0 0 0,0 0 0 0 0,0 0 1 0 0,-3 10-1 0 0,7-16-89 0 0,0-1 0 0 0,0 0 0 0 0,0 1 0 0 0,0-1 0 0 0,0 1 0 0 0,0-1 0 0 0,0 1 0 0 0,1-1 0 0 0,-1 0 0 0 0,0 1 0 0 0,0-1 0 0 0,0 0 0 0 0,1 1 0 0 0,-1-1 0 0 0,0 1 0 0 0,0-1 0 0 0,1 0 0 0 0,-1 1 0 0 0,0-1 0 0 0,1 0 0 0 0,-1 0 0 0 0,0 1 0 0 0,1-1 0 0 0,-1 0 0 0 0,1 0 0 0 0,-1 0 0 0 0,0 1 0 0 0,1-1 0 0 0,-1 0 1 0 0,1 0-1 0 0,-1 0 0 0 0,0 0 0 0 0,1 0 0 0 0,0 0 0 0 0,26 3-6 0 0,27-6-961 0 0,-22-1-4040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5:39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4772 0 0,'0'0'14290'0'0,"5"4"-14606"0"0,-2-2-784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59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60 768 0 0,'0'0'1910'0'0,"-4"0"-2177"0"0,-10 3 75 0 0,14-3 233 0 0,0 0 0 0 0,-1 0 0 0 0,1 0 0 0 0,0 0 0 0 0,-1 0 0 0 0,1 0 0 0 0,0 0 0 0 0,0 0 0 0 0,-1 0 0 0 0,1 0 0 0 0,0 0 0 0 0,-1 0 0 0 0,1 0 0 0 0,0 0 0 0 0,0 0 0 0 0,-1 0 0 0 0,1 1 0 0 0,0-1 0 0 0,0 0 0 0 0,-1 0 0 0 0,1 0 0 0 0,0 0 0 0 0,0 1 0 0 0,0-1 0 0 0,-1 0 0 0 0,1 0 0 0 0,0 0 0 0 0,0 1 0 0 0,0-1 0 0 0,-1 0 0 0 0,1 0 0 0 0,0 0 0 0 0,0 1 0 0 0,0-1 0 0 0,0 0 0 0 0,0 1 0 0 0,0-1 0 0 0,0 0 0 0 0,0 0 0 0 0,-1 1 0 0 0,1-1 0 0 0,0 0 0 0 0,0 0 0 0 0,0 1 0 0 0,0-1 0 0 0,0 0 0 0 0,1 1 0 0 0,-1-1 0 0 0,0 0 0 0 0,0 0 0 0 0,0 1 0 0 0,0-1 0 0 0,0 0 0 0 0,0 0 0 0 0,0 1 0 0 0,1-1 0 0 0,3 1 415 0 0,0 0-1 0 0,0 0 0 0 0,0-1 0 0 0,0 1 0 0 0,0-1 0 0 0,1 0 1 0 0,-1-1-1 0 0,6 0 0 0 0,6 0 339 0 0,206 8 2575 0 0,-104-1-3141 0 0,156-13 1 0 0,-361 13-716 0 0,-100-6 0 0 0,-152-41-2845 0 0,195 9 4693 0 0,335 21 2191 0 0,-148 9-3250 0 0,117 3 301 0 0,-141 0-689 0 0,1 2 0 0 0,-1 0 0 0 0,0 1 0 0 0,0 0-1 0 0,0 2 1 0 0,18 8 0 0 0,-34-9-1918 0 0,-15 0 1007 0 0,-32 2-2141 0 0,29-5 209 0 0,-10 1-1857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1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41 4196 0 0,'0'0'15411'0'0,"0"-1"-14880"0"0,-1-1 0 0 0,1 1 0 0 0,0-1 0 0 0,0 1-1 0 0,-1 0 1 0 0,1-1 0 0 0,0 1 0 0 0,1-1 0 0 0,-1 1 0 0 0,0-1 0 0 0,0 1-1 0 0,1 0 1 0 0,0-3 0 0 0,305 0 749 0 0,-383 5-536 0 0,31 1-818 0 0,1-1 1 0 0,-91-13 0 0 0,301 6-271 0 0,-149 6 349 0 0,-3-1-3 0 0,0 1 0 0 0,0 1 0 0 0,1 0 0 0 0,-1 0 0 0 0,0 1 0 0 0,16 6 0 0 0,-55-7-821 0 0,-6 2-476 0 0,18-6-2630 0 0,5-5-3788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28 5613 0 0,'-3'2'19193'0'0,"247"2"-15993"0"0,-285-4-3052 0 0,-190-5-483 0 0,222 4 258 0 0,10-2 69 0 0,23-6 125 0 0,37-3 201 0 0,65 8 588 0 0,-167 9-834 0 0,-74 0 0 0 0,115-5-116 0 0,2 1-300 0 0,1 1 182 0 0,0-1 0 0 0,0 1 1 0 0,0-1-1 0 0,0 0 0 0 0,0 0 0 0 0,0 0 1 0 0,0-1-1 0 0,5 1 0 0 0,7 3-313 0 0,0 1-24 0 0,29 11-4375 0 0,-33-8-1044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2 704 0 0,'0'0'13540'0'0,"15"-1"-6355"0"0,-14 22-6747 0 0,1-1 0 0 0,7 27-1 0 0,2 25-333 0 0,-4 184 20 0 0,29-328 336 0 0,-28 53-456 0 0,2 1 0 0 0,0 0 0 0 0,0 1 0 0 0,2 1 0 0 0,0-1 0 0 0,1 2 0 0 0,18-18 0 0 0,-11 12 33 0 0,-17 17-47 0 0,0 1 0 0 0,-1-1 0 0 0,2 1 0 0 0,-1 0 0 0 0,0 0 0 0 0,1 0 0 0 0,-1 0 0 0 0,1 0 1 0 0,0 1-1 0 0,0 0 0 0 0,0 0 0 0 0,0 0 0 0 0,0 0 0 0 0,0 1 0 0 0,1-1 0 0 0,-1 1 0 0 0,1 0 0 0 0,-1 0 0 0 0,1 1 1 0 0,-1-1-1 0 0,6 1 0 0 0,-8 1 12 0 0,0 0 0 0 0,-1 0 0 0 0,1 0 0 0 0,0 0 0 0 0,0 0 0 0 0,-1 0 0 0 0,1 0 0 0 0,0 1 1 0 0,-1-1-1 0 0,1 0 0 0 0,-1 1 0 0 0,0 0 0 0 0,1-1 0 0 0,-1 1 0 0 0,0 0 0 0 0,0-1 0 0 0,0 1 0 0 0,0 0 0 0 0,0 0 0 0 0,-1 0 1 0 0,1 0-1 0 0,-1 0 0 0 0,1 4 0 0 0,12 49 175 0 0,-9-15 476 0 0,-1 66 1 0 0,-3-100-688 0 0,0-5 19 0 0,-1 18-580 0 0,1-8-1603 0 0,-2-2-4449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11309 0 0,'0'0'10828'0'0,"-1"11"-10426"0"0,-7 48 471 0 0,3-23-1792 0 0,1-3-4440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36 8233 0 0,'0'0'9270'0'0,"-6"11"-8821"0"0,-18 33-178 0 0,23-43-261 0 0,1 0 0 0 0,-1 0 0 0 0,1 0 0 0 0,-1 0 0 0 0,1 0 0 0 0,-1 0 0 0 0,1 0 0 0 0,-1 0 0 0 0,1 0 0 0 0,0 0 0 0 0,0 0 0 0 0,0 0 0 0 0,0 0 0 0 0,-1 0 0 0 0,1 0 0 0 0,1 1 0 0 0,-1-1 0 0 0,0 0 0 0 0,0 2 0 0 0,1-3 8 0 0,-1 1-1 0 0,1-1 1 0 0,-1 0-1 0 0,1 1 1 0 0,-1-1-1 0 0,1 0 1 0 0,-1 0 0 0 0,1 0-1 0 0,0 1 1 0 0,-1-1-1 0 0,1 0 1 0 0,-1 0-1 0 0,1 0 1 0 0,0 0-1 0 0,-1 0 1 0 0,1 0-1 0 0,-1 0 1 0 0,1 0 0 0 0,-1 0-1 0 0,1 0 1 0 0,0 0-1 0 0,-1-1 1 0 0,1 1-1 0 0,0 0 1 0 0,32-16 1146 0 0,-29 12-1074 0 0,0 1 1 0 0,0-1-1 0 0,-1 0 1 0 0,1 0-1 0 0,-1-1 1 0 0,0 1-1 0 0,0-1 1 0 0,-1 0-1 0 0,1 1 1 0 0,-1-1-1 0 0,0 0 1 0 0,2-8-1 0 0,-4 12-50 0 0,0-1 0 0 0,0 1 0 0 0,0 0-1 0 0,0 0 1 0 0,0 0 0 0 0,0 0 0 0 0,0 0 0 0 0,0-1-1 0 0,0 1 1 0 0,0 0 0 0 0,-1 0 0 0 0,1 0 0 0 0,0 0-1 0 0,-1 0 1 0 0,1 0 0 0 0,-1 0 0 0 0,1 0 0 0 0,-1 0-1 0 0,0 0 1 0 0,1 0 0 0 0,-1 0 0 0 0,0 0-1 0 0,-1-1 1 0 0,0 1 0 0 0,-1 0 0 0 0,1 0-1 0 0,0 0 1 0 0,-1 0 0 0 0,1 1-1 0 0,-1-1 1 0 0,1 1 0 0 0,-1-1-1 0 0,1 1 1 0 0,-1 0 0 0 0,1 0-1 0 0,-1 0 1 0 0,1 0 0 0 0,-1 0-1 0 0,-3 2 1 0 0,2-1-20 0 0,-1 0 0 0 0,1 0 1 0 0,-1 1-1 0 0,1 0 0 0 0,0 0 0 0 0,-1 0 0 0 0,-5 4 1 0 0,8-5-157 0 0,0 0 0 0 0,1 0 0 0 0,-1 1 1 0 0,0-1-1 0 0,1 0 0 0 0,-1 1 0 0 0,1-1 1 0 0,-1 1-1 0 0,1 0 0 0 0,0-1 0 0 0,0 1 1 0 0,0 0-1 0 0,0 0 0 0 0,0 0 1 0 0,0-1-1 0 0,0 1 0 0 0,1 0 0 0 0,-2 4 1 0 0,2-5-49 0 0,0-1 0 0 0,0 0 0 0 0,0 1 0 0 0,0-1 0 0 0,0 1 1 0 0,0-1-1 0 0,0 0 0 0 0,0 1 0 0 0,1-1 0 0 0,-1 0 1 0 0,0 1-1 0 0,0-1 0 0 0,0 0 0 0 0,0 1 0 0 0,1-1 0 0 0,-1 0 1 0 0,0 1-1 0 0,0-1 0 0 0,1 0 0 0 0,-1 0 0 0 0,0 1 0 0 0,0-1 1 0 0,1 0-1 0 0,-1 0 0 0 0,0 1 0 0 0,1-1 0 0 0,-1 0 1 0 0,0 0-1 0 0,1 0 0 0 0,-1 0 0 0 0,0 0 0 0 0,1 1 0 0 0,0-1 1 0 0,6 0-6481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6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1 342 1252 0 0,'0'0'18032'0'0,"18"-13"-16277"0"0,23-32-913 0 0,72-58 0 0 0,-67 63-983 0 0,61-68 0 0 0,-105 106-275 0 0,12-18 406 0 0,-13 12-1934 0 0,-12 5-4148 0 0,-7 5-486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6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0 940 0 0,'0'0'19185'0'0,"4"11"-18519"0"0,7 19-446 0 0,2-1 1 0 0,1 0 0 0 0,2-1 0 0 0,0-1 0 0 0,2 0 0 0 0,1-2-1 0 0,1 0 1 0 0,37 36 0 0 0,-19-28-762 0 0,-3-1-4791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17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1056 0 0,'0'0'3936'0'0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7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28 6341 0 0,'0'0'11554'0'0,"-3"12"-11164"0"0,-8 39-83 0 0,11-49-294 0 0,0-1 1 0 0,-1 0-1 0 0,1 0 1 0 0,0 0-1 0 0,0 1 0 0 0,0-1 1 0 0,1 0-1 0 0,-1 0 1 0 0,0 0-1 0 0,0 1 1 0 0,1-1-1 0 0,-1 0 1 0 0,0 0-1 0 0,1 0 0 0 0,-1 0 1 0 0,1 0-1 0 0,0 0 1 0 0,-1 0-1 0 0,1 0 1 0 0,0 0-1 0 0,0 0 1 0 0,-1 0-1 0 0,1 0 1 0 0,0 0-1 0 0,0-1 0 0 0,0 1 1 0 0,0 0-1 0 0,0-1 1 0 0,0 1-1 0 0,0 0 1 0 0,0-1-1 0 0,0 0 1 0 0,1 1-1 0 0,-1-1 1 0 0,0 1-1 0 0,0-1 0 0 0,0 0 1 0 0,1 0-1 0 0,-1 0 1 0 0,1 0-1 0 0,4 1 81 0 0,-1-1-1 0 0,0 0 1 0 0,0-1 0 0 0,1 1-1 0 0,-1-1 1 0 0,8-2-1 0 0,-5 0 43 0 0,0 0 0 0 0,0-1 0 0 0,-1 0 0 0 0,1 0 0 0 0,-1-1-1 0 0,10-7 1 0 0,-15 10-42 0 0,1 0 0 0 0,-1 0 0 0 0,0 0-1 0 0,0 0 1 0 0,0-1 0 0 0,0 1 0 0 0,0 0 0 0 0,0-1-1 0 0,0 1 1 0 0,-1-1 0 0 0,0 0 0 0 0,1 1 0 0 0,-1-1-1 0 0,0 0 1 0 0,0 0 0 0 0,0 0 0 0 0,-1 0 0 0 0,1 0-1 0 0,-1 0 1 0 0,0 0 0 0 0,0-5 0 0 0,0 7-68 0 0,-1-1 1 0 0,0 1-1 0 0,0 0 1 0 0,1-1-1 0 0,-1 1 1 0 0,0 0-1 0 0,0 0 1 0 0,-1 0 0 0 0,1 0-1 0 0,0 0 1 0 0,0 0-1 0 0,0 0 1 0 0,-1 0-1 0 0,1 0 1 0 0,0 0-1 0 0,-1 1 1 0 0,1-1-1 0 0,-1 1 1 0 0,1-1-1 0 0,-1 1 1 0 0,1-1-1 0 0,-1 1 1 0 0,1 0 0 0 0,-1 0-1 0 0,1 0 1 0 0,-3 0-1 0 0,-48-2-598 0 0,41 3-42 0 0,-9-2-3110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9933 0 0,'0'0'10597'0'0,"12"-4"-9907"0"0,173-46-1018 0 0,-179 49-4503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7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1 732 0 0,'0'0'22422'0'0,"10"78"-22022"0"0,-7-50-232 0 0,-1 2-156 0 0,1-1-12 0 0,-1 1-188 0 0,3-6-464 0 0,-2-2-564 0 0,7-2-768 0 0,-7-8-3473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8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2584 0 0,'0'0'15035'0'0,"8"-6"-13794"0"0,10 393 1681 0 0,-19-361-2966 0 0,2 0 1 0 0,1-1-1 0 0,1 1 1 0 0,12 45-1 0 0,-15-71 41 0 0,0 1 0 0 0,0-1 1 0 0,0 0-1 0 0,0 0 0 0 0,0 1 1 0 0,0-1-1 0 0,0 0 0 0 0,0 0 0 0 0,0 1 1 0 0,0-1-1 0 0,0 0 0 0 0,0 0 0 0 0,0 0 1 0 0,1 1-1 0 0,-1-1 0 0 0,0 0 0 0 0,0 0 1 0 0,0 0-1 0 0,0 0 0 0 0,0 1 0 0 0,1-1 1 0 0,-1 0-1 0 0,0 0 0 0 0,0 0 0 0 0,0 0 1 0 0,1 0-1 0 0,-1 0 0 0 0,0 1 1 0 0,0-1-1 0 0,0 0 0 0 0,1 0 0 0 0,-1 0 1 0 0,0 0-1 0 0,0 0 0 0 0,1 0 0 0 0,-1 0 1 0 0,0 0-1 0 0,0 0 0 0 0,0 0 0 0 0,1 0 1 0 0,-1 0-1 0 0,0 0 0 0 0,0 0 0 0 0,1 0 1 0 0,-1-1-1 0 0,0 1 0 0 0,0 0 0 0 0,0 0 1 0 0,1 0-1 0 0,-1 0 0 0 0,0 0 0 0 0,12-15 137 0 0,6-21 137 0 0,-6 6-326 0 0,2 1-1 0 0,0 0 1 0 0,25-35 0 0 0,-38 61 51 0 0,1 1 1 0 0,-1 0-1 0 0,1 0 1 0 0,-1 0 0 0 0,1 0-1 0 0,-1 0 1 0 0,1 1-1 0 0,0-1 1 0 0,0 0-1 0 0,0 1 1 0 0,0-1 0 0 0,0 1-1 0 0,0 0 1 0 0,1 0-1 0 0,-1 0 1 0 0,0 0-1 0 0,1 0 1 0 0,-1 0 0 0 0,1 1-1 0 0,-1-1 1 0 0,0 1-1 0 0,1 0 1 0 0,-1-1-1 0 0,1 1 1 0 0,0 0 0 0 0,-1 0-1 0 0,1 1 1 0 0,-1-1-1 0 0,0 1 1 0 0,1-1 0 0 0,-1 1-1 0 0,1 0 1 0 0,-1-1-1 0 0,0 1 1 0 0,1 1-1 0 0,-1-1 1 0 0,0 0 0 0 0,3 2-1 0 0,-1 1 60 0 0,1 1 1 0 0,-1-1-1 0 0,0 0 0 0 0,0 1 0 0 0,0 0 1 0 0,0 0-1 0 0,-1 0 0 0 0,0 1 0 0 0,0-1 1 0 0,-1 1-1 0 0,1-1 0 0 0,-1 1 0 0 0,0 0 0 0 0,1 9 1 0 0,-1 5 206 0 0,-1 1 1 0 0,-1-1-1 0 0,0 0 0 0 0,-5 22 1 0 0,0 33-688 0 0,28-75-4074 0 0,-15-1-1021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9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60 1528 0 0,'0'0'12263'0'0,"-1"-13"-5691"0"0,2 8-6921 0 0,35-25 962 0 0,-35 29-541 0 0,1-1 0 0 0,-1 1 0 0 0,1 0 0 0 0,0 0 0 0 0,0 0 0 0 0,-1 0-1 0 0,1 1 1 0 0,0-1 0 0 0,0 0 0 0 0,0 1 0 0 0,0-1 0 0 0,0 1 0 0 0,0 0 0 0 0,0 0 0 0 0,0 0 0 0 0,0 0 0 0 0,0 0 0 0 0,0 0 0 0 0,0 0 0 0 0,0 0 0 0 0,2 2 0 0 0,-2-1 9 0 0,-1 1 1 0 0,0 0-1 0 0,1-1 1 0 0,-1 1-1 0 0,0 0 0 0 0,0 0 1 0 0,0 0-1 0 0,0 0 1 0 0,-1 0-1 0 0,1 0 0 0 0,0 0 1 0 0,-1 0-1 0 0,1 0 1 0 0,-1 1-1 0 0,0-1 0 0 0,0 0 1 0 0,0 0-1 0 0,0 4 1 0 0,-3 41 447 0 0,0-30-445 0 0,-1 0 0 0 0,0 0 0 0 0,-1 0 0 0 0,-1 0 0 0 0,-1-1 0 0 0,0 0 0 0 0,-12 18 0 0 0,29-37-114 0 0,0 0 0 0 0,0 1 1 0 0,0 1-1 0 0,0 0 0 0 0,0 0 0 0 0,19 1 0 0 0,-40-1-1726 0 0,-11-1-1625 0 0,7 1-3558 0 0,5 1-794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01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3168 0 0,'0'0'13274'0'0,"8"31"-10942"0"0,-6-29-2315 0 0,0 0 0 0 0,1 0 0 0 0,-1 0 0 0 0,0-1 1 0 0,1 1-1 0 0,-1 0 0 0 0,1-1 0 0 0,-1 0 0 0 0,1 1 0 0 0,0-1 1 0 0,4 1-1 0 0,-6-2 12 0 0,0 1 0 0 0,0-1 0 0 0,0 1 0 0 0,0-1 0 0 0,0 0 0 0 0,1 1 0 0 0,-1-1 1 0 0,0 0-1 0 0,0 0 0 0 0,0 0 0 0 0,0 0 0 0 0,0 0 0 0 0,1 0 0 0 0,-1 0 0 0 0,0 0 0 0 0,0-1 1 0 0,0 1-1 0 0,0 0 0 0 0,0-1 0 0 0,0 1 0 0 0,0 0 0 0 0,0-1 0 0 0,0 0 0 0 0,0 1 0 0 0,0-1 1 0 0,0 0-1 0 0,0 1 0 0 0,0-1 0 0 0,0 0 0 0 0,-1 0 0 0 0,2-1 0 0 0,-1 1 9 0 0,-1 0 1 0 0,0 0-1 0 0,0 0 0 0 0,0 0 1 0 0,1 0-1 0 0,-1 0 0 0 0,0 1 1 0 0,0-1-1 0 0,0 0 0 0 0,-1 0 1 0 0,1 0-1 0 0,0 0 0 0 0,0 0 0 0 0,0 0 1 0 0,-1 0-1 0 0,1 0 0 0 0,0 0 1 0 0,-1 0-1 0 0,1 1 0 0 0,-1-1 1 0 0,1 0-1 0 0,-1 0 0 0 0,1 1 1 0 0,-1-1-1 0 0,0 0 0 0 0,1 0 0 0 0,-1 1 1 0 0,0-1-1 0 0,0 1 0 0 0,1-1 1 0 0,-1 1-1 0 0,0-1 0 0 0,0 1 1 0 0,0-1-1 0 0,0 1 0 0 0,0 0 1 0 0,1-1-1 0 0,-1 1 0 0 0,-2 0 0 0 0,-42-8 403 0 0,45 9-637 0 0,1 1 0 0 0,-1-1-1 0 0,0 0 1 0 0,0 0 0 0 0,0 0 0 0 0,1 0 0 0 0,-1 0-1 0 0,0 0 1 0 0,1 0 0 0 0,-1 0 0 0 0,1 0 0 0 0,-1-1-1 0 0,1 1 1 0 0,-1 0 0 0 0,1 0 0 0 0,0 0 0 0 0,-1 0-1 0 0,1-1 1 0 0,2 2 0 0 0,5 9-6881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02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11 1840 0 0,'0'0'13709'0'0,"12"-11"-5457"0"0,-15 17-8102 0 0,-1 0 1 0 0,-1 0-1 0 0,1-1 1 0 0,-1 0 0 0 0,-9 9-1 0 0,-5 4 30 0 0,-132 130 183 0 0,39-41-242 0 0,98-97-252 0 0,13-16-2805 0 0,0-8-4292 0 0,1 0 852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02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1840 0 0,'-2'2'22763'0'0,"2"-2"-22693"0"0,15 18 228 0 0,2 0 0 0 0,0-2 0 0 0,1 0 0 0 0,23 16 1 0 0,9 9 117 0 0,116 113 963 0 0,-160-144-1337 0 0,-20-10-1221 0 0,-2-1-899 0 0,3 1-1022 0 0,3 0-2589 0 0,-5 0-5366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03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3568 0 0,'0'0'12861'0'0,"2"-4"-12033"0"0,-2 3-754 0 0,9-23 1599 0 0,-2 12 5632 0 0,-5 39-7370 0 0,2-1 146 0 0,-1 1-1 0 0,-1 0 0 0 0,-3 27 0 0 0,1-21-55 0 0,1-22 40 0 0,1-17 144 0 0,-1-24-99 0 0,-8-134-152 0 0,5 213 203 0 0,0-33-150 0 0,2 0 1 0 0,-1 1-1 0 0,4 24 0 0 0,17-155 97 0 0,-17 69-23 0 0,-3 44 175 0 0,-3 32-256 0 0,-5 30 289 0 0,1-6-3316 0 0,2-47 467 0 0,-10-4-3359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46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2320 0 0,'0'0'9438'0'0,"0"-5"-8780"0"0,3-14-281 0 0,0 19 189 0 0,1 14 431 0 0,-1 6 143 0 0,-1-1 0 0 0,-1 35 0 0 0,0 2-1046 0 0,0-51-299 0 0,-1 25-978 0 0,-5-13-2815 0 0,-1-10-1521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18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3088 0 0,'0'0'2397'0'0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46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1160 0 0,'0'0'7403'0'0,"6"2"-7129"0"0,9 2 143 0 0,1-1-1 0 0,0-1 1 0 0,0 0-1 0 0,0-1 0 0 0,0 0 1 0 0,27-4-1 0 0,109-20 1263 0 0,-44 5-1662 0 0,855-64 592 0 0,-577 91 1048 0 0,-132 26-3572 0 0,-245-32 1671 0 0,-9-3 248 0 0,0 0 1 0 0,1 0-1 0 0,-1 0 0 0 0,0 1 1 0 0,0-1-1 0 0,0 0 1 0 0,1 0-1 0 0,-1 0 0 0 0,0 0 1 0 0,0 1-1 0 0,1-1 1 0 0,-1 0-1 0 0,0 0 0 0 0,0 0 1 0 0,1 0-1 0 0,-1 0 1 0 0,0 0-1 0 0,0 0 0 0 0,1 0 1 0 0,-1 0-1 0 0,0 0 1 0 0,1 0-1 0 0,-1 0 0 0 0,0 0 1 0 0,0 0-1 0 0,1 0 1 0 0,-1 0-1 0 0,0 0 0 0 0,0 0 1 0 0,1-1-1 0 0,-1 1 1 0 0,0 0-1 0 0,0 0 0 0 0,1 0 1 0 0,-1 0-1 0 0,0 0 1 0 0,0-1-1 0 0,0 1 0 0 0,1 0 1 0 0,-1 0-1 0 0,0 0 1 0 0,0-1-1 0 0,0 1 0 0 0,0 0 1 0 0,0 0-1 0 0,1-1 1 0 0,-1 1-1 0 0,0 0 0 0 0,0 0 1 0 0,0-1-1 0 0,0 1 1 0 0,0 0-1 0 0,0 0 0 0 0,0-1 1 0 0,0 1-1 0 0,0 0 1 0 0,0 0-1 0 0,0-1 0 0 0,0 1 1 0 0,0-2 1321 0 0,-16 5-1100 0 0,-2-2 1600 0 0,17-2-1786 0 0,1 0 0 0 0,-1 1 0 0 0,1-1 0 0 0,0 0 0 0 0,-1 0 0 0 0,1 1 0 0 0,0-1 1 0 0,-1 0-1 0 0,1 0 0 0 0,0 0 0 0 0,0 1 0 0 0,0-1 0 0 0,-1 0 0 0 0,1 0 0 0 0,0 0 0 0 0,0 0 1 0 0,0 1-1 0 0,1-1 0 0 0,-1 0 0 0 0,0 0 0 0 0,0 0 0 0 0,0 1 0 0 0,1-1 0 0 0,-1 0 0 0 0,0 0 1 0 0,1 0-1 0 0,7-19 0 0 0,2-12 961 0 0,-33 61-972 0 0,16-12-392 0 0,-11 17-2931 0 0,0-19-2318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8:02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3264 0 0,'0'0'9632'0'0,"12"11"-7495"0"0,6 76 2401 0 0,-14-57-5960 0 0,-3-2-3716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8:04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3312 0 0,'0'0'10217'0'0,"38"-5"-5511"0"0,-23 3-4328 0 0,0 0 1 0 0,-1 0-1 0 0,1 2 1 0 0,0-1-1 0 0,0 2 1 0 0,0 0-1 0 0,0 1 1 0 0,15 4-1 0 0,32 2-70 0 0,326 1 100 0 0,-78-6-467 0 0,162 5 48 0 0,-338 2 479 0 0,-108-7-423 0 0,-4 2-14 0 0,-17-3-32 0 0,0 0 0 0 0,0-1 0 0 0,1 0 0 0 0,-1 0 0 0 0,1 0 1 0 0,6-1-1 0 0,-9-7 3151 0 0,-10-24-2530 0 0,-2-13-777 0 0,9 44 161 0 0,-5 41-400 0 0,5-38 449 0 0,0 22-166 0 0,0-25 127 0 0,0 0 0 0 0,0 1-1 0 0,0-1 1 0 0,0 0 0 0 0,0 1 0 0 0,0-1 0 0 0,-1 0-1 0 0,1 1 1 0 0,0-1 0 0 0,0 0 0 0 0,0 0 0 0 0,0 1-1 0 0,0-1 1 0 0,0 0 0 0 0,0 1 0 0 0,0-1 0 0 0,0 0-1 0 0,1 1 1 0 0,-1-1 0 0 0,0 0 0 0 0,0 1 0 0 0,0-1 0 0 0,0 0-1 0 0,0 1 1 0 0,1-1 0 0 0,-1 0 0 0 0,0 0 0 0 0,0 1-1 0 0,0-1 1 0 0,1 0 0 0 0,-1 0 0 0 0,0 0 0 0 0,0 1-1 0 0,1-1 1 0 0,-1 0 0 0 0,0 0 0 0 0,0 0 0 0 0,1 0-1 0 0,-1 1 1 0 0,0-1 0 0 0,1 0 0 0 0,-1 0 0 0 0,0 0-1 0 0,1 0 1 0 0,-1 0 0 0 0,0 0 0 0 0,0 0 0 0 0,1 0-1 0 0,8-20 233 0 0,-12 12-89 0 0,-9 14-296 0 0,3 1-192 0 0,1-1-1 0 0,-1 0 1 0 0,1-1-1 0 0,-1 0 0 0 0,-1 0 1 0 0,-10 4-1 0 0,-22 0-3985 0 0,-32-6-9906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1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 2784 0 0,'-8'-10'15064'0'0,"44"10"-13328"0"0,80-1-212 0 0,211 27 1 0 0,-321-24-2109 0 0,-10-2 261 0 0,-19 0-1940 0 0,5-1-3891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1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43 380 0 0,'0'0'3792'0'0,"-28"-10"9704"0"0,129 0-10827 0 0,-21 0-1957 0 0,130-2 242 0 0,-209 12-846 0 0,-11 0-7720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17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1176 0 0,'0'0'14645'0'0,"33"2"-11264"0"0,247-22-48 0 0,-280 20-3347 0 0,8-25-2078 0 0,9 10-441 0 0,-4 6-3595 0 0,-5 5 597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49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3 820 0 0,'12'-2'25194'0'0,"-13"69"-24704"0"0,-1-28-348 0 0,5 56 0 0 0,1-52-37 0 0,-1-14-1 0 0,9 48 1 0 0,-12-75-14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5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82 403 2916 0 0,'0'0'11036'0'0,"-22"-2"-1784"0"0,26-3-8942 0 0,5-6-128 0 0,0 0-1 0 0,1 1 1 0 0,1 0 0 0 0,19-15-1 0 0,1 2-90 0 0,-22 15 163 0 0,0 1 0 0 0,1 0 0 0 0,0 0 0 0 0,17-7 0 0 0,-25 13-236 0 0,1-1 0 0 0,-1 1 0 0 0,1 0 0 0 0,0 0 0 0 0,-1 1 0 0 0,1-1 1 0 0,0 0-1 0 0,0 1 0 0 0,0 0 0 0 0,0 0 0 0 0,0 0 0 0 0,-1 0 0 0 0,1 0 0 0 0,0 0 0 0 0,0 1 0 0 0,0-1 0 0 0,0 1 0 0 0,-1 0 0 0 0,1 0 0 0 0,0 0 1 0 0,-1 0-1 0 0,1 0 0 0 0,-1 1 0 0 0,1-1 0 0 0,-1 1 0 0 0,0 0 0 0 0,1 0 0 0 0,-1 0 0 0 0,0 0 0 0 0,0 0 0 0 0,0 0 0 0 0,-1 0 0 0 0,1 0 0 0 0,-1 1 1 0 0,1-1-1 0 0,-1 1 0 0 0,1-1 0 0 0,-1 1 0 0 0,0 0 0 0 0,-1-1 0 0 0,1 1 0 0 0,1 5 0 0 0,2 13 206 0 0,0 0 0 0 0,-1 0 0 0 0,-2 0 0 0 0,0 33 0 0 0,-1-43-169 0 0,-10 40-86 0 0,10-51 18 0 0,-1-2 22 0 0,1 1 4 0 0,0-1 1 0 0,-1 0-1 0 0,1 0 1 0 0,0 0-1 0 0,0 0 1 0 0,0 0-1 0 0,0 0 0 0 0,1 0 1 0 0,-1 0-1 0 0,1 1 1 0 0,-1-1-1 0 0,1 0 1 0 0,0-2-1 0 0,-1 4-12 0 0,2-8 17 0 0,0 0 0 0 0,-1 0 0 0 0,-1 0 0 0 0,1 0 1 0 0,-1 0-1 0 0,0 0 0 0 0,-1 0 0 0 0,0 0 0 0 0,0 0 0 0 0,-1 0 0 0 0,-4-12 0 0 0,3 15-26 0 0,1 1 0 0 0,-2 0 0 0 0,1-1 0 0 0,0 1 0 0 0,-1 0 0 0 0,0 1 0 0 0,0-1 0 0 0,0 1 0 0 0,0 0 0 0 0,0 0 0 0 0,-1 0 0 0 0,0 0 0 0 0,1 1 0 0 0,-1 0 0 0 0,0 0 0 0 0,0 0 0 0 0,0 0 0 0 0,0 1 0 0 0,-6-1 0 0 0,4 0-2 0 0,-1 0 0 0 0,1 0 0 0 0,0 1-1 0 0,-1 0 1 0 0,1 1 0 0 0,-1 0 0 0 0,1 0 0 0 0,-1 0 0 0 0,1 1 0 0 0,-14 3 0 0 0,17-2-4 0 0,0-1 0 0 0,0 1-1 0 0,0 0 1 0 0,0 0 0 0 0,1 0 0 0 0,-1 1 0 0 0,1 0 0 0 0,0-1 0 0 0,0 1 0 0 0,0 0 0 0 0,0 0-1 0 0,0 1 1 0 0,1-1 0 0 0,-1 0 0 0 0,1 1 0 0 0,0 0 0 0 0,0-1 0 0 0,0 1 0 0 0,0 0 0 0 0,-1 8 0 0 0,2-10 10 0 0,-5 15-22 0 0,1 1-1 0 0,0 0 0 0 0,1 0 1 0 0,1 1-1 0 0,-1 26 304 0 0,4-81 29 0 0,1-41-343 0 0,1 26 41 0 0,-2 1-1 0 0,-3 0 1 0 0,-15-88 0 0 0,5 98 36 0 0,9 32-35 0 0,1-1 0 0 0,1 1 0 0 0,-1 0 0 0 0,2-1 0 0 0,-1 1 0 0 0,0-15 0 0 0,2 23-44 0 0,-3 25-279 0 0,16 297 348 0 0,-4-260 14 0 0,0 20 18 0 0,-9-82-68 0 0,0 0-13 0 0,2 0 15 0 0,-2 0 47 0 0,38-43 29 0 0,-6 3-19 0 0,-23 28-64 0 0,0 1 0 0 0,0 0 1 0 0,22-19-1 0 0,-27 26-1 0 0,1 1 1 0 0,0 0-1 0 0,-1 0 1 0 0,2 1-1 0 0,-1-1 1 0 0,0 1-1 0 0,0 0 0 0 0,1 1 1 0 0,-1-1-1 0 0,1 1 1 0 0,-1 0-1 0 0,1 1 1 0 0,10-1-1 0 0,-13 1 13 0 0,0-1-1 0 0,0 1 1 0 0,0 0-1 0 0,0 1 1 0 0,0-1-1 0 0,0 0 1 0 0,-1 1-1 0 0,1 0 1 0 0,0-1-1 0 0,0 1 1 0 0,-1 0-1 0 0,1 1 1 0 0,0-1-1 0 0,-1 0 1 0 0,1 1-1 0 0,3 2 1 0 0,-4-1 15 0 0,0 0 0 0 0,-1 0 0 0 0,1 0 0 0 0,-1-1 0 0 0,0 1 0 0 0,0 0 0 0 0,0 1 0 0 0,0-1 0 0 0,0 0 0 0 0,-1 0 0 0 0,1 0 0 0 0,-1 0 0 0 0,0 1 0 0 0,0-1 1 0 0,-1 3-1 0 0,2 18-62 0 0,0-16-178 0 0,-1 1 1 0 0,0-1-1 0 0,0 1 0 0 0,-1-1 1 0 0,0 1-1 0 0,0-1 0 0 0,-3 10 1 0 0,0-16-2206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52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5613 0 0,'0'0'11417'0'0,"8"-2"-5365"0"0,-3 77-4912 0 0,10-143 727 0 0,-10-5-1734 0 0,-5 72-64 0 0,0 21-311 0 0,0 93 335 0 0,0-214 521 0 0,-8 152-1 0 0,8-51-637 0 0,-2 26-9793 0 0,2-16 1823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7:52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4500 0 0,'0'0'13086'0'0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09:53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1183 300 0 0,'0'0'7891'0'0,"8"-1"-7375"0"0,24-2 1055 0 0,58 3-1 0 0,79 12-116 0 0,215-12-1 0 0,-183-13-649 0 0,282 17 1 0 0,-335 5-737 0 0,-82-8-14 0 0,-1 3-1 0 0,0 3 0 0 0,0 3 1 0 0,89 25-1 0 0,-61-11 16 0 0,-71-20-41 0 0,-1 1 1 0 0,0 0-1 0 0,0 2 0 0 0,-1 0 1 0 0,31 17-1 0 0,-40-17-20 0 0,-1 1 0 0 0,-1 0 0 0 0,0 0 0 0 0,0 1 0 0 0,-1 1 0 0 0,0-1 0 0 0,10 16 0 0 0,-3-1 13 0 0,-2-1-1 0 0,15 35 0 0 0,-4 19 125 0 0,-21-62-164 0 0,0-1 0 0 0,2 1 0 0 0,0-1 0 0 0,1 0 0 0 0,12 23 0 0 0,1 8 122 0 0,-9-16-124 0 0,-9-28 7 0 0,0 1-1 0 0,1-1 0 0 0,-1 0 0 0 0,1 1 1 0 0,-1-1-1 0 0,1 0 0 0 0,-1 0 1 0 0,1 0-1 0 0,-1 0 0 0 0,1 0 0 0 0,0 0 1 0 0,0 0-1 0 0,0-1 0 0 0,-1 1 1 0 0,1-1-1 0 0,0 1 0 0 0,0-1 0 0 0,0 0 1 0 0,0 0-1 0 0,0 1 0 0 0,2-2 1 0 0,53 1 69 0 0,-37-1-70 0 0,38 3-26 0 0,85 17 1 0 0,15 0 83 0 0,434-14 631 0 0,-316-8-505 0 0,517-11-33 0 0,-297 0 117 0 0,-421 12-73 0 0,-22 1 92 0 0,1-2-1 0 0,67-13 1 0 0,-110 14-311 0 0,-6 1 56 0 0,1 0 0 0 0,-1 0 0 0 0,0 0 0 0 0,0-1 0 0 0,0 0 0 0 0,0 0 0 0 0,0 0 0 0 0,5-4 0 0 0,-8 4 1 0 0,0 0 0 0 0,0 0 1 0 0,-1-1-1 0 0,1 1 0 0 0,0-1 0 0 0,-1 1 0 0 0,1-1 0 0 0,-1 0 0 0 0,0 0 0 0 0,0 0 0 0 0,0 0 0 0 0,0 1 0 0 0,-1-1 0 0 0,1 0 0 0 0,-1 0 0 0 0,0-6 0 0 0,33-980 1580 0 0,-33 833-1576 0 0,-10-308-39 0 0,10 452 1 0 0,0 5 21 0 0,1 1 0 0 0,-2-1 0 0 0,1 0 0 0 0,-1 0 0 0 0,0 1 0 0 0,0-1 0 0 0,-3-7-1 0 0,3 12-3 0 0,0 1-1 0 0,0-1 0 0 0,0 0 1 0 0,-1 0-1 0 0,1 1 0 0 0,0-1 0 0 0,-1 0 1 0 0,1 1-1 0 0,-1 0 0 0 0,0-1 1 0 0,1 1-1 0 0,-1 0 0 0 0,0 0 0 0 0,0 0 1 0 0,0 0-1 0 0,0 0 0 0 0,0 0 0 0 0,0 0 1 0 0,0 1-1 0 0,0-1 0 0 0,0 1 1 0 0,-1 0-1 0 0,1-1 0 0 0,0 1 0 0 0,0 0 1 0 0,0 0-1 0 0,-3 1 0 0 0,-24 1-63 0 0,0 2 0 0 0,0 1-1 0 0,0 1 1 0 0,-54 19 0 0 0,-28 7-1185 0 0,104-31 1000 0 0,-35 6-637 0 0,9-8-2541 0 0,3-4-3007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26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1 300 3896 0 0,'0'0'11480'0'0,"2"-12"-10763"0"0,61-182 1749 0 0,-59 182-2439 0 0,-1 1 1 0 0,0-1-1 0 0,0 0 1 0 0,-2-1-1 0 0,1-21 1 0 0,-17 67-120 0 0,10-10-265 0 0,0 1 0 0 0,2 0 0 0 0,0 0 0 0 0,2 0 0 0 0,1 0 0 0 0,4 37 0 0 0,-4-29-6162 0 0,0-23 1165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8:06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2936 0 0,'5'-8'21037'0'0,"-3"43"-20532"0"0,2 0-1 0 0,14 59 1 0 0,-11-60-412 0 0,-1-1 0 0 0,3 62 886 0 0,-9-101-945 0 0,1-1 0 0 0,-1 1 0 0 0,1 0 0 0 0,0-1-1 0 0,0 1 1 0 0,1 0 0 0 0,0 0 0 0 0,0-1 0 0 0,5-8 0 0 0,30-52-155 0 0,-34 62 108 0 0,0-1-1 0 0,1 0 0 0 0,0 1 0 0 0,0 0 0 0 0,1 0 0 0 0,-1 0 1 0 0,1 0-1 0 0,0 1 0 0 0,0-1 0 0 0,1 2 0 0 0,-1-1 0 0 0,11-5 0 0 0,-14 8 6 0 0,0 0 0 0 0,1 0 0 0 0,-1 0 0 0 0,1 0 0 0 0,0 1-1 0 0,-1-1 1 0 0,1 1 0 0 0,-1 0 0 0 0,1-1 0 0 0,0 1-1 0 0,-1 0 1 0 0,1 1 0 0 0,0-1 0 0 0,-1 0 0 0 0,1 1 0 0 0,0-1-1 0 0,-1 1 1 0 0,1 0 0 0 0,-1 0 0 0 0,1 0 0 0 0,-1 0 0 0 0,0 1-1 0 0,4 1 1 0 0,-3 1 29 0 0,1-1 0 0 0,-1 1-1 0 0,0 0 1 0 0,0-1 0 0 0,-1 2 0 0 0,1-1-1 0 0,-1 0 1 0 0,0 0 0 0 0,0 1 0 0 0,0-1-1 0 0,-1 1 1 0 0,2 5 0 0 0,1 10 97 0 0,-1 0 0 0 0,-1 0 0 0 0,0 0 0 0 0,-2 0 0 0 0,-2 26 1 0 0,-10 28 10 0 0,12-73 88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8:07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68 3088 0 0,'0'0'13404'0'0,"-1"-2"-13095"0"0,0 1 0 0 0,0 0 0 0 0,1-1 0 0 0,-1 1 0 0 0,0 0 0 0 0,1-1 0 0 0,0 1 0 0 0,-1-1 0 0 0,1 1 0 0 0,0-1 0 0 0,-1 1 0 0 0,1-1 1 0 0,0-2-1 0 0,4 0-194 0 0,0 0 0 0 0,-1 1 1 0 0,2-1-1 0 0,-1 1 0 0 0,0 0 0 0 0,1 0 1 0 0,-1 0-1 0 0,1 0 0 0 0,0 1 1 0 0,0 0-1 0 0,0 0 0 0 0,0 0 1 0 0,0 0-1 0 0,0 1 0 0 0,1 0 1 0 0,-1 0-1 0 0,0 0 0 0 0,1 1 1 0 0,-1 0-1 0 0,6 0 0 0 0,-10 1-77 0 0,0-1-1 0 0,0 1 1 0 0,0-1-1 0 0,0 1 1 0 0,0 0 0 0 0,0-1-1 0 0,-1 1 1 0 0,1 0-1 0 0,0-1 1 0 0,0 1 0 0 0,-1 0-1 0 0,1 0 1 0 0,0 0-1 0 0,-1 0 1 0 0,1 0-1 0 0,-1-1 1 0 0,1 1 0 0 0,-1 0-1 0 0,1 0 1 0 0,-1 1-1 0 0,0-1 1 0 0,1 0 0 0 0,-1 0-1 0 0,0 0 1 0 0,0 0-1 0 0,0 0 1 0 0,0 0-1 0 0,0 0 1 0 0,0 0 0 0 0,0 0-1 0 0,0 0 1 0 0,-1 0-1 0 0,1 0 1 0 0,0 0 0 0 0,-1 0-1 0 0,1 0 1 0 0,0 0-1 0 0,-1 0 1 0 0,0 2-1 0 0,-19 40 582 0 0,6-24-489 0 0,-1 0 0 0 0,0-2 0 0 0,-1 0 0 0 0,-1 0 0 0 0,-22 16 0 0 0,38-33 96 0 0,15-1 54 0 0,0 0 0 0 0,0-2 0 0 0,0 0 0 0 0,0 0 0 0 0,-1-1 1 0 0,21-10-1 0 0,-21 9-210 0 0,1 0 1 0 0,-1 0-1 0 0,0 1 1 0 0,1 1-1 0 0,0 0 1 0 0,23-1 0 0 0,-37 4-97 0 0,0 0 0 0 0,0 0 0 0 0,1 0 0 0 0,-1 0 0 0 0,0 0 1 0 0,1 0-1 0 0,-1 0 0 0 0,0 0 0 0 0,1 0 0 0 0,-1 0 0 0 0,0 0 1 0 0,0 0-1 0 0,1 0 0 0 0,-1 1 0 0 0,0-1 0 0 0,1 0 0 0 0,-1 0 1 0 0,0 0-1 0 0,0 0 0 0 0,1 1 0 0 0,-1-1 0 0 0,0 0 0 0 0,0 0 1 0 0,0 0-1 0 0,1 1 0 0 0,-1-1 0 0 0,0 0 0 0 0,0 0 0 0 0,0 1 1 0 0,0-1-1 0 0,0 0 0 0 0,1 1 0 0 0,-1-1 0 0 0,0 0 0 0 0,0 0 1 0 0,0 1-1 0 0,0-1 0 0 0,0 0 0 0 0,0 1 0 0 0,0-1 0 0 0,0 0 1 0 0,0 1-1 0 0,-7 17-820 0 0,-14 12-2242 0 0,4-15-3159 0 0,-13 1-6052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8:18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1 248 0 0,'0'0'3149'0'0,"-1"14"-1933"0"0,1 47 164 0 0,1 3 1693 0 0,-11 96 1 0 0,9-155-2944 0 0,0 13 224 0 0,18-16-304 0 0,-5-2 43 0 0,74 4-43 0 0,98 18 1 0 0,-80-8-27 0 0,-14-2 24 0 0,327 23-56 0 0,-411-35 108 0 0,0 0-1 0 0,0-1 1 0 0,0 1 0 0 0,0-1 0 0 0,-1 0 0 0 0,1-1-1 0 0,0 1 1 0 0,0-1 0 0 0,-1-1 0 0 0,1 1 0 0 0,5-4-1 0 0,-9 5 9 0 0,-1 0 1 0 0,1-1-1 0 0,-1 1 0 0 0,1-1 0 0 0,-1 1 0 0 0,1-1 1 0 0,-1 0-1 0 0,0 1 0 0 0,0-1 0 0 0,0 0 0 0 0,0 0 0 0 0,0 0 1 0 0,0 0-1 0 0,-1 0 0 0 0,1 0 0 0 0,-1 0 0 0 0,1 0 1 0 0,-1 0-1 0 0,0 0 0 0 0,1-1 0 0 0,-1 1 0 0 0,0 0 0 0 0,-1 0 1 0 0,1 0-1 0 0,0 0 0 0 0,-1 0 0 0 0,1 0 0 0 0,-1 0 1 0 0,1 0-1 0 0,-1 0 0 0 0,0 0 0 0 0,0 0 0 0 0,0 0 0 0 0,-1-2 1 0 0,-5-7 152 0 0,0-1-1 0 0,-1 1 1 0 0,0 1 0 0 0,-15-17 0 0 0,17 22-258 0 0,0 0 0 0 0,1-1 0 0 0,-1 0 0 0 0,1 0 0 0 0,1-1 0 0 0,-1 1 0 0 0,1-1 1 0 0,1 0-1 0 0,-1 0 0 0 0,1 0 0 0 0,0-1 0 0 0,1 1 0 0 0,-1-1 0 0 0,1 0 0 0 0,-1-12 0 0 0,3 15-22 0 0,1-17-40 0 0,-2 21 55 0 0,1 1 0 0 0,0-1-1 0 0,0 1 1 0 0,1-1 0 0 0,-1 0 0 0 0,0 1 0 0 0,0-1 0 0 0,0 1-1 0 0,0-1 1 0 0,0 1 0 0 0,1-1 0 0 0,-1 1 0 0 0,0-1-1 0 0,0 1 1 0 0,1 0 0 0 0,-1-1 0 0 0,0 1 0 0 0,1-1-1 0 0,-1 1 1 0 0,0 0 0 0 0,1-1 0 0 0,-1 1 0 0 0,1 0 0 0 0,-1-1-1 0 0,0 1 1 0 0,1 0 0 0 0,-1 0 0 0 0,1-1 0 0 0,-1 1-1 0 0,1 0 1 0 0,0 0 0 0 0,-1 31-667 0 0,-1 28-2217 0 0,-8-4-2453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8:20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77 1852 0 0,'0'0'10770'0'0,"-4"-3"-9944"0"0,-2-2-357 0 0,-41-25 4339 0 0,46 29-4698 0 0,0 0 0 0 0,-1 0 0 0 0,1 0 0 0 0,-1 1 1 0 0,1-1-1 0 0,-1 1 0 0 0,1-1 0 0 0,-1 1 1 0 0,1-1-1 0 0,-1 1 0 0 0,0 0 0 0 0,1 0 1 0 0,-1 0-1 0 0,1 0 0 0 0,-1 0 0 0 0,0 0 1 0 0,1 0-1 0 0,-1 1 0 0 0,1-1 0 0 0,-1 1 1 0 0,0-1-1 0 0,1 1 0 0 0,-1-1 0 0 0,1 1 1 0 0,0 0-1 0 0,-1 0 0 0 0,1-1 0 0 0,-1 1 1 0 0,1 0-1 0 0,-2 2 0 0 0,-2 5-94 0 0,1-1-1 0 0,0 1 1 0 0,0 0 0 0 0,1 0-1 0 0,0 0 1 0 0,0 1 0 0 0,1-1-1 0 0,0 1 1 0 0,1-1 0 0 0,-1 1-1 0 0,2 0 1 0 0,-1 14 0 0 0,1-18-6 0 0,0 0 1 0 0,1 1-1 0 0,-1-1 1 0 0,1 0-1 0 0,0 0 1 0 0,0 0-1 0 0,0 0 1 0 0,1 0-1 0 0,0 0 1 0 0,0 0 0 0 0,0 0-1 0 0,1-1 1 0 0,-1 1-1 0 0,1-1 1 0 0,0 0-1 0 0,1 0 1 0 0,-1 0-1 0 0,1 0 1 0 0,-1 0-1 0 0,1-1 1 0 0,0 1 0 0 0,5 2-1 0 0,-1-2 47 0 0,0-1 0 0 0,0 0-1 0 0,0 0 1 0 0,1-1 0 0 0,-1 0 0 0 0,1 0 0 0 0,-1-1-1 0 0,1 0 1 0 0,-1-1 0 0 0,1 0 0 0 0,0 0-1 0 0,-1-1 1 0 0,1 0 0 0 0,-1 0 0 0 0,1-1 0 0 0,-1 0-1 0 0,0-1 1 0 0,0 1 0 0 0,12-7 0 0 0,-14 6-26 0 0,0 0 0 0 0,0-1-1 0 0,0 0 1 0 0,0 0 0 0 0,0-1 0 0 0,-1 1 0 0 0,0-1 0 0 0,0 0 0 0 0,0-1 0 0 0,-1 1 0 0 0,0-1 0 0 0,0 0 0 0 0,0 0 0 0 0,-1 0 0 0 0,0 0 0 0 0,0-1-1 0 0,0 1 1 0 0,-1-1 0 0 0,0 0 0 0 0,0 0 0 0 0,-1 0 0 0 0,0 0 0 0 0,0 0 0 0 0,0-7 0 0 0,-1 9 40 0 0,0 0 0 0 0,0 0 0 0 0,0 0 0 0 0,0 1 0 0 0,-1-1 0 0 0,0 0 0 0 0,0 0 0 0 0,0 0 0 0 0,-1 1 0 0 0,0-1 0 0 0,0 0 0 0 0,0 1 0 0 0,0 0 0 0 0,-1-1 0 0 0,1 1 0 0 0,-1 0 0 0 0,0 0 0 0 0,0 1 0 0 0,-1-1 0 0 0,1 1 0 0 0,-1-1 0 0 0,0 1 0 0 0,0 0 0 0 0,0 0 0 0 0,0 1 0 0 0,0-1 0 0 0,-1 1 0 0 0,1 0 0 0 0,-1 0 0 0 0,1 1 0 0 0,-1-1 0 0 0,0 1 0 0 0,0 0 0 0 0,0 0-1 0 0,-9 0 1 0 0,5 1-64 0 0,-1 0 0 0 0,0 0 0 0 0,0 1 0 0 0,0 0 0 0 0,0 1 0 0 0,0 0 0 0 0,1 1 0 0 0,-15 5 0 0 0,19-6-43 0 0,0 0 0 0 0,0 0 0 0 0,0 1 0 0 0,0 0 0 0 0,0 0 0 0 0,1 0 0 0 0,-1 1 1 0 0,1 0-1 0 0,0 0 0 0 0,0 0 0 0 0,0 0 0 0 0,1 0 0 0 0,-1 1 0 0 0,1-1 0 0 0,0 1 0 0 0,-3 8 0 0 0,5-11-69 0 0,0 0-1 0 0,1 0 0 0 0,-1 1 0 0 0,0-1 0 0 0,1 1 0 0 0,0-1 0 0 0,0 0 0 0 0,-1 1 0 0 0,1-1 1 0 0,1 1-1 0 0,-1-1 0 0 0,0 1 0 0 0,1-1 0 0 0,-1 0 0 0 0,1 1 0 0 0,0-1 0 0 0,-1 0 1 0 0,1 1-1 0 0,1-1 0 0 0,-1 0 0 0 0,2 3 0 0 0,26 21-6028 0 0,-11-15-254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8:21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85 2948 0 0,'0'0'14676'0'0,"-1"-9"-13564"0"0,-3-27-116 0 0,4 35-955 0 0,0 1 0 0 0,0 0 0 0 0,0-1 0 0 0,0 1 0 0 0,0 0 0 0 0,0-1 0 0 0,0 1 0 0 0,0-1 0 0 0,0 1 0 0 0,0 0 0 0 0,-1-1 0 0 0,1 1 0 0 0,0 0 0 0 0,0-1 0 0 0,0 1 0 0 0,0 0 0 0 0,-1-1 0 0 0,1 1-1 0 0,0 0 1 0 0,0-1 0 0 0,-1 1 0 0 0,1 0 0 0 0,0 0 0 0 0,-1-1 0 0 0,1 1 0 0 0,0 0 0 0 0,-1 0 0 0 0,1 0 0 0 0,0 0 0 0 0,-1-1 0 0 0,1 1 0 0 0,0 0 0 0 0,-1 0 0 0 0,1 0 0 0 0,0 0 0 0 0,-1 0 0 0 0,1 0-1 0 0,-1 0 1 0 0,1 0 0 0 0,0 0 0 0 0,-1 0 0 0 0,1 0 0 0 0,0 0 0 0 0,-1 0 0 0 0,1 0 0 0 0,-1 0 0 0 0,1 0 0 0 0,0 1 0 0 0,-1-1 0 0 0,1 0 0 0 0,0 0 0 0 0,-1 0 0 0 0,1 0 0 0 0,0 1 0 0 0,-1-1 0 0 0,1 0 0 0 0,0 1-1 0 0,0-1 1 0 0,-1 0 0 0 0,1 0 0 0 0,0 1 0 0 0,0-1 0 0 0,-15 16 132 0 0,11-7-127 0 0,-1 0 0 0 0,1 0 0 0 0,1 1 0 0 0,0 0 0 0 0,0-1 0 0 0,1 1 0 0 0,0 0 0 0 0,1 1 0 0 0,0-1-1 0 0,1 0 1 0 0,1 19 0 0 0,-1-24-30 0 0,1 0 0 0 0,0 1 0 0 0,0-1-1 0 0,0 0 1 0 0,1 0 0 0 0,0 1 0 0 0,0-1-1 0 0,0-1 1 0 0,1 1 0 0 0,4 7 0 0 0,-5-9-10 0 0,1-1 0 0 0,-1 1 0 0 0,0-1 0 0 0,1 0 0 0 0,-1 0 1 0 0,1 0-1 0 0,0 0 0 0 0,0-1 0 0 0,-1 1 0 0 0,1-1 0 0 0,0 1 1 0 0,1-1-1 0 0,-1 0 0 0 0,0 0 0 0 0,0-1 0 0 0,0 1 0 0 0,0 0 1 0 0,6-1-1 0 0,1 0 67 0 0,0-1 1 0 0,0 0-1 0 0,0-1 0 0 0,0 0 1 0 0,0 0-1 0 0,0-1 1 0 0,0 0-1 0 0,-1-1 0 0 0,1 0 1 0 0,-1-1-1 0 0,0 0 1 0 0,-1 0-1 0 0,1-1 0 0 0,13-12 1 0 0,-16 14 10 0 0,0-1 0 0 0,-1 0 0 0 0,0-1 1 0 0,0 1-1 0 0,-1-1 0 0 0,0 0 0 0 0,0 0 0 0 0,0 0 1 0 0,0-1-1 0 0,-1 1 0 0 0,0-1 0 0 0,-1 0 0 0 0,1 0 1 0 0,-1 0-1 0 0,-1 0 0 0 0,1 0 0 0 0,-1 0 1 0 0,-1-1-1 0 0,1 1 0 0 0,-1 0 0 0 0,-1-12 0 0 0,0 16-65 0 0,1 0-1 0 0,-1 0 1 0 0,1 0-1 0 0,-1 0 0 0 0,0 0 1 0 0,0 0-1 0 0,-1 0 1 0 0,1 1-1 0 0,-1-1 0 0 0,1 0 1 0 0,-1 1-1 0 0,0-1 0 0 0,0 1 1 0 0,0-1-1 0 0,0 1 1 0 0,0 0-1 0 0,0 0 0 0 0,-1 0 1 0 0,1 0-1 0 0,-1 1 1 0 0,-3-3-1 0 0,2 3-7 0 0,-1-1 1 0 0,0 1-1 0 0,1 0 1 0 0,-1 0-1 0 0,0 0 1 0 0,0 1-1 0 0,0 0 0 0 0,0 0 1 0 0,0 0-1 0 0,0 0 1 0 0,0 1-1 0 0,-5 1 1 0 0,-4 1-54 0 0,1 1 0 0 0,-1 1 0 0 0,1 0 0 0 0,0 0 0 0 0,1 1 0 0 0,-1 1 0 0 0,1 1 0 0 0,-14 10 0 0 0,23-15-57 0 0,0 0 0 0 0,0 0 0 0 0,0 0-1 0 0,1 0 1 0 0,-1 1 0 0 0,1-1-1 0 0,0 1 1 0 0,0-1 0 0 0,0 1-1 0 0,1 0 1 0 0,-3 6 0 0 0,3 17-2477 0 0,1-25 2028 0 0,1 0 0 0 0,-1 0 0 0 0,1-1 0 0 0,0 1 0 0 0,-1 0-1 0 0,1 0 1 0 0,0 0 0 0 0,0-1 0 0 0,0 1 0 0 0,1-1 0 0 0,-1 1 0 0 0,2 1 0 0 0,9 6-7867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8:22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38 4832 0 0,'0'0'16113'0'0,"-3"-1"-15797"0"0,2 0-310 0 0,0 1 1 0 0,0 0-1 0 0,0-1 0 0 0,-1 1 0 0 0,1 0 0 0 0,0 0 0 0 0,0 0 0 0 0,0 0 0 0 0,0 0 1 0 0,0 0-1 0 0,0 0 0 0 0,-1 0 0 0 0,1 0 0 0 0,0 0 0 0 0,0 1 0 0 0,0-1 1 0 0,0 0-1 0 0,0 1 0 0 0,0-1 0 0 0,0 1 0 0 0,0-1 0 0 0,0 1 0 0 0,0 0 0 0 0,0-1 1 0 0,0 1-1 0 0,1 0 0 0 0,-1 0 0 0 0,0-1 0 0 0,-1 3 0 0 0,-2 2 48 0 0,1 0-1 0 0,0 0 1 0 0,-1 0 0 0 0,2 1-1 0 0,-1-1 1 0 0,-3 10-1 0 0,3-6-27 0 0,0 0 0 0 0,1 0 0 0 0,0 0 0 0 0,0 0 0 0 0,1 0 0 0 0,0 1 0 0 0,1-1 0 0 0,0 1 0 0 0,1 11 0 0 0,0-19-19 0 0,0 0 0 0 0,0-1-1 0 0,0 1 1 0 0,0-1 0 0 0,1 1 0 0 0,-1-1-1 0 0,0 0 1 0 0,1 1 0 0 0,-1-1 0 0 0,1 0-1 0 0,-1 0 1 0 0,1 0 0 0 0,0 0 0 0 0,-1 0 0 0 0,1-1-1 0 0,0 1 1 0 0,0 0 0 0 0,0-1 0 0 0,-1 1-1 0 0,1-1 1 0 0,0 0 0 0 0,0 1 0 0 0,0-1-1 0 0,0 0 1 0 0,0 0 0 0 0,0 0 0 0 0,-1-1 0 0 0,1 1-1 0 0,0 0 1 0 0,0-1 0 0 0,3-1 0 0 0,6 0 197 0 0,-1 0-1 0 0,0-1 1 0 0,1 0 0 0 0,11-7 0 0 0,-9 4 31 0 0,1 0-84 0 0,-1 0-1 0 0,1-1 1 0 0,-2 0 0 0 0,1-1-1 0 0,-1 0 1 0 0,0-1 0 0 0,-1 0-1 0 0,0-1 1 0 0,14-17 0 0 0,-25 26-73 0 0,0 0 1 0 0,1-1-1 0 0,-1 1 1 0 0,0 0-1 0 0,0 0 1 0 0,0-1-1 0 0,0 1 1 0 0,0 0-1 0 0,0-1 1 0 0,-1 1 0 0 0,1 0-1 0 0,0-1 1 0 0,-1 1-1 0 0,1 0 1 0 0,-1 0-1 0 0,1-1 1 0 0,-1 1-1 0 0,1 0 1 0 0,-1 0-1 0 0,0 0 1 0 0,0 0-1 0 0,0 0 1 0 0,1 0-1 0 0,-1 0 1 0 0,0 0 0 0 0,0 0-1 0 0,-3-1 1 0 0,-28-22-78 0 0,21 18-18 0 0,0 1 0 0 0,0 0 1 0 0,0 1-1 0 0,-1 1 0 0 0,1 0 1 0 0,-1 0-1 0 0,0 1 0 0 0,0 0 0 0 0,1 1 1 0 0,-1 1-1 0 0,0 0 0 0 0,-20 2 0 0 0,30-1-54 0 0,0 0-1 0 0,0 0 0 0 0,0-1 0 0 0,0 1 1 0 0,0 1-1 0 0,0-1 0 0 0,0 0 0 0 0,0 0 1 0 0,0 1-1 0 0,1-1 0 0 0,-1 1 0 0 0,1-1 1 0 0,-1 1-1 0 0,1 0 0 0 0,0-1 0 0 0,-1 1 1 0 0,1 0-1 0 0,0 0 0 0 0,0 0 0 0 0,0 0 1 0 0,0 0-1 0 0,0 3 0 0 0,0 12-2751 0 0,9 2-3304 0 0,6-2-3272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4:1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8 312 0 0,'0'0'11402'0'0,"2"-1"-10978"0"0,8 0 7266 0 0,-10 43-7593 0 0,2 0 1 0 0,2 1-1 0 0,10 43 1 0 0,-9-67 42 0 0,-2-21 418 0 0,-2-34 343 0 0,-2 20-1167 0 0,2-5 315 0 0,-1 0 0 0 0,-1 0-1 0 0,-1 0 1 0 0,-1 1 0 0 0,-1-1-1 0 0,-12-37 1 0 0,16 58-45 0 0,0 0 0 0 0,0 0 0 0 0,0 1 0 0 0,0-1 0 0 0,0 0 0 0 0,0 0 0 0 0,0 0 0 0 0,0 0 0 0 0,0 0 0 0 0,0 0 0 0 0,0 0 0 0 0,0 0 0 0 0,-1 1 0 0 0,1-1 0 0 0,0 0 0 0 0,0 0 0 0 0,0 0 0 0 0,0 0 0 0 0,0 0 0 0 0,0 0 0 0 0,0 0 1 0 0,0 0-1 0 0,-1 0 0 0 0,1 0 0 0 0,0 0 0 0 0,0 0 0 0 0,0 0 0 0 0,0 0 0 0 0,0 0 0 0 0,0 0 0 0 0,0 0 0 0 0,-1 0 0 0 0,1 0 0 0 0,0 0 0 0 0,0 0 0 0 0,0 0 0 0 0,0 0 0 0 0,0 0 0 0 0,0 0 0 0 0,0 0 0 0 0,-1 0 0 0 0,1 0 0 0 0,0 0 0 0 0,0 0 0 0 0,0-1 0 0 0,0 1 0 0 0,0 0 0 0 0,0 0 0 0 0,0 0 0 0 0,0 0 0 0 0,0 0 0 0 0,0 0 0 0 0,-1 0 0 0 0,1 0 0 0 0,0 0 0 0 0,0-1 0 0 0,0 1 0 0 0,0 0 0 0 0,0 0 0 0 0,0 0 0 0 0,0 0 0 0 0,0 0 0 0 0,0 0 0 0 0,0 0 1 0 0,0-1-1 0 0,-4 18-37 0 0,0 20-42 0 0,3 12 72 0 0,2 0-1 0 0,11 79 1 0 0,-1-37-46 0 0,-11-73 19 0 0,0-14 29 0 0,0 0 0 0 0,0 0-1 0 0,0 0 1 0 0,1 1-1 0 0,0-1 1 0 0,0 0 0 0 0,0 0-1 0 0,0 0 1 0 0,2 4-1 0 0,20-75 905 0 0,-17 56-916 0 0,0 0-1 0 0,0 1 1 0 0,2 0-1 0 0,-1 0 0 0 0,1 1 1 0 0,0 0-1 0 0,12-10 1 0 0,-16 16 10 0 0,0-1 0 0 0,0 1 0 0 0,0 0 0 0 0,1 0 1 0 0,-1 0-1 0 0,1 0 0 0 0,0 1 0 0 0,0 0 0 0 0,0 0 0 0 0,0 0 0 0 0,0 1 1 0 0,0-1-1 0 0,1 1 0 0 0,-1 1 0 0 0,0-1 0 0 0,1 1 0 0 0,-1 0 0 0 0,1 0 1 0 0,5 1-1 0 0,-8 0 33 0 0,0 0 0 0 0,0 0 0 0 0,0 1-1 0 0,0-1 1 0 0,-1 1 0 0 0,1 0 0 0 0,-1 0 0 0 0,1 0 0 0 0,-1 0 0 0 0,0 0 0 0 0,0 0 0 0 0,1 1 0 0 0,-2-1 0 0 0,1 1 0 0 0,0-1 0 0 0,0 1 0 0 0,-1 0-1 0 0,0 0 1 0 0,1-1 0 0 0,-1 1 0 0 0,0 0 0 0 0,0 0 0 0 0,-1 0 0 0 0,1 1 0 0 0,0 3 0 0 0,1 13 180 0 0,0 0-1 0 0,-1-1 1 0 0,-2 21 0 0 0,0-16-282 0 0,-1 43 281 0 0,0-14-231 0 0,2-39-2340 0 0,4-26-7746 0 0,-1 0 2177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4:1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87 1684 0 0,'0'0'16516'0'0,"5"36"-14864"0"0,-5-34-1644 0 0,-1 0 0 0 0,1 0 0 0 0,0 0 0 0 0,0 0 0 0 0,0 0 0 0 0,0 0-1 0 0,0 0 1 0 0,1 0 0 0 0,-1 0 0 0 0,0 0 0 0 0,1-1 0 0 0,0 1 0 0 0,-1 0-1 0 0,1 0 1 0 0,0 0 0 0 0,0-1 0 0 0,0 1 0 0 0,0 0 0 0 0,0-1-1 0 0,0 1 1 0 0,0-1 0 0 0,1 1 0 0 0,-1-1 0 0 0,1 0 0 0 0,-1 0 0 0 0,1 1-1 0 0,-1-1 1 0 0,1 0 0 0 0,0 0 0 0 0,-1 0 0 0 0,1-1 0 0 0,0 1 0 0 0,0 0-1 0 0,0-1 1 0 0,0 1 0 0 0,0-1 0 0 0,0 0 0 0 0,-1 1 0 0 0,1-1-1 0 0,2 0 1 0 0,1-1 81 0 0,0 0-1 0 0,0 0 1 0 0,0 0-1 0 0,0 0 1 0 0,0-1-1 0 0,0 0 1 0 0,-1 0-1 0 0,1 0 1 0 0,-1-1-1 0 0,0 1 1 0 0,0-1-1 0 0,0 0 1 0 0,0-1-1 0 0,6-5 1 0 0,-4 3 18 0 0,0 1-1 0 0,-1-1 1 0 0,0 0 0 0 0,0-1-1 0 0,0 1 1 0 0,-1-1 0 0 0,0 0-1 0 0,0 0 1 0 0,-1 0 0 0 0,0 0-1 0 0,0-1 1 0 0,0 1 0 0 0,-1-1-1 0 0,2-16 1 0 0,-5 23-75 0 0,1 0 1 0 0,-1-1-1 0 0,1 1 0 0 0,-1 0 1 0 0,1 0-1 0 0,-1-1 0 0 0,0 1 1 0 0,0 0-1 0 0,0 0 0 0 0,0 0 1 0 0,0 0-1 0 0,0 0 0 0 0,0 0 1 0 0,0 0-1 0 0,0 1 0 0 0,0-1 1 0 0,0 0-1 0 0,-1 1 0 0 0,1-1 1 0 0,0 0-1 0 0,-1 1 0 0 0,1 0 1 0 0,0-1-1 0 0,-1 1 0 0 0,1 0 0 0 0,0-1 1 0 0,-1 1-1 0 0,1 0 0 0 0,-1 0 1 0 0,1 0-1 0 0,0 0 0 0 0,-3 1 1 0 0,-47 3-6 0 0,37 0 67 0 0,0 0-1 0 0,0 1 1 0 0,-18 9-1 0 0,-15 6-3462 0 0,15-11-5776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4:14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3 153 3452 0 0,'0'0'16195'0'0,"-1"-5"-15835"0"0,1 4-336 0 0,-1 0 0 0 0,1 0 1 0 0,0 0-1 0 0,0 0 0 0 0,0 0 0 0 0,0 0 0 0 0,0 0 0 0 0,0 0 0 0 0,0 0 0 0 0,0 0 1 0 0,0 0-1 0 0,0 0 0 0 0,0 0 0 0 0,1 0 0 0 0,-1 0 0 0 0,0 0 0 0 0,1 0 0 0 0,-1 0 1 0 0,1 0-1 0 0,-1 1 0 0 0,1-1 0 0 0,0 0 0 0 0,-1 0 0 0 0,1 0 0 0 0,0 1 1 0 0,-1-1-1 0 0,1 0 0 0 0,1 0 0 0 0,36-8 1042 0 0,-31 8-1013 0 0,441-61 3655 0 0,-188 14-2269 0 0,-262 50-2298 0 0,-9 14-985 0 0,-3-11-6607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4:20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95 1068 0 0,'0'0'12251'0'0,"-4"-3"-11591"0"0,0 0-198 0 0,-1 0 0 0 0,0 0 0 0 0,0 0 0 0 0,0 1 0 0 0,-1-1 1 0 0,1 1-1 0 0,-1 0 0 0 0,-5 0 0 0 0,20 4 1 0 0,43 12 206 0 0,1-1 1 0 0,1-4 0 0 0,66 5 0 0 0,-42-14-619 0 0,-27-1-44 0 0,0 2 0 0 0,-1 3 0 0 0,88 16 0 0 0,-135-19 5 0 0,0-1 1 0 0,0 1 1 0 0,0 0-1 0 0,0-1 1 0 0,0 1-1 0 0,0 0 1 0 0,-1 0-1 0 0,1 1 1 0 0,0-1-1 0 0,0 1 1 0 0,-1-1-1 0 0,1 1 1 0 0,-1 0-1 0 0,3 2 1 0 0,-41-4 171 0 0,10-3-307 0 0,0-1 0 0 0,1-1-1 0 0,-38-13 1 0 0,-44-10-257 0 0,-93 15 167 0 0,135 11 124 0 0,-78-11-1 0 0,141 13 95 0 0,1 0 1 0 0,-1-1-1 0 0,1 1 1 0 0,-1 0-1 0 0,1 0 0 0 0,-1-1 1 0 0,1 1-1 0 0,-1-1 1 0 0,1 1-1 0 0,-1-1 0 0 0,1 0 1 0 0,-1 0-1 0 0,1 0 1 0 0,0 1-1 0 0,0-1 1 0 0,-1 0-1 0 0,1 0 0 0 0,0-1 1 0 0,0 1-1 0 0,0 0 1 0 0,0 0-1 0 0,0-1 1 0 0,0 1-1 0 0,1 0 0 0 0,-1-1 1 0 0,0 1-1 0 0,1-1 1 0 0,-2-1-1 0 0,3 2 7 0 0,-1-1-1 0 0,0 1 1 0 0,1-1 0 0 0,-1 1-1 0 0,1-1 1 0 0,-1 1 0 0 0,1-1-1 0 0,0 1 1 0 0,0-1 0 0 0,-1 1-1 0 0,1 0 1 0 0,0-1 0 0 0,0 1-1 0 0,0 0 1 0 0,1 0 0 0 0,-1 0-1 0 0,0 0 1 0 0,0 0 0 0 0,1 0-1 0 0,-1 0 1 0 0,0 0 0 0 0,1 0-1 0 0,-1 1 1 0 0,1-1 0 0 0,-1 1-1 0 0,1-1 1 0 0,2 0 0 0 0,12-4 119 0 0,1 1 0 0 0,-1 0 0 0 0,1 1 0 0 0,0 1 0 0 0,20 0 0 0 0,92 5 644 0 0,-87-1-400 0 0,3 3-312 0 0,0 3 0 0 0,-1 1 0 0 0,0 2 0 0 0,0 2 0 0 0,73 33 0 0 0,-103-41-63 0 0,-12-5-130 0 0,-8-6-182 0 0,-12-5-390 0 0,9 7 335 0 0,-1 1-1 0 0,0 1 1 0 0,0 0-1 0 0,0 0 1 0 0,0 1-1 0 0,0 1 1 0 0,-21 0-1 0 0,-14 5-3741 0 0,-1 4-2688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27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4912 0 0,'0'0'12982'0'0,"79"14"-12906"0"0,-64-12-76 0 0,-2 0-328 0 0,-1 0-440 0 0,-6 2-617 0 0,-1 0-1467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4:23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4092 0 0,'0'0'11307'0'0,"0"-11"-6417"0"0,3 59-4583 0 0,2 1 1 0 0,22 95 0 0 0,4 26-409 0 0,-30-163 2038 0 0,1-17-1155 0 0,-2 1-774 0 0,1 0 1 0 0,0 0 0 0 0,1 0 0 0 0,-1 1-1 0 0,5-9 1 0 0,1 2-16 0 0,2 1 0 0 0,0 1-1 0 0,0-1 1 0 0,21-20 0 0 0,-26 29-2 0 0,1 0 1 0 0,1 0 0 0 0,-1 0-1 0 0,0 1 1 0 0,1 0 0 0 0,0 0-1 0 0,0 0 1 0 0,0 1 0 0 0,1-1-1 0 0,-1 2 1 0 0,1-1 0 0 0,0 1-1 0 0,10-2 1 0 0,-16 4 9 0 0,0 0 1 0 0,1 0 0 0 0,-1 1-1 0 0,1-1 1 0 0,-1 0-1 0 0,0 1 1 0 0,1 0-1 0 0,-1-1 1 0 0,0 1-1 0 0,0 0 1 0 0,0-1 0 0 0,1 1-1 0 0,-1 0 1 0 0,0 0-1 0 0,0 0 1 0 0,0 0-1 0 0,0 0 1 0 0,0 0 0 0 0,-1 0-1 0 0,1 0 1 0 0,0 1-1 0 0,0-1 1 0 0,-1 0-1 0 0,1 1 1 0 0,-1-1-1 0 0,1 0 1 0 0,-1 1 0 0 0,1-1-1 0 0,-1 0 1 0 0,0 1-1 0 0,0-1 1 0 0,0 3-1 0 0,4 52 198 0 0,-4-51-186 0 0,-7 183-54 0 0,6-187-17 0 0,1-1 1 0 0,0 1-1 0 0,0-1 0 0 0,0 1 1 0 0,0-1-1 0 0,0 1 0 0 0,0-1 1 0 0,0 0-1 0 0,0 1 0 0 0,0-1 1 0 0,1 1-1 0 0,-1-1 0 0 0,0 1 1 0 0,0-1-1 0 0,0 0 0 0 0,0 1 1 0 0,1-1-1 0 0,-1 1 0 0 0,0-1 1 0 0,0 0-1 0 0,1 1 0 0 0,-1-1 1 0 0,0 0-1 0 0,1 1 0 0 0,-1-1 1 0 0,0 0-1 0 0,1 0 0 0 0,-1 1 1 0 0,0-1-1 0 0,1 0 1 0 0,-1 0-1 0 0,1 1 0 0 0,8-7-7001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4:2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112 122 6625 0 0,'0'0'12786'0'0,"-2"9"-12331"0"0,-2 28-144 0 0,4-36-294 0 0,1 0 0 0 0,-1-1 0 0 0,0 1 0 0 0,0 0-1 0 0,0-1 1 0 0,0 1 0 0 0,0 0 0 0 0,1 0 0 0 0,-1-1 0 0 0,0 1 0 0 0,1 0-1 0 0,-1-1 1 0 0,0 1 0 0 0,1-1 0 0 0,-1 1 0 0 0,1 0 0 0 0,-1-1 0 0 0,1 1-1 0 0,-1-1 1 0 0,1 1 0 0 0,0-1 0 0 0,-1 0 0 0 0,1 1 0 0 0,-1-1 0 0 0,1 1-1 0 0,0-1 1 0 0,-1 0 0 0 0,1 0 0 0 0,0 1 0 0 0,0-1 0 0 0,-1 0-1 0 0,1 0 1 0 0,0 0 0 0 0,-1 0 0 0 0,1 0 0 0 0,0 0 0 0 0,0 0 0 0 0,-1 0-1 0 0,1 0 1 0 0,0 0 0 0 0,0 0 0 0 0,-1-1 0 0 0,1 1 0 0 0,0 0 0 0 0,-1 0-1 0 0,1-1 1 0 0,0 1 0 0 0,-1 0 0 0 0,2-1 0 0 0,29-16 1014 0 0,-20 7-619 0 0,0-1-1 0 0,-1 0 1 0 0,14-21-1 0 0,-21 27-257 0 0,0 1 0 0 0,0-1 0 0 0,-1 0 0 0 0,1-1-1 0 0,-1 1 1 0 0,0 0 0 0 0,0-1 0 0 0,-1 1 0 0 0,1-1 0 0 0,-1 1-1 0 0,-1-1 1 0 0,1-10 0 0 0,-1 15-114 0 0,-1 0-1 0 0,0-1 1 0 0,1 1-1 0 0,-1 0 1 0 0,0 0-1 0 0,0 0 1 0 0,0-1 0 0 0,0 1-1 0 0,0 0 1 0 0,0 0-1 0 0,0 0 1 0 0,0 0-1 0 0,0 1 1 0 0,0-1-1 0 0,0 0 1 0 0,-1 0 0 0 0,1 1-1 0 0,0-1 1 0 0,-1 1-1 0 0,1-1 1 0 0,0 1-1 0 0,-1-1 1 0 0,1 1 0 0 0,-1 0-1 0 0,1 0 1 0 0,0-1-1 0 0,-1 1 1 0 0,1 0-1 0 0,-1 1 1 0 0,1-1-1 0 0,-1 0 1 0 0,1 0 0 0 0,-1 1-1 0 0,0-1 1 0 0,-52 12 207 0 0,40-6-225 0 0,1 1 1 0 0,-1 0-1 0 0,2 1 1 0 0,-24 18 0 0 0,30-21-434 0 0,0 0 0 0 0,0 1 0 0 0,1 0 1 0 0,-1-1-1 0 0,1 2 0 0 0,1-1 0 0 0,-1 0 1 0 0,1 1-1 0 0,0 0 0 0 0,-6 14 0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39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1 214 1292 0 0,'0'0'9690'0'0,"41"-7"-4588"0"0,-7-2-4152 0 0,1 1-1 0 0,0 1 1 0 0,57-2-1 0 0,110 6 543 0 0,-7 2-624 0 0,-104-5-624 0 0,297-25 753 0 0,-201 16-815 0 0,192 10 0 0 0,-245 5-143 0 0,83-14 15 0 0,2 0-47 0 0,116-13 7 0 0,-52 1-22 0 0,-235 24-8 0 0,0 3 1 0 0,0 2-1 0 0,92 18 0 0 0,-90-13 33 0 0,0-3-1 0 0,1-2 1 0 0,86-5-1 0 0,-33 0 164 0 0,85-2-103 0 0,-55 1-39 0 0,149 14-1 0 0,-132-1 155 0 0,1-6-1 0 0,232-24 0 0 0,-294 11-146 0 0,299-19 266 0 0,98 11 597 0 0,-438 19-901 0 0,-37-1 5 0 0,0-1 0 0 0,-1 1 0 0 0,1-2 1 0 0,23-3-1 0 0,-69-2-5325 0 0,15 4-1021 0 0,-11 0-3225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42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7081 0 0,'0'0'10725'0'0,"64"-6"-10281"0"0,-41 2-272 0 0,-3 0-128 0 0,5 0-44 0 0,-4 0-84 0 0,4 2-760 0 0,-7-4-605 0 0,-5 2-1167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4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12345 0 0,'0'0'5733'0'0,"-5"73"-4861"0"0,0-43-516 0 0,5 10-272 0 0,0-2-84 0 0,0 5-712 0 0,13-1-648 0 0,-8-12-761 0 0,3 12-5019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44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21 1332 0 0,'0'0'11491'0'0,"-3"-15"-9132"0"0,1 9 2662 0 0,3 135-4744 0 0,5-1 1 0 0,25 140-1 0 0,-31-263-267 0 0,0-4 322 0 0,-1-18-312 0 0,0 1-1 0 0,1 0 1 0 0,1-1 0 0 0,0 1-1 0 0,1-1 1 0 0,1 1-1 0 0,0 0 1 0 0,2 0-1 0 0,0 0 1 0 0,0 1-1 0 0,1 0 1 0 0,1 0 0 0 0,1 0-1 0 0,14-21 1 0 0,-21 34-32 0 0,1 1 1 0 0,-1 0-1 0 0,0-1 1 0 0,0 1-1 0 0,0 0 1 0 0,1 0 0 0 0,-1-1-1 0 0,1 1 1 0 0,-1 0-1 0 0,1 1 1 0 0,-1-1-1 0 0,1 0 1 0 0,-1 0 0 0 0,1 1-1 0 0,0-1 1 0 0,0 1-1 0 0,-1-1 1 0 0,1 1-1 0 0,0 0 1 0 0,0-1-1 0 0,-1 1 1 0 0,1 0 0 0 0,0 0-1 0 0,0 0 1 0 0,0 1-1 0 0,-1-1 1 0 0,1 0-1 0 0,0 1 1 0 0,-1-1 0 0 0,1 1-1 0 0,0 0 1 0 0,-1-1-1 0 0,1 1 1 0 0,0 0-1 0 0,-1 0 1 0 0,3 2-1 0 0,1 0 33 0 0,0 0 0 0 0,-1 1 0 0 0,1-1-1 0 0,-1 1 1 0 0,0 0 0 0 0,0 0-1 0 0,0 0 1 0 0,-1 1 0 0 0,0-1 0 0 0,5 9-1 0 0,-2 2-44 0 0,-1 1 0 0 0,0 0 0 0 0,-2 1 0 0 0,0-1 0 0 0,0 1 0 0 0,-1-1 0 0 0,-2 1 0 0 0,1 0 0 0 0,-4 24 0 0 0,-4-29-2219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44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9581 0 0,'0'0'8849'0'0,"-5"82"-8121"0"0,2-60-264 0 0,3-2-292 0 0,0-4-172 0 0,0 3 0 0 0,0-7-196 0 0,3-4-800 0 0,2-4-600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44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43 7353 0 0,'0'0'11695'0'0,"1"6"-11380"0"0,9 28-146 0 0,0-24-156 0 0,-9-10-3 0 0,0 0 0 0 0,0-1 0 0 0,0 1 0 0 0,0-1 1 0 0,-1 1-1 0 0,1-1 0 0 0,0 1 0 0 0,0-1 0 0 0,-1 0 0 0 0,1 1 0 0 0,0-1 0 0 0,-1 0 0 0 0,1 0 0 0 0,-1 1 0 0 0,1-1 0 0 0,-1 0 0 0 0,1 0 0 0 0,-1 0 0 0 0,0 0 0 0 0,1 0 0 0 0,-1-1 0 0 0,2-3 39 0 0,0 0 1 0 0,-1 1-1 0 0,0-1 0 0 0,0 0 1 0 0,0 0-1 0 0,0 0 1 0 0,-1 0-1 0 0,0-6 1 0 0,0 10-30 0 0,0 0 0 0 0,0 0 0 0 0,0 0 1 0 0,0 0-1 0 0,0 0 0 0 0,0 0 0 0 0,-1 0 1 0 0,1-1-1 0 0,0 1 0 0 0,-1 0 0 0 0,1 0 1 0 0,-1 0-1 0 0,1 0 0 0 0,-1 1 1 0 0,0-1-1 0 0,1 0 0 0 0,-1 0 0 0 0,0 0 1 0 0,1 0-1 0 0,-1 1 0 0 0,0-1 0 0 0,0 0 1 0 0,0 1-1 0 0,0-1 0 0 0,0 0 0 0 0,0 1 1 0 0,0-1-1 0 0,0 1 0 0 0,0 0 0 0 0,0-1 1 0 0,0 1-1 0 0,0 0 0 0 0,0 0 1 0 0,0-1-1 0 0,0 1 0 0 0,0 0 0 0 0,0 0 1 0 0,-1 0-1 0 0,1 0 0 0 0,0 1 0 0 0,0-1 1 0 0,-1 0-1 0 0,1 1-15 0 0,-1 0 1 0 0,1 0-1 0 0,0 0 0 0 0,0 0 1 0 0,-1 0-1 0 0,1 1 1 0 0,0-1-1 0 0,0 0 0 0 0,0 1 1 0 0,1-1-1 0 0,-1 0 0 0 0,0 1 1 0 0,0-1-1 0 0,1 1 0 0 0,-1-1 1 0 0,1 1-1 0 0,-1-1 1 0 0,1 1-1 0 0,0 0 0 0 0,-1 2 1 0 0,0 19-1829 0 0,6-8-4670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45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0 318 144 0 0,'0'0'19861'0'0,"14"-10"-19398"0"0,267-224 1092 0 0,-274 227-1640 0 0,-2 4-147 0 0,-1-1 0 0 0,0 1 1 0 0,0-1-1 0 0,-1 0 1 0 0,1-1-1 0 0,-1 1 0 0 0,1 0 1 0 0,-2-1-1 0 0,1 0 1 0 0,0 0-1 0 0,3-9 0 0 0,-6 14 118 0 0,0 0-1 0 0,0 0 0 0 0,0-1 0 0 0,0 1 1 0 0,0 0-1 0 0,0 0 0 0 0,0-1 0 0 0,0 1 1 0 0,0 0-1 0 0,0 0 0 0 0,0 0 0 0 0,0-1 1 0 0,0 1-1 0 0,0 0 0 0 0,-1 0 0 0 0,1 0 1 0 0,0-1-1 0 0,0 1 0 0 0,0 0 0 0 0,0 0 1 0 0,0 0-1 0 0,0-1 0 0 0,-1 1 0 0 0,1 0 1 0 0,0 0-1 0 0,0 0 0 0 0,0 0 0 0 0,0 0 1 0 0,-1-1-1 0 0,1 1 0 0 0,0 0 0 0 0,0 0 1 0 0,0 0-1 0 0,-1 0 0 0 0,1 0 0 0 0,0 0 1 0 0,0 0-1 0 0,0 0 0 0 0,-1 0 0 0 0,1 0 1 0 0,0 0-1 0 0,0 0 0 0 0,-1 0 0 0 0,1 0 1 0 0,-20-1-6704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45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8869 0 0,'0'0'10305'0'0,"3"13"-9581"0"0,-2-12-719 0 0,5 25 255 0 0,2 0-1 0 0,1-1 0 0 0,2 0 1 0 0,18 34-1 0 0,-20-44-331 0 0,2 0 0 0 0,0-1 1 0 0,1-1-1 0 0,24 23 0 0 0,-28-30-1114 0 0,0 0 0 0 0,1 0 1 0 0,0-1-1 0 0,0 0 0 0 0,18 7 0 0 0,-14-7-5279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27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26 3132 0 0,'0'0'11287'0'0,"-2"-5"-10721"0"0,2 4-527 0 0,0 0 0 0 0,0 0 0 0 0,0 0-1 0 0,-1 1 1 0 0,1-1 0 0 0,0 0 0 0 0,0 0-1 0 0,-1 0 1 0 0,1 0 0 0 0,-1 0 0 0 0,1 1-1 0 0,-1-1 1 0 0,1 0 0 0 0,-1 0-1 0 0,1 1 1 0 0,-1-1 0 0 0,0 0 0 0 0,1 1-1 0 0,-1-1 1 0 0,0 0 0 0 0,0 1 0 0 0,1-1-1 0 0,-1 1 1 0 0,0-1 0 0 0,0 1 0 0 0,0 0-1 0 0,0-1 1 0 0,1 1 0 0 0,-3 0 0 0 0,0 1 17 0 0,0 0 1 0 0,0 0-1 0 0,0 1 0 0 0,1-1 1 0 0,-1 1-1 0 0,0 0 1 0 0,1 0-1 0 0,0 0 1 0 0,-1 0-1 0 0,-2 4 1 0 0,-5 3-6 0 0,1 1 1 0 0,0 1 0 0 0,1 0-1 0 0,0 0 1 0 0,1 0-1 0 0,-7 15 1 0 0,10-19-24 0 0,1 0 0 0 0,0 1 0 0 0,0-1 0 0 0,1 1 0 0 0,0 0 0 0 0,0 0 0 0 0,1 0 0 0 0,0 0 0 0 0,1 0 0 0 0,0 0 0 0 0,1 15 0 0 0,0-21-10 0 0,-1 0 0 0 0,1 1 0 0 0,0-1 0 0 0,0 0 0 0 0,0 0 0 0 0,0 1 0 0 0,0-1 0 0 0,0 0 0 0 0,1 0 0 0 0,-1 0 0 0 0,1 0 0 0 0,-1 0 0 0 0,1-1 1 0 0,0 1-1 0 0,0 0 0 0 0,0-1 0 0 0,0 1 0 0 0,0-1 0 0 0,0 0 0 0 0,0 0 0 0 0,0 0 0 0 0,1 0 0 0 0,-1 0 0 0 0,0 0 0 0 0,1 0 0 0 0,-1-1 0 0 0,0 1 0 0 0,1-1 1 0 0,-1 0-1 0 0,1 0 0 0 0,-1 0 0 0 0,1 0 0 0 0,-1 0 0 0 0,1 0 0 0 0,-1-1 0 0 0,0 1 0 0 0,1-1 0 0 0,3-1 0 0 0,-2 2 18 0 0,-1-1 0 0 0,1 0 0 0 0,0 0 0 0 0,0-1 0 0 0,0 1 0 0 0,-1-1-1 0 0,1 0 1 0 0,0 0 0 0 0,-1 0 0 0 0,0 0 0 0 0,0-1 0 0 0,1 1 0 0 0,-1-1 0 0 0,-1 0 0 0 0,1 0 0 0 0,0 0-1 0 0,-1 0 1 0 0,1-1 0 0 0,-1 1 0 0 0,0 0 0 0 0,0-1 0 0 0,-1 0 0 0 0,3-6 0 0 0,-4 7-8 0 0,0 0 1 0 0,0 0 0 0 0,0 0-1 0 0,0 0 1 0 0,-1 0 0 0 0,1 0-1 0 0,-1 0 1 0 0,0 0 0 0 0,0 0-1 0 0,0 1 1 0 0,0-1 0 0 0,-1 0-1 0 0,1 0 1 0 0,-1 1 0 0 0,1-1-1 0 0,-1 1 1 0 0,0-1 0 0 0,0 1-1 0 0,0 0 1 0 0,0 0 0 0 0,-1 0-1 0 0,1 0 1 0 0,-1 0 0 0 0,1 0-1 0 0,-1 1 1 0 0,1-1 0 0 0,-1 1-1 0 0,0 0 1 0 0,0 0 0 0 0,0 0-1 0 0,0 0 1 0 0,0 0 0 0 0,-4 0 0 0 0,2 0-59 0 0,1-1 1 0 0,-1 1 0 0 0,0 1 0 0 0,1-1 0 0 0,-1 1 0 0 0,0 0 0 0 0,0 0 0 0 0,1 0 0 0 0,-1 1 0 0 0,0-1-1 0 0,0 1 1 0 0,1 0 0 0 0,-1 1 0 0 0,1-1 0 0 0,-1 1 0 0 0,1 0 0 0 0,0 0 0 0 0,-1 0 0 0 0,1 0 0 0 0,0 1 0 0 0,-4 3-1 0 0,3 9-2003 0 0,5-14 1798 0 0,0-1 0 0 0,1 0 0 0 0,-1 1 0 0 0,0-1 0 0 0,1 1 0 0 0,-1-1 0 0 0,0 1 1 0 0,1-1-1 0 0,-1 0 0 0 0,1 1 0 0 0,-1-1 0 0 0,1 0 0 0 0,-1 1 0 0 0,1-1 0 0 0,-1 0 0 0 0,1 0 0 0 0,-1 0 0 0 0,1 1 0 0 0,-1-1 0 0 0,1 0 0 0 0,-1 0 0 0 0,1 0 0 0 0,-1 0 0 0 0,1 0 0 0 0,-1 0 0 0 0,1 0 0 0 0,1 0 0 0 0,18-3-6951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45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23 8081 0 0,'0'0'7310'0'0,"-2"11"-6878"0"0,-6 35-127 0 0,8-45-293 0 0,0 1 0 0 0,0-1-1 0 0,0 1 1 0 0,0-1 0 0 0,0 1 0 0 0,0-1-1 0 0,0 1 1 0 0,0-1 0 0 0,1 1-1 0 0,-1-1 1 0 0,0 1 0 0 0,1-1 0 0 0,-1 0-1 0 0,1 1 1 0 0,0-1 0 0 0,-1 0 0 0 0,1 1-1 0 0,0-1 1 0 0,0 0 0 0 0,0 0-1 0 0,0 0 1 0 0,0 0 0 0 0,0 0 0 0 0,0 0-1 0 0,0 0 1 0 0,0 0 0 0 0,1 0 0 0 0,-1 0-1 0 0,0-1 1 0 0,1 1 0 0 0,-1 0-1 0 0,0-1 1 0 0,1 1 0 0 0,-1-1 0 0 0,1 0-1 0 0,-1 1 1 0 0,1-1 0 0 0,-1 0 0 0 0,0 0-1 0 0,1 0 1 0 0,-1 0 0 0 0,1 0-1 0 0,-1 0 1 0 0,1-1 0 0 0,-1 1 0 0 0,3-1-1 0 0,3 0 147 0 0,0-1 0 0 0,0 1-1 0 0,0-2 1 0 0,0 1-1 0 0,0-1 1 0 0,-1 0 0 0 0,8-5-1 0 0,-9 6-26 0 0,0-1 1 0 0,-1-1-1 0 0,0 1 0 0 0,0 0 0 0 0,0-1 0 0 0,0 0 0 0 0,-1 0 0 0 0,1 0 0 0 0,-1-1 0 0 0,0 1 1 0 0,0-1-1 0 0,-1 0 0 0 0,1 1 0 0 0,-1-1 0 0 0,0 0 0 0 0,1-6 0 0 0,-3 10-85 0 0,-1-1-1 0 0,0 1 1 0 0,0 0-1 0 0,1 0 1 0 0,-1-1-1 0 0,0 1 1 0 0,0 0-1 0 0,0 0 0 0 0,0 0 1 0 0,0 0-1 0 0,0 0 1 0 0,-1 0-1 0 0,1 0 1 0 0,0 1-1 0 0,0-1 1 0 0,-1 0-1 0 0,1 1 1 0 0,0-1-1 0 0,-1 1 1 0 0,1-1-1 0 0,-1 1 1 0 0,1 0-1 0 0,-1 0 1 0 0,1-1-1 0 0,-1 1 1 0 0,1 0-1 0 0,0 0 0 0 0,-1 0 1 0 0,1 1-1 0 0,-1-1 1 0 0,-2 1-1 0 0,-3-1-23 0 0,0 0-1 0 0,-1 1 1 0 0,1 0-1 0 0,0 0 1 0 0,-10 3-1 0 0,11-1-138 0 0,1 0 0 0 0,-1 0 1 0 0,1 1-1 0 0,0 0 0 0 0,-9 7 0 0 0,-10 14-5348 0 0,13-14-1625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46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1264 0 0,'0'0'10878'0'0,"6"0"-9857"0"0,65 0 2847 0 0,101-1-2107 0 0,-141-4-2442 0 0,2 0-4640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47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4196 0 0,'0'0'11993'0'0,"10"82"-11064"0"0,-10-53-345 0 0,5-5-348 0 0,-2 4-176 0 0,0-4-60 0 0,2 0-48 0 0,-5 0-600 0 0,2-2-437 0 0,1-7-755 0 0,-3 5-4340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48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61 900 0 0,'0'0'2707'0'0,"-11"-5"-2327"0"0,5 2 2772 0 0,-6-31 2115 0 0,12 34-5027 0 0,-1-1 0 0 0,1 1 0 0 0,0-1 0 0 0,0 1-1 0 0,-1-1 1 0 0,1 0 0 0 0,0 1 0 0 0,0-1-1 0 0,0 1 1 0 0,0-1 0 0 0,0 1 0 0 0,0-1 0 0 0,0 0-1 0 0,0 1 1 0 0,0-1 0 0 0,0 1 0 0 0,0-1 0 0 0,0 1-1 0 0,0-1 1 0 0,0 0 0 0 0,0 1 0 0 0,1-1-1 0 0,-1 1 1 0 0,0-1 0 0 0,0 1 0 0 0,1-1 0 0 0,-1 1-1 0 0,0-1 1 0 0,1 1 0 0 0,-1-1 0 0 0,1 1-1 0 0,0-1 1 0 0,1 5-85 0 0,0 0-1 0 0,0 1 1 0 0,-1-1-1 0 0,1 0 1 0 0,-1 1-1 0 0,0-1 1 0 0,0 1-1 0 0,-1 0 1 0 0,1-1-1 0 0,-1 6 1 0 0,0-10-155 0 0,5 169 487 0 0,-5-96-189 0 0,16 115 0 0 0,-14-176-310 0 0,0 1 92 0 0,-1-27-1881 0 0,-1 5 569 0 0,-1-16-6413 0 0,-3 7-51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48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0 170 2632 0 0,'0'0'11565'0'0,"18"-36"-6870"0"0,-9 19-4437 0 0,1 1 0 0 0,0 0 0 0 0,16-19 0 0 0,-22 30-211 0 0,0 1-1 0 0,0 0 0 0 0,1 0 1 0 0,-1 1-1 0 0,1-1 1 0 0,-1 1-1 0 0,1 0 0 0 0,0 0 1 0 0,0 1-1 0 0,1-1 0 0 0,-1 1 1 0 0,0 0-1 0 0,1 1 0 0 0,0-1 1 0 0,6 0-1 0 0,-9 1 23 0 0,0 1 1 0 0,0-1-1 0 0,0 1 1 0 0,1 0-1 0 0,-1 0 1 0 0,0 0-1 0 0,0 0 1 0 0,1 1-1 0 0,-1-1 1 0 0,0 1-1 0 0,0 0 1 0 0,5 2-1 0 0,-5-1-29 0 0,-1 0-1 0 0,1 1 0 0 0,-1-1 1 0 0,0 1-1 0 0,0-1 1 0 0,0 1-1 0 0,-1 0 1 0 0,1 0-1 0 0,-1 0 1 0 0,1 0-1 0 0,-1 0 0 0 0,0 0 1 0 0,1 4-1 0 0,7 27 327 0 0,-2 0-1 0 0,-1 1 0 0 0,-1-1 1 0 0,-3 1-1 0 0,-1 54 1 0 0,-1-88-271 0 0,-3 13-8378 0 0,-4-4-14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49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2988 0 0,'0'0'10083'0'0,"2"-3"-9438"0"0,0 1-599 0 0,31-31 2635 0 0,-33 32-2631 0 0,1 0-1 0 0,0 0 1 0 0,-1 1 0 0 0,1-1 0 0 0,0 0 0 0 0,0 0 0 0 0,0 1 0 0 0,-1-1 0 0 0,1 1 0 0 0,0-1 0 0 0,0 1 0 0 0,0-1 0 0 0,0 1 0 0 0,0-1 0 0 0,0 1 0 0 0,0 0 0 0 0,0 0 0 0 0,1-1 0 0 0,-1 1 0 0 0,0 0 0 0 0,0 0 0 0 0,0 0 0 0 0,0 0 0 0 0,0 0 0 0 0,0 0 0 0 0,0 1 0 0 0,0-1 0 0 0,0 0 0 0 0,0 1 0 0 0,0-1 0 0 0,0 0 0 0 0,0 1 0 0 0,0-1 0 0 0,0 1 0 0 0,0-1 0 0 0,0 1 0 0 0,0 0 0 0 0,0-1 0 0 0,1 3 0 0 0,-1 0 12 0 0,1 1-1 0 0,-1-1 1 0 0,0 1 0 0 0,0-1 0 0 0,0 1 0 0 0,0 0 0 0 0,-1 0-1 0 0,0-1 1 0 0,0 1 0 0 0,0 0 0 0 0,0 0 0 0 0,0-1 0 0 0,-1 1-1 0 0,1 0 1 0 0,-1-1 0 0 0,0 1 0 0 0,-1 0 0 0 0,1-1 0 0 0,0 1-1 0 0,-1-1 1 0 0,0 0 0 0 0,-3 6 0 0 0,-1 0 29 0 0,0 1 1 0 0,-1-1 0 0 0,0 0-1 0 0,0-1 1 0 0,-1 0-1 0 0,-11 9 1 0 0,19-16-89 0 0,0-1 0 0 0,0 0 0 0 0,0 0 0 0 0,0 0 0 0 0,0 1 0 0 0,-1-1 0 0 0,1 0 0 0 0,0 0 0 0 0,0 0 0 0 0,0 1 0 0 0,0-1 0 0 0,0 0 0 0 0,0 0 0 0 0,0 0 0 0 0,0 1 0 0 0,0-1 0 0 0,0 0 0 0 0,1 0 0 0 0,-1 0 0 0 0,0 1 0 0 0,0-1 0 0 0,0 0 0 0 0,0 0 0 0 0,0 0 0 0 0,0 0 0 0 0,0 1 0 0 0,0-1 0 0 0,0 0 0 0 0,1 0 0 0 0,-1 0 0 0 0,0 0 0 0 0,0 0 0 0 0,0 1 0 0 0,0-1 0 0 0,1 0 0 0 0,-1 0 0 0 0,0 0 0 0 0,0 0 0 0 0,0 0 0 0 0,0 0 0 0 0,1 0 0 0 0,-1 0 0 0 0,0 0 0 0 0,0 0 0 0 0,0 0 0 0 0,1 0 0 0 0,-1 0 0 0 0,0 0 0 0 0,0 0 1 0 0,0 0-1 0 0,1 0 0 0 0,22 7 73 0 0,25 0-33 0 0,-8-10-644 0 0,-16-9-4842 0 0,-17 7-737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0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1 325 2660 0 0,'0'0'14669'0'0,"17"-21"-12551"0"0,130-132 279 0 0,-72 80-2235 0 0,1-4-377 0 0,-89 89-2908 0 0,-9 11-3505 0 0,1-10 305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0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1240 0 0,'0'0'16106'0'0,"15"7"-12485"0"0,21 11-2346 0 0,-11 5-811 0 0,0 1 0 0 0,-2 2 0 0 0,0 0-1 0 0,23 37 1 0 0,-21-28-259 0 0,1-2-1 0 0,35 35 0 0 0,-57-65-6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6:51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1748 0 0,'0'0'18145'0'0,"3"4"-17606"0"0,5 13-209 0 0,-1-1 0 0 0,-1 1 0 0 0,0 1 0 0 0,-2-1 0 0 0,0 1 0 0 0,-1 0 0 0 0,0 0 0 0 0,-2 0 0 0 0,0 23 0 0 0,-6-38-4096 0 0,-8-3-675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4:38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2 120 3452 0 0,'0'0'6648'0'0,"0"-12"-5908"0"0,1 0-343 0 0,-1-47 446 0 0,-3 23 4349 0 0,16 98-4324 0 0,61 247-590 0 0,-69-291-424 0 0,5 15 270 0 0,-8-32-145 0 0,-5-22-242 0 0,2 9 218 0 0,0 0 0 0 0,1 0 1 0 0,0 0-1 0 0,1 1 0 0 0,0-1 0 0 0,1 0 1 0 0,1 0-1 0 0,-1 1 0 0 0,2-1 1 0 0,-1 1-1 0 0,2 0 0 0 0,0 0 0 0 0,0 0 1 0 0,11-17-1 0 0,-15 28 34 0 0,-1-1-1 0 0,1 0 1 0 0,-1 0 0 0 0,1 1 0 0 0,-1-1-1 0 0,1 0 1 0 0,-1 1 0 0 0,1-1-1 0 0,0 1 1 0 0,-1-1 0 0 0,1 1 0 0 0,0-1-1 0 0,-1 1 1 0 0,1-1 0 0 0,0 1-1 0 0,0 0 1 0 0,0-1 0 0 0,-1 1 0 0 0,1 0-1 0 0,0-1 1 0 0,0 1 0 0 0,0 0 0 0 0,0 0-1 0 0,-1 0 1 0 0,1 0 0 0 0,0 0-1 0 0,0 0 1 0 0,0 0 0 0 0,0 0 0 0 0,0 0-1 0 0,-1 1 1 0 0,1-1 0 0 0,1 1-1 0 0,0 0 11 0 0,-1 0 0 0 0,1 1-1 0 0,-1 0 1 0 0,0-1 0 0 0,1 1-1 0 0,-1 0 1 0 0,0 0-1 0 0,0 0 1 0 0,0 0 0 0 0,0 0-1 0 0,0 0 1 0 0,0 3 0 0 0,3 8 64 0 0,-1 1 1 0 0,-1-1 0 0 0,1 16-1 0 0,-3 53 558 0 0,-1-55-2789 0 0,0-1-4234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2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0 276 5368 0 0,'0'0'8218'0'0,"5"-13"-7664"0"0,4-12-293 0 0,32-91 603 0 0,-35 97-780 0 0,-1 0-1 0 0,0 0 1 0 0,-2 0 0 0 0,2-26-1 0 0,-22 94 11 0 0,15-27-26 0 0,1 0 0 0 0,1 0 0 0 0,0 1 0 0 0,2-1 0 0 0,5 22 0 0 0,1 33-2255 0 0,-8-56-1241 0 0,-2 4-3910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4:38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29 110 5352 0 0,'0'0'9681'0'0,"13"8"-9120"0"0,45 20-22 0 0,-56-27-495 0 0,0-1 0 0 0,-1 0 0 0 0,1 0-1 0 0,0 1 1 0 0,0-1 0 0 0,-1 0-1 0 0,1 0 1 0 0,0 0 0 0 0,0-1 0 0 0,-1 1-1 0 0,1 0 1 0 0,0-1 0 0 0,-1 1-1 0 0,1-1 1 0 0,0 0 0 0 0,-1 1-1 0 0,1-1 1 0 0,-1 0 0 0 0,1 0 0 0 0,-1 0-1 0 0,3-2 1 0 0,22-27 838 0 0,-20 22-578 0 0,-2 3-147 0 0,0 0 1 0 0,-1 0-1 0 0,1-1 1 0 0,-1 1-1 0 0,-1-1 0 0 0,1 0 1 0 0,-1 0-1 0 0,0 0 0 0 0,2-9 1 0 0,-4 14-124 0 0,0 0 0 0 0,0 0 1 0 0,0 0-1 0 0,0-1 0 0 0,0 1 1 0 0,0 0-1 0 0,0 0 0 0 0,0-1 1 0 0,0 1-1 0 0,-1 0 0 0 0,1 0 0 0 0,-1-1 1 0 0,1 1-1 0 0,-1 0 0 0 0,1 0 1 0 0,-1 0-1 0 0,1 0 0 0 0,-1 0 1 0 0,0 0-1 0 0,-1-2 0 0 0,0 2-20 0 0,0 0-1 0 0,0 0 1 0 0,0 0 0 0 0,0 1-1 0 0,0-1 1 0 0,0 0 0 0 0,0 1-1 0 0,0-1 1 0 0,0 1 0 0 0,0 0-1 0 0,0 0 1 0 0,0 0-1 0 0,0 0 1 0 0,-1 0 0 0 0,1 0-1 0 0,0 0 1 0 0,-2 1 0 0 0,-6 2-164 0 0,0 0 0 0 0,1 0 0 0 0,-1 1 0 0 0,1 0 1 0 0,0 1-1 0 0,0 0 0 0 0,0 0 0 0 0,1 1 1 0 0,0 0-1 0 0,0 0 0 0 0,0 1 0 0 0,1 0 0 0 0,0 0 1 0 0,0 1-1 0 0,1 0 0 0 0,-7 12 0 0 0,7-5-2966 0 0,5-3-3425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4:39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36 2832 0 0,'0'0'12440'0'0,"-10"0"-10886"0"0,10 7-990 0 0,7-13-297 0 0,6-17 76 0 0,-14 10-108 0 0,-6 16 1217 0 0,1 7-1984 0 0,8 0-5186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4:39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1 276 8433 0 0,'0'0'9238'0'0,"13"-15"-8742"0"0,94-105 43 0 0,-77 88-621 0 0,21-28-446 0 0,-47 55-326 0 0,-1 0 0 0 0,0 0 0 0 0,0-1 0 0 0,0 1 0 0 0,3-11 0 0 0,-6 9-4205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4:39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1 848 0 0,'0'0'15507'0'0,"9"12"-14663"0"0,50 86-61 0 0,-34-51-832 0 0,50 67 0 0 0,-28-64-1788 0 0,-10-26-6111 0 0,-19-17 497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4:40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7141 0 0,'0'0'9738'0'0,"7"10"-9615"0"0,25 31-24 0 0,-31-40-90 0 0,0 0 0 0 0,0 0 0 0 0,-1 1 0 0 0,1-1 0 0 0,0 0 0 0 0,0 0 0 0 0,0 0 0 0 0,0 0 0 0 0,1 0 0 0 0,-1 0 0 0 0,0 0 0 0 0,0-1 0 0 0,0 1 0 0 0,1 0 0 0 0,-1-1 0 0 0,0 1 0 0 0,1-1 0 0 0,-1 1 0 0 0,1-1 0 0 0,-1 0-1 0 0,0 1 1 0 0,1-1 0 0 0,-1 0 0 0 0,1 0 0 0 0,-1 0 0 0 0,1 0 0 0 0,-1 0 0 0 0,1-1 0 0 0,-1 1 0 0 0,1 0 0 0 0,-1-1 0 0 0,0 1 0 0 0,1-1 0 0 0,-1 1 0 0 0,0-1 0 0 0,1 1 0 0 0,0-2 0 0 0,0 0 7 0 0,0 1 1 0 0,0-1-1 0 0,-1 0 0 0 0,1 0 1 0 0,-1 1-1 0 0,1-1 0 0 0,-1 0 0 0 0,0 0 1 0 0,1-1-1 0 0,-1 1 0 0 0,0 0 1 0 0,-1 0-1 0 0,1 0 0 0 0,0-1 0 0 0,-1 1 1 0 0,1-4-1 0 0,-1 5 74 0 0,-4-1-35 0 0,0 1 0 0 0,0 0 0 0 0,0 1 0 0 0,0-1 1 0 0,-1 1-1 0 0,1-1 0 0 0,0 1 0 0 0,0 0 0 0 0,-1 1 0 0 0,1-1 0 0 0,0 1 0 0 0,0 0 0 0 0,0 0 1 0 0,-1 0-1 0 0,1 0 0 0 0,0 1 0 0 0,1 0 0 0 0,-1 0 0 0 0,0 0 0 0 0,0 0 0 0 0,1 0 0 0 0,-1 1 1 0 0,1 0-1 0 0,0-1 0 0 0,0 1 0 0 0,0 1 0 0 0,0-1 0 0 0,1 0 0 0 0,-1 1 0 0 0,1-1 0 0 0,0 1 1 0 0,0 0-1 0 0,0-1 0 0 0,0 1 0 0 0,0 0 0 0 0,1 0 0 0 0,0 0 0 0 0,0 1 0 0 0,0-1 0 0 0,0 6 1 0 0,0-3-246 0 0,0-1 250 0 0,0 0 0 0 0,0-1 0 0 0,1 1 0 0 0,-1 0 0 0 0,2 0 1 0 0,-1-1-1 0 0,2 12 0 0 0,-1-16-184 0 0,0 1 1 0 0,0 0 0 0 0,0-1 0 0 0,0 1-1 0 0,0-1 1 0 0,0 1 0 0 0,0-1-1 0 0,0 0 1 0 0,1 1 0 0 0,-1-1-1 0 0,1 0 1 0 0,-1 0 0 0 0,1 0 0 0 0,-1 0-1 0 0,1 0 1 0 0,0 0 0 0 0,-1 0-1 0 0,1-1 1 0 0,0 1 0 0 0,0-1 0 0 0,-1 1-1 0 0,1-1 1 0 0,0 1 0 0 0,0-1-1 0 0,0 0 1 0 0,0 0 0 0 0,-1 0-1 0 0,1 0 1 0 0,3-1 0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4:41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0 2632 0 0,'0'0'14185'0'0,"-12"5"-13767"0"0,5-3-363 0 0,-2 1 142 0 0,1 0 0 0 0,-1 0-1 0 0,1 0 1 0 0,0 1 0 0 0,0 1-1 0 0,0-1 1 0 0,1 1 0 0 0,0 1-1 0 0,0-1 1 0 0,-13 14 0 0 0,13-10-142 0 0,0 1 1 0 0,1 0 0 0 0,0 1 0 0 0,0-1-1 0 0,1 1 1 0 0,1 0 0 0 0,-1 0-1 0 0,2 1 1 0 0,0-1 0 0 0,0 1 0 0 0,1 0-1 0 0,0-1 1 0 0,1 1 0 0 0,1 0-1 0 0,0 14 1 0 0,1-24-61 0 0,-1 1 1 0 0,0 0-1 0 0,1-1 0 0 0,-1 1 0 0 0,1-1 0 0 0,0 1 0 0 0,0-1 0 0 0,0 0 1 0 0,0 1-1 0 0,0-1 0 0 0,0 0 0 0 0,1 0 0 0 0,-1 1 0 0 0,1-1 0 0 0,-1 0 1 0 0,1 0-1 0 0,0-1 0 0 0,0 1 0 0 0,0 0 0 0 0,0-1 0 0 0,0 1 1 0 0,0-1-1 0 0,0 0 0 0 0,1 1 0 0 0,-1-1 0 0 0,1 0 0 0 0,-1 0 0 0 0,0-1 1 0 0,1 1-1 0 0,-1 0 0 0 0,1-1 0 0 0,0 0 0 0 0,-1 0 0 0 0,1 1 1 0 0,-1-1-1 0 0,1-1 0 0 0,3 1 0 0 0,-1-1 11 0 0,0 0 0 0 0,0 0 0 0 0,0 0 0 0 0,-1-1 0 0 0,1 0 0 0 0,0 0 1 0 0,-1 0-1 0 0,1 0 0 0 0,-1-1 0 0 0,0 1 0 0 0,1-1 0 0 0,-1 0 0 0 0,-1-1 0 0 0,1 1 0 0 0,0-1 0 0 0,-1 1 0 0 0,0-1 0 0 0,5-6 1 0 0,-6 5 12 0 0,1 0 0 0 0,-1 1 1 0 0,0-1-1 0 0,0 0 0 0 0,0 0 1 0 0,-1 0-1 0 0,0 0 0 0 0,0 0 1 0 0,0-1-1 0 0,-1 1 0 0 0,1 0 1 0 0,-1 0-1 0 0,0-1 0 0 0,-1 1 1 0 0,1 0-1 0 0,-3-7 0 0 0,2 9 2 0 0,0 0-1 0 0,-1 0 1 0 0,1 0 0 0 0,-1 0-1 0 0,1 1 1 0 0,-1-1 0 0 0,0 1-1 0 0,0 0 1 0 0,0-1-1 0 0,0 1 1 0 0,-1 0 0 0 0,1 0-1 0 0,-1 0 1 0 0,1 0 0 0 0,-1 1-1 0 0,0-1 1 0 0,1 1-1 0 0,-1 0 1 0 0,0-1 0 0 0,0 1-1 0 0,0 0 1 0 0,0 1 0 0 0,0-1-1 0 0,0 1 1 0 0,0-1-1 0 0,0 1 1 0 0,-1 0 0 0 0,-5 0-1 0 0,4 1 6 0 0,0 0 0 0 0,0 0 0 0 0,-1 0 0 0 0,1 1 0 0 0,0-1 1 0 0,0 1-1 0 0,0 0 0 0 0,1 1 0 0 0,-1-1 0 0 0,0 1 0 0 0,1 0 0 0 0,0 0 0 0 0,0 1 0 0 0,0-1 0 0 0,0 1 0 0 0,0 0 0 0 0,0 0 0 0 0,1 0 0 0 0,0 0 0 0 0,0 1 0 0 0,-3 4 0 0 0,2-1-296 0 0,0 0 0 0 0,0 0 0 0 0,0 1 0 0 0,1-1 0 0 0,-3 12 0 0 0,5-13-713 0 0,0-1 1 0 0,0 0-1 0 0,0 1 1 0 0,1 0-1 0 0,0-1 1 0 0,0 1-1 0 0,1 8 1 0 0,4-1-7758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4:45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85 258 1904 0 0,'0'0'4870'0'0,"0"-11"-4775"0"0,1-1-82 0 0,-1 4 2 0 0,1-1 0 0 0,-1 0-1 0 0,0 1 1 0 0,-1-1 0 0 0,0 0-1 0 0,0 1 1 0 0,-1-1 0 0 0,0 1 0 0 0,-1 0-1 0 0,1-1 1 0 0,-5-7 0 0 0,6 15 155 0 0,1 0 0 0 0,0 0 1 0 0,-1 1-1 0 0,1-1 1 0 0,0 0-1 0 0,-1 0 0 0 0,1 0 1 0 0,-1 1-1 0 0,0-1 1 0 0,1 0-1 0 0,-1 1 0 0 0,1-1 1 0 0,-1 0-1 0 0,0 1 0 0 0,0-1 1 0 0,1 1-1 0 0,-1-1 1 0 0,0 1-1 0 0,0-1 0 0 0,0 1 1 0 0,0 0-1 0 0,1-1 1 0 0,-1 1-1 0 0,0 0 0 0 0,0 0 1 0 0,0-1-1 0 0,0 1 0 0 0,0 0 1 0 0,0 0-1 0 0,0 0 1 0 0,-1 0-1 0 0,0 2 64 0 0,0-1 1 0 0,0 1-1 0 0,1-1 1 0 0,-1 1-1 0 0,0 0 1 0 0,1 0-1 0 0,0 0 0 0 0,-1 0 1 0 0,1 0-1 0 0,0 0 1 0 0,-2 4-1 0 0,-1 0-105 0 0,1 1 0 0 0,0-1-1 0 0,0 1 1 0 0,1 0 0 0 0,0 0-1 0 0,0 0 1 0 0,0 0 0 0 0,1 0 0 0 0,0 0-1 0 0,1 0 1 0 0,-1 0 0 0 0,1 1-1 0 0,1-1 1 0 0,-1 0 0 0 0,3 11 0 0 0,-2-16-117 0 0,0-1 1 0 0,0 1 0 0 0,0-1 0 0 0,1 1-1 0 0,-1-1 1 0 0,0 0 0 0 0,0 1 0 0 0,1-1 0 0 0,-1 0-1 0 0,1 0 1 0 0,-1 0 0 0 0,1 0 0 0 0,-1 0-1 0 0,1-1 1 0 0,-1 1 0 0 0,1 0 0 0 0,0-1-1 0 0,0 1 1 0 0,-1-1 0 0 0,1 0 0 0 0,0 1 0 0 0,0-1-1 0 0,-1 0 1 0 0,1 0 0 0 0,0 0 0 0 0,0 0-1 0 0,0-1 1 0 0,-1 1 0 0 0,1 0 0 0 0,0-1-1 0 0,-1 1 1 0 0,3-2 0 0 0,2 1 56 0 0,1-1 1 0 0,-1-1-1 0 0,0 1 1 0 0,0-1 0 0 0,0 0-1 0 0,-1 0 1 0 0,8-6-1 0 0,-4 1 15 0 0,0-1 0 0 0,-1-1 0 0 0,0 1 0 0 0,0-1 0 0 0,-1 0 0 0 0,-1-1 0 0 0,0 0-1 0 0,0 0 1 0 0,-1 0 0 0 0,0 0 0 0 0,-1-1 0 0 0,0 0 0 0 0,-1 0 0 0 0,-1 0 0 0 0,0 0 0 0 0,1-22 0 0 0,-2 33-66 0 0,-1-1 1 0 0,0 0-1 0 0,0 1 1 0 0,0-1-1 0 0,0 0 1 0 0,-1 1-1 0 0,1-1 1 0 0,0 0-1 0 0,-1 1 1 0 0,1-1-1 0 0,-1 1 1 0 0,0-1-1 0 0,1 1 1 0 0,-1-1-1 0 0,0 1 1 0 0,0-1-1 0 0,0 1 1 0 0,0 0-1 0 0,0-1 1 0 0,0 1-1 0 0,0 0 1 0 0,0 0-1 0 0,-1 0 1 0 0,1 0-1 0 0,0 0 1 0 0,-1 0-1 0 0,1 0 1 0 0,-1 0-1 0 0,1 1 1 0 0,-1-1-1 0 0,1 1 1 0 0,-1-1-1 0 0,1 1 1 0 0,-1-1-1 0 0,0 1 1 0 0,1 0-1 0 0,-1 0 1 0 0,0 0-1 0 0,1 0 1 0 0,-1 0-1 0 0,0 0 1 0 0,1 0-1 0 0,-3 1 1 0 0,-2 0 49 0 0,1 0 0 0 0,-1 0 0 0 0,0 1 0 0 0,1 0 0 0 0,-1 0 1 0 0,1 1-1 0 0,-1-1 0 0 0,1 1 0 0 0,0 0 0 0 0,0 1 0 0 0,-4 3 0 0 0,0 1-82 0 0,2 0 0 0 0,-1 0 0 0 0,1 1 0 0 0,1 0 0 0 0,-1 1 0 0 0,1-1 0 0 0,1 1-1 0 0,0 0 1 0 0,0 0 0 0 0,1 1 0 0 0,1-1 0 0 0,-4 15 0 0 0,7-24 9 0 0,0-1 0 0 0,0 1 1 0 0,-1 0-1 0 0,1-1 0 0 0,0 1 0 0 0,0-1 1 0 0,0 1-1 0 0,0-1 0 0 0,0 1 0 0 0,0-1 1 0 0,0 1-1 0 0,0-1 0 0 0,0 1 0 0 0,0-1 1 0 0,0 1-1 0 0,1 0 0 0 0,-1-1 0 0 0,0 1 1 0 0,0-1-1 0 0,0 1 0 0 0,1-1 0 0 0,-1 1 1 0 0,0-1-1 0 0,1 0 0 0 0,-1 1 1 0 0,0-1-1 0 0,1 1 0 0 0,-1-1 0 0 0,0 0 1 0 0,1 1-1 0 0,-1-1 0 0 0,1 0 0 0 0,-1 1 1 0 0,1-1-1 0 0,-1 0 0 0 0,1 0 0 0 0,-1 1 1 0 0,1-1-1 0 0,-1 0 0 0 0,1 0 0 0 0,-1 0 1 0 0,1 0-1 0 0,-1 0 0 0 0,1 0 0 0 0,0 0 1 0 0,-1 0-1 0 0,1 0 0 0 0,-1 0 0 0 0,1 0 1 0 0,-1 0-1 0 0,1 0 0 0 0,-1 0 0 0 0,1 0 1 0 0,-1-1-1 0 0,2 1 0 0 0,27-14 64 0 0,-18 3 17 0 0,0 1 0 0 0,-1-2 1 0 0,18-24-1 0 0,-24 30-42 0 0,0 0 0 0 0,0 0-1 0 0,-1 0 1 0 0,0-1 0 0 0,0 1-1 0 0,0-1 1 0 0,-1 0 0 0 0,0 0-1 0 0,0 0 1 0 0,0-11 0 0 0,-2 18-21 0 0,0 0 0 0 0,0-1 0 0 0,0 1 1 0 0,-1-1-1 0 0,1 1 0 0 0,0 0 0 0 0,-1-1 1 0 0,1 1-1 0 0,0 0 0 0 0,-1-1 0 0 0,1 1 1 0 0,0 0-1 0 0,-1-1 0 0 0,1 1 0 0 0,0 0 1 0 0,-1 0-1 0 0,1 0 0 0 0,-1-1 0 0 0,1 1 1 0 0,-1 0-1 0 0,1 0 0 0 0,0 0 0 0 0,-1 0 1 0 0,1 0-1 0 0,-1 0 0 0 0,1 0 0 0 0,-1 0 1 0 0,1 0-1 0 0,-1 0 0 0 0,1 0 0 0 0,-1 0 1 0 0,1 0-1 0 0,0 0 0 0 0,-1 0 0 0 0,1 0 1 0 0,-1 0-1 0 0,1 1 0 0 0,-1-1 0 0 0,1 0 1 0 0,0 0-1 0 0,-1 0 0 0 0,1 1 0 0 0,-1-1 1 0 0,1 0-1 0 0,0 1 0 0 0,0-1 0 0 0,-1 1 1 0 0,-23 14 582 0 0,15-6-541 0 0,0 1 0 0 0,0 0 0 0 0,1 0 0 0 0,0 1 0 0 0,1 0 1 0 0,-7 14-1 0 0,11-20-127 0 0,0 1-1 0 0,1 0 1 0 0,-1-1 0 0 0,1 1 0 0 0,0 0-1 0 0,1 0 1 0 0,-1 0 0 0 0,1 1-1 0 0,1-1 1 0 0,-1 0 0 0 0,1 0 0 0 0,0 1-1 0 0,0-1 1 0 0,1 0 0 0 0,2 9 0 0 0,-2-13-186 0 0,-1 0 1 0 0,2 0 0 0 0,-1 0 0 0 0,0 0 0 0 0,0 0-1 0 0,1 0 1 0 0,-1 0 0 0 0,1-1 0 0 0,-1 1-1 0 0,1 0 1 0 0,0-1 0 0 0,0 1 0 0 0,0-1 0 0 0,3 2-1 0 0,16 4-4981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4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16903 4869 1736 0 0,'0'0'8140'0'0,"23"-26"-5244"0"0,-17 3-2221 0 0,-1 1 0 0 0,-1 0 0 0 0,-1-1 0 0 0,-1 0 1 0 0,-1-23-1 0 0,-12-120 708 0 0,4 86-1131 0 0,-6-46-180 0 0,-32-138 0 0 0,-47-121-79 0 0,71 302-10 0 0,-37-119 40 0 0,-8 3-1 0 0,-121-248 1 0 0,119 301 9 0 0,-7 4 0 0 0,-5 2 1 0 0,-198-254-1 0 0,197 299-34 0 0,-5 4-1 0 0,-3 4 1 0 0,-4 4-1 0 0,-4 4 1 0 0,-2 4-1 0 0,-186-103 1 0 0,-352-146 63 0 0,-31 65-46 0 0,-385-9-91 0 0,610 175 74 0 0,-440-66 8 0 0,-797 57-27 0 0,-6 87-26 0 0,1423 14 49 0 0,-365 6 8 0 0,-1 16-14 0 0,-846 50-8 0 0,1192-48 23 0 0,-1245 132 122 0 0,885-46-89 0 0,488-74 74 0 0,1 7-1 0 0,-162 68 1 0 0,150-43-238 0 0,-306 131 776 0 0,22 34-80 0 0,288-131-218 0 0,159-97-369 0 0,0 0 0 0 0,0 0 0 0 0,0 0 0 0 0,0 1 0 0 0,1-1-1 0 0,0 1 1 0 0,0-1 0 0 0,0 1 0 0 0,0 0 0 0 0,1 0 0 0 0,0 0 0 0 0,0 0 0 0 0,0 7-1 0 0,-11 31 40 0 0,-10-3 99 0 0,-3-1-1 0 0,-1-1 0 0 0,-2-1 1 0 0,-32 33-1 0 0,-15 21 96 0 0,32-36-96 0 0,2 2 0 0 0,-35 68 0 0 0,64-103-112 0 0,1 1 1 0 0,1 1-1 0 0,2-1 1 0 0,0 2 0 0 0,1-1-1 0 0,2 1 1 0 0,1 0-1 0 0,0 0 1 0 0,1 31 0 0 0,-29 331 82 0 0,10-180-9 0 0,-43 206-11 0 0,37-269-103 0 0,-13 201 0 0 0,40-336 15 0 0,0-4-14 0 0,0 0 1 0 0,1-1-1 0 0,0 1 1 0 0,0 0-1 0 0,0-1 1 0 0,0 1-1 0 0,1 0 1 0 0,-1-1 0 0 0,1 1-1 0 0,0 0 1 0 0,3 6-1 0 0,-4-11-8 0 0,1 0 0 0 0,-1 0 0 0 0,0 0 0 0 0,0 0 1 0 0,0 0-1 0 0,1 0 0 0 0,-1 0 0 0 0,0 0 0 0 0,0 0 0 0 0,0 0 0 0 0,0 0 0 0 0,1 0 1 0 0,-1 0-1 0 0,0 0 0 0 0,0-1 0 0 0,0 1 0 0 0,0 0 0 0 0,0 0 0 0 0,1 0 0 0 0,-1 0 0 0 0,0 0 1 0 0,0 0-1 0 0,0-1 0 0 0,0 1 0 0 0,0 0 0 0 0,0 0 0 0 0,0 0 0 0 0,0 0 0 0 0,0-1 1 0 0,0 1-1 0 0,0 0 0 0 0,1 0 0 0 0,-1 0 0 0 0,0 0 0 0 0,0-1 0 0 0,0 1 0 0 0,0 0 1 0 0,0 0-1 0 0,0 0 0 0 0,-1-1 0 0 0,1 1 0 0 0,0 0 0 0 0,0 0 0 0 0,0 0 0 0 0,0 0 0 0 0,0-1 1 0 0,0 1-1 0 0,0 0 0 0 0,0 0 0 0 0,0 0 0 0 0,0 0 0 0 0,0 0 0 0 0,-1-1 0 0 0,1 1 1 0 0,0 0-1 0 0,0 0 0 0 0,0 0 0 0 0,0 0 0 0 0,0 0 0 0 0,-1 0 0 0 0,1 0 0 0 0,0-1 0 0 0,0 1 1 0 0,0 0-1 0 0,0 0 0 0 0,-1 0 0 0 0,1 0 0 0 0,-13-13-1775 0 0,-3 11-2156 0 0,5 2-3830 0 0,2 0 1740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44:49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17 704 0 0,'0'0'16114'0'0,"-2"-3"-15291"0"0,0-2-1006 0 0,-4-4 2034 0 0,3 21-3 0 0,7 35-1667 0 0,1 0-1 0 0,3 0 1 0 0,2-1-1 0 0,1 0 0 0 0,3 0 1 0 0,1-2-1 0 0,33 65 1 0 0,-32-84-233 0 0,-11-28 67 0 0,-3-14 113 0 0,-2 7-111 0 0,1 0 0 0 0,1 1 0 0 0,-1 0 0 0 0,2-1 0 0 0,-1 1 0 0 0,1 0 0 0 0,1 0 0 0 0,0 0 0 0 0,0 0 0 0 0,10-15 0 0 0,6-5-23 0 0,40-44 0 0 0,-3 4 45 0 0,-43 51 43 0 0,23-35-62 0 0,-36 52 31 0 0,0-1 0 0 0,0 0 0 0 0,0 0 0 0 0,0 0 0 0 0,0-1 0 0 0,0 1 0 0 0,-1 0 0 0 0,1 0 0 0 0,-1 0 0 0 0,1-1 0 0 0,-1 1 0 0 0,0 0 0 0 0,0 0 0 0 0,0-1 0 0 0,0 1 0 0 0,0 0 0 0 0,-1 0 0 0 0,1-1 0 0 0,-1 1 0 0 0,1 0 0 0 0,-1 0 1 0 0,-1-3-1 0 0,1 4-8 0 0,-1 0 1 0 0,0 0 0 0 0,0 0 0 0 0,1 0 0 0 0,-1 0 0 0 0,0 0 0 0 0,0 1 0 0 0,0-1 0 0 0,0 1 0 0 0,0-1 0 0 0,0 1 0 0 0,0 0 0 0 0,0 0 0 0 0,0 0 0 0 0,0 0 0 0 0,0 0 0 0 0,0 0 0 0 0,-3 1-1 0 0,-39 8-9 0 0,24-1-99 0 0,0 0 0 0 0,-1-2 0 0 0,0 0 0 0 0,0-1 0 0 0,0-1 0 0 0,-1-1 0 0 0,-22 0 0 0 0,122-13 501 0 0,-79 10-423 0 0,-1 0 0 0 0,1 1-1 0 0,-1-1 1 0 0,1 1-1 0 0,-1-1 1 0 0,1 1 0 0 0,-1-1-1 0 0,1 1 1 0 0,0 0 0 0 0,-1 0-1 0 0,1 0 1 0 0,0 0-1 0 0,-1 0 1 0 0,1 0 0 0 0,-1 2-1 0 0,-4 4-52 0 0,1 0 0 0 0,0 0 0 0 0,0 1-1 0 0,1 0 1 0 0,0 0 0 0 0,1 0 0 0 0,-1 0 0 0 0,2 1-1 0 0,-1-1 1 0 0,1 1 0 0 0,-2 15 0 0 0,-11 39-208 0 0,16-58-34 0 0,9-12 261 0 0,12-15 152 0 0,-9 4-29 0 0,-2 0-1 0 0,13-24 1 0 0,-15 23-9 0 0,1 1 0 0 0,23-29 0 0 0,-32 46 5 0 0,-6 36 168 0 0,-2-8-255 0 0,-1 0 0 0 0,-1-1-1 0 0,-20 42 1 0 0,26-59-288 0 0,12-16 207 0 0,13-18 91 0 0,41-94 212 0 0,-100 163-60 0 0,25-31-119 0 0,0 1-1 0 0,1 0 0 0 0,-11 18 0 0 0,22-32-53 0 0,0 0 0 0 0,0 0 0 0 0,0 0-1 0 0,0-1 1 0 0,0 1 0 0 0,0 0-1 0 0,0 0 1 0 0,0 0 0 0 0,0 0 0 0 0,0 0-1 0 0,0 0 1 0 0,0 0 0 0 0,0 0 0 0 0,0-1-1 0 0,0 1 1 0 0,0 0 0 0 0,0 0 0 0 0,0 0-1 0 0,0 0 1 0 0,0 0 0 0 0,0 0-1 0 0,0 0 1 0 0,0 0 0 0 0,0 0 0 0 0,0 0-1 0 0,0-1 1 0 0,0 1 0 0 0,0 0 0 0 0,-1 0-1 0 0,1 0 1 0 0,0 0 0 0 0,0 0 0 0 0,0 0-1 0 0,0 0 1 0 0,0 0 0 0 0,0 0-1 0 0,0 0 1 0 0,0 0 0 0 0,0 0 0 0 0,0 0-1 0 0,-1 0 1 0 0,1 0 0 0 0,0 0 0 0 0,0 0-1 0 0,0 0 1 0 0,0 0 0 0 0,0 0-1 0 0,0 0 1 0 0,0 0 0 0 0,0 0 0 0 0,-1 0-1 0 0,1 0 1 0 0,0 0 0 0 0,0 0 0 0 0,0 0-1 0 0,0 0 1 0 0,0 0 0 0 0,0 0 0 0 0,0 0-1 0 0,0 0 1 0 0,0 0 0 0 0,0 0-1 0 0,-1 0 1 0 0,1 1 0 0 0,-2-18-35 0 0,0-17 19 0 0,2-12 286 0 0,0 45-92 0 0,-44 3 918 0 0,12-2-1232 0 0,43-42-4943 0 0,1 18-182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1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0 343 6401 0 0,'0'0'8705'0'0,"13"-7"-8093"0"0,30-20 282 0 0,-1-2 0 0 0,-1-1 0 0 0,46-46 0 0 0,-75 64-1002 0 0,48-54 442 0 0,-56 62-620 0 0,-1-1-1 0 0,1 0 1 0 0,-1 0 0 0 0,-1 0 0 0 0,1-1 0 0 0,-1 1 0 0 0,0-1-1 0 0,0 1 1 0 0,0-1 0 0 0,-1 0 0 0 0,0 1 0 0 0,1-9-1 0 0,-4 4-2896 0 0,-9 2-2524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28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6565 0 0,'0'0'11309'0'0,"77"28"-11741"0"0,-62-22-280 0 0,3 2-457 0 0,-8-4-971 0 0,0 2-3692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2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7597 0 0,'0'0'7916'0'0,"28"76"-7528"0"0,-16-58-136 0 0,1 4-100 0 0,3-3-63 0 0,-1-1-81 0 0,3 0-8 0 0,-1 0 0 0 0,4-2-569 0 0,-3-2-275 0 0,-1 2-728 0 0,-4-6-2384 0 0,5-4-3177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2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 4396 0 0,'0'0'9048'0'0,"-1"12"-8273"0"0,-5 34-313 0 0,6-44-441 0 0,0 0-1 0 0,0 0 1 0 0,0 0-1 0 0,0 0 1 0 0,0-1-1 0 0,1 1 1 0 0,-1 0 0 0 0,1 0-1 0 0,-1 0 1 0 0,1 0-1 0 0,0-1 1 0 0,0 1-1 0 0,0 0 1 0 0,0 0-1 0 0,0-1 1 0 0,0 1-1 0 0,0-1 1 0 0,0 1-1 0 0,1-1 1 0 0,-1 0-1 0 0,1 1 1 0 0,-1-1-1 0 0,1 0 1 0 0,-1 0-1 0 0,1 0 1 0 0,0 0 0 0 0,-1 0-1 0 0,1 0 1 0 0,0-1-1 0 0,0 1 1 0 0,0-1-1 0 0,0 1 1 0 0,2-1-1 0 0,5 2 102 0 0,0-1-1 0 0,0 0 1 0 0,0 0-1 0 0,17-2 0 0 0,-26 1-109 0 0,3-1 65 0 0,1 1-1 0 0,-1-1 0 0 0,0 0 1 0 0,1 0-1 0 0,-1 0 1 0 0,0 0-1 0 0,0-1 0 0 0,0 1 1 0 0,0-1-1 0 0,0 0 1 0 0,0 1-1 0 0,-1-2 0 0 0,1 1 1 0 0,-1 0-1 0 0,1 0 1 0 0,-1-1-1 0 0,0 1 0 0 0,0-1 1 0 0,0 0-1 0 0,0 0 1 0 0,1-3-1 0 0,-2 5-35 0 0,0-1-1 0 0,0 0 0 0 0,-1 1 1 0 0,1-1-1 0 0,-1 0 1 0 0,1 1-1 0 0,-1-1 1 0 0,0 0-1 0 0,1 0 0 0 0,-1 1 1 0 0,0-1-1 0 0,0 0 1 0 0,-1 0-1 0 0,1 1 1 0 0,0-1-1 0 0,0 0 1 0 0,-1 0-1 0 0,1 1 0 0 0,-1-1 1 0 0,0 0-1 0 0,1 1 1 0 0,-1-1-1 0 0,0 1 1 0 0,0-1-1 0 0,0 1 1 0 0,0-1-1 0 0,0 1 0 0 0,0 0 1 0 0,-1-1-1 0 0,1 1 1 0 0,0 0-1 0 0,-1 0 1 0 0,1 0-1 0 0,-1 0 0 0 0,1 0 1 0 0,-1 0-1 0 0,1 0 1 0 0,-1 1-1 0 0,0-1 1 0 0,-2 0-1 0 0,-2-1-97 0 0,0 0 0 0 0,0 1-1 0 0,0-1 1 0 0,0 1 0 0 0,0 1 0 0 0,-1-1 0 0 0,1 1-1 0 0,0 0 1 0 0,-9 1 0 0 0,-31 12-4919 0 0,33-8-1176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1 273 3436 0 0,'0'0'11349'0'0,"71"-67"-10093"0"0,-48 49-299 0 0,5-4-337 0 0,0-4-236 0 0,-3 4-124 0 0,6-3-124 0 0,-8 5-92 0 0,0 0-44 0 0,-5 4-112 0 0,-6 2-740 0 0,-9 4-333 0 0,-3 4-747 0 0,-8 0-3656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3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8293 0 0,'0'0'7804'0'0,"46"68"-7247"0"0,-28-49-161 0 0,-5 3-160 0 0,7-2-124 0 0,-2 2-112 0 0,5-6-4 0 0,-3 2-356 0 0,3-4-569 0 0,-3-2-431 0 0,-7-4-968 0 0,5-3-3400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7901 0 0,'0'0'5704'0'0,"15"74"-6444"0"0,-10-66-1932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3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1 242 4456 0 0,'0'0'10539'0'0,"12"-8"-9709"0"0,27-21-207 0 0,-1 0 0 0 0,48-49 1 0 0,-72 63-1185 0 0,0-1 1 0 0,18-26 0 0 0,-32 41 349 0 0,1 0 0 0 0,-1 0 0 0 0,1 1 0 0 0,-1-1 0 0 0,0 0 0 0 0,1 0 0 0 0,-1 0 0 0 0,0 0 0 0 0,1 0 0 0 0,-1 0 0 0 0,0 0 0 0 0,0 0 0 0 0,0 0 0 0 0,0 0 0 0 0,0 0 0 0 0,0 0-1 0 0,0 1 1 0 0,-1-3 0 0 0,-3-3-4592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4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7097 0 0,'0'0'8588'0'0,"48"73"-7984"0"0,-32-55-255 0 0,1 4-221 0 0,1-4-120 0 0,3 4-8 0 0,-4-2-433 0 0,6-3-651 0 0,-7-5-868 0 0,2 0-3188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4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5004 0 0,'0'0'7377'0'0,"2"-3"-7124"0"0,3-2-88 0 0,0 0-1 0 0,1 0 1 0 0,-1 1 0 0 0,1 0-1 0 0,0 0 1 0 0,0 0 0 0 0,8-4-1 0 0,-12 7-134 0 0,0 0 0 0 0,0 0 0 0 0,0 0 0 0 0,-1 0 0 0 0,1 0 0 0 0,0 1 0 0 0,0-1-1 0 0,0 1 1 0 0,0-1 0 0 0,0 1 0 0 0,1 0 0 0 0,-1-1 0 0 0,0 1 0 0 0,0 0 0 0 0,0 0 0 0 0,0 1-1 0 0,0-1 1 0 0,0 0 0 0 0,0 1 0 0 0,0-1 0 0 0,0 1 0 0 0,0 0 0 0 0,0 0 0 0 0,0-1 0 0 0,0 1 0 0 0,0 1-1 0 0,-1-1 1 0 0,1 0 0 0 0,0 0 0 0 0,2 3 0 0 0,-3-1 18 0 0,0-1 1 0 0,0 1-1 0 0,0 0 1 0 0,-1 0-1 0 0,1-1 0 0 0,-1 1 1 0 0,0 0-1 0 0,1-1 1 0 0,-1 1-1 0 0,-1 0 0 0 0,1 0 1 0 0,0 0-1 0 0,-1-1 1 0 0,1 1-1 0 0,-1 0 0 0 0,0-1 1 0 0,0 1-1 0 0,0-1 1 0 0,0 1-1 0 0,-3 4 1 0 0,-30 48 670 0 0,26-45-404 0 0,6-8-167 0 0,-1 1 0 0 0,1-1 0 0 0,0 1 0 0 0,0 0 0 0 0,0 0 0 0 0,0 0 0 0 0,1 0 0 0 0,-1 0 0 0 0,1 0 0 0 0,-1 1 0 0 0,0 3 0 0 0,3-6-151 0 0,0 0 1 0 0,-1 0-1 0 0,1-1 1 0 0,0 1-1 0 0,0 0 1 0 0,-1 0-1 0 0,1-1 1 0 0,0 1-1 0 0,0-1 1 0 0,0 1-1 0 0,0-1 0 0 0,0 1 1 0 0,0-1-1 0 0,0 1 1 0 0,0-1-1 0 0,0 0 1 0 0,0 0-1 0 0,0 1 1 0 0,0-1-1 0 0,0 0 1 0 0,0 0-1 0 0,0 0 0 0 0,2 0 1 0 0,29 1 82 0 0,-31-1-84 0 0,78 5-2406 0 0,-25 7-7105 0 0,-30-5 2764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5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0 252 612 0 0,'0'0'15387'0'0,"12"-9"-14558"0"0,27-18-361 0 0,186-146 1664 0 0,-223 171-2390 0 0,17-17-153 0 0,-19 18 214 0 0,1 1 1 0 0,-1-1-1 0 0,1 1 1 0 0,0-1-1 0 0,-1 0 1 0 0,0 1-1 0 0,1-1 0 0 0,-1 0 1 0 0,1 1-1 0 0,-1-1 1 0 0,0 0-1 0 0,1 0 1 0 0,-1 1-1 0 0,0-1 1 0 0,0 0-1 0 0,0 0 0 0 0,0 1 1 0 0,1-1-1 0 0,-1 0 1 0 0,0 0-1 0 0,0 0 1 0 0,-1 1-1 0 0,1-1 0 0 0,0 0 1 0 0,0 0-1 0 0,0 0 1 0 0,-1 0-1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5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8765 0 0,'0'0'9085'0'0,"54"71"-8529"0"0,-34-49-296 0 0,-2-2-164 0 0,5 2-84 0 0,0 2-12 0 0,2-1 0 0 0,-2-3-580 0 0,0-2-708 0 0,-5 0-533 0 0,-3-6-3239 0 0,-2-4-3865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28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28 5352 0 0,'0'0'9989'0'0,"-10"-6"-9520"0"0,-30-15-52 0 0,38 21-390 0 0,0-1-1 0 0,0 1 0 0 0,0 0 0 0 0,0 0 0 0 0,0 0 1 0 0,0 0-1 0 0,0 1 0 0 0,1-1 0 0 0,-1 1 0 0 0,0-1 0 0 0,0 1 1 0 0,0-1-1 0 0,0 1 0 0 0,1 0 0 0 0,-1 0 0 0 0,0 0 0 0 0,1 0 1 0 0,-1 0-1 0 0,0 0 0 0 0,1 1 0 0 0,-2 0 0 0 0,-29 33 370 0 0,28-29-323 0 0,-5 5 21 0 0,0 1 1 0 0,1 0-1 0 0,0 0 1 0 0,-8 21 0 0 0,13-26-95 0 0,0-1 0 0 0,1 1 0 0 0,0-1 1 0 0,1 1-1 0 0,-1 0 0 0 0,1 0 1 0 0,0 0-1 0 0,1 0 0 0 0,0 0 1 0 0,0 0-1 0 0,2 11 0 0 0,-2-16-7 0 0,1 0 0 0 0,-1 0-1 0 0,1 0 1 0 0,-1-1-1 0 0,1 1 1 0 0,0 0 0 0 0,0 0-1 0 0,0-1 1 0 0,0 1-1 0 0,0 0 1 0 0,0-1 0 0 0,1 1-1 0 0,-1-1 1 0 0,0 0 0 0 0,1 1-1 0 0,-1-1 1 0 0,1 0-1 0 0,-1 0 1 0 0,1 0 0 0 0,0 0-1 0 0,2 1 1 0 0,0-1 0 0 0,0 1 0 0 0,0-1 0 0 0,0-1 0 0 0,0 1 0 0 0,0-1 1 0 0,0 1-1 0 0,0-1 0 0 0,0 0 0 0 0,0-1 0 0 0,5 0 0 0 0,-4 0 21 0 0,1 0-1 0 0,0 0 1 0 0,0-1 0 0 0,0 1-1 0 0,-1-1 1 0 0,1-1 0 0 0,-1 1-1 0 0,0-1 1 0 0,0 0 0 0 0,0 0-1 0 0,0-1 1 0 0,0 1 0 0 0,-1-1-1 0 0,7-6 1 0 0,-10 8-2 0 0,0 0 0 0 0,1 0 0 0 0,-1 1 0 0 0,0-1 0 0 0,0 0 0 0 0,0 0 0 0 0,0 0-1 0 0,-1-1 1 0 0,1 1 0 0 0,0 0 0 0 0,-1 0 0 0 0,0 0 0 0 0,1 0 0 0 0,-1 0 0 0 0,0-1 0 0 0,0 1 0 0 0,0 0 0 0 0,-1 0 0 0 0,1 0 0 0 0,0-1 0 0 0,-1 1 0 0 0,1 0 0 0 0,-1 0 0 0 0,0 0-1 0 0,0 0 1 0 0,0 0 0 0 0,0 0 0 0 0,0 0 0 0 0,0 0 0 0 0,0 0 0 0 0,-1 1 0 0 0,1-1 0 0 0,-1 0 0 0 0,1 1 0 0 0,-1-1 0 0 0,0 1 0 0 0,1 0 0 0 0,-1-1 0 0 0,0 1 0 0 0,0 0 0 0 0,0 0-1 0 0,0 0 1 0 0,0 0 0 0 0,-4 0 0 0 0,-1-2-111 0 0,-1 0-1 0 0,0 0 0 0 0,1 1 1 0 0,-1 0-1 0 0,0 1 1 0 0,0 0-1 0 0,0 0 0 0 0,-1 0 1 0 0,1 1-1 0 0,0 1 1 0 0,-9 0-1 0 0,10 5-4494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5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9545 0 0,'0'0'6462'0'0,"11"-6"-6346"0"0,1 0-117 0 0,53-27 108 0 0,-59 31-112 0 0,0-1-1 0 0,0 1 1 0 0,0 0 0 0 0,1 0 0 0 0,-1 1-1 0 0,0 0 1 0 0,1 0 0 0 0,-1 1-1 0 0,12 0 1 0 0,-16 0 11 0 0,-1 0-1 0 0,1 1 1 0 0,-1-1-1 0 0,1 0 1 0 0,0 1-1 0 0,-1 0 1 0 0,1-1-1 0 0,-1 1 1 0 0,0 0-1 0 0,1 0 1 0 0,-1 0 0 0 0,0 0-1 0 0,1 0 1 0 0,-1 0-1 0 0,0 0 1 0 0,0 0-1 0 0,0 0 1 0 0,0 1-1 0 0,0-1 1 0 0,0 0-1 0 0,0 1 1 0 0,0-1-1 0 0,-1 1 1 0 0,1-1-1 0 0,0 1 1 0 0,-1-1 0 0 0,0 1-1 0 0,1-1 1 0 0,-1 1-1 0 0,0 0 1 0 0,0-1-1 0 0,1 1 1 0 0,-1-1-1 0 0,-1 1 1 0 0,1 0-1 0 0,0 2 1 0 0,-2 7 270 0 0,0-1-1 0 0,0 1 1 0 0,-1-1 0 0 0,-6 15 0 0 0,3-10 304 0 0,8-13-592 0 0,1-1 0 0 0,-1 0 0 0 0,1 0 0 0 0,-1 0 0 0 0,1-1 1 0 0,0 1-1 0 0,-1 0 0 0 0,1-1 0 0 0,0 0 0 0 0,-1 0 0 0 0,1 1 0 0 0,0-1 0 0 0,-1-1 0 0 0,1 1 0 0 0,2-1 0 0 0,17 2 24 0 0,-20-1 5 0 0,0 1 0 0 0,1-1 0 0 0,-1 1 1 0 0,0 0-1 0 0,0 0 0 0 0,0 0 0 0 0,1 0 0 0 0,-1 0 0 0 0,0 0 0 0 0,0 1 0 0 0,-1-1 1 0 0,1 1-1 0 0,0-1 0 0 0,0 1 0 0 0,-1 0 0 0 0,1-1 0 0 0,-1 1 0 0 0,1 0 1 0 0,-1 0-1 0 0,0 0 0 0 0,0 0 0 0 0,0 0 0 0 0,0 0 0 0 0,0 1 0 0 0,0-1 1 0 0,-1 0-1 0 0,1 0 0 0 0,-1 1 0 0 0,0-1 0 0 0,1 0 0 0 0,-1 1 0 0 0,0-1 0 0 0,0 1 1 0 0,0-1-1 0 0,-1 0 0 0 0,1 1 0 0 0,-1-1 0 0 0,1 0 0 0 0,-1 0 0 0 0,0 1 1 0 0,0-1-1 0 0,-1 2 0 0 0,0 1 69 0 0,0 1 0 0 0,-1-1 0 0 0,1 0 0 0 0,-1 0 0 0 0,0 0 0 0 0,-1 0 0 0 0,1 0 1 0 0,-1-1-1 0 0,0 0 0 0 0,0 1 0 0 0,-1-2 0 0 0,1 1 0 0 0,-1 0 0 0 0,0-1 0 0 0,0 0 0 0 0,-8 4 0 0 0,6-5-110 0 0,0 0-1 0 0,0 0 1 0 0,0-1 0 0 0,-1 0-1 0 0,1 0 1 0 0,0-1-1 0 0,-1 0 1 0 0,1 0-1 0 0,-9-2 1 0 0,11 1-783 0 0,0 0 0 0 0,0 0-1 0 0,1 0 1 0 0,-1-1 0 0 0,1 0-1 0 0,-1 0 1 0 0,1 0 0 0 0,0-1 0 0 0,-6-3-1 0 0,-7-9-6740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6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1 281 1840 0 0,'0'0'14738'0'0,"2"-7"-14267"0"0,13-11 224 0 0,0 0 1 0 0,2 2-1 0 0,28-24 0 0 0,4-2-172 0 0,-3 0-280 0 0,-22 22-624 0 0,-2-1 1 0 0,24-28 0 0 0,-46 49 351 0 0,3-6-2538 0 0,-11 5-3769 0 0,-16 1-3731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6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4728 0 0,'0'0'13372'0'0,"9"11"-12696"0"0,17 20-171 0 0,1-1 0 0 0,2-2 0 0 0,56 45 1 0 0,-68-62-995 0 0,35 24 1278 0 0,-31-15-2928 0 0,-9 1-4164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6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8837 0 0,'0'0'10079'0'0,"0"12"-10000"0"0,-19 112-27 0 0,18-123-69 0 0,1 1-1 0 0,-1-1 1 0 0,1 1-1 0 0,0 0 1 0 0,0-1-1 0 0,0 1 1 0 0,0 0 0 0 0,0-1-1 0 0,0 1 1 0 0,0-1-1 0 0,0 1 1 0 0,1 0-1 0 0,-1-1 1 0 0,1 1-1 0 0,-1-1 1 0 0,1 1 0 0 0,-1-1-1 0 0,1 1 1 0 0,0-1-1 0 0,0 0 1 0 0,0 1-1 0 0,0-1 1 0 0,0 0 0 0 0,0 0-1 0 0,0 1 1 0 0,0-1-1 0 0,1 0 1 0 0,-1 0-1 0 0,0 0 1 0 0,1 0-1 0 0,-1-1 1 0 0,0 1 0 0 0,1 0-1 0 0,2 0 1 0 0,1 0-108 0 0,1 0-1 0 0,0-1 1 0 0,0 1 0 0 0,0-1 0 0 0,0-1 0 0 0,0 1 0 0 0,0-1-1 0 0,8-2 1 0 0,13-4-1220 0 0,-10-1-2504 0 0,-12 3-718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7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10093 0 0,'0'0'10457'0'0,"2"87"-10065"0"0,-2-67-296 0 0,0 0-96 0 0,-2 0-40 0 0,2-6-460 0 0,-3 2-636 0 0,3-4-816 0 0,-2-6-3117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7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1 230 4652 0 0,'0'0'11832'0'0,"13"-8"-10970"0"0,65-47-447 0 0,80-71 1 0 0,-144 108-1261 0 0,-9 7-1147 0 0,-8 3-4469 0 0,-10 4-1066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8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9293 0 0,'0'0'8241'0'0,"36"73"-7793"0"0,-26-57-288 0 0,8-2-156 0 0,-3 0-4 0 0,3 0 0 0 0,0 2-48 0 0,0-3-584 0 0,2-1-617 0 0,-10-4-847 0 0,1 2-4072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8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9549 0 0,'0'0'5411'0'0,"-3"13"-5226"0"0,-4 16-264 0 0,1 1 0 0 0,2 0 0 0 0,-1 33 0 0 0,31-84 601 0 0,-5 4-263 0 0,39-28-39 0 0,-56 42-237 0 0,-1 1 0 0 0,1-1 0 0 0,0 1 0 0 0,1 1-1 0 0,-1-1 1 0 0,0 0 0 0 0,0 1 0 0 0,1 0 0 0 0,-1 0 0 0 0,1 0 0 0 0,-1 1-1 0 0,1 0 1 0 0,5 0 0 0 0,-9 0 20 0 0,0 1 1 0 0,0-1-1 0 0,0 1 0 0 0,1-1 0 0 0,-1 1 1 0 0,0 0-1 0 0,0 0 0 0 0,-1 0 1 0 0,1-1-1 0 0,0 1 0 0 0,0 0 0 0 0,0 0 1 0 0,0 0-1 0 0,-1 0 0 0 0,1 0 1 0 0,-1 1-1 0 0,1-1 0 0 0,-1 0 0 0 0,1 0 1 0 0,-1 0-1 0 0,1 0 0 0 0,-1 1 1 0 0,0-1-1 0 0,0 0 0 0 0,0 0 0 0 0,1 1 1 0 0,-1-1-1 0 0,0 0 0 0 0,-1 0 1 0 0,1 1-1 0 0,0-1 0 0 0,-1 2 0 0 0,-8 39 448 0 0,5-33-229 0 0,0-1-1 0 0,-1-1 1 0 0,0 1-1 0 0,-1-1 1 0 0,0 0-1 0 0,0 0 0 0 0,-13 10 1 0 0,16-14-349 0 0,-1 0 0 0 0,0 0-1 0 0,0 0 1 0 0,0 0 0 0 0,0-1 0 0 0,0 0 0 0 0,0 1 0 0 0,-1-2 0 0 0,1 1-1 0 0,-1 0 1 0 0,0-1 0 0 0,1 0 0 0 0,-1 0 0 0 0,0-1 0 0 0,0 1 0 0 0,-6-1-1 0 0,3-3-3071 0 0,-4-8-3380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8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7461 0 0,'0'0'10985'0'0,"77"-36"-10973"0"0,-52 26-12 0 0,6 2-864 0 0,-3 2-497 0 0,-5 0-823 0 0,5-2-4120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9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0 316 3132 0 0,'0'0'10875'0'0,"11"-8"-9843"0"0,69-53 1058 0 0,129-127-1 0 0,-206 184-2370 0 0,0 1 1 0 0,0 0-1 0 0,-1-1 1 0 0,1 0-1 0 0,-1 1 1 0 0,0-1-1 0 0,0 0 1 0 0,0 0-1 0 0,0 0 1 0 0,-1-1-1 0 0,1 1 1 0 0,0-7-1 0 0,-17 9-9473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29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0 418 6037 0 0,'0'0'8120'0'0,"3"-14"-7712"0"0,2-12-278 0 0,2 1 0 0 0,1 0 0 0 0,1 1 0 0 0,21-41 0 0 0,3 3 91 0 0,37-92-1 0 0,-65 134 165 0 0,-5 20-376 0 0,0 0 0 0 0,0 0 0 0 0,0 0-1 0 0,0-1 1 0 0,0 1 0 0 0,0 0 0 0 0,0 0 0 0 0,0 0 0 0 0,0 0 0 0 0,0 0-1 0 0,0 0 1 0 0,-1 0 0 0 0,1 0 0 0 0,0 0 0 0 0,0-1 0 0 0,0 1 0 0 0,0 0-1 0 0,0 0 1 0 0,0 0 0 0 0,0 0 0 0 0,0 0 0 0 0,0 0 0 0 0,0 0 0 0 0,0 0-1 0 0,0 0 1 0 0,0 0 0 0 0,-1 0 0 0 0,1 0 0 0 0,0 0 0 0 0,0 0-1 0 0,0 0 1 0 0,0 0 0 0 0,0 0 0 0 0,0 0 0 0 0,0 0 0 0 0,0 0 0 0 0,-1 0-1 0 0,1 0 1 0 0,0 0 0 0 0,0 0 0 0 0,0 0 0 0 0,0 0 0 0 0,0 0 0 0 0,0 0-1 0 0,0 0 1 0 0,0 0 0 0 0,0 0 0 0 0,-1 0 0 0 0,1 0 0 0 0,0 0 0 0 0,0 0-1 0 0,0 0 1 0 0,0 0 0 0 0,0 0 0 0 0,0 0 0 0 0,0 0 0 0 0,0 0 0 0 0,0 0-1 0 0,0 1 1 0 0,0-1 0 0 0,0 0 0 0 0,0 0 0 0 0,-1 0 0 0 0,1 0-1 0 0,0 0 1 0 0,0 0 0 0 0,0 0 0 0 0,0 1 0 0 0,-17 28 228 0 0,9-1-326 0 0,0 0 1 0 0,2 0-1 0 0,2 0 1 0 0,-2 38-1 0 0,8 8-2488 0 0,3-56-234 0 0,2-2-2066 0 0</inkml:trace>
  <inkml:trace contextRef="#ctx0" brushRef="#br0" timeOffset="1">84 446 6129 0 0,'0'0'10601'0'0,"-2"59"-10593"0"0,14-59-8 0 0,6 0-48 0 0,3-2-429 0 0,-3-2-419 0 0,4 0-532 0 0,-9 2-1412 0 0,-3 2-2849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19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7841 0 0,'0'0'10311'0'0,"11"7"-9645"0"0,9 7-494 0 0,27 16 842 0 0,73 63 1 0 0,-90-66-987 0 0,3 3-1034 0 0,-15-9-3529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20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7081 0 0,'0'0'10752'0'0,"-6"-1"-10531"0"0,2 2-194 0 0,-1-1 0 0 0,0 1 0 0 0,0 0 0 0 0,0 0 0 0 0,0 0 0 0 0,1 1 0 0 0,-1 0 0 0 0,0 0 0 0 0,1 0 0 0 0,0 0 0 0 0,-1 1 0 0 0,1 0 0 0 0,0 0 0 0 0,0 0 0 0 0,1 0 0 0 0,-1 0 0 0 0,1 1 0 0 0,-1 0 0 0 0,1 0 0 0 0,-3 5 0 0 0,-4 5-42 0 0,0 1 0 0 0,1 0 0 0 0,-10 24 0 0 0,17-34-36 0 0,-1 1 0 0 0,1 0 0 0 0,0 0 0 0 0,0 0 0 0 0,1 0 0 0 0,0 0 0 0 0,0 0 0 0 0,1 0 0 0 0,-1 1 0 0 0,1-1 0 0 0,1 0 0 0 0,-1 0 0 0 0,2 9 0 0 0,-1-13 21 0 0,1-1 0 0 0,-1 1-1 0 0,0 0 1 0 0,0-1 0 0 0,1 1 0 0 0,-1-1 0 0 0,1 0-1 0 0,0 1 1 0 0,-1-1 0 0 0,1 0 0 0 0,0 0 0 0 0,-1 0-1 0 0,1 0 1 0 0,0 0 0 0 0,0 0 0 0 0,0-1 0 0 0,0 1 0 0 0,0 0-1 0 0,0-1 1 0 0,0 0 0 0 0,0 0 0 0 0,0 1 0 0 0,0-1-1 0 0,0 0 1 0 0,1-1 0 0 0,-1 1 0 0 0,0 0 0 0 0,2-1-1 0 0,3 0 42 0 0,0 1-1 0 0,1-2 0 0 0,-1 1 1 0 0,0-1-1 0 0,0 0 0 0 0,12-6 1 0 0,-17 8 21 0 0,-1-1 0 0 0,1 0 0 0 0,-1 1 1 0 0,1-1-1 0 0,-1 0 0 0 0,0 0 0 0 0,1 0 0 0 0,-1 0 1 0 0,0 0-1 0 0,0 0 0 0 0,1 0 0 0 0,-1-1 1 0 0,0 1-1 0 0,0 0 0 0 0,0-1 0 0 0,-1 1 1 0 0,1 0-1 0 0,0-1 0 0 0,-1 1 0 0 0,1-1 1 0 0,0-2-1 0 0,-1 2 2 0 0,0 1 0 0 0,-1 0 1 0 0,1 0-1 0 0,-1-1 0 0 0,1 1 0 0 0,-1 0 1 0 0,1 0-1 0 0,-1 0 0 0 0,0 0 0 0 0,1 0 0 0 0,-1 0 1 0 0,0 0-1 0 0,0 0 0 0 0,0 0 0 0 0,0 1 1 0 0,0-1-1 0 0,0 0 0 0 0,0 0 0 0 0,0 1 1 0 0,0-1-1 0 0,-2 0 0 0 0,-4-2 0 0 0,0 0 0 0 0,0 0-1 0 0,-1 0 1 0 0,1 1 0 0 0,-1 1-1 0 0,0-1 1 0 0,-12 0 0 0 0,18 2-104 0 0,-1 0 1 0 0,0 0-1 0 0,1 1 1 0 0,-1-1 0 0 0,0 1-1 0 0,1 0 1 0 0,-1-1-1 0 0,1 1 1 0 0,-1 0-1 0 0,1 1 1 0 0,-1-1-1 0 0,1 0 1 0 0,-3 3 0 0 0,-14 15-3426 0 0,11-11-689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25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82 330 196 0 0,'0'0'8730'0'0,"-41"28"-765"0"0,28-16-4499 0 0,27-21-2117 0 0,10-12-1137 0 0,19-16-24 0 0,-1-2 0 0 0,59-73 1 0 0,-80 82-26 0 0,-18 26 130 0 0,-15 21-156 0 0,-11 17-161 0 0,-2-1 0 0 0,-2-2-1 0 0,-1 0 1 0 0,-1-2 0 0 0,-2-1 0 0 0,0-2-1 0 0,-38 24 1 0 0,140-124 1490 0 0,63-44-984 0 0,93-87-412 0 0,-230 208-1238 0 0,-36 27-1779 0 0,7-9-7870 0 0,15-11 1201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25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1 980 0 0,'6'6'20883'0'0,"18"18"-19677"0"0,1-4-868 0 0,156 121 1486 0 0,-58-51-1391 0 0,-114-84-410 0 0,7 6 45 0 0,0-2 0 0 0,1 1 0 0 0,27 11-1 0 0,-44-22-245 0 0,-24-11-3734 0 0,1-5-4979 0 0,9 1 238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27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2508 0 0,'2'-3'17347'0'0,"0"0"-16439"0"0,52 40 1209 0 0,-37-28-1708 0 0,-1 2-1 0 0,28 24 1 0 0,0 4 51 0 0,2-2 1 0 0,58 36 0 0 0,-95-67-267 0 0,20 19-56 0 0,-24-20-132 0 0,0 0 0 0 0,0-1 1 0 0,0 0-1 0 0,1 0 1 0 0,-1 0-1 0 0,9 4 0 0 0,-27-16 112 0 0,0-1 0 0 0,0 0-1 0 0,0 0 1 0 0,1-2 0 0 0,1 1-1 0 0,-11-13 1 0 0,-15-13-316 0 0,20 20 140 0 0,-1 1 0 0 0,0 1-1 0 0,-1 1 1 0 0,-1 1-1 0 0,0 0 1 0 0,0 2-1 0 0,-1 0 1 0 0,0 1 0 0 0,-1 1-1 0 0,-34-7 1 0 0,55 14 52 0 0,0 1 0 0 0,0-1 1 0 0,0 0-1 0 0,0 1 0 0 0,1-1 0 0 0,-1 1 1 0 0,0-1-1 0 0,0 0 0 0 0,0 0 0 0 0,1 0 1 0 0,-1 1-1 0 0,1-1 0 0 0,-1 0 1 0 0,0 0-1 0 0,1 0 0 0 0,0 0 0 0 0,-1 0 1 0 0,1 0-1 0 0,-1 0 0 0 0,1 0 1 0 0,0 0-1 0 0,0 0 0 0 0,0 0 0 0 0,0 0 1 0 0,0 0-1 0 0,0 0 0 0 0,0 0 1 0 0,0 0-1 0 0,0 0 0 0 0,0-2 0 0 0,0 3 1 0 0,3 1-346 0 0,0 1 326 0 0,0 0-1 0 0,0-1 0 0 0,0 1 0 0 0,0 0 0 0 0,-1 0 1 0 0,1 1-1 0 0,-1-1 0 0 0,4 4 0 0 0,13 11 82 0 0,10-6-15 0 0,4 2-782 0 0,-18-1-3262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28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23 208 0 0,'0'0'13642'0'0,"30"0"-8190"0"0,-13 0-4523 0 0,5 1-635 0 0,-1-1-1 0 0,1-1 1 0 0,-1 0 0 0 0,0-2-1 0 0,0-1 1 0 0,27-8 0 0 0,-41 10-1236 0 0,-11 3-838 0 0,-12 4-7713 0 0,7-5 1617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28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6113 0 0,'0'0'15312'0'0,"9"1"-14570"0"0,21 2-315 0 0,0-2 0 0 0,0-1-1 0 0,33-4 1 0 0,-58 4-1381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0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1 248 3160 0 0,'0'0'12501'0'0,"18"-16"-10104"0"0,45-43-350 0 0,-39 34-1761 0 0,2 1-1 0 0,0 1 0 0 0,1 1 0 0 0,2 2 0 0 0,35-20 1 0 0,-64 40-320 0 0,1 0 0 0 0,-1 0 1 0 0,0 0-1 0 0,1 0 1 0 0,-1 0-1 0 0,1 0 0 0 0,-1 0 1 0 0,0 0-1 0 0,1 0 1 0 0,-1 0-1 0 0,0 0 1 0 0,1 0-1 0 0,-1-1 0 0 0,0 1 1 0 0,1 0-1 0 0,-1 0 1 0 0,0 0-1 0 0,1 0 0 0 0,-1-1 1 0 0,0 1-1 0 0,0 0 1 0 0,1 0-1 0 0,-1-1 0 0 0,0 1 1 0 0,0 0-1 0 0,1 0 1 0 0,-1-1-1 0 0,0 1 0 0 0,0 0 1 0 0,0-1-1 0 0,0 1 1 0 0,0 0-1 0 0,1-1 0 0 0,-1 1 1 0 0,0 0-1 0 0,0-1 1 0 0,0 1-1 0 0,0 0 0 0 0,0-1 1 0 0,0 1-1 0 0,0-1 1 0 0,0 1-1 0 0,0 0 0 0 0,0-1 1 0 0,0 1-1 0 0,0 0 1 0 0,0-1-1 0 0,-1 1 1 0 0,1 0-1 0 0,0-1 0 0 0,0 1 1 0 0,0 0-1 0 0,0-1 1 0 0,-1 1-1 0 0,-21-6-5780 0 0,8 6 168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1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0 380 0 0,'0'0'17617'0'0,"31"27"-15055"0"0,-6-1-2078 0 0,1-1 0 0 0,2-2 0 0 0,0 0 1 0 0,42 24-1 0 0,4-3-162 0 0,-74-42-1539 0 0,-9-2-1367 0 0,-2-1-6015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1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2844 0 0,'0'0'13565'0'0,"-6"11"-13171"0"0,-17 35-25 0 0,22-45-345 0 0,0 1 0 0 0,1-1 1 0 0,-1 1-1 0 0,1 0 0 0 0,-1-1 1 0 0,1 1-1 0 0,0-1 0 0 0,-1 1 1 0 0,1 0-1 0 0,0-1 1 0 0,0 1-1 0 0,0 0 0 0 0,0-1 1 0 0,1 1-1 0 0,-1-1 0 0 0,0 1 1 0 0,1 0-1 0 0,-1-1 1 0 0,1 1-1 0 0,-1-1 0 0 0,1 1 1 0 0,0-1-1 0 0,0 1 0 0 0,0-1 1 0 0,0 0-1 0 0,0 1 0 0 0,0-1 1 0 0,0 0-1 0 0,0 0 1 0 0,0 0-1 0 0,0 0 0 0 0,1 0 1 0 0,-1 0-1 0 0,0 0 0 0 0,1 0 1 0 0,-1 0-1 0 0,1 0 0 0 0,1 0 1 0 0,3 1 108 0 0,0 0-1 0 0,1 0 1 0 0,-1 0 0 0 0,0-1 0 0 0,0 0 0 0 0,14 0 0 0 0,-13-1 39 0 0,0-2 0 0 0,0 1 1 0 0,1-1-1 0 0,-1 0 0 0 0,0-1 1 0 0,-1 1-1 0 0,1-2 0 0 0,0 1 1 0 0,8-6-1 0 0,-13 7-94 0 0,1 1 1 0 0,-1-1-1 0 0,0 0 0 0 0,0 0 0 0 0,0 0 1 0 0,0 0-1 0 0,0 0 0 0 0,0 0 1 0 0,0-1-1 0 0,-1 1 0 0 0,1-1 0 0 0,0-2 1 0 0,-1 3-13 0 0,-1 1 1 0 0,0-1 0 0 0,1 1 0 0 0,-1-1-1 0 0,0 1 1 0 0,0-1 0 0 0,0 1 0 0 0,0-1-1 0 0,0 1 1 0 0,-1-1 0 0 0,1 1 0 0 0,0-1-1 0 0,-1 1 1 0 0,1-1 0 0 0,-1 1 0 0 0,1 0-1 0 0,-1-1 1 0 0,0 1 0 0 0,0 0 0 0 0,0-1-1 0 0,1 1 1 0 0,-1 0 0 0 0,0 0 0 0 0,-2-2-1 0 0,0 1-74 0 0,1 0 0 0 0,-1 0 0 0 0,0 0 0 0 0,1 0 0 0 0,-1 0 0 0 0,0 1-1 0 0,0 0 1 0 0,0-1 0 0 0,-1 1 0 0 0,1 0 0 0 0,0 0 0 0 0,0 1 0 0 0,0-1-1 0 0,-1 1 1 0 0,1-1 0 0 0,0 1 0 0 0,-1 0 0 0 0,1 1 0 0 0,0-1 0 0 0,-1 0-1 0 0,1 1 1 0 0,-6 1 0 0 0,-33 13-2374 0 0,5 5-4240 0 0,17-7-1351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29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35 2568 0 0,'0'0'10161'0'0,"-1"-5"-9695"0"0,0 4-426 0 0,1-1 0 0 0,0 1 0 0 0,-1-1-1 0 0,1 1 1 0 0,-1 0 0 0 0,1-1 0 0 0,-1 1-1 0 0,0 0 1 0 0,0-1 0 0 0,0 1 0 0 0,1 0-1 0 0,-1 0 1 0 0,0 0 0 0 0,0-1 0 0 0,-1 1 0 0 0,1 0-1 0 0,0 1 1 0 0,0-1 0 0 0,0 0 0 0 0,-1 0-1 0 0,1 0 1 0 0,0 1 0 0 0,-1-1 0 0 0,1 1 0 0 0,-1-1-1 0 0,1 1 1 0 0,0-1 0 0 0,-1 1 0 0 0,1 0-1 0 0,-1 0 1 0 0,1 0 0 0 0,-1 0 0 0 0,1 0-1 0 0,-1 0 1 0 0,1 0 0 0 0,-1 0 0 0 0,1 1 0 0 0,-1-1-1 0 0,1 0 1 0 0,-1 1 0 0 0,1 0 0 0 0,0-1-1 0 0,-1 1 1 0 0,1 0 0 0 0,0-1 0 0 0,-1 1 0 0 0,1 0-1 0 0,0 0 1 0 0,0 0 0 0 0,0 0 0 0 0,-2 2-1 0 0,-8 9 77 0 0,0-1 0 0 0,1 2 0 0 0,0-1 0 0 0,1 1 0 0 0,1 1 0 0 0,0 0 0 0 0,0 0 0 0 0,2 0 0 0 0,0 1 1 0 0,0 0-1 0 0,2 0 0 0 0,-5 25 0 0 0,8-38-116 0 0,1 1 0 0 0,-1 0 1 0 0,1-1-1 0 0,0 1 1 0 0,0 0-1 0 0,1-1 0 0 0,-1 1 1 0 0,1 0-1 0 0,-1-1 1 0 0,1 1-1 0 0,0 0 1 0 0,0-1-1 0 0,0 0 0 0 0,0 1 1 0 0,0-1-1 0 0,0 1 1 0 0,1-1-1 0 0,-1 0 1 0 0,1 0-1 0 0,0 0 0 0 0,-1 0 1 0 0,1 0-1 0 0,0 0 1 0 0,0 0-1 0 0,3 1 0 0 0,0 0 3 0 0,-1-1-1 0 0,0-1 0 0 0,1 1 0 0 0,-1-1 0 0 0,0 1 0 0 0,1-1 0 0 0,0-1 0 0 0,-1 1 1 0 0,1 0-1 0 0,0-1 0 0 0,-1 0 0 0 0,1 0 0 0 0,8-2 0 0 0,-8 1 12 0 0,1 0 1 0 0,-1 0-1 0 0,1-1 0 0 0,-1 0 0 0 0,0 0 0 0 0,1 0 0 0 0,-1 0 1 0 0,0-1-1 0 0,-1 0 0 0 0,1 0 0 0 0,6-6 0 0 0,-9 7 4 0 0,0 1-1 0 0,0-1 0 0 0,0 0 0 0 0,0 0 1 0 0,-1-1-1 0 0,1 1 0 0 0,-1 0 1 0 0,0-1-1 0 0,0 1 0 0 0,1 0 0 0 0,-2-1 1 0 0,1 1-1 0 0,0-1 0 0 0,0 0 0 0 0,-1 1 1 0 0,1-1-1 0 0,-1 0 0 0 0,0 1 1 0 0,0-1-1 0 0,0 0 0 0 0,0 1 0 0 0,0-1 1 0 0,-1 0-1 0 0,0-2 0 0 0,0 3 3 0 0,0 1-1 0 0,0-1 1 0 0,-1 0-1 0 0,1 1 1 0 0,0-1-1 0 0,0 1 1 0 0,-1 0-1 0 0,1-1 1 0 0,-1 1-1 0 0,0 0 1 0 0,1 0-1 0 0,-1 0 1 0 0,0 0-1 0 0,1 0 1 0 0,-1 1-1 0 0,0-1 1 0 0,0 0-1 0 0,0 1 1 0 0,0-1-1 0 0,0 1 1 0 0,0 0-1 0 0,0 0 0 0 0,0 0 1 0 0,1 0-1 0 0,-4 0 1 0 0,-50 3-69 0 0,44-1-503 0 0,0 1 0 0 0,0 0 0 0 0,-19 9 0 0 0,17-7-1660 0 0,7-3-2607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2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1 406 4876 0 0,'5'-5'16664'0'0,"26"-24"-15902"0"0,311-326 397 0 0,-332 340-1830 0 0,-22 14-1302 0 0,-26 15-8630 0 0,13-1 1517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2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6537 0 0,'0'0'10570'0'0,"9"11"-9648"0"0,28 32 441 0 0,2-1 0 0 0,61 49-1 0 0,-75-68-1217 0 0,-20-18-414 0 0,0 1 1 0 0,1-1-1 0 0,0 0 0 0 0,0 0 1 0 0,1-1-1 0 0,-1 1 1 0 0,11 4-1 0 0,-14-9-1482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2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7929 0 0,'0'0'11261'0'0,"3"70"-10489"0"0,-3-53-212 0 0,-3 1-268 0 0,3-2-156 0 0,0-2-128 0 0,0-2-8 0 0,0 2-8 0 0,0-6-224 0 0,0 0-524 0 0,0-2-544 0 0,0-2-796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3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1 388 248 0 0,'0'0'14383'0'0,"13"-7"-12270"0"0,12-29-1509 0 0,2 2-1 0 0,42-43 0 0 0,-2 3-336 0 0,-36 39-196 0 0,-7 8-103 0 0,32-47-1 0 0,-56 73-40 0 0,1 1 1 0 0,0-1-1 0 0,-1 0 1 0 0,1 0-1 0 0,-1 0 0 0 0,1 0 1 0 0,-1 0-1 0 0,0 0 1 0 0,1 0-1 0 0,-1 0 0 0 0,0 0 1 0 0,0 0-1 0 0,0 0 0 0 0,0 0 1 0 0,0 0-1 0 0,0 0 1 0 0,0-2-1 0 0,0 3-129 0 0,-1-1 0 0 0,1 1 1 0 0,-1 0-1 0 0,1-1 0 0 0,-1 1 0 0 0,1 0 0 0 0,-1-1 1 0 0,1 1-1 0 0,-1 0 0 0 0,0-1 0 0 0,1 1 0 0 0,-1 0 1 0 0,1 0-1 0 0,-1 0 0 0 0,0 0 0 0 0,1 0 0 0 0,-1 0 1 0 0,1 0-1 0 0,-1 0 0 0 0,0 0 0 0 0,1 0 0 0 0,-1 0 1 0 0,0 0-1 0 0,1 0 0 0 0,-1 0 0 0 0,1 0 0 0 0,-1 1 1 0 0,0-1-1 0 0,1 0 0 0 0,-1 0 0 0 0,0 1 0 0 0,-20 7-6568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4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5765 0 0,'0'0'11915'0'0,"13"11"-11052"0"0,227 211 2363 0 0,-236-217-3280 0 0,0 0-1 0 0,0 1 1 0 0,0-1 0 0 0,0 1-1 0 0,-1 0 1 0 0,5 11-1 0 0,6 11-7118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4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34 588 0 0,'0'0'13049'0'0,"2"-3"-12857"0"0,1 0-63 0 0,1 0 0 0 0,-1 0 0 0 0,1 0-1 0 0,0 1 1 0 0,0 0 0 0 0,0 0 0 0 0,0 0 0 0 0,0 0-1 0 0,0 0 1 0 0,1 1 0 0 0,-1 0 0 0 0,0 0 0 0 0,1 0-1 0 0,6 0 1 0 0,-9 0-86 0 0,-1 1 1 0 0,1 0-1 0 0,0 0 0 0 0,0 0 0 0 0,0 0 1 0 0,-1 0-1 0 0,1 0 0 0 0,0 0 0 0 0,0 1 0 0 0,0-1 1 0 0,-1 1-1 0 0,1-1 0 0 0,0 1 0 0 0,-1 0 1 0 0,1 0-1 0 0,0-1 0 0 0,-1 1 0 0 0,1 0 1 0 0,-1 1-1 0 0,1-1 0 0 0,-1 0 0 0 0,0 0 0 0 0,1 0 1 0 0,-1 1-1 0 0,0-1 0 0 0,0 1 0 0 0,0-1 1 0 0,0 1-1 0 0,0-1 0 0 0,0 1 0 0 0,-1 0 1 0 0,1-1-1 0 0,0 1 0 0 0,-1 0 0 0 0,1 0 0 0 0,-1 0 1 0 0,0-1-1 0 0,0 1 0 0 0,0 0 0 0 0,0 3 1 0 0,0 3 45 0 0,-1-1 1 0 0,0 0 0 0 0,-1 0-1 0 0,0 0 1 0 0,0 0 0 0 0,0 0-1 0 0,-1 0 1 0 0,0 0 0 0 0,0-1-1 0 0,-1 0 1 0 0,-5 8 0 0 0,-55 64 58 0 0,55-67-33 0 0,8-11-117 0 0,1 0 0 0 0,-1 0 0 0 0,1 1 0 0 0,-1-1 0 0 0,1 0 0 0 0,-1 1 1 0 0,1-1-1 0 0,0 1 0 0 0,-1-1 0 0 0,1 1 0 0 0,0-1 0 0 0,-1 1 0 0 0,1-1 0 0 0,0 1 0 0 0,0-1 0 0 0,-1 1 0 0 0,1-1 0 0 0,0 1 0 0 0,0-1 0 0 0,0 1 0 0 0,0-1 0 0 0,-1 1 1 0 0,1 0-1 0 0,0-1 0 0 0,0 1 0 0 0,0-1 0 0 0,1 1 0 0 0,-1-1 0 0 0,0 1 0 0 0,0 0 0 0 0,0-1 0 0 0,0 1 0 0 0,0-1 0 0 0,1 1 0 0 0,-1-1 0 0 0,0 1 0 0 0,23 4 477 0 0,31-12 532 0 0,-53 7-1102 0 0,46-8 509 0 0,-22 11-1651 0 0,-24-3 1018 0 0,0 0 0 0 0,0 0 0 0 0,-1 1 0 0 0,1-1-1 0 0,0 0 1 0 0,0 1 0 0 0,-1-1 0 0 0,1 1 0 0 0,0-1 0 0 0,-1 1-1 0 0,1-1 1 0 0,-1 1 0 0 0,1-1 0 0 0,0 1 0 0 0,-1 0-1 0 0,1-1 1 0 0,-1 1 0 0 0,0 0 0 0 0,1-1 0 0 0,-1 1 0 0 0,1 1-1 0 0,0 9-5498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4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1448 0 0,'0'0'17398'0'0,"3"-4"-18858"0"0,-1 6 464 0 0,1 2-809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5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6749 0 0,'0'0'7828'0'0,"23"34"-9312"0"0,-15-34 268 0 0,-3-2-820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5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9 6705 0 0,'0'0'12677'0'0,"-5"-8"-14789"0"0,-11 8-8437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5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0 294 1240 0 0,'0'0'16030'0'0,"12"-9"-15054"0"0,218-210 2795 0 0,-218 206-4074 0 0,14-18 476 0 0,-18 10-5250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30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0 312 4120 0 0,'0'0'5742'0'0,"4"-11"-4382"0"0,10-29-330 0 0,0 5-586 0 0,-3 0 1 0 0,0 0 0 0 0,-3-1 0 0 0,0 0 0 0 0,1-39 0 0 0,-12 66 379 0 0,-3 17-494 0 0,-6 15-100 0 0,6-3-266 0 0,0-1 1 0 0,1 1-1 0 0,2 1 1 0 0,0-1 0 0 0,1 1-1 0 0,1-1 1 0 0,0 1-1 0 0,2-1 1 0 0,1 1-1 0 0,0-1 1 0 0,10 39-1 0 0,-4-41-1815 0 0,-2-13-1488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6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5505 0 0,'0'0'11163'0'0,"2"5"-10331"0"0,1 4-521 0 0,2-1 0 0 0,-1-1 0 0 0,1 1-1 0 0,1-1 1 0 0,-1 1 0 0 0,1-2 0 0 0,0 1 0 0 0,1-1-1 0 0,0 1 1 0 0,8 5 0 0 0,89 59 562 0 0,-80-55-908 0 0,65 47-382 0 0,-87-62 235 0 0,0 1-975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6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 5565 0 0,'0'0'11945'0'0,"-9"0"-11466"0"0,4 1-390 0 0,-1-1-1 0 0,0 1 1 0 0,1 0-1 0 0,-1 1 1 0 0,1-1-1 0 0,0 1 1 0 0,0 0-1 0 0,-1 0 1 0 0,1 1-1 0 0,0-1 1 0 0,1 1 0 0 0,-1 0-1 0 0,0 1 1 0 0,1-1-1 0 0,0 1 1 0 0,0 0-1 0 0,0 0 1 0 0,0 0-1 0 0,1 0 1 0 0,-4 6-1 0 0,3-4-60 0 0,0 0-1 0 0,1 0 0 0 0,0 0 0 0 0,0 1 0 0 0,1-1 0 0 0,-1 1 0 0 0,1 0 0 0 0,1 0 0 0 0,-1-1 0 0 0,1 1 1 0 0,0 10-1 0 0,1-13-26 0 0,1-1 0 0 0,-1 0 0 0 0,1 0 1 0 0,0 1-1 0 0,0-1 0 0 0,0 0 0 0 0,0 0 1 0 0,0 0-1 0 0,1 0 0 0 0,-1 0 0 0 0,1 0 1 0 0,0-1-1 0 0,0 1 0 0 0,0 0 0 0 0,0-1 1 0 0,0 0-1 0 0,1 1 0 0 0,-1-1 0 0 0,1 0 0 0 0,0 0 1 0 0,-1 0-1 0 0,1-1 0 0 0,0 1 0 0 0,0-1 1 0 0,0 1-1 0 0,4 0 0 0 0,0 0 12 0 0,0 0-1 0 0,-1-1 1 0 0,1 0 0 0 0,0 0-1 0 0,-1-1 1 0 0,1 0 0 0 0,0 0-1 0 0,0-1 1 0 0,-1 1 0 0 0,1-1-1 0 0,8-3 1 0 0,-13 4 30 0 0,1-1 0 0 0,-1 1-1 0 0,0-1 1 0 0,1 1 0 0 0,-1-1 0 0 0,1 0 0 0 0,-1 0-1 0 0,0 0 1 0 0,0-1 0 0 0,0 1 0 0 0,0 0 0 0 0,0-1-1 0 0,0 0 1 0 0,0 1 0 0 0,0-1 0 0 0,0 0 0 0 0,-1 0-1 0 0,1 0 1 0 0,-1 0 0 0 0,1 0 0 0 0,-1 0 0 0 0,0 0-1 0 0,0 0 1 0 0,0-1 0 0 0,0 1 0 0 0,0 0 0 0 0,-1-1-1 0 0,1 1 1 0 0,-1-1 0 0 0,1 1 0 0 0,-1-1 0 0 0,0-3-1 0 0,0 4-21 0 0,-1 1 1 0 0,0-1-1 0 0,0 0 0 0 0,0 0 0 0 0,0 1 0 0 0,0-1 0 0 0,0 1 0 0 0,0-1 0 0 0,0 1 0 0 0,-1-1 1 0 0,1 1-1 0 0,0 0 0 0 0,-1 0 0 0 0,1-1 0 0 0,-1 1 0 0 0,0 0 0 0 0,1 0 0 0 0,-1 1 0 0 0,0-1 1 0 0,1 0-1 0 0,-1 1 0 0 0,0-1 0 0 0,0 1 0 0 0,0-1 0 0 0,0 1 0 0 0,1 0 0 0 0,-1 0 0 0 0,0-1 1 0 0,0 2-1 0 0,0-1 0 0 0,0 0 0 0 0,0 0 0 0 0,-2 1 0 0 0,-5 0-33 0 0,1-1-1 0 0,0 2 1 0 0,-1-1 0 0 0,1 1-1 0 0,0 1 1 0 0,-10 3 0 0 0,0 3-493 0 0,2 1 1 0 0,-26 17 0 0 0,16-2-9846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7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0 536 0 0,'0'0'17897'0'0,"-4"5"-17720"0"0,-2 1-121 0 0,0-1-1 0 0,0 0 1 0 0,0 0 0 0 0,-1 0 0 0 0,0 0 0 0 0,1-1 0 0 0,-2 0 0 0 0,1-1-1 0 0,0 0 1 0 0,-1 0 0 0 0,1 0 0 0 0,-1-1 0 0 0,-15 3 0 0 0,16-5-459 0 0,-39 5 1379 0 0,27 3-2823 0 0,11 5-4777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8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2672 0 0,'0'0'11968'0'0,"0"8"-11248"0"0,0-5-652 0 0,-1 48 1474 0 0,3 1-1 0 0,2-1 1 0 0,11 58-1 0 0,-10-82-1185 0 0,-1 1-1 0 0,-1 40 1 0 0,3 23 47 0 0,67 349 929 0 0,-63-384-1106 0 0,4 98 0 0 0,-2-5 28 0 0,-5-75 32 0 0,-3 91 0 0 0,1 16 54 0 0,5 266-193 0 0,-10-332-130 0 0,7 240 159 0 0,-8-190-49 0 0,0 96-42 0 0,11-88-56 0 0,-4-77-81 0 0,-9 103 0 0 0,5 74-238 0 0,8-232 222 0 0,-8-37 15 0 0,-1 1 0 0 0,1-1 0 0 0,-1 1 1 0 0,0 0-1 0 0,0-1 0 0 0,0 1 1 0 0,-1 0-1 0 0,1-1 0 0 0,-1 1 1 0 0,0 0-1 0 0,-1 0 0 0 0,1 0 1 0 0,-3 8-1 0 0,3-12 44 0 0,0 0 0 0 0,0-1 0 0 0,0 1 0 0 0,0-1 0 0 0,0 1 0 0 0,0-1 0 0 0,0 1 0 0 0,0 0 0 0 0,0-1 0 0 0,0 1 0 0 0,0-1 0 0 0,0 1-1 0 0,0-1 1 0 0,1 1 0 0 0,-1 0 0 0 0,0-1 0 0 0,0 1 0 0 0,1-1 0 0 0,-1 1 0 0 0,0-1 0 0 0,1 0 0 0 0,-1 1 0 0 0,1-1 0 0 0,-1 1 0 0 0,0-1 0 0 0,1 0 0 0 0,-1 1 0 0 0,1-1 0 0 0,-1 0 0 0 0,1 1 0 0 0,-1-1 0 0 0,1 0 0 0 0,0 0 0 0 0,-1 1 0 0 0,1-1 0 0 0,-1 0-1 0 0,1 0 1 0 0,-1 0 0 0 0,1 0 0 0 0,0 0 0 0 0,-1 0 0 0 0,2 0 0 0 0,35 4 74 0 0,-20-2 14 0 0,21 9 101 0 0,-26-6-341 0 0,1-1 0 0 0,0-1 0 0 0,0 0-1 0 0,27 2 1 0 0,-33-22-5961 0 0,-6 4 289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39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2896 0 0,'0'0'11354'0'0,"44"0"-9279"0"0,5 5-2823 0 0,-19 0-6066 0 0,-21-5 663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41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4072 0 0,'0'0'12326'0'0,"0"6"-11697"0"0,11 196 3786 0 0,-4-93-3852 0 0,16 80-311 0 0,-6-62-315 0 0,-10-89 193 0 0,-1 1 1 0 0,-1 38-1 0 0,6 1107 1237 0 0,-11-1090-1308 0 0,7 575 85 0 0,-4-249-101 0 0,-13-58-169 0 0,10-334 98 0 0,1 0 0 0 0,1 0 0 0 0,2 0 0 0 0,13 50 0 0 0,-14-64 34 0 0,0 0 1 0 0,-1 0 0 0 0,-1 1 0 0 0,0 19 0 0 0,-2-19 3 0 0,2 1 0 0 0,0-1 0 0 0,5 22 0 0 0,-1-18-156 0 0,-4-16 232 0 0,0 0 0 0 0,0 0 0 0 0,0 0 0 0 0,0 0 0 0 0,-1 0 0 0 0,1 0 0 0 0,-1 1 0 0 0,0-1 0 0 0,0 0 0 0 0,0 0 0 0 0,-1 0 0 0 0,1 1 0 0 0,-1-1 0 0 0,1 0 0 0 0,-1 0 0 0 0,0 0 0 0 0,-1 0 0 0 0,-1 4 0 0 0,-4 14-92 0 0,-8 15-28 0 0,14-37 56 0 0,-1 0 1 0 0,1 0-1 0 0,0 0 0 0 0,-1 0 0 0 0,1 0 0 0 0,-1 1 0 0 0,1-1 0 0 0,-1 1 0 0 0,1-1 1 0 0,-1 1-1 0 0,1-1 0 0 0,-1 1 0 0 0,1 0 0 0 0,-1 0 0 0 0,1 0 0 0 0,-1 0 0 0 0,0 0 1 0 0,1 0-1 0 0,-3 1 0 0 0,-46-3 825 0 0,50 2-867 0 0,9 1-125 0 0,0 0 129 0 0,1 0 0 0 0,-1 1 0 0 0,11 5 0 0 0,11 1 35 0 0,-25-6-254 0 0,2-2-1005 0 0,-6-8-2472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47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50 912 0 0,'0'0'5839'0'0,"0"-7"-4799"0"0,0 1-2040 0 0,0-10 1977 0 0,-3-2 6243 0 0,3 18-7147 0 0,0 0 1 0 0,0 0-1 0 0,0 0 1 0 0,0 0-1 0 0,0 0 1 0 0,0 0-1 0 0,0 0 1 0 0,0 0-1 0 0,-1 0 1 0 0,1 0-1 0 0,0 0 1 0 0,0 0-1 0 0,0 0 0 0 0,0 0 1 0 0,-2-1 1469 0 0,2 1-1470 0 0,0 0 1 0 0,0 0-1 0 0,0 0 0 0 0,0 0 1 0 0,0-1-1 0 0,0 1 1 0 0,0 0-1 0 0,0 0 1 0 0,0 0-1 0 0,0 0 1 0 0,0 0-1 0 0,-9 25 321 0 0,7-20-377 0 0,1-1-1 0 0,0 1 0 0 0,1 0 1 0 0,-1 0-1 0 0,1 0 0 0 0,0-1 1 0 0,0 1-1 0 0,0 0 1 0 0,1 0-1 0 0,-1 0 0 0 0,1-1 1 0 0,0 1-1 0 0,1 0 0 0 0,-1-1 1 0 0,1 1-1 0 0,0-1 0 0 0,0 1 1 0 0,0-1-1 0 0,1 0 0 0 0,0 0 1 0 0,-1 0-1 0 0,1 0 0 0 0,1-1 1 0 0,-1 1-1 0 0,0-1 0 0 0,1 0 1 0 0,0 0-1 0 0,0 0 1 0 0,0 0-1 0 0,0-1 0 0 0,0 1 1 0 0,0-1-1 0 0,1 0 0 0 0,-1-1 1 0 0,1 1-1 0 0,0-1 0 0 0,-1 1 1 0 0,1-2-1 0 0,0 1 0 0 0,0 0 1 0 0,-1-1-1 0 0,1 0 0 0 0,0 0 1 0 0,0 0-1 0 0,7-2 0 0 0,-10 1 1 0 0,1 1 0 0 0,-1-1 0 0 0,1 0-1 0 0,-1 0 1 0 0,1 0 0 0 0,-1-1 0 0 0,0 1 0 0 0,0 0-1 0 0,1-1 1 0 0,-1 0 0 0 0,0 1 0 0 0,0-1-1 0 0,-1 0 1 0 0,1 0 0 0 0,0 0 0 0 0,-1 0-1 0 0,1-1 1 0 0,-1 1 0 0 0,1 0 0 0 0,-1-1-1 0 0,0 1 1 0 0,0-1 0 0 0,0 1 0 0 0,-1-1-1 0 0,2-3 1 0 0,0-7 471 0 0,0 1 0 0 0,0-1 0 0 0,-1-23 0 0 0,-1 32-248 0 0,0 4 52 0 0,-1 1-304 0 0,0 0 0 0 0,0 0-1 0 0,0 0 1 0 0,1 0 0 0 0,-1 1 0 0 0,1-1-1 0 0,-1 0 1 0 0,1 0 0 0 0,-1 1-1 0 0,1-1 1 0 0,0 0 0 0 0,-1 1 0 0 0,1-1-1 0 0,0 0 1 0 0,0 1 0 0 0,0-1 0 0 0,0 3-1 0 0,0 31 9 0 0,0-31-9 0 0,0 6-14 0 0,1 0-1 0 0,0-1 1 0 0,1 1 0 0 0,0 0-1 0 0,0-1 1 0 0,1 1 0 0 0,0-1 0 0 0,7 14-1 0 0,4 2-15 0 0,26 36 0 0 0,-30-49 54 0 0,-1 0 0 0 0,-1 1-1 0 0,0 0 1 0 0,-1 0 0 0 0,0 0 0 0 0,-1 1 0 0 0,0 0 0 0 0,-1 1 0 0 0,-1-1 0 0 0,3 17 0 0 0,-7-30 21 0 0,0 1 0 0 0,-1 0 0 0 0,1-1 0 0 0,0 1 0 0 0,0-1 0 0 0,-1 1 0 0 0,1-1 0 0 0,-1 1 0 0 0,0-1 0 0 0,1 1 0 0 0,-1-1 0 0 0,0 1 0 0 0,0-1 0 0 0,0 0 0 0 0,0 1 0 0 0,0-1 0 0 0,0 0 0 0 0,0 0 0 0 0,0 0 0 0 0,-1 0 0 0 0,1 0 0 0 0,0 0 0 0 0,-1 0 0 0 0,1 0 0 0 0,-1-1 0 0 0,1 1 0 0 0,-1 0 0 0 0,1-1 0 0 0,-1 1 0 0 0,1-1 0 0 0,-1 0 0 0 0,0 1 0 0 0,1-1 0 0 0,-1 0 0 0 0,1 0-1 0 0,-4 0 1 0 0,-9 0 201 0 0,0 1-1 0 0,0-2 1 0 0,-16-2-1 0 0,27 3-185 0 0,-14-2 9 0 0,1-1 1 0 0,0 0-1 0 0,0-1 0 0 0,0-1 0 0 0,0-1 0 0 0,-26-13 1 0 0,41 19-138 0 0,1-1 1 0 0,0 1 0 0 0,-1-1 0 0 0,1 1 0 0 0,0-1 0 0 0,-1 1 0 0 0,1-1 0 0 0,0 1 0 0 0,0-1-1 0 0,-1 1 1 0 0,1-1 0 0 0,0 0 0 0 0,0 1 0 0 0,0-1 0 0 0,0 1 0 0 0,0-1 0 0 0,0 0 0 0 0,0 1-1 0 0,0-1 1 0 0,0 1 0 0 0,0-1 0 0 0,0 0 0 0 0,0 1 0 0 0,1-1 0 0 0,-1 1 0 0 0,0-1 0 0 0,0 1-1 0 0,0-1 1 0 0,1 1 0 0 0,-1-1 0 0 0,0 1 0 0 0,1-1 0 0 0,-1 1 0 0 0,1-1 0 0 0,-1 1 0 0 0,0-1-1 0 0,1 1 1 0 0,-1-1 0 0 0,1 1 0 0 0,0-1 0 0 0,25-22-6578 0 0,-8 6-7243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47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2 364 0 0,'0'0'18509'0'0,"-10"-2"-17351"0"0,28 47 1090 0 0,-15-40-2302 0 0,0 0 1 0 0,-1 0-1 0 0,1 0 1 0 0,-2 0-1 0 0,1 0 1 0 0,0 0-1 0 0,-1 1 0 0 0,0-1 1 0 0,1 11-1 0 0,-2-15-214 0 0,0 1 0 0 0,0 0 0 0 0,1-1 0 0 0,-1 1-1 0 0,1 0 1 0 0,-1-1 0 0 0,1 1 0 0 0,-1-1 0 0 0,1 1-1 0 0,0-1 1 0 0,0 1 0 0 0,0-1 0 0 0,0 1 0 0 0,0-1-1 0 0,0 0 1 0 0,3 3 0 0 0,-4-4-76 0 0,1 1 0 0 0,0-1 0 0 0,0 1 0 0 0,-1-1 0 0 0,1 1-1 0 0,0-1 1 0 0,0 1 0 0 0,0-1 0 0 0,0 0 0 0 0,0 1 0 0 0,0-1 0 0 0,0 0 0 0 0,0 0 0 0 0,0 0-1 0 0,0 1 1 0 0,0-1 0 0 0,0 0 0 0 0,0-1 0 0 0,0 1 0 0 0,0 0 0 0 0,-1 0 0 0 0,1 0 0 0 0,0 0-1 0 0,0-1 1 0 0,0 1 0 0 0,0-1 0 0 0,0 1 0 0 0,0 0 0 0 0,0-1 0 0 0,-1 1 0 0 0,3-2 0 0 0,6-10-4401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47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41 5621 0 0,'0'0'11783'0'0,"-4"-3"-10907"0"0,3 1-807 0 0,-1 1 0 0 0,1-1-1 0 0,-1 1 1 0 0,0-1 0 0 0,1 1-1 0 0,-1 0 1 0 0,0 0 0 0 0,0 0 0 0 0,0 0-1 0 0,0 0 1 0 0,0 0 0 0 0,0 0-1 0 0,0 0 1 0 0,0 1 0 0 0,-1-1-1 0 0,1 1 1 0 0,0 0 0 0 0,0 0-1 0 0,0 0 1 0 0,0 0 0 0 0,-1 0 0 0 0,1 0-1 0 0,0 0 1 0 0,0 1 0 0 0,0-1-1 0 0,0 1 1 0 0,-1-1 0 0 0,1 1-1 0 0,0 0 1 0 0,0 0 0 0 0,0 0-1 0 0,1 0 1 0 0,-1 0 0 0 0,0 1 0 0 0,0-1-1 0 0,1 0 1 0 0,-3 3 0 0 0,1-1-91 0 0,-7 5 90 0 0,1 1 1 0 0,0 1-1 0 0,0-1 1 0 0,-13 21-1 0 0,21-28-53 0 0,0-1 0 0 0,0 1 0 0 0,1 0 0 0 0,-1-1 0 0 0,0 1 0 0 0,1 0 0 0 0,-1-1 0 0 0,1 1 0 0 0,0 0 0 0 0,-1 0 0 0 0,1 0 0 0 0,0-1 0 0 0,0 1 0 0 0,0 0 0 0 0,0 0 0 0 0,1 0 0 0 0,-1-1-1 0 0,1 3 1 0 0,0-2-11 0 0,0 0-1 0 0,0-1 0 0 0,1 1 1 0 0,-1 0-1 0 0,1-1 0 0 0,-1 1 1 0 0,1-1-1 0 0,-1 0 0 0 0,1 1 1 0 0,0-1-1 0 0,0 0 0 0 0,-1 0 1 0 0,1 0-1 0 0,0 0 0 0 0,0 0 1 0 0,0-1-1 0 0,0 1 0 0 0,0-1 1 0 0,4 1-1 0 0,0 0 70 0 0,0 0 0 0 0,0-1 0 0 0,0 0 0 0 0,0 0-1 0 0,0 0 1 0 0,0-1 0 0 0,0 0 0 0 0,-1 0 0 0 0,1-1 0 0 0,0 1 0 0 0,0-1 0 0 0,-1-1 0 0 0,1 1 0 0 0,-1-1 0 0 0,0 0-1 0 0,8-5 1 0 0,-8 5-33 0 0,-1 0-1 0 0,0 0 1 0 0,0 0-1 0 0,-1-1 1 0 0,1 1 0 0 0,0-1-1 0 0,-1 0 1 0 0,0 0-1 0 0,0 0 1 0 0,0-1-1 0 0,-1 1 1 0 0,0-1-1 0 0,1 1 1 0 0,-2-1-1 0 0,1 0 1 0 0,0 0 0 0 0,-1 0-1 0 0,0 0 1 0 0,1-9-1 0 0,-2 13-27 0 0,0 0-1 0 0,0-1 1 0 0,-1 1 0 0 0,1-1-1 0 0,0 1 1 0 0,-1 0-1 0 0,1-1 1 0 0,-1 1 0 0 0,0 0-1 0 0,1-1 1 0 0,-1 1-1 0 0,0 0 1 0 0,0 0-1 0 0,1 0 1 0 0,-1 0 0 0 0,0 0-1 0 0,0-1 1 0 0,0 2-1 0 0,0-1 1 0 0,-1 0 0 0 0,-1-1-1 0 0,-35-13-118 0 0,26 13 62 0 0,0 1 0 0 0,0 0 0 0 0,0 0 0 0 0,-19 3 0 0 0,29-2 10 0 0,0 0 0 0 0,0 1 0 0 0,0-1 0 0 0,0 1 0 0 0,1 0 0 0 0,-1-1 0 0 0,0 1 0 0 0,0 0 0 0 0,1 0 0 0 0,-1 0 0 0 0,0 0 0 0 0,1 0 0 0 0,-1 1 0 0 0,1-1 0 0 0,0 0 0 0 0,-1 1 0 0 0,1-1 0 0 0,0 1 0 0 0,0-1 0 0 0,0 1 0 0 0,0-1 0 0 0,0 1 0 0 0,0 0 0 0 0,0 2 0 0 0,0-2-535 0 0,0 0 1 0 0,1 0 0 0 0,0 0-1 0 0,-1 1 1 0 0,1-1 0 0 0,0 0-1 0 0,0 0 1 0 0,0 1-1 0 0,1-1 1 0 0,-1 0 0 0 0,0 0-1 0 0,1 0 1 0 0,1 4 0 0 0,2 6-6887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48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3544 0 0,'0'0'13687'0'0,"-7"37"-12610"0"0,6-30-1061 0 0,0 1 1 0 0,1-1 0 0 0,0 0 0 0 0,0 1-1 0 0,0-1 1 0 0,1 0 0 0 0,0 1-1 0 0,1-1 1 0 0,0 0 0 0 0,0 0-1 0 0,3 8 1 0 0,-4-13 10 0 0,0 0-1 0 0,0 0 1 0 0,0 0 0 0 0,1 0-1 0 0,-1 0 1 0 0,0 0 0 0 0,1 0-1 0 0,-1-1 1 0 0,1 1 0 0 0,0 0-1 0 0,-1-1 1 0 0,1 0 0 0 0,0 1-1 0 0,0-1 1 0 0,0 0 0 0 0,0 0-1 0 0,0 0 1 0 0,0 0 0 0 0,0 0-1 0 0,0-1 1 0 0,1 1 0 0 0,-1-1-1 0 0,0 1 1 0 0,0-1 0 0 0,0 0-1 0 0,1 0 1 0 0,-1 0 0 0 0,0 0-1 0 0,1 0 1 0 0,-1 0 0 0 0,0-1-1 0 0,0 1 1 0 0,0-1 0 0 0,1 1-1 0 0,-1-1 1 0 0,0 0-1 0 0,0 0 1 0 0,0 0 0 0 0,0 0-1 0 0,3-2 1 0 0,-2 1 78 0 0,0 0 1 0 0,0-1-1 0 0,0 1 0 0 0,0-1 0 0 0,0 1 1 0 0,-1-1-1 0 0,1 0 0 0 0,-1 0 0 0 0,1 0 1 0 0,-1 0-1 0 0,0 0 0 0 0,0 0 0 0 0,-1-1 1 0 0,1 1-1 0 0,-1-1 0 0 0,3-7 0 0 0,-2 0 183 0 0,0-1-1 0 0,0 0 0 0 0,-1 1 0 0 0,0-17 1 0 0,-21 60 29 0 0,18-27-346 0 0,1 1 1 0 0,-1-1-1 0 0,2 1 0 0 0,-1-1 1 0 0,0 1-1 0 0,1 0 0 0 0,0-1 0 0 0,0 1 1 0 0,1-1-1 0 0,0 1 0 0 0,0 0 1 0 0,0-1-1 0 0,1 0 0 0 0,-1 1 1 0 0,4 5-1 0 0,4 10 0 0 0,2 1 1 0 0,18 26-1 0 0,8 17 25 0 0,-34-61 33 0 0,-1 1 0 0 0,0 0-1 0 0,0 0 1 0 0,-1 0 0 0 0,1 0-1 0 0,-1 0 1 0 0,0 1 0 0 0,-1-1-1 0 0,1 0 1 0 0,-1 0 0 0 0,0 1-1 0 0,0-1 1 0 0,-1 0 0 0 0,1 0-1 0 0,-1 1 1 0 0,0-1 0 0 0,-1 0-1 0 0,1 0 1 0 0,-1 0 0 0 0,0 0-1 0 0,-1 0 1 0 0,1-1 0 0 0,-4 6 0 0 0,1-4 12 0 0,0-1 1 0 0,0 0 0 0 0,-1 0 0 0 0,1-1-1 0 0,-1 1 1 0 0,0-1 0 0 0,0-1 0 0 0,0 1-1 0 0,-1-1 1 0 0,1 0 0 0 0,-1-1 0 0 0,0 1-1 0 0,0-1 1 0 0,0 0 0 0 0,0-1 0 0 0,-10 1 0 0 0,8-1-21 0 0,0-1 0 0 0,0 0 0 0 0,0-1 1 0 0,0 1-1 0 0,1-2 0 0 0,-1 1 1 0 0,0-1-1 0 0,1-1 0 0 0,-1 0 1 0 0,1 0-1 0 0,0 0 0 0 0,-12-8 0 0 0,17 10-139 0 0,1-1 0 0 0,-1 0 0 0 0,0 0 1 0 0,1 0-1 0 0,-1 0 0 0 0,1 0 0 0 0,0-1 0 0 0,-1 1 0 0 0,1-1 0 0 0,0 1 0 0 0,1-1 0 0 0,-1 0 0 0 0,0 0 0 0 0,1 0 0 0 0,-1 0 0 0 0,1 0 0 0 0,0 0 0 0 0,0 0 0 0 0,1 0 0 0 0,-1 0 0 0 0,0-1 0 0 0,1 1 0 0 0,0 0 0 0 0,0 0 0 0 0,0-1 0 0 0,0 1 0 0 0,0 0 0 0 0,1 0 0 0 0,-1-1 0 0 0,1 1 0 0 0,0 0 0 0 0,0 0 0 0 0,0 0 0 0 0,1 0 0 0 0,-1 0 0 0 0,4-4 0 0 0,3-7-2843 0 0,6 3-2534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13:30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6717 0 0,'0'0'10329'0'0,"76"8"-9745"0"0,-48-14-236 0 0,0-2-224 0 0,8-2-112 0 0,-6 2-12 0 0,-2 2-236 0 0,-5 2-532 0 0,-2 2-649 0 0,-11-2-1539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49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11341 0 0,'0'0'9897'0'0,"-5"68"-9325"0"0,5-43-328 0 0,0-3-244 0 0,0 0-4 0 0,3-8-472 0 0,4-2-680 0 0,1-4-696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0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11 1684 0 0,'0'0'14189'0'0,"-1"-1"-14103"0"0,0 0 0 0 0,0 1 1 0 0,0-1-1 0 0,1 1 0 0 0,-1-1 1 0 0,0 1-1 0 0,0-1 0 0 0,0 1 1 0 0,0 0-1 0 0,0 0 0 0 0,0-1 0 0 0,0 1 1 0 0,0 0-1 0 0,0 0 0 0 0,0 0 1 0 0,0 0-1 0 0,-2 0 0 0 0,1 7 34 0 0,0 0 0 0 0,1 0 0 0 0,0 0-1 0 0,0 1 1 0 0,1-1 0 0 0,-1 0 0 0 0,2 0-1 0 0,-1 1 1 0 0,1-1 0 0 0,2 8 0 0 0,-3-12-97 0 0,1 0 1 0 0,0 0-1 0 0,0-1 1 0 0,0 1-1 0 0,0-1 1 0 0,0 1-1 0 0,0-1 1 0 0,1 1-1 0 0,-1-1 1 0 0,1 0-1 0 0,0 0 1 0 0,-1 0-1 0 0,1 0 1 0 0,0 0-1 0 0,1 0 1 0 0,-1 0-1 0 0,0 0 1 0 0,0-1-1 0 0,1 1 0 0 0,-1-1 1 0 0,1 0-1 0 0,-1 0 1 0 0,1 0-1 0 0,-1 0 1 0 0,1 0-1 0 0,0 0 1 0 0,-1-1-1 0 0,1 1 1 0 0,3-1-1 0 0,3 0 129 0 0,-1 0-1 0 0,1-1 0 0 0,0 0 0 0 0,-1-1 0 0 0,1 0 0 0 0,-1 0 0 0 0,1-1 0 0 0,-1 0 1 0 0,0-1-1 0 0,15-8 0 0 0,-20 11-133 0 0,-1-1 0 0 0,1 1 0 0 0,0-1 0 0 0,-1 0 0 0 0,1 0 0 0 0,-1 0-1 0 0,1 0 1 0 0,-1 0 0 0 0,0-1 0 0 0,0 1 0 0 0,0-1 0 0 0,0 1 0 0 0,-1-1 0 0 0,1 0 0 0 0,-1 0 0 0 0,0 0 0 0 0,1 0 0 0 0,-1 0 0 0 0,0 0 0 0 0,-1 0 0 0 0,1 0 0 0 0,-1 0 0 0 0,1 0 0 0 0,-1 0 0 0 0,0 0 0 0 0,0-1 0 0 0,0 1 0 0 0,0 0 0 0 0,-1 0-1 0 0,0 0 1 0 0,1 0 0 0 0,-1 0 0 0 0,-1-3 0 0 0,2 5-15 0 0,-1-1-1 0 0,1 1 0 0 0,0 0 1 0 0,-1 0-1 0 0,1 0 1 0 0,-1 0-1 0 0,1 0 0 0 0,-1 0 1 0 0,1 1-1 0 0,-1-1 0 0 0,0 0 1 0 0,1 0-1 0 0,-1 0 1 0 0,0 0-1 0 0,0 1 0 0 0,1-1 1 0 0,-1 0-1 0 0,0 1 1 0 0,0-1-1 0 0,0 0 0 0 0,0 1 1 0 0,0 0-1 0 0,0-1 0 0 0,0 1 1 0 0,0-1-1 0 0,0 1 1 0 0,0 0-1 0 0,0 0 0 0 0,0 0 1 0 0,0-1-1 0 0,0 1 0 0 0,-1 0 1 0 0,1 0-1 0 0,0 1 1 0 0,0-1-1 0 0,0 0 0 0 0,0 0 1 0 0,0 0-1 0 0,0 1 0 0 0,0-1 1 0 0,0 1-1 0 0,0-1 1 0 0,0 0-1 0 0,0 1 0 0 0,0 0 1 0 0,-1 0-1 0 0,0 1-23 0 0,-1 0-1 0 0,1 0 0 0 0,0 0 1 0 0,0 0-1 0 0,0 0 1 0 0,0 1-1 0 0,1-1 1 0 0,-1 1-1 0 0,0-1 0 0 0,1 1 1 0 0,0 0-1 0 0,0-1 1 0 0,0 1-1 0 0,0 0 1 0 0,-1 5-1 0 0,2 10-3 0 0,1 0 1 0 0,0-1-1 0 0,2 0 0 0 0,0 1 1 0 0,1-1-1 0 0,1 0 0 0 0,0-1 1 0 0,14 29-1 0 0,8 32 6 0 0,-21-57 54 0 0,-1-1 1 0 0,0 1 0 0 0,-2 0 0 0 0,0 0 0 0 0,0 34 0 0 0,-3-49-11 0 0,-1 0 0 0 0,1 0 0 0 0,-1-1 0 0 0,0 1 0 0 0,0 0 0 0 0,0 0 0 0 0,-1-1 0 0 0,1 1 0 0 0,-1-1 1 0 0,0 0-1 0 0,-1 1 0 0 0,1-1 0 0 0,-1 0 0 0 0,0 0 0 0 0,0 0 0 0 0,0-1 0 0 0,0 1 0 0 0,-1-1 0 0 0,1 1 0 0 0,-1-1 0 0 0,0 0 0 0 0,0-1 0 0 0,0 1 1 0 0,0-1-1 0 0,-1 0 0 0 0,1 0 0 0 0,0 0 0 0 0,-1 0 0 0 0,-7 1 0 0 0,11-2-53 0 0,0-1 0 0 0,-1 0 0 0 0,1 1 0 0 0,0-1 0 0 0,-1 0 1 0 0,1 1-1 0 0,-1-1 0 0 0,1 0 0 0 0,-1 0 0 0 0,1 0 0 0 0,-1 0 0 0 0,1-1 0 0 0,0 1 0 0 0,-1 0 0 0 0,1-1 0 0 0,-1 1 1 0 0,1 0-1 0 0,0-1 0 0 0,-1 0 0 0 0,1 1 0 0 0,0-1 0 0 0,-1 0 0 0 0,1 0 0 0 0,0 0 0 0 0,-1-1 0 0 0,0 0-294 0 0,1 0 0 0 0,0-1 0 0 0,0 1 1 0 0,0 0-1 0 0,0-1 0 0 0,0 1 0 0 0,1-1 0 0 0,-1 1 0 0 0,1-1 0 0 0,0 1 0 0 0,-1-1 0 0 0,1 1 0 0 0,0-1 0 0 0,1-3 0 0 0,1-22-5060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0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7553 0 0,'0'0'9395'0'0,"13"-7"-8949"0"0,38-23-162 0 0,-49 29-260 0 0,-1 0 0 0 0,1 0 1 0 0,0 0-1 0 0,-1 0 0 0 0,1 1 0 0 0,0-1 0 0 0,0 0 0 0 0,-1 1 0 0 0,1-1 0 0 0,0 1 0 0 0,0 0 0 0 0,0-1 1 0 0,0 1-1 0 0,0 0 0 0 0,0 0 0 0 0,0 0 0 0 0,0 0 0 0 0,0 1 0 0 0,-1-1 0 0 0,1 1 0 0 0,0-1 1 0 0,0 1-1 0 0,0-1 0 0 0,0 1 0 0 0,-1 0 0 0 0,1 0 0 0 0,0 0 0 0 0,-1 0 0 0 0,1 0 0 0 0,-1 0 0 0 0,1 0 1 0 0,-1 1-1 0 0,0-1 0 0 0,1 1 0 0 0,-1-1 0 0 0,0 1 0 0 0,0-1 0 0 0,0 1 0 0 0,0-1 0 0 0,0 1 0 0 0,0 0 1 0 0,0 0-1 0 0,-1 0 0 0 0,1-1 0 0 0,0 5 0 0 0,1 4 115 0 0,1 1-1 0 0,-2-1 1 0 0,0 1-1 0 0,0-1 1 0 0,-1 20-1 0 0,-1-25-35 0 0,0-1-1 0 0,0 0 0 0 0,0 1 0 0 0,0-1 0 0 0,0 0 0 0 0,-1 1 0 0 0,0-1 0 0 0,0 0 1 0 0,0 0-1 0 0,-4 5 0 0 0,-9 18 770 0 0,15-26-879 0 0,0-1 0 0 0,0 1 0 0 0,0-1-1 0 0,0 1 1 0 0,0-1 0 0 0,0 1 0 0 0,0-1 0 0 0,0 1 0 0 0,1-1-1 0 0,-1 1 1 0 0,0-1 0 0 0,0 1 0 0 0,1-1 0 0 0,-1 1 0 0 0,0-1 0 0 0,0 0-1 0 0,1 1 1 0 0,-1-1 0 0 0,1 1 0 0 0,-1-1 0 0 0,0 0 0 0 0,1 1-1 0 0,-1-1 1 0 0,1 0 0 0 0,-1 1 0 0 0,1-1 0 0 0,-1 0 0 0 0,1 0 0 0 0,-1 0-1 0 0,1 1 1 0 0,-1-1 0 0 0,1 0 0 0 0,-1 0 0 0 0,1 0 0 0 0,-1 0 0 0 0,1 0-1 0 0,-1 0 1 0 0,1 0 0 0 0,-1 0 0 0 0,2 0 0 0 0,24 1-34 0 0,-25-1 29 0 0,33 1-422 0 0,28-1-1603 0 0,-19-3-3058 0 0,-11-1-1710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1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82 2752 0 0,'0'0'10663'0'0,"0"-6"-9679"0"0,-4-14 70 0 0,-1 41 513 0 0,-1 50 53 0 0,6-67-1582 0 0,0 0-1 0 0,1 0 1 0 0,-1 0-1 0 0,1 0 0 0 0,0-1 1 0 0,0 1-1 0 0,0 0 0 0 0,1 0 1 0 0,-1-1-1 0 0,1 1 1 0 0,0-1-1 0 0,0 0 0 0 0,0 1 1 0 0,0-1-1 0 0,0 0 0 0 0,1 0 1 0 0,0 0-1 0 0,-1-1 1 0 0,1 1-1 0 0,0-1 0 0 0,0 1 1 0 0,1-1-1 0 0,-1 0 0 0 0,0 0 1 0 0,1 0-1 0 0,-1-1 1 0 0,1 1-1 0 0,0-1 0 0 0,-1 0 1 0 0,5 1-1 0 0,-1-1 29 0 0,-1 0 0 0 0,0 0 0 0 0,0 0 0 0 0,1-1 1 0 0,-1 0-1 0 0,0 0 0 0 0,0 0 0 0 0,1-1 0 0 0,-1 0 0 0 0,0 0 0 0 0,0-1 0 0 0,0 0 0 0 0,0 0 0 0 0,0 0 0 0 0,0-1 0 0 0,0 0 0 0 0,-1 0 1 0 0,6-4-1 0 0,-4 1-29 0 0,0-1 0 0 0,0 0 0 0 0,0-1 0 0 0,-1 1 0 0 0,-1-1 1 0 0,1 0-1 0 0,-1-1 0 0 0,7-16 0 0 0,-9 18-7 0 0,0 1-1 0 0,-1 0 1 0 0,0-1-1 0 0,0 1 0 0 0,-1-1 1 0 0,0 0-1 0 0,0 1 1 0 0,-1-1-1 0 0,1 0 1 0 0,-1 0-1 0 0,-1 0 0 0 0,1 1 1 0 0,-4-13-1 0 0,4 17 14 0 0,0 1-1 0 0,-1 0 1 0 0,1-1-1 0 0,-1 1 1 0 0,1 0-1 0 0,-1 0 1 0 0,0-1-1 0 0,1 1 1 0 0,-1 0-1 0 0,0 0 0 0 0,0 0 1 0 0,0 0-1 0 0,1-1 1 0 0,-1 1-1 0 0,-1 1 1 0 0,1-1-1 0 0,0 0 1 0 0,-1-1-1 0 0,1 2-23 0 0,0 0-1 0 0,0 0 1 0 0,1 0-1 0 0,-1 0 1 0 0,0 0-1 0 0,0 0 1 0 0,1 0-1 0 0,-1 0 1 0 0,0 0-1 0 0,0 0 1 0 0,1 0-1 0 0,-1 1 1 0 0,0-1-1 0 0,0 0 1 0 0,1 1-1 0 0,-1-1 1 0 0,0 0-1 0 0,1 1 1 0 0,-1-1-1 0 0,1 1 1 0 0,-1-1 0 0 0,1 1-1 0 0,-2 0 1 0 0,-1 3-27 0 0,0 0 1 0 0,0 0-1 0 0,0 0 1 0 0,0 1-1 0 0,1-1 1 0 0,-1 1-1 0 0,-2 7 1 0 0,1 4-24 0 0,0 0 1 0 0,2 1-1 0 0,-1-1 1 0 0,2 1-1 0 0,0 0 1 0 0,1-1-1 0 0,1 1 1 0 0,4 22-1 0 0,33 132 34 0 0,-36-164-5 0 0,22 71 26 0 0,-15-56 59 0 0,-2 0-1 0 0,0 1 1 0 0,-1 0-1 0 0,-2 0 1 0 0,0 0-1 0 0,-1 1 1 0 0,-2 43-1 0 0,-1-66-75 0 0,0 0 0 0 0,0 0-1 0 0,0 0 1 0 0,0 0 0 0 0,0 0-1 0 0,0 0 1 0 0,0 0 0 0 0,-1 0-1 0 0,1 0 1 0 0,0 0-1 0 0,-1 0 1 0 0,1-1 0 0 0,-1 1-1 0 0,1 0 1 0 0,-1 0 0 0 0,1 0-1 0 0,-1-1 1 0 0,1 1 0 0 0,-1 0-1 0 0,0-1 1 0 0,0 1-1 0 0,1 0 1 0 0,-1-1 0 0 0,0 1-1 0 0,0-1 1 0 0,1 1 0 0 0,-1-1-1 0 0,0 1 1 0 0,0-1-1 0 0,0 0 1 0 0,0 0 0 0 0,0 1-1 0 0,0-1 1 0 0,0 0 0 0 0,0 0-1 0 0,0 0 1 0 0,0 0 0 0 0,0 0-1 0 0,0 0 1 0 0,1 0-1 0 0,-1 0 1 0 0,0 0 0 0 0,0-1-1 0 0,0 1 1 0 0,0 0 0 0 0,0-1-1 0 0,0 1 1 0 0,0 0-1 0 0,0-1 1 0 0,1 1 0 0 0,-1-1-1 0 0,0 1 1 0 0,0-1 0 0 0,1 0-1 0 0,-2 0 1 0 0,-3-3-210 0 0,0 1-1 0 0,0-1 1 0 0,0 0 0 0 0,1 0 0 0 0,-1 0-1 0 0,1-1 1 0 0,-5-6 0 0 0,0-5-722 0 0,-10-14-1349 0 0,4 6-2980 0 0,-6-8-4654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1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7585 0 0,'0'0'10061'0'0,"8"-4"-9965"0"0,-6 3-40 0 0,7-3-84 0 0,1 0 1 0 0,0 0-1 0 0,0 1 1 0 0,15-4-1 0 0,-24 7 61 0 0,1-1 0 0 0,-1 1-1 0 0,1 0 1 0 0,-1-1 0 0 0,1 1-1 0 0,-1 0 1 0 0,1 0 0 0 0,0 0 0 0 0,-1 0-1 0 0,1 0 1 0 0,-1 0 0 0 0,1 1-1 0 0,-1-1 1 0 0,1 0 0 0 0,-1 1 0 0 0,1-1-1 0 0,-1 1 1 0 0,0 0 0 0 0,1-1-1 0 0,-1 1 1 0 0,0 0 0 0 0,1 0 0 0 0,-1 0-1 0 0,0 0 1 0 0,0 0 0 0 0,0 0 0 0 0,0 0-1 0 0,0 0 1 0 0,0 1 0 0 0,0-1-1 0 0,0 0 1 0 0,0 0 0 0 0,0 1 0 0 0,-1-1-1 0 0,1 1 1 0 0,-1-1 0 0 0,1 1-1 0 0,-1-1 1 0 0,0 1 0 0 0,1-1 0 0 0,-1 1-1 0 0,0-1 1 0 0,0 1 0 0 0,0 2-1 0 0,0 0 24 0 0,0-1 0 0 0,0 0-1 0 0,0 0 1 0 0,0 1 0 0 0,1-1-1 0 0,-1 0 1 0 0,1 0 0 0 0,0 0-1 0 0,0 0 1 0 0,0 0 0 0 0,0 0-1 0 0,1 0 1 0 0,-1 0 0 0 0,1 0-1 0 0,2 2 1 0 0,0-1-68 0 0,0-1 0 0 0,0 1 0 0 0,1-1 0 0 0,-1 0 0 0 0,1-1 0 0 0,0 1 0 0 0,5 2 0 0 0,11 5 252 0 0,-19-9-198 0 0,0 0 1 0 0,0 0-1 0 0,0 1 0 0 0,-1-1 1 0 0,1 0-1 0 0,0 1 0 0 0,0-1 1 0 0,-1 1-1 0 0,1 0 0 0 0,-1 0 0 0 0,0-1 1 0 0,1 1-1 0 0,-1 0 0 0 0,0 0 1 0 0,0 0-1 0 0,0 1 0 0 0,0-1 1 0 0,-1 0-1 0 0,1 0 0 0 0,0 0 0 0 0,-1 0 1 0 0,0 1-1 0 0,1-1 0 0 0,-1 0 1 0 0,0 1-1 0 0,0-1 0 0 0,-1 0 1 0 0,1 0-1 0 0,0 1 0 0 0,-1-1 0 0 0,1 0 1 0 0,-1 0-1 0 0,-1 4 0 0 0,0-2-10 0 0,1 0 0 0 0,-2 0 0 0 0,1 0 0 0 0,0 0 0 0 0,-1 0 0 0 0,1-1 0 0 0,-1 1 0 0 0,0-1 0 0 0,0 0 0 0 0,-1 1-1 0 0,1-1 1 0 0,0-1 0 0 0,-1 1 0 0 0,0-1 0 0 0,0 1 0 0 0,-8 2 0 0 0,1-1-14 0 0,-1 0 0 0 0,0-1 0 0 0,0-1-1 0 0,-21 2 1 0 0,29-3-301 0 0,0-1-1 0 0,0 0 1 0 0,-1 0-1 0 0,1 0 1 0 0,0-1 0 0 0,0 1-1 0 0,0-1 1 0 0,0 0-1 0 0,0 0 1 0 0,0-1 0 0 0,0 1-1 0 0,0-1 1 0 0,0 0-1 0 0,1 0 1 0 0,-1 0-1 0 0,1 0 1 0 0,-6-5 0 0 0,-1-6-4700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2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4880 0 0,'0'0'11778'0'0,"-8"13"-11207"0"0,-24 40-38 0 0,30-50-492 0 0,1 0 1 0 0,-1 0 0 0 0,1 1 0 0 0,0-1 0 0 0,0 0-1 0 0,0 1 1 0 0,0-1 0 0 0,1 1 0 0 0,0-1-1 0 0,-1 1 1 0 0,1-1 0 0 0,0 1 0 0 0,1-1 0 0 0,-1 1-1 0 0,1-1 1 0 0,-1 1 0 0 0,1-1 0 0 0,0 0-1 0 0,0 1 1 0 0,0-1 0 0 0,1 0 0 0 0,-1 0 0 0 0,1 0-1 0 0,0 0 1 0 0,0 0 0 0 0,3 3 0 0 0,-2-2-23 0 0,0-1 1 0 0,0 1 0 0 0,1-1 0 0 0,0 0 0 0 0,-1 0-1 0 0,1-1 1 0 0,0 1 0 0 0,1-1 0 0 0,-1 0-1 0 0,0 0 1 0 0,0 0 0 0 0,1-1 0 0 0,0 1-1 0 0,-1-1 1 0 0,1 0 0 0 0,6 0 0 0 0,-1 0 81 0 0,0-2 1 0 0,0 1-1 0 0,0-1 0 0 0,0-1 1 0 0,0 0-1 0 0,0 0 1 0 0,0-1-1 0 0,-1 0 1 0 0,17-8-1 0 0,-23 9-76 0 0,1 0-1 0 0,-1 0 1 0 0,0 0 0 0 0,0 0-1 0 0,0-1 1 0 0,0 1 0 0 0,0-1 0 0 0,0 1-1 0 0,-1-1 1 0 0,1 0 0 0 0,-1 0-1 0 0,0 0 1 0 0,0-1 0 0 0,0 1-1 0 0,0 0 1 0 0,-1-1 0 0 0,1 1-1 0 0,-1-1 1 0 0,0 0 0 0 0,0 1-1 0 0,0-1 1 0 0,-1 0 0 0 0,1 0-1 0 0,-1 1 1 0 0,0-1 0 0 0,0 0 0 0 0,0 0-1 0 0,-2-6 1 0 0,2 7 6 0 0,-1 1 0 0 0,0-1 0 0 0,0 1 0 0 0,0-1 0 0 0,0 1 0 0 0,-1 0 0 0 0,1 0-1 0 0,-1 0 1 0 0,1-1 0 0 0,-1 1 0 0 0,0 1 0 0 0,1-1 0 0 0,-1 0 0 0 0,0 0 0 0 0,0 1 0 0 0,-1-1 0 0 0,1 1 0 0 0,0 0 0 0 0,0-1 0 0 0,-1 1 0 0 0,1 0 0 0 0,-1 0 0 0 0,1 1 0 0 0,-5-2 0 0 0,5 2-27 0 0,1-1 0 0 0,-1 1 1 0 0,1 0-1 0 0,-1 0 1 0 0,1 0-1 0 0,-1 0 0 0 0,1 0 1 0 0,-1 0-1 0 0,1 0 1 0 0,-1 1-1 0 0,1-1 1 0 0,0 0-1 0 0,-1 1 0 0 0,1 0 1 0 0,-1-1-1 0 0,1 1 1 0 0,0 0-1 0 0,0-1 1 0 0,-1 1-1 0 0,1 0 0 0 0,0 0 1 0 0,0 0-1 0 0,0 0 1 0 0,0 0-1 0 0,0 0 0 0 0,0 0 1 0 0,0 1-1 0 0,0-1 1 0 0,0 0-1 0 0,1 0 1 0 0,-1 1-1 0 0,1-1 0 0 0,-1 0 1 0 0,1 1-1 0 0,-1-1 1 0 0,1 1-1 0 0,0-1 1 0 0,-1 1-1 0 0,1-1 0 0 0,0 1 1 0 0,0-1-1 0 0,0 1 1 0 0,0 1-1 0 0,2 14-23 0 0,1-1-1 0 0,0 1 1 0 0,1-1 0 0 0,1 0-1 0 0,0 0 1 0 0,1 0 0 0 0,1-1 0 0 0,12 20-1 0 0,-8-12 65 0 0,0 1 0 0 0,13 41 0 0 0,-22-58 29 0 0,-1 1 0 0 0,1 0 0 0 0,-1 0 0 0 0,-1-1 0 0 0,1 1 0 0 0,-1 0 0 0 0,-1 0 0 0 0,1 0 0 0 0,-1 0 0 0 0,-1 0 0 0 0,0-1 0 0 0,0 1 0 0 0,-3 7 0 0 0,1-7-2 0 0,0 0 1 0 0,-1-1-1 0 0,0 1 0 0 0,0-1 0 0 0,-1 0 0 0 0,0-1 0 0 0,0 1 0 0 0,-1-1 0 0 0,0 0 0 0 0,0-1 0 0 0,0 0 0 0 0,-1 0 0 0 0,1 0 0 0 0,-1-1 0 0 0,0 0 0 0 0,0-1 0 0 0,-1 1 0 0 0,1-2 0 0 0,-1 1 0 0 0,0-1 0 0 0,-10 1 0 0 0,17-3-152 0 0,1 0-1 0 0,0 0 0 0 0,-1 0 0 0 0,1 0 1 0 0,0-1-1 0 0,-1 1 0 0 0,1 0 1 0 0,0-1-1 0 0,0 1 0 0 0,-1 0 1 0 0,1-1-1 0 0,0 0 0 0 0,0 1 1 0 0,0-1-1 0 0,0 0 0 0 0,0 0 1 0 0,0 1-1 0 0,0-1 0 0 0,0 0 0 0 0,0 0 1 0 0,0 0-1 0 0,0 0 0 0 0,0 0 1 0 0,1 0-1 0 0,-1-1 0 0 0,0 1 1 0 0,1 0-1 0 0,-1 0 0 0 0,1 0 1 0 0,-1-1-1 0 0,1 1 0 0 0,0 0 1 0 0,-1-3-1 0 0,-2-49-5360 0 0,6 26-944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2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7961 0 0,'0'0'11050'0'0,"-5"14"-11024"0"0,0-2-19 0 0,-1 2 1 0 0,0 0 0 0 0,1 1 1 0 0,1-1-1 0 0,1 1 0 0 0,-4 29 1 0 0,7-42 15 0 0,1-1-1 0 0,0 0 1 0 0,0 1 0 0 0,0-1 0 0 0,0 0 0 0 0,0 0 0 0 0,0 0-1 0 0,0 0 1 0 0,0 0 0 0 0,0 0 0 0 0,0 0 0 0 0,0 0 0 0 0,1 0-1 0 0,-1 0 1 0 0,0-1 0 0 0,1 1 0 0 0,-1 0 0 0 0,1-1 0 0 0,-1 1 0 0 0,0-1-1 0 0,1 0 1 0 0,-1 1 0 0 0,1-1 0 0 0,-1 0 0 0 0,1 0 0 0 0,-1 0-1 0 0,1 0 1 0 0,-1 0 0 0 0,1 0 0 0 0,1-1 0 0 0,52-2 752 0 0,-10-7-830 0 0,-20 0-2311 0 0,-9-5-5782 0 0,-11 4 464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3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7293 0 0,'0'0'12933'0'0,"0"65"-12641"0"0,2-45-292 0 0,1 0 0 0 0,2-4-684 0 0,-5 0-764 0 0,0-4-1257 0 0,0 10-5635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3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17 2736 0 0,'0'0'14946'0'0,"-2"-4"-14355"0"0,-7-8-121 0 0,2 20 42 0 0,-5 36 51 0 0,11-40-551 0 0,0 0-1 0 0,0 0 1 0 0,1 0 0 0 0,-1 0 0 0 0,1 0 0 0 0,0 0-1 0 0,0-1 1 0 0,0 1 0 0 0,1 0 0 0 0,-1 0-1 0 0,1 0 1 0 0,0 0 0 0 0,0 0 0 0 0,0-1 0 0 0,1 1-1 0 0,-1 0 1 0 0,1-1 0 0 0,0 1 0 0 0,0-1-1 0 0,0 0 1 0 0,1 1 0 0 0,-1-1 0 0 0,1 0 0 0 0,0-1-1 0 0,0 1 1 0 0,-1 0 0 0 0,2-1 0 0 0,-1 1 0 0 0,0-1-1 0 0,0 0 1 0 0,1 0 0 0 0,-1-1 0 0 0,1 1-1 0 0,0-1 1 0 0,0 1 0 0 0,-1-1 0 0 0,1 0 0 0 0,0-1-1 0 0,0 1 1 0 0,0-1 0 0 0,0 1 0 0 0,0-1-1 0 0,0 0 1 0 0,0-1 0 0 0,0 1 0 0 0,0-1 0 0 0,-1 0-1 0 0,8-2 1 0 0,-7 2 68 0 0,0-1-1 0 0,-1 0 1 0 0,1 0-1 0 0,0 0 0 0 0,-1 0 1 0 0,1-1-1 0 0,-1 1 1 0 0,0-1-1 0 0,0 0 1 0 0,0 0-1 0 0,0 0 0 0 0,-1 0 1 0 0,1-1-1 0 0,-1 1 1 0 0,0-1-1 0 0,0 1 1 0 0,0-1-1 0 0,0 0 1 0 0,-1 0-1 0 0,1 0 0 0 0,-1 0 1 0 0,0 0-1 0 0,0 0 1 0 0,-1 0-1 0 0,1 0 1 0 0,-1-5-1 0 0,0 9-58 0 0,-2 0-19 0 0,2 0-25 0 0,1 20-59 0 0,0-1 1 0 0,2 0-1 0 0,1-1 0 0 0,0 1 0 0 0,1 0 1 0 0,1-1-1 0 0,13 28 0 0 0,-15-36 109 0 0,0 0 0 0 0,-1 0 0 0 0,0 0 0 0 0,-1 0 1 0 0,0 0-1 0 0,-1 1 0 0 0,0-1 0 0 0,0 1 0 0 0,-1-1 0 0 0,0 1 0 0 0,-3 10 0 0 0,2-13 37 0 0,-1 0 0 0 0,0-1-1 0 0,-1 1 1 0 0,0-1 0 0 0,0 1-1 0 0,0-1 1 0 0,-1 0 0 0 0,0-1-1 0 0,-1 1 1 0 0,1-1 0 0 0,-1 1-1 0 0,0-1 1 0 0,-1-1 0 0 0,0 1-1 0 0,-6 4 1 0 0,1-1 27 0 0,-20 13 537 0 0,20-26-1171 0 0,7-17-1335 0 0,4-15-5281 0 0,3 12-793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8:31:54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7385 0 0,'0'0'9527'0'0,"-4"13"-9047"0"0,1-3-424 0 0,-2 1 53 0 0,1 0-1 0 0,0 1 0 0 0,1-1 1 0 0,1 1-1 0 0,0 0 1 0 0,0 0-1 0 0,1 0 0 0 0,1 20 1 0 0,1-30-116 0 0,-1-1 1 0 0,0 0 0 0 0,1 0 0 0 0,-1 0-1 0 0,1 0 1 0 0,-1 0 0 0 0,1 0 0 0 0,-1 0-1 0 0,1 0 1 0 0,0 0 0 0 0,-1 0 0 0 0,1 0-1 0 0,0 0 1 0 0,0 0 0 0 0,0 0 0 0 0,0 0-1 0 0,0-1 1 0 0,0 1 0 0 0,0 0 0 0 0,0-1-1 0 0,0 1 1 0 0,0-1 0 0 0,0 1 0 0 0,0-1-1 0 0,1 0 1 0 0,-1 1 0 0 0,0-1 0 0 0,0 0-1 0 0,0 0 1 0 0,1 0 0 0 0,-1 0 0 0 0,0 0-1 0 0,0 0 1 0 0,0 0 0 0 0,1 0 0 0 0,-1 0-1 0 0,1-1 1 0 0,56-17 107 0 0,-28 7-154 0 0,-29 11 56 0 0,1 0 1 0 0,-1-1-1 0 0,0 1 1 0 0,0 0 0 0 0,1 0-1 0 0,-1 0 1 0 0,0 0-1 0 0,0 0 1 0 0,1 0-1 0 0,-1 0 1 0 0,0 0-1 0 0,0 0 1 0 0,1 1 0 0 0,-1-1-1 0 0,0 0 1 0 0,0 1-1 0 0,0-1 1 0 0,0 1-1 0 0,0 0 1 0 0,1-1 0 0 0,-1 1-1 0 0,0 0 1 0 0,0-1-1 0 0,-1 1 1 0 0,1 0-1 0 0,0 0 1 0 0,0 0 0 0 0,1 1-1 0 0,-1 0 80 0 0,-1 1 1 0 0,1-1-1 0 0,-1 0 0 0 0,0 0 0 0 0,1 0 1 0 0,-1 0-1 0 0,0 0 0 0 0,0 0 0 0 0,0 0 0 0 0,0 0 1 0 0,-1 0-1 0 0,1 1 0 0 0,-1-1 0 0 0,1 0 1 0 0,-2 3-1 0 0,1-2-18 0 0,-1 1 0 0 0,1-1 0 0 0,0 1 0 0 0,-1-1 0 0 0,0 1 0 0 0,0-1-1 0 0,0 0 1 0 0,0 0 0 0 0,-1 0 0 0 0,1 0 0 0 0,-1-1 0 0 0,1 1 0 0 0,-1-1 0 0 0,0 1 0 0 0,0-1 0 0 0,0 0 0 0 0,-1 0 0 0 0,1 0 0 0 0,0-1 0 0 0,-6 3 0 0 0,8-4-199 0 0,-1 0 1 0 0,1 0-1 0 0,-1 0 1 0 0,0 0 0 0 0,1 0-1 0 0,-1 0 1 0 0,1-1 0 0 0,-1 1-1 0 0,1 0 1 0 0,-1-1-1 0 0,1 1 1 0 0,-1-1 0 0 0,1 0-1 0 0,-1 1 1 0 0,1-1 0 0 0,-2-1-1 0 0,-11-15-5869 0 0,2-3-1487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860A-BC0B-4D08-8444-0CC3B031B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3918D-83EA-4D85-8031-3561E4717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7A50-A556-4C66-837D-AB5AB0C5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4519-3796-4CC5-A561-008DE8DEA5B5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1B809-57A8-42FA-B8CD-C0BF084C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2C94B-EA77-480E-89FF-0E4E0D32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4CF3-4AFA-47F3-8822-E509F0C1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3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2903-B759-46A9-9D6A-BE204685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CE035-B7A8-4834-BED7-E4338DE68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BA98-FC5E-49E9-BD63-E2C8F179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4519-3796-4CC5-A561-008DE8DEA5B5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0F760-C07E-4BB7-ACF8-4332C8D8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84E87-B2F6-4EC5-A4E9-1152499B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4CF3-4AFA-47F3-8822-E509F0C1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3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09F7D-23AA-4407-A8D0-95CC697E9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BDDF6-7696-4094-8D29-3252A5CAA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E8066-61E2-4E09-9E16-2AEFBE52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4519-3796-4CC5-A561-008DE8DEA5B5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51E07-2C8D-4726-B4B0-2BE20142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A2045-040B-49BF-A52E-DCE8B20E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4CF3-4AFA-47F3-8822-E509F0C1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7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D2A75-C2DF-41E7-B883-377FFF5E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C515C-1CE9-41DC-8BDF-88C35A688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10EAB-0E6F-43FC-B386-CFD5A5BC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4519-3796-4CC5-A561-008DE8DEA5B5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EDBF9-4960-4598-B146-5CE61F7D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23682-663D-4708-8D5B-A791F21C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4CF3-4AFA-47F3-8822-E509F0C1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1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5697-9049-441A-ABBD-FF3A90F2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AC3C6-A8B9-45F4-99B3-03F3927E1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25023-26F0-4FF7-B909-988D38E8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4519-3796-4CC5-A561-008DE8DEA5B5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54E44-C2D4-4DE8-9D4F-4F798A67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46DB3-2587-4F12-AC14-7598285D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4CF3-4AFA-47F3-8822-E509F0C1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1005-8F07-40B9-BA8D-73CF9EC0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D2BB9-4234-46BF-8135-A84264D00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C8D83-9491-49E0-A0DB-A41981204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C6DF8-0E1C-43FC-A590-D1DE1D18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4519-3796-4CC5-A561-008DE8DEA5B5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47528-AA06-4898-89AB-FE3F0864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C4CBC-E2EA-4855-A0ED-9C40172F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4CF3-4AFA-47F3-8822-E509F0C1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5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3ECD-85C7-4A47-A1B9-788B677F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E108B-A17E-4815-9E8D-6EEEBD077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2E35B-0758-4720-9964-E98879CF8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35535-3635-434A-9EBC-D990E4A71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CCFBD-2550-4BF5-B10E-DD7966F38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64F5E-161E-409B-B3A4-EA536870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4519-3796-4CC5-A561-008DE8DEA5B5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D3F07-F9DC-430B-B4A2-3E05BF02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9868CD-E829-437A-9215-B7BAB7DA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4CF3-4AFA-47F3-8822-E509F0C1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2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A140-1E88-4BB0-8EDD-54F18D65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3D3D6-B3C2-4614-94A4-69AF2FCA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4519-3796-4CC5-A561-008DE8DEA5B5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A31B0-0F2F-4ECE-B17A-EB17E754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BD2A6-D81B-40B8-ABBE-C4ABEFDB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4CF3-4AFA-47F3-8822-E509F0C1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2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9C962-350A-4977-BC52-6AD4EF5FF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4519-3796-4CC5-A561-008DE8DEA5B5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B1221-C213-495D-95CD-37C35B74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29530-FE79-4765-A62F-52DA20BF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4CF3-4AFA-47F3-8822-E509F0C1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3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F32B-DA8A-45DC-9029-F5B2CE99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6958-0F96-43CE-A3E1-B724475B6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1E3A0-78D4-4A4E-B296-3BFDFCF65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E9FF0-B5C9-424C-BE32-30698B7B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4519-3796-4CC5-A561-008DE8DEA5B5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45363-A74D-412A-B51E-B426A68C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94BE3-16A8-46D4-8754-6EBFE770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4CF3-4AFA-47F3-8822-E509F0C1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7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2024-98F9-4AC0-BD07-5DE039C33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6EDF9-04F2-49BA-9044-38C4D4F01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329AC-9378-48C2-9D50-7C97AB760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20EB5-4473-4CF6-9F7C-112DAE51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4519-3796-4CC5-A561-008DE8DEA5B5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D70CC-9B3A-45C3-8863-3F38C10E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B99E8-FCC3-43F9-9648-3DE086B2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4CF3-4AFA-47F3-8822-E509F0C1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8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4A67C-02FF-428D-8509-F8809FC36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456C9-A580-45B1-9BE8-E90BB7124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C8B9D-38DE-4526-80E3-92709F7C9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24519-3796-4CC5-A561-008DE8DEA5B5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91077-88A1-418F-9CC0-150C5FC2B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45322-9707-4FBA-A022-556201F09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B4CF3-4AFA-47F3-8822-E509F0C1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0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97" Type="http://schemas.openxmlformats.org/officeDocument/2006/relationships/image" Target="../media/image48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87" Type="http://schemas.openxmlformats.org/officeDocument/2006/relationships/image" Target="../media/image43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9.png"/><Relationship Id="rId21" Type="http://schemas.openxmlformats.org/officeDocument/2006/relationships/image" Target="../media/image591.png"/><Relationship Id="rId42" Type="http://schemas.openxmlformats.org/officeDocument/2006/relationships/customXml" Target="../ink/ink1236.xml"/><Relationship Id="rId47" Type="http://schemas.openxmlformats.org/officeDocument/2006/relationships/image" Target="../media/image604.png"/><Relationship Id="rId63" Type="http://schemas.openxmlformats.org/officeDocument/2006/relationships/image" Target="../media/image612.png"/><Relationship Id="rId68" Type="http://schemas.openxmlformats.org/officeDocument/2006/relationships/customXml" Target="../ink/ink1249.xml"/><Relationship Id="rId84" Type="http://schemas.openxmlformats.org/officeDocument/2006/relationships/customXml" Target="../ink/ink1257.xml"/><Relationship Id="rId89" Type="http://schemas.openxmlformats.org/officeDocument/2006/relationships/image" Target="../media/image625.png"/><Relationship Id="rId112" Type="http://schemas.openxmlformats.org/officeDocument/2006/relationships/customXml" Target="../ink/ink1271.xml"/><Relationship Id="rId133" Type="http://schemas.openxmlformats.org/officeDocument/2006/relationships/image" Target="../media/image647.png"/><Relationship Id="rId138" Type="http://schemas.openxmlformats.org/officeDocument/2006/relationships/customXml" Target="../ink/ink1284.xml"/><Relationship Id="rId154" Type="http://schemas.openxmlformats.org/officeDocument/2006/relationships/customXml" Target="../ink/ink1292.xml"/><Relationship Id="rId159" Type="http://schemas.openxmlformats.org/officeDocument/2006/relationships/image" Target="../media/image660.png"/><Relationship Id="rId175" Type="http://schemas.openxmlformats.org/officeDocument/2006/relationships/image" Target="../media/image668.png"/><Relationship Id="rId170" Type="http://schemas.openxmlformats.org/officeDocument/2006/relationships/customXml" Target="../ink/ink1300.xml"/><Relationship Id="rId191" Type="http://schemas.openxmlformats.org/officeDocument/2006/relationships/image" Target="../media/image676.png"/><Relationship Id="rId16" Type="http://schemas.openxmlformats.org/officeDocument/2006/relationships/customXml" Target="../ink/ink1223.xml"/><Relationship Id="rId107" Type="http://schemas.openxmlformats.org/officeDocument/2006/relationships/image" Target="../media/image634.png"/><Relationship Id="rId11" Type="http://schemas.openxmlformats.org/officeDocument/2006/relationships/image" Target="../media/image586.png"/><Relationship Id="rId32" Type="http://schemas.openxmlformats.org/officeDocument/2006/relationships/customXml" Target="../ink/ink1231.xml"/><Relationship Id="rId37" Type="http://schemas.openxmlformats.org/officeDocument/2006/relationships/image" Target="../media/image599.png"/><Relationship Id="rId53" Type="http://schemas.openxmlformats.org/officeDocument/2006/relationships/image" Target="../media/image607.png"/><Relationship Id="rId58" Type="http://schemas.openxmlformats.org/officeDocument/2006/relationships/customXml" Target="../ink/ink1244.xml"/><Relationship Id="rId74" Type="http://schemas.openxmlformats.org/officeDocument/2006/relationships/customXml" Target="../ink/ink1252.xml"/><Relationship Id="rId79" Type="http://schemas.openxmlformats.org/officeDocument/2006/relationships/image" Target="../media/image620.png"/><Relationship Id="rId102" Type="http://schemas.openxmlformats.org/officeDocument/2006/relationships/customXml" Target="../ink/ink1266.xml"/><Relationship Id="rId123" Type="http://schemas.openxmlformats.org/officeDocument/2006/relationships/image" Target="../media/image642.png"/><Relationship Id="rId128" Type="http://schemas.openxmlformats.org/officeDocument/2006/relationships/customXml" Target="../ink/ink1279.xml"/><Relationship Id="rId144" Type="http://schemas.openxmlformats.org/officeDocument/2006/relationships/customXml" Target="../ink/ink1287.xml"/><Relationship Id="rId149" Type="http://schemas.openxmlformats.org/officeDocument/2006/relationships/image" Target="../media/image655.png"/><Relationship Id="rId5" Type="http://schemas.openxmlformats.org/officeDocument/2006/relationships/image" Target="../media/image583.png"/><Relationship Id="rId90" Type="http://schemas.openxmlformats.org/officeDocument/2006/relationships/customXml" Target="../ink/ink1260.xml"/><Relationship Id="rId95" Type="http://schemas.openxmlformats.org/officeDocument/2006/relationships/image" Target="../media/image628.png"/><Relationship Id="rId160" Type="http://schemas.openxmlformats.org/officeDocument/2006/relationships/customXml" Target="../ink/ink1295.xml"/><Relationship Id="rId165" Type="http://schemas.openxmlformats.org/officeDocument/2006/relationships/image" Target="../media/image663.png"/><Relationship Id="rId181" Type="http://schemas.openxmlformats.org/officeDocument/2006/relationships/image" Target="../media/image671.png"/><Relationship Id="rId186" Type="http://schemas.openxmlformats.org/officeDocument/2006/relationships/customXml" Target="../ink/ink1308.xml"/><Relationship Id="rId22" Type="http://schemas.openxmlformats.org/officeDocument/2006/relationships/customXml" Target="../ink/ink1226.xml"/><Relationship Id="rId27" Type="http://schemas.openxmlformats.org/officeDocument/2006/relationships/image" Target="../media/image594.png"/><Relationship Id="rId43" Type="http://schemas.openxmlformats.org/officeDocument/2006/relationships/image" Target="../media/image602.png"/><Relationship Id="rId48" Type="http://schemas.openxmlformats.org/officeDocument/2006/relationships/customXml" Target="../ink/ink1239.xml"/><Relationship Id="rId64" Type="http://schemas.openxmlformats.org/officeDocument/2006/relationships/customXml" Target="../ink/ink1247.xml"/><Relationship Id="rId69" Type="http://schemas.openxmlformats.org/officeDocument/2006/relationships/image" Target="../media/image615.png"/><Relationship Id="rId113" Type="http://schemas.openxmlformats.org/officeDocument/2006/relationships/image" Target="../media/image637.png"/><Relationship Id="rId118" Type="http://schemas.openxmlformats.org/officeDocument/2006/relationships/customXml" Target="../ink/ink1274.xml"/><Relationship Id="rId134" Type="http://schemas.openxmlformats.org/officeDocument/2006/relationships/customXml" Target="../ink/ink1282.xml"/><Relationship Id="rId139" Type="http://schemas.openxmlformats.org/officeDocument/2006/relationships/image" Target="../media/image650.png"/><Relationship Id="rId80" Type="http://schemas.openxmlformats.org/officeDocument/2006/relationships/customXml" Target="../ink/ink1255.xml"/><Relationship Id="rId85" Type="http://schemas.openxmlformats.org/officeDocument/2006/relationships/image" Target="../media/image623.png"/><Relationship Id="rId150" Type="http://schemas.openxmlformats.org/officeDocument/2006/relationships/customXml" Target="../ink/ink1290.xml"/><Relationship Id="rId155" Type="http://schemas.openxmlformats.org/officeDocument/2006/relationships/image" Target="../media/image658.png"/><Relationship Id="rId171" Type="http://schemas.openxmlformats.org/officeDocument/2006/relationships/image" Target="../media/image666.png"/><Relationship Id="rId176" Type="http://schemas.openxmlformats.org/officeDocument/2006/relationships/customXml" Target="../ink/ink1303.xml"/><Relationship Id="rId192" Type="http://schemas.openxmlformats.org/officeDocument/2006/relationships/customXml" Target="../ink/ink1311.xml"/><Relationship Id="rId12" Type="http://schemas.openxmlformats.org/officeDocument/2006/relationships/customXml" Target="../ink/ink1221.xml"/><Relationship Id="rId17" Type="http://schemas.openxmlformats.org/officeDocument/2006/relationships/image" Target="../media/image589.png"/><Relationship Id="rId33" Type="http://schemas.openxmlformats.org/officeDocument/2006/relationships/image" Target="../media/image597.png"/><Relationship Id="rId38" Type="http://schemas.openxmlformats.org/officeDocument/2006/relationships/customXml" Target="../ink/ink1234.xml"/><Relationship Id="rId59" Type="http://schemas.openxmlformats.org/officeDocument/2006/relationships/image" Target="../media/image610.png"/><Relationship Id="rId103" Type="http://schemas.openxmlformats.org/officeDocument/2006/relationships/image" Target="../media/image632.png"/><Relationship Id="rId108" Type="http://schemas.openxmlformats.org/officeDocument/2006/relationships/customXml" Target="../ink/ink1269.xml"/><Relationship Id="rId124" Type="http://schemas.openxmlformats.org/officeDocument/2006/relationships/customXml" Target="../ink/ink1277.xml"/><Relationship Id="rId129" Type="http://schemas.openxmlformats.org/officeDocument/2006/relationships/image" Target="../media/image645.png"/><Relationship Id="rId54" Type="http://schemas.openxmlformats.org/officeDocument/2006/relationships/customXml" Target="../ink/ink1242.xml"/><Relationship Id="rId70" Type="http://schemas.openxmlformats.org/officeDocument/2006/relationships/customXml" Target="../ink/ink1250.xml"/><Relationship Id="rId75" Type="http://schemas.openxmlformats.org/officeDocument/2006/relationships/image" Target="../media/image618.png"/><Relationship Id="rId91" Type="http://schemas.openxmlformats.org/officeDocument/2006/relationships/image" Target="../media/image626.png"/><Relationship Id="rId96" Type="http://schemas.openxmlformats.org/officeDocument/2006/relationships/customXml" Target="../ink/ink1263.xml"/><Relationship Id="rId140" Type="http://schemas.openxmlformats.org/officeDocument/2006/relationships/customXml" Target="../ink/ink1285.xml"/><Relationship Id="rId145" Type="http://schemas.openxmlformats.org/officeDocument/2006/relationships/image" Target="../media/image653.png"/><Relationship Id="rId161" Type="http://schemas.openxmlformats.org/officeDocument/2006/relationships/image" Target="../media/image661.png"/><Relationship Id="rId166" Type="http://schemas.openxmlformats.org/officeDocument/2006/relationships/customXml" Target="../ink/ink1298.xml"/><Relationship Id="rId182" Type="http://schemas.openxmlformats.org/officeDocument/2006/relationships/customXml" Target="../ink/ink1306.xml"/><Relationship Id="rId187" Type="http://schemas.openxmlformats.org/officeDocument/2006/relationships/image" Target="../media/image67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18.xml"/><Relationship Id="rId23" Type="http://schemas.openxmlformats.org/officeDocument/2006/relationships/image" Target="../media/image592.png"/><Relationship Id="rId28" Type="http://schemas.openxmlformats.org/officeDocument/2006/relationships/customXml" Target="../ink/ink1229.xml"/><Relationship Id="rId49" Type="http://schemas.openxmlformats.org/officeDocument/2006/relationships/image" Target="../media/image605.png"/><Relationship Id="rId114" Type="http://schemas.openxmlformats.org/officeDocument/2006/relationships/customXml" Target="../ink/ink1272.xml"/><Relationship Id="rId119" Type="http://schemas.openxmlformats.org/officeDocument/2006/relationships/image" Target="../media/image640.png"/><Relationship Id="rId44" Type="http://schemas.openxmlformats.org/officeDocument/2006/relationships/customXml" Target="../ink/ink1237.xml"/><Relationship Id="rId60" Type="http://schemas.openxmlformats.org/officeDocument/2006/relationships/customXml" Target="../ink/ink1245.xml"/><Relationship Id="rId65" Type="http://schemas.openxmlformats.org/officeDocument/2006/relationships/image" Target="../media/image613.png"/><Relationship Id="rId81" Type="http://schemas.openxmlformats.org/officeDocument/2006/relationships/image" Target="../media/image621.png"/><Relationship Id="rId86" Type="http://schemas.openxmlformats.org/officeDocument/2006/relationships/customXml" Target="../ink/ink1258.xml"/><Relationship Id="rId130" Type="http://schemas.openxmlformats.org/officeDocument/2006/relationships/customXml" Target="../ink/ink1280.xml"/><Relationship Id="rId135" Type="http://schemas.openxmlformats.org/officeDocument/2006/relationships/image" Target="../media/image648.png"/><Relationship Id="rId151" Type="http://schemas.openxmlformats.org/officeDocument/2006/relationships/image" Target="../media/image656.png"/><Relationship Id="rId156" Type="http://schemas.openxmlformats.org/officeDocument/2006/relationships/customXml" Target="../ink/ink1293.xml"/><Relationship Id="rId177" Type="http://schemas.openxmlformats.org/officeDocument/2006/relationships/image" Target="../media/image669.png"/><Relationship Id="rId172" Type="http://schemas.openxmlformats.org/officeDocument/2006/relationships/customXml" Target="../ink/ink1301.xml"/><Relationship Id="rId193" Type="http://schemas.openxmlformats.org/officeDocument/2006/relationships/image" Target="../media/image677.png"/><Relationship Id="rId13" Type="http://schemas.openxmlformats.org/officeDocument/2006/relationships/image" Target="../media/image587.png"/><Relationship Id="rId18" Type="http://schemas.openxmlformats.org/officeDocument/2006/relationships/customXml" Target="../ink/ink1224.xml"/><Relationship Id="rId39" Type="http://schemas.openxmlformats.org/officeDocument/2006/relationships/image" Target="../media/image600.png"/><Relationship Id="rId109" Type="http://schemas.openxmlformats.org/officeDocument/2006/relationships/image" Target="../media/image635.png"/><Relationship Id="rId34" Type="http://schemas.openxmlformats.org/officeDocument/2006/relationships/customXml" Target="../ink/ink1232.xml"/><Relationship Id="rId50" Type="http://schemas.openxmlformats.org/officeDocument/2006/relationships/customXml" Target="../ink/ink1240.xml"/><Relationship Id="rId55" Type="http://schemas.openxmlformats.org/officeDocument/2006/relationships/image" Target="../media/image608.png"/><Relationship Id="rId76" Type="http://schemas.openxmlformats.org/officeDocument/2006/relationships/customXml" Target="../ink/ink1253.xml"/><Relationship Id="rId97" Type="http://schemas.openxmlformats.org/officeDocument/2006/relationships/image" Target="../media/image629.png"/><Relationship Id="rId104" Type="http://schemas.openxmlformats.org/officeDocument/2006/relationships/customXml" Target="../ink/ink1267.xml"/><Relationship Id="rId120" Type="http://schemas.openxmlformats.org/officeDocument/2006/relationships/customXml" Target="../ink/ink1275.xml"/><Relationship Id="rId125" Type="http://schemas.openxmlformats.org/officeDocument/2006/relationships/image" Target="../media/image643.png"/><Relationship Id="rId141" Type="http://schemas.openxmlformats.org/officeDocument/2006/relationships/image" Target="../media/image651.png"/><Relationship Id="rId146" Type="http://schemas.openxmlformats.org/officeDocument/2006/relationships/customXml" Target="../ink/ink1288.xml"/><Relationship Id="rId167" Type="http://schemas.openxmlformats.org/officeDocument/2006/relationships/image" Target="../media/image664.png"/><Relationship Id="rId188" Type="http://schemas.openxmlformats.org/officeDocument/2006/relationships/customXml" Target="../ink/ink1309.xml"/><Relationship Id="rId7" Type="http://schemas.openxmlformats.org/officeDocument/2006/relationships/image" Target="../media/image584.png"/><Relationship Id="rId71" Type="http://schemas.openxmlformats.org/officeDocument/2006/relationships/image" Target="../media/image616.png"/><Relationship Id="rId92" Type="http://schemas.openxmlformats.org/officeDocument/2006/relationships/customXml" Target="../ink/ink1261.xml"/><Relationship Id="rId162" Type="http://schemas.openxmlformats.org/officeDocument/2006/relationships/customXml" Target="../ink/ink1296.xml"/><Relationship Id="rId183" Type="http://schemas.openxmlformats.org/officeDocument/2006/relationships/image" Target="../media/image672.png"/><Relationship Id="rId2" Type="http://schemas.openxmlformats.org/officeDocument/2006/relationships/customXml" Target="../ink/ink1216.xml"/><Relationship Id="rId29" Type="http://schemas.openxmlformats.org/officeDocument/2006/relationships/image" Target="../media/image595.png"/><Relationship Id="rId24" Type="http://schemas.openxmlformats.org/officeDocument/2006/relationships/customXml" Target="../ink/ink1227.xml"/><Relationship Id="rId40" Type="http://schemas.openxmlformats.org/officeDocument/2006/relationships/customXml" Target="../ink/ink1235.xml"/><Relationship Id="rId45" Type="http://schemas.openxmlformats.org/officeDocument/2006/relationships/image" Target="../media/image603.png"/><Relationship Id="rId66" Type="http://schemas.openxmlformats.org/officeDocument/2006/relationships/customXml" Target="../ink/ink1248.xml"/><Relationship Id="rId87" Type="http://schemas.openxmlformats.org/officeDocument/2006/relationships/image" Target="../media/image624.png"/><Relationship Id="rId110" Type="http://schemas.openxmlformats.org/officeDocument/2006/relationships/customXml" Target="../ink/ink1270.xml"/><Relationship Id="rId115" Type="http://schemas.openxmlformats.org/officeDocument/2006/relationships/image" Target="../media/image638.png"/><Relationship Id="rId131" Type="http://schemas.openxmlformats.org/officeDocument/2006/relationships/image" Target="../media/image646.png"/><Relationship Id="rId136" Type="http://schemas.openxmlformats.org/officeDocument/2006/relationships/customXml" Target="../ink/ink1283.xml"/><Relationship Id="rId157" Type="http://schemas.openxmlformats.org/officeDocument/2006/relationships/image" Target="../media/image659.png"/><Relationship Id="rId178" Type="http://schemas.openxmlformats.org/officeDocument/2006/relationships/customXml" Target="../ink/ink1304.xml"/><Relationship Id="rId61" Type="http://schemas.openxmlformats.org/officeDocument/2006/relationships/image" Target="../media/image611.png"/><Relationship Id="rId82" Type="http://schemas.openxmlformats.org/officeDocument/2006/relationships/customXml" Target="../ink/ink1256.xml"/><Relationship Id="rId152" Type="http://schemas.openxmlformats.org/officeDocument/2006/relationships/customXml" Target="../ink/ink1291.xml"/><Relationship Id="rId173" Type="http://schemas.openxmlformats.org/officeDocument/2006/relationships/image" Target="../media/image667.png"/><Relationship Id="rId19" Type="http://schemas.openxmlformats.org/officeDocument/2006/relationships/image" Target="../media/image590.png"/><Relationship Id="rId14" Type="http://schemas.openxmlformats.org/officeDocument/2006/relationships/customXml" Target="../ink/ink1222.xml"/><Relationship Id="rId30" Type="http://schemas.openxmlformats.org/officeDocument/2006/relationships/customXml" Target="../ink/ink1230.xml"/><Relationship Id="rId35" Type="http://schemas.openxmlformats.org/officeDocument/2006/relationships/image" Target="../media/image598.png"/><Relationship Id="rId56" Type="http://schemas.openxmlformats.org/officeDocument/2006/relationships/customXml" Target="../ink/ink1243.xml"/><Relationship Id="rId77" Type="http://schemas.openxmlformats.org/officeDocument/2006/relationships/image" Target="../media/image619.png"/><Relationship Id="rId100" Type="http://schemas.openxmlformats.org/officeDocument/2006/relationships/customXml" Target="../ink/ink1265.xml"/><Relationship Id="rId105" Type="http://schemas.openxmlformats.org/officeDocument/2006/relationships/image" Target="../media/image633.png"/><Relationship Id="rId126" Type="http://schemas.openxmlformats.org/officeDocument/2006/relationships/customXml" Target="../ink/ink1278.xml"/><Relationship Id="rId147" Type="http://schemas.openxmlformats.org/officeDocument/2006/relationships/image" Target="../media/image654.png"/><Relationship Id="rId168" Type="http://schemas.openxmlformats.org/officeDocument/2006/relationships/customXml" Target="../ink/ink1299.xml"/><Relationship Id="rId8" Type="http://schemas.openxmlformats.org/officeDocument/2006/relationships/customXml" Target="../ink/ink1219.xml"/><Relationship Id="rId51" Type="http://schemas.openxmlformats.org/officeDocument/2006/relationships/image" Target="../media/image606.png"/><Relationship Id="rId72" Type="http://schemas.openxmlformats.org/officeDocument/2006/relationships/customXml" Target="../ink/ink1251.xml"/><Relationship Id="rId93" Type="http://schemas.openxmlformats.org/officeDocument/2006/relationships/image" Target="../media/image627.png"/><Relationship Id="rId98" Type="http://schemas.openxmlformats.org/officeDocument/2006/relationships/customXml" Target="../ink/ink1264.xml"/><Relationship Id="rId121" Type="http://schemas.openxmlformats.org/officeDocument/2006/relationships/image" Target="../media/image641.png"/><Relationship Id="rId142" Type="http://schemas.openxmlformats.org/officeDocument/2006/relationships/customXml" Target="../ink/ink1286.xml"/><Relationship Id="rId163" Type="http://schemas.openxmlformats.org/officeDocument/2006/relationships/image" Target="../media/image662.png"/><Relationship Id="rId184" Type="http://schemas.openxmlformats.org/officeDocument/2006/relationships/customXml" Target="../ink/ink1307.xml"/><Relationship Id="rId189" Type="http://schemas.openxmlformats.org/officeDocument/2006/relationships/image" Target="../media/image675.png"/><Relationship Id="rId3" Type="http://schemas.openxmlformats.org/officeDocument/2006/relationships/image" Target="../media/image582.png"/><Relationship Id="rId25" Type="http://schemas.openxmlformats.org/officeDocument/2006/relationships/image" Target="../media/image593.png"/><Relationship Id="rId46" Type="http://schemas.openxmlformats.org/officeDocument/2006/relationships/customXml" Target="../ink/ink1238.xml"/><Relationship Id="rId67" Type="http://schemas.openxmlformats.org/officeDocument/2006/relationships/image" Target="../media/image614.png"/><Relationship Id="rId116" Type="http://schemas.openxmlformats.org/officeDocument/2006/relationships/customXml" Target="../ink/ink1273.xml"/><Relationship Id="rId137" Type="http://schemas.openxmlformats.org/officeDocument/2006/relationships/image" Target="../media/image649.png"/><Relationship Id="rId158" Type="http://schemas.openxmlformats.org/officeDocument/2006/relationships/customXml" Target="../ink/ink1294.xml"/><Relationship Id="rId20" Type="http://schemas.openxmlformats.org/officeDocument/2006/relationships/customXml" Target="../ink/ink1225.xml"/><Relationship Id="rId41" Type="http://schemas.openxmlformats.org/officeDocument/2006/relationships/image" Target="../media/image601.png"/><Relationship Id="rId62" Type="http://schemas.openxmlformats.org/officeDocument/2006/relationships/customXml" Target="../ink/ink1246.xml"/><Relationship Id="rId83" Type="http://schemas.openxmlformats.org/officeDocument/2006/relationships/image" Target="../media/image622.png"/><Relationship Id="rId88" Type="http://schemas.openxmlformats.org/officeDocument/2006/relationships/customXml" Target="../ink/ink1259.xml"/><Relationship Id="rId111" Type="http://schemas.openxmlformats.org/officeDocument/2006/relationships/image" Target="../media/image636.png"/><Relationship Id="rId132" Type="http://schemas.openxmlformats.org/officeDocument/2006/relationships/customXml" Target="../ink/ink1281.xml"/><Relationship Id="rId153" Type="http://schemas.openxmlformats.org/officeDocument/2006/relationships/image" Target="../media/image657.png"/><Relationship Id="rId174" Type="http://schemas.openxmlformats.org/officeDocument/2006/relationships/customXml" Target="../ink/ink1302.xml"/><Relationship Id="rId179" Type="http://schemas.openxmlformats.org/officeDocument/2006/relationships/image" Target="../media/image670.png"/><Relationship Id="rId190" Type="http://schemas.openxmlformats.org/officeDocument/2006/relationships/customXml" Target="../ink/ink1310.xml"/><Relationship Id="rId15" Type="http://schemas.openxmlformats.org/officeDocument/2006/relationships/image" Target="../media/image588.png"/><Relationship Id="rId36" Type="http://schemas.openxmlformats.org/officeDocument/2006/relationships/customXml" Target="../ink/ink1233.xml"/><Relationship Id="rId57" Type="http://schemas.openxmlformats.org/officeDocument/2006/relationships/image" Target="../media/image609.png"/><Relationship Id="rId106" Type="http://schemas.openxmlformats.org/officeDocument/2006/relationships/customXml" Target="../ink/ink1268.xml"/><Relationship Id="rId127" Type="http://schemas.openxmlformats.org/officeDocument/2006/relationships/image" Target="../media/image644.png"/><Relationship Id="rId10" Type="http://schemas.openxmlformats.org/officeDocument/2006/relationships/customXml" Target="../ink/ink1220.xml"/><Relationship Id="rId31" Type="http://schemas.openxmlformats.org/officeDocument/2006/relationships/image" Target="../media/image596.png"/><Relationship Id="rId52" Type="http://schemas.openxmlformats.org/officeDocument/2006/relationships/customXml" Target="../ink/ink1241.xml"/><Relationship Id="rId73" Type="http://schemas.openxmlformats.org/officeDocument/2006/relationships/image" Target="../media/image617.png"/><Relationship Id="rId78" Type="http://schemas.openxmlformats.org/officeDocument/2006/relationships/customXml" Target="../ink/ink1254.xml"/><Relationship Id="rId94" Type="http://schemas.openxmlformats.org/officeDocument/2006/relationships/customXml" Target="../ink/ink1262.xml"/><Relationship Id="rId99" Type="http://schemas.openxmlformats.org/officeDocument/2006/relationships/image" Target="../media/image630.png"/><Relationship Id="rId101" Type="http://schemas.openxmlformats.org/officeDocument/2006/relationships/image" Target="../media/image631.png"/><Relationship Id="rId122" Type="http://schemas.openxmlformats.org/officeDocument/2006/relationships/customXml" Target="../ink/ink1276.xml"/><Relationship Id="rId143" Type="http://schemas.openxmlformats.org/officeDocument/2006/relationships/image" Target="../media/image652.png"/><Relationship Id="rId148" Type="http://schemas.openxmlformats.org/officeDocument/2006/relationships/customXml" Target="../ink/ink1289.xml"/><Relationship Id="rId164" Type="http://schemas.openxmlformats.org/officeDocument/2006/relationships/customXml" Target="../ink/ink1297.xml"/><Relationship Id="rId169" Type="http://schemas.openxmlformats.org/officeDocument/2006/relationships/image" Target="../media/image665.png"/><Relationship Id="rId185" Type="http://schemas.openxmlformats.org/officeDocument/2006/relationships/image" Target="../media/image673.png"/><Relationship Id="rId4" Type="http://schemas.openxmlformats.org/officeDocument/2006/relationships/customXml" Target="../ink/ink1217.xml"/><Relationship Id="rId9" Type="http://schemas.openxmlformats.org/officeDocument/2006/relationships/image" Target="../media/image585.png"/><Relationship Id="rId180" Type="http://schemas.openxmlformats.org/officeDocument/2006/relationships/customXml" Target="../ink/ink1305.xml"/><Relationship Id="rId26" Type="http://schemas.openxmlformats.org/officeDocument/2006/relationships/customXml" Target="../ink/ink1228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3.png"/><Relationship Id="rId117" Type="http://schemas.openxmlformats.org/officeDocument/2006/relationships/customXml" Target="../ink/ink109.xml"/><Relationship Id="rId21" Type="http://schemas.openxmlformats.org/officeDocument/2006/relationships/customXml" Target="../ink/ink60.xml"/><Relationship Id="rId42" Type="http://schemas.openxmlformats.org/officeDocument/2006/relationships/image" Target="../media/image71.png"/><Relationship Id="rId47" Type="http://schemas.openxmlformats.org/officeDocument/2006/relationships/customXml" Target="../ink/ink73.xml"/><Relationship Id="rId63" Type="http://schemas.openxmlformats.org/officeDocument/2006/relationships/customXml" Target="../ink/ink81.xml"/><Relationship Id="rId68" Type="http://schemas.openxmlformats.org/officeDocument/2006/relationships/image" Target="../media/image84.png"/><Relationship Id="rId84" Type="http://schemas.openxmlformats.org/officeDocument/2006/relationships/image" Target="../media/image90.png"/><Relationship Id="rId89" Type="http://schemas.openxmlformats.org/officeDocument/2006/relationships/customXml" Target="../ink/ink95.xml"/><Relationship Id="rId112" Type="http://schemas.openxmlformats.org/officeDocument/2006/relationships/image" Target="../media/image104.png"/><Relationship Id="rId133" Type="http://schemas.openxmlformats.org/officeDocument/2006/relationships/customXml" Target="../ink/ink117.xml"/><Relationship Id="rId138" Type="http://schemas.openxmlformats.org/officeDocument/2006/relationships/image" Target="../media/image117.png"/><Relationship Id="rId154" Type="http://schemas.openxmlformats.org/officeDocument/2006/relationships/image" Target="../media/image125.png"/><Relationship Id="rId159" Type="http://schemas.openxmlformats.org/officeDocument/2006/relationships/customXml" Target="../ink/ink130.xml"/><Relationship Id="rId16" Type="http://schemas.openxmlformats.org/officeDocument/2006/relationships/image" Target="../media/image58.png"/><Relationship Id="rId107" Type="http://schemas.openxmlformats.org/officeDocument/2006/relationships/customXml" Target="../ink/ink104.xml"/><Relationship Id="rId11" Type="http://schemas.openxmlformats.org/officeDocument/2006/relationships/customXml" Target="../ink/ink55.xml"/><Relationship Id="rId32" Type="http://schemas.openxmlformats.org/officeDocument/2006/relationships/image" Target="../media/image66.png"/><Relationship Id="rId37" Type="http://schemas.openxmlformats.org/officeDocument/2006/relationships/customXml" Target="../ink/ink68.xml"/><Relationship Id="rId53" Type="http://schemas.openxmlformats.org/officeDocument/2006/relationships/customXml" Target="../ink/ink76.xml"/><Relationship Id="rId58" Type="http://schemas.openxmlformats.org/officeDocument/2006/relationships/image" Target="../media/image79.png"/><Relationship Id="rId74" Type="http://schemas.openxmlformats.org/officeDocument/2006/relationships/image" Target="../media/image87.png"/><Relationship Id="rId79" Type="http://schemas.openxmlformats.org/officeDocument/2006/relationships/customXml" Target="../ink/ink90.xml"/><Relationship Id="rId102" Type="http://schemas.openxmlformats.org/officeDocument/2006/relationships/image" Target="../media/image99.png"/><Relationship Id="rId123" Type="http://schemas.openxmlformats.org/officeDocument/2006/relationships/customXml" Target="../ink/ink112.xml"/><Relationship Id="rId128" Type="http://schemas.openxmlformats.org/officeDocument/2006/relationships/image" Target="../media/image112.png"/><Relationship Id="rId144" Type="http://schemas.openxmlformats.org/officeDocument/2006/relationships/image" Target="../media/image120.png"/><Relationship Id="rId149" Type="http://schemas.openxmlformats.org/officeDocument/2006/relationships/customXml" Target="../ink/ink125.xml"/><Relationship Id="rId5" Type="http://schemas.openxmlformats.org/officeDocument/2006/relationships/customXml" Target="../ink/ink52.xml"/><Relationship Id="rId90" Type="http://schemas.openxmlformats.org/officeDocument/2006/relationships/image" Target="../media/image93.png"/><Relationship Id="rId95" Type="http://schemas.openxmlformats.org/officeDocument/2006/relationships/customXml" Target="../ink/ink98.xml"/><Relationship Id="rId160" Type="http://schemas.openxmlformats.org/officeDocument/2006/relationships/image" Target="../media/image128.png"/><Relationship Id="rId22" Type="http://schemas.openxmlformats.org/officeDocument/2006/relationships/image" Target="../media/image61.png"/><Relationship Id="rId27" Type="http://schemas.openxmlformats.org/officeDocument/2006/relationships/customXml" Target="../ink/ink63.xml"/><Relationship Id="rId43" Type="http://schemas.openxmlformats.org/officeDocument/2006/relationships/customXml" Target="../ink/ink71.xml"/><Relationship Id="rId48" Type="http://schemas.openxmlformats.org/officeDocument/2006/relationships/image" Target="../media/image74.png"/><Relationship Id="rId64" Type="http://schemas.openxmlformats.org/officeDocument/2006/relationships/image" Target="../media/image82.png"/><Relationship Id="rId69" Type="http://schemas.openxmlformats.org/officeDocument/2006/relationships/customXml" Target="../ink/ink84.xml"/><Relationship Id="rId113" Type="http://schemas.openxmlformats.org/officeDocument/2006/relationships/customXml" Target="../ink/ink107.xml"/><Relationship Id="rId118" Type="http://schemas.openxmlformats.org/officeDocument/2006/relationships/image" Target="../media/image107.png"/><Relationship Id="rId134" Type="http://schemas.openxmlformats.org/officeDocument/2006/relationships/image" Target="../media/image115.png"/><Relationship Id="rId139" Type="http://schemas.openxmlformats.org/officeDocument/2006/relationships/customXml" Target="../ink/ink120.xml"/><Relationship Id="rId80" Type="http://schemas.openxmlformats.org/officeDocument/2006/relationships/image" Target="../media/image88.png"/><Relationship Id="rId85" Type="http://schemas.openxmlformats.org/officeDocument/2006/relationships/customXml" Target="../ink/ink93.xml"/><Relationship Id="rId150" Type="http://schemas.openxmlformats.org/officeDocument/2006/relationships/image" Target="../media/image123.png"/><Relationship Id="rId155" Type="http://schemas.openxmlformats.org/officeDocument/2006/relationships/customXml" Target="../ink/ink128.xml"/><Relationship Id="rId12" Type="http://schemas.openxmlformats.org/officeDocument/2006/relationships/image" Target="../media/image56.png"/><Relationship Id="rId17" Type="http://schemas.openxmlformats.org/officeDocument/2006/relationships/customXml" Target="../ink/ink58.xml"/><Relationship Id="rId33" Type="http://schemas.openxmlformats.org/officeDocument/2006/relationships/customXml" Target="../ink/ink66.xml"/><Relationship Id="rId38" Type="http://schemas.openxmlformats.org/officeDocument/2006/relationships/image" Target="../media/image69.png"/><Relationship Id="rId59" Type="http://schemas.openxmlformats.org/officeDocument/2006/relationships/customXml" Target="../ink/ink79.xml"/><Relationship Id="rId103" Type="http://schemas.openxmlformats.org/officeDocument/2006/relationships/customXml" Target="../ink/ink102.xml"/><Relationship Id="rId108" Type="http://schemas.openxmlformats.org/officeDocument/2006/relationships/image" Target="../media/image102.png"/><Relationship Id="rId124" Type="http://schemas.openxmlformats.org/officeDocument/2006/relationships/image" Target="../media/image110.png"/><Relationship Id="rId129" Type="http://schemas.openxmlformats.org/officeDocument/2006/relationships/customXml" Target="../ink/ink115.xml"/><Relationship Id="rId20" Type="http://schemas.openxmlformats.org/officeDocument/2006/relationships/image" Target="../media/image60.png"/><Relationship Id="rId41" Type="http://schemas.openxmlformats.org/officeDocument/2006/relationships/customXml" Target="../ink/ink70.xml"/><Relationship Id="rId54" Type="http://schemas.openxmlformats.org/officeDocument/2006/relationships/image" Target="../media/image77.png"/><Relationship Id="rId62" Type="http://schemas.openxmlformats.org/officeDocument/2006/relationships/image" Target="../media/image81.png"/><Relationship Id="rId70" Type="http://schemas.openxmlformats.org/officeDocument/2006/relationships/image" Target="../media/image85.png"/><Relationship Id="rId75" Type="http://schemas.openxmlformats.org/officeDocument/2006/relationships/customXml" Target="../ink/ink87.xml"/><Relationship Id="rId83" Type="http://schemas.openxmlformats.org/officeDocument/2006/relationships/customXml" Target="../ink/ink92.xml"/><Relationship Id="rId88" Type="http://schemas.openxmlformats.org/officeDocument/2006/relationships/image" Target="../media/image92.png"/><Relationship Id="rId91" Type="http://schemas.openxmlformats.org/officeDocument/2006/relationships/customXml" Target="../ink/ink96.xml"/><Relationship Id="rId96" Type="http://schemas.openxmlformats.org/officeDocument/2006/relationships/image" Target="../media/image96.png"/><Relationship Id="rId111" Type="http://schemas.openxmlformats.org/officeDocument/2006/relationships/customXml" Target="../ink/ink106.xml"/><Relationship Id="rId132" Type="http://schemas.openxmlformats.org/officeDocument/2006/relationships/image" Target="../media/image114.png"/><Relationship Id="rId140" Type="http://schemas.openxmlformats.org/officeDocument/2006/relationships/image" Target="../media/image118.png"/><Relationship Id="rId145" Type="http://schemas.openxmlformats.org/officeDocument/2006/relationships/customXml" Target="../ink/ink123.xml"/><Relationship Id="rId153" Type="http://schemas.openxmlformats.org/officeDocument/2006/relationships/customXml" Target="../ink/ink127.xml"/><Relationship Id="rId161" Type="http://schemas.openxmlformats.org/officeDocument/2006/relationships/customXml" Target="../ink/ink1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5" Type="http://schemas.openxmlformats.org/officeDocument/2006/relationships/customXml" Target="../ink/ink57.xml"/><Relationship Id="rId23" Type="http://schemas.openxmlformats.org/officeDocument/2006/relationships/customXml" Target="../ink/ink61.xml"/><Relationship Id="rId28" Type="http://schemas.openxmlformats.org/officeDocument/2006/relationships/image" Target="../media/image64.png"/><Relationship Id="rId36" Type="http://schemas.openxmlformats.org/officeDocument/2006/relationships/image" Target="../media/image68.png"/><Relationship Id="rId49" Type="http://schemas.openxmlformats.org/officeDocument/2006/relationships/customXml" Target="../ink/ink74.xml"/><Relationship Id="rId57" Type="http://schemas.openxmlformats.org/officeDocument/2006/relationships/customXml" Target="../ink/ink78.xml"/><Relationship Id="rId106" Type="http://schemas.openxmlformats.org/officeDocument/2006/relationships/image" Target="../media/image101.png"/><Relationship Id="rId114" Type="http://schemas.openxmlformats.org/officeDocument/2006/relationships/image" Target="../media/image105.png"/><Relationship Id="rId119" Type="http://schemas.openxmlformats.org/officeDocument/2006/relationships/customXml" Target="../ink/ink110.xml"/><Relationship Id="rId127" Type="http://schemas.openxmlformats.org/officeDocument/2006/relationships/customXml" Target="../ink/ink114.xml"/><Relationship Id="rId10" Type="http://schemas.openxmlformats.org/officeDocument/2006/relationships/image" Target="../media/image55.png"/><Relationship Id="rId31" Type="http://schemas.openxmlformats.org/officeDocument/2006/relationships/customXml" Target="../ink/ink65.xml"/><Relationship Id="rId44" Type="http://schemas.openxmlformats.org/officeDocument/2006/relationships/image" Target="../media/image72.png"/><Relationship Id="rId52" Type="http://schemas.openxmlformats.org/officeDocument/2006/relationships/image" Target="../media/image76.png"/><Relationship Id="rId60" Type="http://schemas.openxmlformats.org/officeDocument/2006/relationships/image" Target="../media/image80.png"/><Relationship Id="rId65" Type="http://schemas.openxmlformats.org/officeDocument/2006/relationships/customXml" Target="../ink/ink82.xml"/><Relationship Id="rId73" Type="http://schemas.openxmlformats.org/officeDocument/2006/relationships/customXml" Target="../ink/ink86.xml"/><Relationship Id="rId78" Type="http://schemas.openxmlformats.org/officeDocument/2006/relationships/customXml" Target="../ink/ink89.xml"/><Relationship Id="rId81" Type="http://schemas.openxmlformats.org/officeDocument/2006/relationships/customXml" Target="../ink/ink91.xml"/><Relationship Id="rId86" Type="http://schemas.openxmlformats.org/officeDocument/2006/relationships/image" Target="../media/image91.png"/><Relationship Id="rId94" Type="http://schemas.openxmlformats.org/officeDocument/2006/relationships/image" Target="../media/image95.png"/><Relationship Id="rId99" Type="http://schemas.openxmlformats.org/officeDocument/2006/relationships/customXml" Target="../ink/ink100.xml"/><Relationship Id="rId101" Type="http://schemas.openxmlformats.org/officeDocument/2006/relationships/customXml" Target="../ink/ink101.xml"/><Relationship Id="rId122" Type="http://schemas.openxmlformats.org/officeDocument/2006/relationships/image" Target="../media/image109.png"/><Relationship Id="rId130" Type="http://schemas.openxmlformats.org/officeDocument/2006/relationships/image" Target="../media/image113.png"/><Relationship Id="rId135" Type="http://schemas.openxmlformats.org/officeDocument/2006/relationships/customXml" Target="../ink/ink118.xml"/><Relationship Id="rId143" Type="http://schemas.openxmlformats.org/officeDocument/2006/relationships/customXml" Target="../ink/ink122.xml"/><Relationship Id="rId148" Type="http://schemas.openxmlformats.org/officeDocument/2006/relationships/image" Target="../media/image122.png"/><Relationship Id="rId151" Type="http://schemas.openxmlformats.org/officeDocument/2006/relationships/customXml" Target="../ink/ink126.xml"/><Relationship Id="rId156" Type="http://schemas.openxmlformats.org/officeDocument/2006/relationships/image" Target="../media/image126.png"/><Relationship Id="rId4" Type="http://schemas.openxmlformats.org/officeDocument/2006/relationships/image" Target="../media/image52.png"/><Relationship Id="rId9" Type="http://schemas.openxmlformats.org/officeDocument/2006/relationships/customXml" Target="../ink/ink54.xml"/><Relationship Id="rId13" Type="http://schemas.openxmlformats.org/officeDocument/2006/relationships/customXml" Target="../ink/ink56.xml"/><Relationship Id="rId18" Type="http://schemas.openxmlformats.org/officeDocument/2006/relationships/image" Target="../media/image59.png"/><Relationship Id="rId39" Type="http://schemas.openxmlformats.org/officeDocument/2006/relationships/customXml" Target="../ink/ink69.xml"/><Relationship Id="rId109" Type="http://schemas.openxmlformats.org/officeDocument/2006/relationships/customXml" Target="../ink/ink105.xml"/><Relationship Id="rId34" Type="http://schemas.openxmlformats.org/officeDocument/2006/relationships/image" Target="../media/image67.png"/><Relationship Id="rId50" Type="http://schemas.openxmlformats.org/officeDocument/2006/relationships/image" Target="../media/image75.png"/><Relationship Id="rId55" Type="http://schemas.openxmlformats.org/officeDocument/2006/relationships/customXml" Target="../ink/ink77.xml"/><Relationship Id="rId76" Type="http://schemas.openxmlformats.org/officeDocument/2006/relationships/image" Target="../media/image43.png"/><Relationship Id="rId97" Type="http://schemas.openxmlformats.org/officeDocument/2006/relationships/customXml" Target="../ink/ink99.xml"/><Relationship Id="rId104" Type="http://schemas.openxmlformats.org/officeDocument/2006/relationships/image" Target="../media/image100.png"/><Relationship Id="rId120" Type="http://schemas.openxmlformats.org/officeDocument/2006/relationships/image" Target="../media/image108.png"/><Relationship Id="rId125" Type="http://schemas.openxmlformats.org/officeDocument/2006/relationships/customXml" Target="../ink/ink113.xml"/><Relationship Id="rId141" Type="http://schemas.openxmlformats.org/officeDocument/2006/relationships/customXml" Target="../ink/ink121.xml"/><Relationship Id="rId146" Type="http://schemas.openxmlformats.org/officeDocument/2006/relationships/image" Target="../media/image121.png"/><Relationship Id="rId7" Type="http://schemas.openxmlformats.org/officeDocument/2006/relationships/customXml" Target="../ink/ink53.xml"/><Relationship Id="rId71" Type="http://schemas.openxmlformats.org/officeDocument/2006/relationships/customXml" Target="../ink/ink85.xml"/><Relationship Id="rId92" Type="http://schemas.openxmlformats.org/officeDocument/2006/relationships/image" Target="../media/image94.png"/><Relationship Id="rId162" Type="http://schemas.openxmlformats.org/officeDocument/2006/relationships/image" Target="../media/image129.png"/><Relationship Id="rId2" Type="http://schemas.openxmlformats.org/officeDocument/2006/relationships/image" Target="../media/image51.png"/><Relationship Id="rId29" Type="http://schemas.openxmlformats.org/officeDocument/2006/relationships/customXml" Target="../ink/ink64.xml"/><Relationship Id="rId24" Type="http://schemas.openxmlformats.org/officeDocument/2006/relationships/image" Target="../media/image62.png"/><Relationship Id="rId40" Type="http://schemas.openxmlformats.org/officeDocument/2006/relationships/image" Target="../media/image70.png"/><Relationship Id="rId45" Type="http://schemas.openxmlformats.org/officeDocument/2006/relationships/customXml" Target="../ink/ink72.xml"/><Relationship Id="rId66" Type="http://schemas.openxmlformats.org/officeDocument/2006/relationships/image" Target="../media/image83.png"/><Relationship Id="rId87" Type="http://schemas.openxmlformats.org/officeDocument/2006/relationships/customXml" Target="../ink/ink94.xml"/><Relationship Id="rId110" Type="http://schemas.openxmlformats.org/officeDocument/2006/relationships/image" Target="../media/image103.png"/><Relationship Id="rId115" Type="http://schemas.openxmlformats.org/officeDocument/2006/relationships/customXml" Target="../ink/ink108.xml"/><Relationship Id="rId131" Type="http://schemas.openxmlformats.org/officeDocument/2006/relationships/customXml" Target="../ink/ink116.xml"/><Relationship Id="rId136" Type="http://schemas.openxmlformats.org/officeDocument/2006/relationships/image" Target="../media/image116.png"/><Relationship Id="rId157" Type="http://schemas.openxmlformats.org/officeDocument/2006/relationships/customXml" Target="../ink/ink129.xml"/><Relationship Id="rId61" Type="http://schemas.openxmlformats.org/officeDocument/2006/relationships/customXml" Target="../ink/ink80.xml"/><Relationship Id="rId82" Type="http://schemas.openxmlformats.org/officeDocument/2006/relationships/image" Target="../media/image89.png"/><Relationship Id="rId152" Type="http://schemas.openxmlformats.org/officeDocument/2006/relationships/image" Target="../media/image124.png"/><Relationship Id="rId19" Type="http://schemas.openxmlformats.org/officeDocument/2006/relationships/customXml" Target="../ink/ink59.xml"/><Relationship Id="rId14" Type="http://schemas.openxmlformats.org/officeDocument/2006/relationships/image" Target="../media/image57.png"/><Relationship Id="rId30" Type="http://schemas.openxmlformats.org/officeDocument/2006/relationships/image" Target="../media/image65.png"/><Relationship Id="rId35" Type="http://schemas.openxmlformats.org/officeDocument/2006/relationships/customXml" Target="../ink/ink67.xml"/><Relationship Id="rId56" Type="http://schemas.openxmlformats.org/officeDocument/2006/relationships/image" Target="../media/image78.png"/><Relationship Id="rId77" Type="http://schemas.openxmlformats.org/officeDocument/2006/relationships/customXml" Target="../ink/ink88.xml"/><Relationship Id="rId100" Type="http://schemas.openxmlformats.org/officeDocument/2006/relationships/image" Target="../media/image98.png"/><Relationship Id="rId105" Type="http://schemas.openxmlformats.org/officeDocument/2006/relationships/customXml" Target="../ink/ink103.xml"/><Relationship Id="rId126" Type="http://schemas.openxmlformats.org/officeDocument/2006/relationships/image" Target="../media/image111.png"/><Relationship Id="rId147" Type="http://schemas.openxmlformats.org/officeDocument/2006/relationships/customXml" Target="../ink/ink124.xml"/><Relationship Id="rId8" Type="http://schemas.openxmlformats.org/officeDocument/2006/relationships/image" Target="../media/image54.png"/><Relationship Id="rId51" Type="http://schemas.openxmlformats.org/officeDocument/2006/relationships/customXml" Target="../ink/ink75.xml"/><Relationship Id="rId72" Type="http://schemas.openxmlformats.org/officeDocument/2006/relationships/image" Target="../media/image86.png"/><Relationship Id="rId93" Type="http://schemas.openxmlformats.org/officeDocument/2006/relationships/customXml" Target="../ink/ink97.xml"/><Relationship Id="rId98" Type="http://schemas.openxmlformats.org/officeDocument/2006/relationships/image" Target="../media/image97.png"/><Relationship Id="rId121" Type="http://schemas.openxmlformats.org/officeDocument/2006/relationships/customXml" Target="../ink/ink111.xml"/><Relationship Id="rId142" Type="http://schemas.openxmlformats.org/officeDocument/2006/relationships/image" Target="../media/image119.png"/><Relationship Id="rId3" Type="http://schemas.openxmlformats.org/officeDocument/2006/relationships/customXml" Target="../ink/ink51.xml"/><Relationship Id="rId25" Type="http://schemas.openxmlformats.org/officeDocument/2006/relationships/customXml" Target="../ink/ink62.xml"/><Relationship Id="rId46" Type="http://schemas.openxmlformats.org/officeDocument/2006/relationships/image" Target="../media/image73.png"/><Relationship Id="rId67" Type="http://schemas.openxmlformats.org/officeDocument/2006/relationships/customXml" Target="../ink/ink83.xml"/><Relationship Id="rId116" Type="http://schemas.openxmlformats.org/officeDocument/2006/relationships/image" Target="../media/image106.png"/><Relationship Id="rId137" Type="http://schemas.openxmlformats.org/officeDocument/2006/relationships/customXml" Target="../ink/ink119.xml"/><Relationship Id="rId158" Type="http://schemas.openxmlformats.org/officeDocument/2006/relationships/image" Target="../media/image127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8.png"/><Relationship Id="rId21" Type="http://schemas.openxmlformats.org/officeDocument/2006/relationships/image" Target="../media/image140.png"/><Relationship Id="rId42" Type="http://schemas.openxmlformats.org/officeDocument/2006/relationships/customXml" Target="../ink/ink151.xml"/><Relationship Id="rId63" Type="http://schemas.openxmlformats.org/officeDocument/2006/relationships/image" Target="../media/image161.png"/><Relationship Id="rId84" Type="http://schemas.openxmlformats.org/officeDocument/2006/relationships/customXml" Target="../ink/ink172.xml"/><Relationship Id="rId138" Type="http://schemas.openxmlformats.org/officeDocument/2006/relationships/customXml" Target="../ink/ink199.xml"/><Relationship Id="rId159" Type="http://schemas.openxmlformats.org/officeDocument/2006/relationships/image" Target="../media/image209.png"/><Relationship Id="rId170" Type="http://schemas.openxmlformats.org/officeDocument/2006/relationships/customXml" Target="../ink/ink215.xml"/><Relationship Id="rId191" Type="http://schemas.openxmlformats.org/officeDocument/2006/relationships/image" Target="../media/image225.png"/><Relationship Id="rId196" Type="http://schemas.openxmlformats.org/officeDocument/2006/relationships/customXml" Target="../ink/ink228.xml"/><Relationship Id="rId16" Type="http://schemas.openxmlformats.org/officeDocument/2006/relationships/customXml" Target="../ink/ink138.xml"/><Relationship Id="rId107" Type="http://schemas.openxmlformats.org/officeDocument/2006/relationships/image" Target="../media/image183.png"/><Relationship Id="rId11" Type="http://schemas.openxmlformats.org/officeDocument/2006/relationships/image" Target="../media/image135.png"/><Relationship Id="rId32" Type="http://schemas.openxmlformats.org/officeDocument/2006/relationships/customXml" Target="../ink/ink146.xml"/><Relationship Id="rId37" Type="http://schemas.openxmlformats.org/officeDocument/2006/relationships/image" Target="../media/image148.png"/><Relationship Id="rId53" Type="http://schemas.openxmlformats.org/officeDocument/2006/relationships/image" Target="../media/image156.png"/><Relationship Id="rId58" Type="http://schemas.openxmlformats.org/officeDocument/2006/relationships/customXml" Target="../ink/ink159.xml"/><Relationship Id="rId74" Type="http://schemas.openxmlformats.org/officeDocument/2006/relationships/customXml" Target="../ink/ink167.xml"/><Relationship Id="rId79" Type="http://schemas.openxmlformats.org/officeDocument/2006/relationships/image" Target="../media/image169.png"/><Relationship Id="rId102" Type="http://schemas.openxmlformats.org/officeDocument/2006/relationships/customXml" Target="../ink/ink181.xml"/><Relationship Id="rId123" Type="http://schemas.openxmlformats.org/officeDocument/2006/relationships/image" Target="../media/image191.png"/><Relationship Id="rId128" Type="http://schemas.openxmlformats.org/officeDocument/2006/relationships/customXml" Target="../ink/ink194.xml"/><Relationship Id="rId144" Type="http://schemas.openxmlformats.org/officeDocument/2006/relationships/customXml" Target="../ink/ink202.xml"/><Relationship Id="rId149" Type="http://schemas.openxmlformats.org/officeDocument/2006/relationships/image" Target="../media/image204.png"/><Relationship Id="rId5" Type="http://schemas.openxmlformats.org/officeDocument/2006/relationships/image" Target="../media/image132.png"/><Relationship Id="rId90" Type="http://schemas.openxmlformats.org/officeDocument/2006/relationships/customXml" Target="../ink/ink175.xml"/><Relationship Id="rId95" Type="http://schemas.openxmlformats.org/officeDocument/2006/relationships/image" Target="../media/image177.png"/><Relationship Id="rId160" Type="http://schemas.openxmlformats.org/officeDocument/2006/relationships/customXml" Target="../ink/ink210.xml"/><Relationship Id="rId165" Type="http://schemas.openxmlformats.org/officeDocument/2006/relationships/image" Target="../media/image212.png"/><Relationship Id="rId181" Type="http://schemas.openxmlformats.org/officeDocument/2006/relationships/image" Target="../media/image220.png"/><Relationship Id="rId186" Type="http://schemas.openxmlformats.org/officeDocument/2006/relationships/customXml" Target="../ink/ink223.xml"/><Relationship Id="rId22" Type="http://schemas.openxmlformats.org/officeDocument/2006/relationships/customXml" Target="../ink/ink141.xml"/><Relationship Id="rId27" Type="http://schemas.openxmlformats.org/officeDocument/2006/relationships/image" Target="../media/image143.png"/><Relationship Id="rId43" Type="http://schemas.openxmlformats.org/officeDocument/2006/relationships/image" Target="../media/image151.png"/><Relationship Id="rId48" Type="http://schemas.openxmlformats.org/officeDocument/2006/relationships/customXml" Target="../ink/ink154.xml"/><Relationship Id="rId64" Type="http://schemas.openxmlformats.org/officeDocument/2006/relationships/customXml" Target="../ink/ink162.xml"/><Relationship Id="rId69" Type="http://schemas.openxmlformats.org/officeDocument/2006/relationships/image" Target="../media/image164.png"/><Relationship Id="rId113" Type="http://schemas.openxmlformats.org/officeDocument/2006/relationships/image" Target="../media/image186.png"/><Relationship Id="rId118" Type="http://schemas.openxmlformats.org/officeDocument/2006/relationships/customXml" Target="../ink/ink189.xml"/><Relationship Id="rId134" Type="http://schemas.openxmlformats.org/officeDocument/2006/relationships/customXml" Target="../ink/ink197.xml"/><Relationship Id="rId139" Type="http://schemas.openxmlformats.org/officeDocument/2006/relationships/image" Target="../media/image199.png"/><Relationship Id="rId80" Type="http://schemas.openxmlformats.org/officeDocument/2006/relationships/customXml" Target="../ink/ink170.xml"/><Relationship Id="rId85" Type="http://schemas.openxmlformats.org/officeDocument/2006/relationships/image" Target="../media/image172.png"/><Relationship Id="rId150" Type="http://schemas.openxmlformats.org/officeDocument/2006/relationships/customXml" Target="../ink/ink205.xml"/><Relationship Id="rId155" Type="http://schemas.openxmlformats.org/officeDocument/2006/relationships/image" Target="../media/image207.png"/><Relationship Id="rId171" Type="http://schemas.openxmlformats.org/officeDocument/2006/relationships/image" Target="../media/image215.png"/><Relationship Id="rId176" Type="http://schemas.openxmlformats.org/officeDocument/2006/relationships/customXml" Target="../ink/ink218.xml"/><Relationship Id="rId192" Type="http://schemas.openxmlformats.org/officeDocument/2006/relationships/customXml" Target="../ink/ink226.xml"/><Relationship Id="rId197" Type="http://schemas.openxmlformats.org/officeDocument/2006/relationships/image" Target="../media/image228.png"/><Relationship Id="rId12" Type="http://schemas.openxmlformats.org/officeDocument/2006/relationships/customXml" Target="../ink/ink136.xml"/><Relationship Id="rId17" Type="http://schemas.openxmlformats.org/officeDocument/2006/relationships/image" Target="../media/image138.png"/><Relationship Id="rId33" Type="http://schemas.openxmlformats.org/officeDocument/2006/relationships/image" Target="../media/image146.png"/><Relationship Id="rId38" Type="http://schemas.openxmlformats.org/officeDocument/2006/relationships/customXml" Target="../ink/ink149.xml"/><Relationship Id="rId59" Type="http://schemas.openxmlformats.org/officeDocument/2006/relationships/image" Target="../media/image159.png"/><Relationship Id="rId103" Type="http://schemas.openxmlformats.org/officeDocument/2006/relationships/image" Target="../media/image181.png"/><Relationship Id="rId108" Type="http://schemas.openxmlformats.org/officeDocument/2006/relationships/customXml" Target="../ink/ink184.xml"/><Relationship Id="rId124" Type="http://schemas.openxmlformats.org/officeDocument/2006/relationships/customXml" Target="../ink/ink192.xml"/><Relationship Id="rId129" Type="http://schemas.openxmlformats.org/officeDocument/2006/relationships/image" Target="../media/image194.png"/><Relationship Id="rId54" Type="http://schemas.openxmlformats.org/officeDocument/2006/relationships/customXml" Target="../ink/ink157.xml"/><Relationship Id="rId70" Type="http://schemas.openxmlformats.org/officeDocument/2006/relationships/customXml" Target="../ink/ink165.xml"/><Relationship Id="rId75" Type="http://schemas.openxmlformats.org/officeDocument/2006/relationships/image" Target="../media/image167.png"/><Relationship Id="rId91" Type="http://schemas.openxmlformats.org/officeDocument/2006/relationships/image" Target="../media/image175.png"/><Relationship Id="rId96" Type="http://schemas.openxmlformats.org/officeDocument/2006/relationships/customXml" Target="../ink/ink178.xml"/><Relationship Id="rId140" Type="http://schemas.openxmlformats.org/officeDocument/2006/relationships/customXml" Target="../ink/ink200.xml"/><Relationship Id="rId145" Type="http://schemas.openxmlformats.org/officeDocument/2006/relationships/image" Target="../media/image202.png"/><Relationship Id="rId161" Type="http://schemas.openxmlformats.org/officeDocument/2006/relationships/image" Target="../media/image210.png"/><Relationship Id="rId166" Type="http://schemas.openxmlformats.org/officeDocument/2006/relationships/customXml" Target="../ink/ink213.xml"/><Relationship Id="rId182" Type="http://schemas.openxmlformats.org/officeDocument/2006/relationships/customXml" Target="../ink/ink221.xml"/><Relationship Id="rId187" Type="http://schemas.openxmlformats.org/officeDocument/2006/relationships/image" Target="../media/image2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3.xml"/><Relationship Id="rId23" Type="http://schemas.openxmlformats.org/officeDocument/2006/relationships/image" Target="../media/image141.png"/><Relationship Id="rId28" Type="http://schemas.openxmlformats.org/officeDocument/2006/relationships/customXml" Target="../ink/ink144.xml"/><Relationship Id="rId49" Type="http://schemas.openxmlformats.org/officeDocument/2006/relationships/image" Target="../media/image154.png"/><Relationship Id="rId114" Type="http://schemas.openxmlformats.org/officeDocument/2006/relationships/customXml" Target="../ink/ink187.xml"/><Relationship Id="rId119" Type="http://schemas.openxmlformats.org/officeDocument/2006/relationships/image" Target="../media/image189.png"/><Relationship Id="rId44" Type="http://schemas.openxmlformats.org/officeDocument/2006/relationships/customXml" Target="../ink/ink152.xml"/><Relationship Id="rId60" Type="http://schemas.openxmlformats.org/officeDocument/2006/relationships/customXml" Target="../ink/ink160.xml"/><Relationship Id="rId65" Type="http://schemas.openxmlformats.org/officeDocument/2006/relationships/image" Target="../media/image162.png"/><Relationship Id="rId81" Type="http://schemas.openxmlformats.org/officeDocument/2006/relationships/image" Target="../media/image170.png"/><Relationship Id="rId86" Type="http://schemas.openxmlformats.org/officeDocument/2006/relationships/customXml" Target="../ink/ink173.xml"/><Relationship Id="rId130" Type="http://schemas.openxmlformats.org/officeDocument/2006/relationships/customXml" Target="../ink/ink195.xml"/><Relationship Id="rId135" Type="http://schemas.openxmlformats.org/officeDocument/2006/relationships/image" Target="../media/image197.png"/><Relationship Id="rId151" Type="http://schemas.openxmlformats.org/officeDocument/2006/relationships/image" Target="../media/image205.png"/><Relationship Id="rId156" Type="http://schemas.openxmlformats.org/officeDocument/2006/relationships/customXml" Target="../ink/ink208.xml"/><Relationship Id="rId177" Type="http://schemas.openxmlformats.org/officeDocument/2006/relationships/image" Target="../media/image218.png"/><Relationship Id="rId198" Type="http://schemas.openxmlformats.org/officeDocument/2006/relationships/customXml" Target="../ink/ink229.xml"/><Relationship Id="rId172" Type="http://schemas.openxmlformats.org/officeDocument/2006/relationships/customXml" Target="../ink/ink216.xml"/><Relationship Id="rId193" Type="http://schemas.openxmlformats.org/officeDocument/2006/relationships/image" Target="../media/image226.png"/><Relationship Id="rId13" Type="http://schemas.openxmlformats.org/officeDocument/2006/relationships/image" Target="../media/image136.png"/><Relationship Id="rId18" Type="http://schemas.openxmlformats.org/officeDocument/2006/relationships/customXml" Target="../ink/ink139.xml"/><Relationship Id="rId39" Type="http://schemas.openxmlformats.org/officeDocument/2006/relationships/image" Target="../media/image149.png"/><Relationship Id="rId109" Type="http://schemas.openxmlformats.org/officeDocument/2006/relationships/image" Target="../media/image184.png"/><Relationship Id="rId34" Type="http://schemas.openxmlformats.org/officeDocument/2006/relationships/customXml" Target="../ink/ink147.xml"/><Relationship Id="rId50" Type="http://schemas.openxmlformats.org/officeDocument/2006/relationships/customXml" Target="../ink/ink155.xml"/><Relationship Id="rId55" Type="http://schemas.openxmlformats.org/officeDocument/2006/relationships/image" Target="../media/image157.png"/><Relationship Id="rId76" Type="http://schemas.openxmlformats.org/officeDocument/2006/relationships/customXml" Target="../ink/ink168.xml"/><Relationship Id="rId97" Type="http://schemas.openxmlformats.org/officeDocument/2006/relationships/image" Target="../media/image178.png"/><Relationship Id="rId104" Type="http://schemas.openxmlformats.org/officeDocument/2006/relationships/customXml" Target="../ink/ink182.xml"/><Relationship Id="rId120" Type="http://schemas.openxmlformats.org/officeDocument/2006/relationships/customXml" Target="../ink/ink190.xml"/><Relationship Id="rId125" Type="http://schemas.openxmlformats.org/officeDocument/2006/relationships/image" Target="../media/image192.png"/><Relationship Id="rId141" Type="http://schemas.openxmlformats.org/officeDocument/2006/relationships/image" Target="../media/image200.png"/><Relationship Id="rId146" Type="http://schemas.openxmlformats.org/officeDocument/2006/relationships/customXml" Target="../ink/ink203.xml"/><Relationship Id="rId167" Type="http://schemas.openxmlformats.org/officeDocument/2006/relationships/image" Target="../media/image213.png"/><Relationship Id="rId188" Type="http://schemas.openxmlformats.org/officeDocument/2006/relationships/customXml" Target="../ink/ink224.xml"/><Relationship Id="rId7" Type="http://schemas.openxmlformats.org/officeDocument/2006/relationships/image" Target="../media/image133.png"/><Relationship Id="rId71" Type="http://schemas.openxmlformats.org/officeDocument/2006/relationships/image" Target="../media/image165.png"/><Relationship Id="rId92" Type="http://schemas.openxmlformats.org/officeDocument/2006/relationships/customXml" Target="../ink/ink176.xml"/><Relationship Id="rId162" Type="http://schemas.openxmlformats.org/officeDocument/2006/relationships/customXml" Target="../ink/ink211.xml"/><Relationship Id="rId183" Type="http://schemas.openxmlformats.org/officeDocument/2006/relationships/image" Target="../media/image221.png"/><Relationship Id="rId2" Type="http://schemas.openxmlformats.org/officeDocument/2006/relationships/image" Target="../media/image130.png"/><Relationship Id="rId29" Type="http://schemas.openxmlformats.org/officeDocument/2006/relationships/image" Target="../media/image144.png"/><Relationship Id="rId24" Type="http://schemas.openxmlformats.org/officeDocument/2006/relationships/customXml" Target="../ink/ink142.xml"/><Relationship Id="rId40" Type="http://schemas.openxmlformats.org/officeDocument/2006/relationships/customXml" Target="../ink/ink150.xml"/><Relationship Id="rId45" Type="http://schemas.openxmlformats.org/officeDocument/2006/relationships/image" Target="../media/image152.png"/><Relationship Id="rId66" Type="http://schemas.openxmlformats.org/officeDocument/2006/relationships/customXml" Target="../ink/ink163.xml"/><Relationship Id="rId87" Type="http://schemas.openxmlformats.org/officeDocument/2006/relationships/image" Target="../media/image173.png"/><Relationship Id="rId110" Type="http://schemas.openxmlformats.org/officeDocument/2006/relationships/customXml" Target="../ink/ink185.xml"/><Relationship Id="rId115" Type="http://schemas.openxmlformats.org/officeDocument/2006/relationships/image" Target="../media/image187.png"/><Relationship Id="rId131" Type="http://schemas.openxmlformats.org/officeDocument/2006/relationships/image" Target="../media/image195.png"/><Relationship Id="rId136" Type="http://schemas.openxmlformats.org/officeDocument/2006/relationships/customXml" Target="../ink/ink198.xml"/><Relationship Id="rId157" Type="http://schemas.openxmlformats.org/officeDocument/2006/relationships/image" Target="../media/image208.png"/><Relationship Id="rId178" Type="http://schemas.openxmlformats.org/officeDocument/2006/relationships/customXml" Target="../ink/ink219.xml"/><Relationship Id="rId61" Type="http://schemas.openxmlformats.org/officeDocument/2006/relationships/image" Target="../media/image160.png"/><Relationship Id="rId82" Type="http://schemas.openxmlformats.org/officeDocument/2006/relationships/customXml" Target="../ink/ink171.xml"/><Relationship Id="rId152" Type="http://schemas.openxmlformats.org/officeDocument/2006/relationships/customXml" Target="../ink/ink206.xml"/><Relationship Id="rId173" Type="http://schemas.openxmlformats.org/officeDocument/2006/relationships/image" Target="../media/image216.png"/><Relationship Id="rId194" Type="http://schemas.openxmlformats.org/officeDocument/2006/relationships/customXml" Target="../ink/ink227.xml"/><Relationship Id="rId199" Type="http://schemas.openxmlformats.org/officeDocument/2006/relationships/image" Target="../media/image229.png"/><Relationship Id="rId19" Type="http://schemas.openxmlformats.org/officeDocument/2006/relationships/image" Target="../media/image139.png"/><Relationship Id="rId14" Type="http://schemas.openxmlformats.org/officeDocument/2006/relationships/customXml" Target="../ink/ink137.xml"/><Relationship Id="rId30" Type="http://schemas.openxmlformats.org/officeDocument/2006/relationships/customXml" Target="../ink/ink145.xml"/><Relationship Id="rId35" Type="http://schemas.openxmlformats.org/officeDocument/2006/relationships/image" Target="../media/image147.png"/><Relationship Id="rId56" Type="http://schemas.openxmlformats.org/officeDocument/2006/relationships/customXml" Target="../ink/ink158.xml"/><Relationship Id="rId77" Type="http://schemas.openxmlformats.org/officeDocument/2006/relationships/image" Target="../media/image168.png"/><Relationship Id="rId100" Type="http://schemas.openxmlformats.org/officeDocument/2006/relationships/customXml" Target="../ink/ink180.xml"/><Relationship Id="rId105" Type="http://schemas.openxmlformats.org/officeDocument/2006/relationships/image" Target="../media/image182.png"/><Relationship Id="rId126" Type="http://schemas.openxmlformats.org/officeDocument/2006/relationships/customXml" Target="../ink/ink193.xml"/><Relationship Id="rId147" Type="http://schemas.openxmlformats.org/officeDocument/2006/relationships/image" Target="../media/image203.png"/><Relationship Id="rId168" Type="http://schemas.openxmlformats.org/officeDocument/2006/relationships/customXml" Target="../ink/ink214.xml"/><Relationship Id="rId8" Type="http://schemas.openxmlformats.org/officeDocument/2006/relationships/customXml" Target="../ink/ink134.xml"/><Relationship Id="rId51" Type="http://schemas.openxmlformats.org/officeDocument/2006/relationships/image" Target="../media/image155.png"/><Relationship Id="rId72" Type="http://schemas.openxmlformats.org/officeDocument/2006/relationships/customXml" Target="../ink/ink166.xml"/><Relationship Id="rId93" Type="http://schemas.openxmlformats.org/officeDocument/2006/relationships/image" Target="../media/image176.png"/><Relationship Id="rId98" Type="http://schemas.openxmlformats.org/officeDocument/2006/relationships/customXml" Target="../ink/ink179.xml"/><Relationship Id="rId121" Type="http://schemas.openxmlformats.org/officeDocument/2006/relationships/image" Target="../media/image190.png"/><Relationship Id="rId142" Type="http://schemas.openxmlformats.org/officeDocument/2006/relationships/customXml" Target="../ink/ink201.xml"/><Relationship Id="rId163" Type="http://schemas.openxmlformats.org/officeDocument/2006/relationships/image" Target="../media/image211.png"/><Relationship Id="rId184" Type="http://schemas.openxmlformats.org/officeDocument/2006/relationships/customXml" Target="../ink/ink222.xml"/><Relationship Id="rId189" Type="http://schemas.openxmlformats.org/officeDocument/2006/relationships/image" Target="../media/image224.png"/><Relationship Id="rId3" Type="http://schemas.openxmlformats.org/officeDocument/2006/relationships/image" Target="../media/image131.png"/><Relationship Id="rId25" Type="http://schemas.openxmlformats.org/officeDocument/2006/relationships/image" Target="../media/image142.png"/><Relationship Id="rId46" Type="http://schemas.openxmlformats.org/officeDocument/2006/relationships/customXml" Target="../ink/ink153.xml"/><Relationship Id="rId67" Type="http://schemas.openxmlformats.org/officeDocument/2006/relationships/image" Target="../media/image163.png"/><Relationship Id="rId116" Type="http://schemas.openxmlformats.org/officeDocument/2006/relationships/customXml" Target="../ink/ink188.xml"/><Relationship Id="rId137" Type="http://schemas.openxmlformats.org/officeDocument/2006/relationships/image" Target="../media/image198.png"/><Relationship Id="rId158" Type="http://schemas.openxmlformats.org/officeDocument/2006/relationships/customXml" Target="../ink/ink209.xml"/><Relationship Id="rId20" Type="http://schemas.openxmlformats.org/officeDocument/2006/relationships/customXml" Target="../ink/ink140.xml"/><Relationship Id="rId41" Type="http://schemas.openxmlformats.org/officeDocument/2006/relationships/image" Target="../media/image150.png"/><Relationship Id="rId62" Type="http://schemas.openxmlformats.org/officeDocument/2006/relationships/customXml" Target="../ink/ink161.xml"/><Relationship Id="rId83" Type="http://schemas.openxmlformats.org/officeDocument/2006/relationships/image" Target="../media/image171.png"/><Relationship Id="rId88" Type="http://schemas.openxmlformats.org/officeDocument/2006/relationships/customXml" Target="../ink/ink174.xml"/><Relationship Id="rId111" Type="http://schemas.openxmlformats.org/officeDocument/2006/relationships/image" Target="../media/image185.png"/><Relationship Id="rId132" Type="http://schemas.openxmlformats.org/officeDocument/2006/relationships/customXml" Target="../ink/ink196.xml"/><Relationship Id="rId153" Type="http://schemas.openxmlformats.org/officeDocument/2006/relationships/image" Target="../media/image206.png"/><Relationship Id="rId174" Type="http://schemas.openxmlformats.org/officeDocument/2006/relationships/customXml" Target="../ink/ink217.xml"/><Relationship Id="rId179" Type="http://schemas.openxmlformats.org/officeDocument/2006/relationships/image" Target="../media/image219.png"/><Relationship Id="rId195" Type="http://schemas.openxmlformats.org/officeDocument/2006/relationships/image" Target="../media/image227.png"/><Relationship Id="rId190" Type="http://schemas.openxmlformats.org/officeDocument/2006/relationships/customXml" Target="../ink/ink225.xml"/><Relationship Id="rId15" Type="http://schemas.openxmlformats.org/officeDocument/2006/relationships/image" Target="../media/image137.png"/><Relationship Id="rId36" Type="http://schemas.openxmlformats.org/officeDocument/2006/relationships/customXml" Target="../ink/ink148.xml"/><Relationship Id="rId57" Type="http://schemas.openxmlformats.org/officeDocument/2006/relationships/image" Target="../media/image158.png"/><Relationship Id="rId106" Type="http://schemas.openxmlformats.org/officeDocument/2006/relationships/customXml" Target="../ink/ink183.xml"/><Relationship Id="rId127" Type="http://schemas.openxmlformats.org/officeDocument/2006/relationships/image" Target="../media/image193.png"/><Relationship Id="rId10" Type="http://schemas.openxmlformats.org/officeDocument/2006/relationships/customXml" Target="../ink/ink135.xml"/><Relationship Id="rId31" Type="http://schemas.openxmlformats.org/officeDocument/2006/relationships/image" Target="../media/image145.png"/><Relationship Id="rId52" Type="http://schemas.openxmlformats.org/officeDocument/2006/relationships/customXml" Target="../ink/ink156.xml"/><Relationship Id="rId73" Type="http://schemas.openxmlformats.org/officeDocument/2006/relationships/image" Target="../media/image166.png"/><Relationship Id="rId78" Type="http://schemas.openxmlformats.org/officeDocument/2006/relationships/customXml" Target="../ink/ink169.xml"/><Relationship Id="rId94" Type="http://schemas.openxmlformats.org/officeDocument/2006/relationships/customXml" Target="../ink/ink177.xml"/><Relationship Id="rId99" Type="http://schemas.openxmlformats.org/officeDocument/2006/relationships/image" Target="../media/image179.png"/><Relationship Id="rId101" Type="http://schemas.openxmlformats.org/officeDocument/2006/relationships/image" Target="../media/image180.png"/><Relationship Id="rId122" Type="http://schemas.openxmlformats.org/officeDocument/2006/relationships/customXml" Target="../ink/ink191.xml"/><Relationship Id="rId143" Type="http://schemas.openxmlformats.org/officeDocument/2006/relationships/image" Target="../media/image201.png"/><Relationship Id="rId148" Type="http://schemas.openxmlformats.org/officeDocument/2006/relationships/customXml" Target="../ink/ink204.xml"/><Relationship Id="rId164" Type="http://schemas.openxmlformats.org/officeDocument/2006/relationships/customXml" Target="../ink/ink212.xml"/><Relationship Id="rId169" Type="http://schemas.openxmlformats.org/officeDocument/2006/relationships/image" Target="../media/image214.png"/><Relationship Id="rId185" Type="http://schemas.openxmlformats.org/officeDocument/2006/relationships/image" Target="../media/image222.png"/><Relationship Id="rId4" Type="http://schemas.openxmlformats.org/officeDocument/2006/relationships/customXml" Target="../ink/ink132.xml"/><Relationship Id="rId9" Type="http://schemas.openxmlformats.org/officeDocument/2006/relationships/image" Target="../media/image134.png"/><Relationship Id="rId180" Type="http://schemas.openxmlformats.org/officeDocument/2006/relationships/customXml" Target="../ink/ink220.xml"/><Relationship Id="rId26" Type="http://schemas.openxmlformats.org/officeDocument/2006/relationships/customXml" Target="../ink/ink143.xml"/><Relationship Id="rId47" Type="http://schemas.openxmlformats.org/officeDocument/2006/relationships/image" Target="../media/image153.png"/><Relationship Id="rId68" Type="http://schemas.openxmlformats.org/officeDocument/2006/relationships/customXml" Target="../ink/ink164.xml"/><Relationship Id="rId89" Type="http://schemas.openxmlformats.org/officeDocument/2006/relationships/image" Target="../media/image174.png"/><Relationship Id="rId112" Type="http://schemas.openxmlformats.org/officeDocument/2006/relationships/customXml" Target="../ink/ink186.xml"/><Relationship Id="rId133" Type="http://schemas.openxmlformats.org/officeDocument/2006/relationships/image" Target="../media/image196.png"/><Relationship Id="rId154" Type="http://schemas.openxmlformats.org/officeDocument/2006/relationships/customXml" Target="../ink/ink207.xml"/><Relationship Id="rId175" Type="http://schemas.openxmlformats.org/officeDocument/2006/relationships/image" Target="../media/image217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8.png"/><Relationship Id="rId21" Type="http://schemas.openxmlformats.org/officeDocument/2006/relationships/image" Target="../media/image140.png"/><Relationship Id="rId42" Type="http://schemas.openxmlformats.org/officeDocument/2006/relationships/customXml" Target="../ink/ink249.xml"/><Relationship Id="rId47" Type="http://schemas.openxmlformats.org/officeDocument/2006/relationships/image" Target="../media/image153.png"/><Relationship Id="rId63" Type="http://schemas.openxmlformats.org/officeDocument/2006/relationships/image" Target="../media/image161.png"/><Relationship Id="rId68" Type="http://schemas.openxmlformats.org/officeDocument/2006/relationships/customXml" Target="../ink/ink262.xml"/><Relationship Id="rId84" Type="http://schemas.openxmlformats.org/officeDocument/2006/relationships/customXml" Target="../ink/ink270.xml"/><Relationship Id="rId89" Type="http://schemas.openxmlformats.org/officeDocument/2006/relationships/image" Target="../media/image174.png"/><Relationship Id="rId112" Type="http://schemas.openxmlformats.org/officeDocument/2006/relationships/customXml" Target="../ink/ink284.xml"/><Relationship Id="rId133" Type="http://schemas.openxmlformats.org/officeDocument/2006/relationships/image" Target="../media/image198.png"/><Relationship Id="rId138" Type="http://schemas.openxmlformats.org/officeDocument/2006/relationships/customXml" Target="../ink/ink297.xml"/><Relationship Id="rId154" Type="http://schemas.openxmlformats.org/officeDocument/2006/relationships/customXml" Target="../ink/ink305.xml"/><Relationship Id="rId159" Type="http://schemas.openxmlformats.org/officeDocument/2006/relationships/image" Target="../media/image215.png"/><Relationship Id="rId175" Type="http://schemas.openxmlformats.org/officeDocument/2006/relationships/image" Target="../media/image226.png"/><Relationship Id="rId170" Type="http://schemas.openxmlformats.org/officeDocument/2006/relationships/customXml" Target="../ink/ink313.xml"/><Relationship Id="rId191" Type="http://schemas.openxmlformats.org/officeDocument/2006/relationships/image" Target="../media/image234.png"/><Relationship Id="rId16" Type="http://schemas.openxmlformats.org/officeDocument/2006/relationships/customXml" Target="../ink/ink236.xml"/><Relationship Id="rId107" Type="http://schemas.openxmlformats.org/officeDocument/2006/relationships/image" Target="../media/image183.png"/><Relationship Id="rId11" Type="http://schemas.openxmlformats.org/officeDocument/2006/relationships/image" Target="../media/image135.png"/><Relationship Id="rId32" Type="http://schemas.openxmlformats.org/officeDocument/2006/relationships/customXml" Target="../ink/ink244.xml"/><Relationship Id="rId37" Type="http://schemas.openxmlformats.org/officeDocument/2006/relationships/image" Target="../media/image148.png"/><Relationship Id="rId53" Type="http://schemas.openxmlformats.org/officeDocument/2006/relationships/image" Target="../media/image156.png"/><Relationship Id="rId58" Type="http://schemas.openxmlformats.org/officeDocument/2006/relationships/customXml" Target="../ink/ink257.xml"/><Relationship Id="rId74" Type="http://schemas.openxmlformats.org/officeDocument/2006/relationships/customXml" Target="../ink/ink265.xml"/><Relationship Id="rId79" Type="http://schemas.openxmlformats.org/officeDocument/2006/relationships/image" Target="../media/image169.png"/><Relationship Id="rId102" Type="http://schemas.openxmlformats.org/officeDocument/2006/relationships/customXml" Target="../ink/ink279.xml"/><Relationship Id="rId123" Type="http://schemas.openxmlformats.org/officeDocument/2006/relationships/image" Target="../media/image193.png"/><Relationship Id="rId128" Type="http://schemas.openxmlformats.org/officeDocument/2006/relationships/customXml" Target="../ink/ink292.xml"/><Relationship Id="rId144" Type="http://schemas.openxmlformats.org/officeDocument/2006/relationships/customXml" Target="../ink/ink300.xml"/><Relationship Id="rId149" Type="http://schemas.openxmlformats.org/officeDocument/2006/relationships/image" Target="../media/image209.png"/><Relationship Id="rId5" Type="http://schemas.openxmlformats.org/officeDocument/2006/relationships/image" Target="../media/image132.png"/><Relationship Id="rId90" Type="http://schemas.openxmlformats.org/officeDocument/2006/relationships/customXml" Target="../ink/ink273.xml"/><Relationship Id="rId95" Type="http://schemas.openxmlformats.org/officeDocument/2006/relationships/image" Target="../media/image177.png"/><Relationship Id="rId160" Type="http://schemas.openxmlformats.org/officeDocument/2006/relationships/customXml" Target="../ink/ink308.xml"/><Relationship Id="rId165" Type="http://schemas.openxmlformats.org/officeDocument/2006/relationships/image" Target="../media/image218.png"/><Relationship Id="rId181" Type="http://schemas.openxmlformats.org/officeDocument/2006/relationships/image" Target="../media/image229.png"/><Relationship Id="rId186" Type="http://schemas.openxmlformats.org/officeDocument/2006/relationships/customXml" Target="../ink/ink321.xml"/><Relationship Id="rId22" Type="http://schemas.openxmlformats.org/officeDocument/2006/relationships/customXml" Target="../ink/ink239.xml"/><Relationship Id="rId27" Type="http://schemas.openxmlformats.org/officeDocument/2006/relationships/image" Target="../media/image143.png"/><Relationship Id="rId43" Type="http://schemas.openxmlformats.org/officeDocument/2006/relationships/image" Target="../media/image151.png"/><Relationship Id="rId48" Type="http://schemas.openxmlformats.org/officeDocument/2006/relationships/customXml" Target="../ink/ink252.xml"/><Relationship Id="rId64" Type="http://schemas.openxmlformats.org/officeDocument/2006/relationships/customXml" Target="../ink/ink260.xml"/><Relationship Id="rId69" Type="http://schemas.openxmlformats.org/officeDocument/2006/relationships/image" Target="../media/image164.png"/><Relationship Id="rId113" Type="http://schemas.openxmlformats.org/officeDocument/2006/relationships/image" Target="../media/image186.png"/><Relationship Id="rId118" Type="http://schemas.openxmlformats.org/officeDocument/2006/relationships/customXml" Target="../ink/ink287.xml"/><Relationship Id="rId134" Type="http://schemas.openxmlformats.org/officeDocument/2006/relationships/customXml" Target="../ink/ink295.xml"/><Relationship Id="rId139" Type="http://schemas.openxmlformats.org/officeDocument/2006/relationships/image" Target="../media/image201.png"/><Relationship Id="rId80" Type="http://schemas.openxmlformats.org/officeDocument/2006/relationships/customXml" Target="../ink/ink268.xml"/><Relationship Id="rId85" Type="http://schemas.openxmlformats.org/officeDocument/2006/relationships/image" Target="../media/image172.png"/><Relationship Id="rId150" Type="http://schemas.openxmlformats.org/officeDocument/2006/relationships/customXml" Target="../ink/ink303.xml"/><Relationship Id="rId155" Type="http://schemas.openxmlformats.org/officeDocument/2006/relationships/image" Target="../media/image213.png"/><Relationship Id="rId171" Type="http://schemas.openxmlformats.org/officeDocument/2006/relationships/image" Target="../media/image222.png"/><Relationship Id="rId176" Type="http://schemas.openxmlformats.org/officeDocument/2006/relationships/customXml" Target="../ink/ink316.xml"/><Relationship Id="rId192" Type="http://schemas.openxmlformats.org/officeDocument/2006/relationships/customXml" Target="../ink/ink324.xml"/><Relationship Id="rId12" Type="http://schemas.openxmlformats.org/officeDocument/2006/relationships/customXml" Target="../ink/ink234.xml"/><Relationship Id="rId17" Type="http://schemas.openxmlformats.org/officeDocument/2006/relationships/image" Target="../media/image138.png"/><Relationship Id="rId33" Type="http://schemas.openxmlformats.org/officeDocument/2006/relationships/image" Target="../media/image146.png"/><Relationship Id="rId38" Type="http://schemas.openxmlformats.org/officeDocument/2006/relationships/customXml" Target="../ink/ink247.xml"/><Relationship Id="rId59" Type="http://schemas.openxmlformats.org/officeDocument/2006/relationships/image" Target="../media/image159.png"/><Relationship Id="rId103" Type="http://schemas.openxmlformats.org/officeDocument/2006/relationships/image" Target="../media/image181.png"/><Relationship Id="rId108" Type="http://schemas.openxmlformats.org/officeDocument/2006/relationships/customXml" Target="../ink/ink282.xml"/><Relationship Id="rId124" Type="http://schemas.openxmlformats.org/officeDocument/2006/relationships/customXml" Target="../ink/ink290.xml"/><Relationship Id="rId129" Type="http://schemas.openxmlformats.org/officeDocument/2006/relationships/image" Target="../media/image196.png"/><Relationship Id="rId54" Type="http://schemas.openxmlformats.org/officeDocument/2006/relationships/customXml" Target="../ink/ink255.xml"/><Relationship Id="rId70" Type="http://schemas.openxmlformats.org/officeDocument/2006/relationships/customXml" Target="../ink/ink263.xml"/><Relationship Id="rId75" Type="http://schemas.openxmlformats.org/officeDocument/2006/relationships/image" Target="../media/image167.png"/><Relationship Id="rId91" Type="http://schemas.openxmlformats.org/officeDocument/2006/relationships/image" Target="../media/image175.png"/><Relationship Id="rId96" Type="http://schemas.openxmlformats.org/officeDocument/2006/relationships/customXml" Target="../ink/ink276.xml"/><Relationship Id="rId140" Type="http://schemas.openxmlformats.org/officeDocument/2006/relationships/customXml" Target="../ink/ink298.xml"/><Relationship Id="rId145" Type="http://schemas.openxmlformats.org/officeDocument/2006/relationships/image" Target="../media/image207.png"/><Relationship Id="rId161" Type="http://schemas.openxmlformats.org/officeDocument/2006/relationships/image" Target="../media/image216.png"/><Relationship Id="rId166" Type="http://schemas.openxmlformats.org/officeDocument/2006/relationships/customXml" Target="../ink/ink311.xml"/><Relationship Id="rId182" Type="http://schemas.openxmlformats.org/officeDocument/2006/relationships/customXml" Target="../ink/ink319.xml"/><Relationship Id="rId187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1.xml"/><Relationship Id="rId23" Type="http://schemas.openxmlformats.org/officeDocument/2006/relationships/image" Target="../media/image141.png"/><Relationship Id="rId28" Type="http://schemas.openxmlformats.org/officeDocument/2006/relationships/customXml" Target="../ink/ink242.xml"/><Relationship Id="rId49" Type="http://schemas.openxmlformats.org/officeDocument/2006/relationships/image" Target="../media/image154.png"/><Relationship Id="rId114" Type="http://schemas.openxmlformats.org/officeDocument/2006/relationships/customXml" Target="../ink/ink285.xml"/><Relationship Id="rId119" Type="http://schemas.openxmlformats.org/officeDocument/2006/relationships/image" Target="../media/image191.png"/><Relationship Id="rId44" Type="http://schemas.openxmlformats.org/officeDocument/2006/relationships/customXml" Target="../ink/ink250.xml"/><Relationship Id="rId60" Type="http://schemas.openxmlformats.org/officeDocument/2006/relationships/customXml" Target="../ink/ink258.xml"/><Relationship Id="rId65" Type="http://schemas.openxmlformats.org/officeDocument/2006/relationships/image" Target="../media/image162.png"/><Relationship Id="rId81" Type="http://schemas.openxmlformats.org/officeDocument/2006/relationships/image" Target="../media/image170.png"/><Relationship Id="rId86" Type="http://schemas.openxmlformats.org/officeDocument/2006/relationships/customXml" Target="../ink/ink271.xml"/><Relationship Id="rId130" Type="http://schemas.openxmlformats.org/officeDocument/2006/relationships/customXml" Target="../ink/ink293.xml"/><Relationship Id="rId135" Type="http://schemas.openxmlformats.org/officeDocument/2006/relationships/image" Target="../media/image199.png"/><Relationship Id="rId151" Type="http://schemas.openxmlformats.org/officeDocument/2006/relationships/image" Target="../media/image210.png"/><Relationship Id="rId156" Type="http://schemas.openxmlformats.org/officeDocument/2006/relationships/customXml" Target="../ink/ink306.xml"/><Relationship Id="rId177" Type="http://schemas.openxmlformats.org/officeDocument/2006/relationships/image" Target="../media/image227.png"/><Relationship Id="rId172" Type="http://schemas.openxmlformats.org/officeDocument/2006/relationships/customXml" Target="../ink/ink314.xml"/><Relationship Id="rId193" Type="http://schemas.openxmlformats.org/officeDocument/2006/relationships/image" Target="../media/image235.png"/><Relationship Id="rId13" Type="http://schemas.openxmlformats.org/officeDocument/2006/relationships/image" Target="../media/image136.png"/><Relationship Id="rId18" Type="http://schemas.openxmlformats.org/officeDocument/2006/relationships/customXml" Target="../ink/ink237.xml"/><Relationship Id="rId39" Type="http://schemas.openxmlformats.org/officeDocument/2006/relationships/image" Target="../media/image149.png"/><Relationship Id="rId109" Type="http://schemas.openxmlformats.org/officeDocument/2006/relationships/image" Target="../media/image184.png"/><Relationship Id="rId34" Type="http://schemas.openxmlformats.org/officeDocument/2006/relationships/customXml" Target="../ink/ink245.xml"/><Relationship Id="rId50" Type="http://schemas.openxmlformats.org/officeDocument/2006/relationships/customXml" Target="../ink/ink253.xml"/><Relationship Id="rId55" Type="http://schemas.openxmlformats.org/officeDocument/2006/relationships/image" Target="../media/image157.png"/><Relationship Id="rId76" Type="http://schemas.openxmlformats.org/officeDocument/2006/relationships/customXml" Target="../ink/ink266.xml"/><Relationship Id="rId97" Type="http://schemas.openxmlformats.org/officeDocument/2006/relationships/image" Target="../media/image178.png"/><Relationship Id="rId104" Type="http://schemas.openxmlformats.org/officeDocument/2006/relationships/customXml" Target="../ink/ink280.xml"/><Relationship Id="rId120" Type="http://schemas.openxmlformats.org/officeDocument/2006/relationships/customXml" Target="../ink/ink288.xml"/><Relationship Id="rId125" Type="http://schemas.openxmlformats.org/officeDocument/2006/relationships/image" Target="../media/image194.png"/><Relationship Id="rId141" Type="http://schemas.openxmlformats.org/officeDocument/2006/relationships/image" Target="../media/image205.png"/><Relationship Id="rId146" Type="http://schemas.openxmlformats.org/officeDocument/2006/relationships/customXml" Target="../ink/ink301.xml"/><Relationship Id="rId167" Type="http://schemas.openxmlformats.org/officeDocument/2006/relationships/image" Target="../media/image219.png"/><Relationship Id="rId188" Type="http://schemas.openxmlformats.org/officeDocument/2006/relationships/customXml" Target="../ink/ink322.xml"/><Relationship Id="rId7" Type="http://schemas.openxmlformats.org/officeDocument/2006/relationships/image" Target="../media/image133.png"/><Relationship Id="rId71" Type="http://schemas.openxmlformats.org/officeDocument/2006/relationships/image" Target="../media/image165.png"/><Relationship Id="rId92" Type="http://schemas.openxmlformats.org/officeDocument/2006/relationships/customXml" Target="../ink/ink274.xml"/><Relationship Id="rId162" Type="http://schemas.openxmlformats.org/officeDocument/2006/relationships/customXml" Target="../ink/ink309.xml"/><Relationship Id="rId183" Type="http://schemas.openxmlformats.org/officeDocument/2006/relationships/image" Target="../media/image230.png"/><Relationship Id="rId2" Type="http://schemas.openxmlformats.org/officeDocument/2006/relationships/image" Target="../media/image130.png"/><Relationship Id="rId29" Type="http://schemas.openxmlformats.org/officeDocument/2006/relationships/image" Target="../media/image144.png"/><Relationship Id="rId24" Type="http://schemas.openxmlformats.org/officeDocument/2006/relationships/customXml" Target="../ink/ink240.xml"/><Relationship Id="rId40" Type="http://schemas.openxmlformats.org/officeDocument/2006/relationships/customXml" Target="../ink/ink248.xml"/><Relationship Id="rId45" Type="http://schemas.openxmlformats.org/officeDocument/2006/relationships/image" Target="../media/image152.png"/><Relationship Id="rId66" Type="http://schemas.openxmlformats.org/officeDocument/2006/relationships/customXml" Target="../ink/ink261.xml"/><Relationship Id="rId87" Type="http://schemas.openxmlformats.org/officeDocument/2006/relationships/image" Target="../media/image173.png"/><Relationship Id="rId110" Type="http://schemas.openxmlformats.org/officeDocument/2006/relationships/customXml" Target="../ink/ink283.xml"/><Relationship Id="rId115" Type="http://schemas.openxmlformats.org/officeDocument/2006/relationships/image" Target="../media/image187.png"/><Relationship Id="rId131" Type="http://schemas.openxmlformats.org/officeDocument/2006/relationships/image" Target="../media/image197.png"/><Relationship Id="rId136" Type="http://schemas.openxmlformats.org/officeDocument/2006/relationships/customXml" Target="../ink/ink296.xml"/><Relationship Id="rId157" Type="http://schemas.openxmlformats.org/officeDocument/2006/relationships/image" Target="../media/image214.png"/><Relationship Id="rId178" Type="http://schemas.openxmlformats.org/officeDocument/2006/relationships/customXml" Target="../ink/ink317.xml"/><Relationship Id="rId61" Type="http://schemas.openxmlformats.org/officeDocument/2006/relationships/image" Target="../media/image160.png"/><Relationship Id="rId82" Type="http://schemas.openxmlformats.org/officeDocument/2006/relationships/customXml" Target="../ink/ink269.xml"/><Relationship Id="rId152" Type="http://schemas.openxmlformats.org/officeDocument/2006/relationships/customXml" Target="../ink/ink304.xml"/><Relationship Id="rId173" Type="http://schemas.openxmlformats.org/officeDocument/2006/relationships/image" Target="../media/image223.png"/><Relationship Id="rId194" Type="http://schemas.openxmlformats.org/officeDocument/2006/relationships/customXml" Target="../ink/ink325.xml"/><Relationship Id="rId19" Type="http://schemas.openxmlformats.org/officeDocument/2006/relationships/image" Target="../media/image139.png"/><Relationship Id="rId14" Type="http://schemas.openxmlformats.org/officeDocument/2006/relationships/customXml" Target="../ink/ink235.xml"/><Relationship Id="rId30" Type="http://schemas.openxmlformats.org/officeDocument/2006/relationships/customXml" Target="../ink/ink243.xml"/><Relationship Id="rId35" Type="http://schemas.openxmlformats.org/officeDocument/2006/relationships/image" Target="../media/image147.png"/><Relationship Id="rId56" Type="http://schemas.openxmlformats.org/officeDocument/2006/relationships/customXml" Target="../ink/ink256.xml"/><Relationship Id="rId77" Type="http://schemas.openxmlformats.org/officeDocument/2006/relationships/image" Target="../media/image168.png"/><Relationship Id="rId100" Type="http://schemas.openxmlformats.org/officeDocument/2006/relationships/customXml" Target="../ink/ink278.xml"/><Relationship Id="rId105" Type="http://schemas.openxmlformats.org/officeDocument/2006/relationships/image" Target="../media/image182.png"/><Relationship Id="rId126" Type="http://schemas.openxmlformats.org/officeDocument/2006/relationships/customXml" Target="../ink/ink291.xml"/><Relationship Id="rId147" Type="http://schemas.openxmlformats.org/officeDocument/2006/relationships/image" Target="../media/image208.png"/><Relationship Id="rId168" Type="http://schemas.openxmlformats.org/officeDocument/2006/relationships/customXml" Target="../ink/ink312.xml"/><Relationship Id="rId8" Type="http://schemas.openxmlformats.org/officeDocument/2006/relationships/customXml" Target="../ink/ink232.xml"/><Relationship Id="rId51" Type="http://schemas.openxmlformats.org/officeDocument/2006/relationships/image" Target="../media/image155.png"/><Relationship Id="rId72" Type="http://schemas.openxmlformats.org/officeDocument/2006/relationships/customXml" Target="../ink/ink264.xml"/><Relationship Id="rId93" Type="http://schemas.openxmlformats.org/officeDocument/2006/relationships/image" Target="../media/image176.png"/><Relationship Id="rId98" Type="http://schemas.openxmlformats.org/officeDocument/2006/relationships/customXml" Target="../ink/ink277.xml"/><Relationship Id="rId121" Type="http://schemas.openxmlformats.org/officeDocument/2006/relationships/image" Target="../media/image192.png"/><Relationship Id="rId142" Type="http://schemas.openxmlformats.org/officeDocument/2006/relationships/customXml" Target="../ink/ink299.xml"/><Relationship Id="rId163" Type="http://schemas.openxmlformats.org/officeDocument/2006/relationships/image" Target="../media/image217.png"/><Relationship Id="rId184" Type="http://schemas.openxmlformats.org/officeDocument/2006/relationships/customXml" Target="../ink/ink320.xml"/><Relationship Id="rId189" Type="http://schemas.openxmlformats.org/officeDocument/2006/relationships/image" Target="../media/image233.png"/><Relationship Id="rId3" Type="http://schemas.openxmlformats.org/officeDocument/2006/relationships/image" Target="../media/image131.png"/><Relationship Id="rId25" Type="http://schemas.openxmlformats.org/officeDocument/2006/relationships/image" Target="../media/image142.png"/><Relationship Id="rId46" Type="http://schemas.openxmlformats.org/officeDocument/2006/relationships/customXml" Target="../ink/ink251.xml"/><Relationship Id="rId67" Type="http://schemas.openxmlformats.org/officeDocument/2006/relationships/image" Target="../media/image163.png"/><Relationship Id="rId116" Type="http://schemas.openxmlformats.org/officeDocument/2006/relationships/customXml" Target="../ink/ink286.xml"/><Relationship Id="rId137" Type="http://schemas.openxmlformats.org/officeDocument/2006/relationships/image" Target="../media/image200.png"/><Relationship Id="rId158" Type="http://schemas.openxmlformats.org/officeDocument/2006/relationships/customXml" Target="../ink/ink307.xml"/><Relationship Id="rId20" Type="http://schemas.openxmlformats.org/officeDocument/2006/relationships/customXml" Target="../ink/ink238.xml"/><Relationship Id="rId41" Type="http://schemas.openxmlformats.org/officeDocument/2006/relationships/image" Target="../media/image150.png"/><Relationship Id="rId62" Type="http://schemas.openxmlformats.org/officeDocument/2006/relationships/customXml" Target="../ink/ink259.xml"/><Relationship Id="rId83" Type="http://schemas.openxmlformats.org/officeDocument/2006/relationships/image" Target="../media/image171.png"/><Relationship Id="rId88" Type="http://schemas.openxmlformats.org/officeDocument/2006/relationships/customXml" Target="../ink/ink272.xml"/><Relationship Id="rId111" Type="http://schemas.openxmlformats.org/officeDocument/2006/relationships/image" Target="../media/image185.png"/><Relationship Id="rId132" Type="http://schemas.openxmlformats.org/officeDocument/2006/relationships/customXml" Target="../ink/ink294.xml"/><Relationship Id="rId153" Type="http://schemas.openxmlformats.org/officeDocument/2006/relationships/image" Target="../media/image212.png"/><Relationship Id="rId174" Type="http://schemas.openxmlformats.org/officeDocument/2006/relationships/customXml" Target="../ink/ink315.xml"/><Relationship Id="rId179" Type="http://schemas.openxmlformats.org/officeDocument/2006/relationships/image" Target="../media/image228.png"/><Relationship Id="rId195" Type="http://schemas.openxmlformats.org/officeDocument/2006/relationships/image" Target="../media/image236.png"/><Relationship Id="rId190" Type="http://schemas.openxmlformats.org/officeDocument/2006/relationships/customXml" Target="../ink/ink323.xml"/><Relationship Id="rId15" Type="http://schemas.openxmlformats.org/officeDocument/2006/relationships/image" Target="../media/image137.png"/><Relationship Id="rId36" Type="http://schemas.openxmlformats.org/officeDocument/2006/relationships/customXml" Target="../ink/ink246.xml"/><Relationship Id="rId57" Type="http://schemas.openxmlformats.org/officeDocument/2006/relationships/image" Target="../media/image158.png"/><Relationship Id="rId106" Type="http://schemas.openxmlformats.org/officeDocument/2006/relationships/customXml" Target="../ink/ink281.xml"/><Relationship Id="rId127" Type="http://schemas.openxmlformats.org/officeDocument/2006/relationships/image" Target="../media/image195.png"/><Relationship Id="rId10" Type="http://schemas.openxmlformats.org/officeDocument/2006/relationships/customXml" Target="../ink/ink233.xml"/><Relationship Id="rId31" Type="http://schemas.openxmlformats.org/officeDocument/2006/relationships/image" Target="../media/image145.png"/><Relationship Id="rId52" Type="http://schemas.openxmlformats.org/officeDocument/2006/relationships/customXml" Target="../ink/ink254.xml"/><Relationship Id="rId73" Type="http://schemas.openxmlformats.org/officeDocument/2006/relationships/image" Target="../media/image166.png"/><Relationship Id="rId78" Type="http://schemas.openxmlformats.org/officeDocument/2006/relationships/customXml" Target="../ink/ink267.xml"/><Relationship Id="rId94" Type="http://schemas.openxmlformats.org/officeDocument/2006/relationships/customXml" Target="../ink/ink275.xml"/><Relationship Id="rId99" Type="http://schemas.openxmlformats.org/officeDocument/2006/relationships/image" Target="../media/image179.png"/><Relationship Id="rId101" Type="http://schemas.openxmlformats.org/officeDocument/2006/relationships/image" Target="../media/image180.png"/><Relationship Id="rId122" Type="http://schemas.openxmlformats.org/officeDocument/2006/relationships/customXml" Target="../ink/ink289.xml"/><Relationship Id="rId143" Type="http://schemas.openxmlformats.org/officeDocument/2006/relationships/image" Target="../media/image206.png"/><Relationship Id="rId148" Type="http://schemas.openxmlformats.org/officeDocument/2006/relationships/customXml" Target="../ink/ink302.xml"/><Relationship Id="rId164" Type="http://schemas.openxmlformats.org/officeDocument/2006/relationships/customXml" Target="../ink/ink310.xml"/><Relationship Id="rId169" Type="http://schemas.openxmlformats.org/officeDocument/2006/relationships/image" Target="../media/image220.png"/><Relationship Id="rId185" Type="http://schemas.openxmlformats.org/officeDocument/2006/relationships/image" Target="../media/image231.png"/><Relationship Id="rId4" Type="http://schemas.openxmlformats.org/officeDocument/2006/relationships/customXml" Target="../ink/ink230.xml"/><Relationship Id="rId9" Type="http://schemas.openxmlformats.org/officeDocument/2006/relationships/image" Target="../media/image134.png"/><Relationship Id="rId180" Type="http://schemas.openxmlformats.org/officeDocument/2006/relationships/customXml" Target="../ink/ink318.xml"/><Relationship Id="rId26" Type="http://schemas.openxmlformats.org/officeDocument/2006/relationships/customXml" Target="../ink/ink241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8.png"/><Relationship Id="rId21" Type="http://schemas.openxmlformats.org/officeDocument/2006/relationships/image" Target="../media/image140.png"/><Relationship Id="rId42" Type="http://schemas.openxmlformats.org/officeDocument/2006/relationships/customXml" Target="../ink/ink345.xml"/><Relationship Id="rId63" Type="http://schemas.openxmlformats.org/officeDocument/2006/relationships/image" Target="../media/image161.png"/><Relationship Id="rId84" Type="http://schemas.openxmlformats.org/officeDocument/2006/relationships/customXml" Target="../ink/ink366.xml"/><Relationship Id="rId138" Type="http://schemas.openxmlformats.org/officeDocument/2006/relationships/customXml" Target="../ink/ink393.xml"/><Relationship Id="rId159" Type="http://schemas.openxmlformats.org/officeDocument/2006/relationships/image" Target="../media/image217.png"/><Relationship Id="rId170" Type="http://schemas.openxmlformats.org/officeDocument/2006/relationships/customXml" Target="../ink/ink409.xml"/><Relationship Id="rId191" Type="http://schemas.openxmlformats.org/officeDocument/2006/relationships/image" Target="../media/image238.png"/><Relationship Id="rId205" Type="http://schemas.openxmlformats.org/officeDocument/2006/relationships/image" Target="../media/image245.png"/><Relationship Id="rId16" Type="http://schemas.openxmlformats.org/officeDocument/2006/relationships/customXml" Target="../ink/ink332.xml"/><Relationship Id="rId107" Type="http://schemas.openxmlformats.org/officeDocument/2006/relationships/image" Target="../media/image183.png"/><Relationship Id="rId11" Type="http://schemas.openxmlformats.org/officeDocument/2006/relationships/image" Target="../media/image135.png"/><Relationship Id="rId32" Type="http://schemas.openxmlformats.org/officeDocument/2006/relationships/customXml" Target="../ink/ink340.xml"/><Relationship Id="rId37" Type="http://schemas.openxmlformats.org/officeDocument/2006/relationships/image" Target="../media/image148.png"/><Relationship Id="rId53" Type="http://schemas.openxmlformats.org/officeDocument/2006/relationships/image" Target="../media/image156.png"/><Relationship Id="rId58" Type="http://schemas.openxmlformats.org/officeDocument/2006/relationships/customXml" Target="../ink/ink353.xml"/><Relationship Id="rId74" Type="http://schemas.openxmlformats.org/officeDocument/2006/relationships/customXml" Target="../ink/ink361.xml"/><Relationship Id="rId79" Type="http://schemas.openxmlformats.org/officeDocument/2006/relationships/image" Target="../media/image169.png"/><Relationship Id="rId102" Type="http://schemas.openxmlformats.org/officeDocument/2006/relationships/customXml" Target="../ink/ink375.xml"/><Relationship Id="rId123" Type="http://schemas.openxmlformats.org/officeDocument/2006/relationships/image" Target="../media/image193.png"/><Relationship Id="rId128" Type="http://schemas.openxmlformats.org/officeDocument/2006/relationships/customXml" Target="../ink/ink388.xml"/><Relationship Id="rId144" Type="http://schemas.openxmlformats.org/officeDocument/2006/relationships/customXml" Target="../ink/ink396.xml"/><Relationship Id="rId149" Type="http://schemas.openxmlformats.org/officeDocument/2006/relationships/image" Target="../media/image212.png"/><Relationship Id="rId5" Type="http://schemas.openxmlformats.org/officeDocument/2006/relationships/image" Target="../media/image132.png"/><Relationship Id="rId90" Type="http://schemas.openxmlformats.org/officeDocument/2006/relationships/customXml" Target="../ink/ink369.xml"/><Relationship Id="rId95" Type="http://schemas.openxmlformats.org/officeDocument/2006/relationships/image" Target="../media/image177.png"/><Relationship Id="rId160" Type="http://schemas.openxmlformats.org/officeDocument/2006/relationships/customXml" Target="../ink/ink404.xml"/><Relationship Id="rId165" Type="http://schemas.openxmlformats.org/officeDocument/2006/relationships/image" Target="../media/image220.png"/><Relationship Id="rId181" Type="http://schemas.openxmlformats.org/officeDocument/2006/relationships/image" Target="../media/image231.png"/><Relationship Id="rId186" Type="http://schemas.openxmlformats.org/officeDocument/2006/relationships/customXml" Target="../ink/ink417.xml"/><Relationship Id="rId22" Type="http://schemas.openxmlformats.org/officeDocument/2006/relationships/customXml" Target="../ink/ink335.xml"/><Relationship Id="rId27" Type="http://schemas.openxmlformats.org/officeDocument/2006/relationships/image" Target="../media/image143.png"/><Relationship Id="rId43" Type="http://schemas.openxmlformats.org/officeDocument/2006/relationships/image" Target="../media/image151.png"/><Relationship Id="rId48" Type="http://schemas.openxmlformats.org/officeDocument/2006/relationships/customXml" Target="../ink/ink348.xml"/><Relationship Id="rId64" Type="http://schemas.openxmlformats.org/officeDocument/2006/relationships/customXml" Target="../ink/ink356.xml"/><Relationship Id="rId69" Type="http://schemas.openxmlformats.org/officeDocument/2006/relationships/image" Target="../media/image164.png"/><Relationship Id="rId113" Type="http://schemas.openxmlformats.org/officeDocument/2006/relationships/image" Target="../media/image186.png"/><Relationship Id="rId118" Type="http://schemas.openxmlformats.org/officeDocument/2006/relationships/customXml" Target="../ink/ink383.xml"/><Relationship Id="rId134" Type="http://schemas.openxmlformats.org/officeDocument/2006/relationships/customXml" Target="../ink/ink391.xml"/><Relationship Id="rId139" Type="http://schemas.openxmlformats.org/officeDocument/2006/relationships/image" Target="../media/image205.png"/><Relationship Id="rId80" Type="http://schemas.openxmlformats.org/officeDocument/2006/relationships/customXml" Target="../ink/ink364.xml"/><Relationship Id="rId85" Type="http://schemas.openxmlformats.org/officeDocument/2006/relationships/image" Target="../media/image172.png"/><Relationship Id="rId150" Type="http://schemas.openxmlformats.org/officeDocument/2006/relationships/customXml" Target="../ink/ink399.xml"/><Relationship Id="rId155" Type="http://schemas.openxmlformats.org/officeDocument/2006/relationships/image" Target="../media/image215.png"/><Relationship Id="rId171" Type="http://schemas.openxmlformats.org/officeDocument/2006/relationships/image" Target="../media/image226.png"/><Relationship Id="rId176" Type="http://schemas.openxmlformats.org/officeDocument/2006/relationships/customXml" Target="../ink/ink412.xml"/><Relationship Id="rId192" Type="http://schemas.openxmlformats.org/officeDocument/2006/relationships/customXml" Target="../ink/ink420.xml"/><Relationship Id="rId197" Type="http://schemas.openxmlformats.org/officeDocument/2006/relationships/image" Target="../media/image241.png"/><Relationship Id="rId206" Type="http://schemas.openxmlformats.org/officeDocument/2006/relationships/customXml" Target="../ink/ink427.xml"/><Relationship Id="rId201" Type="http://schemas.openxmlformats.org/officeDocument/2006/relationships/image" Target="../media/image243.png"/><Relationship Id="rId12" Type="http://schemas.openxmlformats.org/officeDocument/2006/relationships/customXml" Target="../ink/ink330.xml"/><Relationship Id="rId17" Type="http://schemas.openxmlformats.org/officeDocument/2006/relationships/image" Target="../media/image138.png"/><Relationship Id="rId33" Type="http://schemas.openxmlformats.org/officeDocument/2006/relationships/image" Target="../media/image146.png"/><Relationship Id="rId38" Type="http://schemas.openxmlformats.org/officeDocument/2006/relationships/customXml" Target="../ink/ink343.xml"/><Relationship Id="rId59" Type="http://schemas.openxmlformats.org/officeDocument/2006/relationships/image" Target="../media/image159.png"/><Relationship Id="rId103" Type="http://schemas.openxmlformats.org/officeDocument/2006/relationships/image" Target="../media/image181.png"/><Relationship Id="rId108" Type="http://schemas.openxmlformats.org/officeDocument/2006/relationships/customXml" Target="../ink/ink378.xml"/><Relationship Id="rId124" Type="http://schemas.openxmlformats.org/officeDocument/2006/relationships/customXml" Target="../ink/ink386.xml"/><Relationship Id="rId129" Type="http://schemas.openxmlformats.org/officeDocument/2006/relationships/image" Target="../media/image196.png"/><Relationship Id="rId54" Type="http://schemas.openxmlformats.org/officeDocument/2006/relationships/customXml" Target="../ink/ink351.xml"/><Relationship Id="rId70" Type="http://schemas.openxmlformats.org/officeDocument/2006/relationships/customXml" Target="../ink/ink359.xml"/><Relationship Id="rId75" Type="http://schemas.openxmlformats.org/officeDocument/2006/relationships/image" Target="../media/image167.png"/><Relationship Id="rId91" Type="http://schemas.openxmlformats.org/officeDocument/2006/relationships/image" Target="../media/image175.png"/><Relationship Id="rId96" Type="http://schemas.openxmlformats.org/officeDocument/2006/relationships/customXml" Target="../ink/ink372.xml"/><Relationship Id="rId140" Type="http://schemas.openxmlformats.org/officeDocument/2006/relationships/customXml" Target="../ink/ink394.xml"/><Relationship Id="rId145" Type="http://schemas.openxmlformats.org/officeDocument/2006/relationships/image" Target="../media/image208.png"/><Relationship Id="rId161" Type="http://schemas.openxmlformats.org/officeDocument/2006/relationships/image" Target="../media/image218.png"/><Relationship Id="rId166" Type="http://schemas.openxmlformats.org/officeDocument/2006/relationships/customXml" Target="../ink/ink407.xml"/><Relationship Id="rId182" Type="http://schemas.openxmlformats.org/officeDocument/2006/relationships/customXml" Target="../ink/ink415.xml"/><Relationship Id="rId187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7.xml"/><Relationship Id="rId23" Type="http://schemas.openxmlformats.org/officeDocument/2006/relationships/image" Target="../media/image141.png"/><Relationship Id="rId28" Type="http://schemas.openxmlformats.org/officeDocument/2006/relationships/customXml" Target="../ink/ink338.xml"/><Relationship Id="rId49" Type="http://schemas.openxmlformats.org/officeDocument/2006/relationships/image" Target="../media/image154.png"/><Relationship Id="rId114" Type="http://schemas.openxmlformats.org/officeDocument/2006/relationships/customXml" Target="../ink/ink381.xml"/><Relationship Id="rId119" Type="http://schemas.openxmlformats.org/officeDocument/2006/relationships/image" Target="../media/image191.png"/><Relationship Id="rId44" Type="http://schemas.openxmlformats.org/officeDocument/2006/relationships/customXml" Target="../ink/ink346.xml"/><Relationship Id="rId60" Type="http://schemas.openxmlformats.org/officeDocument/2006/relationships/customXml" Target="../ink/ink354.xml"/><Relationship Id="rId65" Type="http://schemas.openxmlformats.org/officeDocument/2006/relationships/image" Target="../media/image162.png"/><Relationship Id="rId81" Type="http://schemas.openxmlformats.org/officeDocument/2006/relationships/image" Target="../media/image170.png"/><Relationship Id="rId86" Type="http://schemas.openxmlformats.org/officeDocument/2006/relationships/customXml" Target="../ink/ink367.xml"/><Relationship Id="rId130" Type="http://schemas.openxmlformats.org/officeDocument/2006/relationships/customXml" Target="../ink/ink389.xml"/><Relationship Id="rId135" Type="http://schemas.openxmlformats.org/officeDocument/2006/relationships/image" Target="../media/image199.png"/><Relationship Id="rId151" Type="http://schemas.openxmlformats.org/officeDocument/2006/relationships/image" Target="../media/image213.png"/><Relationship Id="rId156" Type="http://schemas.openxmlformats.org/officeDocument/2006/relationships/customXml" Target="../ink/ink402.xml"/><Relationship Id="rId177" Type="http://schemas.openxmlformats.org/officeDocument/2006/relationships/image" Target="../media/image229.png"/><Relationship Id="rId198" Type="http://schemas.openxmlformats.org/officeDocument/2006/relationships/customXml" Target="../ink/ink423.xml"/><Relationship Id="rId172" Type="http://schemas.openxmlformats.org/officeDocument/2006/relationships/customXml" Target="../ink/ink410.xml"/><Relationship Id="rId193" Type="http://schemas.openxmlformats.org/officeDocument/2006/relationships/image" Target="../media/image239.png"/><Relationship Id="rId202" Type="http://schemas.openxmlformats.org/officeDocument/2006/relationships/customXml" Target="../ink/ink425.xml"/><Relationship Id="rId207" Type="http://schemas.openxmlformats.org/officeDocument/2006/relationships/image" Target="../media/image246.png"/><Relationship Id="rId13" Type="http://schemas.openxmlformats.org/officeDocument/2006/relationships/image" Target="../media/image136.png"/><Relationship Id="rId18" Type="http://schemas.openxmlformats.org/officeDocument/2006/relationships/customXml" Target="../ink/ink333.xml"/><Relationship Id="rId39" Type="http://schemas.openxmlformats.org/officeDocument/2006/relationships/image" Target="../media/image149.png"/><Relationship Id="rId109" Type="http://schemas.openxmlformats.org/officeDocument/2006/relationships/image" Target="../media/image184.png"/><Relationship Id="rId34" Type="http://schemas.openxmlformats.org/officeDocument/2006/relationships/customXml" Target="../ink/ink341.xml"/><Relationship Id="rId50" Type="http://schemas.openxmlformats.org/officeDocument/2006/relationships/customXml" Target="../ink/ink349.xml"/><Relationship Id="rId55" Type="http://schemas.openxmlformats.org/officeDocument/2006/relationships/image" Target="../media/image157.png"/><Relationship Id="rId76" Type="http://schemas.openxmlformats.org/officeDocument/2006/relationships/customXml" Target="../ink/ink362.xml"/><Relationship Id="rId97" Type="http://schemas.openxmlformats.org/officeDocument/2006/relationships/image" Target="../media/image178.png"/><Relationship Id="rId104" Type="http://schemas.openxmlformats.org/officeDocument/2006/relationships/customXml" Target="../ink/ink376.xml"/><Relationship Id="rId120" Type="http://schemas.openxmlformats.org/officeDocument/2006/relationships/customXml" Target="../ink/ink384.xml"/><Relationship Id="rId125" Type="http://schemas.openxmlformats.org/officeDocument/2006/relationships/image" Target="../media/image194.png"/><Relationship Id="rId141" Type="http://schemas.openxmlformats.org/officeDocument/2006/relationships/image" Target="../media/image206.png"/><Relationship Id="rId146" Type="http://schemas.openxmlformats.org/officeDocument/2006/relationships/customXml" Target="../ink/ink397.xml"/><Relationship Id="rId167" Type="http://schemas.openxmlformats.org/officeDocument/2006/relationships/image" Target="../media/image222.png"/><Relationship Id="rId188" Type="http://schemas.openxmlformats.org/officeDocument/2006/relationships/customXml" Target="../ink/ink418.xml"/><Relationship Id="rId7" Type="http://schemas.openxmlformats.org/officeDocument/2006/relationships/image" Target="../media/image133.png"/><Relationship Id="rId71" Type="http://schemas.openxmlformats.org/officeDocument/2006/relationships/image" Target="../media/image165.png"/><Relationship Id="rId92" Type="http://schemas.openxmlformats.org/officeDocument/2006/relationships/customXml" Target="../ink/ink370.xml"/><Relationship Id="rId162" Type="http://schemas.openxmlformats.org/officeDocument/2006/relationships/customXml" Target="../ink/ink405.xml"/><Relationship Id="rId183" Type="http://schemas.openxmlformats.org/officeDocument/2006/relationships/image" Target="../media/image232.png"/><Relationship Id="rId2" Type="http://schemas.openxmlformats.org/officeDocument/2006/relationships/image" Target="../media/image130.png"/><Relationship Id="rId29" Type="http://schemas.openxmlformats.org/officeDocument/2006/relationships/image" Target="../media/image144.png"/><Relationship Id="rId24" Type="http://schemas.openxmlformats.org/officeDocument/2006/relationships/customXml" Target="../ink/ink336.xml"/><Relationship Id="rId40" Type="http://schemas.openxmlformats.org/officeDocument/2006/relationships/customXml" Target="../ink/ink344.xml"/><Relationship Id="rId45" Type="http://schemas.openxmlformats.org/officeDocument/2006/relationships/image" Target="../media/image152.png"/><Relationship Id="rId66" Type="http://schemas.openxmlformats.org/officeDocument/2006/relationships/customXml" Target="../ink/ink357.xml"/><Relationship Id="rId87" Type="http://schemas.openxmlformats.org/officeDocument/2006/relationships/image" Target="../media/image173.png"/><Relationship Id="rId110" Type="http://schemas.openxmlformats.org/officeDocument/2006/relationships/customXml" Target="../ink/ink379.xml"/><Relationship Id="rId115" Type="http://schemas.openxmlformats.org/officeDocument/2006/relationships/image" Target="../media/image187.png"/><Relationship Id="rId131" Type="http://schemas.openxmlformats.org/officeDocument/2006/relationships/image" Target="../media/image197.png"/><Relationship Id="rId136" Type="http://schemas.openxmlformats.org/officeDocument/2006/relationships/customXml" Target="../ink/ink392.xml"/><Relationship Id="rId157" Type="http://schemas.openxmlformats.org/officeDocument/2006/relationships/image" Target="../media/image216.png"/><Relationship Id="rId178" Type="http://schemas.openxmlformats.org/officeDocument/2006/relationships/customXml" Target="../ink/ink413.xml"/><Relationship Id="rId61" Type="http://schemas.openxmlformats.org/officeDocument/2006/relationships/image" Target="../media/image160.png"/><Relationship Id="rId82" Type="http://schemas.openxmlformats.org/officeDocument/2006/relationships/customXml" Target="../ink/ink365.xml"/><Relationship Id="rId152" Type="http://schemas.openxmlformats.org/officeDocument/2006/relationships/customXml" Target="../ink/ink400.xml"/><Relationship Id="rId173" Type="http://schemas.openxmlformats.org/officeDocument/2006/relationships/image" Target="../media/image227.png"/><Relationship Id="rId194" Type="http://schemas.openxmlformats.org/officeDocument/2006/relationships/customXml" Target="../ink/ink421.xml"/><Relationship Id="rId199" Type="http://schemas.openxmlformats.org/officeDocument/2006/relationships/image" Target="../media/image242.png"/><Relationship Id="rId203" Type="http://schemas.openxmlformats.org/officeDocument/2006/relationships/image" Target="../media/image244.png"/><Relationship Id="rId19" Type="http://schemas.openxmlformats.org/officeDocument/2006/relationships/image" Target="../media/image139.png"/><Relationship Id="rId14" Type="http://schemas.openxmlformats.org/officeDocument/2006/relationships/customXml" Target="../ink/ink331.xml"/><Relationship Id="rId30" Type="http://schemas.openxmlformats.org/officeDocument/2006/relationships/customXml" Target="../ink/ink339.xml"/><Relationship Id="rId35" Type="http://schemas.openxmlformats.org/officeDocument/2006/relationships/image" Target="../media/image147.png"/><Relationship Id="rId56" Type="http://schemas.openxmlformats.org/officeDocument/2006/relationships/customXml" Target="../ink/ink352.xml"/><Relationship Id="rId77" Type="http://schemas.openxmlformats.org/officeDocument/2006/relationships/image" Target="../media/image168.png"/><Relationship Id="rId100" Type="http://schemas.openxmlformats.org/officeDocument/2006/relationships/customXml" Target="../ink/ink374.xml"/><Relationship Id="rId105" Type="http://schemas.openxmlformats.org/officeDocument/2006/relationships/image" Target="../media/image182.png"/><Relationship Id="rId126" Type="http://schemas.openxmlformats.org/officeDocument/2006/relationships/customXml" Target="../ink/ink387.xml"/><Relationship Id="rId147" Type="http://schemas.openxmlformats.org/officeDocument/2006/relationships/image" Target="../media/image209.png"/><Relationship Id="rId168" Type="http://schemas.openxmlformats.org/officeDocument/2006/relationships/customXml" Target="../ink/ink408.xml"/><Relationship Id="rId8" Type="http://schemas.openxmlformats.org/officeDocument/2006/relationships/customXml" Target="../ink/ink328.xml"/><Relationship Id="rId51" Type="http://schemas.openxmlformats.org/officeDocument/2006/relationships/image" Target="../media/image155.png"/><Relationship Id="rId72" Type="http://schemas.openxmlformats.org/officeDocument/2006/relationships/customXml" Target="../ink/ink360.xml"/><Relationship Id="rId93" Type="http://schemas.openxmlformats.org/officeDocument/2006/relationships/image" Target="../media/image176.png"/><Relationship Id="rId98" Type="http://schemas.openxmlformats.org/officeDocument/2006/relationships/customXml" Target="../ink/ink373.xml"/><Relationship Id="rId121" Type="http://schemas.openxmlformats.org/officeDocument/2006/relationships/image" Target="../media/image192.png"/><Relationship Id="rId142" Type="http://schemas.openxmlformats.org/officeDocument/2006/relationships/customXml" Target="../ink/ink395.xml"/><Relationship Id="rId163" Type="http://schemas.openxmlformats.org/officeDocument/2006/relationships/image" Target="../media/image219.png"/><Relationship Id="rId184" Type="http://schemas.openxmlformats.org/officeDocument/2006/relationships/customXml" Target="../ink/ink416.xml"/><Relationship Id="rId189" Type="http://schemas.openxmlformats.org/officeDocument/2006/relationships/image" Target="../media/image237.png"/><Relationship Id="rId3" Type="http://schemas.openxmlformats.org/officeDocument/2006/relationships/image" Target="../media/image131.png"/><Relationship Id="rId25" Type="http://schemas.openxmlformats.org/officeDocument/2006/relationships/image" Target="../media/image142.png"/><Relationship Id="rId46" Type="http://schemas.openxmlformats.org/officeDocument/2006/relationships/customXml" Target="../ink/ink347.xml"/><Relationship Id="rId67" Type="http://schemas.openxmlformats.org/officeDocument/2006/relationships/image" Target="../media/image163.png"/><Relationship Id="rId116" Type="http://schemas.openxmlformats.org/officeDocument/2006/relationships/customXml" Target="../ink/ink382.xml"/><Relationship Id="rId137" Type="http://schemas.openxmlformats.org/officeDocument/2006/relationships/image" Target="../media/image201.png"/><Relationship Id="rId158" Type="http://schemas.openxmlformats.org/officeDocument/2006/relationships/customXml" Target="../ink/ink403.xml"/><Relationship Id="rId20" Type="http://schemas.openxmlformats.org/officeDocument/2006/relationships/customXml" Target="../ink/ink334.xml"/><Relationship Id="rId41" Type="http://schemas.openxmlformats.org/officeDocument/2006/relationships/image" Target="../media/image150.png"/><Relationship Id="rId62" Type="http://schemas.openxmlformats.org/officeDocument/2006/relationships/customXml" Target="../ink/ink355.xml"/><Relationship Id="rId83" Type="http://schemas.openxmlformats.org/officeDocument/2006/relationships/image" Target="../media/image171.png"/><Relationship Id="rId88" Type="http://schemas.openxmlformats.org/officeDocument/2006/relationships/customXml" Target="../ink/ink368.xml"/><Relationship Id="rId111" Type="http://schemas.openxmlformats.org/officeDocument/2006/relationships/image" Target="../media/image185.png"/><Relationship Id="rId132" Type="http://schemas.openxmlformats.org/officeDocument/2006/relationships/customXml" Target="../ink/ink390.xml"/><Relationship Id="rId153" Type="http://schemas.openxmlformats.org/officeDocument/2006/relationships/image" Target="../media/image214.png"/><Relationship Id="rId174" Type="http://schemas.openxmlformats.org/officeDocument/2006/relationships/customXml" Target="../ink/ink411.xml"/><Relationship Id="rId179" Type="http://schemas.openxmlformats.org/officeDocument/2006/relationships/image" Target="../media/image230.png"/><Relationship Id="rId195" Type="http://schemas.openxmlformats.org/officeDocument/2006/relationships/image" Target="../media/image240.png"/><Relationship Id="rId190" Type="http://schemas.openxmlformats.org/officeDocument/2006/relationships/customXml" Target="../ink/ink419.xml"/><Relationship Id="rId204" Type="http://schemas.openxmlformats.org/officeDocument/2006/relationships/customXml" Target="../ink/ink426.xml"/><Relationship Id="rId15" Type="http://schemas.openxmlformats.org/officeDocument/2006/relationships/image" Target="../media/image137.png"/><Relationship Id="rId36" Type="http://schemas.openxmlformats.org/officeDocument/2006/relationships/customXml" Target="../ink/ink342.xml"/><Relationship Id="rId57" Type="http://schemas.openxmlformats.org/officeDocument/2006/relationships/image" Target="../media/image158.png"/><Relationship Id="rId106" Type="http://schemas.openxmlformats.org/officeDocument/2006/relationships/customXml" Target="../ink/ink377.xml"/><Relationship Id="rId127" Type="http://schemas.openxmlformats.org/officeDocument/2006/relationships/image" Target="../media/image195.png"/><Relationship Id="rId10" Type="http://schemas.openxmlformats.org/officeDocument/2006/relationships/customXml" Target="../ink/ink329.xml"/><Relationship Id="rId31" Type="http://schemas.openxmlformats.org/officeDocument/2006/relationships/image" Target="../media/image145.png"/><Relationship Id="rId52" Type="http://schemas.openxmlformats.org/officeDocument/2006/relationships/customXml" Target="../ink/ink350.xml"/><Relationship Id="rId73" Type="http://schemas.openxmlformats.org/officeDocument/2006/relationships/image" Target="../media/image166.png"/><Relationship Id="rId78" Type="http://schemas.openxmlformats.org/officeDocument/2006/relationships/customXml" Target="../ink/ink363.xml"/><Relationship Id="rId94" Type="http://schemas.openxmlformats.org/officeDocument/2006/relationships/customXml" Target="../ink/ink371.xml"/><Relationship Id="rId99" Type="http://schemas.openxmlformats.org/officeDocument/2006/relationships/image" Target="../media/image179.png"/><Relationship Id="rId101" Type="http://schemas.openxmlformats.org/officeDocument/2006/relationships/image" Target="../media/image180.png"/><Relationship Id="rId122" Type="http://schemas.openxmlformats.org/officeDocument/2006/relationships/customXml" Target="../ink/ink385.xml"/><Relationship Id="rId143" Type="http://schemas.openxmlformats.org/officeDocument/2006/relationships/image" Target="../media/image207.png"/><Relationship Id="rId148" Type="http://schemas.openxmlformats.org/officeDocument/2006/relationships/customXml" Target="../ink/ink398.xml"/><Relationship Id="rId164" Type="http://schemas.openxmlformats.org/officeDocument/2006/relationships/customXml" Target="../ink/ink406.xml"/><Relationship Id="rId169" Type="http://schemas.openxmlformats.org/officeDocument/2006/relationships/image" Target="../media/image223.png"/><Relationship Id="rId185" Type="http://schemas.openxmlformats.org/officeDocument/2006/relationships/image" Target="../media/image233.png"/><Relationship Id="rId4" Type="http://schemas.openxmlformats.org/officeDocument/2006/relationships/customXml" Target="../ink/ink326.xml"/><Relationship Id="rId9" Type="http://schemas.openxmlformats.org/officeDocument/2006/relationships/image" Target="../media/image134.png"/><Relationship Id="rId180" Type="http://schemas.openxmlformats.org/officeDocument/2006/relationships/customXml" Target="../ink/ink414.xml"/><Relationship Id="rId26" Type="http://schemas.openxmlformats.org/officeDocument/2006/relationships/customXml" Target="../ink/ink337.xml"/><Relationship Id="rId47" Type="http://schemas.openxmlformats.org/officeDocument/2006/relationships/image" Target="../media/image153.png"/><Relationship Id="rId68" Type="http://schemas.openxmlformats.org/officeDocument/2006/relationships/customXml" Target="../ink/ink358.xml"/><Relationship Id="rId89" Type="http://schemas.openxmlformats.org/officeDocument/2006/relationships/image" Target="../media/image174.png"/><Relationship Id="rId112" Type="http://schemas.openxmlformats.org/officeDocument/2006/relationships/customXml" Target="../ink/ink380.xml"/><Relationship Id="rId133" Type="http://schemas.openxmlformats.org/officeDocument/2006/relationships/image" Target="../media/image198.png"/><Relationship Id="rId154" Type="http://schemas.openxmlformats.org/officeDocument/2006/relationships/customXml" Target="../ink/ink401.xml"/><Relationship Id="rId175" Type="http://schemas.openxmlformats.org/officeDocument/2006/relationships/image" Target="../media/image228.png"/><Relationship Id="rId196" Type="http://schemas.openxmlformats.org/officeDocument/2006/relationships/customXml" Target="../ink/ink422.xml"/><Relationship Id="rId200" Type="http://schemas.openxmlformats.org/officeDocument/2006/relationships/customXml" Target="../ink/ink424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39.xml"/><Relationship Id="rId117" Type="http://schemas.openxmlformats.org/officeDocument/2006/relationships/image" Target="../media/image188.png"/><Relationship Id="rId21" Type="http://schemas.openxmlformats.org/officeDocument/2006/relationships/image" Target="../media/image140.png"/><Relationship Id="rId42" Type="http://schemas.openxmlformats.org/officeDocument/2006/relationships/customXml" Target="../ink/ink447.xml"/><Relationship Id="rId47" Type="http://schemas.openxmlformats.org/officeDocument/2006/relationships/image" Target="../media/image153.png"/><Relationship Id="rId63" Type="http://schemas.openxmlformats.org/officeDocument/2006/relationships/image" Target="../media/image161.png"/><Relationship Id="rId68" Type="http://schemas.openxmlformats.org/officeDocument/2006/relationships/customXml" Target="../ink/ink460.xml"/><Relationship Id="rId84" Type="http://schemas.openxmlformats.org/officeDocument/2006/relationships/customXml" Target="../ink/ink468.xml"/><Relationship Id="rId89" Type="http://schemas.openxmlformats.org/officeDocument/2006/relationships/image" Target="../media/image174.png"/><Relationship Id="rId112" Type="http://schemas.openxmlformats.org/officeDocument/2006/relationships/customXml" Target="../ink/ink482.xml"/><Relationship Id="rId133" Type="http://schemas.openxmlformats.org/officeDocument/2006/relationships/image" Target="../media/image250.png"/><Relationship Id="rId138" Type="http://schemas.openxmlformats.org/officeDocument/2006/relationships/customXml" Target="../ink/ink495.xml"/><Relationship Id="rId154" Type="http://schemas.openxmlformats.org/officeDocument/2006/relationships/customXml" Target="../ink/ink503.xml"/><Relationship Id="rId159" Type="http://schemas.openxmlformats.org/officeDocument/2006/relationships/image" Target="../media/image263.png"/><Relationship Id="rId170" Type="http://schemas.openxmlformats.org/officeDocument/2006/relationships/customXml" Target="../ink/ink511.xml"/><Relationship Id="rId16" Type="http://schemas.openxmlformats.org/officeDocument/2006/relationships/customXml" Target="../ink/ink434.xml"/><Relationship Id="rId107" Type="http://schemas.openxmlformats.org/officeDocument/2006/relationships/image" Target="../media/image183.png"/><Relationship Id="rId11" Type="http://schemas.openxmlformats.org/officeDocument/2006/relationships/image" Target="../media/image135.png"/><Relationship Id="rId32" Type="http://schemas.openxmlformats.org/officeDocument/2006/relationships/customXml" Target="../ink/ink442.xml"/><Relationship Id="rId37" Type="http://schemas.openxmlformats.org/officeDocument/2006/relationships/image" Target="../media/image148.png"/><Relationship Id="rId53" Type="http://schemas.openxmlformats.org/officeDocument/2006/relationships/image" Target="../media/image156.png"/><Relationship Id="rId58" Type="http://schemas.openxmlformats.org/officeDocument/2006/relationships/customXml" Target="../ink/ink455.xml"/><Relationship Id="rId74" Type="http://schemas.openxmlformats.org/officeDocument/2006/relationships/customXml" Target="../ink/ink463.xml"/><Relationship Id="rId79" Type="http://schemas.openxmlformats.org/officeDocument/2006/relationships/image" Target="../media/image169.png"/><Relationship Id="rId102" Type="http://schemas.openxmlformats.org/officeDocument/2006/relationships/customXml" Target="../ink/ink477.xml"/><Relationship Id="rId123" Type="http://schemas.openxmlformats.org/officeDocument/2006/relationships/image" Target="../media/image228.png"/><Relationship Id="rId128" Type="http://schemas.openxmlformats.org/officeDocument/2006/relationships/customXml" Target="../ink/ink490.xml"/><Relationship Id="rId144" Type="http://schemas.openxmlformats.org/officeDocument/2006/relationships/customXml" Target="../ink/ink498.xml"/><Relationship Id="rId149" Type="http://schemas.openxmlformats.org/officeDocument/2006/relationships/image" Target="../media/image258.png"/><Relationship Id="rId5" Type="http://schemas.openxmlformats.org/officeDocument/2006/relationships/image" Target="../media/image132.png"/><Relationship Id="rId90" Type="http://schemas.openxmlformats.org/officeDocument/2006/relationships/customXml" Target="../ink/ink471.xml"/><Relationship Id="rId95" Type="http://schemas.openxmlformats.org/officeDocument/2006/relationships/image" Target="../media/image177.png"/><Relationship Id="rId160" Type="http://schemas.openxmlformats.org/officeDocument/2006/relationships/customXml" Target="../ink/ink506.xml"/><Relationship Id="rId165" Type="http://schemas.openxmlformats.org/officeDocument/2006/relationships/image" Target="../media/image266.png"/><Relationship Id="rId22" Type="http://schemas.openxmlformats.org/officeDocument/2006/relationships/customXml" Target="../ink/ink437.xml"/><Relationship Id="rId27" Type="http://schemas.openxmlformats.org/officeDocument/2006/relationships/image" Target="../media/image143.png"/><Relationship Id="rId43" Type="http://schemas.openxmlformats.org/officeDocument/2006/relationships/image" Target="../media/image151.png"/><Relationship Id="rId48" Type="http://schemas.openxmlformats.org/officeDocument/2006/relationships/customXml" Target="../ink/ink450.xml"/><Relationship Id="rId64" Type="http://schemas.openxmlformats.org/officeDocument/2006/relationships/customXml" Target="../ink/ink458.xml"/><Relationship Id="rId69" Type="http://schemas.openxmlformats.org/officeDocument/2006/relationships/image" Target="../media/image164.png"/><Relationship Id="rId113" Type="http://schemas.openxmlformats.org/officeDocument/2006/relationships/image" Target="../media/image186.png"/><Relationship Id="rId118" Type="http://schemas.openxmlformats.org/officeDocument/2006/relationships/customXml" Target="../ink/ink485.xml"/><Relationship Id="rId134" Type="http://schemas.openxmlformats.org/officeDocument/2006/relationships/customXml" Target="../ink/ink493.xml"/><Relationship Id="rId139" Type="http://schemas.openxmlformats.org/officeDocument/2006/relationships/image" Target="../media/image253.png"/><Relationship Id="rId80" Type="http://schemas.openxmlformats.org/officeDocument/2006/relationships/customXml" Target="../ink/ink466.xml"/><Relationship Id="rId85" Type="http://schemas.openxmlformats.org/officeDocument/2006/relationships/image" Target="../media/image172.png"/><Relationship Id="rId150" Type="http://schemas.openxmlformats.org/officeDocument/2006/relationships/customXml" Target="../ink/ink501.xml"/><Relationship Id="rId155" Type="http://schemas.openxmlformats.org/officeDocument/2006/relationships/image" Target="../media/image261.png"/><Relationship Id="rId171" Type="http://schemas.openxmlformats.org/officeDocument/2006/relationships/image" Target="../media/image269.png"/><Relationship Id="rId12" Type="http://schemas.openxmlformats.org/officeDocument/2006/relationships/customXml" Target="../ink/ink432.xml"/><Relationship Id="rId17" Type="http://schemas.openxmlformats.org/officeDocument/2006/relationships/image" Target="../media/image138.png"/><Relationship Id="rId33" Type="http://schemas.openxmlformats.org/officeDocument/2006/relationships/image" Target="../media/image146.png"/><Relationship Id="rId38" Type="http://schemas.openxmlformats.org/officeDocument/2006/relationships/customXml" Target="../ink/ink445.xml"/><Relationship Id="rId59" Type="http://schemas.openxmlformats.org/officeDocument/2006/relationships/image" Target="../media/image159.png"/><Relationship Id="rId103" Type="http://schemas.openxmlformats.org/officeDocument/2006/relationships/image" Target="../media/image181.png"/><Relationship Id="rId108" Type="http://schemas.openxmlformats.org/officeDocument/2006/relationships/customXml" Target="../ink/ink480.xml"/><Relationship Id="rId124" Type="http://schemas.openxmlformats.org/officeDocument/2006/relationships/customXml" Target="../ink/ink488.xml"/><Relationship Id="rId129" Type="http://schemas.openxmlformats.org/officeDocument/2006/relationships/image" Target="../media/image248.png"/><Relationship Id="rId54" Type="http://schemas.openxmlformats.org/officeDocument/2006/relationships/customXml" Target="../ink/ink453.xml"/><Relationship Id="rId70" Type="http://schemas.openxmlformats.org/officeDocument/2006/relationships/customXml" Target="../ink/ink461.xml"/><Relationship Id="rId75" Type="http://schemas.openxmlformats.org/officeDocument/2006/relationships/image" Target="../media/image167.png"/><Relationship Id="rId91" Type="http://schemas.openxmlformats.org/officeDocument/2006/relationships/image" Target="../media/image175.png"/><Relationship Id="rId96" Type="http://schemas.openxmlformats.org/officeDocument/2006/relationships/customXml" Target="../ink/ink474.xml"/><Relationship Id="rId140" Type="http://schemas.openxmlformats.org/officeDocument/2006/relationships/customXml" Target="../ink/ink496.xml"/><Relationship Id="rId145" Type="http://schemas.openxmlformats.org/officeDocument/2006/relationships/image" Target="../media/image256.png"/><Relationship Id="rId161" Type="http://schemas.openxmlformats.org/officeDocument/2006/relationships/image" Target="../media/image264.png"/><Relationship Id="rId166" Type="http://schemas.openxmlformats.org/officeDocument/2006/relationships/customXml" Target="../ink/ink50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9.xml"/><Relationship Id="rId15" Type="http://schemas.openxmlformats.org/officeDocument/2006/relationships/image" Target="../media/image137.png"/><Relationship Id="rId23" Type="http://schemas.openxmlformats.org/officeDocument/2006/relationships/image" Target="../media/image141.png"/><Relationship Id="rId28" Type="http://schemas.openxmlformats.org/officeDocument/2006/relationships/customXml" Target="../ink/ink440.xml"/><Relationship Id="rId36" Type="http://schemas.openxmlformats.org/officeDocument/2006/relationships/customXml" Target="../ink/ink444.xml"/><Relationship Id="rId49" Type="http://schemas.openxmlformats.org/officeDocument/2006/relationships/image" Target="../media/image154.png"/><Relationship Id="rId57" Type="http://schemas.openxmlformats.org/officeDocument/2006/relationships/image" Target="../media/image158.png"/><Relationship Id="rId106" Type="http://schemas.openxmlformats.org/officeDocument/2006/relationships/customXml" Target="../ink/ink479.xml"/><Relationship Id="rId114" Type="http://schemas.openxmlformats.org/officeDocument/2006/relationships/customXml" Target="../ink/ink483.xml"/><Relationship Id="rId119" Type="http://schemas.openxmlformats.org/officeDocument/2006/relationships/image" Target="../media/image226.png"/><Relationship Id="rId127" Type="http://schemas.openxmlformats.org/officeDocument/2006/relationships/image" Target="../media/image247.png"/><Relationship Id="rId10" Type="http://schemas.openxmlformats.org/officeDocument/2006/relationships/customXml" Target="../ink/ink431.xml"/><Relationship Id="rId31" Type="http://schemas.openxmlformats.org/officeDocument/2006/relationships/image" Target="../media/image145.png"/><Relationship Id="rId44" Type="http://schemas.openxmlformats.org/officeDocument/2006/relationships/customXml" Target="../ink/ink448.xml"/><Relationship Id="rId52" Type="http://schemas.openxmlformats.org/officeDocument/2006/relationships/customXml" Target="../ink/ink452.xml"/><Relationship Id="rId60" Type="http://schemas.openxmlformats.org/officeDocument/2006/relationships/customXml" Target="../ink/ink456.xml"/><Relationship Id="rId65" Type="http://schemas.openxmlformats.org/officeDocument/2006/relationships/image" Target="../media/image162.png"/><Relationship Id="rId73" Type="http://schemas.openxmlformats.org/officeDocument/2006/relationships/image" Target="../media/image166.png"/><Relationship Id="rId78" Type="http://schemas.openxmlformats.org/officeDocument/2006/relationships/customXml" Target="../ink/ink465.xml"/><Relationship Id="rId81" Type="http://schemas.openxmlformats.org/officeDocument/2006/relationships/image" Target="../media/image170.png"/><Relationship Id="rId86" Type="http://schemas.openxmlformats.org/officeDocument/2006/relationships/customXml" Target="../ink/ink469.xml"/><Relationship Id="rId94" Type="http://schemas.openxmlformats.org/officeDocument/2006/relationships/customXml" Target="../ink/ink473.xml"/><Relationship Id="rId99" Type="http://schemas.openxmlformats.org/officeDocument/2006/relationships/image" Target="../media/image179.png"/><Relationship Id="rId101" Type="http://schemas.openxmlformats.org/officeDocument/2006/relationships/image" Target="../media/image180.png"/><Relationship Id="rId122" Type="http://schemas.openxmlformats.org/officeDocument/2006/relationships/customXml" Target="../ink/ink487.xml"/><Relationship Id="rId130" Type="http://schemas.openxmlformats.org/officeDocument/2006/relationships/customXml" Target="../ink/ink491.xml"/><Relationship Id="rId135" Type="http://schemas.openxmlformats.org/officeDocument/2006/relationships/image" Target="../media/image251.png"/><Relationship Id="rId143" Type="http://schemas.openxmlformats.org/officeDocument/2006/relationships/image" Target="../media/image255.png"/><Relationship Id="rId148" Type="http://schemas.openxmlformats.org/officeDocument/2006/relationships/customXml" Target="../ink/ink500.xml"/><Relationship Id="rId151" Type="http://schemas.openxmlformats.org/officeDocument/2006/relationships/image" Target="../media/image259.png"/><Relationship Id="rId156" Type="http://schemas.openxmlformats.org/officeDocument/2006/relationships/customXml" Target="../ink/ink504.xml"/><Relationship Id="rId164" Type="http://schemas.openxmlformats.org/officeDocument/2006/relationships/customXml" Target="../ink/ink508.xml"/><Relationship Id="rId169" Type="http://schemas.openxmlformats.org/officeDocument/2006/relationships/image" Target="../media/image268.png"/><Relationship Id="rId4" Type="http://schemas.openxmlformats.org/officeDocument/2006/relationships/customXml" Target="../ink/ink428.xml"/><Relationship Id="rId9" Type="http://schemas.openxmlformats.org/officeDocument/2006/relationships/image" Target="../media/image134.png"/><Relationship Id="rId172" Type="http://schemas.openxmlformats.org/officeDocument/2006/relationships/customXml" Target="../ink/ink512.xml"/><Relationship Id="rId13" Type="http://schemas.openxmlformats.org/officeDocument/2006/relationships/image" Target="../media/image136.png"/><Relationship Id="rId18" Type="http://schemas.openxmlformats.org/officeDocument/2006/relationships/customXml" Target="../ink/ink435.xml"/><Relationship Id="rId39" Type="http://schemas.openxmlformats.org/officeDocument/2006/relationships/image" Target="../media/image149.png"/><Relationship Id="rId109" Type="http://schemas.openxmlformats.org/officeDocument/2006/relationships/image" Target="../media/image184.png"/><Relationship Id="rId34" Type="http://schemas.openxmlformats.org/officeDocument/2006/relationships/customXml" Target="../ink/ink443.xml"/><Relationship Id="rId50" Type="http://schemas.openxmlformats.org/officeDocument/2006/relationships/customXml" Target="../ink/ink451.xml"/><Relationship Id="rId55" Type="http://schemas.openxmlformats.org/officeDocument/2006/relationships/image" Target="../media/image157.png"/><Relationship Id="rId76" Type="http://schemas.openxmlformats.org/officeDocument/2006/relationships/customXml" Target="../ink/ink464.xml"/><Relationship Id="rId97" Type="http://schemas.openxmlformats.org/officeDocument/2006/relationships/image" Target="../media/image178.png"/><Relationship Id="rId104" Type="http://schemas.openxmlformats.org/officeDocument/2006/relationships/customXml" Target="../ink/ink478.xml"/><Relationship Id="rId120" Type="http://schemas.openxmlformats.org/officeDocument/2006/relationships/customXml" Target="../ink/ink486.xml"/><Relationship Id="rId125" Type="http://schemas.openxmlformats.org/officeDocument/2006/relationships/image" Target="../media/image229.png"/><Relationship Id="rId141" Type="http://schemas.openxmlformats.org/officeDocument/2006/relationships/image" Target="../media/image254.png"/><Relationship Id="rId146" Type="http://schemas.openxmlformats.org/officeDocument/2006/relationships/customXml" Target="../ink/ink499.xml"/><Relationship Id="rId167" Type="http://schemas.openxmlformats.org/officeDocument/2006/relationships/image" Target="../media/image267.png"/><Relationship Id="rId7" Type="http://schemas.openxmlformats.org/officeDocument/2006/relationships/image" Target="../media/image133.png"/><Relationship Id="rId71" Type="http://schemas.openxmlformats.org/officeDocument/2006/relationships/image" Target="../media/image165.png"/><Relationship Id="rId92" Type="http://schemas.openxmlformats.org/officeDocument/2006/relationships/customXml" Target="../ink/ink472.xml"/><Relationship Id="rId162" Type="http://schemas.openxmlformats.org/officeDocument/2006/relationships/customXml" Target="../ink/ink507.xml"/><Relationship Id="rId2" Type="http://schemas.openxmlformats.org/officeDocument/2006/relationships/image" Target="../media/image130.png"/><Relationship Id="rId29" Type="http://schemas.openxmlformats.org/officeDocument/2006/relationships/image" Target="../media/image144.png"/><Relationship Id="rId24" Type="http://schemas.openxmlformats.org/officeDocument/2006/relationships/customXml" Target="../ink/ink438.xml"/><Relationship Id="rId40" Type="http://schemas.openxmlformats.org/officeDocument/2006/relationships/customXml" Target="../ink/ink446.xml"/><Relationship Id="rId45" Type="http://schemas.openxmlformats.org/officeDocument/2006/relationships/image" Target="../media/image152.png"/><Relationship Id="rId66" Type="http://schemas.openxmlformats.org/officeDocument/2006/relationships/customXml" Target="../ink/ink459.xml"/><Relationship Id="rId87" Type="http://schemas.openxmlformats.org/officeDocument/2006/relationships/image" Target="../media/image173.png"/><Relationship Id="rId110" Type="http://schemas.openxmlformats.org/officeDocument/2006/relationships/customXml" Target="../ink/ink481.xml"/><Relationship Id="rId115" Type="http://schemas.openxmlformats.org/officeDocument/2006/relationships/image" Target="../media/image187.png"/><Relationship Id="rId131" Type="http://schemas.openxmlformats.org/officeDocument/2006/relationships/image" Target="../media/image249.png"/><Relationship Id="rId136" Type="http://schemas.openxmlformats.org/officeDocument/2006/relationships/customXml" Target="../ink/ink494.xml"/><Relationship Id="rId157" Type="http://schemas.openxmlformats.org/officeDocument/2006/relationships/image" Target="../media/image262.png"/><Relationship Id="rId61" Type="http://schemas.openxmlformats.org/officeDocument/2006/relationships/image" Target="../media/image160.png"/><Relationship Id="rId82" Type="http://schemas.openxmlformats.org/officeDocument/2006/relationships/customXml" Target="../ink/ink467.xml"/><Relationship Id="rId152" Type="http://schemas.openxmlformats.org/officeDocument/2006/relationships/customXml" Target="../ink/ink502.xml"/><Relationship Id="rId173" Type="http://schemas.openxmlformats.org/officeDocument/2006/relationships/image" Target="../media/image270.png"/><Relationship Id="rId19" Type="http://schemas.openxmlformats.org/officeDocument/2006/relationships/image" Target="../media/image139.png"/><Relationship Id="rId14" Type="http://schemas.openxmlformats.org/officeDocument/2006/relationships/customXml" Target="../ink/ink433.xml"/><Relationship Id="rId30" Type="http://schemas.openxmlformats.org/officeDocument/2006/relationships/customXml" Target="../ink/ink441.xml"/><Relationship Id="rId35" Type="http://schemas.openxmlformats.org/officeDocument/2006/relationships/image" Target="../media/image147.png"/><Relationship Id="rId56" Type="http://schemas.openxmlformats.org/officeDocument/2006/relationships/customXml" Target="../ink/ink454.xml"/><Relationship Id="rId77" Type="http://schemas.openxmlformats.org/officeDocument/2006/relationships/image" Target="../media/image168.png"/><Relationship Id="rId100" Type="http://schemas.openxmlformats.org/officeDocument/2006/relationships/customXml" Target="../ink/ink476.xml"/><Relationship Id="rId105" Type="http://schemas.openxmlformats.org/officeDocument/2006/relationships/image" Target="../media/image182.png"/><Relationship Id="rId126" Type="http://schemas.openxmlformats.org/officeDocument/2006/relationships/customXml" Target="../ink/ink489.xml"/><Relationship Id="rId147" Type="http://schemas.openxmlformats.org/officeDocument/2006/relationships/image" Target="../media/image257.png"/><Relationship Id="rId168" Type="http://schemas.openxmlformats.org/officeDocument/2006/relationships/customXml" Target="../ink/ink510.xml"/><Relationship Id="rId8" Type="http://schemas.openxmlformats.org/officeDocument/2006/relationships/customXml" Target="../ink/ink430.xml"/><Relationship Id="rId51" Type="http://schemas.openxmlformats.org/officeDocument/2006/relationships/image" Target="../media/image155.png"/><Relationship Id="rId72" Type="http://schemas.openxmlformats.org/officeDocument/2006/relationships/customXml" Target="../ink/ink462.xml"/><Relationship Id="rId93" Type="http://schemas.openxmlformats.org/officeDocument/2006/relationships/image" Target="../media/image176.png"/><Relationship Id="rId98" Type="http://schemas.openxmlformats.org/officeDocument/2006/relationships/customXml" Target="../ink/ink475.xml"/><Relationship Id="rId121" Type="http://schemas.openxmlformats.org/officeDocument/2006/relationships/image" Target="../media/image227.png"/><Relationship Id="rId142" Type="http://schemas.openxmlformats.org/officeDocument/2006/relationships/customXml" Target="../ink/ink497.xml"/><Relationship Id="rId163" Type="http://schemas.openxmlformats.org/officeDocument/2006/relationships/image" Target="../media/image265.png"/><Relationship Id="rId3" Type="http://schemas.openxmlformats.org/officeDocument/2006/relationships/image" Target="../media/image131.png"/><Relationship Id="rId25" Type="http://schemas.openxmlformats.org/officeDocument/2006/relationships/image" Target="../media/image142.png"/><Relationship Id="rId46" Type="http://schemas.openxmlformats.org/officeDocument/2006/relationships/customXml" Target="../ink/ink449.xml"/><Relationship Id="rId67" Type="http://schemas.openxmlformats.org/officeDocument/2006/relationships/image" Target="../media/image163.png"/><Relationship Id="rId116" Type="http://schemas.openxmlformats.org/officeDocument/2006/relationships/customXml" Target="../ink/ink484.xml"/><Relationship Id="rId137" Type="http://schemas.openxmlformats.org/officeDocument/2006/relationships/image" Target="../media/image252.png"/><Relationship Id="rId158" Type="http://schemas.openxmlformats.org/officeDocument/2006/relationships/customXml" Target="../ink/ink505.xml"/><Relationship Id="rId20" Type="http://schemas.openxmlformats.org/officeDocument/2006/relationships/customXml" Target="../ink/ink436.xml"/><Relationship Id="rId41" Type="http://schemas.openxmlformats.org/officeDocument/2006/relationships/image" Target="../media/image150.png"/><Relationship Id="rId62" Type="http://schemas.openxmlformats.org/officeDocument/2006/relationships/customXml" Target="../ink/ink457.xml"/><Relationship Id="rId83" Type="http://schemas.openxmlformats.org/officeDocument/2006/relationships/image" Target="../media/image171.png"/><Relationship Id="rId88" Type="http://schemas.openxmlformats.org/officeDocument/2006/relationships/customXml" Target="../ink/ink470.xml"/><Relationship Id="rId111" Type="http://schemas.openxmlformats.org/officeDocument/2006/relationships/image" Target="../media/image185.png"/><Relationship Id="rId132" Type="http://schemas.openxmlformats.org/officeDocument/2006/relationships/customXml" Target="../ink/ink492.xml"/><Relationship Id="rId153" Type="http://schemas.openxmlformats.org/officeDocument/2006/relationships/image" Target="../media/image260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7.png"/><Relationship Id="rId299" Type="http://schemas.openxmlformats.org/officeDocument/2006/relationships/image" Target="../media/image418.png"/><Relationship Id="rId21" Type="http://schemas.openxmlformats.org/officeDocument/2006/relationships/image" Target="../media/image279.png"/><Relationship Id="rId63" Type="http://schemas.openxmlformats.org/officeDocument/2006/relationships/image" Target="../media/image300.png"/><Relationship Id="rId159" Type="http://schemas.openxmlformats.org/officeDocument/2006/relationships/image" Target="../media/image348.png"/><Relationship Id="rId324" Type="http://schemas.openxmlformats.org/officeDocument/2006/relationships/customXml" Target="../ink/ink673.xml"/><Relationship Id="rId366" Type="http://schemas.openxmlformats.org/officeDocument/2006/relationships/customXml" Target="../ink/ink694.xml"/><Relationship Id="rId170" Type="http://schemas.openxmlformats.org/officeDocument/2006/relationships/customXml" Target="../ink/ink596.xml"/><Relationship Id="rId226" Type="http://schemas.openxmlformats.org/officeDocument/2006/relationships/customXml" Target="../ink/ink624.xml"/><Relationship Id="rId268" Type="http://schemas.openxmlformats.org/officeDocument/2006/relationships/customXml" Target="../ink/ink645.xml"/><Relationship Id="rId32" Type="http://schemas.openxmlformats.org/officeDocument/2006/relationships/customXml" Target="../ink/ink527.xml"/><Relationship Id="rId74" Type="http://schemas.openxmlformats.org/officeDocument/2006/relationships/customXml" Target="../ink/ink548.xml"/><Relationship Id="rId128" Type="http://schemas.openxmlformats.org/officeDocument/2006/relationships/customXml" Target="../ink/ink575.xml"/><Relationship Id="rId335" Type="http://schemas.openxmlformats.org/officeDocument/2006/relationships/image" Target="../media/image436.png"/><Relationship Id="rId377" Type="http://schemas.openxmlformats.org/officeDocument/2006/relationships/image" Target="../media/image457.png"/><Relationship Id="rId5" Type="http://schemas.openxmlformats.org/officeDocument/2006/relationships/image" Target="../media/image271.png"/><Relationship Id="rId181" Type="http://schemas.openxmlformats.org/officeDocument/2006/relationships/image" Target="../media/image359.png"/><Relationship Id="rId237" Type="http://schemas.openxmlformats.org/officeDocument/2006/relationships/image" Target="../media/image387.png"/><Relationship Id="rId402" Type="http://schemas.openxmlformats.org/officeDocument/2006/relationships/customXml" Target="../ink/ink712.xml"/><Relationship Id="rId279" Type="http://schemas.openxmlformats.org/officeDocument/2006/relationships/image" Target="../media/image408.png"/><Relationship Id="rId22" Type="http://schemas.openxmlformats.org/officeDocument/2006/relationships/customXml" Target="../ink/ink522.xml"/><Relationship Id="rId43" Type="http://schemas.openxmlformats.org/officeDocument/2006/relationships/image" Target="../media/image290.png"/><Relationship Id="rId64" Type="http://schemas.openxmlformats.org/officeDocument/2006/relationships/customXml" Target="../ink/ink543.xml"/><Relationship Id="rId118" Type="http://schemas.openxmlformats.org/officeDocument/2006/relationships/customXml" Target="../ink/ink570.xml"/><Relationship Id="rId139" Type="http://schemas.openxmlformats.org/officeDocument/2006/relationships/image" Target="../media/image338.png"/><Relationship Id="rId290" Type="http://schemas.openxmlformats.org/officeDocument/2006/relationships/customXml" Target="../ink/ink656.xml"/><Relationship Id="rId304" Type="http://schemas.openxmlformats.org/officeDocument/2006/relationships/customXml" Target="../ink/ink663.xml"/><Relationship Id="rId325" Type="http://schemas.openxmlformats.org/officeDocument/2006/relationships/image" Target="../media/image431.png"/><Relationship Id="rId346" Type="http://schemas.openxmlformats.org/officeDocument/2006/relationships/customXml" Target="../ink/ink684.xml"/><Relationship Id="rId367" Type="http://schemas.openxmlformats.org/officeDocument/2006/relationships/image" Target="../media/image452.png"/><Relationship Id="rId388" Type="http://schemas.openxmlformats.org/officeDocument/2006/relationships/customXml" Target="../ink/ink705.xml"/><Relationship Id="rId85" Type="http://schemas.openxmlformats.org/officeDocument/2006/relationships/image" Target="../media/image311.png"/><Relationship Id="rId150" Type="http://schemas.openxmlformats.org/officeDocument/2006/relationships/customXml" Target="../ink/ink586.xml"/><Relationship Id="rId171" Type="http://schemas.openxmlformats.org/officeDocument/2006/relationships/image" Target="../media/image354.png"/><Relationship Id="rId192" Type="http://schemas.openxmlformats.org/officeDocument/2006/relationships/customXml" Target="../ink/ink607.xml"/><Relationship Id="rId206" Type="http://schemas.openxmlformats.org/officeDocument/2006/relationships/customXml" Target="../ink/ink614.xml"/><Relationship Id="rId227" Type="http://schemas.openxmlformats.org/officeDocument/2006/relationships/image" Target="../media/image382.png"/><Relationship Id="rId413" Type="http://schemas.openxmlformats.org/officeDocument/2006/relationships/image" Target="../media/image474.png"/><Relationship Id="rId248" Type="http://schemas.openxmlformats.org/officeDocument/2006/relationships/customXml" Target="../ink/ink635.xml"/><Relationship Id="rId269" Type="http://schemas.openxmlformats.org/officeDocument/2006/relationships/image" Target="../media/image403.png"/><Relationship Id="rId12" Type="http://schemas.openxmlformats.org/officeDocument/2006/relationships/customXml" Target="../ink/ink517.xml"/><Relationship Id="rId33" Type="http://schemas.openxmlformats.org/officeDocument/2006/relationships/image" Target="../media/image285.png"/><Relationship Id="rId108" Type="http://schemas.openxmlformats.org/officeDocument/2006/relationships/customXml" Target="../ink/ink565.xml"/><Relationship Id="rId129" Type="http://schemas.openxmlformats.org/officeDocument/2006/relationships/image" Target="../media/image333.png"/><Relationship Id="rId280" Type="http://schemas.openxmlformats.org/officeDocument/2006/relationships/customXml" Target="../ink/ink651.xml"/><Relationship Id="rId315" Type="http://schemas.openxmlformats.org/officeDocument/2006/relationships/image" Target="../media/image426.png"/><Relationship Id="rId336" Type="http://schemas.openxmlformats.org/officeDocument/2006/relationships/customXml" Target="../ink/ink679.xml"/><Relationship Id="rId357" Type="http://schemas.openxmlformats.org/officeDocument/2006/relationships/image" Target="../media/image447.png"/><Relationship Id="rId54" Type="http://schemas.openxmlformats.org/officeDocument/2006/relationships/customXml" Target="../ink/ink538.xml"/><Relationship Id="rId75" Type="http://schemas.openxmlformats.org/officeDocument/2006/relationships/image" Target="../media/image306.png"/><Relationship Id="rId96" Type="http://schemas.openxmlformats.org/officeDocument/2006/relationships/customXml" Target="../ink/ink559.xml"/><Relationship Id="rId140" Type="http://schemas.openxmlformats.org/officeDocument/2006/relationships/customXml" Target="../ink/ink581.xml"/><Relationship Id="rId161" Type="http://schemas.openxmlformats.org/officeDocument/2006/relationships/image" Target="../media/image349.png"/><Relationship Id="rId182" Type="http://schemas.openxmlformats.org/officeDocument/2006/relationships/customXml" Target="../ink/ink602.xml"/><Relationship Id="rId217" Type="http://schemas.openxmlformats.org/officeDocument/2006/relationships/image" Target="../media/image377.png"/><Relationship Id="rId378" Type="http://schemas.openxmlformats.org/officeDocument/2006/relationships/customXml" Target="../ink/ink700.xml"/><Relationship Id="rId399" Type="http://schemas.openxmlformats.org/officeDocument/2006/relationships/image" Target="../media/image8.png"/><Relationship Id="rId403" Type="http://schemas.openxmlformats.org/officeDocument/2006/relationships/image" Target="../media/image469.png"/><Relationship Id="rId6" Type="http://schemas.openxmlformats.org/officeDocument/2006/relationships/customXml" Target="../ink/ink514.xml"/><Relationship Id="rId238" Type="http://schemas.openxmlformats.org/officeDocument/2006/relationships/customXml" Target="../ink/ink630.xml"/><Relationship Id="rId259" Type="http://schemas.openxmlformats.org/officeDocument/2006/relationships/image" Target="../media/image398.png"/><Relationship Id="rId23" Type="http://schemas.openxmlformats.org/officeDocument/2006/relationships/image" Target="../media/image280.png"/><Relationship Id="rId119" Type="http://schemas.openxmlformats.org/officeDocument/2006/relationships/image" Target="../media/image328.png"/><Relationship Id="rId270" Type="http://schemas.openxmlformats.org/officeDocument/2006/relationships/customXml" Target="../ink/ink646.xml"/><Relationship Id="rId291" Type="http://schemas.openxmlformats.org/officeDocument/2006/relationships/image" Target="../media/image414.png"/><Relationship Id="rId305" Type="http://schemas.openxmlformats.org/officeDocument/2006/relationships/image" Target="../media/image421.png"/><Relationship Id="rId326" Type="http://schemas.openxmlformats.org/officeDocument/2006/relationships/customXml" Target="../ink/ink674.xml"/><Relationship Id="rId347" Type="http://schemas.openxmlformats.org/officeDocument/2006/relationships/image" Target="../media/image442.png"/><Relationship Id="rId44" Type="http://schemas.openxmlformats.org/officeDocument/2006/relationships/customXml" Target="../ink/ink533.xml"/><Relationship Id="rId65" Type="http://schemas.openxmlformats.org/officeDocument/2006/relationships/image" Target="../media/image301.png"/><Relationship Id="rId86" Type="http://schemas.openxmlformats.org/officeDocument/2006/relationships/customXml" Target="../ink/ink554.xml"/><Relationship Id="rId130" Type="http://schemas.openxmlformats.org/officeDocument/2006/relationships/customXml" Target="../ink/ink576.xml"/><Relationship Id="rId151" Type="http://schemas.openxmlformats.org/officeDocument/2006/relationships/image" Target="../media/image344.png"/><Relationship Id="rId368" Type="http://schemas.openxmlformats.org/officeDocument/2006/relationships/customXml" Target="../ink/ink695.xml"/><Relationship Id="rId389" Type="http://schemas.openxmlformats.org/officeDocument/2006/relationships/image" Target="../media/image463.png"/><Relationship Id="rId172" Type="http://schemas.openxmlformats.org/officeDocument/2006/relationships/customXml" Target="../ink/ink597.xml"/><Relationship Id="rId193" Type="http://schemas.openxmlformats.org/officeDocument/2006/relationships/image" Target="../media/image365.png"/><Relationship Id="rId207" Type="http://schemas.openxmlformats.org/officeDocument/2006/relationships/image" Target="../media/image372.png"/><Relationship Id="rId228" Type="http://schemas.openxmlformats.org/officeDocument/2006/relationships/customXml" Target="../ink/ink625.xml"/><Relationship Id="rId249" Type="http://schemas.openxmlformats.org/officeDocument/2006/relationships/image" Target="../media/image393.png"/><Relationship Id="rId414" Type="http://schemas.openxmlformats.org/officeDocument/2006/relationships/customXml" Target="../ink/ink718.xml"/><Relationship Id="rId13" Type="http://schemas.openxmlformats.org/officeDocument/2006/relationships/image" Target="../media/image275.png"/><Relationship Id="rId109" Type="http://schemas.openxmlformats.org/officeDocument/2006/relationships/image" Target="../media/image323.png"/><Relationship Id="rId260" Type="http://schemas.openxmlformats.org/officeDocument/2006/relationships/customXml" Target="../ink/ink641.xml"/><Relationship Id="rId281" Type="http://schemas.openxmlformats.org/officeDocument/2006/relationships/image" Target="../media/image409.png"/><Relationship Id="rId316" Type="http://schemas.openxmlformats.org/officeDocument/2006/relationships/customXml" Target="../ink/ink669.xml"/><Relationship Id="rId337" Type="http://schemas.openxmlformats.org/officeDocument/2006/relationships/image" Target="../media/image437.png"/><Relationship Id="rId34" Type="http://schemas.openxmlformats.org/officeDocument/2006/relationships/customXml" Target="../ink/ink528.xml"/><Relationship Id="rId55" Type="http://schemas.openxmlformats.org/officeDocument/2006/relationships/image" Target="../media/image296.png"/><Relationship Id="rId76" Type="http://schemas.openxmlformats.org/officeDocument/2006/relationships/customXml" Target="../ink/ink549.xml"/><Relationship Id="rId97" Type="http://schemas.openxmlformats.org/officeDocument/2006/relationships/image" Target="../media/image317.png"/><Relationship Id="rId120" Type="http://schemas.openxmlformats.org/officeDocument/2006/relationships/customXml" Target="../ink/ink571.xml"/><Relationship Id="rId141" Type="http://schemas.openxmlformats.org/officeDocument/2006/relationships/image" Target="../media/image339.png"/><Relationship Id="rId358" Type="http://schemas.openxmlformats.org/officeDocument/2006/relationships/customXml" Target="../ink/ink690.xml"/><Relationship Id="rId379" Type="http://schemas.openxmlformats.org/officeDocument/2006/relationships/image" Target="../media/image458.png"/><Relationship Id="rId7" Type="http://schemas.openxmlformats.org/officeDocument/2006/relationships/image" Target="../media/image272.png"/><Relationship Id="rId162" Type="http://schemas.openxmlformats.org/officeDocument/2006/relationships/customXml" Target="../ink/ink592.xml"/><Relationship Id="rId183" Type="http://schemas.openxmlformats.org/officeDocument/2006/relationships/image" Target="../media/image360.png"/><Relationship Id="rId218" Type="http://schemas.openxmlformats.org/officeDocument/2006/relationships/customXml" Target="../ink/ink620.xml"/><Relationship Id="rId239" Type="http://schemas.openxmlformats.org/officeDocument/2006/relationships/image" Target="../media/image388.png"/><Relationship Id="rId390" Type="http://schemas.openxmlformats.org/officeDocument/2006/relationships/customXml" Target="../ink/ink706.xml"/><Relationship Id="rId404" Type="http://schemas.openxmlformats.org/officeDocument/2006/relationships/customXml" Target="../ink/ink713.xml"/><Relationship Id="rId250" Type="http://schemas.openxmlformats.org/officeDocument/2006/relationships/customXml" Target="../ink/ink636.xml"/><Relationship Id="rId271" Type="http://schemas.openxmlformats.org/officeDocument/2006/relationships/image" Target="../media/image404.png"/><Relationship Id="rId292" Type="http://schemas.openxmlformats.org/officeDocument/2006/relationships/customXml" Target="../ink/ink657.xml"/><Relationship Id="rId306" Type="http://schemas.openxmlformats.org/officeDocument/2006/relationships/customXml" Target="../ink/ink664.xml"/><Relationship Id="rId24" Type="http://schemas.openxmlformats.org/officeDocument/2006/relationships/customXml" Target="../ink/ink523.xml"/><Relationship Id="rId45" Type="http://schemas.openxmlformats.org/officeDocument/2006/relationships/image" Target="../media/image291.png"/><Relationship Id="rId66" Type="http://schemas.openxmlformats.org/officeDocument/2006/relationships/customXml" Target="../ink/ink544.xml"/><Relationship Id="rId87" Type="http://schemas.openxmlformats.org/officeDocument/2006/relationships/image" Target="../media/image312.png"/><Relationship Id="rId110" Type="http://schemas.openxmlformats.org/officeDocument/2006/relationships/customXml" Target="../ink/ink566.xml"/><Relationship Id="rId131" Type="http://schemas.openxmlformats.org/officeDocument/2006/relationships/image" Target="../media/image334.png"/><Relationship Id="rId327" Type="http://schemas.openxmlformats.org/officeDocument/2006/relationships/image" Target="../media/image432.png"/><Relationship Id="rId348" Type="http://schemas.openxmlformats.org/officeDocument/2006/relationships/customXml" Target="../ink/ink685.xml"/><Relationship Id="rId369" Type="http://schemas.openxmlformats.org/officeDocument/2006/relationships/image" Target="../media/image453.png"/><Relationship Id="rId152" Type="http://schemas.openxmlformats.org/officeDocument/2006/relationships/customXml" Target="../ink/ink587.xml"/><Relationship Id="rId173" Type="http://schemas.openxmlformats.org/officeDocument/2006/relationships/image" Target="../media/image355.png"/><Relationship Id="rId194" Type="http://schemas.openxmlformats.org/officeDocument/2006/relationships/customXml" Target="../ink/ink608.xml"/><Relationship Id="rId208" Type="http://schemas.openxmlformats.org/officeDocument/2006/relationships/customXml" Target="../ink/ink615.xml"/><Relationship Id="rId229" Type="http://schemas.openxmlformats.org/officeDocument/2006/relationships/image" Target="../media/image383.png"/><Relationship Id="rId380" Type="http://schemas.openxmlformats.org/officeDocument/2006/relationships/customXml" Target="../ink/ink701.xml"/><Relationship Id="rId415" Type="http://schemas.openxmlformats.org/officeDocument/2006/relationships/image" Target="../media/image475.png"/><Relationship Id="rId240" Type="http://schemas.openxmlformats.org/officeDocument/2006/relationships/customXml" Target="../ink/ink631.xml"/><Relationship Id="rId261" Type="http://schemas.openxmlformats.org/officeDocument/2006/relationships/image" Target="../media/image399.png"/><Relationship Id="rId14" Type="http://schemas.openxmlformats.org/officeDocument/2006/relationships/customXml" Target="../ink/ink518.xml"/><Relationship Id="rId35" Type="http://schemas.openxmlformats.org/officeDocument/2006/relationships/image" Target="../media/image286.png"/><Relationship Id="rId56" Type="http://schemas.openxmlformats.org/officeDocument/2006/relationships/customXml" Target="../ink/ink539.xml"/><Relationship Id="rId77" Type="http://schemas.openxmlformats.org/officeDocument/2006/relationships/image" Target="../media/image307.png"/><Relationship Id="rId100" Type="http://schemas.openxmlformats.org/officeDocument/2006/relationships/customXml" Target="../ink/ink561.xml"/><Relationship Id="rId282" Type="http://schemas.openxmlformats.org/officeDocument/2006/relationships/customXml" Target="../ink/ink652.xml"/><Relationship Id="rId317" Type="http://schemas.openxmlformats.org/officeDocument/2006/relationships/image" Target="../media/image427.png"/><Relationship Id="rId338" Type="http://schemas.openxmlformats.org/officeDocument/2006/relationships/customXml" Target="../ink/ink680.xml"/><Relationship Id="rId359" Type="http://schemas.openxmlformats.org/officeDocument/2006/relationships/image" Target="../media/image448.png"/><Relationship Id="rId8" Type="http://schemas.openxmlformats.org/officeDocument/2006/relationships/customXml" Target="../ink/ink515.xml"/><Relationship Id="rId98" Type="http://schemas.openxmlformats.org/officeDocument/2006/relationships/customXml" Target="../ink/ink560.xml"/><Relationship Id="rId121" Type="http://schemas.openxmlformats.org/officeDocument/2006/relationships/image" Target="../media/image329.png"/><Relationship Id="rId142" Type="http://schemas.openxmlformats.org/officeDocument/2006/relationships/customXml" Target="../ink/ink582.xml"/><Relationship Id="rId163" Type="http://schemas.openxmlformats.org/officeDocument/2006/relationships/image" Target="../media/image350.png"/><Relationship Id="rId184" Type="http://schemas.openxmlformats.org/officeDocument/2006/relationships/customXml" Target="../ink/ink603.xml"/><Relationship Id="rId219" Type="http://schemas.openxmlformats.org/officeDocument/2006/relationships/image" Target="../media/image378.png"/><Relationship Id="rId370" Type="http://schemas.openxmlformats.org/officeDocument/2006/relationships/customXml" Target="../ink/ink696.xml"/><Relationship Id="rId391" Type="http://schemas.openxmlformats.org/officeDocument/2006/relationships/image" Target="../media/image464.png"/><Relationship Id="rId405" Type="http://schemas.openxmlformats.org/officeDocument/2006/relationships/image" Target="../media/image470.png"/><Relationship Id="rId230" Type="http://schemas.openxmlformats.org/officeDocument/2006/relationships/customXml" Target="../ink/ink626.xml"/><Relationship Id="rId251" Type="http://schemas.openxmlformats.org/officeDocument/2006/relationships/image" Target="../media/image394.png"/><Relationship Id="rId25" Type="http://schemas.openxmlformats.org/officeDocument/2006/relationships/image" Target="../media/image281.png"/><Relationship Id="rId46" Type="http://schemas.openxmlformats.org/officeDocument/2006/relationships/customXml" Target="../ink/ink534.xml"/><Relationship Id="rId67" Type="http://schemas.openxmlformats.org/officeDocument/2006/relationships/image" Target="../media/image302.png"/><Relationship Id="rId272" Type="http://schemas.openxmlformats.org/officeDocument/2006/relationships/customXml" Target="../ink/ink647.xml"/><Relationship Id="rId293" Type="http://schemas.openxmlformats.org/officeDocument/2006/relationships/image" Target="../media/image415.png"/><Relationship Id="rId307" Type="http://schemas.openxmlformats.org/officeDocument/2006/relationships/image" Target="../media/image422.png"/><Relationship Id="rId328" Type="http://schemas.openxmlformats.org/officeDocument/2006/relationships/customXml" Target="../ink/ink675.xml"/><Relationship Id="rId349" Type="http://schemas.openxmlformats.org/officeDocument/2006/relationships/image" Target="../media/image443.png"/><Relationship Id="rId88" Type="http://schemas.openxmlformats.org/officeDocument/2006/relationships/customXml" Target="../ink/ink555.xml"/><Relationship Id="rId111" Type="http://schemas.openxmlformats.org/officeDocument/2006/relationships/image" Target="../media/image324.png"/><Relationship Id="rId132" Type="http://schemas.openxmlformats.org/officeDocument/2006/relationships/customXml" Target="../ink/ink577.xml"/><Relationship Id="rId153" Type="http://schemas.openxmlformats.org/officeDocument/2006/relationships/image" Target="../media/image345.png"/><Relationship Id="rId174" Type="http://schemas.openxmlformats.org/officeDocument/2006/relationships/customXml" Target="../ink/ink598.xml"/><Relationship Id="rId195" Type="http://schemas.openxmlformats.org/officeDocument/2006/relationships/image" Target="../media/image366.png"/><Relationship Id="rId209" Type="http://schemas.openxmlformats.org/officeDocument/2006/relationships/image" Target="../media/image373.png"/><Relationship Id="rId360" Type="http://schemas.openxmlformats.org/officeDocument/2006/relationships/customXml" Target="../ink/ink691.xml"/><Relationship Id="rId381" Type="http://schemas.openxmlformats.org/officeDocument/2006/relationships/image" Target="../media/image459.png"/><Relationship Id="rId416" Type="http://schemas.openxmlformats.org/officeDocument/2006/relationships/customXml" Target="../ink/ink719.xml"/><Relationship Id="rId220" Type="http://schemas.openxmlformats.org/officeDocument/2006/relationships/customXml" Target="../ink/ink621.xml"/><Relationship Id="rId241" Type="http://schemas.openxmlformats.org/officeDocument/2006/relationships/image" Target="../media/image389.png"/><Relationship Id="rId15" Type="http://schemas.openxmlformats.org/officeDocument/2006/relationships/image" Target="../media/image276.png"/><Relationship Id="rId36" Type="http://schemas.openxmlformats.org/officeDocument/2006/relationships/customXml" Target="../ink/ink529.xml"/><Relationship Id="rId57" Type="http://schemas.openxmlformats.org/officeDocument/2006/relationships/image" Target="../media/image297.png"/><Relationship Id="rId262" Type="http://schemas.openxmlformats.org/officeDocument/2006/relationships/customXml" Target="../ink/ink642.xml"/><Relationship Id="rId283" Type="http://schemas.openxmlformats.org/officeDocument/2006/relationships/image" Target="../media/image410.png"/><Relationship Id="rId318" Type="http://schemas.openxmlformats.org/officeDocument/2006/relationships/customXml" Target="../ink/ink670.xml"/><Relationship Id="rId339" Type="http://schemas.openxmlformats.org/officeDocument/2006/relationships/image" Target="../media/image438.png"/><Relationship Id="rId78" Type="http://schemas.openxmlformats.org/officeDocument/2006/relationships/customXml" Target="../ink/ink550.xml"/><Relationship Id="rId99" Type="http://schemas.openxmlformats.org/officeDocument/2006/relationships/image" Target="../media/image318.png"/><Relationship Id="rId101" Type="http://schemas.openxmlformats.org/officeDocument/2006/relationships/image" Target="../media/image319.png"/><Relationship Id="rId122" Type="http://schemas.openxmlformats.org/officeDocument/2006/relationships/customXml" Target="../ink/ink572.xml"/><Relationship Id="rId143" Type="http://schemas.openxmlformats.org/officeDocument/2006/relationships/image" Target="../media/image340.png"/><Relationship Id="rId164" Type="http://schemas.openxmlformats.org/officeDocument/2006/relationships/customXml" Target="../ink/ink593.xml"/><Relationship Id="rId185" Type="http://schemas.openxmlformats.org/officeDocument/2006/relationships/image" Target="../media/image361.png"/><Relationship Id="rId350" Type="http://schemas.openxmlformats.org/officeDocument/2006/relationships/customXml" Target="../ink/ink686.xml"/><Relationship Id="rId371" Type="http://schemas.openxmlformats.org/officeDocument/2006/relationships/image" Target="../media/image454.png"/><Relationship Id="rId406" Type="http://schemas.openxmlformats.org/officeDocument/2006/relationships/customXml" Target="../ink/ink714.xml"/><Relationship Id="rId9" Type="http://schemas.openxmlformats.org/officeDocument/2006/relationships/image" Target="../media/image273.png"/><Relationship Id="rId210" Type="http://schemas.openxmlformats.org/officeDocument/2006/relationships/customXml" Target="../ink/ink616.xml"/><Relationship Id="rId392" Type="http://schemas.openxmlformats.org/officeDocument/2006/relationships/customXml" Target="../ink/ink707.xml"/><Relationship Id="rId26" Type="http://schemas.openxmlformats.org/officeDocument/2006/relationships/customXml" Target="../ink/ink524.xml"/><Relationship Id="rId231" Type="http://schemas.openxmlformats.org/officeDocument/2006/relationships/image" Target="../media/image384.png"/><Relationship Id="rId252" Type="http://schemas.openxmlformats.org/officeDocument/2006/relationships/customXml" Target="../ink/ink637.xml"/><Relationship Id="rId273" Type="http://schemas.openxmlformats.org/officeDocument/2006/relationships/image" Target="../media/image405.png"/><Relationship Id="rId294" Type="http://schemas.openxmlformats.org/officeDocument/2006/relationships/customXml" Target="../ink/ink658.xml"/><Relationship Id="rId308" Type="http://schemas.openxmlformats.org/officeDocument/2006/relationships/customXml" Target="../ink/ink665.xml"/><Relationship Id="rId329" Type="http://schemas.openxmlformats.org/officeDocument/2006/relationships/image" Target="../media/image433.png"/><Relationship Id="rId47" Type="http://schemas.openxmlformats.org/officeDocument/2006/relationships/image" Target="../media/image292.png"/><Relationship Id="rId68" Type="http://schemas.openxmlformats.org/officeDocument/2006/relationships/customXml" Target="../ink/ink545.xml"/><Relationship Id="rId89" Type="http://schemas.openxmlformats.org/officeDocument/2006/relationships/image" Target="../media/image313.png"/><Relationship Id="rId112" Type="http://schemas.openxmlformats.org/officeDocument/2006/relationships/customXml" Target="../ink/ink567.xml"/><Relationship Id="rId133" Type="http://schemas.openxmlformats.org/officeDocument/2006/relationships/image" Target="../media/image335.png"/><Relationship Id="rId154" Type="http://schemas.openxmlformats.org/officeDocument/2006/relationships/customXml" Target="../ink/ink588.xml"/><Relationship Id="rId175" Type="http://schemas.openxmlformats.org/officeDocument/2006/relationships/image" Target="../media/image356.png"/><Relationship Id="rId340" Type="http://schemas.openxmlformats.org/officeDocument/2006/relationships/customXml" Target="../ink/ink681.xml"/><Relationship Id="rId361" Type="http://schemas.openxmlformats.org/officeDocument/2006/relationships/image" Target="../media/image449.png"/><Relationship Id="rId196" Type="http://schemas.openxmlformats.org/officeDocument/2006/relationships/customXml" Target="../ink/ink609.xml"/><Relationship Id="rId200" Type="http://schemas.openxmlformats.org/officeDocument/2006/relationships/customXml" Target="../ink/ink611.xml"/><Relationship Id="rId382" Type="http://schemas.openxmlformats.org/officeDocument/2006/relationships/customXml" Target="../ink/ink702.xml"/><Relationship Id="rId417" Type="http://schemas.openxmlformats.org/officeDocument/2006/relationships/image" Target="../media/image476.png"/><Relationship Id="rId16" Type="http://schemas.openxmlformats.org/officeDocument/2006/relationships/customXml" Target="../ink/ink519.xml"/><Relationship Id="rId221" Type="http://schemas.openxmlformats.org/officeDocument/2006/relationships/image" Target="../media/image379.png"/><Relationship Id="rId242" Type="http://schemas.openxmlformats.org/officeDocument/2006/relationships/customXml" Target="../ink/ink632.xml"/><Relationship Id="rId263" Type="http://schemas.openxmlformats.org/officeDocument/2006/relationships/image" Target="../media/image400.png"/><Relationship Id="rId284" Type="http://schemas.openxmlformats.org/officeDocument/2006/relationships/customXml" Target="../ink/ink653.xml"/><Relationship Id="rId319" Type="http://schemas.openxmlformats.org/officeDocument/2006/relationships/image" Target="../media/image428.png"/><Relationship Id="rId37" Type="http://schemas.openxmlformats.org/officeDocument/2006/relationships/image" Target="../media/image287.png"/><Relationship Id="rId58" Type="http://schemas.openxmlformats.org/officeDocument/2006/relationships/customXml" Target="../ink/ink540.xml"/><Relationship Id="rId79" Type="http://schemas.openxmlformats.org/officeDocument/2006/relationships/image" Target="../media/image308.png"/><Relationship Id="rId102" Type="http://schemas.openxmlformats.org/officeDocument/2006/relationships/customXml" Target="../ink/ink562.xml"/><Relationship Id="rId123" Type="http://schemas.openxmlformats.org/officeDocument/2006/relationships/image" Target="../media/image330.png"/><Relationship Id="rId144" Type="http://schemas.openxmlformats.org/officeDocument/2006/relationships/customXml" Target="../ink/ink583.xml"/><Relationship Id="rId330" Type="http://schemas.openxmlformats.org/officeDocument/2006/relationships/customXml" Target="../ink/ink676.xml"/><Relationship Id="rId90" Type="http://schemas.openxmlformats.org/officeDocument/2006/relationships/customXml" Target="../ink/ink556.xml"/><Relationship Id="rId165" Type="http://schemas.openxmlformats.org/officeDocument/2006/relationships/image" Target="../media/image351.png"/><Relationship Id="rId186" Type="http://schemas.openxmlformats.org/officeDocument/2006/relationships/customXml" Target="../ink/ink604.xml"/><Relationship Id="rId351" Type="http://schemas.openxmlformats.org/officeDocument/2006/relationships/image" Target="../media/image444.png"/><Relationship Id="rId372" Type="http://schemas.openxmlformats.org/officeDocument/2006/relationships/customXml" Target="../ink/ink697.xml"/><Relationship Id="rId393" Type="http://schemas.openxmlformats.org/officeDocument/2006/relationships/image" Target="../media/image465.png"/><Relationship Id="rId407" Type="http://schemas.openxmlformats.org/officeDocument/2006/relationships/image" Target="../media/image471.png"/><Relationship Id="rId211" Type="http://schemas.openxmlformats.org/officeDocument/2006/relationships/image" Target="../media/image374.png"/><Relationship Id="rId232" Type="http://schemas.openxmlformats.org/officeDocument/2006/relationships/customXml" Target="../ink/ink627.xml"/><Relationship Id="rId253" Type="http://schemas.openxmlformats.org/officeDocument/2006/relationships/image" Target="../media/image395.png"/><Relationship Id="rId274" Type="http://schemas.openxmlformats.org/officeDocument/2006/relationships/customXml" Target="../ink/ink648.xml"/><Relationship Id="rId295" Type="http://schemas.openxmlformats.org/officeDocument/2006/relationships/image" Target="../media/image416.png"/><Relationship Id="rId309" Type="http://schemas.openxmlformats.org/officeDocument/2006/relationships/image" Target="../media/image423.png"/><Relationship Id="rId27" Type="http://schemas.openxmlformats.org/officeDocument/2006/relationships/image" Target="../media/image282.png"/><Relationship Id="rId48" Type="http://schemas.openxmlformats.org/officeDocument/2006/relationships/customXml" Target="../ink/ink535.xml"/><Relationship Id="rId69" Type="http://schemas.openxmlformats.org/officeDocument/2006/relationships/image" Target="../media/image303.png"/><Relationship Id="rId113" Type="http://schemas.openxmlformats.org/officeDocument/2006/relationships/image" Target="../media/image325.png"/><Relationship Id="rId134" Type="http://schemas.openxmlformats.org/officeDocument/2006/relationships/customXml" Target="../ink/ink578.xml"/><Relationship Id="rId320" Type="http://schemas.openxmlformats.org/officeDocument/2006/relationships/customXml" Target="../ink/ink671.xml"/><Relationship Id="rId80" Type="http://schemas.openxmlformats.org/officeDocument/2006/relationships/customXml" Target="../ink/ink551.xml"/><Relationship Id="rId155" Type="http://schemas.openxmlformats.org/officeDocument/2006/relationships/image" Target="../media/image346.png"/><Relationship Id="rId176" Type="http://schemas.openxmlformats.org/officeDocument/2006/relationships/customXml" Target="../ink/ink599.xml"/><Relationship Id="rId197" Type="http://schemas.openxmlformats.org/officeDocument/2006/relationships/image" Target="../media/image367.png"/><Relationship Id="rId341" Type="http://schemas.openxmlformats.org/officeDocument/2006/relationships/image" Target="../media/image439.png"/><Relationship Id="rId362" Type="http://schemas.openxmlformats.org/officeDocument/2006/relationships/customXml" Target="../ink/ink692.xml"/><Relationship Id="rId383" Type="http://schemas.openxmlformats.org/officeDocument/2006/relationships/image" Target="../media/image460.png"/><Relationship Id="rId418" Type="http://schemas.openxmlformats.org/officeDocument/2006/relationships/customXml" Target="../ink/ink720.xml"/><Relationship Id="rId201" Type="http://schemas.openxmlformats.org/officeDocument/2006/relationships/image" Target="../media/image369.png"/><Relationship Id="rId222" Type="http://schemas.openxmlformats.org/officeDocument/2006/relationships/customXml" Target="../ink/ink622.xml"/><Relationship Id="rId243" Type="http://schemas.openxmlformats.org/officeDocument/2006/relationships/image" Target="../media/image390.png"/><Relationship Id="rId264" Type="http://schemas.openxmlformats.org/officeDocument/2006/relationships/customXml" Target="../ink/ink643.xml"/><Relationship Id="rId285" Type="http://schemas.openxmlformats.org/officeDocument/2006/relationships/image" Target="../media/image411.png"/><Relationship Id="rId17" Type="http://schemas.openxmlformats.org/officeDocument/2006/relationships/image" Target="../media/image277.png"/><Relationship Id="rId38" Type="http://schemas.openxmlformats.org/officeDocument/2006/relationships/customXml" Target="../ink/ink530.xml"/><Relationship Id="rId59" Type="http://schemas.openxmlformats.org/officeDocument/2006/relationships/image" Target="../media/image298.png"/><Relationship Id="rId103" Type="http://schemas.openxmlformats.org/officeDocument/2006/relationships/image" Target="../media/image320.png"/><Relationship Id="rId124" Type="http://schemas.openxmlformats.org/officeDocument/2006/relationships/customXml" Target="../ink/ink573.xml"/><Relationship Id="rId310" Type="http://schemas.openxmlformats.org/officeDocument/2006/relationships/customXml" Target="../ink/ink666.xml"/><Relationship Id="rId70" Type="http://schemas.openxmlformats.org/officeDocument/2006/relationships/customXml" Target="../ink/ink546.xml"/><Relationship Id="rId91" Type="http://schemas.openxmlformats.org/officeDocument/2006/relationships/image" Target="../media/image314.png"/><Relationship Id="rId145" Type="http://schemas.openxmlformats.org/officeDocument/2006/relationships/image" Target="../media/image341.png"/><Relationship Id="rId166" Type="http://schemas.openxmlformats.org/officeDocument/2006/relationships/customXml" Target="../ink/ink594.xml"/><Relationship Id="rId187" Type="http://schemas.openxmlformats.org/officeDocument/2006/relationships/image" Target="../media/image362.png"/><Relationship Id="rId331" Type="http://schemas.openxmlformats.org/officeDocument/2006/relationships/image" Target="../media/image434.png"/><Relationship Id="rId352" Type="http://schemas.openxmlformats.org/officeDocument/2006/relationships/customXml" Target="../ink/ink687.xml"/><Relationship Id="rId373" Type="http://schemas.openxmlformats.org/officeDocument/2006/relationships/image" Target="../media/image455.png"/><Relationship Id="rId394" Type="http://schemas.openxmlformats.org/officeDocument/2006/relationships/customXml" Target="../ink/ink708.xml"/><Relationship Id="rId408" Type="http://schemas.openxmlformats.org/officeDocument/2006/relationships/customXml" Target="../ink/ink715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17.xml"/><Relationship Id="rId233" Type="http://schemas.openxmlformats.org/officeDocument/2006/relationships/image" Target="../media/image385.png"/><Relationship Id="rId254" Type="http://schemas.openxmlformats.org/officeDocument/2006/relationships/customXml" Target="../ink/ink638.xml"/><Relationship Id="rId28" Type="http://schemas.openxmlformats.org/officeDocument/2006/relationships/customXml" Target="../ink/ink525.xml"/><Relationship Id="rId49" Type="http://schemas.openxmlformats.org/officeDocument/2006/relationships/image" Target="../media/image293.png"/><Relationship Id="rId114" Type="http://schemas.openxmlformats.org/officeDocument/2006/relationships/customXml" Target="../ink/ink568.xml"/><Relationship Id="rId275" Type="http://schemas.openxmlformats.org/officeDocument/2006/relationships/image" Target="../media/image406.png"/><Relationship Id="rId296" Type="http://schemas.openxmlformats.org/officeDocument/2006/relationships/customXml" Target="../ink/ink659.xml"/><Relationship Id="rId300" Type="http://schemas.openxmlformats.org/officeDocument/2006/relationships/customXml" Target="../ink/ink661.xml"/><Relationship Id="rId60" Type="http://schemas.openxmlformats.org/officeDocument/2006/relationships/customXml" Target="../ink/ink541.xml"/><Relationship Id="rId81" Type="http://schemas.openxmlformats.org/officeDocument/2006/relationships/image" Target="../media/image309.png"/><Relationship Id="rId135" Type="http://schemas.openxmlformats.org/officeDocument/2006/relationships/image" Target="../media/image336.png"/><Relationship Id="rId156" Type="http://schemas.openxmlformats.org/officeDocument/2006/relationships/customXml" Target="../ink/ink589.xml"/><Relationship Id="rId177" Type="http://schemas.openxmlformats.org/officeDocument/2006/relationships/image" Target="../media/image357.png"/><Relationship Id="rId198" Type="http://schemas.openxmlformats.org/officeDocument/2006/relationships/customXml" Target="../ink/ink610.xml"/><Relationship Id="rId321" Type="http://schemas.openxmlformats.org/officeDocument/2006/relationships/image" Target="../media/image429.png"/><Relationship Id="rId342" Type="http://schemas.openxmlformats.org/officeDocument/2006/relationships/customXml" Target="../ink/ink682.xml"/><Relationship Id="rId363" Type="http://schemas.openxmlformats.org/officeDocument/2006/relationships/image" Target="../media/image450.png"/><Relationship Id="rId384" Type="http://schemas.openxmlformats.org/officeDocument/2006/relationships/customXml" Target="../ink/ink703.xml"/><Relationship Id="rId419" Type="http://schemas.openxmlformats.org/officeDocument/2006/relationships/image" Target="../media/image477.png"/><Relationship Id="rId202" Type="http://schemas.openxmlformats.org/officeDocument/2006/relationships/customXml" Target="../ink/ink612.xml"/><Relationship Id="rId223" Type="http://schemas.openxmlformats.org/officeDocument/2006/relationships/image" Target="../media/image380.png"/><Relationship Id="rId244" Type="http://schemas.openxmlformats.org/officeDocument/2006/relationships/customXml" Target="../ink/ink633.xml"/><Relationship Id="rId18" Type="http://schemas.openxmlformats.org/officeDocument/2006/relationships/customXml" Target="../ink/ink520.xml"/><Relationship Id="rId39" Type="http://schemas.openxmlformats.org/officeDocument/2006/relationships/image" Target="../media/image288.png"/><Relationship Id="rId265" Type="http://schemas.openxmlformats.org/officeDocument/2006/relationships/image" Target="../media/image401.png"/><Relationship Id="rId286" Type="http://schemas.openxmlformats.org/officeDocument/2006/relationships/customXml" Target="../ink/ink654.xml"/><Relationship Id="rId50" Type="http://schemas.openxmlformats.org/officeDocument/2006/relationships/customXml" Target="../ink/ink536.xml"/><Relationship Id="rId104" Type="http://schemas.openxmlformats.org/officeDocument/2006/relationships/customXml" Target="../ink/ink563.xml"/><Relationship Id="rId125" Type="http://schemas.openxmlformats.org/officeDocument/2006/relationships/image" Target="../media/image331.png"/><Relationship Id="rId146" Type="http://schemas.openxmlformats.org/officeDocument/2006/relationships/customXml" Target="../ink/ink584.xml"/><Relationship Id="rId167" Type="http://schemas.openxmlformats.org/officeDocument/2006/relationships/image" Target="../media/image352.png"/><Relationship Id="rId188" Type="http://schemas.openxmlformats.org/officeDocument/2006/relationships/customXml" Target="../ink/ink605.xml"/><Relationship Id="rId311" Type="http://schemas.openxmlformats.org/officeDocument/2006/relationships/image" Target="../media/image424.png"/><Relationship Id="rId332" Type="http://schemas.openxmlformats.org/officeDocument/2006/relationships/customXml" Target="../ink/ink677.xml"/><Relationship Id="rId353" Type="http://schemas.openxmlformats.org/officeDocument/2006/relationships/image" Target="../media/image445.png"/><Relationship Id="rId374" Type="http://schemas.openxmlformats.org/officeDocument/2006/relationships/customXml" Target="../ink/ink698.xml"/><Relationship Id="rId395" Type="http://schemas.openxmlformats.org/officeDocument/2006/relationships/image" Target="../media/image466.png"/><Relationship Id="rId409" Type="http://schemas.openxmlformats.org/officeDocument/2006/relationships/image" Target="../media/image472.png"/><Relationship Id="rId71" Type="http://schemas.openxmlformats.org/officeDocument/2006/relationships/image" Target="../media/image304.png"/><Relationship Id="rId92" Type="http://schemas.openxmlformats.org/officeDocument/2006/relationships/customXml" Target="../ink/ink557.xml"/><Relationship Id="rId213" Type="http://schemas.openxmlformats.org/officeDocument/2006/relationships/image" Target="../media/image375.png"/><Relationship Id="rId234" Type="http://schemas.openxmlformats.org/officeDocument/2006/relationships/customXml" Target="../ink/ink628.xml"/><Relationship Id="rId420" Type="http://schemas.openxmlformats.org/officeDocument/2006/relationships/customXml" Target="../ink/ink721.xml"/><Relationship Id="rId2" Type="http://schemas.openxmlformats.org/officeDocument/2006/relationships/image" Target="../media/image130.png"/><Relationship Id="rId29" Type="http://schemas.openxmlformats.org/officeDocument/2006/relationships/image" Target="../media/image283.png"/><Relationship Id="rId255" Type="http://schemas.openxmlformats.org/officeDocument/2006/relationships/image" Target="../media/image396.png"/><Relationship Id="rId276" Type="http://schemas.openxmlformats.org/officeDocument/2006/relationships/customXml" Target="../ink/ink649.xml"/><Relationship Id="rId297" Type="http://schemas.openxmlformats.org/officeDocument/2006/relationships/image" Target="../media/image417.png"/><Relationship Id="rId40" Type="http://schemas.openxmlformats.org/officeDocument/2006/relationships/customXml" Target="../ink/ink531.xml"/><Relationship Id="rId115" Type="http://schemas.openxmlformats.org/officeDocument/2006/relationships/image" Target="../media/image326.png"/><Relationship Id="rId136" Type="http://schemas.openxmlformats.org/officeDocument/2006/relationships/customXml" Target="../ink/ink579.xml"/><Relationship Id="rId157" Type="http://schemas.openxmlformats.org/officeDocument/2006/relationships/image" Target="../media/image347.png"/><Relationship Id="rId178" Type="http://schemas.openxmlformats.org/officeDocument/2006/relationships/customXml" Target="../ink/ink600.xml"/><Relationship Id="rId301" Type="http://schemas.openxmlformats.org/officeDocument/2006/relationships/image" Target="../media/image419.png"/><Relationship Id="rId322" Type="http://schemas.openxmlformats.org/officeDocument/2006/relationships/customXml" Target="../ink/ink672.xml"/><Relationship Id="rId343" Type="http://schemas.openxmlformats.org/officeDocument/2006/relationships/image" Target="../media/image440.png"/><Relationship Id="rId364" Type="http://schemas.openxmlformats.org/officeDocument/2006/relationships/customXml" Target="../ink/ink693.xml"/><Relationship Id="rId61" Type="http://schemas.openxmlformats.org/officeDocument/2006/relationships/image" Target="../media/image299.png"/><Relationship Id="rId82" Type="http://schemas.openxmlformats.org/officeDocument/2006/relationships/customXml" Target="../ink/ink552.xml"/><Relationship Id="rId199" Type="http://schemas.openxmlformats.org/officeDocument/2006/relationships/image" Target="../media/image368.png"/><Relationship Id="rId203" Type="http://schemas.openxmlformats.org/officeDocument/2006/relationships/image" Target="../media/image370.png"/><Relationship Id="rId385" Type="http://schemas.openxmlformats.org/officeDocument/2006/relationships/image" Target="../media/image461.png"/><Relationship Id="rId19" Type="http://schemas.openxmlformats.org/officeDocument/2006/relationships/image" Target="../media/image278.png"/><Relationship Id="rId224" Type="http://schemas.openxmlformats.org/officeDocument/2006/relationships/customXml" Target="../ink/ink623.xml"/><Relationship Id="rId245" Type="http://schemas.openxmlformats.org/officeDocument/2006/relationships/image" Target="../media/image391.png"/><Relationship Id="rId266" Type="http://schemas.openxmlformats.org/officeDocument/2006/relationships/customXml" Target="../ink/ink644.xml"/><Relationship Id="rId287" Type="http://schemas.openxmlformats.org/officeDocument/2006/relationships/image" Target="../media/image412.png"/><Relationship Id="rId410" Type="http://schemas.openxmlformats.org/officeDocument/2006/relationships/customXml" Target="../ink/ink716.xml"/><Relationship Id="rId30" Type="http://schemas.openxmlformats.org/officeDocument/2006/relationships/customXml" Target="../ink/ink526.xml"/><Relationship Id="rId105" Type="http://schemas.openxmlformats.org/officeDocument/2006/relationships/image" Target="../media/image321.png"/><Relationship Id="rId126" Type="http://schemas.openxmlformats.org/officeDocument/2006/relationships/customXml" Target="../ink/ink574.xml"/><Relationship Id="rId147" Type="http://schemas.openxmlformats.org/officeDocument/2006/relationships/image" Target="../media/image342.png"/><Relationship Id="rId168" Type="http://schemas.openxmlformats.org/officeDocument/2006/relationships/customXml" Target="../ink/ink595.xml"/><Relationship Id="rId312" Type="http://schemas.openxmlformats.org/officeDocument/2006/relationships/customXml" Target="../ink/ink667.xml"/><Relationship Id="rId333" Type="http://schemas.openxmlformats.org/officeDocument/2006/relationships/image" Target="../media/image435.png"/><Relationship Id="rId354" Type="http://schemas.openxmlformats.org/officeDocument/2006/relationships/customXml" Target="../ink/ink688.xml"/><Relationship Id="rId51" Type="http://schemas.openxmlformats.org/officeDocument/2006/relationships/image" Target="../media/image294.png"/><Relationship Id="rId72" Type="http://schemas.openxmlformats.org/officeDocument/2006/relationships/customXml" Target="../ink/ink547.xml"/><Relationship Id="rId93" Type="http://schemas.openxmlformats.org/officeDocument/2006/relationships/image" Target="../media/image315.png"/><Relationship Id="rId189" Type="http://schemas.openxmlformats.org/officeDocument/2006/relationships/image" Target="../media/image363.png"/><Relationship Id="rId375" Type="http://schemas.openxmlformats.org/officeDocument/2006/relationships/image" Target="../media/image456.png"/><Relationship Id="rId396" Type="http://schemas.openxmlformats.org/officeDocument/2006/relationships/customXml" Target="../ink/ink709.xml"/><Relationship Id="rId3" Type="http://schemas.openxmlformats.org/officeDocument/2006/relationships/image" Target="../media/image131.png"/><Relationship Id="rId214" Type="http://schemas.openxmlformats.org/officeDocument/2006/relationships/customXml" Target="../ink/ink618.xml"/><Relationship Id="rId235" Type="http://schemas.openxmlformats.org/officeDocument/2006/relationships/image" Target="../media/image386.png"/><Relationship Id="rId256" Type="http://schemas.openxmlformats.org/officeDocument/2006/relationships/customXml" Target="../ink/ink639.xml"/><Relationship Id="rId277" Type="http://schemas.openxmlformats.org/officeDocument/2006/relationships/image" Target="../media/image407.png"/><Relationship Id="rId298" Type="http://schemas.openxmlformats.org/officeDocument/2006/relationships/customXml" Target="../ink/ink660.xml"/><Relationship Id="rId400" Type="http://schemas.openxmlformats.org/officeDocument/2006/relationships/customXml" Target="../ink/ink711.xml"/><Relationship Id="rId421" Type="http://schemas.openxmlformats.org/officeDocument/2006/relationships/image" Target="../media/image478.png"/><Relationship Id="rId116" Type="http://schemas.openxmlformats.org/officeDocument/2006/relationships/customXml" Target="../ink/ink569.xml"/><Relationship Id="rId137" Type="http://schemas.openxmlformats.org/officeDocument/2006/relationships/image" Target="../media/image337.png"/><Relationship Id="rId158" Type="http://schemas.openxmlformats.org/officeDocument/2006/relationships/customXml" Target="../ink/ink590.xml"/><Relationship Id="rId302" Type="http://schemas.openxmlformats.org/officeDocument/2006/relationships/customXml" Target="../ink/ink662.xml"/><Relationship Id="rId323" Type="http://schemas.openxmlformats.org/officeDocument/2006/relationships/image" Target="../media/image430.png"/><Relationship Id="rId344" Type="http://schemas.openxmlformats.org/officeDocument/2006/relationships/customXml" Target="../ink/ink683.xml"/><Relationship Id="rId20" Type="http://schemas.openxmlformats.org/officeDocument/2006/relationships/customXml" Target="../ink/ink521.xml"/><Relationship Id="rId41" Type="http://schemas.openxmlformats.org/officeDocument/2006/relationships/image" Target="../media/image289.png"/><Relationship Id="rId62" Type="http://schemas.openxmlformats.org/officeDocument/2006/relationships/customXml" Target="../ink/ink542.xml"/><Relationship Id="rId83" Type="http://schemas.openxmlformats.org/officeDocument/2006/relationships/image" Target="../media/image310.png"/><Relationship Id="rId179" Type="http://schemas.openxmlformats.org/officeDocument/2006/relationships/image" Target="../media/image358.png"/><Relationship Id="rId365" Type="http://schemas.openxmlformats.org/officeDocument/2006/relationships/image" Target="../media/image451.png"/><Relationship Id="rId386" Type="http://schemas.openxmlformats.org/officeDocument/2006/relationships/customXml" Target="../ink/ink704.xml"/><Relationship Id="rId190" Type="http://schemas.openxmlformats.org/officeDocument/2006/relationships/customXml" Target="../ink/ink606.xml"/><Relationship Id="rId204" Type="http://schemas.openxmlformats.org/officeDocument/2006/relationships/customXml" Target="../ink/ink613.xml"/><Relationship Id="rId225" Type="http://schemas.openxmlformats.org/officeDocument/2006/relationships/image" Target="../media/image381.png"/><Relationship Id="rId246" Type="http://schemas.openxmlformats.org/officeDocument/2006/relationships/customXml" Target="../ink/ink634.xml"/><Relationship Id="rId267" Type="http://schemas.openxmlformats.org/officeDocument/2006/relationships/image" Target="../media/image402.png"/><Relationship Id="rId288" Type="http://schemas.openxmlformats.org/officeDocument/2006/relationships/customXml" Target="../ink/ink655.xml"/><Relationship Id="rId411" Type="http://schemas.openxmlformats.org/officeDocument/2006/relationships/image" Target="../media/image473.png"/><Relationship Id="rId106" Type="http://schemas.openxmlformats.org/officeDocument/2006/relationships/customXml" Target="../ink/ink564.xml"/><Relationship Id="rId127" Type="http://schemas.openxmlformats.org/officeDocument/2006/relationships/image" Target="../media/image332.png"/><Relationship Id="rId313" Type="http://schemas.openxmlformats.org/officeDocument/2006/relationships/image" Target="../media/image425.png"/><Relationship Id="rId10" Type="http://schemas.openxmlformats.org/officeDocument/2006/relationships/customXml" Target="../ink/ink516.xml"/><Relationship Id="rId31" Type="http://schemas.openxmlformats.org/officeDocument/2006/relationships/image" Target="../media/image284.png"/><Relationship Id="rId52" Type="http://schemas.openxmlformats.org/officeDocument/2006/relationships/customXml" Target="../ink/ink537.xml"/><Relationship Id="rId73" Type="http://schemas.openxmlformats.org/officeDocument/2006/relationships/image" Target="../media/image305.png"/><Relationship Id="rId94" Type="http://schemas.openxmlformats.org/officeDocument/2006/relationships/customXml" Target="../ink/ink558.xml"/><Relationship Id="rId148" Type="http://schemas.openxmlformats.org/officeDocument/2006/relationships/customXml" Target="../ink/ink585.xml"/><Relationship Id="rId169" Type="http://schemas.openxmlformats.org/officeDocument/2006/relationships/image" Target="../media/image353.png"/><Relationship Id="rId334" Type="http://schemas.openxmlformats.org/officeDocument/2006/relationships/customXml" Target="../ink/ink678.xml"/><Relationship Id="rId355" Type="http://schemas.openxmlformats.org/officeDocument/2006/relationships/image" Target="../media/image446.png"/><Relationship Id="rId376" Type="http://schemas.openxmlformats.org/officeDocument/2006/relationships/customXml" Target="../ink/ink699.xml"/><Relationship Id="rId397" Type="http://schemas.openxmlformats.org/officeDocument/2006/relationships/image" Target="../media/image467.png"/><Relationship Id="rId4" Type="http://schemas.openxmlformats.org/officeDocument/2006/relationships/customXml" Target="../ink/ink513.xml"/><Relationship Id="rId180" Type="http://schemas.openxmlformats.org/officeDocument/2006/relationships/customXml" Target="../ink/ink601.xml"/><Relationship Id="rId215" Type="http://schemas.openxmlformats.org/officeDocument/2006/relationships/image" Target="../media/image376.png"/><Relationship Id="rId236" Type="http://schemas.openxmlformats.org/officeDocument/2006/relationships/customXml" Target="../ink/ink629.xml"/><Relationship Id="rId257" Type="http://schemas.openxmlformats.org/officeDocument/2006/relationships/image" Target="../media/image397.png"/><Relationship Id="rId278" Type="http://schemas.openxmlformats.org/officeDocument/2006/relationships/customXml" Target="../ink/ink650.xml"/><Relationship Id="rId401" Type="http://schemas.openxmlformats.org/officeDocument/2006/relationships/image" Target="../media/image468.png"/><Relationship Id="rId422" Type="http://schemas.openxmlformats.org/officeDocument/2006/relationships/customXml" Target="../ink/ink722.xml"/><Relationship Id="rId303" Type="http://schemas.openxmlformats.org/officeDocument/2006/relationships/image" Target="../media/image420.png"/><Relationship Id="rId42" Type="http://schemas.openxmlformats.org/officeDocument/2006/relationships/customXml" Target="../ink/ink532.xml"/><Relationship Id="rId84" Type="http://schemas.openxmlformats.org/officeDocument/2006/relationships/customXml" Target="../ink/ink553.xml"/><Relationship Id="rId138" Type="http://schemas.openxmlformats.org/officeDocument/2006/relationships/customXml" Target="../ink/ink580.xml"/><Relationship Id="rId345" Type="http://schemas.openxmlformats.org/officeDocument/2006/relationships/image" Target="../media/image441.png"/><Relationship Id="rId387" Type="http://schemas.openxmlformats.org/officeDocument/2006/relationships/image" Target="../media/image462.png"/><Relationship Id="rId191" Type="http://schemas.openxmlformats.org/officeDocument/2006/relationships/image" Target="../media/image364.png"/><Relationship Id="rId205" Type="http://schemas.openxmlformats.org/officeDocument/2006/relationships/image" Target="../media/image371.png"/><Relationship Id="rId247" Type="http://schemas.openxmlformats.org/officeDocument/2006/relationships/image" Target="../media/image392.png"/><Relationship Id="rId412" Type="http://schemas.openxmlformats.org/officeDocument/2006/relationships/customXml" Target="../ink/ink717.xml"/><Relationship Id="rId107" Type="http://schemas.openxmlformats.org/officeDocument/2006/relationships/image" Target="../media/image322.png"/><Relationship Id="rId289" Type="http://schemas.openxmlformats.org/officeDocument/2006/relationships/image" Target="../media/image413.png"/><Relationship Id="rId11" Type="http://schemas.openxmlformats.org/officeDocument/2006/relationships/image" Target="../media/image274.png"/><Relationship Id="rId53" Type="http://schemas.openxmlformats.org/officeDocument/2006/relationships/image" Target="../media/image295.png"/><Relationship Id="rId149" Type="http://schemas.openxmlformats.org/officeDocument/2006/relationships/image" Target="../media/image343.png"/><Relationship Id="rId314" Type="http://schemas.openxmlformats.org/officeDocument/2006/relationships/customXml" Target="../ink/ink668.xml"/><Relationship Id="rId356" Type="http://schemas.openxmlformats.org/officeDocument/2006/relationships/customXml" Target="../ink/ink689.xml"/><Relationship Id="rId398" Type="http://schemas.openxmlformats.org/officeDocument/2006/relationships/customXml" Target="../ink/ink710.xml"/><Relationship Id="rId95" Type="http://schemas.openxmlformats.org/officeDocument/2006/relationships/image" Target="../media/image316.png"/><Relationship Id="rId160" Type="http://schemas.openxmlformats.org/officeDocument/2006/relationships/customXml" Target="../ink/ink591.xml"/><Relationship Id="rId216" Type="http://schemas.openxmlformats.org/officeDocument/2006/relationships/customXml" Target="../ink/ink619.xml"/><Relationship Id="rId423" Type="http://schemas.openxmlformats.org/officeDocument/2006/relationships/image" Target="../media/image479.png"/><Relationship Id="rId258" Type="http://schemas.openxmlformats.org/officeDocument/2006/relationships/customXml" Target="../ink/ink640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7.png"/><Relationship Id="rId299" Type="http://schemas.openxmlformats.org/officeDocument/2006/relationships/image" Target="../media/image439.png"/><Relationship Id="rId21" Type="http://schemas.openxmlformats.org/officeDocument/2006/relationships/image" Target="../media/image279.png"/><Relationship Id="rId63" Type="http://schemas.openxmlformats.org/officeDocument/2006/relationships/image" Target="../media/image300.png"/><Relationship Id="rId159" Type="http://schemas.openxmlformats.org/officeDocument/2006/relationships/image" Target="../media/image348.png"/><Relationship Id="rId324" Type="http://schemas.openxmlformats.org/officeDocument/2006/relationships/customXml" Target="../ink/ink883.xml"/><Relationship Id="rId366" Type="http://schemas.openxmlformats.org/officeDocument/2006/relationships/customXml" Target="../ink/ink904.xml"/><Relationship Id="rId170" Type="http://schemas.openxmlformats.org/officeDocument/2006/relationships/customXml" Target="../ink/ink806.xml"/><Relationship Id="rId226" Type="http://schemas.openxmlformats.org/officeDocument/2006/relationships/customXml" Target="../ink/ink834.xml"/><Relationship Id="rId433" Type="http://schemas.openxmlformats.org/officeDocument/2006/relationships/image" Target="../media/image488.png"/><Relationship Id="rId268" Type="http://schemas.openxmlformats.org/officeDocument/2006/relationships/customXml" Target="../ink/ink855.xml"/><Relationship Id="rId32" Type="http://schemas.openxmlformats.org/officeDocument/2006/relationships/customXml" Target="../ink/ink737.xml"/><Relationship Id="rId74" Type="http://schemas.openxmlformats.org/officeDocument/2006/relationships/customXml" Target="../ink/ink758.xml"/><Relationship Id="rId128" Type="http://schemas.openxmlformats.org/officeDocument/2006/relationships/customXml" Target="../ink/ink785.xml"/><Relationship Id="rId335" Type="http://schemas.openxmlformats.org/officeDocument/2006/relationships/image" Target="../media/image457.png"/><Relationship Id="rId377" Type="http://schemas.openxmlformats.org/officeDocument/2006/relationships/image" Target="../media/image477.png"/><Relationship Id="rId5" Type="http://schemas.openxmlformats.org/officeDocument/2006/relationships/image" Target="../media/image271.png"/><Relationship Id="rId181" Type="http://schemas.openxmlformats.org/officeDocument/2006/relationships/image" Target="../media/image359.png"/><Relationship Id="rId237" Type="http://schemas.openxmlformats.org/officeDocument/2006/relationships/image" Target="../media/image387.png"/><Relationship Id="rId402" Type="http://schemas.openxmlformats.org/officeDocument/2006/relationships/customXml" Target="../ink/ink922.xml"/><Relationship Id="rId279" Type="http://schemas.openxmlformats.org/officeDocument/2006/relationships/image" Target="../media/image429.png"/><Relationship Id="rId43" Type="http://schemas.openxmlformats.org/officeDocument/2006/relationships/image" Target="../media/image290.png"/><Relationship Id="rId139" Type="http://schemas.openxmlformats.org/officeDocument/2006/relationships/image" Target="../media/image338.png"/><Relationship Id="rId290" Type="http://schemas.openxmlformats.org/officeDocument/2006/relationships/customXml" Target="../ink/ink866.xml"/><Relationship Id="rId304" Type="http://schemas.openxmlformats.org/officeDocument/2006/relationships/customXml" Target="../ink/ink873.xml"/><Relationship Id="rId346" Type="http://schemas.openxmlformats.org/officeDocument/2006/relationships/customXml" Target="../ink/ink894.xml"/><Relationship Id="rId388" Type="http://schemas.openxmlformats.org/officeDocument/2006/relationships/customXml" Target="../ink/ink915.xml"/><Relationship Id="rId85" Type="http://schemas.openxmlformats.org/officeDocument/2006/relationships/image" Target="../media/image311.png"/><Relationship Id="rId150" Type="http://schemas.openxmlformats.org/officeDocument/2006/relationships/customXml" Target="../ink/ink796.xml"/><Relationship Id="rId192" Type="http://schemas.openxmlformats.org/officeDocument/2006/relationships/customXml" Target="../ink/ink817.xml"/><Relationship Id="rId206" Type="http://schemas.openxmlformats.org/officeDocument/2006/relationships/customXml" Target="../ink/ink824.xml"/><Relationship Id="rId413" Type="http://schemas.openxmlformats.org/officeDocument/2006/relationships/image" Target="../media/image417.png"/><Relationship Id="rId248" Type="http://schemas.openxmlformats.org/officeDocument/2006/relationships/customXml" Target="../ink/ink845.xml"/><Relationship Id="rId269" Type="http://schemas.openxmlformats.org/officeDocument/2006/relationships/image" Target="../media/image424.png"/><Relationship Id="rId434" Type="http://schemas.openxmlformats.org/officeDocument/2006/relationships/customXml" Target="../ink/ink938.xml"/><Relationship Id="rId12" Type="http://schemas.openxmlformats.org/officeDocument/2006/relationships/customXml" Target="../ink/ink727.xml"/><Relationship Id="rId33" Type="http://schemas.openxmlformats.org/officeDocument/2006/relationships/image" Target="../media/image285.png"/><Relationship Id="rId108" Type="http://schemas.openxmlformats.org/officeDocument/2006/relationships/customXml" Target="../ink/ink775.xml"/><Relationship Id="rId129" Type="http://schemas.openxmlformats.org/officeDocument/2006/relationships/image" Target="../media/image333.png"/><Relationship Id="rId280" Type="http://schemas.openxmlformats.org/officeDocument/2006/relationships/customXml" Target="../ink/ink861.xml"/><Relationship Id="rId315" Type="http://schemas.openxmlformats.org/officeDocument/2006/relationships/image" Target="../media/image447.png"/><Relationship Id="rId336" Type="http://schemas.openxmlformats.org/officeDocument/2006/relationships/customXml" Target="../ink/ink889.xml"/><Relationship Id="rId357" Type="http://schemas.openxmlformats.org/officeDocument/2006/relationships/image" Target="../media/image8.png"/><Relationship Id="rId54" Type="http://schemas.openxmlformats.org/officeDocument/2006/relationships/customXml" Target="../ink/ink748.xml"/><Relationship Id="rId75" Type="http://schemas.openxmlformats.org/officeDocument/2006/relationships/image" Target="../media/image306.png"/><Relationship Id="rId96" Type="http://schemas.openxmlformats.org/officeDocument/2006/relationships/customXml" Target="../ink/ink769.xml"/><Relationship Id="rId140" Type="http://schemas.openxmlformats.org/officeDocument/2006/relationships/customXml" Target="../ink/ink791.xml"/><Relationship Id="rId161" Type="http://schemas.openxmlformats.org/officeDocument/2006/relationships/image" Target="../media/image349.png"/><Relationship Id="rId182" Type="http://schemas.openxmlformats.org/officeDocument/2006/relationships/customXml" Target="../ink/ink812.xml"/><Relationship Id="rId217" Type="http://schemas.openxmlformats.org/officeDocument/2006/relationships/image" Target="../media/image377.png"/><Relationship Id="rId378" Type="http://schemas.openxmlformats.org/officeDocument/2006/relationships/customXml" Target="../ink/ink910.xml"/><Relationship Id="rId399" Type="http://schemas.openxmlformats.org/officeDocument/2006/relationships/image" Target="../media/image410.png"/><Relationship Id="rId403" Type="http://schemas.openxmlformats.org/officeDocument/2006/relationships/image" Target="../media/image412.png"/><Relationship Id="rId6" Type="http://schemas.openxmlformats.org/officeDocument/2006/relationships/customXml" Target="../ink/ink724.xml"/><Relationship Id="rId238" Type="http://schemas.openxmlformats.org/officeDocument/2006/relationships/customXml" Target="../ink/ink840.xml"/><Relationship Id="rId259" Type="http://schemas.openxmlformats.org/officeDocument/2006/relationships/image" Target="../media/image419.png"/><Relationship Id="rId424" Type="http://schemas.openxmlformats.org/officeDocument/2006/relationships/customXml" Target="../ink/ink933.xml"/><Relationship Id="rId23" Type="http://schemas.openxmlformats.org/officeDocument/2006/relationships/image" Target="../media/image280.png"/><Relationship Id="rId119" Type="http://schemas.openxmlformats.org/officeDocument/2006/relationships/image" Target="../media/image328.png"/><Relationship Id="rId270" Type="http://schemas.openxmlformats.org/officeDocument/2006/relationships/customXml" Target="../ink/ink856.xml"/><Relationship Id="rId291" Type="http://schemas.openxmlformats.org/officeDocument/2006/relationships/image" Target="../media/image435.png"/><Relationship Id="rId305" Type="http://schemas.openxmlformats.org/officeDocument/2006/relationships/image" Target="../media/image442.png"/><Relationship Id="rId326" Type="http://schemas.openxmlformats.org/officeDocument/2006/relationships/customXml" Target="../ink/ink884.xml"/><Relationship Id="rId347" Type="http://schemas.openxmlformats.org/officeDocument/2006/relationships/image" Target="../media/image463.png"/><Relationship Id="rId44" Type="http://schemas.openxmlformats.org/officeDocument/2006/relationships/customXml" Target="../ink/ink743.xml"/><Relationship Id="rId65" Type="http://schemas.openxmlformats.org/officeDocument/2006/relationships/image" Target="../media/image301.png"/><Relationship Id="rId86" Type="http://schemas.openxmlformats.org/officeDocument/2006/relationships/customXml" Target="../ink/ink764.xml"/><Relationship Id="rId130" Type="http://schemas.openxmlformats.org/officeDocument/2006/relationships/customXml" Target="../ink/ink786.xml"/><Relationship Id="rId151" Type="http://schemas.openxmlformats.org/officeDocument/2006/relationships/image" Target="../media/image344.png"/><Relationship Id="rId368" Type="http://schemas.openxmlformats.org/officeDocument/2006/relationships/customXml" Target="../ink/ink905.xml"/><Relationship Id="rId389" Type="http://schemas.openxmlformats.org/officeDocument/2006/relationships/image" Target="../media/image405.png"/><Relationship Id="rId172" Type="http://schemas.openxmlformats.org/officeDocument/2006/relationships/customXml" Target="../ink/ink807.xml"/><Relationship Id="rId193" Type="http://schemas.openxmlformats.org/officeDocument/2006/relationships/image" Target="../media/image365.png"/><Relationship Id="rId207" Type="http://schemas.openxmlformats.org/officeDocument/2006/relationships/image" Target="../media/image372.png"/><Relationship Id="rId228" Type="http://schemas.openxmlformats.org/officeDocument/2006/relationships/customXml" Target="../ink/ink835.xml"/><Relationship Id="rId249" Type="http://schemas.openxmlformats.org/officeDocument/2006/relationships/image" Target="../media/image394.png"/><Relationship Id="rId414" Type="http://schemas.openxmlformats.org/officeDocument/2006/relationships/customXml" Target="../ink/ink928.xml"/><Relationship Id="rId435" Type="http://schemas.openxmlformats.org/officeDocument/2006/relationships/image" Target="../media/image489.png"/><Relationship Id="rId13" Type="http://schemas.openxmlformats.org/officeDocument/2006/relationships/image" Target="../media/image275.png"/><Relationship Id="rId109" Type="http://schemas.openxmlformats.org/officeDocument/2006/relationships/image" Target="../media/image323.png"/><Relationship Id="rId260" Type="http://schemas.openxmlformats.org/officeDocument/2006/relationships/customXml" Target="../ink/ink851.xml"/><Relationship Id="rId281" Type="http://schemas.openxmlformats.org/officeDocument/2006/relationships/image" Target="../media/image430.png"/><Relationship Id="rId316" Type="http://schemas.openxmlformats.org/officeDocument/2006/relationships/customXml" Target="../ink/ink879.xml"/><Relationship Id="rId337" Type="http://schemas.openxmlformats.org/officeDocument/2006/relationships/image" Target="../media/image458.png"/><Relationship Id="rId34" Type="http://schemas.openxmlformats.org/officeDocument/2006/relationships/customXml" Target="../ink/ink738.xml"/><Relationship Id="rId55" Type="http://schemas.openxmlformats.org/officeDocument/2006/relationships/image" Target="../media/image296.png"/><Relationship Id="rId76" Type="http://schemas.openxmlformats.org/officeDocument/2006/relationships/customXml" Target="../ink/ink759.xml"/><Relationship Id="rId97" Type="http://schemas.openxmlformats.org/officeDocument/2006/relationships/image" Target="../media/image317.png"/><Relationship Id="rId120" Type="http://schemas.openxmlformats.org/officeDocument/2006/relationships/customXml" Target="../ink/ink781.xml"/><Relationship Id="rId141" Type="http://schemas.openxmlformats.org/officeDocument/2006/relationships/image" Target="../media/image339.png"/><Relationship Id="rId358" Type="http://schemas.openxmlformats.org/officeDocument/2006/relationships/customXml" Target="../ink/ink900.xml"/><Relationship Id="rId379" Type="http://schemas.openxmlformats.org/officeDocument/2006/relationships/image" Target="../media/image478.png"/><Relationship Id="rId7" Type="http://schemas.openxmlformats.org/officeDocument/2006/relationships/image" Target="../media/image272.png"/><Relationship Id="rId162" Type="http://schemas.openxmlformats.org/officeDocument/2006/relationships/customXml" Target="../ink/ink802.xml"/><Relationship Id="rId183" Type="http://schemas.openxmlformats.org/officeDocument/2006/relationships/image" Target="../media/image360.png"/><Relationship Id="rId218" Type="http://schemas.openxmlformats.org/officeDocument/2006/relationships/customXml" Target="../ink/ink830.xml"/><Relationship Id="rId239" Type="http://schemas.openxmlformats.org/officeDocument/2006/relationships/image" Target="../media/image388.png"/><Relationship Id="rId390" Type="http://schemas.openxmlformats.org/officeDocument/2006/relationships/customXml" Target="../ink/ink916.xml"/><Relationship Id="rId404" Type="http://schemas.openxmlformats.org/officeDocument/2006/relationships/customXml" Target="../ink/ink923.xml"/><Relationship Id="rId425" Type="http://schemas.openxmlformats.org/officeDocument/2006/relationships/image" Target="../media/image484.png"/><Relationship Id="rId250" Type="http://schemas.openxmlformats.org/officeDocument/2006/relationships/customXml" Target="../ink/ink846.xml"/><Relationship Id="rId271" Type="http://schemas.openxmlformats.org/officeDocument/2006/relationships/image" Target="../media/image425.png"/><Relationship Id="rId292" Type="http://schemas.openxmlformats.org/officeDocument/2006/relationships/customXml" Target="../ink/ink867.xml"/><Relationship Id="rId306" Type="http://schemas.openxmlformats.org/officeDocument/2006/relationships/customXml" Target="../ink/ink874.xml"/><Relationship Id="rId24" Type="http://schemas.openxmlformats.org/officeDocument/2006/relationships/customXml" Target="../ink/ink733.xml"/><Relationship Id="rId45" Type="http://schemas.openxmlformats.org/officeDocument/2006/relationships/image" Target="../media/image291.png"/><Relationship Id="rId66" Type="http://schemas.openxmlformats.org/officeDocument/2006/relationships/customXml" Target="../ink/ink754.xml"/><Relationship Id="rId87" Type="http://schemas.openxmlformats.org/officeDocument/2006/relationships/image" Target="../media/image312.png"/><Relationship Id="rId110" Type="http://schemas.openxmlformats.org/officeDocument/2006/relationships/customXml" Target="../ink/ink776.xml"/><Relationship Id="rId131" Type="http://schemas.openxmlformats.org/officeDocument/2006/relationships/image" Target="../media/image334.png"/><Relationship Id="rId327" Type="http://schemas.openxmlformats.org/officeDocument/2006/relationships/image" Target="../media/image453.png"/><Relationship Id="rId348" Type="http://schemas.openxmlformats.org/officeDocument/2006/relationships/customXml" Target="../ink/ink895.xml"/><Relationship Id="rId369" Type="http://schemas.openxmlformats.org/officeDocument/2006/relationships/image" Target="../media/image473.png"/><Relationship Id="rId152" Type="http://schemas.openxmlformats.org/officeDocument/2006/relationships/customXml" Target="../ink/ink797.xml"/><Relationship Id="rId173" Type="http://schemas.openxmlformats.org/officeDocument/2006/relationships/image" Target="../media/image355.png"/><Relationship Id="rId194" Type="http://schemas.openxmlformats.org/officeDocument/2006/relationships/customXml" Target="../ink/ink818.xml"/><Relationship Id="rId208" Type="http://schemas.openxmlformats.org/officeDocument/2006/relationships/customXml" Target="../ink/ink825.xml"/><Relationship Id="rId229" Type="http://schemas.openxmlformats.org/officeDocument/2006/relationships/image" Target="../media/image383.png"/><Relationship Id="rId380" Type="http://schemas.openxmlformats.org/officeDocument/2006/relationships/customXml" Target="../ink/ink911.xml"/><Relationship Id="rId415" Type="http://schemas.openxmlformats.org/officeDocument/2006/relationships/image" Target="../media/image418.png"/><Relationship Id="rId240" Type="http://schemas.openxmlformats.org/officeDocument/2006/relationships/customXml" Target="../ink/ink841.xml"/><Relationship Id="rId261" Type="http://schemas.openxmlformats.org/officeDocument/2006/relationships/image" Target="../media/image420.png"/><Relationship Id="rId14" Type="http://schemas.openxmlformats.org/officeDocument/2006/relationships/customXml" Target="../ink/ink728.xml"/><Relationship Id="rId35" Type="http://schemas.openxmlformats.org/officeDocument/2006/relationships/image" Target="../media/image286.png"/><Relationship Id="rId56" Type="http://schemas.openxmlformats.org/officeDocument/2006/relationships/customXml" Target="../ink/ink749.xml"/><Relationship Id="rId77" Type="http://schemas.openxmlformats.org/officeDocument/2006/relationships/image" Target="../media/image307.png"/><Relationship Id="rId100" Type="http://schemas.openxmlformats.org/officeDocument/2006/relationships/customXml" Target="../ink/ink771.xml"/><Relationship Id="rId282" Type="http://schemas.openxmlformats.org/officeDocument/2006/relationships/customXml" Target="../ink/ink862.xml"/><Relationship Id="rId317" Type="http://schemas.openxmlformats.org/officeDocument/2006/relationships/image" Target="../media/image448.png"/><Relationship Id="rId338" Type="http://schemas.openxmlformats.org/officeDocument/2006/relationships/customXml" Target="../ink/ink890.xml"/><Relationship Id="rId359" Type="http://schemas.openxmlformats.org/officeDocument/2006/relationships/image" Target="../media/image468.png"/><Relationship Id="rId8" Type="http://schemas.openxmlformats.org/officeDocument/2006/relationships/customXml" Target="../ink/ink725.xml"/><Relationship Id="rId98" Type="http://schemas.openxmlformats.org/officeDocument/2006/relationships/customXml" Target="../ink/ink770.xml"/><Relationship Id="rId121" Type="http://schemas.openxmlformats.org/officeDocument/2006/relationships/image" Target="../media/image329.png"/><Relationship Id="rId142" Type="http://schemas.openxmlformats.org/officeDocument/2006/relationships/customXml" Target="../ink/ink792.xml"/><Relationship Id="rId163" Type="http://schemas.openxmlformats.org/officeDocument/2006/relationships/image" Target="../media/image350.png"/><Relationship Id="rId184" Type="http://schemas.openxmlformats.org/officeDocument/2006/relationships/customXml" Target="../ink/ink813.xml"/><Relationship Id="rId219" Type="http://schemas.openxmlformats.org/officeDocument/2006/relationships/image" Target="../media/image378.png"/><Relationship Id="rId370" Type="http://schemas.openxmlformats.org/officeDocument/2006/relationships/customXml" Target="../ink/ink906.xml"/><Relationship Id="rId391" Type="http://schemas.openxmlformats.org/officeDocument/2006/relationships/image" Target="../media/image406.png"/><Relationship Id="rId405" Type="http://schemas.openxmlformats.org/officeDocument/2006/relationships/image" Target="../media/image413.png"/><Relationship Id="rId426" Type="http://schemas.openxmlformats.org/officeDocument/2006/relationships/customXml" Target="../ink/ink934.xml"/><Relationship Id="rId230" Type="http://schemas.openxmlformats.org/officeDocument/2006/relationships/customXml" Target="../ink/ink836.xml"/><Relationship Id="rId251" Type="http://schemas.openxmlformats.org/officeDocument/2006/relationships/image" Target="../media/image396.png"/><Relationship Id="rId25" Type="http://schemas.openxmlformats.org/officeDocument/2006/relationships/image" Target="../media/image281.png"/><Relationship Id="rId46" Type="http://schemas.openxmlformats.org/officeDocument/2006/relationships/customXml" Target="../ink/ink744.xml"/><Relationship Id="rId67" Type="http://schemas.openxmlformats.org/officeDocument/2006/relationships/image" Target="../media/image302.png"/><Relationship Id="rId272" Type="http://schemas.openxmlformats.org/officeDocument/2006/relationships/customXml" Target="../ink/ink857.xml"/><Relationship Id="rId293" Type="http://schemas.openxmlformats.org/officeDocument/2006/relationships/image" Target="../media/image436.png"/><Relationship Id="rId307" Type="http://schemas.openxmlformats.org/officeDocument/2006/relationships/image" Target="../media/image443.png"/><Relationship Id="rId328" Type="http://schemas.openxmlformats.org/officeDocument/2006/relationships/customXml" Target="../ink/ink885.xml"/><Relationship Id="rId349" Type="http://schemas.openxmlformats.org/officeDocument/2006/relationships/image" Target="../media/image464.png"/><Relationship Id="rId88" Type="http://schemas.openxmlformats.org/officeDocument/2006/relationships/customXml" Target="../ink/ink765.xml"/><Relationship Id="rId111" Type="http://schemas.openxmlformats.org/officeDocument/2006/relationships/image" Target="../media/image324.png"/><Relationship Id="rId132" Type="http://schemas.openxmlformats.org/officeDocument/2006/relationships/customXml" Target="../ink/ink787.xml"/><Relationship Id="rId153" Type="http://schemas.openxmlformats.org/officeDocument/2006/relationships/image" Target="../media/image345.png"/><Relationship Id="rId174" Type="http://schemas.openxmlformats.org/officeDocument/2006/relationships/customXml" Target="../ink/ink808.xml"/><Relationship Id="rId195" Type="http://schemas.openxmlformats.org/officeDocument/2006/relationships/image" Target="../media/image366.png"/><Relationship Id="rId209" Type="http://schemas.openxmlformats.org/officeDocument/2006/relationships/image" Target="../media/image373.png"/><Relationship Id="rId360" Type="http://schemas.openxmlformats.org/officeDocument/2006/relationships/customXml" Target="../ink/ink901.xml"/><Relationship Id="rId381" Type="http://schemas.openxmlformats.org/officeDocument/2006/relationships/image" Target="../media/image479.png"/><Relationship Id="rId416" Type="http://schemas.openxmlformats.org/officeDocument/2006/relationships/customXml" Target="../ink/ink929.xml"/><Relationship Id="rId220" Type="http://schemas.openxmlformats.org/officeDocument/2006/relationships/customXml" Target="../ink/ink831.xml"/><Relationship Id="rId241" Type="http://schemas.openxmlformats.org/officeDocument/2006/relationships/image" Target="../media/image389.png"/><Relationship Id="rId15" Type="http://schemas.openxmlformats.org/officeDocument/2006/relationships/image" Target="../media/image276.png"/><Relationship Id="rId36" Type="http://schemas.openxmlformats.org/officeDocument/2006/relationships/customXml" Target="../ink/ink739.xml"/><Relationship Id="rId57" Type="http://schemas.openxmlformats.org/officeDocument/2006/relationships/image" Target="../media/image297.png"/><Relationship Id="rId262" Type="http://schemas.openxmlformats.org/officeDocument/2006/relationships/customXml" Target="../ink/ink852.xml"/><Relationship Id="rId283" Type="http://schemas.openxmlformats.org/officeDocument/2006/relationships/image" Target="../media/image431.png"/><Relationship Id="rId318" Type="http://schemas.openxmlformats.org/officeDocument/2006/relationships/customXml" Target="../ink/ink880.xml"/><Relationship Id="rId339" Type="http://schemas.openxmlformats.org/officeDocument/2006/relationships/image" Target="../media/image459.png"/><Relationship Id="rId78" Type="http://schemas.openxmlformats.org/officeDocument/2006/relationships/customXml" Target="../ink/ink760.xml"/><Relationship Id="rId99" Type="http://schemas.openxmlformats.org/officeDocument/2006/relationships/image" Target="../media/image318.png"/><Relationship Id="rId101" Type="http://schemas.openxmlformats.org/officeDocument/2006/relationships/image" Target="../media/image319.png"/><Relationship Id="rId122" Type="http://schemas.openxmlformats.org/officeDocument/2006/relationships/customXml" Target="../ink/ink782.xml"/><Relationship Id="rId143" Type="http://schemas.openxmlformats.org/officeDocument/2006/relationships/image" Target="../media/image340.png"/><Relationship Id="rId164" Type="http://schemas.openxmlformats.org/officeDocument/2006/relationships/customXml" Target="../ink/ink803.xml"/><Relationship Id="rId185" Type="http://schemas.openxmlformats.org/officeDocument/2006/relationships/image" Target="../media/image361.png"/><Relationship Id="rId350" Type="http://schemas.openxmlformats.org/officeDocument/2006/relationships/customXml" Target="../ink/ink896.xml"/><Relationship Id="rId371" Type="http://schemas.openxmlformats.org/officeDocument/2006/relationships/image" Target="../media/image474.png"/><Relationship Id="rId406" Type="http://schemas.openxmlformats.org/officeDocument/2006/relationships/customXml" Target="../ink/ink924.xml"/><Relationship Id="rId9" Type="http://schemas.openxmlformats.org/officeDocument/2006/relationships/image" Target="../media/image273.png"/><Relationship Id="rId210" Type="http://schemas.openxmlformats.org/officeDocument/2006/relationships/customXml" Target="../ink/ink826.xml"/><Relationship Id="rId392" Type="http://schemas.openxmlformats.org/officeDocument/2006/relationships/customXml" Target="../ink/ink917.xml"/><Relationship Id="rId427" Type="http://schemas.openxmlformats.org/officeDocument/2006/relationships/image" Target="../media/image485.png"/><Relationship Id="rId26" Type="http://schemas.openxmlformats.org/officeDocument/2006/relationships/customXml" Target="../ink/ink734.xml"/><Relationship Id="rId231" Type="http://schemas.openxmlformats.org/officeDocument/2006/relationships/image" Target="../media/image384.png"/><Relationship Id="rId252" Type="http://schemas.openxmlformats.org/officeDocument/2006/relationships/customXml" Target="../ink/ink847.xml"/><Relationship Id="rId273" Type="http://schemas.openxmlformats.org/officeDocument/2006/relationships/image" Target="../media/image426.png"/><Relationship Id="rId294" Type="http://schemas.openxmlformats.org/officeDocument/2006/relationships/customXml" Target="../ink/ink868.xml"/><Relationship Id="rId308" Type="http://schemas.openxmlformats.org/officeDocument/2006/relationships/customXml" Target="../ink/ink875.xml"/><Relationship Id="rId329" Type="http://schemas.openxmlformats.org/officeDocument/2006/relationships/image" Target="../media/image454.png"/><Relationship Id="rId47" Type="http://schemas.openxmlformats.org/officeDocument/2006/relationships/image" Target="../media/image292.png"/><Relationship Id="rId68" Type="http://schemas.openxmlformats.org/officeDocument/2006/relationships/customXml" Target="../ink/ink755.xml"/><Relationship Id="rId89" Type="http://schemas.openxmlformats.org/officeDocument/2006/relationships/image" Target="../media/image313.png"/><Relationship Id="rId112" Type="http://schemas.openxmlformats.org/officeDocument/2006/relationships/customXml" Target="../ink/ink777.xml"/><Relationship Id="rId133" Type="http://schemas.openxmlformats.org/officeDocument/2006/relationships/image" Target="../media/image335.png"/><Relationship Id="rId154" Type="http://schemas.openxmlformats.org/officeDocument/2006/relationships/customXml" Target="../ink/ink798.xml"/><Relationship Id="rId175" Type="http://schemas.openxmlformats.org/officeDocument/2006/relationships/image" Target="../media/image356.png"/><Relationship Id="rId340" Type="http://schemas.openxmlformats.org/officeDocument/2006/relationships/customXml" Target="../ink/ink891.xml"/><Relationship Id="rId361" Type="http://schemas.openxmlformats.org/officeDocument/2006/relationships/image" Target="../media/image469.png"/><Relationship Id="rId196" Type="http://schemas.openxmlformats.org/officeDocument/2006/relationships/customXml" Target="../ink/ink819.xml"/><Relationship Id="rId200" Type="http://schemas.openxmlformats.org/officeDocument/2006/relationships/customXml" Target="../ink/ink821.xml"/><Relationship Id="rId382" Type="http://schemas.openxmlformats.org/officeDocument/2006/relationships/customXml" Target="../ink/ink912.xml"/><Relationship Id="rId417" Type="http://schemas.openxmlformats.org/officeDocument/2006/relationships/image" Target="../media/image480.png"/><Relationship Id="rId16" Type="http://schemas.openxmlformats.org/officeDocument/2006/relationships/customXml" Target="../ink/ink729.xml"/><Relationship Id="rId221" Type="http://schemas.openxmlformats.org/officeDocument/2006/relationships/image" Target="../media/image379.png"/><Relationship Id="rId242" Type="http://schemas.openxmlformats.org/officeDocument/2006/relationships/customXml" Target="../ink/ink842.xml"/><Relationship Id="rId263" Type="http://schemas.openxmlformats.org/officeDocument/2006/relationships/image" Target="../media/image421.png"/><Relationship Id="rId284" Type="http://schemas.openxmlformats.org/officeDocument/2006/relationships/customXml" Target="../ink/ink863.xml"/><Relationship Id="rId319" Type="http://schemas.openxmlformats.org/officeDocument/2006/relationships/image" Target="../media/image449.png"/><Relationship Id="rId37" Type="http://schemas.openxmlformats.org/officeDocument/2006/relationships/image" Target="../media/image287.png"/><Relationship Id="rId58" Type="http://schemas.openxmlformats.org/officeDocument/2006/relationships/customXml" Target="../ink/ink750.xml"/><Relationship Id="rId79" Type="http://schemas.openxmlformats.org/officeDocument/2006/relationships/image" Target="../media/image308.png"/><Relationship Id="rId102" Type="http://schemas.openxmlformats.org/officeDocument/2006/relationships/customXml" Target="../ink/ink772.xml"/><Relationship Id="rId123" Type="http://schemas.openxmlformats.org/officeDocument/2006/relationships/image" Target="../media/image330.png"/><Relationship Id="rId144" Type="http://schemas.openxmlformats.org/officeDocument/2006/relationships/customXml" Target="../ink/ink793.xml"/><Relationship Id="rId330" Type="http://schemas.openxmlformats.org/officeDocument/2006/relationships/customXml" Target="../ink/ink886.xml"/><Relationship Id="rId90" Type="http://schemas.openxmlformats.org/officeDocument/2006/relationships/customXml" Target="../ink/ink766.xml"/><Relationship Id="rId165" Type="http://schemas.openxmlformats.org/officeDocument/2006/relationships/image" Target="../media/image351.png"/><Relationship Id="rId186" Type="http://schemas.openxmlformats.org/officeDocument/2006/relationships/customXml" Target="../ink/ink814.xml"/><Relationship Id="rId351" Type="http://schemas.openxmlformats.org/officeDocument/2006/relationships/image" Target="../media/image465.png"/><Relationship Id="rId372" Type="http://schemas.openxmlformats.org/officeDocument/2006/relationships/customXml" Target="../ink/ink907.xml"/><Relationship Id="rId393" Type="http://schemas.openxmlformats.org/officeDocument/2006/relationships/image" Target="../media/image407.png"/><Relationship Id="rId407" Type="http://schemas.openxmlformats.org/officeDocument/2006/relationships/image" Target="../media/image414.png"/><Relationship Id="rId428" Type="http://schemas.openxmlformats.org/officeDocument/2006/relationships/customXml" Target="../ink/ink935.xml"/><Relationship Id="rId211" Type="http://schemas.openxmlformats.org/officeDocument/2006/relationships/image" Target="../media/image374.png"/><Relationship Id="rId232" Type="http://schemas.openxmlformats.org/officeDocument/2006/relationships/customXml" Target="../ink/ink837.xml"/><Relationship Id="rId253" Type="http://schemas.openxmlformats.org/officeDocument/2006/relationships/image" Target="../media/image397.png"/><Relationship Id="rId274" Type="http://schemas.openxmlformats.org/officeDocument/2006/relationships/customXml" Target="../ink/ink858.xml"/><Relationship Id="rId295" Type="http://schemas.openxmlformats.org/officeDocument/2006/relationships/image" Target="../media/image437.png"/><Relationship Id="rId309" Type="http://schemas.openxmlformats.org/officeDocument/2006/relationships/image" Target="../media/image444.png"/><Relationship Id="rId27" Type="http://schemas.openxmlformats.org/officeDocument/2006/relationships/image" Target="../media/image282.png"/><Relationship Id="rId48" Type="http://schemas.openxmlformats.org/officeDocument/2006/relationships/customXml" Target="../ink/ink745.xml"/><Relationship Id="rId69" Type="http://schemas.openxmlformats.org/officeDocument/2006/relationships/image" Target="../media/image303.png"/><Relationship Id="rId113" Type="http://schemas.openxmlformats.org/officeDocument/2006/relationships/image" Target="../media/image325.png"/><Relationship Id="rId134" Type="http://schemas.openxmlformats.org/officeDocument/2006/relationships/customXml" Target="../ink/ink788.xml"/><Relationship Id="rId320" Type="http://schemas.openxmlformats.org/officeDocument/2006/relationships/customXml" Target="../ink/ink881.xml"/><Relationship Id="rId80" Type="http://schemas.openxmlformats.org/officeDocument/2006/relationships/customXml" Target="../ink/ink761.xml"/><Relationship Id="rId155" Type="http://schemas.openxmlformats.org/officeDocument/2006/relationships/image" Target="../media/image346.png"/><Relationship Id="rId176" Type="http://schemas.openxmlformats.org/officeDocument/2006/relationships/customXml" Target="../ink/ink809.xml"/><Relationship Id="rId197" Type="http://schemas.openxmlformats.org/officeDocument/2006/relationships/image" Target="../media/image367.png"/><Relationship Id="rId341" Type="http://schemas.openxmlformats.org/officeDocument/2006/relationships/image" Target="../media/image460.png"/><Relationship Id="rId362" Type="http://schemas.openxmlformats.org/officeDocument/2006/relationships/customXml" Target="../ink/ink902.xml"/><Relationship Id="rId383" Type="http://schemas.openxmlformats.org/officeDocument/2006/relationships/image" Target="../media/image401.png"/><Relationship Id="rId418" Type="http://schemas.openxmlformats.org/officeDocument/2006/relationships/customXml" Target="../ink/ink930.xml"/><Relationship Id="rId201" Type="http://schemas.openxmlformats.org/officeDocument/2006/relationships/image" Target="../media/image369.png"/><Relationship Id="rId222" Type="http://schemas.openxmlformats.org/officeDocument/2006/relationships/customXml" Target="../ink/ink832.xml"/><Relationship Id="rId243" Type="http://schemas.openxmlformats.org/officeDocument/2006/relationships/image" Target="../media/image391.png"/><Relationship Id="rId264" Type="http://schemas.openxmlformats.org/officeDocument/2006/relationships/customXml" Target="../ink/ink853.xml"/><Relationship Id="rId285" Type="http://schemas.openxmlformats.org/officeDocument/2006/relationships/image" Target="../media/image432.png"/><Relationship Id="rId17" Type="http://schemas.openxmlformats.org/officeDocument/2006/relationships/image" Target="../media/image277.png"/><Relationship Id="rId38" Type="http://schemas.openxmlformats.org/officeDocument/2006/relationships/customXml" Target="../ink/ink740.xml"/><Relationship Id="rId59" Type="http://schemas.openxmlformats.org/officeDocument/2006/relationships/image" Target="../media/image298.png"/><Relationship Id="rId103" Type="http://schemas.openxmlformats.org/officeDocument/2006/relationships/image" Target="../media/image320.png"/><Relationship Id="rId124" Type="http://schemas.openxmlformats.org/officeDocument/2006/relationships/customXml" Target="../ink/ink783.xml"/><Relationship Id="rId310" Type="http://schemas.openxmlformats.org/officeDocument/2006/relationships/customXml" Target="../ink/ink876.xml"/><Relationship Id="rId70" Type="http://schemas.openxmlformats.org/officeDocument/2006/relationships/customXml" Target="../ink/ink756.xml"/><Relationship Id="rId91" Type="http://schemas.openxmlformats.org/officeDocument/2006/relationships/image" Target="../media/image314.png"/><Relationship Id="rId145" Type="http://schemas.openxmlformats.org/officeDocument/2006/relationships/image" Target="../media/image341.png"/><Relationship Id="rId166" Type="http://schemas.openxmlformats.org/officeDocument/2006/relationships/customXml" Target="../ink/ink804.xml"/><Relationship Id="rId187" Type="http://schemas.openxmlformats.org/officeDocument/2006/relationships/image" Target="../media/image362.png"/><Relationship Id="rId331" Type="http://schemas.openxmlformats.org/officeDocument/2006/relationships/image" Target="../media/image455.png"/><Relationship Id="rId352" Type="http://schemas.openxmlformats.org/officeDocument/2006/relationships/customXml" Target="../ink/ink897.xml"/><Relationship Id="rId373" Type="http://schemas.openxmlformats.org/officeDocument/2006/relationships/image" Target="../media/image475.png"/><Relationship Id="rId394" Type="http://schemas.openxmlformats.org/officeDocument/2006/relationships/customXml" Target="../ink/ink918.xml"/><Relationship Id="rId408" Type="http://schemas.openxmlformats.org/officeDocument/2006/relationships/customXml" Target="../ink/ink925.xml"/><Relationship Id="rId429" Type="http://schemas.openxmlformats.org/officeDocument/2006/relationships/image" Target="../media/image48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827.xml"/><Relationship Id="rId233" Type="http://schemas.openxmlformats.org/officeDocument/2006/relationships/image" Target="../media/image385.png"/><Relationship Id="rId254" Type="http://schemas.openxmlformats.org/officeDocument/2006/relationships/customXml" Target="../ink/ink848.xml"/><Relationship Id="rId28" Type="http://schemas.openxmlformats.org/officeDocument/2006/relationships/customXml" Target="../ink/ink735.xml"/><Relationship Id="rId49" Type="http://schemas.openxmlformats.org/officeDocument/2006/relationships/image" Target="../media/image293.png"/><Relationship Id="rId114" Type="http://schemas.openxmlformats.org/officeDocument/2006/relationships/customXml" Target="../ink/ink778.xml"/><Relationship Id="rId275" Type="http://schemas.openxmlformats.org/officeDocument/2006/relationships/image" Target="../media/image427.png"/><Relationship Id="rId296" Type="http://schemas.openxmlformats.org/officeDocument/2006/relationships/customXml" Target="../ink/ink869.xml"/><Relationship Id="rId300" Type="http://schemas.openxmlformats.org/officeDocument/2006/relationships/customXml" Target="../ink/ink871.xml"/><Relationship Id="rId60" Type="http://schemas.openxmlformats.org/officeDocument/2006/relationships/customXml" Target="../ink/ink751.xml"/><Relationship Id="rId81" Type="http://schemas.openxmlformats.org/officeDocument/2006/relationships/image" Target="../media/image309.png"/><Relationship Id="rId135" Type="http://schemas.openxmlformats.org/officeDocument/2006/relationships/image" Target="../media/image336.png"/><Relationship Id="rId156" Type="http://schemas.openxmlformats.org/officeDocument/2006/relationships/customXml" Target="../ink/ink799.xml"/><Relationship Id="rId177" Type="http://schemas.openxmlformats.org/officeDocument/2006/relationships/image" Target="../media/image357.png"/><Relationship Id="rId198" Type="http://schemas.openxmlformats.org/officeDocument/2006/relationships/customXml" Target="../ink/ink820.xml"/><Relationship Id="rId321" Type="http://schemas.openxmlformats.org/officeDocument/2006/relationships/image" Target="../media/image450.png"/><Relationship Id="rId342" Type="http://schemas.openxmlformats.org/officeDocument/2006/relationships/customXml" Target="../ink/ink892.xml"/><Relationship Id="rId363" Type="http://schemas.openxmlformats.org/officeDocument/2006/relationships/image" Target="../media/image470.png"/><Relationship Id="rId384" Type="http://schemas.openxmlformats.org/officeDocument/2006/relationships/customXml" Target="../ink/ink913.xml"/><Relationship Id="rId419" Type="http://schemas.openxmlformats.org/officeDocument/2006/relationships/image" Target="../media/image481.png"/><Relationship Id="rId202" Type="http://schemas.openxmlformats.org/officeDocument/2006/relationships/customXml" Target="../ink/ink822.xml"/><Relationship Id="rId223" Type="http://schemas.openxmlformats.org/officeDocument/2006/relationships/image" Target="../media/image380.png"/><Relationship Id="rId244" Type="http://schemas.openxmlformats.org/officeDocument/2006/relationships/customXml" Target="../ink/ink843.xml"/><Relationship Id="rId430" Type="http://schemas.openxmlformats.org/officeDocument/2006/relationships/customXml" Target="../ink/ink936.xml"/><Relationship Id="rId18" Type="http://schemas.openxmlformats.org/officeDocument/2006/relationships/customXml" Target="../ink/ink730.xml"/><Relationship Id="rId39" Type="http://schemas.openxmlformats.org/officeDocument/2006/relationships/image" Target="../media/image288.png"/><Relationship Id="rId265" Type="http://schemas.openxmlformats.org/officeDocument/2006/relationships/image" Target="../media/image422.png"/><Relationship Id="rId286" Type="http://schemas.openxmlformats.org/officeDocument/2006/relationships/customXml" Target="../ink/ink864.xml"/><Relationship Id="rId50" Type="http://schemas.openxmlformats.org/officeDocument/2006/relationships/customXml" Target="../ink/ink746.xml"/><Relationship Id="rId104" Type="http://schemas.openxmlformats.org/officeDocument/2006/relationships/customXml" Target="../ink/ink773.xml"/><Relationship Id="rId125" Type="http://schemas.openxmlformats.org/officeDocument/2006/relationships/image" Target="../media/image331.png"/><Relationship Id="rId146" Type="http://schemas.openxmlformats.org/officeDocument/2006/relationships/customXml" Target="../ink/ink794.xml"/><Relationship Id="rId167" Type="http://schemas.openxmlformats.org/officeDocument/2006/relationships/image" Target="../media/image352.png"/><Relationship Id="rId188" Type="http://schemas.openxmlformats.org/officeDocument/2006/relationships/customXml" Target="../ink/ink815.xml"/><Relationship Id="rId311" Type="http://schemas.openxmlformats.org/officeDocument/2006/relationships/image" Target="../media/image445.png"/><Relationship Id="rId332" Type="http://schemas.openxmlformats.org/officeDocument/2006/relationships/customXml" Target="../ink/ink887.xml"/><Relationship Id="rId353" Type="http://schemas.openxmlformats.org/officeDocument/2006/relationships/image" Target="../media/image466.png"/><Relationship Id="rId374" Type="http://schemas.openxmlformats.org/officeDocument/2006/relationships/customXml" Target="../ink/ink908.xml"/><Relationship Id="rId395" Type="http://schemas.openxmlformats.org/officeDocument/2006/relationships/image" Target="../media/image408.png"/><Relationship Id="rId409" Type="http://schemas.openxmlformats.org/officeDocument/2006/relationships/image" Target="../media/image415.png"/><Relationship Id="rId71" Type="http://schemas.openxmlformats.org/officeDocument/2006/relationships/image" Target="../media/image304.png"/><Relationship Id="rId92" Type="http://schemas.openxmlformats.org/officeDocument/2006/relationships/customXml" Target="../ink/ink767.xml"/><Relationship Id="rId213" Type="http://schemas.openxmlformats.org/officeDocument/2006/relationships/image" Target="../media/image375.png"/><Relationship Id="rId234" Type="http://schemas.openxmlformats.org/officeDocument/2006/relationships/customXml" Target="../ink/ink838.xml"/><Relationship Id="rId420" Type="http://schemas.openxmlformats.org/officeDocument/2006/relationships/customXml" Target="../ink/ink931.xml"/><Relationship Id="rId2" Type="http://schemas.openxmlformats.org/officeDocument/2006/relationships/image" Target="../media/image130.png"/><Relationship Id="rId29" Type="http://schemas.openxmlformats.org/officeDocument/2006/relationships/image" Target="../media/image283.png"/><Relationship Id="rId255" Type="http://schemas.openxmlformats.org/officeDocument/2006/relationships/image" Target="../media/image398.png"/><Relationship Id="rId276" Type="http://schemas.openxmlformats.org/officeDocument/2006/relationships/customXml" Target="../ink/ink859.xml"/><Relationship Id="rId297" Type="http://schemas.openxmlformats.org/officeDocument/2006/relationships/image" Target="../media/image438.png"/><Relationship Id="rId40" Type="http://schemas.openxmlformats.org/officeDocument/2006/relationships/customXml" Target="../ink/ink741.xml"/><Relationship Id="rId115" Type="http://schemas.openxmlformats.org/officeDocument/2006/relationships/image" Target="../media/image326.png"/><Relationship Id="rId136" Type="http://schemas.openxmlformats.org/officeDocument/2006/relationships/customXml" Target="../ink/ink789.xml"/><Relationship Id="rId157" Type="http://schemas.openxmlformats.org/officeDocument/2006/relationships/image" Target="../media/image347.png"/><Relationship Id="rId178" Type="http://schemas.openxmlformats.org/officeDocument/2006/relationships/customXml" Target="../ink/ink810.xml"/><Relationship Id="rId301" Type="http://schemas.openxmlformats.org/officeDocument/2006/relationships/image" Target="../media/image440.png"/><Relationship Id="rId322" Type="http://schemas.openxmlformats.org/officeDocument/2006/relationships/customXml" Target="../ink/ink882.xml"/><Relationship Id="rId343" Type="http://schemas.openxmlformats.org/officeDocument/2006/relationships/image" Target="../media/image461.png"/><Relationship Id="rId364" Type="http://schemas.openxmlformats.org/officeDocument/2006/relationships/customXml" Target="../ink/ink903.xml"/><Relationship Id="rId61" Type="http://schemas.openxmlformats.org/officeDocument/2006/relationships/image" Target="../media/image299.png"/><Relationship Id="rId82" Type="http://schemas.openxmlformats.org/officeDocument/2006/relationships/customXml" Target="../ink/ink762.xml"/><Relationship Id="rId199" Type="http://schemas.openxmlformats.org/officeDocument/2006/relationships/image" Target="../media/image368.png"/><Relationship Id="rId203" Type="http://schemas.openxmlformats.org/officeDocument/2006/relationships/image" Target="../media/image370.png"/><Relationship Id="rId385" Type="http://schemas.openxmlformats.org/officeDocument/2006/relationships/image" Target="../media/image403.png"/><Relationship Id="rId19" Type="http://schemas.openxmlformats.org/officeDocument/2006/relationships/image" Target="../media/image278.png"/><Relationship Id="rId224" Type="http://schemas.openxmlformats.org/officeDocument/2006/relationships/customXml" Target="../ink/ink833.xml"/><Relationship Id="rId245" Type="http://schemas.openxmlformats.org/officeDocument/2006/relationships/image" Target="../media/image392.png"/><Relationship Id="rId266" Type="http://schemas.openxmlformats.org/officeDocument/2006/relationships/customXml" Target="../ink/ink854.xml"/><Relationship Id="rId287" Type="http://schemas.openxmlformats.org/officeDocument/2006/relationships/image" Target="../media/image433.png"/><Relationship Id="rId410" Type="http://schemas.openxmlformats.org/officeDocument/2006/relationships/customXml" Target="../ink/ink926.xml"/><Relationship Id="rId431" Type="http://schemas.openxmlformats.org/officeDocument/2006/relationships/image" Target="../media/image487.png"/><Relationship Id="rId30" Type="http://schemas.openxmlformats.org/officeDocument/2006/relationships/customXml" Target="../ink/ink736.xml"/><Relationship Id="rId105" Type="http://schemas.openxmlformats.org/officeDocument/2006/relationships/image" Target="../media/image321.png"/><Relationship Id="rId126" Type="http://schemas.openxmlformats.org/officeDocument/2006/relationships/customXml" Target="../ink/ink784.xml"/><Relationship Id="rId147" Type="http://schemas.openxmlformats.org/officeDocument/2006/relationships/image" Target="../media/image342.png"/><Relationship Id="rId168" Type="http://schemas.openxmlformats.org/officeDocument/2006/relationships/customXml" Target="../ink/ink805.xml"/><Relationship Id="rId312" Type="http://schemas.openxmlformats.org/officeDocument/2006/relationships/customXml" Target="../ink/ink877.xml"/><Relationship Id="rId333" Type="http://schemas.openxmlformats.org/officeDocument/2006/relationships/image" Target="../media/image456.png"/><Relationship Id="rId354" Type="http://schemas.openxmlformats.org/officeDocument/2006/relationships/customXml" Target="../ink/ink898.xml"/><Relationship Id="rId51" Type="http://schemas.openxmlformats.org/officeDocument/2006/relationships/image" Target="../media/image294.png"/><Relationship Id="rId72" Type="http://schemas.openxmlformats.org/officeDocument/2006/relationships/customXml" Target="../ink/ink757.xml"/><Relationship Id="rId93" Type="http://schemas.openxmlformats.org/officeDocument/2006/relationships/image" Target="../media/image315.png"/><Relationship Id="rId189" Type="http://schemas.openxmlformats.org/officeDocument/2006/relationships/image" Target="../media/image363.png"/><Relationship Id="rId375" Type="http://schemas.openxmlformats.org/officeDocument/2006/relationships/image" Target="../media/image476.png"/><Relationship Id="rId396" Type="http://schemas.openxmlformats.org/officeDocument/2006/relationships/customXml" Target="../ink/ink919.xml"/><Relationship Id="rId3" Type="http://schemas.openxmlformats.org/officeDocument/2006/relationships/image" Target="../media/image131.png"/><Relationship Id="rId214" Type="http://schemas.openxmlformats.org/officeDocument/2006/relationships/customXml" Target="../ink/ink828.xml"/><Relationship Id="rId235" Type="http://schemas.openxmlformats.org/officeDocument/2006/relationships/image" Target="../media/image386.png"/><Relationship Id="rId256" Type="http://schemas.openxmlformats.org/officeDocument/2006/relationships/customXml" Target="../ink/ink849.xml"/><Relationship Id="rId277" Type="http://schemas.openxmlformats.org/officeDocument/2006/relationships/image" Target="../media/image428.png"/><Relationship Id="rId298" Type="http://schemas.openxmlformats.org/officeDocument/2006/relationships/customXml" Target="../ink/ink870.xml"/><Relationship Id="rId400" Type="http://schemas.openxmlformats.org/officeDocument/2006/relationships/customXml" Target="../ink/ink921.xml"/><Relationship Id="rId421" Type="http://schemas.openxmlformats.org/officeDocument/2006/relationships/image" Target="../media/image482.png"/><Relationship Id="rId116" Type="http://schemas.openxmlformats.org/officeDocument/2006/relationships/customXml" Target="../ink/ink779.xml"/><Relationship Id="rId137" Type="http://schemas.openxmlformats.org/officeDocument/2006/relationships/image" Target="../media/image337.png"/><Relationship Id="rId158" Type="http://schemas.openxmlformats.org/officeDocument/2006/relationships/customXml" Target="../ink/ink800.xml"/><Relationship Id="rId302" Type="http://schemas.openxmlformats.org/officeDocument/2006/relationships/customXml" Target="../ink/ink872.xml"/><Relationship Id="rId323" Type="http://schemas.openxmlformats.org/officeDocument/2006/relationships/image" Target="../media/image451.png"/><Relationship Id="rId344" Type="http://schemas.openxmlformats.org/officeDocument/2006/relationships/customXml" Target="../ink/ink893.xml"/><Relationship Id="rId20" Type="http://schemas.openxmlformats.org/officeDocument/2006/relationships/customXml" Target="../ink/ink731.xml"/><Relationship Id="rId41" Type="http://schemas.openxmlformats.org/officeDocument/2006/relationships/image" Target="../media/image289.png"/><Relationship Id="rId62" Type="http://schemas.openxmlformats.org/officeDocument/2006/relationships/customXml" Target="../ink/ink752.xml"/><Relationship Id="rId83" Type="http://schemas.openxmlformats.org/officeDocument/2006/relationships/image" Target="../media/image310.png"/><Relationship Id="rId179" Type="http://schemas.openxmlformats.org/officeDocument/2006/relationships/image" Target="../media/image358.png"/><Relationship Id="rId365" Type="http://schemas.openxmlformats.org/officeDocument/2006/relationships/image" Target="../media/image471.png"/><Relationship Id="rId386" Type="http://schemas.openxmlformats.org/officeDocument/2006/relationships/customXml" Target="../ink/ink914.xml"/><Relationship Id="rId190" Type="http://schemas.openxmlformats.org/officeDocument/2006/relationships/customXml" Target="../ink/ink816.xml"/><Relationship Id="rId204" Type="http://schemas.openxmlformats.org/officeDocument/2006/relationships/customXml" Target="../ink/ink823.xml"/><Relationship Id="rId225" Type="http://schemas.openxmlformats.org/officeDocument/2006/relationships/image" Target="../media/image381.png"/><Relationship Id="rId246" Type="http://schemas.openxmlformats.org/officeDocument/2006/relationships/customXml" Target="../ink/ink844.xml"/><Relationship Id="rId267" Type="http://schemas.openxmlformats.org/officeDocument/2006/relationships/image" Target="../media/image423.png"/><Relationship Id="rId288" Type="http://schemas.openxmlformats.org/officeDocument/2006/relationships/customXml" Target="../ink/ink865.xml"/><Relationship Id="rId411" Type="http://schemas.openxmlformats.org/officeDocument/2006/relationships/image" Target="../media/image416.png"/><Relationship Id="rId432" Type="http://schemas.openxmlformats.org/officeDocument/2006/relationships/customXml" Target="../ink/ink937.xml"/><Relationship Id="rId106" Type="http://schemas.openxmlformats.org/officeDocument/2006/relationships/customXml" Target="../ink/ink774.xml"/><Relationship Id="rId127" Type="http://schemas.openxmlformats.org/officeDocument/2006/relationships/image" Target="../media/image332.png"/><Relationship Id="rId313" Type="http://schemas.openxmlformats.org/officeDocument/2006/relationships/image" Target="../media/image446.png"/><Relationship Id="rId10" Type="http://schemas.openxmlformats.org/officeDocument/2006/relationships/customXml" Target="../ink/ink726.xml"/><Relationship Id="rId31" Type="http://schemas.openxmlformats.org/officeDocument/2006/relationships/image" Target="../media/image284.png"/><Relationship Id="rId52" Type="http://schemas.openxmlformats.org/officeDocument/2006/relationships/customXml" Target="../ink/ink747.xml"/><Relationship Id="rId73" Type="http://schemas.openxmlformats.org/officeDocument/2006/relationships/image" Target="../media/image305.png"/><Relationship Id="rId94" Type="http://schemas.openxmlformats.org/officeDocument/2006/relationships/customXml" Target="../ink/ink768.xml"/><Relationship Id="rId148" Type="http://schemas.openxmlformats.org/officeDocument/2006/relationships/customXml" Target="../ink/ink795.xml"/><Relationship Id="rId169" Type="http://schemas.openxmlformats.org/officeDocument/2006/relationships/image" Target="../media/image353.png"/><Relationship Id="rId334" Type="http://schemas.openxmlformats.org/officeDocument/2006/relationships/customXml" Target="../ink/ink888.xml"/><Relationship Id="rId355" Type="http://schemas.openxmlformats.org/officeDocument/2006/relationships/image" Target="../media/image467.png"/><Relationship Id="rId376" Type="http://schemas.openxmlformats.org/officeDocument/2006/relationships/customXml" Target="../ink/ink909.xml"/><Relationship Id="rId397" Type="http://schemas.openxmlformats.org/officeDocument/2006/relationships/image" Target="../media/image409.png"/><Relationship Id="rId4" Type="http://schemas.openxmlformats.org/officeDocument/2006/relationships/customXml" Target="../ink/ink723.xml"/><Relationship Id="rId180" Type="http://schemas.openxmlformats.org/officeDocument/2006/relationships/customXml" Target="../ink/ink811.xml"/><Relationship Id="rId215" Type="http://schemas.openxmlformats.org/officeDocument/2006/relationships/image" Target="../media/image376.png"/><Relationship Id="rId236" Type="http://schemas.openxmlformats.org/officeDocument/2006/relationships/customXml" Target="../ink/ink839.xml"/><Relationship Id="rId257" Type="http://schemas.openxmlformats.org/officeDocument/2006/relationships/image" Target="../media/image399.png"/><Relationship Id="rId278" Type="http://schemas.openxmlformats.org/officeDocument/2006/relationships/customXml" Target="../ink/ink860.xml"/><Relationship Id="rId401" Type="http://schemas.openxmlformats.org/officeDocument/2006/relationships/image" Target="../media/image411.png"/><Relationship Id="rId422" Type="http://schemas.openxmlformats.org/officeDocument/2006/relationships/customXml" Target="../ink/ink932.xml"/><Relationship Id="rId303" Type="http://schemas.openxmlformats.org/officeDocument/2006/relationships/image" Target="../media/image441.png"/><Relationship Id="rId42" Type="http://schemas.openxmlformats.org/officeDocument/2006/relationships/customXml" Target="../ink/ink742.xml"/><Relationship Id="rId84" Type="http://schemas.openxmlformats.org/officeDocument/2006/relationships/customXml" Target="../ink/ink763.xml"/><Relationship Id="rId138" Type="http://schemas.openxmlformats.org/officeDocument/2006/relationships/customXml" Target="../ink/ink790.xml"/><Relationship Id="rId345" Type="http://schemas.openxmlformats.org/officeDocument/2006/relationships/image" Target="../media/image462.png"/><Relationship Id="rId387" Type="http://schemas.openxmlformats.org/officeDocument/2006/relationships/image" Target="../media/image404.png"/><Relationship Id="rId191" Type="http://schemas.openxmlformats.org/officeDocument/2006/relationships/image" Target="../media/image364.png"/><Relationship Id="rId205" Type="http://schemas.openxmlformats.org/officeDocument/2006/relationships/image" Target="../media/image371.png"/><Relationship Id="rId247" Type="http://schemas.openxmlformats.org/officeDocument/2006/relationships/image" Target="../media/image393.png"/><Relationship Id="rId412" Type="http://schemas.openxmlformats.org/officeDocument/2006/relationships/customXml" Target="../ink/ink927.xml"/><Relationship Id="rId107" Type="http://schemas.openxmlformats.org/officeDocument/2006/relationships/image" Target="../media/image322.png"/><Relationship Id="rId289" Type="http://schemas.openxmlformats.org/officeDocument/2006/relationships/image" Target="../media/image434.png"/><Relationship Id="rId11" Type="http://schemas.openxmlformats.org/officeDocument/2006/relationships/image" Target="../media/image274.png"/><Relationship Id="rId53" Type="http://schemas.openxmlformats.org/officeDocument/2006/relationships/image" Target="../media/image295.png"/><Relationship Id="rId149" Type="http://schemas.openxmlformats.org/officeDocument/2006/relationships/image" Target="../media/image343.png"/><Relationship Id="rId314" Type="http://schemas.openxmlformats.org/officeDocument/2006/relationships/customXml" Target="../ink/ink878.xml"/><Relationship Id="rId356" Type="http://schemas.openxmlformats.org/officeDocument/2006/relationships/customXml" Target="../ink/ink899.xml"/><Relationship Id="rId398" Type="http://schemas.openxmlformats.org/officeDocument/2006/relationships/customXml" Target="../ink/ink920.xml"/><Relationship Id="rId95" Type="http://schemas.openxmlformats.org/officeDocument/2006/relationships/image" Target="../media/image316.png"/><Relationship Id="rId160" Type="http://schemas.openxmlformats.org/officeDocument/2006/relationships/customXml" Target="../ink/ink801.xml"/><Relationship Id="rId216" Type="http://schemas.openxmlformats.org/officeDocument/2006/relationships/customXml" Target="../ink/ink829.xml"/><Relationship Id="rId423" Type="http://schemas.openxmlformats.org/officeDocument/2006/relationships/image" Target="../media/image483.png"/><Relationship Id="rId258" Type="http://schemas.openxmlformats.org/officeDocument/2006/relationships/customXml" Target="../ink/ink850.xml"/><Relationship Id="rId22" Type="http://schemas.openxmlformats.org/officeDocument/2006/relationships/customXml" Target="../ink/ink732.xml"/><Relationship Id="rId64" Type="http://schemas.openxmlformats.org/officeDocument/2006/relationships/customXml" Target="../ink/ink753.xml"/><Relationship Id="rId118" Type="http://schemas.openxmlformats.org/officeDocument/2006/relationships/customXml" Target="../ink/ink780.xml"/><Relationship Id="rId325" Type="http://schemas.openxmlformats.org/officeDocument/2006/relationships/image" Target="../media/image452.png"/><Relationship Id="rId367" Type="http://schemas.openxmlformats.org/officeDocument/2006/relationships/image" Target="../media/image472.png"/><Relationship Id="rId171" Type="http://schemas.openxmlformats.org/officeDocument/2006/relationships/image" Target="../media/image354.png"/><Relationship Id="rId227" Type="http://schemas.openxmlformats.org/officeDocument/2006/relationships/image" Target="../media/image382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7.png"/><Relationship Id="rId299" Type="http://schemas.openxmlformats.org/officeDocument/2006/relationships/image" Target="../media/image435.png"/><Relationship Id="rId21" Type="http://schemas.openxmlformats.org/officeDocument/2006/relationships/image" Target="../media/image279.png"/><Relationship Id="rId63" Type="http://schemas.openxmlformats.org/officeDocument/2006/relationships/image" Target="../media/image300.png"/><Relationship Id="rId159" Type="http://schemas.openxmlformats.org/officeDocument/2006/relationships/image" Target="../media/image348.png"/><Relationship Id="rId324" Type="http://schemas.openxmlformats.org/officeDocument/2006/relationships/customXml" Target="../ink/ink1099.xml"/><Relationship Id="rId366" Type="http://schemas.openxmlformats.org/officeDocument/2006/relationships/customXml" Target="../ink/ink1120.xml"/><Relationship Id="rId531" Type="http://schemas.openxmlformats.org/officeDocument/2006/relationships/image" Target="../media/image568.png"/><Relationship Id="rId170" Type="http://schemas.openxmlformats.org/officeDocument/2006/relationships/customXml" Target="../ink/ink1022.xml"/><Relationship Id="rId226" Type="http://schemas.openxmlformats.org/officeDocument/2006/relationships/customXml" Target="../ink/ink1050.xml"/><Relationship Id="rId433" Type="http://schemas.openxmlformats.org/officeDocument/2006/relationships/image" Target="../media/image519.png"/><Relationship Id="rId268" Type="http://schemas.openxmlformats.org/officeDocument/2006/relationships/customXml" Target="../ink/ink1071.xml"/><Relationship Id="rId475" Type="http://schemas.openxmlformats.org/officeDocument/2006/relationships/image" Target="../media/image540.png"/><Relationship Id="rId32" Type="http://schemas.openxmlformats.org/officeDocument/2006/relationships/customXml" Target="../ink/ink953.xml"/><Relationship Id="rId74" Type="http://schemas.openxmlformats.org/officeDocument/2006/relationships/customXml" Target="../ink/ink974.xml"/><Relationship Id="rId128" Type="http://schemas.openxmlformats.org/officeDocument/2006/relationships/customXml" Target="../ink/ink1001.xml"/><Relationship Id="rId335" Type="http://schemas.openxmlformats.org/officeDocument/2006/relationships/image" Target="../media/image453.png"/><Relationship Id="rId377" Type="http://schemas.openxmlformats.org/officeDocument/2006/relationships/image" Target="../media/image491.png"/><Relationship Id="rId500" Type="http://schemas.openxmlformats.org/officeDocument/2006/relationships/customXml" Target="../ink/ink1187.xml"/><Relationship Id="rId542" Type="http://schemas.openxmlformats.org/officeDocument/2006/relationships/customXml" Target="../ink/ink1208.xml"/><Relationship Id="rId5" Type="http://schemas.openxmlformats.org/officeDocument/2006/relationships/image" Target="../media/image271.png"/><Relationship Id="rId181" Type="http://schemas.openxmlformats.org/officeDocument/2006/relationships/image" Target="../media/image359.png"/><Relationship Id="rId237" Type="http://schemas.openxmlformats.org/officeDocument/2006/relationships/image" Target="../media/image387.png"/><Relationship Id="rId402" Type="http://schemas.openxmlformats.org/officeDocument/2006/relationships/customXml" Target="../ink/ink1138.xml"/><Relationship Id="rId279" Type="http://schemas.openxmlformats.org/officeDocument/2006/relationships/image" Target="../media/image425.png"/><Relationship Id="rId444" Type="http://schemas.openxmlformats.org/officeDocument/2006/relationships/customXml" Target="../ink/ink1159.xml"/><Relationship Id="rId486" Type="http://schemas.openxmlformats.org/officeDocument/2006/relationships/customXml" Target="../ink/ink1180.xml"/><Relationship Id="rId43" Type="http://schemas.openxmlformats.org/officeDocument/2006/relationships/image" Target="../media/image290.png"/><Relationship Id="rId139" Type="http://schemas.openxmlformats.org/officeDocument/2006/relationships/image" Target="../media/image338.png"/><Relationship Id="rId290" Type="http://schemas.openxmlformats.org/officeDocument/2006/relationships/customXml" Target="../ink/ink1082.xml"/><Relationship Id="rId304" Type="http://schemas.openxmlformats.org/officeDocument/2006/relationships/customXml" Target="../ink/ink1089.xml"/><Relationship Id="rId346" Type="http://schemas.openxmlformats.org/officeDocument/2006/relationships/customXml" Target="../ink/ink1110.xml"/><Relationship Id="rId388" Type="http://schemas.openxmlformats.org/officeDocument/2006/relationships/customXml" Target="../ink/ink1131.xml"/><Relationship Id="rId511" Type="http://schemas.openxmlformats.org/officeDocument/2006/relationships/image" Target="../media/image558.png"/><Relationship Id="rId553" Type="http://schemas.openxmlformats.org/officeDocument/2006/relationships/image" Target="../media/image579.png"/><Relationship Id="rId85" Type="http://schemas.openxmlformats.org/officeDocument/2006/relationships/image" Target="../media/image311.png"/><Relationship Id="rId150" Type="http://schemas.openxmlformats.org/officeDocument/2006/relationships/customXml" Target="../ink/ink1012.xml"/><Relationship Id="rId192" Type="http://schemas.openxmlformats.org/officeDocument/2006/relationships/customXml" Target="../ink/ink1033.xml"/><Relationship Id="rId206" Type="http://schemas.openxmlformats.org/officeDocument/2006/relationships/customXml" Target="../ink/ink1040.xml"/><Relationship Id="rId413" Type="http://schemas.openxmlformats.org/officeDocument/2006/relationships/image" Target="../media/image509.png"/><Relationship Id="rId248" Type="http://schemas.openxmlformats.org/officeDocument/2006/relationships/customXml" Target="../ink/ink1061.xml"/><Relationship Id="rId455" Type="http://schemas.openxmlformats.org/officeDocument/2006/relationships/image" Target="../media/image530.png"/><Relationship Id="rId497" Type="http://schemas.openxmlformats.org/officeDocument/2006/relationships/image" Target="../media/image551.png"/><Relationship Id="rId12" Type="http://schemas.openxmlformats.org/officeDocument/2006/relationships/customXml" Target="../ink/ink943.xml"/><Relationship Id="rId108" Type="http://schemas.openxmlformats.org/officeDocument/2006/relationships/customXml" Target="../ink/ink991.xml"/><Relationship Id="rId315" Type="http://schemas.openxmlformats.org/officeDocument/2006/relationships/image" Target="../media/image443.png"/><Relationship Id="rId357" Type="http://schemas.openxmlformats.org/officeDocument/2006/relationships/image" Target="../media/image464.png"/><Relationship Id="rId522" Type="http://schemas.openxmlformats.org/officeDocument/2006/relationships/customXml" Target="../ink/ink1198.xml"/><Relationship Id="rId54" Type="http://schemas.openxmlformats.org/officeDocument/2006/relationships/customXml" Target="../ink/ink964.xml"/><Relationship Id="rId96" Type="http://schemas.openxmlformats.org/officeDocument/2006/relationships/customXml" Target="../ink/ink985.xml"/><Relationship Id="rId161" Type="http://schemas.openxmlformats.org/officeDocument/2006/relationships/image" Target="../media/image349.png"/><Relationship Id="rId217" Type="http://schemas.openxmlformats.org/officeDocument/2006/relationships/image" Target="../media/image377.png"/><Relationship Id="rId399" Type="http://schemas.openxmlformats.org/officeDocument/2006/relationships/image" Target="../media/image502.png"/><Relationship Id="rId259" Type="http://schemas.openxmlformats.org/officeDocument/2006/relationships/image" Target="../media/image398.png"/><Relationship Id="rId424" Type="http://schemas.openxmlformats.org/officeDocument/2006/relationships/customXml" Target="../ink/ink1149.xml"/><Relationship Id="rId466" Type="http://schemas.openxmlformats.org/officeDocument/2006/relationships/customXml" Target="../ink/ink1170.xml"/><Relationship Id="rId23" Type="http://schemas.openxmlformats.org/officeDocument/2006/relationships/image" Target="../media/image280.png"/><Relationship Id="rId119" Type="http://schemas.openxmlformats.org/officeDocument/2006/relationships/image" Target="../media/image328.png"/><Relationship Id="rId270" Type="http://schemas.openxmlformats.org/officeDocument/2006/relationships/customXml" Target="../ink/ink1072.xml"/><Relationship Id="rId326" Type="http://schemas.openxmlformats.org/officeDocument/2006/relationships/customXml" Target="../ink/ink1100.xml"/><Relationship Id="rId533" Type="http://schemas.openxmlformats.org/officeDocument/2006/relationships/image" Target="../media/image569.png"/><Relationship Id="rId65" Type="http://schemas.openxmlformats.org/officeDocument/2006/relationships/image" Target="../media/image301.png"/><Relationship Id="rId130" Type="http://schemas.openxmlformats.org/officeDocument/2006/relationships/customXml" Target="../ink/ink1002.xml"/><Relationship Id="rId368" Type="http://schemas.openxmlformats.org/officeDocument/2006/relationships/customXml" Target="../ink/ink1121.xml"/><Relationship Id="rId172" Type="http://schemas.openxmlformats.org/officeDocument/2006/relationships/customXml" Target="../ink/ink1023.xml"/><Relationship Id="rId228" Type="http://schemas.openxmlformats.org/officeDocument/2006/relationships/customXml" Target="../ink/ink1051.xml"/><Relationship Id="rId435" Type="http://schemas.openxmlformats.org/officeDocument/2006/relationships/image" Target="../media/image520.png"/><Relationship Id="rId477" Type="http://schemas.openxmlformats.org/officeDocument/2006/relationships/image" Target="../media/image541.png"/><Relationship Id="rId281" Type="http://schemas.openxmlformats.org/officeDocument/2006/relationships/image" Target="../media/image426.png"/><Relationship Id="rId337" Type="http://schemas.openxmlformats.org/officeDocument/2006/relationships/image" Target="../media/image454.png"/><Relationship Id="rId502" Type="http://schemas.openxmlformats.org/officeDocument/2006/relationships/customXml" Target="../ink/ink1188.xml"/><Relationship Id="rId34" Type="http://schemas.openxmlformats.org/officeDocument/2006/relationships/customXml" Target="../ink/ink954.xml"/><Relationship Id="rId76" Type="http://schemas.openxmlformats.org/officeDocument/2006/relationships/customXml" Target="../ink/ink975.xml"/><Relationship Id="rId141" Type="http://schemas.openxmlformats.org/officeDocument/2006/relationships/image" Target="../media/image339.png"/><Relationship Id="rId379" Type="http://schemas.openxmlformats.org/officeDocument/2006/relationships/image" Target="../media/image492.png"/><Relationship Id="rId544" Type="http://schemas.openxmlformats.org/officeDocument/2006/relationships/customXml" Target="../ink/ink1209.xml"/><Relationship Id="rId7" Type="http://schemas.openxmlformats.org/officeDocument/2006/relationships/image" Target="../media/image272.png"/><Relationship Id="rId183" Type="http://schemas.openxmlformats.org/officeDocument/2006/relationships/image" Target="../media/image360.png"/><Relationship Id="rId239" Type="http://schemas.openxmlformats.org/officeDocument/2006/relationships/image" Target="../media/image388.png"/><Relationship Id="rId390" Type="http://schemas.openxmlformats.org/officeDocument/2006/relationships/customXml" Target="../ink/ink1132.xml"/><Relationship Id="rId404" Type="http://schemas.openxmlformats.org/officeDocument/2006/relationships/customXml" Target="../ink/ink1139.xml"/><Relationship Id="rId446" Type="http://schemas.openxmlformats.org/officeDocument/2006/relationships/customXml" Target="../ink/ink1160.xml"/><Relationship Id="rId250" Type="http://schemas.openxmlformats.org/officeDocument/2006/relationships/customXml" Target="../ink/ink1062.xml"/><Relationship Id="rId292" Type="http://schemas.openxmlformats.org/officeDocument/2006/relationships/customXml" Target="../ink/ink1083.xml"/><Relationship Id="rId306" Type="http://schemas.openxmlformats.org/officeDocument/2006/relationships/customXml" Target="../ink/ink1090.xml"/><Relationship Id="rId488" Type="http://schemas.openxmlformats.org/officeDocument/2006/relationships/customXml" Target="../ink/ink1181.xml"/><Relationship Id="rId45" Type="http://schemas.openxmlformats.org/officeDocument/2006/relationships/image" Target="../media/image291.png"/><Relationship Id="rId87" Type="http://schemas.openxmlformats.org/officeDocument/2006/relationships/image" Target="../media/image312.png"/><Relationship Id="rId110" Type="http://schemas.openxmlformats.org/officeDocument/2006/relationships/customXml" Target="../ink/ink992.xml"/><Relationship Id="rId348" Type="http://schemas.openxmlformats.org/officeDocument/2006/relationships/customXml" Target="../ink/ink1111.xml"/><Relationship Id="rId513" Type="http://schemas.openxmlformats.org/officeDocument/2006/relationships/image" Target="../media/image559.png"/><Relationship Id="rId555" Type="http://schemas.openxmlformats.org/officeDocument/2006/relationships/image" Target="../media/image580.png"/><Relationship Id="rId152" Type="http://schemas.openxmlformats.org/officeDocument/2006/relationships/customXml" Target="../ink/ink1013.xml"/><Relationship Id="rId194" Type="http://schemas.openxmlformats.org/officeDocument/2006/relationships/customXml" Target="../ink/ink1034.xml"/><Relationship Id="rId208" Type="http://schemas.openxmlformats.org/officeDocument/2006/relationships/customXml" Target="../ink/ink1041.xml"/><Relationship Id="rId415" Type="http://schemas.openxmlformats.org/officeDocument/2006/relationships/image" Target="../media/image510.png"/><Relationship Id="rId457" Type="http://schemas.openxmlformats.org/officeDocument/2006/relationships/image" Target="../media/image531.png"/><Relationship Id="rId261" Type="http://schemas.openxmlformats.org/officeDocument/2006/relationships/image" Target="../media/image399.png"/><Relationship Id="rId499" Type="http://schemas.openxmlformats.org/officeDocument/2006/relationships/image" Target="../media/image552.png"/><Relationship Id="rId14" Type="http://schemas.openxmlformats.org/officeDocument/2006/relationships/customXml" Target="../ink/ink944.xml"/><Relationship Id="rId56" Type="http://schemas.openxmlformats.org/officeDocument/2006/relationships/customXml" Target="../ink/ink965.xml"/><Relationship Id="rId317" Type="http://schemas.openxmlformats.org/officeDocument/2006/relationships/image" Target="../media/image444.png"/><Relationship Id="rId359" Type="http://schemas.openxmlformats.org/officeDocument/2006/relationships/image" Target="../media/image465.png"/><Relationship Id="rId524" Type="http://schemas.openxmlformats.org/officeDocument/2006/relationships/customXml" Target="../ink/ink1199.xml"/><Relationship Id="rId98" Type="http://schemas.openxmlformats.org/officeDocument/2006/relationships/customXml" Target="../ink/ink986.xml"/><Relationship Id="rId121" Type="http://schemas.openxmlformats.org/officeDocument/2006/relationships/image" Target="../media/image329.png"/><Relationship Id="rId163" Type="http://schemas.openxmlformats.org/officeDocument/2006/relationships/image" Target="../media/image350.png"/><Relationship Id="rId219" Type="http://schemas.openxmlformats.org/officeDocument/2006/relationships/image" Target="../media/image378.png"/><Relationship Id="rId370" Type="http://schemas.openxmlformats.org/officeDocument/2006/relationships/customXml" Target="../ink/ink1122.xml"/><Relationship Id="rId426" Type="http://schemas.openxmlformats.org/officeDocument/2006/relationships/customXml" Target="../ink/ink1150.xml"/><Relationship Id="rId230" Type="http://schemas.openxmlformats.org/officeDocument/2006/relationships/customXml" Target="../ink/ink1052.xml"/><Relationship Id="rId468" Type="http://schemas.openxmlformats.org/officeDocument/2006/relationships/customXml" Target="../ink/ink1171.xml"/><Relationship Id="rId25" Type="http://schemas.openxmlformats.org/officeDocument/2006/relationships/image" Target="../media/image281.png"/><Relationship Id="rId67" Type="http://schemas.openxmlformats.org/officeDocument/2006/relationships/image" Target="../media/image302.png"/><Relationship Id="rId272" Type="http://schemas.openxmlformats.org/officeDocument/2006/relationships/customXml" Target="../ink/ink1073.xml"/><Relationship Id="rId328" Type="http://schemas.openxmlformats.org/officeDocument/2006/relationships/customXml" Target="../ink/ink1101.xml"/><Relationship Id="rId535" Type="http://schemas.openxmlformats.org/officeDocument/2006/relationships/image" Target="../media/image570.png"/><Relationship Id="rId132" Type="http://schemas.openxmlformats.org/officeDocument/2006/relationships/customXml" Target="../ink/ink1003.xml"/><Relationship Id="rId174" Type="http://schemas.openxmlformats.org/officeDocument/2006/relationships/customXml" Target="../ink/ink1024.xml"/><Relationship Id="rId381" Type="http://schemas.openxmlformats.org/officeDocument/2006/relationships/image" Target="../media/image493.png"/><Relationship Id="rId241" Type="http://schemas.openxmlformats.org/officeDocument/2006/relationships/image" Target="../media/image389.png"/><Relationship Id="rId437" Type="http://schemas.openxmlformats.org/officeDocument/2006/relationships/image" Target="../media/image521.png"/><Relationship Id="rId479" Type="http://schemas.openxmlformats.org/officeDocument/2006/relationships/image" Target="../media/image542.png"/><Relationship Id="rId15" Type="http://schemas.openxmlformats.org/officeDocument/2006/relationships/image" Target="../media/image276.png"/><Relationship Id="rId36" Type="http://schemas.openxmlformats.org/officeDocument/2006/relationships/customXml" Target="../ink/ink955.xml"/><Relationship Id="rId57" Type="http://schemas.openxmlformats.org/officeDocument/2006/relationships/image" Target="../media/image297.png"/><Relationship Id="rId262" Type="http://schemas.openxmlformats.org/officeDocument/2006/relationships/customXml" Target="../ink/ink1068.xml"/><Relationship Id="rId283" Type="http://schemas.openxmlformats.org/officeDocument/2006/relationships/image" Target="../media/image427.png"/><Relationship Id="rId318" Type="http://schemas.openxmlformats.org/officeDocument/2006/relationships/customXml" Target="../ink/ink1096.xml"/><Relationship Id="rId339" Type="http://schemas.openxmlformats.org/officeDocument/2006/relationships/image" Target="../media/image455.png"/><Relationship Id="rId490" Type="http://schemas.openxmlformats.org/officeDocument/2006/relationships/customXml" Target="../ink/ink1182.xml"/><Relationship Id="rId504" Type="http://schemas.openxmlformats.org/officeDocument/2006/relationships/customXml" Target="../ink/ink1189.xml"/><Relationship Id="rId525" Type="http://schemas.openxmlformats.org/officeDocument/2006/relationships/image" Target="../media/image565.png"/><Relationship Id="rId546" Type="http://schemas.openxmlformats.org/officeDocument/2006/relationships/customXml" Target="../ink/ink1210.xml"/><Relationship Id="rId78" Type="http://schemas.openxmlformats.org/officeDocument/2006/relationships/customXml" Target="../ink/ink976.xml"/><Relationship Id="rId99" Type="http://schemas.openxmlformats.org/officeDocument/2006/relationships/image" Target="../media/image318.png"/><Relationship Id="rId101" Type="http://schemas.openxmlformats.org/officeDocument/2006/relationships/image" Target="../media/image319.png"/><Relationship Id="rId122" Type="http://schemas.openxmlformats.org/officeDocument/2006/relationships/customXml" Target="../ink/ink998.xml"/><Relationship Id="rId143" Type="http://schemas.openxmlformats.org/officeDocument/2006/relationships/image" Target="../media/image340.png"/><Relationship Id="rId164" Type="http://schemas.openxmlformats.org/officeDocument/2006/relationships/customXml" Target="../ink/ink1019.xml"/><Relationship Id="rId185" Type="http://schemas.openxmlformats.org/officeDocument/2006/relationships/image" Target="../media/image361.png"/><Relationship Id="rId350" Type="http://schemas.openxmlformats.org/officeDocument/2006/relationships/customXml" Target="../ink/ink1112.xml"/><Relationship Id="rId371" Type="http://schemas.openxmlformats.org/officeDocument/2006/relationships/image" Target="../media/image471.png"/><Relationship Id="rId406" Type="http://schemas.openxmlformats.org/officeDocument/2006/relationships/customXml" Target="../ink/ink1140.xml"/><Relationship Id="rId9" Type="http://schemas.openxmlformats.org/officeDocument/2006/relationships/image" Target="../media/image273.png"/><Relationship Id="rId210" Type="http://schemas.openxmlformats.org/officeDocument/2006/relationships/customXml" Target="../ink/ink1042.xml"/><Relationship Id="rId392" Type="http://schemas.openxmlformats.org/officeDocument/2006/relationships/customXml" Target="../ink/ink1133.xml"/><Relationship Id="rId427" Type="http://schemas.openxmlformats.org/officeDocument/2006/relationships/image" Target="../media/image516.png"/><Relationship Id="rId448" Type="http://schemas.openxmlformats.org/officeDocument/2006/relationships/customXml" Target="../ink/ink1161.xml"/><Relationship Id="rId469" Type="http://schemas.openxmlformats.org/officeDocument/2006/relationships/image" Target="../media/image537.png"/><Relationship Id="rId26" Type="http://schemas.openxmlformats.org/officeDocument/2006/relationships/customXml" Target="../ink/ink950.xml"/><Relationship Id="rId231" Type="http://schemas.openxmlformats.org/officeDocument/2006/relationships/image" Target="../media/image384.png"/><Relationship Id="rId252" Type="http://schemas.openxmlformats.org/officeDocument/2006/relationships/customXml" Target="../ink/ink1063.xml"/><Relationship Id="rId273" Type="http://schemas.openxmlformats.org/officeDocument/2006/relationships/image" Target="../media/image422.png"/><Relationship Id="rId294" Type="http://schemas.openxmlformats.org/officeDocument/2006/relationships/customXml" Target="../ink/ink1084.xml"/><Relationship Id="rId308" Type="http://schemas.openxmlformats.org/officeDocument/2006/relationships/customXml" Target="../ink/ink1091.xml"/><Relationship Id="rId329" Type="http://schemas.openxmlformats.org/officeDocument/2006/relationships/image" Target="../media/image450.png"/><Relationship Id="rId480" Type="http://schemas.openxmlformats.org/officeDocument/2006/relationships/customXml" Target="../ink/ink1177.xml"/><Relationship Id="rId515" Type="http://schemas.openxmlformats.org/officeDocument/2006/relationships/image" Target="../media/image560.png"/><Relationship Id="rId536" Type="http://schemas.openxmlformats.org/officeDocument/2006/relationships/customXml" Target="../ink/ink1205.xml"/><Relationship Id="rId47" Type="http://schemas.openxmlformats.org/officeDocument/2006/relationships/image" Target="../media/image292.png"/><Relationship Id="rId68" Type="http://schemas.openxmlformats.org/officeDocument/2006/relationships/customXml" Target="../ink/ink971.xml"/><Relationship Id="rId89" Type="http://schemas.openxmlformats.org/officeDocument/2006/relationships/image" Target="../media/image313.png"/><Relationship Id="rId112" Type="http://schemas.openxmlformats.org/officeDocument/2006/relationships/customXml" Target="../ink/ink993.xml"/><Relationship Id="rId133" Type="http://schemas.openxmlformats.org/officeDocument/2006/relationships/image" Target="../media/image335.png"/><Relationship Id="rId154" Type="http://schemas.openxmlformats.org/officeDocument/2006/relationships/customXml" Target="../ink/ink1014.xml"/><Relationship Id="rId175" Type="http://schemas.openxmlformats.org/officeDocument/2006/relationships/image" Target="../media/image356.png"/><Relationship Id="rId340" Type="http://schemas.openxmlformats.org/officeDocument/2006/relationships/customXml" Target="../ink/ink1107.xml"/><Relationship Id="rId361" Type="http://schemas.openxmlformats.org/officeDocument/2006/relationships/image" Target="../media/image466.png"/><Relationship Id="rId557" Type="http://schemas.openxmlformats.org/officeDocument/2006/relationships/image" Target="../media/image581.png"/><Relationship Id="rId196" Type="http://schemas.openxmlformats.org/officeDocument/2006/relationships/customXml" Target="../ink/ink1035.xml"/><Relationship Id="rId200" Type="http://schemas.openxmlformats.org/officeDocument/2006/relationships/customXml" Target="../ink/ink1037.xml"/><Relationship Id="rId382" Type="http://schemas.openxmlformats.org/officeDocument/2006/relationships/customXml" Target="../ink/ink1128.xml"/><Relationship Id="rId417" Type="http://schemas.openxmlformats.org/officeDocument/2006/relationships/image" Target="../media/image511.png"/><Relationship Id="rId438" Type="http://schemas.openxmlformats.org/officeDocument/2006/relationships/customXml" Target="../ink/ink1156.xml"/><Relationship Id="rId459" Type="http://schemas.openxmlformats.org/officeDocument/2006/relationships/image" Target="../media/image532.png"/><Relationship Id="rId16" Type="http://schemas.openxmlformats.org/officeDocument/2006/relationships/customXml" Target="../ink/ink945.xml"/><Relationship Id="rId221" Type="http://schemas.openxmlformats.org/officeDocument/2006/relationships/image" Target="../media/image379.png"/><Relationship Id="rId242" Type="http://schemas.openxmlformats.org/officeDocument/2006/relationships/customXml" Target="../ink/ink1058.xml"/><Relationship Id="rId263" Type="http://schemas.openxmlformats.org/officeDocument/2006/relationships/image" Target="../media/image401.png"/><Relationship Id="rId284" Type="http://schemas.openxmlformats.org/officeDocument/2006/relationships/customXml" Target="../ink/ink1079.xml"/><Relationship Id="rId319" Type="http://schemas.openxmlformats.org/officeDocument/2006/relationships/image" Target="../media/image445.png"/><Relationship Id="rId470" Type="http://schemas.openxmlformats.org/officeDocument/2006/relationships/customXml" Target="../ink/ink1172.xml"/><Relationship Id="rId491" Type="http://schemas.openxmlformats.org/officeDocument/2006/relationships/image" Target="../media/image548.png"/><Relationship Id="rId505" Type="http://schemas.openxmlformats.org/officeDocument/2006/relationships/image" Target="../media/image555.png"/><Relationship Id="rId526" Type="http://schemas.openxmlformats.org/officeDocument/2006/relationships/customXml" Target="../ink/ink1200.xml"/><Relationship Id="rId37" Type="http://schemas.openxmlformats.org/officeDocument/2006/relationships/image" Target="../media/image287.png"/><Relationship Id="rId58" Type="http://schemas.openxmlformats.org/officeDocument/2006/relationships/customXml" Target="../ink/ink966.xml"/><Relationship Id="rId79" Type="http://schemas.openxmlformats.org/officeDocument/2006/relationships/image" Target="../media/image308.png"/><Relationship Id="rId102" Type="http://schemas.openxmlformats.org/officeDocument/2006/relationships/customXml" Target="../ink/ink988.xml"/><Relationship Id="rId123" Type="http://schemas.openxmlformats.org/officeDocument/2006/relationships/image" Target="../media/image330.png"/><Relationship Id="rId144" Type="http://schemas.openxmlformats.org/officeDocument/2006/relationships/customXml" Target="../ink/ink1009.xml"/><Relationship Id="rId330" Type="http://schemas.openxmlformats.org/officeDocument/2006/relationships/customXml" Target="../ink/ink1102.xml"/><Relationship Id="rId547" Type="http://schemas.openxmlformats.org/officeDocument/2006/relationships/image" Target="../media/image576.png"/><Relationship Id="rId90" Type="http://schemas.openxmlformats.org/officeDocument/2006/relationships/customXml" Target="../ink/ink982.xml"/><Relationship Id="rId165" Type="http://schemas.openxmlformats.org/officeDocument/2006/relationships/image" Target="../media/image351.png"/><Relationship Id="rId186" Type="http://schemas.openxmlformats.org/officeDocument/2006/relationships/customXml" Target="../ink/ink1030.xml"/><Relationship Id="rId351" Type="http://schemas.openxmlformats.org/officeDocument/2006/relationships/image" Target="../media/image461.png"/><Relationship Id="rId372" Type="http://schemas.openxmlformats.org/officeDocument/2006/relationships/customXml" Target="../ink/ink1123.xml"/><Relationship Id="rId393" Type="http://schemas.openxmlformats.org/officeDocument/2006/relationships/image" Target="../media/image499.png"/><Relationship Id="rId407" Type="http://schemas.openxmlformats.org/officeDocument/2006/relationships/image" Target="../media/image506.png"/><Relationship Id="rId428" Type="http://schemas.openxmlformats.org/officeDocument/2006/relationships/customXml" Target="../ink/ink1151.xml"/><Relationship Id="rId449" Type="http://schemas.openxmlformats.org/officeDocument/2006/relationships/image" Target="../media/image527.png"/><Relationship Id="rId211" Type="http://schemas.openxmlformats.org/officeDocument/2006/relationships/image" Target="../media/image374.png"/><Relationship Id="rId232" Type="http://schemas.openxmlformats.org/officeDocument/2006/relationships/customXml" Target="../ink/ink1053.xml"/><Relationship Id="rId253" Type="http://schemas.openxmlformats.org/officeDocument/2006/relationships/image" Target="../media/image395.png"/><Relationship Id="rId274" Type="http://schemas.openxmlformats.org/officeDocument/2006/relationships/customXml" Target="../ink/ink1074.xml"/><Relationship Id="rId295" Type="http://schemas.openxmlformats.org/officeDocument/2006/relationships/image" Target="../media/image433.png"/><Relationship Id="rId309" Type="http://schemas.openxmlformats.org/officeDocument/2006/relationships/image" Target="../media/image440.png"/><Relationship Id="rId460" Type="http://schemas.openxmlformats.org/officeDocument/2006/relationships/customXml" Target="../ink/ink1167.xml"/><Relationship Id="rId481" Type="http://schemas.openxmlformats.org/officeDocument/2006/relationships/image" Target="../media/image543.png"/><Relationship Id="rId516" Type="http://schemas.openxmlformats.org/officeDocument/2006/relationships/customXml" Target="../ink/ink1195.xml"/><Relationship Id="rId27" Type="http://schemas.openxmlformats.org/officeDocument/2006/relationships/image" Target="../media/image282.png"/><Relationship Id="rId48" Type="http://schemas.openxmlformats.org/officeDocument/2006/relationships/customXml" Target="../ink/ink961.xml"/><Relationship Id="rId69" Type="http://schemas.openxmlformats.org/officeDocument/2006/relationships/image" Target="../media/image303.png"/><Relationship Id="rId113" Type="http://schemas.openxmlformats.org/officeDocument/2006/relationships/image" Target="../media/image325.png"/><Relationship Id="rId134" Type="http://schemas.openxmlformats.org/officeDocument/2006/relationships/customXml" Target="../ink/ink1004.xml"/><Relationship Id="rId320" Type="http://schemas.openxmlformats.org/officeDocument/2006/relationships/customXml" Target="../ink/ink1097.xml"/><Relationship Id="rId537" Type="http://schemas.openxmlformats.org/officeDocument/2006/relationships/image" Target="../media/image571.png"/><Relationship Id="rId80" Type="http://schemas.openxmlformats.org/officeDocument/2006/relationships/customXml" Target="../ink/ink977.xml"/><Relationship Id="rId155" Type="http://schemas.openxmlformats.org/officeDocument/2006/relationships/image" Target="../media/image346.png"/><Relationship Id="rId176" Type="http://schemas.openxmlformats.org/officeDocument/2006/relationships/customXml" Target="../ink/ink1025.xml"/><Relationship Id="rId197" Type="http://schemas.openxmlformats.org/officeDocument/2006/relationships/image" Target="../media/image367.png"/><Relationship Id="rId341" Type="http://schemas.openxmlformats.org/officeDocument/2006/relationships/image" Target="../media/image456.png"/><Relationship Id="rId362" Type="http://schemas.openxmlformats.org/officeDocument/2006/relationships/customXml" Target="../ink/ink1118.xml"/><Relationship Id="rId383" Type="http://schemas.openxmlformats.org/officeDocument/2006/relationships/image" Target="../media/image494.png"/><Relationship Id="rId418" Type="http://schemas.openxmlformats.org/officeDocument/2006/relationships/customXml" Target="../ink/ink1146.xml"/><Relationship Id="rId439" Type="http://schemas.openxmlformats.org/officeDocument/2006/relationships/image" Target="../media/image522.png"/><Relationship Id="rId201" Type="http://schemas.openxmlformats.org/officeDocument/2006/relationships/image" Target="../media/image369.png"/><Relationship Id="rId222" Type="http://schemas.openxmlformats.org/officeDocument/2006/relationships/customXml" Target="../ink/ink1048.xml"/><Relationship Id="rId243" Type="http://schemas.openxmlformats.org/officeDocument/2006/relationships/image" Target="../media/image390.png"/><Relationship Id="rId264" Type="http://schemas.openxmlformats.org/officeDocument/2006/relationships/customXml" Target="../ink/ink1069.xml"/><Relationship Id="rId285" Type="http://schemas.openxmlformats.org/officeDocument/2006/relationships/image" Target="../media/image428.png"/><Relationship Id="rId450" Type="http://schemas.openxmlformats.org/officeDocument/2006/relationships/customXml" Target="../ink/ink1162.xml"/><Relationship Id="rId471" Type="http://schemas.openxmlformats.org/officeDocument/2006/relationships/image" Target="../media/image538.png"/><Relationship Id="rId506" Type="http://schemas.openxmlformats.org/officeDocument/2006/relationships/customXml" Target="../ink/ink1190.xml"/><Relationship Id="rId17" Type="http://schemas.openxmlformats.org/officeDocument/2006/relationships/image" Target="../media/image277.png"/><Relationship Id="rId38" Type="http://schemas.openxmlformats.org/officeDocument/2006/relationships/customXml" Target="../ink/ink956.xml"/><Relationship Id="rId59" Type="http://schemas.openxmlformats.org/officeDocument/2006/relationships/image" Target="../media/image298.png"/><Relationship Id="rId103" Type="http://schemas.openxmlformats.org/officeDocument/2006/relationships/image" Target="../media/image320.png"/><Relationship Id="rId124" Type="http://schemas.openxmlformats.org/officeDocument/2006/relationships/customXml" Target="../ink/ink999.xml"/><Relationship Id="rId310" Type="http://schemas.openxmlformats.org/officeDocument/2006/relationships/customXml" Target="../ink/ink1092.xml"/><Relationship Id="rId492" Type="http://schemas.openxmlformats.org/officeDocument/2006/relationships/customXml" Target="../ink/ink1183.xml"/><Relationship Id="rId527" Type="http://schemas.openxmlformats.org/officeDocument/2006/relationships/image" Target="../media/image566.png"/><Relationship Id="rId548" Type="http://schemas.openxmlformats.org/officeDocument/2006/relationships/customXml" Target="../ink/ink1211.xml"/><Relationship Id="rId70" Type="http://schemas.openxmlformats.org/officeDocument/2006/relationships/customXml" Target="../ink/ink972.xml"/><Relationship Id="rId91" Type="http://schemas.openxmlformats.org/officeDocument/2006/relationships/image" Target="../media/image314.png"/><Relationship Id="rId145" Type="http://schemas.openxmlformats.org/officeDocument/2006/relationships/image" Target="../media/image341.png"/><Relationship Id="rId166" Type="http://schemas.openxmlformats.org/officeDocument/2006/relationships/customXml" Target="../ink/ink1020.xml"/><Relationship Id="rId187" Type="http://schemas.openxmlformats.org/officeDocument/2006/relationships/image" Target="../media/image362.png"/><Relationship Id="rId331" Type="http://schemas.openxmlformats.org/officeDocument/2006/relationships/image" Target="../media/image451.png"/><Relationship Id="rId352" Type="http://schemas.openxmlformats.org/officeDocument/2006/relationships/customXml" Target="../ink/ink1113.xml"/><Relationship Id="rId373" Type="http://schemas.openxmlformats.org/officeDocument/2006/relationships/image" Target="../media/image472.png"/><Relationship Id="rId394" Type="http://schemas.openxmlformats.org/officeDocument/2006/relationships/customXml" Target="../ink/ink1134.xml"/><Relationship Id="rId408" Type="http://schemas.openxmlformats.org/officeDocument/2006/relationships/customXml" Target="../ink/ink1141.xml"/><Relationship Id="rId429" Type="http://schemas.openxmlformats.org/officeDocument/2006/relationships/image" Target="../media/image51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43.xml"/><Relationship Id="rId233" Type="http://schemas.openxmlformats.org/officeDocument/2006/relationships/image" Target="../media/image385.png"/><Relationship Id="rId254" Type="http://schemas.openxmlformats.org/officeDocument/2006/relationships/customXml" Target="../ink/ink1064.xml"/><Relationship Id="rId440" Type="http://schemas.openxmlformats.org/officeDocument/2006/relationships/customXml" Target="../ink/ink1157.xml"/><Relationship Id="rId28" Type="http://schemas.openxmlformats.org/officeDocument/2006/relationships/customXml" Target="../ink/ink951.xml"/><Relationship Id="rId49" Type="http://schemas.openxmlformats.org/officeDocument/2006/relationships/image" Target="../media/image293.png"/><Relationship Id="rId114" Type="http://schemas.openxmlformats.org/officeDocument/2006/relationships/customXml" Target="../ink/ink994.xml"/><Relationship Id="rId275" Type="http://schemas.openxmlformats.org/officeDocument/2006/relationships/image" Target="../media/image423.png"/><Relationship Id="rId296" Type="http://schemas.openxmlformats.org/officeDocument/2006/relationships/customXml" Target="../ink/ink1085.xml"/><Relationship Id="rId300" Type="http://schemas.openxmlformats.org/officeDocument/2006/relationships/customXml" Target="../ink/ink1087.xml"/><Relationship Id="rId461" Type="http://schemas.openxmlformats.org/officeDocument/2006/relationships/image" Target="../media/image533.png"/><Relationship Id="rId482" Type="http://schemas.openxmlformats.org/officeDocument/2006/relationships/customXml" Target="../ink/ink1178.xml"/><Relationship Id="rId517" Type="http://schemas.openxmlformats.org/officeDocument/2006/relationships/image" Target="../media/image561.png"/><Relationship Id="rId538" Type="http://schemas.openxmlformats.org/officeDocument/2006/relationships/customXml" Target="../ink/ink1206.xml"/><Relationship Id="rId60" Type="http://schemas.openxmlformats.org/officeDocument/2006/relationships/customXml" Target="../ink/ink967.xml"/><Relationship Id="rId81" Type="http://schemas.openxmlformats.org/officeDocument/2006/relationships/image" Target="../media/image309.png"/><Relationship Id="rId135" Type="http://schemas.openxmlformats.org/officeDocument/2006/relationships/image" Target="../media/image336.png"/><Relationship Id="rId156" Type="http://schemas.openxmlformats.org/officeDocument/2006/relationships/customXml" Target="../ink/ink1015.xml"/><Relationship Id="rId177" Type="http://schemas.openxmlformats.org/officeDocument/2006/relationships/image" Target="../media/image357.png"/><Relationship Id="rId198" Type="http://schemas.openxmlformats.org/officeDocument/2006/relationships/customXml" Target="../ink/ink1036.xml"/><Relationship Id="rId321" Type="http://schemas.openxmlformats.org/officeDocument/2006/relationships/image" Target="../media/image446.png"/><Relationship Id="rId342" Type="http://schemas.openxmlformats.org/officeDocument/2006/relationships/customXml" Target="../ink/ink1108.xml"/><Relationship Id="rId363" Type="http://schemas.openxmlformats.org/officeDocument/2006/relationships/image" Target="../media/image467.png"/><Relationship Id="rId384" Type="http://schemas.openxmlformats.org/officeDocument/2006/relationships/customXml" Target="../ink/ink1129.xml"/><Relationship Id="rId419" Type="http://schemas.openxmlformats.org/officeDocument/2006/relationships/image" Target="../media/image512.png"/><Relationship Id="rId202" Type="http://schemas.openxmlformats.org/officeDocument/2006/relationships/customXml" Target="../ink/ink1038.xml"/><Relationship Id="rId223" Type="http://schemas.openxmlformats.org/officeDocument/2006/relationships/image" Target="../media/image380.png"/><Relationship Id="rId244" Type="http://schemas.openxmlformats.org/officeDocument/2006/relationships/customXml" Target="../ink/ink1059.xml"/><Relationship Id="rId430" Type="http://schemas.openxmlformats.org/officeDocument/2006/relationships/customXml" Target="../ink/ink1152.xml"/><Relationship Id="rId18" Type="http://schemas.openxmlformats.org/officeDocument/2006/relationships/customXml" Target="../ink/ink946.xml"/><Relationship Id="rId39" Type="http://schemas.openxmlformats.org/officeDocument/2006/relationships/image" Target="../media/image288.png"/><Relationship Id="rId265" Type="http://schemas.openxmlformats.org/officeDocument/2006/relationships/image" Target="../media/image419.png"/><Relationship Id="rId286" Type="http://schemas.openxmlformats.org/officeDocument/2006/relationships/customXml" Target="../ink/ink1080.xml"/><Relationship Id="rId451" Type="http://schemas.openxmlformats.org/officeDocument/2006/relationships/image" Target="../media/image528.png"/><Relationship Id="rId472" Type="http://schemas.openxmlformats.org/officeDocument/2006/relationships/customXml" Target="../ink/ink1173.xml"/><Relationship Id="rId493" Type="http://schemas.openxmlformats.org/officeDocument/2006/relationships/image" Target="../media/image549.png"/><Relationship Id="rId507" Type="http://schemas.openxmlformats.org/officeDocument/2006/relationships/image" Target="../media/image556.png"/><Relationship Id="rId528" Type="http://schemas.openxmlformats.org/officeDocument/2006/relationships/customXml" Target="../ink/ink1201.xml"/><Relationship Id="rId549" Type="http://schemas.openxmlformats.org/officeDocument/2006/relationships/image" Target="../media/image577.png"/><Relationship Id="rId50" Type="http://schemas.openxmlformats.org/officeDocument/2006/relationships/customXml" Target="../ink/ink962.xml"/><Relationship Id="rId104" Type="http://schemas.openxmlformats.org/officeDocument/2006/relationships/customXml" Target="../ink/ink989.xml"/><Relationship Id="rId125" Type="http://schemas.openxmlformats.org/officeDocument/2006/relationships/image" Target="../media/image331.png"/><Relationship Id="rId146" Type="http://schemas.openxmlformats.org/officeDocument/2006/relationships/customXml" Target="../ink/ink1010.xml"/><Relationship Id="rId167" Type="http://schemas.openxmlformats.org/officeDocument/2006/relationships/image" Target="../media/image352.png"/><Relationship Id="rId188" Type="http://schemas.openxmlformats.org/officeDocument/2006/relationships/customXml" Target="../ink/ink1031.xml"/><Relationship Id="rId311" Type="http://schemas.openxmlformats.org/officeDocument/2006/relationships/image" Target="../media/image441.png"/><Relationship Id="rId332" Type="http://schemas.openxmlformats.org/officeDocument/2006/relationships/customXml" Target="../ink/ink1103.xml"/><Relationship Id="rId353" Type="http://schemas.openxmlformats.org/officeDocument/2006/relationships/image" Target="../media/image462.png"/><Relationship Id="rId374" Type="http://schemas.openxmlformats.org/officeDocument/2006/relationships/customXml" Target="../ink/ink1124.xml"/><Relationship Id="rId395" Type="http://schemas.openxmlformats.org/officeDocument/2006/relationships/image" Target="../media/image500.png"/><Relationship Id="rId409" Type="http://schemas.openxmlformats.org/officeDocument/2006/relationships/image" Target="../media/image507.png"/><Relationship Id="rId71" Type="http://schemas.openxmlformats.org/officeDocument/2006/relationships/image" Target="../media/image304.png"/><Relationship Id="rId92" Type="http://schemas.openxmlformats.org/officeDocument/2006/relationships/customXml" Target="../ink/ink983.xml"/><Relationship Id="rId213" Type="http://schemas.openxmlformats.org/officeDocument/2006/relationships/image" Target="../media/image375.png"/><Relationship Id="rId234" Type="http://schemas.openxmlformats.org/officeDocument/2006/relationships/customXml" Target="../ink/ink1054.xml"/><Relationship Id="rId420" Type="http://schemas.openxmlformats.org/officeDocument/2006/relationships/customXml" Target="../ink/ink1147.xml"/><Relationship Id="rId2" Type="http://schemas.openxmlformats.org/officeDocument/2006/relationships/image" Target="../media/image130.png"/><Relationship Id="rId29" Type="http://schemas.openxmlformats.org/officeDocument/2006/relationships/image" Target="../media/image283.png"/><Relationship Id="rId255" Type="http://schemas.openxmlformats.org/officeDocument/2006/relationships/image" Target="../media/image396.png"/><Relationship Id="rId276" Type="http://schemas.openxmlformats.org/officeDocument/2006/relationships/customXml" Target="../ink/ink1075.xml"/><Relationship Id="rId297" Type="http://schemas.openxmlformats.org/officeDocument/2006/relationships/image" Target="../media/image434.png"/><Relationship Id="rId441" Type="http://schemas.openxmlformats.org/officeDocument/2006/relationships/image" Target="../media/image523.png"/><Relationship Id="rId462" Type="http://schemas.openxmlformats.org/officeDocument/2006/relationships/customXml" Target="../ink/ink1168.xml"/><Relationship Id="rId483" Type="http://schemas.openxmlformats.org/officeDocument/2006/relationships/image" Target="../media/image544.png"/><Relationship Id="rId518" Type="http://schemas.openxmlformats.org/officeDocument/2006/relationships/customXml" Target="../ink/ink1196.xml"/><Relationship Id="rId539" Type="http://schemas.openxmlformats.org/officeDocument/2006/relationships/image" Target="../media/image572.png"/><Relationship Id="rId40" Type="http://schemas.openxmlformats.org/officeDocument/2006/relationships/customXml" Target="../ink/ink957.xml"/><Relationship Id="rId115" Type="http://schemas.openxmlformats.org/officeDocument/2006/relationships/image" Target="../media/image326.png"/><Relationship Id="rId136" Type="http://schemas.openxmlformats.org/officeDocument/2006/relationships/customXml" Target="../ink/ink1005.xml"/><Relationship Id="rId157" Type="http://schemas.openxmlformats.org/officeDocument/2006/relationships/image" Target="../media/image347.png"/><Relationship Id="rId178" Type="http://schemas.openxmlformats.org/officeDocument/2006/relationships/customXml" Target="../ink/ink1026.xml"/><Relationship Id="rId301" Type="http://schemas.openxmlformats.org/officeDocument/2006/relationships/image" Target="../media/image436.png"/><Relationship Id="rId322" Type="http://schemas.openxmlformats.org/officeDocument/2006/relationships/customXml" Target="../ink/ink1098.xml"/><Relationship Id="rId343" Type="http://schemas.openxmlformats.org/officeDocument/2006/relationships/image" Target="../media/image457.png"/><Relationship Id="rId364" Type="http://schemas.openxmlformats.org/officeDocument/2006/relationships/customXml" Target="../ink/ink1119.xml"/><Relationship Id="rId550" Type="http://schemas.openxmlformats.org/officeDocument/2006/relationships/customXml" Target="../ink/ink1212.xml"/><Relationship Id="rId61" Type="http://schemas.openxmlformats.org/officeDocument/2006/relationships/image" Target="../media/image299.png"/><Relationship Id="rId82" Type="http://schemas.openxmlformats.org/officeDocument/2006/relationships/customXml" Target="../ink/ink978.xml"/><Relationship Id="rId199" Type="http://schemas.openxmlformats.org/officeDocument/2006/relationships/image" Target="../media/image368.png"/><Relationship Id="rId203" Type="http://schemas.openxmlformats.org/officeDocument/2006/relationships/image" Target="../media/image370.png"/><Relationship Id="rId385" Type="http://schemas.openxmlformats.org/officeDocument/2006/relationships/image" Target="../media/image495.png"/><Relationship Id="rId19" Type="http://schemas.openxmlformats.org/officeDocument/2006/relationships/image" Target="../media/image278.png"/><Relationship Id="rId224" Type="http://schemas.openxmlformats.org/officeDocument/2006/relationships/customXml" Target="../ink/ink1049.xml"/><Relationship Id="rId245" Type="http://schemas.openxmlformats.org/officeDocument/2006/relationships/image" Target="../media/image391.png"/><Relationship Id="rId266" Type="http://schemas.openxmlformats.org/officeDocument/2006/relationships/customXml" Target="../ink/ink1070.xml"/><Relationship Id="rId287" Type="http://schemas.openxmlformats.org/officeDocument/2006/relationships/image" Target="../media/image429.png"/><Relationship Id="rId410" Type="http://schemas.openxmlformats.org/officeDocument/2006/relationships/customXml" Target="../ink/ink1142.xml"/><Relationship Id="rId431" Type="http://schemas.openxmlformats.org/officeDocument/2006/relationships/image" Target="../media/image518.png"/><Relationship Id="rId452" Type="http://schemas.openxmlformats.org/officeDocument/2006/relationships/customXml" Target="../ink/ink1163.xml"/><Relationship Id="rId473" Type="http://schemas.openxmlformats.org/officeDocument/2006/relationships/image" Target="../media/image539.png"/><Relationship Id="rId494" Type="http://schemas.openxmlformats.org/officeDocument/2006/relationships/customXml" Target="../ink/ink1184.xml"/><Relationship Id="rId508" Type="http://schemas.openxmlformats.org/officeDocument/2006/relationships/customXml" Target="../ink/ink1191.xml"/><Relationship Id="rId529" Type="http://schemas.openxmlformats.org/officeDocument/2006/relationships/image" Target="../media/image567.png"/><Relationship Id="rId30" Type="http://schemas.openxmlformats.org/officeDocument/2006/relationships/customXml" Target="../ink/ink952.xml"/><Relationship Id="rId105" Type="http://schemas.openxmlformats.org/officeDocument/2006/relationships/image" Target="../media/image321.png"/><Relationship Id="rId126" Type="http://schemas.openxmlformats.org/officeDocument/2006/relationships/customXml" Target="../ink/ink1000.xml"/><Relationship Id="rId147" Type="http://schemas.openxmlformats.org/officeDocument/2006/relationships/image" Target="../media/image342.png"/><Relationship Id="rId168" Type="http://schemas.openxmlformats.org/officeDocument/2006/relationships/customXml" Target="../ink/ink1021.xml"/><Relationship Id="rId312" Type="http://schemas.openxmlformats.org/officeDocument/2006/relationships/customXml" Target="../ink/ink1093.xml"/><Relationship Id="rId333" Type="http://schemas.openxmlformats.org/officeDocument/2006/relationships/image" Target="../media/image452.png"/><Relationship Id="rId354" Type="http://schemas.openxmlformats.org/officeDocument/2006/relationships/customXml" Target="../ink/ink1114.xml"/><Relationship Id="rId540" Type="http://schemas.openxmlformats.org/officeDocument/2006/relationships/customXml" Target="../ink/ink1207.xml"/><Relationship Id="rId51" Type="http://schemas.openxmlformats.org/officeDocument/2006/relationships/image" Target="../media/image294.png"/><Relationship Id="rId72" Type="http://schemas.openxmlformats.org/officeDocument/2006/relationships/customXml" Target="../ink/ink973.xml"/><Relationship Id="rId93" Type="http://schemas.openxmlformats.org/officeDocument/2006/relationships/image" Target="../media/image315.png"/><Relationship Id="rId189" Type="http://schemas.openxmlformats.org/officeDocument/2006/relationships/image" Target="../media/image363.png"/><Relationship Id="rId375" Type="http://schemas.openxmlformats.org/officeDocument/2006/relationships/image" Target="../media/image473.png"/><Relationship Id="rId396" Type="http://schemas.openxmlformats.org/officeDocument/2006/relationships/customXml" Target="../ink/ink1135.xml"/><Relationship Id="rId3" Type="http://schemas.openxmlformats.org/officeDocument/2006/relationships/image" Target="../media/image131.png"/><Relationship Id="rId214" Type="http://schemas.openxmlformats.org/officeDocument/2006/relationships/customXml" Target="../ink/ink1044.xml"/><Relationship Id="rId235" Type="http://schemas.openxmlformats.org/officeDocument/2006/relationships/image" Target="../media/image386.png"/><Relationship Id="rId256" Type="http://schemas.openxmlformats.org/officeDocument/2006/relationships/customXml" Target="../ink/ink1065.xml"/><Relationship Id="rId277" Type="http://schemas.openxmlformats.org/officeDocument/2006/relationships/image" Target="../media/image424.png"/><Relationship Id="rId298" Type="http://schemas.openxmlformats.org/officeDocument/2006/relationships/customXml" Target="../ink/ink1086.xml"/><Relationship Id="rId400" Type="http://schemas.openxmlformats.org/officeDocument/2006/relationships/customXml" Target="../ink/ink1137.xml"/><Relationship Id="rId421" Type="http://schemas.openxmlformats.org/officeDocument/2006/relationships/image" Target="../media/image513.png"/><Relationship Id="rId442" Type="http://schemas.openxmlformats.org/officeDocument/2006/relationships/customXml" Target="../ink/ink1158.xml"/><Relationship Id="rId463" Type="http://schemas.openxmlformats.org/officeDocument/2006/relationships/image" Target="../media/image534.png"/><Relationship Id="rId484" Type="http://schemas.openxmlformats.org/officeDocument/2006/relationships/customXml" Target="../ink/ink1179.xml"/><Relationship Id="rId519" Type="http://schemas.openxmlformats.org/officeDocument/2006/relationships/image" Target="../media/image562.png"/><Relationship Id="rId116" Type="http://schemas.openxmlformats.org/officeDocument/2006/relationships/customXml" Target="../ink/ink995.xml"/><Relationship Id="rId137" Type="http://schemas.openxmlformats.org/officeDocument/2006/relationships/image" Target="../media/image337.png"/><Relationship Id="rId158" Type="http://schemas.openxmlformats.org/officeDocument/2006/relationships/customXml" Target="../ink/ink1016.xml"/><Relationship Id="rId302" Type="http://schemas.openxmlformats.org/officeDocument/2006/relationships/customXml" Target="../ink/ink1088.xml"/><Relationship Id="rId323" Type="http://schemas.openxmlformats.org/officeDocument/2006/relationships/image" Target="../media/image447.png"/><Relationship Id="rId344" Type="http://schemas.openxmlformats.org/officeDocument/2006/relationships/customXml" Target="../ink/ink1109.xml"/><Relationship Id="rId530" Type="http://schemas.openxmlformats.org/officeDocument/2006/relationships/customXml" Target="../ink/ink1202.xml"/><Relationship Id="rId20" Type="http://schemas.openxmlformats.org/officeDocument/2006/relationships/customXml" Target="../ink/ink947.xml"/><Relationship Id="rId41" Type="http://schemas.openxmlformats.org/officeDocument/2006/relationships/image" Target="../media/image289.png"/><Relationship Id="rId62" Type="http://schemas.openxmlformats.org/officeDocument/2006/relationships/customXml" Target="../ink/ink968.xml"/><Relationship Id="rId83" Type="http://schemas.openxmlformats.org/officeDocument/2006/relationships/image" Target="../media/image310.png"/><Relationship Id="rId179" Type="http://schemas.openxmlformats.org/officeDocument/2006/relationships/image" Target="../media/image358.png"/><Relationship Id="rId365" Type="http://schemas.openxmlformats.org/officeDocument/2006/relationships/image" Target="../media/image8.png"/><Relationship Id="rId386" Type="http://schemas.openxmlformats.org/officeDocument/2006/relationships/customXml" Target="../ink/ink1130.xml"/><Relationship Id="rId551" Type="http://schemas.openxmlformats.org/officeDocument/2006/relationships/image" Target="../media/image578.png"/><Relationship Id="rId190" Type="http://schemas.openxmlformats.org/officeDocument/2006/relationships/customXml" Target="../ink/ink1032.xml"/><Relationship Id="rId204" Type="http://schemas.openxmlformats.org/officeDocument/2006/relationships/customXml" Target="../ink/ink1039.xml"/><Relationship Id="rId225" Type="http://schemas.openxmlformats.org/officeDocument/2006/relationships/image" Target="../media/image381.png"/><Relationship Id="rId246" Type="http://schemas.openxmlformats.org/officeDocument/2006/relationships/customXml" Target="../ink/ink1060.xml"/><Relationship Id="rId267" Type="http://schemas.openxmlformats.org/officeDocument/2006/relationships/image" Target="../media/image420.png"/><Relationship Id="rId288" Type="http://schemas.openxmlformats.org/officeDocument/2006/relationships/customXml" Target="../ink/ink1081.xml"/><Relationship Id="rId411" Type="http://schemas.openxmlformats.org/officeDocument/2006/relationships/image" Target="../media/image508.png"/><Relationship Id="rId432" Type="http://schemas.openxmlformats.org/officeDocument/2006/relationships/customXml" Target="../ink/ink1153.xml"/><Relationship Id="rId453" Type="http://schemas.openxmlformats.org/officeDocument/2006/relationships/image" Target="../media/image529.png"/><Relationship Id="rId474" Type="http://schemas.openxmlformats.org/officeDocument/2006/relationships/customXml" Target="../ink/ink1174.xml"/><Relationship Id="rId509" Type="http://schemas.openxmlformats.org/officeDocument/2006/relationships/image" Target="../media/image557.png"/><Relationship Id="rId106" Type="http://schemas.openxmlformats.org/officeDocument/2006/relationships/customXml" Target="../ink/ink990.xml"/><Relationship Id="rId127" Type="http://schemas.openxmlformats.org/officeDocument/2006/relationships/image" Target="../media/image332.png"/><Relationship Id="rId313" Type="http://schemas.openxmlformats.org/officeDocument/2006/relationships/image" Target="../media/image442.png"/><Relationship Id="rId495" Type="http://schemas.openxmlformats.org/officeDocument/2006/relationships/image" Target="../media/image550.png"/><Relationship Id="rId10" Type="http://schemas.openxmlformats.org/officeDocument/2006/relationships/customXml" Target="../ink/ink942.xml"/><Relationship Id="rId31" Type="http://schemas.openxmlformats.org/officeDocument/2006/relationships/image" Target="../media/image284.png"/><Relationship Id="rId52" Type="http://schemas.openxmlformats.org/officeDocument/2006/relationships/customXml" Target="../ink/ink963.xml"/><Relationship Id="rId73" Type="http://schemas.openxmlformats.org/officeDocument/2006/relationships/image" Target="../media/image305.png"/><Relationship Id="rId94" Type="http://schemas.openxmlformats.org/officeDocument/2006/relationships/customXml" Target="../ink/ink984.xml"/><Relationship Id="rId148" Type="http://schemas.openxmlformats.org/officeDocument/2006/relationships/customXml" Target="../ink/ink1011.xml"/><Relationship Id="rId169" Type="http://schemas.openxmlformats.org/officeDocument/2006/relationships/image" Target="../media/image353.png"/><Relationship Id="rId334" Type="http://schemas.openxmlformats.org/officeDocument/2006/relationships/customXml" Target="../ink/ink1104.xml"/><Relationship Id="rId355" Type="http://schemas.openxmlformats.org/officeDocument/2006/relationships/image" Target="../media/image463.png"/><Relationship Id="rId376" Type="http://schemas.openxmlformats.org/officeDocument/2006/relationships/customXml" Target="../ink/ink1125.xml"/><Relationship Id="rId397" Type="http://schemas.openxmlformats.org/officeDocument/2006/relationships/image" Target="../media/image501.png"/><Relationship Id="rId520" Type="http://schemas.openxmlformats.org/officeDocument/2006/relationships/customXml" Target="../ink/ink1197.xml"/><Relationship Id="rId541" Type="http://schemas.openxmlformats.org/officeDocument/2006/relationships/image" Target="../media/image573.png"/><Relationship Id="rId4" Type="http://schemas.openxmlformats.org/officeDocument/2006/relationships/customXml" Target="../ink/ink939.xml"/><Relationship Id="rId180" Type="http://schemas.openxmlformats.org/officeDocument/2006/relationships/customXml" Target="../ink/ink1027.xml"/><Relationship Id="rId215" Type="http://schemas.openxmlformats.org/officeDocument/2006/relationships/image" Target="../media/image376.png"/><Relationship Id="rId236" Type="http://schemas.openxmlformats.org/officeDocument/2006/relationships/customXml" Target="../ink/ink1055.xml"/><Relationship Id="rId257" Type="http://schemas.openxmlformats.org/officeDocument/2006/relationships/image" Target="../media/image397.png"/><Relationship Id="rId278" Type="http://schemas.openxmlformats.org/officeDocument/2006/relationships/customXml" Target="../ink/ink1076.xml"/><Relationship Id="rId401" Type="http://schemas.openxmlformats.org/officeDocument/2006/relationships/image" Target="../media/image503.png"/><Relationship Id="rId422" Type="http://schemas.openxmlformats.org/officeDocument/2006/relationships/customXml" Target="../ink/ink1148.xml"/><Relationship Id="rId443" Type="http://schemas.openxmlformats.org/officeDocument/2006/relationships/image" Target="../media/image524.png"/><Relationship Id="rId464" Type="http://schemas.openxmlformats.org/officeDocument/2006/relationships/customXml" Target="../ink/ink1169.xml"/><Relationship Id="rId303" Type="http://schemas.openxmlformats.org/officeDocument/2006/relationships/image" Target="../media/image437.png"/><Relationship Id="rId485" Type="http://schemas.openxmlformats.org/officeDocument/2006/relationships/image" Target="../media/image545.png"/><Relationship Id="rId42" Type="http://schemas.openxmlformats.org/officeDocument/2006/relationships/customXml" Target="../ink/ink958.xml"/><Relationship Id="rId84" Type="http://schemas.openxmlformats.org/officeDocument/2006/relationships/customXml" Target="../ink/ink979.xml"/><Relationship Id="rId138" Type="http://schemas.openxmlformats.org/officeDocument/2006/relationships/customXml" Target="../ink/ink1006.xml"/><Relationship Id="rId345" Type="http://schemas.openxmlformats.org/officeDocument/2006/relationships/image" Target="../media/image458.png"/><Relationship Id="rId387" Type="http://schemas.openxmlformats.org/officeDocument/2006/relationships/image" Target="../media/image496.png"/><Relationship Id="rId510" Type="http://schemas.openxmlformats.org/officeDocument/2006/relationships/customXml" Target="../ink/ink1192.xml"/><Relationship Id="rId552" Type="http://schemas.openxmlformats.org/officeDocument/2006/relationships/customXml" Target="../ink/ink1213.xml"/><Relationship Id="rId191" Type="http://schemas.openxmlformats.org/officeDocument/2006/relationships/image" Target="../media/image364.png"/><Relationship Id="rId205" Type="http://schemas.openxmlformats.org/officeDocument/2006/relationships/image" Target="../media/image371.png"/><Relationship Id="rId247" Type="http://schemas.openxmlformats.org/officeDocument/2006/relationships/image" Target="../media/image392.png"/><Relationship Id="rId412" Type="http://schemas.openxmlformats.org/officeDocument/2006/relationships/customXml" Target="../ink/ink1143.xml"/><Relationship Id="rId107" Type="http://schemas.openxmlformats.org/officeDocument/2006/relationships/image" Target="../media/image322.png"/><Relationship Id="rId289" Type="http://schemas.openxmlformats.org/officeDocument/2006/relationships/image" Target="../media/image430.png"/><Relationship Id="rId454" Type="http://schemas.openxmlformats.org/officeDocument/2006/relationships/customXml" Target="../ink/ink1164.xml"/><Relationship Id="rId496" Type="http://schemas.openxmlformats.org/officeDocument/2006/relationships/customXml" Target="../ink/ink1185.xml"/><Relationship Id="rId11" Type="http://schemas.openxmlformats.org/officeDocument/2006/relationships/image" Target="../media/image274.png"/><Relationship Id="rId53" Type="http://schemas.openxmlformats.org/officeDocument/2006/relationships/image" Target="../media/image295.png"/><Relationship Id="rId149" Type="http://schemas.openxmlformats.org/officeDocument/2006/relationships/image" Target="../media/image343.png"/><Relationship Id="rId314" Type="http://schemas.openxmlformats.org/officeDocument/2006/relationships/customXml" Target="../ink/ink1094.xml"/><Relationship Id="rId356" Type="http://schemas.openxmlformats.org/officeDocument/2006/relationships/customXml" Target="../ink/ink1115.xml"/><Relationship Id="rId398" Type="http://schemas.openxmlformats.org/officeDocument/2006/relationships/customXml" Target="../ink/ink1136.xml"/><Relationship Id="rId521" Type="http://schemas.openxmlformats.org/officeDocument/2006/relationships/image" Target="../media/image563.png"/><Relationship Id="rId95" Type="http://schemas.openxmlformats.org/officeDocument/2006/relationships/image" Target="../media/image316.png"/><Relationship Id="rId160" Type="http://schemas.openxmlformats.org/officeDocument/2006/relationships/customXml" Target="../ink/ink1017.xml"/><Relationship Id="rId216" Type="http://schemas.openxmlformats.org/officeDocument/2006/relationships/customXml" Target="../ink/ink1045.xml"/><Relationship Id="rId423" Type="http://schemas.openxmlformats.org/officeDocument/2006/relationships/image" Target="../media/image514.png"/><Relationship Id="rId258" Type="http://schemas.openxmlformats.org/officeDocument/2006/relationships/customXml" Target="../ink/ink1066.xml"/><Relationship Id="rId465" Type="http://schemas.openxmlformats.org/officeDocument/2006/relationships/image" Target="../media/image535.png"/><Relationship Id="rId22" Type="http://schemas.openxmlformats.org/officeDocument/2006/relationships/customXml" Target="../ink/ink948.xml"/><Relationship Id="rId64" Type="http://schemas.openxmlformats.org/officeDocument/2006/relationships/customXml" Target="../ink/ink969.xml"/><Relationship Id="rId118" Type="http://schemas.openxmlformats.org/officeDocument/2006/relationships/customXml" Target="../ink/ink996.xml"/><Relationship Id="rId325" Type="http://schemas.openxmlformats.org/officeDocument/2006/relationships/image" Target="../media/image448.png"/><Relationship Id="rId367" Type="http://schemas.openxmlformats.org/officeDocument/2006/relationships/image" Target="../media/image468.png"/><Relationship Id="rId532" Type="http://schemas.openxmlformats.org/officeDocument/2006/relationships/customXml" Target="../ink/ink1203.xml"/><Relationship Id="rId171" Type="http://schemas.openxmlformats.org/officeDocument/2006/relationships/image" Target="../media/image354.png"/><Relationship Id="rId227" Type="http://schemas.openxmlformats.org/officeDocument/2006/relationships/image" Target="../media/image382.png"/><Relationship Id="rId269" Type="http://schemas.openxmlformats.org/officeDocument/2006/relationships/image" Target="../media/image490.png"/><Relationship Id="rId434" Type="http://schemas.openxmlformats.org/officeDocument/2006/relationships/customXml" Target="../ink/ink1154.xml"/><Relationship Id="rId476" Type="http://schemas.openxmlformats.org/officeDocument/2006/relationships/customXml" Target="../ink/ink1175.xml"/><Relationship Id="rId33" Type="http://schemas.openxmlformats.org/officeDocument/2006/relationships/image" Target="../media/image285.png"/><Relationship Id="rId129" Type="http://schemas.openxmlformats.org/officeDocument/2006/relationships/image" Target="../media/image333.png"/><Relationship Id="rId280" Type="http://schemas.openxmlformats.org/officeDocument/2006/relationships/customXml" Target="../ink/ink1077.xml"/><Relationship Id="rId336" Type="http://schemas.openxmlformats.org/officeDocument/2006/relationships/customXml" Target="../ink/ink1105.xml"/><Relationship Id="rId501" Type="http://schemas.openxmlformats.org/officeDocument/2006/relationships/image" Target="../media/image553.png"/><Relationship Id="rId543" Type="http://schemas.openxmlformats.org/officeDocument/2006/relationships/image" Target="../media/image574.png"/><Relationship Id="rId75" Type="http://schemas.openxmlformats.org/officeDocument/2006/relationships/image" Target="../media/image306.png"/><Relationship Id="rId140" Type="http://schemas.openxmlformats.org/officeDocument/2006/relationships/customXml" Target="../ink/ink1007.xml"/><Relationship Id="rId182" Type="http://schemas.openxmlformats.org/officeDocument/2006/relationships/customXml" Target="../ink/ink1028.xml"/><Relationship Id="rId378" Type="http://schemas.openxmlformats.org/officeDocument/2006/relationships/customXml" Target="../ink/ink1126.xml"/><Relationship Id="rId403" Type="http://schemas.openxmlformats.org/officeDocument/2006/relationships/image" Target="../media/image504.png"/><Relationship Id="rId6" Type="http://schemas.openxmlformats.org/officeDocument/2006/relationships/customXml" Target="../ink/ink940.xml"/><Relationship Id="rId238" Type="http://schemas.openxmlformats.org/officeDocument/2006/relationships/customXml" Target="../ink/ink1056.xml"/><Relationship Id="rId445" Type="http://schemas.openxmlformats.org/officeDocument/2006/relationships/image" Target="../media/image525.png"/><Relationship Id="rId487" Type="http://schemas.openxmlformats.org/officeDocument/2006/relationships/image" Target="../media/image546.png"/><Relationship Id="rId291" Type="http://schemas.openxmlformats.org/officeDocument/2006/relationships/image" Target="../media/image431.png"/><Relationship Id="rId305" Type="http://schemas.openxmlformats.org/officeDocument/2006/relationships/image" Target="../media/image438.png"/><Relationship Id="rId347" Type="http://schemas.openxmlformats.org/officeDocument/2006/relationships/image" Target="../media/image459.png"/><Relationship Id="rId512" Type="http://schemas.openxmlformats.org/officeDocument/2006/relationships/customXml" Target="../ink/ink1193.xml"/><Relationship Id="rId44" Type="http://schemas.openxmlformats.org/officeDocument/2006/relationships/customXml" Target="../ink/ink959.xml"/><Relationship Id="rId86" Type="http://schemas.openxmlformats.org/officeDocument/2006/relationships/customXml" Target="../ink/ink980.xml"/><Relationship Id="rId151" Type="http://schemas.openxmlformats.org/officeDocument/2006/relationships/image" Target="../media/image344.png"/><Relationship Id="rId389" Type="http://schemas.openxmlformats.org/officeDocument/2006/relationships/image" Target="../media/image497.png"/><Relationship Id="rId554" Type="http://schemas.openxmlformats.org/officeDocument/2006/relationships/customXml" Target="../ink/ink1214.xml"/><Relationship Id="rId193" Type="http://schemas.openxmlformats.org/officeDocument/2006/relationships/image" Target="../media/image365.png"/><Relationship Id="rId207" Type="http://schemas.openxmlformats.org/officeDocument/2006/relationships/image" Target="../media/image372.png"/><Relationship Id="rId249" Type="http://schemas.openxmlformats.org/officeDocument/2006/relationships/image" Target="../media/image393.png"/><Relationship Id="rId414" Type="http://schemas.openxmlformats.org/officeDocument/2006/relationships/customXml" Target="../ink/ink1144.xml"/><Relationship Id="rId456" Type="http://schemas.openxmlformats.org/officeDocument/2006/relationships/customXml" Target="../ink/ink1165.xml"/><Relationship Id="rId498" Type="http://schemas.openxmlformats.org/officeDocument/2006/relationships/customXml" Target="../ink/ink1186.xml"/><Relationship Id="rId13" Type="http://schemas.openxmlformats.org/officeDocument/2006/relationships/image" Target="../media/image275.png"/><Relationship Id="rId109" Type="http://schemas.openxmlformats.org/officeDocument/2006/relationships/image" Target="../media/image323.png"/><Relationship Id="rId260" Type="http://schemas.openxmlformats.org/officeDocument/2006/relationships/customXml" Target="../ink/ink1067.xml"/><Relationship Id="rId316" Type="http://schemas.openxmlformats.org/officeDocument/2006/relationships/customXml" Target="../ink/ink1095.xml"/><Relationship Id="rId523" Type="http://schemas.openxmlformats.org/officeDocument/2006/relationships/image" Target="../media/image564.png"/><Relationship Id="rId55" Type="http://schemas.openxmlformats.org/officeDocument/2006/relationships/image" Target="../media/image296.png"/><Relationship Id="rId97" Type="http://schemas.openxmlformats.org/officeDocument/2006/relationships/image" Target="../media/image317.png"/><Relationship Id="rId120" Type="http://schemas.openxmlformats.org/officeDocument/2006/relationships/customXml" Target="../ink/ink997.xml"/><Relationship Id="rId358" Type="http://schemas.openxmlformats.org/officeDocument/2006/relationships/customXml" Target="../ink/ink1116.xml"/><Relationship Id="rId162" Type="http://schemas.openxmlformats.org/officeDocument/2006/relationships/customXml" Target="../ink/ink1018.xml"/><Relationship Id="rId218" Type="http://schemas.openxmlformats.org/officeDocument/2006/relationships/customXml" Target="../ink/ink1046.xml"/><Relationship Id="rId425" Type="http://schemas.openxmlformats.org/officeDocument/2006/relationships/image" Target="../media/image515.png"/><Relationship Id="rId467" Type="http://schemas.openxmlformats.org/officeDocument/2006/relationships/image" Target="../media/image536.png"/><Relationship Id="rId271" Type="http://schemas.openxmlformats.org/officeDocument/2006/relationships/image" Target="../media/image421.png"/><Relationship Id="rId24" Type="http://schemas.openxmlformats.org/officeDocument/2006/relationships/customXml" Target="../ink/ink949.xml"/><Relationship Id="rId66" Type="http://schemas.openxmlformats.org/officeDocument/2006/relationships/customXml" Target="../ink/ink970.xml"/><Relationship Id="rId131" Type="http://schemas.openxmlformats.org/officeDocument/2006/relationships/image" Target="../media/image334.png"/><Relationship Id="rId327" Type="http://schemas.openxmlformats.org/officeDocument/2006/relationships/image" Target="../media/image449.png"/><Relationship Id="rId369" Type="http://schemas.openxmlformats.org/officeDocument/2006/relationships/image" Target="../media/image469.png"/><Relationship Id="rId534" Type="http://schemas.openxmlformats.org/officeDocument/2006/relationships/customXml" Target="../ink/ink1204.xml"/><Relationship Id="rId173" Type="http://schemas.openxmlformats.org/officeDocument/2006/relationships/image" Target="../media/image355.png"/><Relationship Id="rId229" Type="http://schemas.openxmlformats.org/officeDocument/2006/relationships/image" Target="../media/image383.png"/><Relationship Id="rId380" Type="http://schemas.openxmlformats.org/officeDocument/2006/relationships/customXml" Target="../ink/ink1127.xml"/><Relationship Id="rId436" Type="http://schemas.openxmlformats.org/officeDocument/2006/relationships/customXml" Target="../ink/ink1155.xml"/><Relationship Id="rId240" Type="http://schemas.openxmlformats.org/officeDocument/2006/relationships/customXml" Target="../ink/ink1057.xml"/><Relationship Id="rId478" Type="http://schemas.openxmlformats.org/officeDocument/2006/relationships/customXml" Target="../ink/ink1176.xml"/><Relationship Id="rId35" Type="http://schemas.openxmlformats.org/officeDocument/2006/relationships/image" Target="../media/image286.png"/><Relationship Id="rId77" Type="http://schemas.openxmlformats.org/officeDocument/2006/relationships/image" Target="../media/image307.png"/><Relationship Id="rId100" Type="http://schemas.openxmlformats.org/officeDocument/2006/relationships/customXml" Target="../ink/ink987.xml"/><Relationship Id="rId282" Type="http://schemas.openxmlformats.org/officeDocument/2006/relationships/customXml" Target="../ink/ink1078.xml"/><Relationship Id="rId338" Type="http://schemas.openxmlformats.org/officeDocument/2006/relationships/customXml" Target="../ink/ink1106.xml"/><Relationship Id="rId503" Type="http://schemas.openxmlformats.org/officeDocument/2006/relationships/image" Target="../media/image554.png"/><Relationship Id="rId545" Type="http://schemas.openxmlformats.org/officeDocument/2006/relationships/image" Target="../media/image575.png"/><Relationship Id="rId8" Type="http://schemas.openxmlformats.org/officeDocument/2006/relationships/customXml" Target="../ink/ink941.xml"/><Relationship Id="rId142" Type="http://schemas.openxmlformats.org/officeDocument/2006/relationships/customXml" Target="../ink/ink1008.xml"/><Relationship Id="rId184" Type="http://schemas.openxmlformats.org/officeDocument/2006/relationships/customXml" Target="../ink/ink1029.xml"/><Relationship Id="rId391" Type="http://schemas.openxmlformats.org/officeDocument/2006/relationships/image" Target="../media/image498.png"/><Relationship Id="rId405" Type="http://schemas.openxmlformats.org/officeDocument/2006/relationships/image" Target="../media/image505.png"/><Relationship Id="rId447" Type="http://schemas.openxmlformats.org/officeDocument/2006/relationships/image" Target="../media/image526.png"/><Relationship Id="rId251" Type="http://schemas.openxmlformats.org/officeDocument/2006/relationships/image" Target="../media/image394.png"/><Relationship Id="rId489" Type="http://schemas.openxmlformats.org/officeDocument/2006/relationships/image" Target="../media/image547.png"/><Relationship Id="rId46" Type="http://schemas.openxmlformats.org/officeDocument/2006/relationships/customXml" Target="../ink/ink960.xml"/><Relationship Id="rId293" Type="http://schemas.openxmlformats.org/officeDocument/2006/relationships/image" Target="../media/image432.png"/><Relationship Id="rId307" Type="http://schemas.openxmlformats.org/officeDocument/2006/relationships/image" Target="../media/image439.png"/><Relationship Id="rId349" Type="http://schemas.openxmlformats.org/officeDocument/2006/relationships/image" Target="../media/image460.png"/><Relationship Id="rId514" Type="http://schemas.openxmlformats.org/officeDocument/2006/relationships/customXml" Target="../ink/ink1194.xml"/><Relationship Id="rId556" Type="http://schemas.openxmlformats.org/officeDocument/2006/relationships/customXml" Target="../ink/ink1215.xml"/><Relationship Id="rId88" Type="http://schemas.openxmlformats.org/officeDocument/2006/relationships/customXml" Target="../ink/ink981.xml"/><Relationship Id="rId111" Type="http://schemas.openxmlformats.org/officeDocument/2006/relationships/image" Target="../media/image324.png"/><Relationship Id="rId153" Type="http://schemas.openxmlformats.org/officeDocument/2006/relationships/image" Target="../media/image345.png"/><Relationship Id="rId195" Type="http://schemas.openxmlformats.org/officeDocument/2006/relationships/image" Target="../media/image366.png"/><Relationship Id="rId209" Type="http://schemas.openxmlformats.org/officeDocument/2006/relationships/image" Target="../media/image373.png"/><Relationship Id="rId360" Type="http://schemas.openxmlformats.org/officeDocument/2006/relationships/customXml" Target="../ink/ink1117.xml"/><Relationship Id="rId416" Type="http://schemas.openxmlformats.org/officeDocument/2006/relationships/customXml" Target="../ink/ink1145.xml"/><Relationship Id="rId220" Type="http://schemas.openxmlformats.org/officeDocument/2006/relationships/customXml" Target="../ink/ink1047.xml"/><Relationship Id="rId458" Type="http://schemas.openxmlformats.org/officeDocument/2006/relationships/customXml" Target="../ink/ink11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6514B9E-CC41-40FB-82E7-82976D22A77A}"/>
                  </a:ext>
                </a:extLst>
              </p14:cNvPr>
              <p14:cNvContentPartPr/>
              <p14:nvPr/>
            </p14:nvContentPartPr>
            <p14:xfrm>
              <a:off x="4529684" y="1603898"/>
              <a:ext cx="1118160" cy="2886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6514B9E-CC41-40FB-82E7-82976D22A7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0684" y="1594898"/>
                <a:ext cx="1135800" cy="290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0AB7062B-3762-400D-8A5E-607652112EC6}"/>
              </a:ext>
            </a:extLst>
          </p:cNvPr>
          <p:cNvGrpSpPr/>
          <p:nvPr/>
        </p:nvGrpSpPr>
        <p:grpSpPr>
          <a:xfrm>
            <a:off x="4159244" y="1155338"/>
            <a:ext cx="2270520" cy="4158360"/>
            <a:chOff x="4159244" y="1155338"/>
            <a:chExt cx="2270520" cy="415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9D1B828-A7A9-4BBD-BB9E-F0ABCFB64023}"/>
                    </a:ext>
                  </a:extLst>
                </p14:cNvPr>
                <p14:cNvContentPartPr/>
                <p14:nvPr/>
              </p14:nvContentPartPr>
              <p14:xfrm>
                <a:off x="4547324" y="1621898"/>
                <a:ext cx="1407240" cy="2882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9D1B828-A7A9-4BBD-BB9E-F0ABCFB6402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38324" y="1613258"/>
                  <a:ext cx="1424880" cy="29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445B702-6EF3-4B57-ADFD-F6F0A469CD4E}"/>
                    </a:ext>
                  </a:extLst>
                </p14:cNvPr>
                <p14:cNvContentPartPr/>
                <p14:nvPr/>
              </p14:nvContentPartPr>
              <p14:xfrm>
                <a:off x="4169324" y="4608098"/>
                <a:ext cx="1919880" cy="41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445B702-6EF3-4B57-ADFD-F6F0A469CD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60684" y="4599458"/>
                  <a:ext cx="19375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544C388-F91F-4AA1-A10B-42FEFE8F2F05}"/>
                    </a:ext>
                  </a:extLst>
                </p14:cNvPr>
                <p14:cNvContentPartPr/>
                <p14:nvPr/>
              </p14:nvContentPartPr>
              <p14:xfrm>
                <a:off x="4414484" y="4526378"/>
                <a:ext cx="195480" cy="220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544C388-F91F-4AA1-A10B-42FEFE8F2F0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05484" y="4517738"/>
                  <a:ext cx="2131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FF8D4BA-82E3-4A7C-A32E-6A439B7700A5}"/>
                    </a:ext>
                  </a:extLst>
                </p14:cNvPr>
                <p14:cNvContentPartPr/>
                <p14:nvPr/>
              </p14:nvContentPartPr>
              <p14:xfrm>
                <a:off x="5841164" y="4533578"/>
                <a:ext cx="241920" cy="233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FF8D4BA-82E3-4A7C-A32E-6A439B7700A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32524" y="4524578"/>
                  <a:ext cx="259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485F52F-657D-43D7-9715-76835EFD5217}"/>
                    </a:ext>
                  </a:extLst>
                </p14:cNvPr>
                <p14:cNvContentPartPr/>
                <p14:nvPr/>
              </p14:nvContentPartPr>
              <p14:xfrm>
                <a:off x="4265804" y="4682258"/>
                <a:ext cx="137880" cy="6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485F52F-657D-43D7-9715-76835EFD52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56804" y="4673258"/>
                  <a:ext cx="155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6D93D6-5AAC-44E3-B6A6-8B27B781582E}"/>
                    </a:ext>
                  </a:extLst>
                </p14:cNvPr>
                <p14:cNvContentPartPr/>
                <p14:nvPr/>
              </p14:nvContentPartPr>
              <p14:xfrm>
                <a:off x="4243844" y="4754618"/>
                <a:ext cx="52560" cy="320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6D93D6-5AAC-44E3-B6A6-8B27B781582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34844" y="4745978"/>
                  <a:ext cx="702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680EC5E-EE9E-48BF-99E3-4D704D24A1D8}"/>
                    </a:ext>
                  </a:extLst>
                </p14:cNvPr>
                <p14:cNvContentPartPr/>
                <p14:nvPr/>
              </p14:nvContentPartPr>
              <p14:xfrm>
                <a:off x="4306844" y="5085818"/>
                <a:ext cx="360" cy="3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80EC5E-EE9E-48BF-99E3-4D704D24A1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98204" y="5077178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B28649B-377D-44F6-B149-BBB4F98D7120}"/>
                    </a:ext>
                  </a:extLst>
                </p14:cNvPr>
                <p14:cNvContentPartPr/>
                <p14:nvPr/>
              </p14:nvContentPartPr>
              <p14:xfrm>
                <a:off x="4294964" y="4653098"/>
                <a:ext cx="1965960" cy="660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B28649B-377D-44F6-B149-BBB4F98D712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86324" y="4644098"/>
                  <a:ext cx="198360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D36453-EF4F-4AC6-B2DE-C168767A8652}"/>
                    </a:ext>
                  </a:extLst>
                </p14:cNvPr>
                <p14:cNvContentPartPr/>
                <p14:nvPr/>
              </p14:nvContentPartPr>
              <p14:xfrm>
                <a:off x="4613204" y="4667858"/>
                <a:ext cx="1180800" cy="36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D36453-EF4F-4AC6-B2DE-C168767A86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04564" y="4658858"/>
                  <a:ext cx="11984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175E37-EB35-467E-9C72-4E2B9B6EF957}"/>
                    </a:ext>
                  </a:extLst>
                </p14:cNvPr>
                <p14:cNvContentPartPr/>
                <p14:nvPr/>
              </p14:nvContentPartPr>
              <p14:xfrm>
                <a:off x="4572524" y="1486898"/>
                <a:ext cx="185760" cy="117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D175E37-EB35-467E-9C72-4E2B9B6EF95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63884" y="1478258"/>
                  <a:ext cx="2034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E46DDB-C4AA-4834-8EBE-9A9DA2E49F03}"/>
                    </a:ext>
                  </a:extLst>
                </p14:cNvPr>
                <p14:cNvContentPartPr/>
                <p14:nvPr/>
              </p14:nvContentPartPr>
              <p14:xfrm>
                <a:off x="4820564" y="1545218"/>
                <a:ext cx="435600" cy="13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FE46DDB-C4AA-4834-8EBE-9A9DA2E49F0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11564" y="1536218"/>
                  <a:ext cx="453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C606826-E535-4518-A0AD-F70BA4AE22FB}"/>
                    </a:ext>
                  </a:extLst>
                </p14:cNvPr>
                <p14:cNvContentPartPr/>
                <p14:nvPr/>
              </p14:nvContentPartPr>
              <p14:xfrm>
                <a:off x="5266604" y="1493738"/>
                <a:ext cx="192600" cy="118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C606826-E535-4518-A0AD-F70BA4AE22F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57604" y="1485098"/>
                  <a:ext cx="2102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355415F-D37B-4BF4-92DC-60435BEA1890}"/>
                    </a:ext>
                  </a:extLst>
                </p14:cNvPr>
                <p14:cNvContentPartPr/>
                <p14:nvPr/>
              </p14:nvContentPartPr>
              <p14:xfrm>
                <a:off x="4546964" y="1155338"/>
                <a:ext cx="1114560" cy="415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355415F-D37B-4BF4-92DC-60435BEA189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38324" y="1146698"/>
                  <a:ext cx="11322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BA58F29-FCE4-4B31-972C-3AE6BEC2BB9F}"/>
                    </a:ext>
                  </a:extLst>
                </p14:cNvPr>
                <p14:cNvContentPartPr/>
                <p14:nvPr/>
              </p14:nvContentPartPr>
              <p14:xfrm>
                <a:off x="5769524" y="1349378"/>
                <a:ext cx="485280" cy="28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BA58F29-FCE4-4B31-972C-3AE6BEC2BB9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60524" y="1340738"/>
                  <a:ext cx="5029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D33F3C3-2E9F-4368-907E-7392B253184B}"/>
                    </a:ext>
                  </a:extLst>
                </p14:cNvPr>
                <p14:cNvContentPartPr/>
                <p14:nvPr/>
              </p14:nvContentPartPr>
              <p14:xfrm>
                <a:off x="6043844" y="1288898"/>
                <a:ext cx="385920" cy="139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D33F3C3-2E9F-4368-907E-7392B25318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35204" y="1279898"/>
                  <a:ext cx="403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4D4EBA3-C60A-454F-81E1-4FD82B54DFDD}"/>
                    </a:ext>
                  </a:extLst>
                </p14:cNvPr>
                <p14:cNvContentPartPr/>
                <p14:nvPr/>
              </p14:nvContentPartPr>
              <p14:xfrm>
                <a:off x="6049964" y="1357298"/>
                <a:ext cx="371160" cy="77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4D4EBA3-C60A-454F-81E1-4FD82B54DFD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40964" y="1348658"/>
                  <a:ext cx="3888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99A9041-D41C-45AB-B217-5629CE1FE702}"/>
                    </a:ext>
                  </a:extLst>
                </p14:cNvPr>
                <p14:cNvContentPartPr/>
                <p14:nvPr/>
              </p14:nvContentPartPr>
              <p14:xfrm>
                <a:off x="4159244" y="4633658"/>
                <a:ext cx="154440" cy="19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99A9041-D41C-45AB-B217-5629CE1FE70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50604" y="4624658"/>
                  <a:ext cx="17208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42C974-8E64-4231-AF70-E1B43AE7A54A}"/>
              </a:ext>
            </a:extLst>
          </p:cNvPr>
          <p:cNvGrpSpPr/>
          <p:nvPr/>
        </p:nvGrpSpPr>
        <p:grpSpPr>
          <a:xfrm>
            <a:off x="4152044" y="4448618"/>
            <a:ext cx="2095560" cy="191160"/>
            <a:chOff x="4152044" y="4448618"/>
            <a:chExt cx="2095560" cy="19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C5A2FDC-DB9C-4295-A5ED-F31708B25D0F}"/>
                    </a:ext>
                  </a:extLst>
                </p14:cNvPr>
                <p14:cNvContentPartPr/>
                <p14:nvPr/>
              </p14:nvContentPartPr>
              <p14:xfrm>
                <a:off x="4188404" y="4491818"/>
                <a:ext cx="5400" cy="105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C5A2FDC-DB9C-4295-A5ED-F31708B25D0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79764" y="4482818"/>
                  <a:ext cx="23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B5FD532-8907-4DCC-8E99-0B5B44249E39}"/>
                    </a:ext>
                  </a:extLst>
                </p14:cNvPr>
                <p14:cNvContentPartPr/>
                <p14:nvPr/>
              </p14:nvContentPartPr>
              <p14:xfrm>
                <a:off x="4187684" y="4462658"/>
                <a:ext cx="105840" cy="102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B5FD532-8907-4DCC-8E99-0B5B44249E3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79044" y="4453658"/>
                  <a:ext cx="1234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B2C73C5-2201-4DAB-827B-F2C14E9F3401}"/>
                    </a:ext>
                  </a:extLst>
                </p14:cNvPr>
                <p14:cNvContentPartPr/>
                <p14:nvPr/>
              </p14:nvContentPartPr>
              <p14:xfrm>
                <a:off x="4284884" y="4454018"/>
                <a:ext cx="118440" cy="117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B2C73C5-2201-4DAB-827B-F2C14E9F340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76244" y="4445018"/>
                  <a:ext cx="136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114EFD0-BF3A-4EE1-AFE3-9C2D4570EC84}"/>
                    </a:ext>
                  </a:extLst>
                </p14:cNvPr>
                <p14:cNvContentPartPr/>
                <p14:nvPr/>
              </p14:nvContentPartPr>
              <p14:xfrm>
                <a:off x="4401524" y="4450778"/>
                <a:ext cx="195840" cy="136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114EFD0-BF3A-4EE1-AFE3-9C2D4570EC8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92524" y="4442138"/>
                  <a:ext cx="2134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37304DB-07EA-4E07-9B5D-F7C6F98A2A3D}"/>
                    </a:ext>
                  </a:extLst>
                </p14:cNvPr>
                <p14:cNvContentPartPr/>
                <p14:nvPr/>
              </p14:nvContentPartPr>
              <p14:xfrm>
                <a:off x="4599524" y="4457978"/>
                <a:ext cx="135360" cy="127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37304DB-07EA-4E07-9B5D-F7C6F98A2A3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90524" y="4449338"/>
                  <a:ext cx="1530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B360CB4-3CA6-4B27-9085-38B08C5DAFC2}"/>
                    </a:ext>
                  </a:extLst>
                </p14:cNvPr>
                <p14:cNvContentPartPr/>
                <p14:nvPr/>
              </p14:nvContentPartPr>
              <p14:xfrm>
                <a:off x="4737764" y="4457618"/>
                <a:ext cx="138960" cy="138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B360CB4-3CA6-4B27-9085-38B08C5DAF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29124" y="4448618"/>
                  <a:ext cx="1566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29C7545-F4AB-4CD1-B6E0-A0113C9985E3}"/>
                    </a:ext>
                  </a:extLst>
                </p14:cNvPr>
                <p14:cNvContentPartPr/>
                <p14:nvPr/>
              </p14:nvContentPartPr>
              <p14:xfrm>
                <a:off x="4874564" y="4480298"/>
                <a:ext cx="315360" cy="11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29C7545-F4AB-4CD1-B6E0-A0113C9985E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65564" y="4471298"/>
                  <a:ext cx="3330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FE89465-4EC6-4873-B2D1-FE2D7E0CA3B0}"/>
                    </a:ext>
                  </a:extLst>
                </p14:cNvPr>
                <p14:cNvContentPartPr/>
                <p14:nvPr/>
              </p14:nvContentPartPr>
              <p14:xfrm>
                <a:off x="4152044" y="4448618"/>
                <a:ext cx="2095560" cy="191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FE89465-4EC6-4873-B2D1-FE2D7E0CA3B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43404" y="4439978"/>
                  <a:ext cx="21132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0D3D491-0D4E-4C29-B5F6-212B0F9A3F90}"/>
                    </a:ext>
                  </a:extLst>
                </p14:cNvPr>
                <p14:cNvContentPartPr/>
                <p14:nvPr/>
              </p14:nvContentPartPr>
              <p14:xfrm>
                <a:off x="4991924" y="4523498"/>
                <a:ext cx="18000" cy="65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0D3D491-0D4E-4C29-B5F6-212B0F9A3F9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82924" y="4514498"/>
                  <a:ext cx="35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B7AA1F9-4506-4540-8B2F-3B7315E5F922}"/>
                    </a:ext>
                  </a:extLst>
                </p14:cNvPr>
                <p14:cNvContentPartPr/>
                <p14:nvPr/>
              </p14:nvContentPartPr>
              <p14:xfrm>
                <a:off x="5176964" y="4525658"/>
                <a:ext cx="18720" cy="76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B7AA1F9-4506-4540-8B2F-3B7315E5F92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68324" y="4516658"/>
                  <a:ext cx="36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211F0A8-1B8F-41D2-9AED-955024D17DE6}"/>
                    </a:ext>
                  </a:extLst>
                </p14:cNvPr>
                <p14:cNvContentPartPr/>
                <p14:nvPr/>
              </p14:nvContentPartPr>
              <p14:xfrm>
                <a:off x="5381444" y="4499378"/>
                <a:ext cx="236880" cy="88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211F0A8-1B8F-41D2-9AED-955024D17DE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72804" y="4490738"/>
                  <a:ext cx="254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2A3A788-C634-4E38-A715-B159DA913097}"/>
                    </a:ext>
                  </a:extLst>
                </p14:cNvPr>
                <p14:cNvContentPartPr/>
                <p14:nvPr/>
              </p14:nvContentPartPr>
              <p14:xfrm>
                <a:off x="5785004" y="4477058"/>
                <a:ext cx="2520" cy="97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2A3A788-C634-4E38-A715-B159DA91309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76004" y="4468418"/>
                  <a:ext cx="201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A0E2194-96A1-4CAA-B668-66F8E98C54A6}"/>
                    </a:ext>
                  </a:extLst>
                </p14:cNvPr>
                <p14:cNvContentPartPr/>
                <p14:nvPr/>
              </p14:nvContentPartPr>
              <p14:xfrm>
                <a:off x="5938364" y="4477058"/>
                <a:ext cx="16560" cy="122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A0E2194-96A1-4CAA-B668-66F8E98C54A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29364" y="4468418"/>
                  <a:ext cx="34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6F878EE-879C-4EFF-A523-976ADD43A3F6}"/>
                    </a:ext>
                  </a:extLst>
                </p14:cNvPr>
                <p14:cNvContentPartPr/>
                <p14:nvPr/>
              </p14:nvContentPartPr>
              <p14:xfrm>
                <a:off x="6140684" y="4490018"/>
                <a:ext cx="5400" cy="106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6F878EE-879C-4EFF-A523-976ADD43A3F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31684" y="4481378"/>
                  <a:ext cx="2304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C0C7F4D-21B2-43C6-9D63-989866C011B8}"/>
              </a:ext>
            </a:extLst>
          </p:cNvPr>
          <p:cNvGrpSpPr/>
          <p:nvPr/>
        </p:nvGrpSpPr>
        <p:grpSpPr>
          <a:xfrm>
            <a:off x="6954644" y="3707018"/>
            <a:ext cx="150480" cy="185400"/>
            <a:chOff x="6954644" y="3707018"/>
            <a:chExt cx="150480" cy="18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D70AD05-36E0-4871-A2E1-7D9C55382CA4}"/>
                    </a:ext>
                  </a:extLst>
                </p14:cNvPr>
                <p14:cNvContentPartPr/>
                <p14:nvPr/>
              </p14:nvContentPartPr>
              <p14:xfrm>
                <a:off x="6987764" y="3707018"/>
                <a:ext cx="117360" cy="185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D70AD05-36E0-4871-A2E1-7D9C55382CA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78764" y="3698378"/>
                  <a:ext cx="1350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0805A92-D4ED-4BFF-A8AB-6ED9720D1169}"/>
                    </a:ext>
                  </a:extLst>
                </p14:cNvPr>
                <p14:cNvContentPartPr/>
                <p14:nvPr/>
              </p14:nvContentPartPr>
              <p14:xfrm>
                <a:off x="6954644" y="3791978"/>
                <a:ext cx="122400" cy="6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0805A92-D4ED-4BFF-A8AB-6ED9720D116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46004" y="3783338"/>
                  <a:ext cx="14004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E0AAA8C-A440-4572-B28E-10AAF5C594ED}"/>
              </a:ext>
            </a:extLst>
          </p:cNvPr>
          <p:cNvGrpSpPr/>
          <p:nvPr/>
        </p:nvGrpSpPr>
        <p:grpSpPr>
          <a:xfrm>
            <a:off x="5351204" y="1556018"/>
            <a:ext cx="302760" cy="164880"/>
            <a:chOff x="5351204" y="1556018"/>
            <a:chExt cx="302760" cy="16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D722749-D1D1-4521-BAD8-ADC4A20BD867}"/>
                    </a:ext>
                  </a:extLst>
                </p14:cNvPr>
                <p14:cNvContentPartPr/>
                <p14:nvPr/>
              </p14:nvContentPartPr>
              <p14:xfrm>
                <a:off x="5352284" y="1570418"/>
                <a:ext cx="8640" cy="3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D722749-D1D1-4521-BAD8-ADC4A20BD86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43284" y="1561778"/>
                  <a:ext cx="262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0595580-5526-4F82-9BC0-2F71EEDEA882}"/>
                    </a:ext>
                  </a:extLst>
                </p14:cNvPr>
                <p14:cNvContentPartPr/>
                <p14:nvPr/>
              </p14:nvContentPartPr>
              <p14:xfrm>
                <a:off x="5356604" y="1556018"/>
                <a:ext cx="32400" cy="29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0595580-5526-4F82-9BC0-2F71EEDEA88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47964" y="1547018"/>
                  <a:ext cx="500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0AD28DB-36E1-4081-9A91-F4358EC4611B}"/>
                    </a:ext>
                  </a:extLst>
                </p14:cNvPr>
                <p14:cNvContentPartPr/>
                <p14:nvPr/>
              </p14:nvContentPartPr>
              <p14:xfrm>
                <a:off x="5361284" y="1570418"/>
                <a:ext cx="9360" cy="130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0AD28DB-36E1-4081-9A91-F4358EC4611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52644" y="1561778"/>
                  <a:ext cx="270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FE89597-E06B-4A6A-9561-A1070243A65E}"/>
                    </a:ext>
                  </a:extLst>
                </p14:cNvPr>
                <p14:cNvContentPartPr/>
                <p14:nvPr/>
              </p14:nvContentPartPr>
              <p14:xfrm>
                <a:off x="5351204" y="1568978"/>
                <a:ext cx="302760" cy="151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FE89597-E06B-4A6A-9561-A1070243A65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42564" y="1560338"/>
                  <a:ext cx="32040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8C416A8-3316-49FA-A24F-F6129B413393}"/>
              </a:ext>
            </a:extLst>
          </p:cNvPr>
          <p:cNvGrpSpPr/>
          <p:nvPr/>
        </p:nvGrpSpPr>
        <p:grpSpPr>
          <a:xfrm>
            <a:off x="4389644" y="4413698"/>
            <a:ext cx="482400" cy="281160"/>
            <a:chOff x="4389644" y="4413698"/>
            <a:chExt cx="482400" cy="2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AC49F46-1FD4-4D69-B7C1-4D6CDA06AA8D}"/>
                    </a:ext>
                  </a:extLst>
                </p14:cNvPr>
                <p14:cNvContentPartPr/>
                <p14:nvPr/>
              </p14:nvContentPartPr>
              <p14:xfrm>
                <a:off x="4499444" y="4413698"/>
                <a:ext cx="25920" cy="241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AC49F46-1FD4-4D69-B7C1-4D6CDA06AA8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90804" y="4404698"/>
                  <a:ext cx="435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6EFBAB5-B06D-4855-A133-47137FAE6FA0}"/>
                    </a:ext>
                  </a:extLst>
                </p14:cNvPr>
                <p14:cNvContentPartPr/>
                <p14:nvPr/>
              </p14:nvContentPartPr>
              <p14:xfrm>
                <a:off x="4479284" y="4592258"/>
                <a:ext cx="79560" cy="102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6EFBAB5-B06D-4855-A133-47137FAE6FA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70284" y="4583258"/>
                  <a:ext cx="97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81112FD-D3C4-41DB-BD3B-5B303D85950A}"/>
                    </a:ext>
                  </a:extLst>
                </p14:cNvPr>
                <p14:cNvContentPartPr/>
                <p14:nvPr/>
              </p14:nvContentPartPr>
              <p14:xfrm>
                <a:off x="4473884" y="4432778"/>
                <a:ext cx="398160" cy="10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81112FD-D3C4-41DB-BD3B-5B303D85950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65244" y="4424138"/>
                  <a:ext cx="415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F387ADC-8AF9-44A5-AA07-57C37E265ABB}"/>
                    </a:ext>
                  </a:extLst>
                </p14:cNvPr>
                <p14:cNvContentPartPr/>
                <p14:nvPr/>
              </p14:nvContentPartPr>
              <p14:xfrm>
                <a:off x="4500164" y="4440338"/>
                <a:ext cx="367200" cy="198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F387ADC-8AF9-44A5-AA07-57C37E265AB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91524" y="4431338"/>
                  <a:ext cx="3848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4E0EB76-4314-4B06-82E9-5AE547B8ED8A}"/>
                    </a:ext>
                  </a:extLst>
                </p14:cNvPr>
                <p14:cNvContentPartPr/>
                <p14:nvPr/>
              </p14:nvContentPartPr>
              <p14:xfrm>
                <a:off x="4528964" y="4484978"/>
                <a:ext cx="360" cy="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4E0EB76-4314-4B06-82E9-5AE547B8ED8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19964" y="44763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BDE1A03-E1E5-4DC2-9975-D3A2CB927C29}"/>
                    </a:ext>
                  </a:extLst>
                </p14:cNvPr>
                <p14:cNvContentPartPr/>
                <p14:nvPr/>
              </p14:nvContentPartPr>
              <p14:xfrm>
                <a:off x="4402244" y="4460138"/>
                <a:ext cx="419400" cy="180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BDE1A03-E1E5-4DC2-9975-D3A2CB927C2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93244" y="4451138"/>
                  <a:ext cx="4370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F2476D-11EF-4D4A-B4F5-7C77396CDF56}"/>
                    </a:ext>
                  </a:extLst>
                </p14:cNvPr>
                <p14:cNvContentPartPr/>
                <p14:nvPr/>
              </p14:nvContentPartPr>
              <p14:xfrm>
                <a:off x="4389644" y="4562738"/>
                <a:ext cx="66240" cy="84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F2476D-11EF-4D4A-B4F5-7C77396CDF5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80644" y="4553738"/>
                  <a:ext cx="83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0D50358-F708-470B-AAD5-EBF35DFB71CE}"/>
                    </a:ext>
                  </a:extLst>
                </p14:cNvPr>
                <p14:cNvContentPartPr/>
                <p14:nvPr/>
              </p14:nvContentPartPr>
              <p14:xfrm>
                <a:off x="4458404" y="4617458"/>
                <a:ext cx="409320" cy="54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0D50358-F708-470B-AAD5-EBF35DFB71C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449404" y="4608818"/>
                  <a:ext cx="426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E470D0B-B973-461F-A5EE-39E02F193AE1}"/>
                    </a:ext>
                  </a:extLst>
                </p14:cNvPr>
                <p14:cNvContentPartPr/>
                <p14:nvPr/>
              </p14:nvContentPartPr>
              <p14:xfrm>
                <a:off x="4622564" y="4478498"/>
                <a:ext cx="216000" cy="165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E470D0B-B973-461F-A5EE-39E02F193AE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613564" y="4469858"/>
                  <a:ext cx="2336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7FCBB5D-4A30-420C-8366-3F26CD5B9D24}"/>
                    </a:ext>
                  </a:extLst>
                </p14:cNvPr>
                <p14:cNvContentPartPr/>
                <p14:nvPr/>
              </p14:nvContentPartPr>
              <p14:xfrm>
                <a:off x="4424204" y="4475618"/>
                <a:ext cx="54360" cy="89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7FCBB5D-4A30-420C-8366-3F26CD5B9D2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15564" y="4466978"/>
                  <a:ext cx="72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945ED22-ED55-4D7E-83B8-0796F4823452}"/>
                    </a:ext>
                  </a:extLst>
                </p14:cNvPr>
                <p14:cNvContentPartPr/>
                <p14:nvPr/>
              </p14:nvContentPartPr>
              <p14:xfrm>
                <a:off x="4469204" y="4500458"/>
                <a:ext cx="177120" cy="97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945ED22-ED55-4D7E-83B8-0796F482345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60564" y="4491818"/>
                  <a:ext cx="1947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FEDC7F3-AE4B-485C-B34D-A812264488F5}"/>
                    </a:ext>
                  </a:extLst>
                </p14:cNvPr>
                <p14:cNvContentPartPr/>
                <p14:nvPr/>
              </p14:nvContentPartPr>
              <p14:xfrm>
                <a:off x="4508804" y="4524218"/>
                <a:ext cx="336240" cy="107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FEDC7F3-AE4B-485C-B34D-A812264488F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99804" y="4515578"/>
                  <a:ext cx="353880" cy="12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42584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D013BE2-356B-4E77-BF29-BFF8999C08C1}"/>
              </a:ext>
            </a:extLst>
          </p:cNvPr>
          <p:cNvGrpSpPr/>
          <p:nvPr/>
        </p:nvGrpSpPr>
        <p:grpSpPr>
          <a:xfrm>
            <a:off x="989084" y="766178"/>
            <a:ext cx="141840" cy="261720"/>
            <a:chOff x="989084" y="766178"/>
            <a:chExt cx="141840" cy="26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BBF36E8-4A7C-443E-9365-341CBB8A7C29}"/>
                    </a:ext>
                  </a:extLst>
                </p14:cNvPr>
                <p14:cNvContentPartPr/>
                <p14:nvPr/>
              </p14:nvContentPartPr>
              <p14:xfrm>
                <a:off x="989084" y="766178"/>
                <a:ext cx="112320" cy="254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BBF36E8-4A7C-443E-9365-341CBB8A7C2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0084" y="757178"/>
                  <a:ext cx="1299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5A19867-6C0D-4AAF-B4F3-78BE78C9F65A}"/>
                    </a:ext>
                  </a:extLst>
                </p14:cNvPr>
                <p14:cNvContentPartPr/>
                <p14:nvPr/>
              </p14:nvContentPartPr>
              <p14:xfrm>
                <a:off x="1114724" y="792098"/>
                <a:ext cx="16200" cy="235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5A19867-6C0D-4AAF-B4F3-78BE78C9F6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05724" y="783458"/>
                  <a:ext cx="3384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CC42F9-E723-41EB-B3A7-BAF8E10264F1}"/>
              </a:ext>
            </a:extLst>
          </p:cNvPr>
          <p:cNvGrpSpPr/>
          <p:nvPr/>
        </p:nvGrpSpPr>
        <p:grpSpPr>
          <a:xfrm>
            <a:off x="1312724" y="764378"/>
            <a:ext cx="110880" cy="78840"/>
            <a:chOff x="1312724" y="764378"/>
            <a:chExt cx="110880" cy="7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420E211-A07F-41EA-9385-8ABA78D86A37}"/>
                    </a:ext>
                  </a:extLst>
                </p14:cNvPr>
                <p14:cNvContentPartPr/>
                <p14:nvPr/>
              </p14:nvContentPartPr>
              <p14:xfrm>
                <a:off x="1314524" y="831698"/>
                <a:ext cx="91440" cy="11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420E211-A07F-41EA-9385-8ABA78D86A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05884" y="822698"/>
                  <a:ext cx="1090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B45369D-EAF8-4832-89B0-C7873719A9A9}"/>
                    </a:ext>
                  </a:extLst>
                </p14:cNvPr>
                <p14:cNvContentPartPr/>
                <p14:nvPr/>
              </p14:nvContentPartPr>
              <p14:xfrm>
                <a:off x="1312724" y="764378"/>
                <a:ext cx="110880" cy="27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B45369D-EAF8-4832-89B0-C7873719A9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03724" y="755738"/>
                  <a:ext cx="12852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086B02-1080-4F1F-B799-C50F368E7E7C}"/>
              </a:ext>
            </a:extLst>
          </p:cNvPr>
          <p:cNvGrpSpPr/>
          <p:nvPr/>
        </p:nvGrpSpPr>
        <p:grpSpPr>
          <a:xfrm>
            <a:off x="1649324" y="575378"/>
            <a:ext cx="519840" cy="283680"/>
            <a:chOff x="1649324" y="575378"/>
            <a:chExt cx="519840" cy="28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B8EC625-5841-4EE3-961C-CFDE2C3D92AC}"/>
                    </a:ext>
                  </a:extLst>
                </p14:cNvPr>
                <p14:cNvContentPartPr/>
                <p14:nvPr/>
              </p14:nvContentPartPr>
              <p14:xfrm>
                <a:off x="1649324" y="575378"/>
                <a:ext cx="18720" cy="252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B8EC625-5841-4EE3-961C-CFDE2C3D92A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40324" y="566378"/>
                  <a:ext cx="363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9762423-E73A-4069-8BA3-DE5774CFD1B5}"/>
                    </a:ext>
                  </a:extLst>
                </p14:cNvPr>
                <p14:cNvContentPartPr/>
                <p14:nvPr/>
              </p14:nvContentPartPr>
              <p14:xfrm>
                <a:off x="1659404" y="595538"/>
                <a:ext cx="112320" cy="235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9762423-E73A-4069-8BA3-DE5774CFD1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0404" y="586538"/>
                  <a:ext cx="1299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FCD57D1-97BB-4107-B7FF-F0651A9146EE}"/>
                    </a:ext>
                  </a:extLst>
                </p14:cNvPr>
                <p14:cNvContentPartPr/>
                <p14:nvPr/>
              </p14:nvContentPartPr>
              <p14:xfrm>
                <a:off x="1802324" y="604178"/>
                <a:ext cx="14040" cy="209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FCD57D1-97BB-4107-B7FF-F0651A9146E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93324" y="595538"/>
                  <a:ext cx="316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E5CDCAE-F75F-41DC-B605-41613621B715}"/>
                    </a:ext>
                  </a:extLst>
                </p14:cNvPr>
                <p14:cNvContentPartPr/>
                <p14:nvPr/>
              </p14:nvContentPartPr>
              <p14:xfrm>
                <a:off x="1970084" y="678698"/>
                <a:ext cx="155880" cy="180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E5CDCAE-F75F-41DC-B605-41613621B7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61084" y="670058"/>
                  <a:ext cx="1735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4AD3A84-E67C-4360-8EA2-104A354C8242}"/>
                    </a:ext>
                  </a:extLst>
                </p14:cNvPr>
                <p14:cNvContentPartPr/>
                <p14:nvPr/>
              </p14:nvContentPartPr>
              <p14:xfrm>
                <a:off x="1976564" y="735578"/>
                <a:ext cx="150840" cy="109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4AD3A84-E67C-4360-8EA2-104A354C82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67564" y="726578"/>
                  <a:ext cx="168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AD0B28-4A9D-4DF3-9030-0457F09084C8}"/>
                    </a:ext>
                  </a:extLst>
                </p14:cNvPr>
                <p14:cNvContentPartPr/>
                <p14:nvPr/>
              </p14:nvContentPartPr>
              <p14:xfrm>
                <a:off x="2019404" y="719378"/>
                <a:ext cx="149760" cy="124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AD0B28-4A9D-4DF3-9030-0457F09084C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10764" y="710738"/>
                  <a:ext cx="16740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D00C3F6-1515-451A-BFDC-79604A37CA89}"/>
              </a:ext>
            </a:extLst>
          </p:cNvPr>
          <p:cNvGrpSpPr/>
          <p:nvPr/>
        </p:nvGrpSpPr>
        <p:grpSpPr>
          <a:xfrm>
            <a:off x="340724" y="144818"/>
            <a:ext cx="713520" cy="478800"/>
            <a:chOff x="340724" y="144818"/>
            <a:chExt cx="713520" cy="47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0183545-70A6-4A84-AACF-3C75BB1094D7}"/>
                    </a:ext>
                  </a:extLst>
                </p14:cNvPr>
                <p14:cNvContentPartPr/>
                <p14:nvPr/>
              </p14:nvContentPartPr>
              <p14:xfrm>
                <a:off x="397964" y="230138"/>
                <a:ext cx="91440" cy="76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0183545-70A6-4A84-AACF-3C75BB1094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9324" y="221138"/>
                  <a:ext cx="109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5A6399A-C231-414D-A068-57705E85B8CD}"/>
                    </a:ext>
                  </a:extLst>
                </p14:cNvPr>
                <p14:cNvContentPartPr/>
                <p14:nvPr/>
              </p14:nvContentPartPr>
              <p14:xfrm>
                <a:off x="520004" y="144818"/>
                <a:ext cx="103320" cy="163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5A6399A-C231-414D-A068-57705E85B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1364" y="135818"/>
                  <a:ext cx="1209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9786691-C162-4039-8EB5-4DA145C87999}"/>
                    </a:ext>
                  </a:extLst>
                </p14:cNvPr>
                <p14:cNvContentPartPr/>
                <p14:nvPr/>
              </p14:nvContentPartPr>
              <p14:xfrm>
                <a:off x="667244" y="235178"/>
                <a:ext cx="75600" cy="55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9786691-C162-4039-8EB5-4DA145C8799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8604" y="226538"/>
                  <a:ext cx="932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8EF8C53-27CE-4CFD-95DA-C5A358AC562C}"/>
                    </a:ext>
                  </a:extLst>
                </p14:cNvPr>
                <p14:cNvContentPartPr/>
                <p14:nvPr/>
              </p14:nvContentPartPr>
              <p14:xfrm>
                <a:off x="775604" y="200258"/>
                <a:ext cx="114480" cy="68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8EF8C53-27CE-4CFD-95DA-C5A358AC562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6604" y="191258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EAFF0D2-A36B-484C-AA44-AC056620D514}"/>
                    </a:ext>
                  </a:extLst>
                </p14:cNvPr>
                <p14:cNvContentPartPr/>
                <p14:nvPr/>
              </p14:nvContentPartPr>
              <p14:xfrm>
                <a:off x="888284" y="191978"/>
                <a:ext cx="100080" cy="79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EAFF0D2-A36B-484C-AA44-AC056620D51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9284" y="182978"/>
                  <a:ext cx="1177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B91ADBA-5955-4CAD-B098-147FA096C4B9}"/>
                    </a:ext>
                  </a:extLst>
                </p14:cNvPr>
                <p14:cNvContentPartPr/>
                <p14:nvPr/>
              </p14:nvContentPartPr>
              <p14:xfrm>
                <a:off x="340724" y="509858"/>
                <a:ext cx="82800" cy="69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B91ADBA-5955-4CAD-B098-147FA096C4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2084" y="501218"/>
                  <a:ext cx="1004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F84A3E1-0139-4AB7-A78D-1B9B177DC556}"/>
                    </a:ext>
                  </a:extLst>
                </p14:cNvPr>
                <p14:cNvContentPartPr/>
                <p14:nvPr/>
              </p14:nvContentPartPr>
              <p14:xfrm>
                <a:off x="449084" y="507698"/>
                <a:ext cx="79920" cy="57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F84A3E1-0139-4AB7-A78D-1B9B177DC55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0084" y="499058"/>
                  <a:ext cx="975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967D979-3F3B-4BB2-ABAB-A34FEA109D79}"/>
                    </a:ext>
                  </a:extLst>
                </p14:cNvPr>
                <p14:cNvContentPartPr/>
                <p14:nvPr/>
              </p14:nvContentPartPr>
              <p14:xfrm>
                <a:off x="547004" y="480338"/>
                <a:ext cx="95760" cy="72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967D979-3F3B-4BB2-ABAB-A34FEA109D7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8364" y="471698"/>
                  <a:ext cx="113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CBCD5D7-9439-4ED5-92FC-B661C02F388E}"/>
                    </a:ext>
                  </a:extLst>
                </p14:cNvPr>
                <p14:cNvContentPartPr/>
                <p14:nvPr/>
              </p14:nvContentPartPr>
              <p14:xfrm>
                <a:off x="666164" y="476378"/>
                <a:ext cx="118440" cy="47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CBCD5D7-9439-4ED5-92FC-B661C02F388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7524" y="467378"/>
                  <a:ext cx="1360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6F4C004-B46C-4A26-958E-7A1968C65735}"/>
                    </a:ext>
                  </a:extLst>
                </p14:cNvPr>
                <p14:cNvContentPartPr/>
                <p14:nvPr/>
              </p14:nvContentPartPr>
              <p14:xfrm>
                <a:off x="800804" y="464498"/>
                <a:ext cx="59400" cy="159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6F4C004-B46C-4A26-958E-7A1968C6573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2164" y="455498"/>
                  <a:ext cx="77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6FDB5BD-C51D-47DA-AAF1-AEE25E2FE7D6}"/>
                    </a:ext>
                  </a:extLst>
                </p14:cNvPr>
                <p14:cNvContentPartPr/>
                <p14:nvPr/>
              </p14:nvContentPartPr>
              <p14:xfrm>
                <a:off x="929324" y="345338"/>
                <a:ext cx="55440" cy="132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6FDB5BD-C51D-47DA-AAF1-AEE25E2FE7D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0324" y="336698"/>
                  <a:ext cx="730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C08AECD-1E7A-49A2-B5DE-8596FBD8B73A}"/>
                    </a:ext>
                  </a:extLst>
                </p14:cNvPr>
                <p14:cNvContentPartPr/>
                <p14:nvPr/>
              </p14:nvContentPartPr>
              <p14:xfrm>
                <a:off x="928604" y="411578"/>
                <a:ext cx="34200" cy="5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C08AECD-1E7A-49A2-B5DE-8596FBD8B73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19604" y="402578"/>
                  <a:ext cx="51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8065A9B-8E80-43AF-BE5A-BDFA4B7FC95D}"/>
                    </a:ext>
                  </a:extLst>
                </p14:cNvPr>
                <p14:cNvContentPartPr/>
                <p14:nvPr/>
              </p14:nvContentPartPr>
              <p14:xfrm>
                <a:off x="997364" y="429938"/>
                <a:ext cx="56880" cy="174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8065A9B-8E80-43AF-BE5A-BDFA4B7FC95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88364" y="421298"/>
                  <a:ext cx="7452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076C735-8BDD-4BB1-B2AE-A27400C395FA}"/>
              </a:ext>
            </a:extLst>
          </p:cNvPr>
          <p:cNvGrpSpPr/>
          <p:nvPr/>
        </p:nvGrpSpPr>
        <p:grpSpPr>
          <a:xfrm>
            <a:off x="536204" y="690938"/>
            <a:ext cx="277560" cy="230400"/>
            <a:chOff x="536204" y="690938"/>
            <a:chExt cx="277560" cy="23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D056EFE-144C-4F0B-9666-AB7594BCC31C}"/>
                    </a:ext>
                  </a:extLst>
                </p14:cNvPr>
                <p14:cNvContentPartPr/>
                <p14:nvPr/>
              </p14:nvContentPartPr>
              <p14:xfrm>
                <a:off x="536204" y="690938"/>
                <a:ext cx="181440" cy="201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D056EFE-144C-4F0B-9666-AB7594BCC31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7564" y="681938"/>
                  <a:ext cx="199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17E287F-FB51-45A6-BEC1-F622D62BD407}"/>
                    </a:ext>
                  </a:extLst>
                </p14:cNvPr>
                <p14:cNvContentPartPr/>
                <p14:nvPr/>
              </p14:nvContentPartPr>
              <p14:xfrm>
                <a:off x="717644" y="840698"/>
                <a:ext cx="96120" cy="80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17E287F-FB51-45A6-BEC1-F622D62BD40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9004" y="831698"/>
                  <a:ext cx="11376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FC8B8BE-8689-4199-8C86-03E9E72FFA80}"/>
              </a:ext>
            </a:extLst>
          </p:cNvPr>
          <p:cNvGrpSpPr/>
          <p:nvPr/>
        </p:nvGrpSpPr>
        <p:grpSpPr>
          <a:xfrm>
            <a:off x="2231804" y="111338"/>
            <a:ext cx="1092600" cy="675720"/>
            <a:chOff x="2231804" y="111338"/>
            <a:chExt cx="1092600" cy="67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58582E-FF54-46CE-AA89-735336A24E01}"/>
                    </a:ext>
                  </a:extLst>
                </p14:cNvPr>
                <p14:cNvContentPartPr/>
                <p14:nvPr/>
              </p14:nvContentPartPr>
              <p14:xfrm>
                <a:off x="2231804" y="201338"/>
                <a:ext cx="75960" cy="68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58582E-FF54-46CE-AA89-735336A24E0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22804" y="192338"/>
                  <a:ext cx="93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09D572A-FCF0-4E0D-A832-1D74DD99394D}"/>
                    </a:ext>
                  </a:extLst>
                </p14:cNvPr>
                <p14:cNvContentPartPr/>
                <p14:nvPr/>
              </p14:nvContentPartPr>
              <p14:xfrm>
                <a:off x="2324684" y="111338"/>
                <a:ext cx="79560" cy="129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09D572A-FCF0-4E0D-A832-1D74DD99394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16044" y="102698"/>
                  <a:ext cx="97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DA97CE6-0D94-4AFF-B2A4-CF7EBF64DA51}"/>
                    </a:ext>
                  </a:extLst>
                </p14:cNvPr>
                <p14:cNvContentPartPr/>
                <p14:nvPr/>
              </p14:nvContentPartPr>
              <p14:xfrm>
                <a:off x="2447804" y="189818"/>
                <a:ext cx="60840" cy="47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DA97CE6-0D94-4AFF-B2A4-CF7EBF64DA5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38804" y="180818"/>
                  <a:ext cx="784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099AC56-81D8-4705-A60B-302AB88A0D0F}"/>
                    </a:ext>
                  </a:extLst>
                </p14:cNvPr>
                <p14:cNvContentPartPr/>
                <p14:nvPr/>
              </p14:nvContentPartPr>
              <p14:xfrm>
                <a:off x="2548964" y="179018"/>
                <a:ext cx="86400" cy="50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099AC56-81D8-4705-A60B-302AB88A0D0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39964" y="170018"/>
                  <a:ext cx="1040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D83B08-BCCF-4F9F-A98D-C291AA993E0C}"/>
                    </a:ext>
                  </a:extLst>
                </p14:cNvPr>
                <p14:cNvContentPartPr/>
                <p14:nvPr/>
              </p14:nvContentPartPr>
              <p14:xfrm>
                <a:off x="2676044" y="162098"/>
                <a:ext cx="68040" cy="70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D83B08-BCCF-4F9F-A98D-C291AA993E0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67044" y="153458"/>
                  <a:ext cx="85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351B429-0184-4774-AE29-E0DD67649A38}"/>
                    </a:ext>
                  </a:extLst>
                </p14:cNvPr>
                <p14:cNvContentPartPr/>
                <p14:nvPr/>
              </p14:nvContentPartPr>
              <p14:xfrm>
                <a:off x="2254124" y="429218"/>
                <a:ext cx="105120" cy="81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351B429-0184-4774-AE29-E0DD67649A3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45124" y="420218"/>
                  <a:ext cx="1227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F45D623-32DC-44ED-9846-25E14C3D9452}"/>
                    </a:ext>
                  </a:extLst>
                </p14:cNvPr>
                <p14:cNvContentPartPr/>
                <p14:nvPr/>
              </p14:nvContentPartPr>
              <p14:xfrm>
                <a:off x="2403524" y="414818"/>
                <a:ext cx="81000" cy="59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F45D623-32DC-44ED-9846-25E14C3D945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94884" y="406178"/>
                  <a:ext cx="98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78B32D9-1323-4AA3-A7F0-2A99753C2965}"/>
                    </a:ext>
                  </a:extLst>
                </p14:cNvPr>
                <p14:cNvContentPartPr/>
                <p14:nvPr/>
              </p14:nvContentPartPr>
              <p14:xfrm>
                <a:off x="2489924" y="397898"/>
                <a:ext cx="79200" cy="159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78B32D9-1323-4AA3-A7F0-2A99753C296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80924" y="389258"/>
                  <a:ext cx="968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8894DD1-CDD7-4A21-BD2D-2A6E8BED4D51}"/>
                    </a:ext>
                  </a:extLst>
                </p14:cNvPr>
                <p14:cNvContentPartPr/>
                <p14:nvPr/>
              </p14:nvContentPartPr>
              <p14:xfrm>
                <a:off x="2620604" y="372338"/>
                <a:ext cx="89280" cy="195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8894DD1-CDD7-4A21-BD2D-2A6E8BED4D5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11964" y="363338"/>
                  <a:ext cx="1069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B30ADFE-ED8A-4FFC-8605-45149C443EB9}"/>
                    </a:ext>
                  </a:extLst>
                </p14:cNvPr>
                <p14:cNvContentPartPr/>
                <p14:nvPr/>
              </p14:nvContentPartPr>
              <p14:xfrm>
                <a:off x="2750204" y="344618"/>
                <a:ext cx="28800" cy="103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B30ADFE-ED8A-4FFC-8605-45149C443EB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41564" y="335978"/>
                  <a:ext cx="46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830AC10-EA97-46DE-A257-3FB4E1796534}"/>
                    </a:ext>
                  </a:extLst>
                </p14:cNvPr>
                <p14:cNvContentPartPr/>
                <p14:nvPr/>
              </p14:nvContentPartPr>
              <p14:xfrm>
                <a:off x="2827244" y="365858"/>
                <a:ext cx="82080" cy="60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830AC10-EA97-46DE-A257-3FB4E17965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818244" y="356858"/>
                  <a:ext cx="99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5280BD1-E8F8-47E7-B7CF-4C859504AD61}"/>
                    </a:ext>
                  </a:extLst>
                </p14:cNvPr>
                <p14:cNvContentPartPr/>
                <p14:nvPr/>
              </p14:nvContentPartPr>
              <p14:xfrm>
                <a:off x="2940284" y="352538"/>
                <a:ext cx="92880" cy="66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5280BD1-E8F8-47E7-B7CF-4C859504AD6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31284" y="343898"/>
                  <a:ext cx="1105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C768ECC-2C77-48CC-8371-D1DADE6EE85A}"/>
                    </a:ext>
                  </a:extLst>
                </p14:cNvPr>
                <p14:cNvContentPartPr/>
                <p14:nvPr/>
              </p14:nvContentPartPr>
              <p14:xfrm>
                <a:off x="3030644" y="251378"/>
                <a:ext cx="31680" cy="142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C768ECC-2C77-48CC-8371-D1DADE6EE85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22004" y="242378"/>
                  <a:ext cx="493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28734B3-7178-40DF-B8D9-D51991CDAA67}"/>
                    </a:ext>
                  </a:extLst>
                </p14:cNvPr>
                <p14:cNvContentPartPr/>
                <p14:nvPr/>
              </p14:nvContentPartPr>
              <p14:xfrm>
                <a:off x="3110564" y="343178"/>
                <a:ext cx="79920" cy="66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28734B3-7178-40DF-B8D9-D51991CDAA6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01924" y="334178"/>
                  <a:ext cx="975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F7C2AF0-7B78-4402-B5FE-90B21CA67D04}"/>
                    </a:ext>
                  </a:extLst>
                </p14:cNvPr>
                <p14:cNvContentPartPr/>
                <p14:nvPr/>
              </p14:nvContentPartPr>
              <p14:xfrm>
                <a:off x="3229004" y="319418"/>
                <a:ext cx="95400" cy="196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F7C2AF0-7B78-4402-B5FE-90B21CA67D0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20004" y="310418"/>
                  <a:ext cx="1130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180B8CB-DD35-4296-B180-AB89C0E5AC0F}"/>
                    </a:ext>
                  </a:extLst>
                </p14:cNvPr>
                <p14:cNvContentPartPr/>
                <p14:nvPr/>
              </p14:nvContentPartPr>
              <p14:xfrm>
                <a:off x="2348804" y="689498"/>
                <a:ext cx="128520" cy="97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180B8CB-DD35-4296-B180-AB89C0E5AC0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39804" y="680858"/>
                  <a:ext cx="1461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E607147-45E9-4A9F-934E-E7C7461661D5}"/>
                    </a:ext>
                  </a:extLst>
                </p14:cNvPr>
                <p14:cNvContentPartPr/>
                <p14:nvPr/>
              </p14:nvContentPartPr>
              <p14:xfrm>
                <a:off x="2507924" y="608138"/>
                <a:ext cx="313200" cy="125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E607147-45E9-4A9F-934E-E7C7461661D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99284" y="599138"/>
                  <a:ext cx="33084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5B58204-6DC8-471A-909B-7D6A667BFAE9}"/>
              </a:ext>
            </a:extLst>
          </p:cNvPr>
          <p:cNvGrpSpPr/>
          <p:nvPr/>
        </p:nvGrpSpPr>
        <p:grpSpPr>
          <a:xfrm>
            <a:off x="691004" y="1888298"/>
            <a:ext cx="790200" cy="388440"/>
            <a:chOff x="691004" y="1888298"/>
            <a:chExt cx="790200" cy="38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A6DC1FF-BC7D-4F5C-89FD-C13EC670626E}"/>
                    </a:ext>
                  </a:extLst>
                </p14:cNvPr>
                <p14:cNvContentPartPr/>
                <p14:nvPr/>
              </p14:nvContentPartPr>
              <p14:xfrm>
                <a:off x="695324" y="2060378"/>
                <a:ext cx="211680" cy="210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A6DC1FF-BC7D-4F5C-89FD-C13EC670626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6324" y="2051738"/>
                  <a:ext cx="2293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2B60A5F-FB6D-4787-BAD5-72521F44B92D}"/>
                    </a:ext>
                  </a:extLst>
                </p14:cNvPr>
                <p14:cNvContentPartPr/>
                <p14:nvPr/>
              </p14:nvContentPartPr>
              <p14:xfrm>
                <a:off x="691004" y="2074058"/>
                <a:ext cx="236880" cy="176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2B60A5F-FB6D-4787-BAD5-72521F44B92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2364" y="2065418"/>
                  <a:ext cx="254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567659-3560-4CE6-A496-0D8EEA639D56}"/>
                    </a:ext>
                  </a:extLst>
                </p14:cNvPr>
                <p14:cNvContentPartPr/>
                <p14:nvPr/>
              </p14:nvContentPartPr>
              <p14:xfrm>
                <a:off x="738884" y="2078018"/>
                <a:ext cx="218520" cy="144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567659-3560-4CE6-A496-0D8EEA639D5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9884" y="2069018"/>
                  <a:ext cx="2361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A90EFEB-43EF-495B-A371-A5C9CC6A3CDA}"/>
                    </a:ext>
                  </a:extLst>
                </p14:cNvPr>
                <p14:cNvContentPartPr/>
                <p14:nvPr/>
              </p14:nvContentPartPr>
              <p14:xfrm>
                <a:off x="1087004" y="2159738"/>
                <a:ext cx="107280" cy="9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A90EFEB-43EF-495B-A371-A5C9CC6A3CD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78364" y="2150738"/>
                  <a:ext cx="1249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E61CC00-3128-4195-970E-C7426EB5910D}"/>
                    </a:ext>
                  </a:extLst>
                </p14:cNvPr>
                <p14:cNvContentPartPr/>
                <p14:nvPr/>
              </p14:nvContentPartPr>
              <p14:xfrm>
                <a:off x="1081604" y="2101058"/>
                <a:ext cx="109440" cy="6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E61CC00-3128-4195-970E-C7426EB5910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72964" y="2092058"/>
                  <a:ext cx="127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33A610-AB23-4ABC-B2DE-731A7E165493}"/>
                    </a:ext>
                  </a:extLst>
                </p14:cNvPr>
                <p14:cNvContentPartPr/>
                <p14:nvPr/>
              </p14:nvContentPartPr>
              <p14:xfrm>
                <a:off x="1340804" y="1888298"/>
                <a:ext cx="140400" cy="219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33A610-AB23-4ABC-B2DE-731A7E16549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31804" y="1879658"/>
                  <a:ext cx="1580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76269C2-9DDE-4A6D-9FEA-A0BA8658FFD0}"/>
                    </a:ext>
                  </a:extLst>
                </p14:cNvPr>
                <p14:cNvContentPartPr/>
                <p14:nvPr/>
              </p14:nvContentPartPr>
              <p14:xfrm>
                <a:off x="1420724" y="2257658"/>
                <a:ext cx="5760" cy="19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76269C2-9DDE-4A6D-9FEA-A0BA8658FFD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412084" y="2248658"/>
                  <a:ext cx="2340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82019C6-7EAE-4339-AB89-B0DB3FE17603}"/>
                  </a:ext>
                </a:extLst>
              </p14:cNvPr>
              <p14:cNvContentPartPr/>
              <p14:nvPr/>
            </p14:nvContentPartPr>
            <p14:xfrm>
              <a:off x="1384364" y="3289058"/>
              <a:ext cx="351360" cy="698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82019C6-7EAE-4339-AB89-B0DB3FE1760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375364" y="3280418"/>
                <a:ext cx="3690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B49634F-3180-45A6-9A15-472273B44E6F}"/>
                  </a:ext>
                </a:extLst>
              </p14:cNvPr>
              <p14:cNvContentPartPr/>
              <p14:nvPr/>
            </p14:nvContentPartPr>
            <p14:xfrm>
              <a:off x="3122804" y="2648258"/>
              <a:ext cx="225000" cy="4813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B49634F-3180-45A6-9A15-472273B44E6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113804" y="2639618"/>
                <a:ext cx="242640" cy="49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AD944FC9-B75A-4B13-8CF4-83DF0FDED7C6}"/>
              </a:ext>
            </a:extLst>
          </p:cNvPr>
          <p:cNvGrpSpPr/>
          <p:nvPr/>
        </p:nvGrpSpPr>
        <p:grpSpPr>
          <a:xfrm>
            <a:off x="3958724" y="2885138"/>
            <a:ext cx="998280" cy="283320"/>
            <a:chOff x="3958724" y="2885138"/>
            <a:chExt cx="998280" cy="2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C490F26-B6DF-48D3-BF1E-1B77B263F5A4}"/>
                    </a:ext>
                  </a:extLst>
                </p14:cNvPr>
                <p14:cNvContentPartPr/>
                <p14:nvPr/>
              </p14:nvContentPartPr>
              <p14:xfrm>
                <a:off x="3958724" y="2939138"/>
                <a:ext cx="159480" cy="129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C490F26-B6DF-48D3-BF1E-1B77B263F5A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49724" y="2930138"/>
                  <a:ext cx="1771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F3C3154-309E-46F8-AEA8-AD252B67EA3D}"/>
                    </a:ext>
                  </a:extLst>
                </p14:cNvPr>
                <p14:cNvContentPartPr/>
                <p14:nvPr/>
              </p14:nvContentPartPr>
              <p14:xfrm>
                <a:off x="3993644" y="2947778"/>
                <a:ext cx="154080" cy="123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F3C3154-309E-46F8-AEA8-AD252B67EA3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84644" y="2938778"/>
                  <a:ext cx="171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E974111-4A97-4230-896C-378F2BE0AA09}"/>
                    </a:ext>
                  </a:extLst>
                </p14:cNvPr>
                <p14:cNvContentPartPr/>
                <p14:nvPr/>
              </p14:nvContentPartPr>
              <p14:xfrm>
                <a:off x="4291364" y="3008618"/>
                <a:ext cx="111600" cy="26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E974111-4A97-4230-896C-378F2BE0AA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82724" y="2999618"/>
                  <a:ext cx="129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5455FDD-61DF-40BA-9B58-6F0BF973E7CD}"/>
                    </a:ext>
                  </a:extLst>
                </p14:cNvPr>
                <p14:cNvContentPartPr/>
                <p14:nvPr/>
              </p14:nvContentPartPr>
              <p14:xfrm>
                <a:off x="4310804" y="2950298"/>
                <a:ext cx="103320" cy="18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5455FDD-61DF-40BA-9B58-6F0BF973E7C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01804" y="2941298"/>
                  <a:ext cx="1209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A094AED-39A6-4313-9CD1-55858A1C5932}"/>
                    </a:ext>
                  </a:extLst>
                </p14:cNvPr>
                <p14:cNvContentPartPr/>
                <p14:nvPr/>
              </p14:nvContentPartPr>
              <p14:xfrm>
                <a:off x="4550924" y="2923658"/>
                <a:ext cx="102960" cy="111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A094AED-39A6-4313-9CD1-55858A1C593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541924" y="2914658"/>
                  <a:ext cx="120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4D791CB-4C7B-4D6C-AE49-D83C96D2CC61}"/>
                    </a:ext>
                  </a:extLst>
                </p14:cNvPr>
                <p14:cNvContentPartPr/>
                <p14:nvPr/>
              </p14:nvContentPartPr>
              <p14:xfrm>
                <a:off x="4725524" y="2940578"/>
                <a:ext cx="9000" cy="227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4D791CB-4C7B-4D6C-AE49-D83C96D2CC6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16884" y="2931578"/>
                  <a:ext cx="266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9FD1650-9F2F-4589-9F11-954EF566335A}"/>
                    </a:ext>
                  </a:extLst>
                </p14:cNvPr>
                <p14:cNvContentPartPr/>
                <p14:nvPr/>
              </p14:nvContentPartPr>
              <p14:xfrm>
                <a:off x="4702844" y="2885138"/>
                <a:ext cx="134280" cy="110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9FD1650-9F2F-4589-9F11-954EF566335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94204" y="2876498"/>
                  <a:ext cx="1519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AD5EF64-78D7-40E2-950B-2895B89A807B}"/>
                    </a:ext>
                  </a:extLst>
                </p14:cNvPr>
                <p14:cNvContentPartPr/>
                <p14:nvPr/>
              </p14:nvContentPartPr>
              <p14:xfrm>
                <a:off x="4916684" y="2993498"/>
                <a:ext cx="40320" cy="28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AD5EF64-78D7-40E2-950B-2895B89A807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08044" y="2984498"/>
                  <a:ext cx="5796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B0BA1DD-8DAA-4910-A7C9-03C33E537646}"/>
              </a:ext>
            </a:extLst>
          </p:cNvPr>
          <p:cNvGrpSpPr/>
          <p:nvPr/>
        </p:nvGrpSpPr>
        <p:grpSpPr>
          <a:xfrm>
            <a:off x="5133764" y="2752658"/>
            <a:ext cx="904680" cy="439920"/>
            <a:chOff x="5133764" y="2752658"/>
            <a:chExt cx="904680" cy="43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DCDAB3E-E756-4438-9AF9-15F6E8904B50}"/>
                    </a:ext>
                  </a:extLst>
                </p14:cNvPr>
                <p14:cNvContentPartPr/>
                <p14:nvPr/>
              </p14:nvContentPartPr>
              <p14:xfrm>
                <a:off x="5133764" y="2758418"/>
                <a:ext cx="33480" cy="218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DCDAB3E-E756-4438-9AF9-15F6E8904B5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25124" y="2749418"/>
                  <a:ext cx="511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84641F1-6EA7-47A7-B23C-A11B4E671E6F}"/>
                    </a:ext>
                  </a:extLst>
                </p14:cNvPr>
                <p14:cNvContentPartPr/>
                <p14:nvPr/>
              </p14:nvContentPartPr>
              <p14:xfrm>
                <a:off x="5231324" y="2849858"/>
                <a:ext cx="30600" cy="102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84641F1-6EA7-47A7-B23C-A11B4E671E6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222324" y="2840858"/>
                  <a:ext cx="48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1A08405-BFE2-4D40-8FD8-4935EA069C56}"/>
                    </a:ext>
                  </a:extLst>
                </p14:cNvPr>
                <p14:cNvContentPartPr/>
                <p14:nvPr/>
              </p14:nvContentPartPr>
              <p14:xfrm>
                <a:off x="5346524" y="2886578"/>
                <a:ext cx="82800" cy="86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1A08405-BFE2-4D40-8FD8-4935EA069C5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337884" y="2877938"/>
                  <a:ext cx="1004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CA870FC-B54B-4146-9B32-6F86A5FA1254}"/>
                    </a:ext>
                  </a:extLst>
                </p14:cNvPr>
                <p14:cNvContentPartPr/>
                <p14:nvPr/>
              </p14:nvContentPartPr>
              <p14:xfrm>
                <a:off x="5528324" y="2874698"/>
                <a:ext cx="146880" cy="90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CA870FC-B54B-4146-9B32-6F86A5FA125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19324" y="2865698"/>
                  <a:ext cx="1645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31256F5-6F6F-462C-8BA2-A83CA31126F2}"/>
                    </a:ext>
                  </a:extLst>
                </p14:cNvPr>
                <p14:cNvContentPartPr/>
                <p14:nvPr/>
              </p14:nvContentPartPr>
              <p14:xfrm>
                <a:off x="5699684" y="2752658"/>
                <a:ext cx="24120" cy="163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31256F5-6F6F-462C-8BA2-A83CA31126F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690684" y="2744018"/>
                  <a:ext cx="417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CD586F2-B22E-47AD-95AB-8A745A889A09}"/>
                    </a:ext>
                  </a:extLst>
                </p14:cNvPr>
                <p14:cNvContentPartPr/>
                <p14:nvPr/>
              </p14:nvContentPartPr>
              <p14:xfrm>
                <a:off x="5795084" y="2849858"/>
                <a:ext cx="90360" cy="83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CD586F2-B22E-47AD-95AB-8A745A889A0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786084" y="2840858"/>
                  <a:ext cx="108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2913F2A-3E5D-49A5-A621-03E8B0493C05}"/>
                    </a:ext>
                  </a:extLst>
                </p14:cNvPr>
                <p14:cNvContentPartPr/>
                <p14:nvPr/>
              </p14:nvContentPartPr>
              <p14:xfrm>
                <a:off x="5820284" y="2875778"/>
                <a:ext cx="106560" cy="316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2913F2A-3E5D-49A5-A621-03E8B0493C0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811644" y="2867138"/>
                  <a:ext cx="1242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477BE87-1CF3-4A50-93B6-6363A74A44E8}"/>
                    </a:ext>
                  </a:extLst>
                </p14:cNvPr>
                <p14:cNvContentPartPr/>
                <p14:nvPr/>
              </p14:nvContentPartPr>
              <p14:xfrm>
                <a:off x="6036284" y="2947778"/>
                <a:ext cx="2160" cy="8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477BE87-1CF3-4A50-93B6-6363A74A44E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027284" y="2938778"/>
                  <a:ext cx="1980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F41418A-D633-4729-B3D4-AC0312F846A8}"/>
              </a:ext>
            </a:extLst>
          </p:cNvPr>
          <p:cNvGrpSpPr/>
          <p:nvPr/>
        </p:nvGrpSpPr>
        <p:grpSpPr>
          <a:xfrm>
            <a:off x="6182804" y="2680658"/>
            <a:ext cx="725400" cy="262440"/>
            <a:chOff x="6182804" y="2680658"/>
            <a:chExt cx="725400" cy="26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44385FC-6227-46BB-A1A0-D2ED8C4F30AB}"/>
                    </a:ext>
                  </a:extLst>
                </p14:cNvPr>
                <p14:cNvContentPartPr/>
                <p14:nvPr/>
              </p14:nvContentPartPr>
              <p14:xfrm>
                <a:off x="6182804" y="2822138"/>
                <a:ext cx="87120" cy="120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44385FC-6227-46BB-A1A0-D2ED8C4F30A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174164" y="2813498"/>
                  <a:ext cx="1047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4B2CA48-94E6-4456-8F07-EF7C9E00D4EE}"/>
                    </a:ext>
                  </a:extLst>
                </p14:cNvPr>
                <p14:cNvContentPartPr/>
                <p14:nvPr/>
              </p14:nvContentPartPr>
              <p14:xfrm>
                <a:off x="6366404" y="2828978"/>
                <a:ext cx="101520" cy="84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4B2CA48-94E6-4456-8F07-EF7C9E00D4E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357404" y="2819978"/>
                  <a:ext cx="1191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DFD602A-0D45-451B-8033-963C7E8F101F}"/>
                    </a:ext>
                  </a:extLst>
                </p14:cNvPr>
                <p14:cNvContentPartPr/>
                <p14:nvPr/>
              </p14:nvContentPartPr>
              <p14:xfrm>
                <a:off x="6491684" y="2680658"/>
                <a:ext cx="37080" cy="212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DFD602A-0D45-451B-8033-963C7E8F101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483044" y="2672018"/>
                  <a:ext cx="547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C52ECE0-5A60-41D1-9071-D7FC1F407909}"/>
                    </a:ext>
                  </a:extLst>
                </p14:cNvPr>
                <p14:cNvContentPartPr/>
                <p14:nvPr/>
              </p14:nvContentPartPr>
              <p14:xfrm>
                <a:off x="6588164" y="2794778"/>
                <a:ext cx="99000" cy="135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C52ECE0-5A60-41D1-9071-D7FC1F40790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579164" y="2785778"/>
                  <a:ext cx="1166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6B955D8-2249-4246-AF09-14430A188C6E}"/>
                    </a:ext>
                  </a:extLst>
                </p14:cNvPr>
                <p14:cNvContentPartPr/>
                <p14:nvPr/>
              </p14:nvContentPartPr>
              <p14:xfrm>
                <a:off x="6767444" y="2765618"/>
                <a:ext cx="140760" cy="144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6B955D8-2249-4246-AF09-14430A188C6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758804" y="2756978"/>
                  <a:ext cx="158400" cy="16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206254E-5AF7-41DC-AB70-DE4B2AD533FB}"/>
                  </a:ext>
                </a:extLst>
              </p14:cNvPr>
              <p14:cNvContentPartPr/>
              <p14:nvPr/>
            </p14:nvContentPartPr>
            <p14:xfrm>
              <a:off x="7174964" y="2578418"/>
              <a:ext cx="76680" cy="3423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206254E-5AF7-41DC-AB70-DE4B2AD533F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165964" y="2569778"/>
                <a:ext cx="94320" cy="36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A166792-96B8-490B-B02E-0985E01CFAFA}"/>
              </a:ext>
            </a:extLst>
          </p:cNvPr>
          <p:cNvGrpSpPr/>
          <p:nvPr/>
        </p:nvGrpSpPr>
        <p:grpSpPr>
          <a:xfrm>
            <a:off x="7405724" y="2584538"/>
            <a:ext cx="128880" cy="266760"/>
            <a:chOff x="7405724" y="2584538"/>
            <a:chExt cx="128880" cy="26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02230D-5F95-4C69-A27E-F7D5674152BB}"/>
                    </a:ext>
                  </a:extLst>
                </p14:cNvPr>
                <p14:cNvContentPartPr/>
                <p14:nvPr/>
              </p14:nvContentPartPr>
              <p14:xfrm>
                <a:off x="7405724" y="2589578"/>
                <a:ext cx="128880" cy="261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02230D-5F95-4C69-A27E-F7D5674152B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397084" y="2580938"/>
                  <a:ext cx="1465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202B6EE-DB69-4560-976A-91544AE03F84}"/>
                    </a:ext>
                  </a:extLst>
                </p14:cNvPr>
                <p14:cNvContentPartPr/>
                <p14:nvPr/>
              </p14:nvContentPartPr>
              <p14:xfrm>
                <a:off x="7419764" y="2584538"/>
                <a:ext cx="22320" cy="246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202B6EE-DB69-4560-976A-91544AE03F8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10764" y="2575538"/>
                  <a:ext cx="39960" cy="26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B7572DA-C663-4184-9675-1262E1BDB8A4}"/>
                  </a:ext>
                </a:extLst>
              </p14:cNvPr>
              <p14:cNvContentPartPr/>
              <p14:nvPr/>
            </p14:nvContentPartPr>
            <p14:xfrm>
              <a:off x="7693724" y="2836898"/>
              <a:ext cx="18720" cy="806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B7572DA-C663-4184-9675-1262E1BDB8A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685084" y="2827898"/>
                <a:ext cx="36360" cy="9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0CF4AC1-9004-4CF1-89B7-9FAFBF3086B6}"/>
              </a:ext>
            </a:extLst>
          </p:cNvPr>
          <p:cNvGrpSpPr/>
          <p:nvPr/>
        </p:nvGrpSpPr>
        <p:grpSpPr>
          <a:xfrm>
            <a:off x="7972004" y="2559698"/>
            <a:ext cx="323640" cy="491760"/>
            <a:chOff x="7972004" y="2559698"/>
            <a:chExt cx="323640" cy="49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B2236D7-186D-4892-9F5E-71F10590EF87}"/>
                    </a:ext>
                  </a:extLst>
                </p14:cNvPr>
                <p14:cNvContentPartPr/>
                <p14:nvPr/>
              </p14:nvContentPartPr>
              <p14:xfrm>
                <a:off x="7972004" y="2726738"/>
                <a:ext cx="155160" cy="324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B2236D7-186D-4892-9F5E-71F10590EF8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963004" y="2717738"/>
                  <a:ext cx="1728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5F5DBB9-C2F1-40AA-B2BD-39B41ACC7EC5}"/>
                    </a:ext>
                  </a:extLst>
                </p14:cNvPr>
                <p14:cNvContentPartPr/>
                <p14:nvPr/>
              </p14:nvContentPartPr>
              <p14:xfrm>
                <a:off x="8207084" y="2559698"/>
                <a:ext cx="88560" cy="3794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5F5DBB9-C2F1-40AA-B2BD-39B41ACC7EC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198444" y="2551058"/>
                  <a:ext cx="106200" cy="39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E2CA254-63FF-4A1B-B646-3CC2625FF315}"/>
              </a:ext>
            </a:extLst>
          </p:cNvPr>
          <p:cNvGrpSpPr/>
          <p:nvPr/>
        </p:nvGrpSpPr>
        <p:grpSpPr>
          <a:xfrm>
            <a:off x="3784844" y="3181418"/>
            <a:ext cx="4756680" cy="277560"/>
            <a:chOff x="3784844" y="3181418"/>
            <a:chExt cx="4756680" cy="2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B7DC8CB-DD02-497F-A2EF-A1D0C7C45C69}"/>
                    </a:ext>
                  </a:extLst>
                </p14:cNvPr>
                <p14:cNvContentPartPr/>
                <p14:nvPr/>
              </p14:nvContentPartPr>
              <p14:xfrm>
                <a:off x="3824084" y="3219578"/>
                <a:ext cx="6480" cy="146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B7DC8CB-DD02-497F-A2EF-A1D0C7C45C6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815084" y="3210578"/>
                  <a:ext cx="241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19FDEAD-9BFE-4DD4-B454-CA00BF92B063}"/>
                    </a:ext>
                  </a:extLst>
                </p14:cNvPr>
                <p14:cNvContentPartPr/>
                <p14:nvPr/>
              </p14:nvContentPartPr>
              <p14:xfrm>
                <a:off x="3826604" y="3181418"/>
                <a:ext cx="4698000" cy="221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19FDEAD-9BFE-4DD4-B454-CA00BF92B06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817964" y="3172418"/>
                  <a:ext cx="47156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D7755D0-6681-40C9-99BB-F087BA099673}"/>
                    </a:ext>
                  </a:extLst>
                </p14:cNvPr>
                <p14:cNvContentPartPr/>
                <p14:nvPr/>
              </p14:nvContentPartPr>
              <p14:xfrm>
                <a:off x="3784844" y="3236858"/>
                <a:ext cx="34920" cy="147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D7755D0-6681-40C9-99BB-F087BA09967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775844" y="3228218"/>
                  <a:ext cx="52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B2767A9-3FC2-4A5F-9154-96DB3DFB3D8F}"/>
                    </a:ext>
                  </a:extLst>
                </p14:cNvPr>
                <p14:cNvContentPartPr/>
                <p14:nvPr/>
              </p14:nvContentPartPr>
              <p14:xfrm>
                <a:off x="3821204" y="3255218"/>
                <a:ext cx="4720320" cy="2037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B2767A9-3FC2-4A5F-9154-96DB3DFB3D8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812204" y="3246578"/>
                  <a:ext cx="473796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0200E80-986C-493F-A6A8-CE92DD814FA4}"/>
              </a:ext>
            </a:extLst>
          </p:cNvPr>
          <p:cNvGrpSpPr/>
          <p:nvPr/>
        </p:nvGrpSpPr>
        <p:grpSpPr>
          <a:xfrm>
            <a:off x="502364" y="2681738"/>
            <a:ext cx="2019240" cy="866520"/>
            <a:chOff x="502364" y="2681738"/>
            <a:chExt cx="2019240" cy="86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E2BA44F-1D4E-47E8-9EBC-D7D138E2AA1B}"/>
                    </a:ext>
                  </a:extLst>
                </p14:cNvPr>
                <p14:cNvContentPartPr/>
                <p14:nvPr/>
              </p14:nvContentPartPr>
              <p14:xfrm>
                <a:off x="693524" y="2994578"/>
                <a:ext cx="202680" cy="183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E2BA44F-1D4E-47E8-9EBC-D7D138E2AA1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84884" y="2985578"/>
                  <a:ext cx="2203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55B216E-2C64-4543-BBEF-046D0341CECB}"/>
                    </a:ext>
                  </a:extLst>
                </p14:cNvPr>
                <p14:cNvContentPartPr/>
                <p14:nvPr/>
              </p14:nvContentPartPr>
              <p14:xfrm>
                <a:off x="699284" y="3021578"/>
                <a:ext cx="219600" cy="140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55B216E-2C64-4543-BBEF-046D0341CEC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0644" y="3012938"/>
                  <a:ext cx="237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ED68C96-682B-4E33-8333-83EECB1EFD02}"/>
                    </a:ext>
                  </a:extLst>
                </p14:cNvPr>
                <p14:cNvContentPartPr/>
                <p14:nvPr/>
              </p14:nvContentPartPr>
              <p14:xfrm>
                <a:off x="769844" y="2996378"/>
                <a:ext cx="206640" cy="151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ED68C96-682B-4E33-8333-83EECB1EFD0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61204" y="2987738"/>
                  <a:ext cx="2242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C70E9E3-8106-4876-B801-4C5544A1D1B5}"/>
                    </a:ext>
                  </a:extLst>
                </p14:cNvPr>
                <p14:cNvContentPartPr/>
                <p14:nvPr/>
              </p14:nvContentPartPr>
              <p14:xfrm>
                <a:off x="1123724" y="3088538"/>
                <a:ext cx="83880" cy="7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C70E9E3-8106-4876-B801-4C5544A1D1B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15084" y="3079538"/>
                  <a:ext cx="1015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6D49699-1B71-4219-A3CC-2E02911D0E20}"/>
                    </a:ext>
                  </a:extLst>
                </p14:cNvPr>
                <p14:cNvContentPartPr/>
                <p14:nvPr/>
              </p14:nvContentPartPr>
              <p14:xfrm>
                <a:off x="1114724" y="3033818"/>
                <a:ext cx="107640" cy="4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6D49699-1B71-4219-A3CC-2E02911D0E2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5724" y="3025178"/>
                  <a:ext cx="1252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CCA135A-A985-4527-8384-603D02C28B2A}"/>
                    </a:ext>
                  </a:extLst>
                </p14:cNvPr>
                <p14:cNvContentPartPr/>
                <p14:nvPr/>
              </p14:nvContentPartPr>
              <p14:xfrm>
                <a:off x="1418204" y="2826458"/>
                <a:ext cx="146520" cy="278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CCA135A-A985-4527-8384-603D02C28B2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409564" y="2817458"/>
                  <a:ext cx="1641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78AFD45-327B-4BBE-9B1F-89CE622EE515}"/>
                    </a:ext>
                  </a:extLst>
                </p14:cNvPr>
                <p14:cNvContentPartPr/>
                <p14:nvPr/>
              </p14:nvContentPartPr>
              <p14:xfrm>
                <a:off x="1606124" y="2833298"/>
                <a:ext cx="17640" cy="254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78AFD45-327B-4BBE-9B1F-89CE622EE51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597124" y="2824658"/>
                  <a:ext cx="352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7690028-22D4-4735-9978-91D8A9D221E6}"/>
                    </a:ext>
                  </a:extLst>
                </p14:cNvPr>
                <p14:cNvContentPartPr/>
                <p14:nvPr/>
              </p14:nvContentPartPr>
              <p14:xfrm>
                <a:off x="1668404" y="2782538"/>
                <a:ext cx="97920" cy="11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7690028-22D4-4735-9978-91D8A9D221E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659764" y="2773898"/>
                  <a:ext cx="1155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A3229B0-5DF1-4059-B5DA-D93A0FA3B2D1}"/>
                    </a:ext>
                  </a:extLst>
                </p14:cNvPr>
                <p14:cNvContentPartPr/>
                <p14:nvPr/>
              </p14:nvContentPartPr>
              <p14:xfrm>
                <a:off x="1803044" y="2681738"/>
                <a:ext cx="23040" cy="124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A3229B0-5DF1-4059-B5DA-D93A0FA3B2D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794404" y="2672738"/>
                  <a:ext cx="406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7EC67F0-C931-4BD2-AEC4-C1777F1C319F}"/>
                    </a:ext>
                  </a:extLst>
                </p14:cNvPr>
                <p14:cNvContentPartPr/>
                <p14:nvPr/>
              </p14:nvContentPartPr>
              <p14:xfrm>
                <a:off x="1917884" y="2953538"/>
                <a:ext cx="32400" cy="31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7EC67F0-C931-4BD2-AEC4-C1777F1C319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908884" y="2944898"/>
                  <a:ext cx="500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C6FF6BF-8817-4209-929B-42047BB5932B}"/>
                    </a:ext>
                  </a:extLst>
                </p14:cNvPr>
                <p14:cNvContentPartPr/>
                <p14:nvPr/>
              </p14:nvContentPartPr>
              <p14:xfrm>
                <a:off x="2111204" y="2941298"/>
                <a:ext cx="158040" cy="327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C6FF6BF-8817-4209-929B-42047BB5932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102564" y="2932658"/>
                  <a:ext cx="1756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82E2E4A-5787-4A53-B707-11E799D172AA}"/>
                    </a:ext>
                  </a:extLst>
                </p14:cNvPr>
                <p14:cNvContentPartPr/>
                <p14:nvPr/>
              </p14:nvContentPartPr>
              <p14:xfrm>
                <a:off x="2261684" y="2971538"/>
                <a:ext cx="57960" cy="256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82E2E4A-5787-4A53-B707-11E799D172A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252684" y="2962898"/>
                  <a:ext cx="756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475994E-61A2-4218-B739-D6F0BEB2ECAE}"/>
                    </a:ext>
                  </a:extLst>
                </p14:cNvPr>
                <p14:cNvContentPartPr/>
                <p14:nvPr/>
              </p14:nvContentPartPr>
              <p14:xfrm>
                <a:off x="502364" y="3338378"/>
                <a:ext cx="47160" cy="163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475994E-61A2-4218-B739-D6F0BEB2ECA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93364" y="3329378"/>
                  <a:ext cx="64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BCBB93A-32B4-445A-A912-B744826DC86A}"/>
                    </a:ext>
                  </a:extLst>
                </p14:cNvPr>
                <p14:cNvContentPartPr/>
                <p14:nvPr/>
              </p14:nvContentPartPr>
              <p14:xfrm>
                <a:off x="625124" y="3303458"/>
                <a:ext cx="1896480" cy="244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BCBB93A-32B4-445A-A912-B744826DC86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6124" y="3294818"/>
                  <a:ext cx="1914120" cy="26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937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6CCB5E6-AD2B-472C-A90D-0F7651FFB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69" y="566954"/>
            <a:ext cx="11611262" cy="572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720CB2-C77F-4C46-99D2-0F32FC187048}"/>
                  </a:ext>
                </a:extLst>
              </p14:cNvPr>
              <p14:cNvContentPartPr/>
              <p14:nvPr/>
            </p14:nvContentPartPr>
            <p14:xfrm>
              <a:off x="4015604" y="3507218"/>
              <a:ext cx="24840" cy="26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720CB2-C77F-4C46-99D2-0F32FC1870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6604" y="3498578"/>
                <a:ext cx="42480" cy="4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BE68930-BF31-49E2-8C34-025B1FFF7597}"/>
              </a:ext>
            </a:extLst>
          </p:cNvPr>
          <p:cNvGrpSpPr/>
          <p:nvPr/>
        </p:nvGrpSpPr>
        <p:grpSpPr>
          <a:xfrm>
            <a:off x="2401004" y="1818818"/>
            <a:ext cx="2177640" cy="216000"/>
            <a:chOff x="2401004" y="1818818"/>
            <a:chExt cx="2177640" cy="21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00050F2-59A6-497E-8AAB-5D6899D6D596}"/>
                    </a:ext>
                  </a:extLst>
                </p14:cNvPr>
                <p14:cNvContentPartPr/>
                <p14:nvPr/>
              </p14:nvContentPartPr>
              <p14:xfrm>
                <a:off x="2401004" y="1932938"/>
                <a:ext cx="1980360" cy="101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00050F2-59A6-497E-8AAB-5D6899D6D59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92004" y="1923938"/>
                  <a:ext cx="19980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45F1294-9C03-4151-9145-6C09266E0084}"/>
                    </a:ext>
                  </a:extLst>
                </p14:cNvPr>
                <p14:cNvContentPartPr/>
                <p14:nvPr/>
              </p14:nvContentPartPr>
              <p14:xfrm>
                <a:off x="4184444" y="1818818"/>
                <a:ext cx="394200" cy="213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45F1294-9C03-4151-9145-6C09266E008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75804" y="1809818"/>
                  <a:ext cx="4118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BBA651C-1247-4607-A28D-221C2473B587}"/>
                    </a:ext>
                  </a:extLst>
                </p14:cNvPr>
                <p14:cNvContentPartPr/>
                <p14:nvPr/>
              </p14:nvContentPartPr>
              <p14:xfrm>
                <a:off x="4224044" y="1877858"/>
                <a:ext cx="227160" cy="149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BBA651C-1247-4607-A28D-221C2473B58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15404" y="1868858"/>
                  <a:ext cx="244800" cy="16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12CB0E6-D96D-4E97-AE09-07B9A6577CC1}"/>
                  </a:ext>
                </a:extLst>
              </p14:cNvPr>
              <p14:cNvContentPartPr/>
              <p14:nvPr/>
            </p14:nvContentPartPr>
            <p14:xfrm>
              <a:off x="3528524" y="3460058"/>
              <a:ext cx="488160" cy="145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12CB0E6-D96D-4E97-AE09-07B9A6577CC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19884" y="3451418"/>
                <a:ext cx="5058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24" name="Ink 1023">
                <a:extLst>
                  <a:ext uri="{FF2B5EF4-FFF2-40B4-BE49-F238E27FC236}">
                    <a16:creationId xmlns:a16="http://schemas.microsoft.com/office/drawing/2014/main" id="{9AD9B454-8287-4492-B40E-BF9273941338}"/>
                  </a:ext>
                </a:extLst>
              </p14:cNvPr>
              <p14:cNvContentPartPr/>
              <p14:nvPr/>
            </p14:nvContentPartPr>
            <p14:xfrm>
              <a:off x="3542564" y="3485978"/>
              <a:ext cx="443520" cy="108360"/>
            </p14:xfrm>
          </p:contentPart>
        </mc:Choice>
        <mc:Fallback>
          <p:pic>
            <p:nvPicPr>
              <p:cNvPr id="1024" name="Ink 1023">
                <a:extLst>
                  <a:ext uri="{FF2B5EF4-FFF2-40B4-BE49-F238E27FC236}">
                    <a16:creationId xmlns:a16="http://schemas.microsoft.com/office/drawing/2014/main" id="{9AD9B454-8287-4492-B40E-BF927394133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33564" y="3477338"/>
                <a:ext cx="4611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27" name="Ink 1026">
                <a:extLst>
                  <a:ext uri="{FF2B5EF4-FFF2-40B4-BE49-F238E27FC236}">
                    <a16:creationId xmlns:a16="http://schemas.microsoft.com/office/drawing/2014/main" id="{7CE719B8-009D-4A3B-B035-75A5A0E003B9}"/>
                  </a:ext>
                </a:extLst>
              </p14:cNvPr>
              <p14:cNvContentPartPr/>
              <p14:nvPr/>
            </p14:nvContentPartPr>
            <p14:xfrm>
              <a:off x="11246924" y="3887378"/>
              <a:ext cx="87840" cy="87120"/>
            </p14:xfrm>
          </p:contentPart>
        </mc:Choice>
        <mc:Fallback>
          <p:pic>
            <p:nvPicPr>
              <p:cNvPr id="1027" name="Ink 1026">
                <a:extLst>
                  <a:ext uri="{FF2B5EF4-FFF2-40B4-BE49-F238E27FC236}">
                    <a16:creationId xmlns:a16="http://schemas.microsoft.com/office/drawing/2014/main" id="{7CE719B8-009D-4A3B-B035-75A5A0E003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238284" y="3878378"/>
                <a:ext cx="105480" cy="1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3" name="Group 1082">
            <a:extLst>
              <a:ext uri="{FF2B5EF4-FFF2-40B4-BE49-F238E27FC236}">
                <a16:creationId xmlns:a16="http://schemas.microsoft.com/office/drawing/2014/main" id="{3DABF43F-DCAE-4EB4-A310-10966BF3AF72}"/>
              </a:ext>
            </a:extLst>
          </p:cNvPr>
          <p:cNvGrpSpPr/>
          <p:nvPr/>
        </p:nvGrpSpPr>
        <p:grpSpPr>
          <a:xfrm>
            <a:off x="3495764" y="3451058"/>
            <a:ext cx="7607160" cy="1430280"/>
            <a:chOff x="3495764" y="3451058"/>
            <a:chExt cx="7607160" cy="143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1A96B43-7760-44BE-B7F7-7DA3839F8271}"/>
                    </a:ext>
                  </a:extLst>
                </p14:cNvPr>
                <p14:cNvContentPartPr/>
                <p14:nvPr/>
              </p14:nvContentPartPr>
              <p14:xfrm>
                <a:off x="3680084" y="3511538"/>
                <a:ext cx="12240" cy="88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1A96B43-7760-44BE-B7F7-7DA3839F827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71084" y="3502898"/>
                  <a:ext cx="298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5C1EE5E-D860-4894-929B-3C21C1041821}"/>
                    </a:ext>
                  </a:extLst>
                </p14:cNvPr>
                <p14:cNvContentPartPr/>
                <p14:nvPr/>
              </p14:nvContentPartPr>
              <p14:xfrm>
                <a:off x="3979604" y="3503978"/>
                <a:ext cx="61200" cy="54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5C1EE5E-D860-4894-929B-3C21C104182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70964" y="3495338"/>
                  <a:ext cx="788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CB3B2F5-3F41-4BA2-81DD-059155330B32}"/>
                    </a:ext>
                  </a:extLst>
                </p14:cNvPr>
                <p14:cNvContentPartPr/>
                <p14:nvPr/>
              </p14:nvContentPartPr>
              <p14:xfrm>
                <a:off x="3992564" y="3514058"/>
                <a:ext cx="20520" cy="21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CB3B2F5-3F41-4BA2-81DD-059155330B3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983564" y="3505058"/>
                  <a:ext cx="381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FBD6613-7828-4343-82C6-463B2CCA77A8}"/>
                    </a:ext>
                  </a:extLst>
                </p14:cNvPr>
                <p14:cNvContentPartPr/>
                <p14:nvPr/>
              </p14:nvContentPartPr>
              <p14:xfrm>
                <a:off x="3612404" y="3482378"/>
                <a:ext cx="19080" cy="94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FBD6613-7828-4343-82C6-463B2CCA77A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603764" y="3473378"/>
                  <a:ext cx="367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B6A5545-07B5-4A4F-991F-F6497AF492A5}"/>
                    </a:ext>
                  </a:extLst>
                </p14:cNvPr>
                <p14:cNvContentPartPr/>
                <p14:nvPr/>
              </p14:nvContentPartPr>
              <p14:xfrm>
                <a:off x="3616724" y="3567338"/>
                <a:ext cx="311040" cy="21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B6A5545-07B5-4A4F-991F-F6497AF492A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607724" y="3558698"/>
                  <a:ext cx="3286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859415B-F243-4BF5-AAD1-5B22887C402A}"/>
                    </a:ext>
                  </a:extLst>
                </p14:cNvPr>
                <p14:cNvContentPartPr/>
                <p14:nvPr/>
              </p14:nvContentPartPr>
              <p14:xfrm>
                <a:off x="3604844" y="3579938"/>
                <a:ext cx="447840" cy="5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859415B-F243-4BF5-AAD1-5B22887C402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95844" y="3571298"/>
                  <a:ext cx="4654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E3A6F9C-9BB0-46B5-95B7-9A0ED3F79F39}"/>
                    </a:ext>
                  </a:extLst>
                </p14:cNvPr>
                <p14:cNvContentPartPr/>
                <p14:nvPr/>
              </p14:nvContentPartPr>
              <p14:xfrm>
                <a:off x="3961244" y="3473738"/>
                <a:ext cx="48960" cy="108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E3A6F9C-9BB0-46B5-95B7-9A0ED3F79F3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952604" y="3465098"/>
                  <a:ext cx="66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7F67980-EF3A-490A-8840-F1C4E9627BB8}"/>
                    </a:ext>
                  </a:extLst>
                </p14:cNvPr>
                <p14:cNvContentPartPr/>
                <p14:nvPr/>
              </p14:nvContentPartPr>
              <p14:xfrm>
                <a:off x="3567764" y="3460058"/>
                <a:ext cx="450360" cy="128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7F67980-EF3A-490A-8840-F1C4E9627BB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559124" y="3451418"/>
                  <a:ext cx="468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7122FDC-AEA1-4BC6-B399-880AD437B51E}"/>
                    </a:ext>
                  </a:extLst>
                </p14:cNvPr>
                <p14:cNvContentPartPr/>
                <p14:nvPr/>
              </p14:nvContentPartPr>
              <p14:xfrm>
                <a:off x="3951164" y="3494618"/>
                <a:ext cx="86760" cy="90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7122FDC-AEA1-4BC6-B399-880AD437B51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942164" y="3485618"/>
                  <a:ext cx="1044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3AECE11-4B8A-464E-926B-C1302229181C}"/>
                    </a:ext>
                  </a:extLst>
                </p14:cNvPr>
                <p14:cNvContentPartPr/>
                <p14:nvPr/>
              </p14:nvContentPartPr>
              <p14:xfrm>
                <a:off x="3508364" y="3487418"/>
                <a:ext cx="36360" cy="129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3AECE11-4B8A-464E-926B-C1302229181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99364" y="3478778"/>
                  <a:ext cx="54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4D7C01E-BF74-4645-A9A2-4C614720043E}"/>
                    </a:ext>
                  </a:extLst>
                </p14:cNvPr>
                <p14:cNvContentPartPr/>
                <p14:nvPr/>
              </p14:nvContentPartPr>
              <p14:xfrm>
                <a:off x="3563084" y="3560138"/>
                <a:ext cx="518760" cy="62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4D7C01E-BF74-4645-A9A2-4C614720043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554084" y="3551498"/>
                  <a:ext cx="5364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6CBDFC7-C3F8-4053-A21F-C67A3BE4A1C5}"/>
                    </a:ext>
                  </a:extLst>
                </p14:cNvPr>
                <p14:cNvContentPartPr/>
                <p14:nvPr/>
              </p14:nvContentPartPr>
              <p14:xfrm>
                <a:off x="3744884" y="3468698"/>
                <a:ext cx="272520" cy="111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6CBDFC7-C3F8-4053-A21F-C67A3BE4A1C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736244" y="3460058"/>
                  <a:ext cx="290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B3EBFC5-ADC8-4F60-BF4D-F7201DE64B61}"/>
                    </a:ext>
                  </a:extLst>
                </p14:cNvPr>
                <p14:cNvContentPartPr/>
                <p14:nvPr/>
              </p14:nvContentPartPr>
              <p14:xfrm>
                <a:off x="3495764" y="3481298"/>
                <a:ext cx="378000" cy="32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B3EBFC5-ADC8-4F60-BF4D-F7201DE64B6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486764" y="3472298"/>
                  <a:ext cx="3956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DE93236-9BC9-4619-BEC2-4BD797333C1A}"/>
                    </a:ext>
                  </a:extLst>
                </p14:cNvPr>
                <p14:cNvContentPartPr/>
                <p14:nvPr/>
              </p14:nvContentPartPr>
              <p14:xfrm>
                <a:off x="3974564" y="3497138"/>
                <a:ext cx="33120" cy="40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DE93236-9BC9-4619-BEC2-4BD797333C1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65924" y="3488498"/>
                  <a:ext cx="507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3238369-B71A-4D02-A6EF-09310F65EDD5}"/>
                    </a:ext>
                  </a:extLst>
                </p14:cNvPr>
                <p14:cNvContentPartPr/>
                <p14:nvPr/>
              </p14:nvContentPartPr>
              <p14:xfrm>
                <a:off x="3967724" y="3492458"/>
                <a:ext cx="47880" cy="57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3238369-B71A-4D02-A6EF-09310F65EDD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959084" y="3483458"/>
                  <a:ext cx="655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B5A03FA-4FBC-447C-8857-9497894B3FF0}"/>
                    </a:ext>
                  </a:extLst>
                </p14:cNvPr>
                <p14:cNvContentPartPr/>
                <p14:nvPr/>
              </p14:nvContentPartPr>
              <p14:xfrm>
                <a:off x="3969524" y="3500738"/>
                <a:ext cx="43560" cy="63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B5A03FA-4FBC-447C-8857-9497894B3FF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60524" y="3491738"/>
                  <a:ext cx="61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B538A080-C7E3-45F7-BFAE-15C2A536B705}"/>
                    </a:ext>
                  </a:extLst>
                </p14:cNvPr>
                <p14:cNvContentPartPr/>
                <p14:nvPr/>
              </p14:nvContentPartPr>
              <p14:xfrm>
                <a:off x="5316284" y="4023458"/>
                <a:ext cx="5720760" cy="857880"/>
              </p14:xfrm>
            </p:contentPart>
          </mc:Choice>
          <mc:Fallback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B538A080-C7E3-45F7-BFAE-15C2A536B70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307644" y="4014458"/>
                  <a:ext cx="5738400" cy="87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9C819326-7ED7-486C-92C0-5AD1C6AE929C}"/>
                    </a:ext>
                  </a:extLst>
                </p14:cNvPr>
                <p14:cNvContentPartPr/>
                <p14:nvPr/>
              </p14:nvContentPartPr>
              <p14:xfrm>
                <a:off x="10918244" y="4006538"/>
                <a:ext cx="184680" cy="115560"/>
              </p14:xfrm>
            </p:contentPart>
          </mc:Choice>
          <mc:Fallback>
            <p:pic>
              <p:nvPicPr>
                <p:cNvPr id="1050" name="Ink 1049">
                  <a:extLst>
                    <a:ext uri="{FF2B5EF4-FFF2-40B4-BE49-F238E27FC236}">
                      <a16:creationId xmlns:a16="http://schemas.microsoft.com/office/drawing/2014/main" id="{9C819326-7ED7-486C-92C0-5AD1C6AE929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909244" y="3997898"/>
                  <a:ext cx="2023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B738EB60-9A62-4A49-8804-61EEE13CBE9C}"/>
                    </a:ext>
                  </a:extLst>
                </p14:cNvPr>
                <p14:cNvContentPartPr/>
                <p14:nvPr/>
              </p14:nvContentPartPr>
              <p14:xfrm>
                <a:off x="5232764" y="3949298"/>
                <a:ext cx="92880" cy="98280"/>
              </p14:xfrm>
            </p:contentPart>
          </mc:Choice>
          <mc:Fallback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B738EB60-9A62-4A49-8804-61EEE13CBE9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224124" y="3940658"/>
                  <a:ext cx="1105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4CEC9D06-C949-4F79-954D-445BD3919878}"/>
                    </a:ext>
                  </a:extLst>
                </p14:cNvPr>
                <p14:cNvContentPartPr/>
                <p14:nvPr/>
              </p14:nvContentPartPr>
              <p14:xfrm>
                <a:off x="4697804" y="3876938"/>
                <a:ext cx="11520" cy="201960"/>
              </p14:xfrm>
            </p:contentPart>
          </mc:Choice>
          <mc:Fallback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4CEC9D06-C949-4F79-954D-445BD391987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689164" y="3867938"/>
                  <a:ext cx="291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7F70BBD3-3DFD-43E7-B032-8B1C3C3E70C6}"/>
                    </a:ext>
                  </a:extLst>
                </p14:cNvPr>
                <p14:cNvContentPartPr/>
                <p14:nvPr/>
              </p14:nvContentPartPr>
              <p14:xfrm>
                <a:off x="4663964" y="3907898"/>
                <a:ext cx="26280" cy="193680"/>
              </p14:xfrm>
            </p:contentPart>
          </mc:Choice>
          <mc:Fallback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7F70BBD3-3DFD-43E7-B032-8B1C3C3E70C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654964" y="3899258"/>
                  <a:ext cx="439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A4079A1D-C0AE-44EE-B099-F04F2B31134F}"/>
                    </a:ext>
                  </a:extLst>
                </p14:cNvPr>
                <p14:cNvContentPartPr/>
                <p14:nvPr/>
              </p14:nvContentPartPr>
              <p14:xfrm>
                <a:off x="4646324" y="4115618"/>
                <a:ext cx="1019880" cy="27000"/>
              </p14:xfrm>
            </p:contentPart>
          </mc:Choice>
          <mc:Fallback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A4079A1D-C0AE-44EE-B099-F04F2B31134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637324" y="4106618"/>
                  <a:ext cx="10375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4C779532-7A14-491A-A8F3-D2BA64F8D0A5}"/>
                    </a:ext>
                  </a:extLst>
                </p14:cNvPr>
                <p14:cNvContentPartPr/>
                <p14:nvPr/>
              </p14:nvContentPartPr>
              <p14:xfrm>
                <a:off x="4634444" y="3864698"/>
                <a:ext cx="1018800" cy="24840"/>
              </p14:xfrm>
            </p:contentPart>
          </mc:Choice>
          <mc:Fallback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4C779532-7A14-491A-A8F3-D2BA64F8D0A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625444" y="3856058"/>
                  <a:ext cx="1036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7BB473A6-6582-4DF9-BB06-1DBCE504BFFD}"/>
                    </a:ext>
                  </a:extLst>
                </p14:cNvPr>
                <p14:cNvContentPartPr/>
                <p14:nvPr/>
              </p14:nvContentPartPr>
              <p14:xfrm>
                <a:off x="5646404" y="3881978"/>
                <a:ext cx="62640" cy="22212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7BB473A6-6582-4DF9-BB06-1DBCE504BFF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37764" y="3872978"/>
                  <a:ext cx="802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51B47BAB-BB30-4136-B776-BC63F0AA5DEC}"/>
                    </a:ext>
                  </a:extLst>
                </p14:cNvPr>
                <p14:cNvContentPartPr/>
                <p14:nvPr/>
              </p14:nvContentPartPr>
              <p14:xfrm>
                <a:off x="4814804" y="3910058"/>
                <a:ext cx="18720" cy="191880"/>
              </p14:xfrm>
            </p:contentPart>
          </mc:Choice>
          <mc:Fallback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51B47BAB-BB30-4136-B776-BC63F0AA5DE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806164" y="3901418"/>
                  <a:ext cx="363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C7BC4AFE-E3D6-4AEF-B1EF-0AA59723D158}"/>
                    </a:ext>
                  </a:extLst>
                </p14:cNvPr>
                <p14:cNvContentPartPr/>
                <p14:nvPr/>
              </p14:nvContentPartPr>
              <p14:xfrm>
                <a:off x="4996604" y="3910778"/>
                <a:ext cx="10800" cy="17136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C7BC4AFE-E3D6-4AEF-B1EF-0AA59723D15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987604" y="3902138"/>
                  <a:ext cx="28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8192468F-04D4-4CDB-91CF-288894C15E1F}"/>
                    </a:ext>
                  </a:extLst>
                </p14:cNvPr>
                <p14:cNvContentPartPr/>
                <p14:nvPr/>
              </p14:nvContentPartPr>
              <p14:xfrm>
                <a:off x="5146724" y="3887018"/>
                <a:ext cx="23400" cy="19296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8192468F-04D4-4CDB-91CF-288894C15E1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38084" y="3878378"/>
                  <a:ext cx="410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442CAEF0-8F97-4304-8D5D-E92C144981B1}"/>
                    </a:ext>
                  </a:extLst>
                </p14:cNvPr>
                <p14:cNvContentPartPr/>
                <p14:nvPr/>
              </p14:nvContentPartPr>
              <p14:xfrm>
                <a:off x="5368844" y="3904298"/>
                <a:ext cx="19440" cy="18792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442CAEF0-8F97-4304-8D5D-E92C144981B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360204" y="3895658"/>
                  <a:ext cx="370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13C6CCBF-94D4-47D7-BF66-043FED743152}"/>
                    </a:ext>
                  </a:extLst>
                </p14:cNvPr>
                <p14:cNvContentPartPr/>
                <p14:nvPr/>
              </p14:nvContentPartPr>
              <p14:xfrm>
                <a:off x="5527244" y="3901058"/>
                <a:ext cx="31680" cy="249480"/>
              </p14:xfrm>
            </p:contentPart>
          </mc:Choice>
          <mc:Fallback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13C6CCBF-94D4-47D7-BF66-043FED74315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518604" y="3892418"/>
                  <a:ext cx="493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1D70431D-1912-4F6C-87BE-A1A2368738E1}"/>
                    </a:ext>
                  </a:extLst>
                </p14:cNvPr>
                <p14:cNvContentPartPr/>
                <p14:nvPr/>
              </p14:nvContentPartPr>
              <p14:xfrm>
                <a:off x="5073644" y="4019858"/>
                <a:ext cx="360" cy="360"/>
              </p14:xfrm>
            </p:contentPart>
          </mc:Choice>
          <mc:Fallback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1D70431D-1912-4F6C-87BE-A1A2368738E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064644" y="40108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F61CFF4B-6369-478D-9062-32E0B9FEB8B6}"/>
                    </a:ext>
                  </a:extLst>
                </p14:cNvPr>
                <p14:cNvContentPartPr/>
                <p14:nvPr/>
              </p14:nvContentPartPr>
              <p14:xfrm>
                <a:off x="5215484" y="4007978"/>
                <a:ext cx="360" cy="360"/>
              </p14:xfrm>
            </p:contentPart>
          </mc:Choice>
          <mc:Fallback>
            <p:pic>
              <p:nvPicPr>
                <p:cNvPr id="1046" name="Ink 1045">
                  <a:extLst>
                    <a:ext uri="{FF2B5EF4-FFF2-40B4-BE49-F238E27FC236}">
                      <a16:creationId xmlns:a16="http://schemas.microsoft.com/office/drawing/2014/main" id="{F61CFF4B-6369-478D-9062-32E0B9FEB8B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06844" y="39993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7CB9441F-3017-449A-96E6-A1500C2F84E1}"/>
                    </a:ext>
                  </a:extLst>
                </p14:cNvPr>
                <p14:cNvContentPartPr/>
                <p14:nvPr/>
              </p14:nvContentPartPr>
              <p14:xfrm>
                <a:off x="5477924" y="3988538"/>
                <a:ext cx="360" cy="360"/>
              </p14:xfrm>
            </p:contentPart>
          </mc:Choice>
          <mc:Fallback>
            <p:pic>
              <p:nvPicPr>
                <p:cNvPr id="1047" name="Ink 1046">
                  <a:extLst>
                    <a:ext uri="{FF2B5EF4-FFF2-40B4-BE49-F238E27FC236}">
                      <a16:creationId xmlns:a16="http://schemas.microsoft.com/office/drawing/2014/main" id="{7CB9441F-3017-449A-96E6-A1500C2F84E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468924" y="39795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550C8610-29B2-4EF6-B989-353F74FC3FC7}"/>
                    </a:ext>
                  </a:extLst>
                </p14:cNvPr>
                <p14:cNvContentPartPr/>
                <p14:nvPr/>
              </p14:nvContentPartPr>
              <p14:xfrm>
                <a:off x="4746044" y="3469058"/>
                <a:ext cx="29520" cy="108360"/>
              </p14:xfrm>
            </p:contentPart>
          </mc:Choice>
          <mc:Fallback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550C8610-29B2-4EF6-B989-353F74FC3FC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737404" y="3460058"/>
                  <a:ext cx="471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1CE1147A-9317-4E4C-86AA-2B66F3712C8B}"/>
                    </a:ext>
                  </a:extLst>
                </p14:cNvPr>
                <p14:cNvContentPartPr/>
                <p14:nvPr/>
              </p14:nvContentPartPr>
              <p14:xfrm>
                <a:off x="4734164" y="3616658"/>
                <a:ext cx="47160" cy="10440"/>
              </p14:xfrm>
            </p:contentPart>
          </mc:Choice>
          <mc:Fallback>
            <p:pic>
              <p:nvPicPr>
                <p:cNvPr id="1053" name="Ink 1052">
                  <a:extLst>
                    <a:ext uri="{FF2B5EF4-FFF2-40B4-BE49-F238E27FC236}">
                      <a16:creationId xmlns:a16="http://schemas.microsoft.com/office/drawing/2014/main" id="{1CE1147A-9317-4E4C-86AA-2B66F3712C8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725524" y="3608018"/>
                  <a:ext cx="64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A0962540-B98D-41C2-A4C2-5E28B5752C1C}"/>
                    </a:ext>
                  </a:extLst>
                </p14:cNvPr>
                <p14:cNvContentPartPr/>
                <p14:nvPr/>
              </p14:nvContentPartPr>
              <p14:xfrm>
                <a:off x="4685924" y="3695858"/>
                <a:ext cx="62280" cy="95760"/>
              </p14:xfrm>
            </p:contentPart>
          </mc:Choice>
          <mc:Fallback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A0962540-B98D-41C2-A4C2-5E28B5752C1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677284" y="3687218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CE1DDE19-D07E-407E-B222-662BC99D2236}"/>
                    </a:ext>
                  </a:extLst>
                </p14:cNvPr>
                <p14:cNvContentPartPr/>
                <p14:nvPr/>
              </p14:nvContentPartPr>
              <p14:xfrm>
                <a:off x="4946204" y="3463298"/>
                <a:ext cx="28800" cy="118080"/>
              </p14:xfrm>
            </p:contentPart>
          </mc:Choice>
          <mc:Fallback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CE1DDE19-D07E-407E-B222-662BC99D223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937204" y="3454658"/>
                  <a:ext cx="464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DE772900-C10D-41FC-8AFC-A4D05C8C4C03}"/>
                    </a:ext>
                  </a:extLst>
                </p14:cNvPr>
                <p14:cNvContentPartPr/>
                <p14:nvPr/>
              </p14:nvContentPartPr>
              <p14:xfrm>
                <a:off x="4949804" y="3638978"/>
                <a:ext cx="47160" cy="19080"/>
              </p14:xfrm>
            </p:contentPart>
          </mc:Choice>
          <mc:Fallback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DE772900-C10D-41FC-8AFC-A4D05C8C4C0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940804" y="3630338"/>
                  <a:ext cx="64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830DF328-2D94-40B4-ADDA-860F7B87A458}"/>
                    </a:ext>
                  </a:extLst>
                </p14:cNvPr>
                <p14:cNvContentPartPr/>
                <p14:nvPr/>
              </p14:nvContentPartPr>
              <p14:xfrm>
                <a:off x="4877804" y="3724298"/>
                <a:ext cx="69480" cy="96840"/>
              </p14:xfrm>
            </p:contentPart>
          </mc:Choice>
          <mc:Fallback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830DF328-2D94-40B4-ADDA-860F7B87A45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869164" y="3715298"/>
                  <a:ext cx="87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55C9899E-160B-4A2C-9096-B5D95CB23E7A}"/>
                    </a:ext>
                  </a:extLst>
                </p14:cNvPr>
                <p14:cNvContentPartPr/>
                <p14:nvPr/>
              </p14:nvContentPartPr>
              <p14:xfrm>
                <a:off x="5097404" y="3451058"/>
                <a:ext cx="70920" cy="181800"/>
              </p14:xfrm>
            </p:contentPart>
          </mc:Choice>
          <mc:Fallback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55C9899E-160B-4A2C-9096-B5D95CB23E7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088404" y="3442418"/>
                  <a:ext cx="885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9D947383-B07A-48AA-AD50-166F0954D006}"/>
                    </a:ext>
                  </a:extLst>
                </p14:cNvPr>
                <p14:cNvContentPartPr/>
                <p14:nvPr/>
              </p14:nvContentPartPr>
              <p14:xfrm>
                <a:off x="5045924" y="3691898"/>
                <a:ext cx="68760" cy="105480"/>
              </p14:xfrm>
            </p:contentPart>
          </mc:Choice>
          <mc:Fallback>
            <p:pic>
              <p:nvPicPr>
                <p:cNvPr id="1059" name="Ink 1058">
                  <a:extLst>
                    <a:ext uri="{FF2B5EF4-FFF2-40B4-BE49-F238E27FC236}">
                      <a16:creationId xmlns:a16="http://schemas.microsoft.com/office/drawing/2014/main" id="{9D947383-B07A-48AA-AD50-166F0954D00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036924" y="3683258"/>
                  <a:ext cx="86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265C2A23-2871-4226-9EEC-ADDBC3A77E2F}"/>
                    </a:ext>
                  </a:extLst>
                </p14:cNvPr>
                <p14:cNvContentPartPr/>
                <p14:nvPr/>
              </p14:nvContentPartPr>
              <p14:xfrm>
                <a:off x="5277044" y="3479858"/>
                <a:ext cx="28800" cy="120960"/>
              </p14:xfrm>
            </p:contentPart>
          </mc:Choice>
          <mc:Fallback>
            <p:pic>
              <p:nvPicPr>
                <p:cNvPr id="1060" name="Ink 1059">
                  <a:extLst>
                    <a:ext uri="{FF2B5EF4-FFF2-40B4-BE49-F238E27FC236}">
                      <a16:creationId xmlns:a16="http://schemas.microsoft.com/office/drawing/2014/main" id="{265C2A23-2871-4226-9EEC-ADDBC3A77E2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268044" y="3470858"/>
                  <a:ext cx="464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A28341B2-5684-44C0-9D8D-EFEDF6D4AD42}"/>
                    </a:ext>
                  </a:extLst>
                </p14:cNvPr>
                <p14:cNvContentPartPr/>
                <p14:nvPr/>
              </p14:nvContentPartPr>
              <p14:xfrm>
                <a:off x="5262284" y="3641498"/>
                <a:ext cx="101160" cy="17640"/>
              </p14:xfrm>
            </p:contentPart>
          </mc:Choice>
          <mc:Fallback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A28341B2-5684-44C0-9D8D-EFEDF6D4AD4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253644" y="3632498"/>
                  <a:ext cx="1188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7FFDBDD5-8ED4-450B-A341-A78E29EB03FC}"/>
                    </a:ext>
                  </a:extLst>
                </p14:cNvPr>
                <p14:cNvContentPartPr/>
                <p14:nvPr/>
              </p14:nvContentPartPr>
              <p14:xfrm>
                <a:off x="5215484" y="3728258"/>
                <a:ext cx="63720" cy="103320"/>
              </p14:xfrm>
            </p:contentPart>
          </mc:Choice>
          <mc:Fallback>
            <p:pic>
              <p:nvPicPr>
                <p:cNvPr id="1062" name="Ink 1061">
                  <a:extLst>
                    <a:ext uri="{FF2B5EF4-FFF2-40B4-BE49-F238E27FC236}">
                      <a16:creationId xmlns:a16="http://schemas.microsoft.com/office/drawing/2014/main" id="{7FFDBDD5-8ED4-450B-A341-A78E29EB03F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206844" y="3719618"/>
                  <a:ext cx="813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E631628F-769A-4CF7-AC18-8DBF99540D2E}"/>
                    </a:ext>
                  </a:extLst>
                </p14:cNvPr>
                <p14:cNvContentPartPr/>
                <p14:nvPr/>
              </p14:nvContentPartPr>
              <p14:xfrm>
                <a:off x="5450204" y="3509738"/>
                <a:ext cx="62640" cy="146880"/>
              </p14:xfrm>
            </p:contentPart>
          </mc:Choice>
          <mc:Fallback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E631628F-769A-4CF7-AC18-8DBF99540D2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441564" y="3501098"/>
                  <a:ext cx="802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49CC56F2-028D-450C-A6F4-DF0861A74A24}"/>
                    </a:ext>
                  </a:extLst>
                </p14:cNvPr>
                <p14:cNvContentPartPr/>
                <p14:nvPr/>
              </p14:nvContentPartPr>
              <p14:xfrm>
                <a:off x="5479724" y="3675338"/>
                <a:ext cx="55440" cy="11880"/>
              </p14:xfrm>
            </p:contentPart>
          </mc:Choice>
          <mc:Fallback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49CC56F2-028D-450C-A6F4-DF0861A74A2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470724" y="3666698"/>
                  <a:ext cx="730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2F49F4AF-17B1-4FFA-85E9-99ABB71145B0}"/>
                    </a:ext>
                  </a:extLst>
                </p14:cNvPr>
                <p14:cNvContentPartPr/>
                <p14:nvPr/>
              </p14:nvContentPartPr>
              <p14:xfrm>
                <a:off x="5427164" y="3748058"/>
                <a:ext cx="60120" cy="84240"/>
              </p14:xfrm>
            </p:contentPart>
          </mc:Choice>
          <mc:Fallback>
            <p:pic>
              <p:nvPicPr>
                <p:cNvPr id="1065" name="Ink 1064">
                  <a:extLst>
                    <a:ext uri="{FF2B5EF4-FFF2-40B4-BE49-F238E27FC236}">
                      <a16:creationId xmlns:a16="http://schemas.microsoft.com/office/drawing/2014/main" id="{2F49F4AF-17B1-4FFA-85E9-99ABB71145B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418524" y="3739058"/>
                  <a:ext cx="77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0F0E52B7-CB7A-4BE9-8C81-0F32AF481D77}"/>
                    </a:ext>
                  </a:extLst>
                </p14:cNvPr>
                <p14:cNvContentPartPr/>
                <p14:nvPr/>
              </p14:nvContentPartPr>
              <p14:xfrm>
                <a:off x="5642084" y="3533138"/>
                <a:ext cx="38880" cy="114840"/>
              </p14:xfrm>
            </p:contentPart>
          </mc:Choice>
          <mc:Fallback>
            <p:pic>
              <p:nvPicPr>
                <p:cNvPr id="1066" name="Ink 1065">
                  <a:extLst>
                    <a:ext uri="{FF2B5EF4-FFF2-40B4-BE49-F238E27FC236}">
                      <a16:creationId xmlns:a16="http://schemas.microsoft.com/office/drawing/2014/main" id="{0F0E52B7-CB7A-4BE9-8C81-0F32AF481D7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33084" y="3524138"/>
                  <a:ext cx="56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67" name="Ink 1066">
                  <a:extLst>
                    <a:ext uri="{FF2B5EF4-FFF2-40B4-BE49-F238E27FC236}">
                      <a16:creationId xmlns:a16="http://schemas.microsoft.com/office/drawing/2014/main" id="{9D3DABA2-0D03-4B7A-AEFD-25EC6B04C07B}"/>
                    </a:ext>
                  </a:extLst>
                </p14:cNvPr>
                <p14:cNvContentPartPr/>
                <p14:nvPr/>
              </p14:nvContentPartPr>
              <p14:xfrm>
                <a:off x="5637404" y="3691898"/>
                <a:ext cx="54360" cy="6840"/>
              </p14:xfrm>
            </p:contentPart>
          </mc:Choice>
          <mc:Fallback>
            <p:pic>
              <p:nvPicPr>
                <p:cNvPr id="1067" name="Ink 1066">
                  <a:extLst>
                    <a:ext uri="{FF2B5EF4-FFF2-40B4-BE49-F238E27FC236}">
                      <a16:creationId xmlns:a16="http://schemas.microsoft.com/office/drawing/2014/main" id="{9D3DABA2-0D03-4B7A-AEFD-25EC6B04C07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628404" y="3683258"/>
                  <a:ext cx="72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68" name="Ink 1067">
                  <a:extLst>
                    <a:ext uri="{FF2B5EF4-FFF2-40B4-BE49-F238E27FC236}">
                      <a16:creationId xmlns:a16="http://schemas.microsoft.com/office/drawing/2014/main" id="{80012A06-BAE5-4409-81E3-AD8052640B39}"/>
                    </a:ext>
                  </a:extLst>
                </p14:cNvPr>
                <p14:cNvContentPartPr/>
                <p14:nvPr/>
              </p14:nvContentPartPr>
              <p14:xfrm>
                <a:off x="5578724" y="3755978"/>
                <a:ext cx="73800" cy="89280"/>
              </p14:xfrm>
            </p:contentPart>
          </mc:Choice>
          <mc:Fallback>
            <p:pic>
              <p:nvPicPr>
                <p:cNvPr id="1068" name="Ink 1067">
                  <a:extLst>
                    <a:ext uri="{FF2B5EF4-FFF2-40B4-BE49-F238E27FC236}">
                      <a16:creationId xmlns:a16="http://schemas.microsoft.com/office/drawing/2014/main" id="{80012A06-BAE5-4409-81E3-AD8052640B3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569724" y="3746978"/>
                  <a:ext cx="914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29DC05EA-BB65-460C-B83A-B05F16DCEBF1}"/>
                    </a:ext>
                  </a:extLst>
                </p14:cNvPr>
                <p14:cNvContentPartPr/>
                <p14:nvPr/>
              </p14:nvContentPartPr>
              <p14:xfrm>
                <a:off x="3823724" y="3678938"/>
                <a:ext cx="103320" cy="121320"/>
              </p14:xfrm>
            </p:contentPart>
          </mc:Choice>
          <mc:Fallback>
            <p:pic>
              <p:nvPicPr>
                <p:cNvPr id="1077" name="Ink 1076">
                  <a:extLst>
                    <a:ext uri="{FF2B5EF4-FFF2-40B4-BE49-F238E27FC236}">
                      <a16:creationId xmlns:a16="http://schemas.microsoft.com/office/drawing/2014/main" id="{29DC05EA-BB65-460C-B83A-B05F16DCEBF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15084" y="3670298"/>
                  <a:ext cx="1209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AFC9E8F5-F86C-4518-96D6-2A908F40978E}"/>
                    </a:ext>
                  </a:extLst>
                </p14:cNvPr>
                <p14:cNvContentPartPr/>
                <p14:nvPr/>
              </p14:nvContentPartPr>
              <p14:xfrm>
                <a:off x="3870524" y="3758138"/>
                <a:ext cx="27720" cy="137520"/>
              </p14:xfrm>
            </p:contentPart>
          </mc:Choice>
          <mc:Fallback>
            <p:pic>
              <p:nvPicPr>
                <p:cNvPr id="1078" name="Ink 1077">
                  <a:extLst>
                    <a:ext uri="{FF2B5EF4-FFF2-40B4-BE49-F238E27FC236}">
                      <a16:creationId xmlns:a16="http://schemas.microsoft.com/office/drawing/2014/main" id="{AFC9E8F5-F86C-4518-96D6-2A908F40978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61884" y="3749138"/>
                  <a:ext cx="453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462815F3-9B9C-4FAA-8085-D9753003BE02}"/>
                    </a:ext>
                  </a:extLst>
                </p14:cNvPr>
                <p14:cNvContentPartPr/>
                <p14:nvPr/>
              </p14:nvContentPartPr>
              <p14:xfrm>
                <a:off x="4772684" y="4229738"/>
                <a:ext cx="503640" cy="92520"/>
              </p14:xfrm>
            </p:contentPart>
          </mc:Choice>
          <mc:Fallback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462815F3-9B9C-4FAA-8085-D9753003BE0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764044" y="4221098"/>
                  <a:ext cx="5212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6FCC5EE6-7888-4035-8CB8-BDEA88220729}"/>
                    </a:ext>
                  </a:extLst>
                </p14:cNvPr>
                <p14:cNvContentPartPr/>
                <p14:nvPr/>
              </p14:nvContentPartPr>
              <p14:xfrm>
                <a:off x="4574684" y="4267538"/>
                <a:ext cx="167400" cy="120600"/>
              </p14:xfrm>
            </p:contentPart>
          </mc:Choice>
          <mc:Fallback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6FCC5EE6-7888-4035-8CB8-BDEA8822072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66044" y="4258898"/>
                  <a:ext cx="1850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3F7342EF-B557-4E40-9D20-0FF6F95C3C45}"/>
                    </a:ext>
                  </a:extLst>
                </p14:cNvPr>
                <p14:cNvContentPartPr/>
                <p14:nvPr/>
              </p14:nvContentPartPr>
              <p14:xfrm>
                <a:off x="5297204" y="4245938"/>
                <a:ext cx="27720" cy="169920"/>
              </p14:xfrm>
            </p:contentPart>
          </mc:Choice>
          <mc:Fallback>
            <p:pic>
              <p:nvPicPr>
                <p:cNvPr id="1073" name="Ink 1072">
                  <a:extLst>
                    <a:ext uri="{FF2B5EF4-FFF2-40B4-BE49-F238E27FC236}">
                      <a16:creationId xmlns:a16="http://schemas.microsoft.com/office/drawing/2014/main" id="{3F7342EF-B557-4E40-9D20-0FF6F95C3C4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288204" y="4236938"/>
                  <a:ext cx="453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931F7C17-A47D-4C88-A964-31697CC353E2}"/>
                    </a:ext>
                  </a:extLst>
                </p14:cNvPr>
                <p14:cNvContentPartPr/>
                <p14:nvPr/>
              </p14:nvContentPartPr>
              <p14:xfrm>
                <a:off x="4778444" y="4346738"/>
                <a:ext cx="476280" cy="41040"/>
              </p14:xfrm>
            </p:contentPart>
          </mc:Choice>
          <mc:Fallback>
            <p:pic>
              <p:nvPicPr>
                <p:cNvPr id="1074" name="Ink 1073">
                  <a:extLst>
                    <a:ext uri="{FF2B5EF4-FFF2-40B4-BE49-F238E27FC236}">
                      <a16:creationId xmlns:a16="http://schemas.microsoft.com/office/drawing/2014/main" id="{931F7C17-A47D-4C88-A964-31697CC353E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769444" y="4337738"/>
                  <a:ext cx="4939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75" name="Ink 1074">
                  <a:extLst>
                    <a:ext uri="{FF2B5EF4-FFF2-40B4-BE49-F238E27FC236}">
                      <a16:creationId xmlns:a16="http://schemas.microsoft.com/office/drawing/2014/main" id="{454A3A2D-9C51-44DA-9306-78F344362BC9}"/>
                    </a:ext>
                  </a:extLst>
                </p14:cNvPr>
                <p14:cNvContentPartPr/>
                <p14:nvPr/>
              </p14:nvContentPartPr>
              <p14:xfrm>
                <a:off x="4023884" y="4216778"/>
                <a:ext cx="1316160" cy="205560"/>
              </p14:xfrm>
            </p:contentPart>
          </mc:Choice>
          <mc:Fallback>
            <p:pic>
              <p:nvPicPr>
                <p:cNvPr id="1075" name="Ink 1074">
                  <a:extLst>
                    <a:ext uri="{FF2B5EF4-FFF2-40B4-BE49-F238E27FC236}">
                      <a16:creationId xmlns:a16="http://schemas.microsoft.com/office/drawing/2014/main" id="{454A3A2D-9C51-44DA-9306-78F344362BC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014884" y="4208138"/>
                  <a:ext cx="13338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79" name="Ink 1078">
                  <a:extLst>
                    <a:ext uri="{FF2B5EF4-FFF2-40B4-BE49-F238E27FC236}">
                      <a16:creationId xmlns:a16="http://schemas.microsoft.com/office/drawing/2014/main" id="{697B37E8-8F44-4C8C-AEA0-D20E0CEAC152}"/>
                    </a:ext>
                  </a:extLst>
                </p14:cNvPr>
                <p14:cNvContentPartPr/>
                <p14:nvPr/>
              </p14:nvContentPartPr>
              <p14:xfrm>
                <a:off x="4084724" y="4340978"/>
                <a:ext cx="1148760" cy="112320"/>
              </p14:xfrm>
            </p:contentPart>
          </mc:Choice>
          <mc:Fallback>
            <p:pic>
              <p:nvPicPr>
                <p:cNvPr id="1079" name="Ink 1078">
                  <a:extLst>
                    <a:ext uri="{FF2B5EF4-FFF2-40B4-BE49-F238E27FC236}">
                      <a16:creationId xmlns:a16="http://schemas.microsoft.com/office/drawing/2014/main" id="{697B37E8-8F44-4C8C-AEA0-D20E0CEAC15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076084" y="4331978"/>
                  <a:ext cx="1166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82" name="Ink 1081">
                  <a:extLst>
                    <a:ext uri="{FF2B5EF4-FFF2-40B4-BE49-F238E27FC236}">
                      <a16:creationId xmlns:a16="http://schemas.microsoft.com/office/drawing/2014/main" id="{9341198C-B521-4DE3-8F72-FDC2EC2A3EE1}"/>
                    </a:ext>
                  </a:extLst>
                </p14:cNvPr>
                <p14:cNvContentPartPr/>
                <p14:nvPr/>
              </p14:nvContentPartPr>
              <p14:xfrm>
                <a:off x="10862804" y="4014098"/>
                <a:ext cx="232200" cy="146520"/>
              </p14:xfrm>
            </p:contentPart>
          </mc:Choice>
          <mc:Fallback>
            <p:pic>
              <p:nvPicPr>
                <p:cNvPr id="1082" name="Ink 1081">
                  <a:extLst>
                    <a:ext uri="{FF2B5EF4-FFF2-40B4-BE49-F238E27FC236}">
                      <a16:creationId xmlns:a16="http://schemas.microsoft.com/office/drawing/2014/main" id="{9341198C-B521-4DE3-8F72-FDC2EC2A3EE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854164" y="4005458"/>
                  <a:ext cx="249840" cy="16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084" name="Ink 1083">
                <a:extLst>
                  <a:ext uri="{FF2B5EF4-FFF2-40B4-BE49-F238E27FC236}">
                    <a16:creationId xmlns:a16="http://schemas.microsoft.com/office/drawing/2014/main" id="{0AB1E8CD-2430-4EFA-B4CE-7C49D8FB77D5}"/>
                  </a:ext>
                </a:extLst>
              </p14:cNvPr>
              <p14:cNvContentPartPr/>
              <p14:nvPr/>
            </p14:nvContentPartPr>
            <p14:xfrm>
              <a:off x="858044" y="1009898"/>
              <a:ext cx="4946040" cy="136080"/>
            </p14:xfrm>
          </p:contentPart>
        </mc:Choice>
        <mc:Fallback>
          <p:pic>
            <p:nvPicPr>
              <p:cNvPr id="1084" name="Ink 1083">
                <a:extLst>
                  <a:ext uri="{FF2B5EF4-FFF2-40B4-BE49-F238E27FC236}">
                    <a16:creationId xmlns:a16="http://schemas.microsoft.com/office/drawing/2014/main" id="{0AB1E8CD-2430-4EFA-B4CE-7C49D8FB77D5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9044" y="1000898"/>
                <a:ext cx="4963680" cy="15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505C5F63-39B5-4394-8807-34B0EECC6404}"/>
              </a:ext>
            </a:extLst>
          </p:cNvPr>
          <p:cNvGrpSpPr/>
          <p:nvPr/>
        </p:nvGrpSpPr>
        <p:grpSpPr>
          <a:xfrm>
            <a:off x="811604" y="915578"/>
            <a:ext cx="10978560" cy="311760"/>
            <a:chOff x="811604" y="915578"/>
            <a:chExt cx="10978560" cy="31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85" name="Ink 1084">
                  <a:extLst>
                    <a:ext uri="{FF2B5EF4-FFF2-40B4-BE49-F238E27FC236}">
                      <a16:creationId xmlns:a16="http://schemas.microsoft.com/office/drawing/2014/main" id="{63794ACA-C0F0-4ABF-860F-65D6D631D0FA}"/>
                    </a:ext>
                  </a:extLst>
                </p14:cNvPr>
                <p14:cNvContentPartPr/>
                <p14:nvPr/>
              </p14:nvContentPartPr>
              <p14:xfrm>
                <a:off x="930404" y="938618"/>
                <a:ext cx="4871520" cy="184680"/>
              </p14:xfrm>
            </p:contentPart>
          </mc:Choice>
          <mc:Fallback>
            <p:pic>
              <p:nvPicPr>
                <p:cNvPr id="1085" name="Ink 1084">
                  <a:extLst>
                    <a:ext uri="{FF2B5EF4-FFF2-40B4-BE49-F238E27FC236}">
                      <a16:creationId xmlns:a16="http://schemas.microsoft.com/office/drawing/2014/main" id="{63794ACA-C0F0-4ABF-860F-65D6D631D0F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21404" y="929618"/>
                  <a:ext cx="48891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355701C9-1825-4FC5-ADD6-8EE472368EDD}"/>
                    </a:ext>
                  </a:extLst>
                </p14:cNvPr>
                <p14:cNvContentPartPr/>
                <p14:nvPr/>
              </p14:nvContentPartPr>
              <p14:xfrm>
                <a:off x="5951684" y="1022498"/>
                <a:ext cx="420840" cy="29880"/>
              </p14:xfrm>
            </p:contentPart>
          </mc:Choice>
          <mc:Fallback>
            <p:pic>
              <p:nvPicPr>
                <p:cNvPr id="1086" name="Ink 1085">
                  <a:extLst>
                    <a:ext uri="{FF2B5EF4-FFF2-40B4-BE49-F238E27FC236}">
                      <a16:creationId xmlns:a16="http://schemas.microsoft.com/office/drawing/2014/main" id="{355701C9-1825-4FC5-ADD6-8EE472368ED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943044" y="1013858"/>
                  <a:ext cx="438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87" name="Ink 1086">
                  <a:extLst>
                    <a:ext uri="{FF2B5EF4-FFF2-40B4-BE49-F238E27FC236}">
                      <a16:creationId xmlns:a16="http://schemas.microsoft.com/office/drawing/2014/main" id="{26ADFE40-3892-4683-91FE-08E030FE4FE4}"/>
                    </a:ext>
                  </a:extLst>
                </p14:cNvPr>
                <p14:cNvContentPartPr/>
                <p14:nvPr/>
              </p14:nvContentPartPr>
              <p14:xfrm>
                <a:off x="6275324" y="990098"/>
                <a:ext cx="133920" cy="107640"/>
              </p14:xfrm>
            </p:contentPart>
          </mc:Choice>
          <mc:Fallback>
            <p:pic>
              <p:nvPicPr>
                <p:cNvPr id="1087" name="Ink 1086">
                  <a:extLst>
                    <a:ext uri="{FF2B5EF4-FFF2-40B4-BE49-F238E27FC236}">
                      <a16:creationId xmlns:a16="http://schemas.microsoft.com/office/drawing/2014/main" id="{26ADFE40-3892-4683-91FE-08E030FE4FE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266684" y="981098"/>
                  <a:ext cx="1515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88" name="Ink 1087">
                  <a:extLst>
                    <a:ext uri="{FF2B5EF4-FFF2-40B4-BE49-F238E27FC236}">
                      <a16:creationId xmlns:a16="http://schemas.microsoft.com/office/drawing/2014/main" id="{DDB8426F-7986-4461-928C-246581EDEC38}"/>
                    </a:ext>
                  </a:extLst>
                </p14:cNvPr>
                <p14:cNvContentPartPr/>
                <p14:nvPr/>
              </p14:nvContentPartPr>
              <p14:xfrm>
                <a:off x="6779684" y="1086938"/>
                <a:ext cx="5003640" cy="108360"/>
              </p14:xfrm>
            </p:contentPart>
          </mc:Choice>
          <mc:Fallback>
            <p:pic>
              <p:nvPicPr>
                <p:cNvPr id="1088" name="Ink 1087">
                  <a:extLst>
                    <a:ext uri="{FF2B5EF4-FFF2-40B4-BE49-F238E27FC236}">
                      <a16:creationId xmlns:a16="http://schemas.microsoft.com/office/drawing/2014/main" id="{DDB8426F-7986-4461-928C-246581EDEC3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771044" y="1077938"/>
                  <a:ext cx="5021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90" name="Ink 1089">
                  <a:extLst>
                    <a:ext uri="{FF2B5EF4-FFF2-40B4-BE49-F238E27FC236}">
                      <a16:creationId xmlns:a16="http://schemas.microsoft.com/office/drawing/2014/main" id="{6E67541B-9016-448A-80BD-A86372C261AA}"/>
                    </a:ext>
                  </a:extLst>
                </p14:cNvPr>
                <p14:cNvContentPartPr/>
                <p14:nvPr/>
              </p14:nvContentPartPr>
              <p14:xfrm>
                <a:off x="6862124" y="918098"/>
                <a:ext cx="2004480" cy="278640"/>
              </p14:xfrm>
            </p:contentPart>
          </mc:Choice>
          <mc:Fallback>
            <p:pic>
              <p:nvPicPr>
                <p:cNvPr id="1090" name="Ink 1089">
                  <a:extLst>
                    <a:ext uri="{FF2B5EF4-FFF2-40B4-BE49-F238E27FC236}">
                      <a16:creationId xmlns:a16="http://schemas.microsoft.com/office/drawing/2014/main" id="{6E67541B-9016-448A-80BD-A86372C261A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853484" y="909098"/>
                  <a:ext cx="20221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91" name="Ink 1090">
                  <a:extLst>
                    <a:ext uri="{FF2B5EF4-FFF2-40B4-BE49-F238E27FC236}">
                      <a16:creationId xmlns:a16="http://schemas.microsoft.com/office/drawing/2014/main" id="{D15FDB67-F644-48A1-AB27-3F727F703943}"/>
                    </a:ext>
                  </a:extLst>
                </p14:cNvPr>
                <p14:cNvContentPartPr/>
                <p14:nvPr/>
              </p14:nvContentPartPr>
              <p14:xfrm>
                <a:off x="9074324" y="956978"/>
                <a:ext cx="2535120" cy="192960"/>
              </p14:xfrm>
            </p:contentPart>
          </mc:Choice>
          <mc:Fallback>
            <p:pic>
              <p:nvPicPr>
                <p:cNvPr id="1091" name="Ink 1090">
                  <a:extLst>
                    <a:ext uri="{FF2B5EF4-FFF2-40B4-BE49-F238E27FC236}">
                      <a16:creationId xmlns:a16="http://schemas.microsoft.com/office/drawing/2014/main" id="{D15FDB67-F644-48A1-AB27-3F727F70394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065684" y="947978"/>
                  <a:ext cx="25527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93" name="Ink 1092">
                  <a:extLst>
                    <a:ext uri="{FF2B5EF4-FFF2-40B4-BE49-F238E27FC236}">
                      <a16:creationId xmlns:a16="http://schemas.microsoft.com/office/drawing/2014/main" id="{63ECACE1-768B-4945-813D-666BEF71A5C1}"/>
                    </a:ext>
                  </a:extLst>
                </p14:cNvPr>
                <p14:cNvContentPartPr/>
                <p14:nvPr/>
              </p14:nvContentPartPr>
              <p14:xfrm>
                <a:off x="811604" y="934658"/>
                <a:ext cx="52200" cy="178200"/>
              </p14:xfrm>
            </p:contentPart>
          </mc:Choice>
          <mc:Fallback>
            <p:pic>
              <p:nvPicPr>
                <p:cNvPr id="1093" name="Ink 1092">
                  <a:extLst>
                    <a:ext uri="{FF2B5EF4-FFF2-40B4-BE49-F238E27FC236}">
                      <a16:creationId xmlns:a16="http://schemas.microsoft.com/office/drawing/2014/main" id="{63ECACE1-768B-4945-813D-666BEF71A5C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02604" y="926018"/>
                  <a:ext cx="698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94" name="Ink 1093">
                  <a:extLst>
                    <a:ext uri="{FF2B5EF4-FFF2-40B4-BE49-F238E27FC236}">
                      <a16:creationId xmlns:a16="http://schemas.microsoft.com/office/drawing/2014/main" id="{BFCF06E3-540D-437E-8866-1AE6DF16E4E3}"/>
                    </a:ext>
                  </a:extLst>
                </p14:cNvPr>
                <p14:cNvContentPartPr/>
                <p14:nvPr/>
              </p14:nvContentPartPr>
              <p14:xfrm>
                <a:off x="828884" y="961658"/>
                <a:ext cx="6480" cy="174600"/>
              </p14:xfrm>
            </p:contentPart>
          </mc:Choice>
          <mc:Fallback>
            <p:pic>
              <p:nvPicPr>
                <p:cNvPr id="1094" name="Ink 1093">
                  <a:extLst>
                    <a:ext uri="{FF2B5EF4-FFF2-40B4-BE49-F238E27FC236}">
                      <a16:creationId xmlns:a16="http://schemas.microsoft.com/office/drawing/2014/main" id="{BFCF06E3-540D-437E-8866-1AE6DF16E4E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19884" y="953018"/>
                  <a:ext cx="241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95" name="Ink 1094">
                  <a:extLst>
                    <a:ext uri="{FF2B5EF4-FFF2-40B4-BE49-F238E27FC236}">
                      <a16:creationId xmlns:a16="http://schemas.microsoft.com/office/drawing/2014/main" id="{B98E7D6C-414D-4245-A26D-ED05D4528F10}"/>
                    </a:ext>
                  </a:extLst>
                </p14:cNvPr>
                <p14:cNvContentPartPr/>
                <p14:nvPr/>
              </p14:nvContentPartPr>
              <p14:xfrm>
                <a:off x="878924" y="1010978"/>
                <a:ext cx="4915440" cy="174960"/>
              </p14:xfrm>
            </p:contentPart>
          </mc:Choice>
          <mc:Fallback>
            <p:pic>
              <p:nvPicPr>
                <p:cNvPr id="1095" name="Ink 1094">
                  <a:extLst>
                    <a:ext uri="{FF2B5EF4-FFF2-40B4-BE49-F238E27FC236}">
                      <a16:creationId xmlns:a16="http://schemas.microsoft.com/office/drawing/2014/main" id="{B98E7D6C-414D-4245-A26D-ED05D4528F1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69924" y="1001978"/>
                  <a:ext cx="49330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96" name="Ink 1095">
                  <a:extLst>
                    <a:ext uri="{FF2B5EF4-FFF2-40B4-BE49-F238E27FC236}">
                      <a16:creationId xmlns:a16="http://schemas.microsoft.com/office/drawing/2014/main" id="{DE6D88DD-48C6-486D-AF13-E6B8302061CE}"/>
                    </a:ext>
                  </a:extLst>
                </p14:cNvPr>
                <p14:cNvContentPartPr/>
                <p14:nvPr/>
              </p14:nvContentPartPr>
              <p14:xfrm>
                <a:off x="958844" y="915578"/>
                <a:ext cx="4795560" cy="106560"/>
              </p14:xfrm>
            </p:contentPart>
          </mc:Choice>
          <mc:Fallback>
            <p:pic>
              <p:nvPicPr>
                <p:cNvPr id="1096" name="Ink 1095">
                  <a:extLst>
                    <a:ext uri="{FF2B5EF4-FFF2-40B4-BE49-F238E27FC236}">
                      <a16:creationId xmlns:a16="http://schemas.microsoft.com/office/drawing/2014/main" id="{DE6D88DD-48C6-486D-AF13-E6B8302061C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49844" y="906938"/>
                  <a:ext cx="4813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97" name="Ink 1096">
                  <a:extLst>
                    <a:ext uri="{FF2B5EF4-FFF2-40B4-BE49-F238E27FC236}">
                      <a16:creationId xmlns:a16="http://schemas.microsoft.com/office/drawing/2014/main" id="{83DF512C-3AEF-4C5B-BF2F-2651CB191751}"/>
                    </a:ext>
                  </a:extLst>
                </p14:cNvPr>
                <p14:cNvContentPartPr/>
                <p14:nvPr/>
              </p14:nvContentPartPr>
              <p14:xfrm>
                <a:off x="6723164" y="947258"/>
                <a:ext cx="81720" cy="222480"/>
              </p14:xfrm>
            </p:contentPart>
          </mc:Choice>
          <mc:Fallback>
            <p:pic>
              <p:nvPicPr>
                <p:cNvPr id="1097" name="Ink 1096">
                  <a:extLst>
                    <a:ext uri="{FF2B5EF4-FFF2-40B4-BE49-F238E27FC236}">
                      <a16:creationId xmlns:a16="http://schemas.microsoft.com/office/drawing/2014/main" id="{83DF512C-3AEF-4C5B-BF2F-2651CB19175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714164" y="938258"/>
                  <a:ext cx="993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98" name="Ink 1097">
                  <a:extLst>
                    <a:ext uri="{FF2B5EF4-FFF2-40B4-BE49-F238E27FC236}">
                      <a16:creationId xmlns:a16="http://schemas.microsoft.com/office/drawing/2014/main" id="{639FF434-9C9A-4E96-8BCA-4DE1D3BBE277}"/>
                    </a:ext>
                  </a:extLst>
                </p14:cNvPr>
                <p14:cNvContentPartPr/>
                <p14:nvPr/>
              </p14:nvContentPartPr>
              <p14:xfrm>
                <a:off x="6814964" y="1161818"/>
                <a:ext cx="2340720" cy="65520"/>
              </p14:xfrm>
            </p:contentPart>
          </mc:Choice>
          <mc:Fallback>
            <p:pic>
              <p:nvPicPr>
                <p:cNvPr id="1098" name="Ink 1097">
                  <a:extLst>
                    <a:ext uri="{FF2B5EF4-FFF2-40B4-BE49-F238E27FC236}">
                      <a16:creationId xmlns:a16="http://schemas.microsoft.com/office/drawing/2014/main" id="{639FF434-9C9A-4E96-8BCA-4DE1D3BBE27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805964" y="1152818"/>
                  <a:ext cx="23583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99" name="Ink 1098">
                  <a:extLst>
                    <a:ext uri="{FF2B5EF4-FFF2-40B4-BE49-F238E27FC236}">
                      <a16:creationId xmlns:a16="http://schemas.microsoft.com/office/drawing/2014/main" id="{70E5C1E9-7A12-4751-9EE0-601E1905523D}"/>
                    </a:ext>
                  </a:extLst>
                </p14:cNvPr>
                <p14:cNvContentPartPr/>
                <p14:nvPr/>
              </p14:nvContentPartPr>
              <p14:xfrm>
                <a:off x="8808644" y="940418"/>
                <a:ext cx="2981520" cy="269640"/>
              </p14:xfrm>
            </p:contentPart>
          </mc:Choice>
          <mc:Fallback>
            <p:pic>
              <p:nvPicPr>
                <p:cNvPr id="1099" name="Ink 1098">
                  <a:extLst>
                    <a:ext uri="{FF2B5EF4-FFF2-40B4-BE49-F238E27FC236}">
                      <a16:creationId xmlns:a16="http://schemas.microsoft.com/office/drawing/2014/main" id="{70E5C1E9-7A12-4751-9EE0-601E1905523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799644" y="931778"/>
                  <a:ext cx="29991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00" name="Ink 1099">
                  <a:extLst>
                    <a:ext uri="{FF2B5EF4-FFF2-40B4-BE49-F238E27FC236}">
                      <a16:creationId xmlns:a16="http://schemas.microsoft.com/office/drawing/2014/main" id="{979119EC-64E2-46A7-B617-006E3BBF49B0}"/>
                    </a:ext>
                  </a:extLst>
                </p14:cNvPr>
                <p14:cNvContentPartPr/>
                <p14:nvPr/>
              </p14:nvContentPartPr>
              <p14:xfrm>
                <a:off x="9739244" y="941138"/>
                <a:ext cx="799920" cy="14760"/>
              </p14:xfrm>
            </p:contentPart>
          </mc:Choice>
          <mc:Fallback>
            <p:pic>
              <p:nvPicPr>
                <p:cNvPr id="1100" name="Ink 1099">
                  <a:extLst>
                    <a:ext uri="{FF2B5EF4-FFF2-40B4-BE49-F238E27FC236}">
                      <a16:creationId xmlns:a16="http://schemas.microsoft.com/office/drawing/2014/main" id="{979119EC-64E2-46A7-B617-006E3BBF49B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730244" y="932498"/>
                  <a:ext cx="8175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01" name="Ink 1100">
                  <a:extLst>
                    <a:ext uri="{FF2B5EF4-FFF2-40B4-BE49-F238E27FC236}">
                      <a16:creationId xmlns:a16="http://schemas.microsoft.com/office/drawing/2014/main" id="{819DE9AE-FCCC-4E49-BC25-9F036D25E414}"/>
                    </a:ext>
                  </a:extLst>
                </p14:cNvPr>
                <p14:cNvContentPartPr/>
                <p14:nvPr/>
              </p14:nvContentPartPr>
              <p14:xfrm>
                <a:off x="7739444" y="978218"/>
                <a:ext cx="991440" cy="24120"/>
              </p14:xfrm>
            </p:contentPart>
          </mc:Choice>
          <mc:Fallback>
            <p:pic>
              <p:nvPicPr>
                <p:cNvPr id="1101" name="Ink 1100">
                  <a:extLst>
                    <a:ext uri="{FF2B5EF4-FFF2-40B4-BE49-F238E27FC236}">
                      <a16:creationId xmlns:a16="http://schemas.microsoft.com/office/drawing/2014/main" id="{819DE9AE-FCCC-4E49-BC25-9F036D25E41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730804" y="969578"/>
                  <a:ext cx="1009080" cy="41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7869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3BEE697-B6C3-48FA-9147-1E4B78D6CC52}"/>
              </a:ext>
            </a:extLst>
          </p:cNvPr>
          <p:cNvGrpSpPr/>
          <p:nvPr/>
        </p:nvGrpSpPr>
        <p:grpSpPr>
          <a:xfrm>
            <a:off x="2149705" y="803632"/>
            <a:ext cx="7509683" cy="5464164"/>
            <a:chOff x="3762375" y="994825"/>
            <a:chExt cx="4667250" cy="310092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76077415-9290-47C8-919A-4FD172661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375" y="994825"/>
              <a:ext cx="4667250" cy="133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7D48A5EC-4414-4EDF-BC99-861BF7D1C9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375" y="2762250"/>
              <a:ext cx="4667250" cy="133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1A8221-5E21-4B24-AEFA-5EB3243F61A4}"/>
              </a:ext>
            </a:extLst>
          </p:cNvPr>
          <p:cNvGrpSpPr/>
          <p:nvPr/>
        </p:nvGrpSpPr>
        <p:grpSpPr>
          <a:xfrm>
            <a:off x="330644" y="3955778"/>
            <a:ext cx="462240" cy="345600"/>
            <a:chOff x="330644" y="3955778"/>
            <a:chExt cx="46224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6D6E703-94FA-4BCE-9AD5-03E7BB8C8E29}"/>
                    </a:ext>
                  </a:extLst>
                </p14:cNvPr>
                <p14:cNvContentPartPr/>
                <p14:nvPr/>
              </p14:nvContentPartPr>
              <p14:xfrm>
                <a:off x="330644" y="4077098"/>
                <a:ext cx="127080" cy="224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6D6E703-94FA-4BCE-9AD5-03E7BB8C8E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1644" y="4068098"/>
                  <a:ext cx="1447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C5C49C9-EB86-4BAF-B6E6-70EF08E39182}"/>
                    </a:ext>
                  </a:extLst>
                </p14:cNvPr>
                <p14:cNvContentPartPr/>
                <p14:nvPr/>
              </p14:nvContentPartPr>
              <p14:xfrm>
                <a:off x="527924" y="3955778"/>
                <a:ext cx="46080" cy="192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C5C49C9-EB86-4BAF-B6E6-70EF08E391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9284" y="3947138"/>
                  <a:ext cx="637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E4D5166-E4B0-4942-B134-8C044CDF256C}"/>
                    </a:ext>
                  </a:extLst>
                </p14:cNvPr>
                <p14:cNvContentPartPr/>
                <p14:nvPr/>
              </p14:nvContentPartPr>
              <p14:xfrm>
                <a:off x="642404" y="4105898"/>
                <a:ext cx="8280" cy="153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E4D5166-E4B0-4942-B134-8C044CDF25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3764" y="4097258"/>
                  <a:ext cx="259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4865462-473E-4822-9A3C-AE195D004BD9}"/>
                    </a:ext>
                  </a:extLst>
                </p14:cNvPr>
                <p14:cNvContentPartPr/>
                <p14:nvPr/>
              </p14:nvContentPartPr>
              <p14:xfrm>
                <a:off x="612164" y="4081418"/>
                <a:ext cx="90360" cy="81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4865462-473E-4822-9A3C-AE195D004B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3524" y="4072778"/>
                  <a:ext cx="108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32C5B0B-72E7-40D6-9CAA-C06D1CF98DE3}"/>
                    </a:ext>
                  </a:extLst>
                </p14:cNvPr>
                <p14:cNvContentPartPr/>
                <p14:nvPr/>
              </p14:nvContentPartPr>
              <p14:xfrm>
                <a:off x="710084" y="4084658"/>
                <a:ext cx="82800" cy="67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32C5B0B-72E7-40D6-9CAA-C06D1CF98D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1084" y="4075658"/>
                  <a:ext cx="10044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8CF427C-498B-44CA-B1AD-62B18F992F99}"/>
              </a:ext>
            </a:extLst>
          </p:cNvPr>
          <p:cNvGrpSpPr/>
          <p:nvPr/>
        </p:nvGrpSpPr>
        <p:grpSpPr>
          <a:xfrm>
            <a:off x="936884" y="3942458"/>
            <a:ext cx="860040" cy="425160"/>
            <a:chOff x="936884" y="3942458"/>
            <a:chExt cx="860040" cy="4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AAFFF3D-2491-49FB-B760-BBE276081282}"/>
                    </a:ext>
                  </a:extLst>
                </p14:cNvPr>
                <p14:cNvContentPartPr/>
                <p14:nvPr/>
              </p14:nvContentPartPr>
              <p14:xfrm>
                <a:off x="969644" y="3942458"/>
                <a:ext cx="40680" cy="371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AAFFF3D-2491-49FB-B760-BBE2760812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1004" y="3933458"/>
                  <a:ext cx="583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5A9159-C992-46E5-BEAF-94773EDF5D48}"/>
                    </a:ext>
                  </a:extLst>
                </p14:cNvPr>
                <p14:cNvContentPartPr/>
                <p14:nvPr/>
              </p14:nvContentPartPr>
              <p14:xfrm>
                <a:off x="936884" y="4132898"/>
                <a:ext cx="145080" cy="81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5A9159-C992-46E5-BEAF-94773EDF5D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7884" y="4123898"/>
                  <a:ext cx="162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DBF059-56F1-478C-A5B7-6880C63E2448}"/>
                    </a:ext>
                  </a:extLst>
                </p14:cNvPr>
                <p14:cNvContentPartPr/>
                <p14:nvPr/>
              </p14:nvContentPartPr>
              <p14:xfrm>
                <a:off x="1069724" y="4077818"/>
                <a:ext cx="5760" cy="18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DBF059-56F1-478C-A5B7-6880C63E244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61084" y="4068818"/>
                  <a:ext cx="23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D54FD96-E36A-435A-9E15-DA35FAEADD28}"/>
                    </a:ext>
                  </a:extLst>
                </p14:cNvPr>
                <p14:cNvContentPartPr/>
                <p14:nvPr/>
              </p14:nvContentPartPr>
              <p14:xfrm>
                <a:off x="1113644" y="3993578"/>
                <a:ext cx="15120" cy="154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D54FD96-E36A-435A-9E15-DA35FAEADD2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05004" y="3984938"/>
                  <a:ext cx="327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31599FA-D4EE-4B49-91B0-AEC777B71F81}"/>
                    </a:ext>
                  </a:extLst>
                </p14:cNvPr>
                <p14:cNvContentPartPr/>
                <p14:nvPr/>
              </p14:nvContentPartPr>
              <p14:xfrm>
                <a:off x="1185284" y="4006178"/>
                <a:ext cx="55440" cy="143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31599FA-D4EE-4B49-91B0-AEC777B71F8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76284" y="3997178"/>
                  <a:ext cx="730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C19BA62-115C-4EEE-9FE5-D806033E1970}"/>
                    </a:ext>
                  </a:extLst>
                </p14:cNvPr>
                <p14:cNvContentPartPr/>
                <p14:nvPr/>
              </p14:nvContentPartPr>
              <p14:xfrm>
                <a:off x="1274204" y="4090778"/>
                <a:ext cx="43200" cy="43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C19BA62-115C-4EEE-9FE5-D806033E197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65204" y="4081778"/>
                  <a:ext cx="608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3A02A14-E76E-4BCA-B7E8-D33985459565}"/>
                    </a:ext>
                  </a:extLst>
                </p14:cNvPr>
                <p14:cNvContentPartPr/>
                <p14:nvPr/>
              </p14:nvContentPartPr>
              <p14:xfrm>
                <a:off x="1348004" y="4099778"/>
                <a:ext cx="82080" cy="56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3A02A14-E76E-4BCA-B7E8-D339854595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39364" y="4090778"/>
                  <a:ext cx="997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549ECB1-2ADE-486D-A319-BE799B9AA5EA}"/>
                    </a:ext>
                  </a:extLst>
                </p14:cNvPr>
                <p14:cNvContentPartPr/>
                <p14:nvPr/>
              </p14:nvContentPartPr>
              <p14:xfrm>
                <a:off x="1464644" y="4108778"/>
                <a:ext cx="53640" cy="50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549ECB1-2ADE-486D-A319-BE799B9AA5E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56004" y="4100138"/>
                  <a:ext cx="71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0CA01B3-A238-4E62-9D16-ADABF8BEF782}"/>
                    </a:ext>
                  </a:extLst>
                </p14:cNvPr>
                <p14:cNvContentPartPr/>
                <p14:nvPr/>
              </p14:nvContentPartPr>
              <p14:xfrm>
                <a:off x="1490564" y="4067378"/>
                <a:ext cx="81000" cy="300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0CA01B3-A238-4E62-9D16-ADABF8BEF78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81564" y="4058738"/>
                  <a:ext cx="986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AD47E8-C2B3-4269-A28A-6C7B748D17B3}"/>
                    </a:ext>
                  </a:extLst>
                </p14:cNvPr>
                <p14:cNvContentPartPr/>
                <p14:nvPr/>
              </p14:nvContentPartPr>
              <p14:xfrm>
                <a:off x="1578404" y="4089338"/>
                <a:ext cx="23400" cy="83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AD47E8-C2B3-4269-A28A-6C7B748D17B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69764" y="4080338"/>
                  <a:ext cx="410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768A5B5-03A0-4C21-941C-E9928A6D726B}"/>
                    </a:ext>
                  </a:extLst>
                </p14:cNvPr>
                <p14:cNvContentPartPr/>
                <p14:nvPr/>
              </p14:nvContentPartPr>
              <p14:xfrm>
                <a:off x="1644644" y="3989258"/>
                <a:ext cx="50760" cy="214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768A5B5-03A0-4C21-941C-E9928A6D726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35644" y="3980258"/>
                  <a:ext cx="684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D05A37F-0826-445D-BBDA-854854D6A47B}"/>
                    </a:ext>
                  </a:extLst>
                </p14:cNvPr>
                <p14:cNvContentPartPr/>
                <p14:nvPr/>
              </p14:nvContentPartPr>
              <p14:xfrm>
                <a:off x="1775684" y="4020938"/>
                <a:ext cx="6840" cy="11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D05A37F-0826-445D-BBDA-854854D6A47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67044" y="4012298"/>
                  <a:ext cx="24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9D06039-A331-4ECC-A746-201841DDC612}"/>
                    </a:ext>
                  </a:extLst>
                </p14:cNvPr>
                <p14:cNvContentPartPr/>
                <p14:nvPr/>
              </p14:nvContentPartPr>
              <p14:xfrm>
                <a:off x="1782884" y="4094378"/>
                <a:ext cx="14040" cy="40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9D06039-A331-4ECC-A746-201841DDC61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74244" y="4085378"/>
                  <a:ext cx="3168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8" name="Group 2067">
            <a:extLst>
              <a:ext uri="{FF2B5EF4-FFF2-40B4-BE49-F238E27FC236}">
                <a16:creationId xmlns:a16="http://schemas.microsoft.com/office/drawing/2014/main" id="{734B3A33-4419-4019-9091-0AB433B83E8F}"/>
              </a:ext>
            </a:extLst>
          </p:cNvPr>
          <p:cNvGrpSpPr/>
          <p:nvPr/>
        </p:nvGrpSpPr>
        <p:grpSpPr>
          <a:xfrm>
            <a:off x="206084" y="479978"/>
            <a:ext cx="156960" cy="153360"/>
            <a:chOff x="206084" y="479978"/>
            <a:chExt cx="156960" cy="15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F0A1E5-ADC7-4B94-A103-C8DA6AC852B2}"/>
                    </a:ext>
                  </a:extLst>
                </p14:cNvPr>
                <p14:cNvContentPartPr/>
                <p14:nvPr/>
              </p14:nvContentPartPr>
              <p14:xfrm>
                <a:off x="206084" y="479978"/>
                <a:ext cx="144000" cy="138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F0A1E5-ADC7-4B94-A103-C8DA6AC852B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7444" y="470978"/>
                  <a:ext cx="161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EACF32D-327A-45A9-A848-984880A9A3FE}"/>
                    </a:ext>
                  </a:extLst>
                </p14:cNvPr>
                <p14:cNvContentPartPr/>
                <p14:nvPr/>
              </p14:nvContentPartPr>
              <p14:xfrm>
                <a:off x="219044" y="494738"/>
                <a:ext cx="144000" cy="138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EACF32D-327A-45A9-A848-984880A9A3F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0044" y="486098"/>
                  <a:ext cx="16164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8586BDD0-DC2E-4203-ACA9-7D1026701B0F}"/>
              </a:ext>
            </a:extLst>
          </p:cNvPr>
          <p:cNvGrpSpPr/>
          <p:nvPr/>
        </p:nvGrpSpPr>
        <p:grpSpPr>
          <a:xfrm>
            <a:off x="481124" y="352898"/>
            <a:ext cx="665280" cy="372600"/>
            <a:chOff x="481124" y="352898"/>
            <a:chExt cx="665280" cy="37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30795FF-BF36-4B94-94AD-2176D598105B}"/>
                    </a:ext>
                  </a:extLst>
                </p14:cNvPr>
                <p14:cNvContentPartPr/>
                <p14:nvPr/>
              </p14:nvContentPartPr>
              <p14:xfrm>
                <a:off x="481124" y="390338"/>
                <a:ext cx="84240" cy="221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30795FF-BF36-4B94-94AD-2176D598105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2484" y="381338"/>
                  <a:ext cx="1018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5E01FA-4E9E-4F71-BA05-1E3908498843}"/>
                    </a:ext>
                  </a:extLst>
                </p14:cNvPr>
                <p14:cNvContentPartPr/>
                <p14:nvPr/>
              </p14:nvContentPartPr>
              <p14:xfrm>
                <a:off x="675524" y="514538"/>
                <a:ext cx="42480" cy="210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5E01FA-4E9E-4F71-BA05-1E390849884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6524" y="505538"/>
                  <a:ext cx="601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CFD94B3-C948-40EF-A40B-607430D37450}"/>
                    </a:ext>
                  </a:extLst>
                </p14:cNvPr>
                <p14:cNvContentPartPr/>
                <p14:nvPr/>
              </p14:nvContentPartPr>
              <p14:xfrm>
                <a:off x="645284" y="474578"/>
                <a:ext cx="127800" cy="109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FD94B3-C948-40EF-A40B-607430D3745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6284" y="465578"/>
                  <a:ext cx="1454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AB065D0-7074-4875-99B1-67DBF2CEF03D}"/>
                    </a:ext>
                  </a:extLst>
                </p14:cNvPr>
                <p14:cNvContentPartPr/>
                <p14:nvPr/>
              </p14:nvContentPartPr>
              <p14:xfrm>
                <a:off x="814844" y="486818"/>
                <a:ext cx="11520" cy="69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AB065D0-7074-4875-99B1-67DBF2CEF03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6204" y="478178"/>
                  <a:ext cx="291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048" name="Ink 2047">
                  <a:extLst>
                    <a:ext uri="{FF2B5EF4-FFF2-40B4-BE49-F238E27FC236}">
                      <a16:creationId xmlns:a16="http://schemas.microsoft.com/office/drawing/2014/main" id="{9BBA1AF0-718A-402B-8E8F-5EAB2D022319}"/>
                    </a:ext>
                  </a:extLst>
                </p14:cNvPr>
                <p14:cNvContentPartPr/>
                <p14:nvPr/>
              </p14:nvContentPartPr>
              <p14:xfrm>
                <a:off x="821324" y="476018"/>
                <a:ext cx="93960" cy="98640"/>
              </p14:xfrm>
            </p:contentPart>
          </mc:Choice>
          <mc:Fallback>
            <p:pic>
              <p:nvPicPr>
                <p:cNvPr id="2048" name="Ink 2047">
                  <a:extLst>
                    <a:ext uri="{FF2B5EF4-FFF2-40B4-BE49-F238E27FC236}">
                      <a16:creationId xmlns:a16="http://schemas.microsoft.com/office/drawing/2014/main" id="{9BBA1AF0-718A-402B-8E8F-5EAB2D02231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2324" y="467018"/>
                  <a:ext cx="1116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049" name="Ink 2048">
                  <a:extLst>
                    <a:ext uri="{FF2B5EF4-FFF2-40B4-BE49-F238E27FC236}">
                      <a16:creationId xmlns:a16="http://schemas.microsoft.com/office/drawing/2014/main" id="{0D6B830D-A9AA-4400-B2CB-726FD5DFEDFC}"/>
                    </a:ext>
                  </a:extLst>
                </p14:cNvPr>
                <p14:cNvContentPartPr/>
                <p14:nvPr/>
              </p14:nvContentPartPr>
              <p14:xfrm>
                <a:off x="966764" y="450818"/>
                <a:ext cx="83880" cy="91440"/>
              </p14:xfrm>
            </p:contentPart>
          </mc:Choice>
          <mc:Fallback>
            <p:pic>
              <p:nvPicPr>
                <p:cNvPr id="2049" name="Ink 2048">
                  <a:extLst>
                    <a:ext uri="{FF2B5EF4-FFF2-40B4-BE49-F238E27FC236}">
                      <a16:creationId xmlns:a16="http://schemas.microsoft.com/office/drawing/2014/main" id="{0D6B830D-A9AA-4400-B2CB-726FD5DFEDF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8124" y="442178"/>
                  <a:ext cx="1015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051" name="Ink 2050">
                  <a:extLst>
                    <a:ext uri="{FF2B5EF4-FFF2-40B4-BE49-F238E27FC236}">
                      <a16:creationId xmlns:a16="http://schemas.microsoft.com/office/drawing/2014/main" id="{753E71E9-F8BE-4EBE-A787-631B2EE43B19}"/>
                    </a:ext>
                  </a:extLst>
                </p14:cNvPr>
                <p14:cNvContentPartPr/>
                <p14:nvPr/>
              </p14:nvContentPartPr>
              <p14:xfrm>
                <a:off x="1072964" y="467378"/>
                <a:ext cx="65880" cy="65880"/>
              </p14:xfrm>
            </p:contentPart>
          </mc:Choice>
          <mc:Fallback>
            <p:pic>
              <p:nvPicPr>
                <p:cNvPr id="2051" name="Ink 2050">
                  <a:extLst>
                    <a:ext uri="{FF2B5EF4-FFF2-40B4-BE49-F238E27FC236}">
                      <a16:creationId xmlns:a16="http://schemas.microsoft.com/office/drawing/2014/main" id="{753E71E9-F8BE-4EBE-A787-631B2EE43B1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3964" y="458738"/>
                  <a:ext cx="83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053" name="Ink 2052">
                  <a:extLst>
                    <a:ext uri="{FF2B5EF4-FFF2-40B4-BE49-F238E27FC236}">
                      <a16:creationId xmlns:a16="http://schemas.microsoft.com/office/drawing/2014/main" id="{AD2FB6A5-1A00-4ED9-BF88-7693C0914FE3}"/>
                    </a:ext>
                  </a:extLst>
                </p14:cNvPr>
                <p14:cNvContentPartPr/>
                <p14:nvPr/>
              </p14:nvContentPartPr>
              <p14:xfrm>
                <a:off x="1119044" y="352898"/>
                <a:ext cx="27360" cy="206280"/>
              </p14:xfrm>
            </p:contentPart>
          </mc:Choice>
          <mc:Fallback>
            <p:pic>
              <p:nvPicPr>
                <p:cNvPr id="2053" name="Ink 2052">
                  <a:extLst>
                    <a:ext uri="{FF2B5EF4-FFF2-40B4-BE49-F238E27FC236}">
                      <a16:creationId xmlns:a16="http://schemas.microsoft.com/office/drawing/2014/main" id="{AD2FB6A5-1A00-4ED9-BF88-7693C0914FE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10404" y="343898"/>
                  <a:ext cx="4500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CF04E414-345D-45B8-9B8D-0279F8B209E4}"/>
              </a:ext>
            </a:extLst>
          </p:cNvPr>
          <p:cNvGrpSpPr/>
          <p:nvPr/>
        </p:nvGrpSpPr>
        <p:grpSpPr>
          <a:xfrm>
            <a:off x="1341884" y="304298"/>
            <a:ext cx="884160" cy="410400"/>
            <a:chOff x="1341884" y="304298"/>
            <a:chExt cx="884160" cy="41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054" name="Ink 2053">
                  <a:extLst>
                    <a:ext uri="{FF2B5EF4-FFF2-40B4-BE49-F238E27FC236}">
                      <a16:creationId xmlns:a16="http://schemas.microsoft.com/office/drawing/2014/main" id="{D5830C11-C8BB-47EF-9099-191CFFB31D77}"/>
                    </a:ext>
                  </a:extLst>
                </p14:cNvPr>
                <p14:cNvContentPartPr/>
                <p14:nvPr/>
              </p14:nvContentPartPr>
              <p14:xfrm>
                <a:off x="1372484" y="319058"/>
                <a:ext cx="46080" cy="344160"/>
              </p14:xfrm>
            </p:contentPart>
          </mc:Choice>
          <mc:Fallback>
            <p:pic>
              <p:nvPicPr>
                <p:cNvPr id="2054" name="Ink 2053">
                  <a:extLst>
                    <a:ext uri="{FF2B5EF4-FFF2-40B4-BE49-F238E27FC236}">
                      <a16:creationId xmlns:a16="http://schemas.microsoft.com/office/drawing/2014/main" id="{D5830C11-C8BB-47EF-9099-191CFFB31D7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63844" y="310058"/>
                  <a:ext cx="637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055" name="Ink 2054">
                  <a:extLst>
                    <a:ext uri="{FF2B5EF4-FFF2-40B4-BE49-F238E27FC236}">
                      <a16:creationId xmlns:a16="http://schemas.microsoft.com/office/drawing/2014/main" id="{2C31B8E3-B109-4D54-8ADA-0E7518F6B73E}"/>
                    </a:ext>
                  </a:extLst>
                </p14:cNvPr>
                <p14:cNvContentPartPr/>
                <p14:nvPr/>
              </p14:nvContentPartPr>
              <p14:xfrm>
                <a:off x="1341884" y="569618"/>
                <a:ext cx="83880" cy="23400"/>
              </p14:xfrm>
            </p:contentPart>
          </mc:Choice>
          <mc:Fallback>
            <p:pic>
              <p:nvPicPr>
                <p:cNvPr id="2055" name="Ink 2054">
                  <a:extLst>
                    <a:ext uri="{FF2B5EF4-FFF2-40B4-BE49-F238E27FC236}">
                      <a16:creationId xmlns:a16="http://schemas.microsoft.com/office/drawing/2014/main" id="{2C31B8E3-B109-4D54-8ADA-0E7518F6B73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33244" y="560618"/>
                  <a:ext cx="1015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056" name="Ink 2055">
                  <a:extLst>
                    <a:ext uri="{FF2B5EF4-FFF2-40B4-BE49-F238E27FC236}">
                      <a16:creationId xmlns:a16="http://schemas.microsoft.com/office/drawing/2014/main" id="{BE6C2C0B-2430-4EC4-B638-CA71C8B3F7C2}"/>
                    </a:ext>
                  </a:extLst>
                </p14:cNvPr>
                <p14:cNvContentPartPr/>
                <p14:nvPr/>
              </p14:nvContentPartPr>
              <p14:xfrm>
                <a:off x="1485884" y="492578"/>
                <a:ext cx="30600" cy="63360"/>
              </p14:xfrm>
            </p:contentPart>
          </mc:Choice>
          <mc:Fallback>
            <p:pic>
              <p:nvPicPr>
                <p:cNvPr id="2056" name="Ink 2055">
                  <a:extLst>
                    <a:ext uri="{FF2B5EF4-FFF2-40B4-BE49-F238E27FC236}">
                      <a16:creationId xmlns:a16="http://schemas.microsoft.com/office/drawing/2014/main" id="{BE6C2C0B-2430-4EC4-B638-CA71C8B3F7C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77244" y="483938"/>
                  <a:ext cx="48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057" name="Ink 2056">
                  <a:extLst>
                    <a:ext uri="{FF2B5EF4-FFF2-40B4-BE49-F238E27FC236}">
                      <a16:creationId xmlns:a16="http://schemas.microsoft.com/office/drawing/2014/main" id="{9352484A-7343-4F95-A133-D7FDA8279A04}"/>
                    </a:ext>
                  </a:extLst>
                </p14:cNvPr>
                <p14:cNvContentPartPr/>
                <p14:nvPr/>
              </p14:nvContentPartPr>
              <p14:xfrm>
                <a:off x="1555724" y="352178"/>
                <a:ext cx="37080" cy="194040"/>
              </p14:xfrm>
            </p:contentPart>
          </mc:Choice>
          <mc:Fallback>
            <p:pic>
              <p:nvPicPr>
                <p:cNvPr id="2057" name="Ink 2056">
                  <a:extLst>
                    <a:ext uri="{FF2B5EF4-FFF2-40B4-BE49-F238E27FC236}">
                      <a16:creationId xmlns:a16="http://schemas.microsoft.com/office/drawing/2014/main" id="{9352484A-7343-4F95-A133-D7FDA8279A0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46724" y="343178"/>
                  <a:ext cx="547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058" name="Ink 2057">
                  <a:extLst>
                    <a:ext uri="{FF2B5EF4-FFF2-40B4-BE49-F238E27FC236}">
                      <a16:creationId xmlns:a16="http://schemas.microsoft.com/office/drawing/2014/main" id="{FB3B071B-DB4C-410B-9433-FC847AC35633}"/>
                    </a:ext>
                  </a:extLst>
                </p14:cNvPr>
                <p14:cNvContentPartPr/>
                <p14:nvPr/>
              </p14:nvContentPartPr>
              <p14:xfrm>
                <a:off x="1654724" y="353618"/>
                <a:ext cx="47160" cy="163800"/>
              </p14:xfrm>
            </p:contentPart>
          </mc:Choice>
          <mc:Fallback>
            <p:pic>
              <p:nvPicPr>
                <p:cNvPr id="2058" name="Ink 2057">
                  <a:extLst>
                    <a:ext uri="{FF2B5EF4-FFF2-40B4-BE49-F238E27FC236}">
                      <a16:creationId xmlns:a16="http://schemas.microsoft.com/office/drawing/2014/main" id="{FB3B071B-DB4C-410B-9433-FC847AC3563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45724" y="344618"/>
                  <a:ext cx="648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059" name="Ink 2058">
                  <a:extLst>
                    <a:ext uri="{FF2B5EF4-FFF2-40B4-BE49-F238E27FC236}">
                      <a16:creationId xmlns:a16="http://schemas.microsoft.com/office/drawing/2014/main" id="{B5AD3FF6-8A5C-44FD-8DDC-197C21E9FD84}"/>
                    </a:ext>
                  </a:extLst>
                </p14:cNvPr>
                <p14:cNvContentPartPr/>
                <p14:nvPr/>
              </p14:nvContentPartPr>
              <p14:xfrm>
                <a:off x="1659404" y="451178"/>
                <a:ext cx="126720" cy="59040"/>
              </p14:xfrm>
            </p:contentPart>
          </mc:Choice>
          <mc:Fallback>
            <p:pic>
              <p:nvPicPr>
                <p:cNvPr id="2059" name="Ink 2058">
                  <a:extLst>
                    <a:ext uri="{FF2B5EF4-FFF2-40B4-BE49-F238E27FC236}">
                      <a16:creationId xmlns:a16="http://schemas.microsoft.com/office/drawing/2014/main" id="{B5AD3FF6-8A5C-44FD-8DDC-197C21E9FD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50404" y="442538"/>
                  <a:ext cx="1443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060" name="Ink 2059">
                  <a:extLst>
                    <a:ext uri="{FF2B5EF4-FFF2-40B4-BE49-F238E27FC236}">
                      <a16:creationId xmlns:a16="http://schemas.microsoft.com/office/drawing/2014/main" id="{ED41A86B-C589-45CA-8E11-52381E0DA4C2}"/>
                    </a:ext>
                  </a:extLst>
                </p14:cNvPr>
                <p14:cNvContentPartPr/>
                <p14:nvPr/>
              </p14:nvContentPartPr>
              <p14:xfrm>
                <a:off x="1828244" y="473858"/>
                <a:ext cx="84600" cy="75960"/>
              </p14:xfrm>
            </p:contentPart>
          </mc:Choice>
          <mc:Fallback>
            <p:pic>
              <p:nvPicPr>
                <p:cNvPr id="2060" name="Ink 2059">
                  <a:extLst>
                    <a:ext uri="{FF2B5EF4-FFF2-40B4-BE49-F238E27FC236}">
                      <a16:creationId xmlns:a16="http://schemas.microsoft.com/office/drawing/2014/main" id="{ED41A86B-C589-45CA-8E11-52381E0DA4C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819244" y="465218"/>
                  <a:ext cx="1022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061" name="Ink 2060">
                  <a:extLst>
                    <a:ext uri="{FF2B5EF4-FFF2-40B4-BE49-F238E27FC236}">
                      <a16:creationId xmlns:a16="http://schemas.microsoft.com/office/drawing/2014/main" id="{2BDC4227-A04D-4A6A-801A-76F52E92741E}"/>
                    </a:ext>
                  </a:extLst>
                </p14:cNvPr>
                <p14:cNvContentPartPr/>
                <p14:nvPr/>
              </p14:nvContentPartPr>
              <p14:xfrm>
                <a:off x="1942004" y="469538"/>
                <a:ext cx="58680" cy="68760"/>
              </p14:xfrm>
            </p:contentPart>
          </mc:Choice>
          <mc:Fallback>
            <p:pic>
              <p:nvPicPr>
                <p:cNvPr id="2061" name="Ink 2060">
                  <a:extLst>
                    <a:ext uri="{FF2B5EF4-FFF2-40B4-BE49-F238E27FC236}">
                      <a16:creationId xmlns:a16="http://schemas.microsoft.com/office/drawing/2014/main" id="{2BDC4227-A04D-4A6A-801A-76F52E92741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33364" y="460538"/>
                  <a:ext cx="763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062" name="Ink 2061">
                  <a:extLst>
                    <a:ext uri="{FF2B5EF4-FFF2-40B4-BE49-F238E27FC236}">
                      <a16:creationId xmlns:a16="http://schemas.microsoft.com/office/drawing/2014/main" id="{AB9F2418-21A7-48FF-A4DF-B3B5276EBBCE}"/>
                    </a:ext>
                  </a:extLst>
                </p14:cNvPr>
                <p14:cNvContentPartPr/>
                <p14:nvPr/>
              </p14:nvContentPartPr>
              <p14:xfrm>
                <a:off x="1970084" y="468098"/>
                <a:ext cx="69120" cy="246600"/>
              </p14:xfrm>
            </p:contentPart>
          </mc:Choice>
          <mc:Fallback>
            <p:pic>
              <p:nvPicPr>
                <p:cNvPr id="2062" name="Ink 2061">
                  <a:extLst>
                    <a:ext uri="{FF2B5EF4-FFF2-40B4-BE49-F238E27FC236}">
                      <a16:creationId xmlns:a16="http://schemas.microsoft.com/office/drawing/2014/main" id="{AB9F2418-21A7-48FF-A4DF-B3B5276EBB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61444" y="459098"/>
                  <a:ext cx="867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063" name="Ink 2062">
                  <a:extLst>
                    <a:ext uri="{FF2B5EF4-FFF2-40B4-BE49-F238E27FC236}">
                      <a16:creationId xmlns:a16="http://schemas.microsoft.com/office/drawing/2014/main" id="{8FA9FAFD-D6D0-421A-B7BD-EC447A667C75}"/>
                    </a:ext>
                  </a:extLst>
                </p14:cNvPr>
                <p14:cNvContentPartPr/>
                <p14:nvPr/>
              </p14:nvContentPartPr>
              <p14:xfrm>
                <a:off x="2014004" y="412298"/>
                <a:ext cx="90360" cy="99000"/>
              </p14:xfrm>
            </p:contentPart>
          </mc:Choice>
          <mc:Fallback>
            <p:pic>
              <p:nvPicPr>
                <p:cNvPr id="2063" name="Ink 2062">
                  <a:extLst>
                    <a:ext uri="{FF2B5EF4-FFF2-40B4-BE49-F238E27FC236}">
                      <a16:creationId xmlns:a16="http://schemas.microsoft.com/office/drawing/2014/main" id="{8FA9FAFD-D6D0-421A-B7BD-EC447A667C7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05364" y="403298"/>
                  <a:ext cx="1080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064" name="Ink 2063">
                  <a:extLst>
                    <a:ext uri="{FF2B5EF4-FFF2-40B4-BE49-F238E27FC236}">
                      <a16:creationId xmlns:a16="http://schemas.microsoft.com/office/drawing/2014/main" id="{ED4A1D16-CB53-4FD0-9C8E-F1B94BC03C70}"/>
                    </a:ext>
                  </a:extLst>
                </p14:cNvPr>
                <p14:cNvContentPartPr/>
                <p14:nvPr/>
              </p14:nvContentPartPr>
              <p14:xfrm>
                <a:off x="2112644" y="481058"/>
                <a:ext cx="43920" cy="104040"/>
              </p14:xfrm>
            </p:contentPart>
          </mc:Choice>
          <mc:Fallback>
            <p:pic>
              <p:nvPicPr>
                <p:cNvPr id="2064" name="Ink 2063">
                  <a:extLst>
                    <a:ext uri="{FF2B5EF4-FFF2-40B4-BE49-F238E27FC236}">
                      <a16:creationId xmlns:a16="http://schemas.microsoft.com/office/drawing/2014/main" id="{ED4A1D16-CB53-4FD0-9C8E-F1B94BC03C7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04004" y="472058"/>
                  <a:ext cx="615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065" name="Ink 2064">
                  <a:extLst>
                    <a:ext uri="{FF2B5EF4-FFF2-40B4-BE49-F238E27FC236}">
                      <a16:creationId xmlns:a16="http://schemas.microsoft.com/office/drawing/2014/main" id="{77103E97-80C1-4D4B-82E6-7B5E3BD55571}"/>
                    </a:ext>
                  </a:extLst>
                </p14:cNvPr>
                <p14:cNvContentPartPr/>
                <p14:nvPr/>
              </p14:nvContentPartPr>
              <p14:xfrm>
                <a:off x="2144324" y="304298"/>
                <a:ext cx="81720" cy="258840"/>
              </p14:xfrm>
            </p:contentPart>
          </mc:Choice>
          <mc:Fallback>
            <p:pic>
              <p:nvPicPr>
                <p:cNvPr id="2065" name="Ink 2064">
                  <a:extLst>
                    <a:ext uri="{FF2B5EF4-FFF2-40B4-BE49-F238E27FC236}">
                      <a16:creationId xmlns:a16="http://schemas.microsoft.com/office/drawing/2014/main" id="{77103E97-80C1-4D4B-82E6-7B5E3BD5557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35324" y="295298"/>
                  <a:ext cx="9936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9" name="Group 2088">
            <a:extLst>
              <a:ext uri="{FF2B5EF4-FFF2-40B4-BE49-F238E27FC236}">
                <a16:creationId xmlns:a16="http://schemas.microsoft.com/office/drawing/2014/main" id="{5FAE37E5-8A6C-40A9-95CA-C8F69CA297AA}"/>
              </a:ext>
            </a:extLst>
          </p:cNvPr>
          <p:cNvGrpSpPr/>
          <p:nvPr/>
        </p:nvGrpSpPr>
        <p:grpSpPr>
          <a:xfrm>
            <a:off x="219044" y="904909"/>
            <a:ext cx="595080" cy="344160"/>
            <a:chOff x="219044" y="904909"/>
            <a:chExt cx="595080" cy="34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069" name="Ink 2068">
                  <a:extLst>
                    <a:ext uri="{FF2B5EF4-FFF2-40B4-BE49-F238E27FC236}">
                      <a16:creationId xmlns:a16="http://schemas.microsoft.com/office/drawing/2014/main" id="{B1CE020B-CA1F-416F-ABB2-24C5EAEA108D}"/>
                    </a:ext>
                  </a:extLst>
                </p14:cNvPr>
                <p14:cNvContentPartPr/>
                <p14:nvPr/>
              </p14:nvContentPartPr>
              <p14:xfrm>
                <a:off x="219044" y="1044229"/>
                <a:ext cx="9360" cy="176400"/>
              </p14:xfrm>
            </p:contentPart>
          </mc:Choice>
          <mc:Fallback>
            <p:pic>
              <p:nvPicPr>
                <p:cNvPr id="2069" name="Ink 2068">
                  <a:extLst>
                    <a:ext uri="{FF2B5EF4-FFF2-40B4-BE49-F238E27FC236}">
                      <a16:creationId xmlns:a16="http://schemas.microsoft.com/office/drawing/2014/main" id="{B1CE020B-CA1F-416F-ABB2-24C5EAEA108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0044" y="1035229"/>
                  <a:ext cx="270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070" name="Ink 2069">
                  <a:extLst>
                    <a:ext uri="{FF2B5EF4-FFF2-40B4-BE49-F238E27FC236}">
                      <a16:creationId xmlns:a16="http://schemas.microsoft.com/office/drawing/2014/main" id="{1FC6C8A3-7F7B-40E5-AABF-8EE09E1715EA}"/>
                    </a:ext>
                  </a:extLst>
                </p14:cNvPr>
                <p14:cNvContentPartPr/>
                <p14:nvPr/>
              </p14:nvContentPartPr>
              <p14:xfrm>
                <a:off x="228044" y="1120909"/>
                <a:ext cx="93960" cy="110160"/>
              </p14:xfrm>
            </p:contentPart>
          </mc:Choice>
          <mc:Fallback>
            <p:pic>
              <p:nvPicPr>
                <p:cNvPr id="2070" name="Ink 2069">
                  <a:extLst>
                    <a:ext uri="{FF2B5EF4-FFF2-40B4-BE49-F238E27FC236}">
                      <a16:creationId xmlns:a16="http://schemas.microsoft.com/office/drawing/2014/main" id="{1FC6C8A3-7F7B-40E5-AABF-8EE09E1715E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9404" y="1112269"/>
                  <a:ext cx="111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071" name="Ink 2070">
                  <a:extLst>
                    <a:ext uri="{FF2B5EF4-FFF2-40B4-BE49-F238E27FC236}">
                      <a16:creationId xmlns:a16="http://schemas.microsoft.com/office/drawing/2014/main" id="{A1753C3E-0185-4E4D-9CFD-0CFFE159E00D}"/>
                    </a:ext>
                  </a:extLst>
                </p14:cNvPr>
                <p14:cNvContentPartPr/>
                <p14:nvPr/>
              </p14:nvContentPartPr>
              <p14:xfrm>
                <a:off x="411644" y="1168789"/>
                <a:ext cx="52560" cy="5400"/>
              </p14:xfrm>
            </p:contentPart>
          </mc:Choice>
          <mc:Fallback>
            <p:pic>
              <p:nvPicPr>
                <p:cNvPr id="2071" name="Ink 2070">
                  <a:extLst>
                    <a:ext uri="{FF2B5EF4-FFF2-40B4-BE49-F238E27FC236}">
                      <a16:creationId xmlns:a16="http://schemas.microsoft.com/office/drawing/2014/main" id="{A1753C3E-0185-4E4D-9CFD-0CFFE159E00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2644" y="1159789"/>
                  <a:ext cx="702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072" name="Ink 2071">
                  <a:extLst>
                    <a:ext uri="{FF2B5EF4-FFF2-40B4-BE49-F238E27FC236}">
                      <a16:creationId xmlns:a16="http://schemas.microsoft.com/office/drawing/2014/main" id="{867830E3-42DC-4BE3-B9ED-367E99F3B926}"/>
                    </a:ext>
                  </a:extLst>
                </p14:cNvPr>
                <p14:cNvContentPartPr/>
                <p14:nvPr/>
              </p14:nvContentPartPr>
              <p14:xfrm>
                <a:off x="409844" y="1124149"/>
                <a:ext cx="41400" cy="11520"/>
              </p14:xfrm>
            </p:contentPart>
          </mc:Choice>
          <mc:Fallback>
            <p:pic>
              <p:nvPicPr>
                <p:cNvPr id="2072" name="Ink 2071">
                  <a:extLst>
                    <a:ext uri="{FF2B5EF4-FFF2-40B4-BE49-F238E27FC236}">
                      <a16:creationId xmlns:a16="http://schemas.microsoft.com/office/drawing/2014/main" id="{867830E3-42DC-4BE3-B9ED-367E99F3B92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0844" y="1115509"/>
                  <a:ext cx="59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073" name="Ink 2072">
                  <a:extLst>
                    <a:ext uri="{FF2B5EF4-FFF2-40B4-BE49-F238E27FC236}">
                      <a16:creationId xmlns:a16="http://schemas.microsoft.com/office/drawing/2014/main" id="{D3C8517A-5323-4981-9104-65BC6AC8590D}"/>
                    </a:ext>
                  </a:extLst>
                </p14:cNvPr>
                <p14:cNvContentPartPr/>
                <p14:nvPr/>
              </p14:nvContentPartPr>
              <p14:xfrm>
                <a:off x="556004" y="1004989"/>
                <a:ext cx="55800" cy="226440"/>
              </p14:xfrm>
            </p:contentPart>
          </mc:Choice>
          <mc:Fallback>
            <p:pic>
              <p:nvPicPr>
                <p:cNvPr id="2073" name="Ink 2072">
                  <a:extLst>
                    <a:ext uri="{FF2B5EF4-FFF2-40B4-BE49-F238E27FC236}">
                      <a16:creationId xmlns:a16="http://schemas.microsoft.com/office/drawing/2014/main" id="{D3C8517A-5323-4981-9104-65BC6AC8590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7004" y="996349"/>
                  <a:ext cx="734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074" name="Ink 2073">
                  <a:extLst>
                    <a:ext uri="{FF2B5EF4-FFF2-40B4-BE49-F238E27FC236}">
                      <a16:creationId xmlns:a16="http://schemas.microsoft.com/office/drawing/2014/main" id="{23BB44AB-D2D0-4ED5-91D1-C58D64B3461F}"/>
                    </a:ext>
                  </a:extLst>
                </p14:cNvPr>
                <p14:cNvContentPartPr/>
                <p14:nvPr/>
              </p14:nvContentPartPr>
              <p14:xfrm>
                <a:off x="727724" y="904909"/>
                <a:ext cx="25200" cy="111960"/>
              </p14:xfrm>
            </p:contentPart>
          </mc:Choice>
          <mc:Fallback>
            <p:pic>
              <p:nvPicPr>
                <p:cNvPr id="2074" name="Ink 2073">
                  <a:extLst>
                    <a:ext uri="{FF2B5EF4-FFF2-40B4-BE49-F238E27FC236}">
                      <a16:creationId xmlns:a16="http://schemas.microsoft.com/office/drawing/2014/main" id="{23BB44AB-D2D0-4ED5-91D1-C58D64B3461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9084" y="896269"/>
                  <a:ext cx="428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075" name="Ink 2074">
                  <a:extLst>
                    <a:ext uri="{FF2B5EF4-FFF2-40B4-BE49-F238E27FC236}">
                      <a16:creationId xmlns:a16="http://schemas.microsoft.com/office/drawing/2014/main" id="{CB7C4BD1-F601-4E9C-BB4A-499EEE51F0F4}"/>
                    </a:ext>
                  </a:extLst>
                </p14:cNvPr>
                <p14:cNvContentPartPr/>
                <p14:nvPr/>
              </p14:nvContentPartPr>
              <p14:xfrm>
                <a:off x="729524" y="1065829"/>
                <a:ext cx="45000" cy="14040"/>
              </p14:xfrm>
            </p:contentPart>
          </mc:Choice>
          <mc:Fallback>
            <p:pic>
              <p:nvPicPr>
                <p:cNvPr id="2075" name="Ink 2074">
                  <a:extLst>
                    <a:ext uri="{FF2B5EF4-FFF2-40B4-BE49-F238E27FC236}">
                      <a16:creationId xmlns:a16="http://schemas.microsoft.com/office/drawing/2014/main" id="{CB7C4BD1-F601-4E9C-BB4A-499EEE51F0F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0884" y="1057189"/>
                  <a:ext cx="62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076" name="Ink 2075">
                  <a:extLst>
                    <a:ext uri="{FF2B5EF4-FFF2-40B4-BE49-F238E27FC236}">
                      <a16:creationId xmlns:a16="http://schemas.microsoft.com/office/drawing/2014/main" id="{1E80FB44-FB5B-4BCE-9883-1E15BF2DEC75}"/>
                    </a:ext>
                  </a:extLst>
                </p14:cNvPr>
                <p14:cNvContentPartPr/>
                <p14:nvPr/>
              </p14:nvContentPartPr>
              <p14:xfrm>
                <a:off x="727724" y="1132069"/>
                <a:ext cx="86400" cy="117000"/>
              </p14:xfrm>
            </p:contentPart>
          </mc:Choice>
          <mc:Fallback>
            <p:pic>
              <p:nvPicPr>
                <p:cNvPr id="2076" name="Ink 2075">
                  <a:extLst>
                    <a:ext uri="{FF2B5EF4-FFF2-40B4-BE49-F238E27FC236}">
                      <a16:creationId xmlns:a16="http://schemas.microsoft.com/office/drawing/2014/main" id="{1E80FB44-FB5B-4BCE-9883-1E15BF2DEC7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9084" y="1123069"/>
                  <a:ext cx="10404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7" name="Group 2086">
            <a:extLst>
              <a:ext uri="{FF2B5EF4-FFF2-40B4-BE49-F238E27FC236}">
                <a16:creationId xmlns:a16="http://schemas.microsoft.com/office/drawing/2014/main" id="{60FE5269-319D-4263-8881-2B5BD1A1154F}"/>
              </a:ext>
            </a:extLst>
          </p:cNvPr>
          <p:cNvGrpSpPr/>
          <p:nvPr/>
        </p:nvGrpSpPr>
        <p:grpSpPr>
          <a:xfrm>
            <a:off x="1110044" y="914269"/>
            <a:ext cx="121680" cy="354960"/>
            <a:chOff x="1110044" y="914269"/>
            <a:chExt cx="121680" cy="35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077" name="Ink 2076">
                  <a:extLst>
                    <a:ext uri="{FF2B5EF4-FFF2-40B4-BE49-F238E27FC236}">
                      <a16:creationId xmlns:a16="http://schemas.microsoft.com/office/drawing/2014/main" id="{46A683EB-81BE-4959-AAC0-C9946E2DF1BD}"/>
                    </a:ext>
                  </a:extLst>
                </p14:cNvPr>
                <p14:cNvContentPartPr/>
                <p14:nvPr/>
              </p14:nvContentPartPr>
              <p14:xfrm>
                <a:off x="1110044" y="914269"/>
                <a:ext cx="19440" cy="110520"/>
              </p14:xfrm>
            </p:contentPart>
          </mc:Choice>
          <mc:Fallback>
            <p:pic>
              <p:nvPicPr>
                <p:cNvPr id="2077" name="Ink 2076">
                  <a:extLst>
                    <a:ext uri="{FF2B5EF4-FFF2-40B4-BE49-F238E27FC236}">
                      <a16:creationId xmlns:a16="http://schemas.microsoft.com/office/drawing/2014/main" id="{46A683EB-81BE-4959-AAC0-C9946E2DF1B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01404" y="905629"/>
                  <a:ext cx="370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078" name="Ink 2077">
                  <a:extLst>
                    <a:ext uri="{FF2B5EF4-FFF2-40B4-BE49-F238E27FC236}">
                      <a16:creationId xmlns:a16="http://schemas.microsoft.com/office/drawing/2014/main" id="{74781558-B276-4A23-A9CF-36B7BB4F32CC}"/>
                    </a:ext>
                  </a:extLst>
                </p14:cNvPr>
                <p14:cNvContentPartPr/>
                <p14:nvPr/>
              </p14:nvContentPartPr>
              <p14:xfrm>
                <a:off x="1110044" y="1061509"/>
                <a:ext cx="52560" cy="11880"/>
              </p14:xfrm>
            </p:contentPart>
          </mc:Choice>
          <mc:Fallback>
            <p:pic>
              <p:nvPicPr>
                <p:cNvPr id="2078" name="Ink 2077">
                  <a:extLst>
                    <a:ext uri="{FF2B5EF4-FFF2-40B4-BE49-F238E27FC236}">
                      <a16:creationId xmlns:a16="http://schemas.microsoft.com/office/drawing/2014/main" id="{74781558-B276-4A23-A9CF-36B7BB4F32C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01404" y="1052509"/>
                  <a:ext cx="70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079" name="Ink 2078">
                  <a:extLst>
                    <a:ext uri="{FF2B5EF4-FFF2-40B4-BE49-F238E27FC236}">
                      <a16:creationId xmlns:a16="http://schemas.microsoft.com/office/drawing/2014/main" id="{A78F3C4D-94DA-476E-9409-5D98852F1F2F}"/>
                    </a:ext>
                  </a:extLst>
                </p14:cNvPr>
                <p14:cNvContentPartPr/>
                <p14:nvPr/>
              </p14:nvContentPartPr>
              <p14:xfrm>
                <a:off x="1113644" y="1130269"/>
                <a:ext cx="118080" cy="138960"/>
              </p14:xfrm>
            </p:contentPart>
          </mc:Choice>
          <mc:Fallback>
            <p:pic>
              <p:nvPicPr>
                <p:cNvPr id="2079" name="Ink 2078">
                  <a:extLst>
                    <a:ext uri="{FF2B5EF4-FFF2-40B4-BE49-F238E27FC236}">
                      <a16:creationId xmlns:a16="http://schemas.microsoft.com/office/drawing/2014/main" id="{A78F3C4D-94DA-476E-9409-5D98852F1F2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05004" y="1121629"/>
                  <a:ext cx="13572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080" name="Ink 2079">
                <a:extLst>
                  <a:ext uri="{FF2B5EF4-FFF2-40B4-BE49-F238E27FC236}">
                    <a16:creationId xmlns:a16="http://schemas.microsoft.com/office/drawing/2014/main" id="{D7F46F1D-7CEB-4894-A15E-C5951695219B}"/>
                  </a:ext>
                </a:extLst>
              </p14:cNvPr>
              <p14:cNvContentPartPr/>
              <p14:nvPr/>
            </p14:nvContentPartPr>
            <p14:xfrm>
              <a:off x="968204" y="1243309"/>
              <a:ext cx="18720" cy="91800"/>
            </p14:xfrm>
          </p:contentPart>
        </mc:Choice>
        <mc:Fallback>
          <p:pic>
            <p:nvPicPr>
              <p:cNvPr id="2080" name="Ink 2079">
                <a:extLst>
                  <a:ext uri="{FF2B5EF4-FFF2-40B4-BE49-F238E27FC236}">
                    <a16:creationId xmlns:a16="http://schemas.microsoft.com/office/drawing/2014/main" id="{D7F46F1D-7CEB-4894-A15E-C5951695219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59204" y="1234669"/>
                <a:ext cx="363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081" name="Ink 2080">
                <a:extLst>
                  <a:ext uri="{FF2B5EF4-FFF2-40B4-BE49-F238E27FC236}">
                    <a16:creationId xmlns:a16="http://schemas.microsoft.com/office/drawing/2014/main" id="{AFA3F5F5-B172-4CDF-89A5-94E197C17B9B}"/>
                  </a:ext>
                </a:extLst>
              </p14:cNvPr>
              <p14:cNvContentPartPr/>
              <p14:nvPr/>
            </p14:nvContentPartPr>
            <p14:xfrm>
              <a:off x="1460324" y="1173829"/>
              <a:ext cx="3240" cy="84600"/>
            </p14:xfrm>
          </p:contentPart>
        </mc:Choice>
        <mc:Fallback>
          <p:pic>
            <p:nvPicPr>
              <p:cNvPr id="2081" name="Ink 2080">
                <a:extLst>
                  <a:ext uri="{FF2B5EF4-FFF2-40B4-BE49-F238E27FC236}">
                    <a16:creationId xmlns:a16="http://schemas.microsoft.com/office/drawing/2014/main" id="{AFA3F5F5-B172-4CDF-89A5-94E197C17B9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451684" y="1164829"/>
                <a:ext cx="20880" cy="10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6" name="Group 2085">
            <a:extLst>
              <a:ext uri="{FF2B5EF4-FFF2-40B4-BE49-F238E27FC236}">
                <a16:creationId xmlns:a16="http://schemas.microsoft.com/office/drawing/2014/main" id="{726A2ACE-66DE-46BC-9CEE-831637F20615}"/>
              </a:ext>
            </a:extLst>
          </p:cNvPr>
          <p:cNvGrpSpPr/>
          <p:nvPr/>
        </p:nvGrpSpPr>
        <p:grpSpPr>
          <a:xfrm>
            <a:off x="1629164" y="878629"/>
            <a:ext cx="204120" cy="319320"/>
            <a:chOff x="1629164" y="878629"/>
            <a:chExt cx="204120" cy="31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082" name="Ink 2081">
                  <a:extLst>
                    <a:ext uri="{FF2B5EF4-FFF2-40B4-BE49-F238E27FC236}">
                      <a16:creationId xmlns:a16="http://schemas.microsoft.com/office/drawing/2014/main" id="{980239A9-1230-4D65-8888-E6D7FA657A0B}"/>
                    </a:ext>
                  </a:extLst>
                </p14:cNvPr>
                <p14:cNvContentPartPr/>
                <p14:nvPr/>
              </p14:nvContentPartPr>
              <p14:xfrm>
                <a:off x="1629164" y="878629"/>
                <a:ext cx="18720" cy="121320"/>
              </p14:xfrm>
            </p:contentPart>
          </mc:Choice>
          <mc:Fallback>
            <p:pic>
              <p:nvPicPr>
                <p:cNvPr id="2082" name="Ink 2081">
                  <a:extLst>
                    <a:ext uri="{FF2B5EF4-FFF2-40B4-BE49-F238E27FC236}">
                      <a16:creationId xmlns:a16="http://schemas.microsoft.com/office/drawing/2014/main" id="{980239A9-1230-4D65-8888-E6D7FA657A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620164" y="869989"/>
                  <a:ext cx="36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083" name="Ink 2082">
                  <a:extLst>
                    <a:ext uri="{FF2B5EF4-FFF2-40B4-BE49-F238E27FC236}">
                      <a16:creationId xmlns:a16="http://schemas.microsoft.com/office/drawing/2014/main" id="{94FB5BF8-6B93-48F3-80F5-10CD1C357F56}"/>
                    </a:ext>
                  </a:extLst>
                </p14:cNvPr>
                <p14:cNvContentPartPr/>
                <p14:nvPr/>
              </p14:nvContentPartPr>
              <p14:xfrm>
                <a:off x="1636364" y="1012909"/>
                <a:ext cx="44280" cy="30240"/>
              </p14:xfrm>
            </p:contentPart>
          </mc:Choice>
          <mc:Fallback>
            <p:pic>
              <p:nvPicPr>
                <p:cNvPr id="2083" name="Ink 2082">
                  <a:extLst>
                    <a:ext uri="{FF2B5EF4-FFF2-40B4-BE49-F238E27FC236}">
                      <a16:creationId xmlns:a16="http://schemas.microsoft.com/office/drawing/2014/main" id="{94FB5BF8-6B93-48F3-80F5-10CD1C357F5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27724" y="1003909"/>
                  <a:ext cx="619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084" name="Ink 2083">
                  <a:extLst>
                    <a:ext uri="{FF2B5EF4-FFF2-40B4-BE49-F238E27FC236}">
                      <a16:creationId xmlns:a16="http://schemas.microsoft.com/office/drawing/2014/main" id="{4203901E-518E-452D-8C4F-F4EEF3EDD05A}"/>
                    </a:ext>
                  </a:extLst>
                </p14:cNvPr>
                <p14:cNvContentPartPr/>
                <p14:nvPr/>
              </p14:nvContentPartPr>
              <p14:xfrm>
                <a:off x="1643564" y="1093189"/>
                <a:ext cx="82440" cy="104760"/>
              </p14:xfrm>
            </p:contentPart>
          </mc:Choice>
          <mc:Fallback>
            <p:pic>
              <p:nvPicPr>
                <p:cNvPr id="2084" name="Ink 2083">
                  <a:extLst>
                    <a:ext uri="{FF2B5EF4-FFF2-40B4-BE49-F238E27FC236}">
                      <a16:creationId xmlns:a16="http://schemas.microsoft.com/office/drawing/2014/main" id="{4203901E-518E-452D-8C4F-F4EEF3EDD05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634924" y="1084549"/>
                  <a:ext cx="1000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085" name="Ink 2084">
                  <a:extLst>
                    <a:ext uri="{FF2B5EF4-FFF2-40B4-BE49-F238E27FC236}">
                      <a16:creationId xmlns:a16="http://schemas.microsoft.com/office/drawing/2014/main" id="{9146549F-BE2C-467C-A06C-31C0052F26D6}"/>
                    </a:ext>
                  </a:extLst>
                </p14:cNvPr>
                <p14:cNvContentPartPr/>
                <p14:nvPr/>
              </p14:nvContentPartPr>
              <p14:xfrm>
                <a:off x="1777124" y="904909"/>
                <a:ext cx="56160" cy="274320"/>
              </p14:xfrm>
            </p:contentPart>
          </mc:Choice>
          <mc:Fallback>
            <p:pic>
              <p:nvPicPr>
                <p:cNvPr id="2085" name="Ink 2084">
                  <a:extLst>
                    <a:ext uri="{FF2B5EF4-FFF2-40B4-BE49-F238E27FC236}">
                      <a16:creationId xmlns:a16="http://schemas.microsoft.com/office/drawing/2014/main" id="{9146549F-BE2C-467C-A06C-31C0052F26D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68124" y="895909"/>
                  <a:ext cx="73800" cy="29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2" name="Group 2091">
            <a:extLst>
              <a:ext uri="{FF2B5EF4-FFF2-40B4-BE49-F238E27FC236}">
                <a16:creationId xmlns:a16="http://schemas.microsoft.com/office/drawing/2014/main" id="{A963A413-A49C-4CD1-AD9F-1F29AB6273E3}"/>
              </a:ext>
            </a:extLst>
          </p:cNvPr>
          <p:cNvGrpSpPr/>
          <p:nvPr/>
        </p:nvGrpSpPr>
        <p:grpSpPr>
          <a:xfrm>
            <a:off x="3963404" y="6256538"/>
            <a:ext cx="120240" cy="333360"/>
            <a:chOff x="3963404" y="6256538"/>
            <a:chExt cx="120240" cy="33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090" name="Ink 2089">
                  <a:extLst>
                    <a:ext uri="{FF2B5EF4-FFF2-40B4-BE49-F238E27FC236}">
                      <a16:creationId xmlns:a16="http://schemas.microsoft.com/office/drawing/2014/main" id="{BAF5B4BE-460C-4EC1-BB09-5C1539457673}"/>
                    </a:ext>
                  </a:extLst>
                </p14:cNvPr>
                <p14:cNvContentPartPr/>
                <p14:nvPr/>
              </p14:nvContentPartPr>
              <p14:xfrm>
                <a:off x="3963404" y="6256538"/>
                <a:ext cx="120240" cy="129240"/>
              </p14:xfrm>
            </p:contentPart>
          </mc:Choice>
          <mc:Fallback>
            <p:pic>
              <p:nvPicPr>
                <p:cNvPr id="2090" name="Ink 2089">
                  <a:extLst>
                    <a:ext uri="{FF2B5EF4-FFF2-40B4-BE49-F238E27FC236}">
                      <a16:creationId xmlns:a16="http://schemas.microsoft.com/office/drawing/2014/main" id="{BAF5B4BE-460C-4EC1-BB09-5C153945767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54404" y="6247538"/>
                  <a:ext cx="1378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091" name="Ink 2090">
                  <a:extLst>
                    <a:ext uri="{FF2B5EF4-FFF2-40B4-BE49-F238E27FC236}">
                      <a16:creationId xmlns:a16="http://schemas.microsoft.com/office/drawing/2014/main" id="{6DE61A53-8F21-4DA9-BC71-404E1330955E}"/>
                    </a:ext>
                  </a:extLst>
                </p14:cNvPr>
                <p14:cNvContentPartPr/>
                <p14:nvPr/>
              </p14:nvContentPartPr>
              <p14:xfrm>
                <a:off x="4017404" y="6375338"/>
                <a:ext cx="15840" cy="214560"/>
              </p14:xfrm>
            </p:contentPart>
          </mc:Choice>
          <mc:Fallback>
            <p:pic>
              <p:nvPicPr>
                <p:cNvPr id="2091" name="Ink 2090">
                  <a:extLst>
                    <a:ext uri="{FF2B5EF4-FFF2-40B4-BE49-F238E27FC236}">
                      <a16:creationId xmlns:a16="http://schemas.microsoft.com/office/drawing/2014/main" id="{6DE61A53-8F21-4DA9-BC71-404E1330955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008404" y="6366698"/>
                  <a:ext cx="3348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6" name="Group 2095">
            <a:extLst>
              <a:ext uri="{FF2B5EF4-FFF2-40B4-BE49-F238E27FC236}">
                <a16:creationId xmlns:a16="http://schemas.microsoft.com/office/drawing/2014/main" id="{2526F2BD-8BE7-4D11-9A79-5241A62F7AB8}"/>
              </a:ext>
            </a:extLst>
          </p:cNvPr>
          <p:cNvGrpSpPr/>
          <p:nvPr/>
        </p:nvGrpSpPr>
        <p:grpSpPr>
          <a:xfrm>
            <a:off x="2953964" y="3125258"/>
            <a:ext cx="112680" cy="317880"/>
            <a:chOff x="2953964" y="3125258"/>
            <a:chExt cx="11268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093" name="Ink 2092">
                  <a:extLst>
                    <a:ext uri="{FF2B5EF4-FFF2-40B4-BE49-F238E27FC236}">
                      <a16:creationId xmlns:a16="http://schemas.microsoft.com/office/drawing/2014/main" id="{B69C3CB7-6DE1-4A0B-9C57-59901320AD54}"/>
                    </a:ext>
                  </a:extLst>
                </p14:cNvPr>
                <p14:cNvContentPartPr/>
                <p14:nvPr/>
              </p14:nvContentPartPr>
              <p14:xfrm>
                <a:off x="2953964" y="3125258"/>
                <a:ext cx="39600" cy="133200"/>
              </p14:xfrm>
            </p:contentPart>
          </mc:Choice>
          <mc:Fallback>
            <p:pic>
              <p:nvPicPr>
                <p:cNvPr id="2093" name="Ink 2092">
                  <a:extLst>
                    <a:ext uri="{FF2B5EF4-FFF2-40B4-BE49-F238E27FC236}">
                      <a16:creationId xmlns:a16="http://schemas.microsoft.com/office/drawing/2014/main" id="{B69C3CB7-6DE1-4A0B-9C57-59901320AD5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44964" y="3116258"/>
                  <a:ext cx="57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094" name="Ink 2093">
                  <a:extLst>
                    <a:ext uri="{FF2B5EF4-FFF2-40B4-BE49-F238E27FC236}">
                      <a16:creationId xmlns:a16="http://schemas.microsoft.com/office/drawing/2014/main" id="{1C13A1E3-F392-40B4-BA1E-AA6516961CD6}"/>
                    </a:ext>
                  </a:extLst>
                </p14:cNvPr>
                <p14:cNvContentPartPr/>
                <p14:nvPr/>
              </p14:nvContentPartPr>
              <p14:xfrm>
                <a:off x="2955764" y="3287618"/>
                <a:ext cx="50040" cy="23400"/>
              </p14:xfrm>
            </p:contentPart>
          </mc:Choice>
          <mc:Fallback>
            <p:pic>
              <p:nvPicPr>
                <p:cNvPr id="2094" name="Ink 2093">
                  <a:extLst>
                    <a:ext uri="{FF2B5EF4-FFF2-40B4-BE49-F238E27FC236}">
                      <a16:creationId xmlns:a16="http://schemas.microsoft.com/office/drawing/2014/main" id="{1C13A1E3-F392-40B4-BA1E-AA6516961CD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46764" y="3278618"/>
                  <a:ext cx="67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095" name="Ink 2094">
                  <a:extLst>
                    <a:ext uri="{FF2B5EF4-FFF2-40B4-BE49-F238E27FC236}">
                      <a16:creationId xmlns:a16="http://schemas.microsoft.com/office/drawing/2014/main" id="{75E1028E-B4F8-4205-9C60-39C4C7F7C41E}"/>
                    </a:ext>
                  </a:extLst>
                </p14:cNvPr>
                <p14:cNvContentPartPr/>
                <p14:nvPr/>
              </p14:nvContentPartPr>
              <p14:xfrm>
                <a:off x="2960084" y="3339098"/>
                <a:ext cx="106560" cy="104040"/>
              </p14:xfrm>
            </p:contentPart>
          </mc:Choice>
          <mc:Fallback>
            <p:pic>
              <p:nvPicPr>
                <p:cNvPr id="2095" name="Ink 2094">
                  <a:extLst>
                    <a:ext uri="{FF2B5EF4-FFF2-40B4-BE49-F238E27FC236}">
                      <a16:creationId xmlns:a16="http://schemas.microsoft.com/office/drawing/2014/main" id="{75E1028E-B4F8-4205-9C60-39C4C7F7C41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51084" y="3330098"/>
                  <a:ext cx="12420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4" name="Group 2103">
            <a:extLst>
              <a:ext uri="{FF2B5EF4-FFF2-40B4-BE49-F238E27FC236}">
                <a16:creationId xmlns:a16="http://schemas.microsoft.com/office/drawing/2014/main" id="{7602CD52-68F4-4AC0-A6ED-595CD5269B6A}"/>
              </a:ext>
            </a:extLst>
          </p:cNvPr>
          <p:cNvGrpSpPr/>
          <p:nvPr/>
        </p:nvGrpSpPr>
        <p:grpSpPr>
          <a:xfrm>
            <a:off x="4000844" y="3114458"/>
            <a:ext cx="125640" cy="345960"/>
            <a:chOff x="4000844" y="3114458"/>
            <a:chExt cx="125640" cy="3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097" name="Ink 2096">
                  <a:extLst>
                    <a:ext uri="{FF2B5EF4-FFF2-40B4-BE49-F238E27FC236}">
                      <a16:creationId xmlns:a16="http://schemas.microsoft.com/office/drawing/2014/main" id="{EB4D33E2-48E9-4EB2-912E-508FDCE12A2A}"/>
                    </a:ext>
                  </a:extLst>
                </p14:cNvPr>
                <p14:cNvContentPartPr/>
                <p14:nvPr/>
              </p14:nvContentPartPr>
              <p14:xfrm>
                <a:off x="4000844" y="3114458"/>
                <a:ext cx="27720" cy="114480"/>
              </p14:xfrm>
            </p:contentPart>
          </mc:Choice>
          <mc:Fallback>
            <p:pic>
              <p:nvPicPr>
                <p:cNvPr id="2097" name="Ink 2096">
                  <a:extLst>
                    <a:ext uri="{FF2B5EF4-FFF2-40B4-BE49-F238E27FC236}">
                      <a16:creationId xmlns:a16="http://schemas.microsoft.com/office/drawing/2014/main" id="{EB4D33E2-48E9-4EB2-912E-508FDCE12A2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91844" y="3105818"/>
                  <a:ext cx="453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098" name="Ink 2097">
                  <a:extLst>
                    <a:ext uri="{FF2B5EF4-FFF2-40B4-BE49-F238E27FC236}">
                      <a16:creationId xmlns:a16="http://schemas.microsoft.com/office/drawing/2014/main" id="{A223B89C-1BBF-4D4C-8018-88AC5D0347FA}"/>
                    </a:ext>
                  </a:extLst>
                </p14:cNvPr>
                <p14:cNvContentPartPr/>
                <p14:nvPr/>
              </p14:nvContentPartPr>
              <p14:xfrm>
                <a:off x="4016324" y="3289778"/>
                <a:ext cx="44280" cy="21960"/>
              </p14:xfrm>
            </p:contentPart>
          </mc:Choice>
          <mc:Fallback>
            <p:pic>
              <p:nvPicPr>
                <p:cNvPr id="2098" name="Ink 2097">
                  <a:extLst>
                    <a:ext uri="{FF2B5EF4-FFF2-40B4-BE49-F238E27FC236}">
                      <a16:creationId xmlns:a16="http://schemas.microsoft.com/office/drawing/2014/main" id="{A223B89C-1BBF-4D4C-8018-88AC5D0347F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007684" y="3281138"/>
                  <a:ext cx="619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099" name="Ink 2098">
                  <a:extLst>
                    <a:ext uri="{FF2B5EF4-FFF2-40B4-BE49-F238E27FC236}">
                      <a16:creationId xmlns:a16="http://schemas.microsoft.com/office/drawing/2014/main" id="{CAFCF83B-B5E4-408E-AA10-498F5051F15B}"/>
                    </a:ext>
                  </a:extLst>
                </p14:cNvPr>
                <p14:cNvContentPartPr/>
                <p14:nvPr/>
              </p14:nvContentPartPr>
              <p14:xfrm>
                <a:off x="4013804" y="3341258"/>
                <a:ext cx="112680" cy="119160"/>
              </p14:xfrm>
            </p:contentPart>
          </mc:Choice>
          <mc:Fallback>
            <p:pic>
              <p:nvPicPr>
                <p:cNvPr id="2099" name="Ink 2098">
                  <a:extLst>
                    <a:ext uri="{FF2B5EF4-FFF2-40B4-BE49-F238E27FC236}">
                      <a16:creationId xmlns:a16="http://schemas.microsoft.com/office/drawing/2014/main" id="{CAFCF83B-B5E4-408E-AA10-498F5051F15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04804" y="3332258"/>
                  <a:ext cx="13032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3" name="Group 2102">
            <a:extLst>
              <a:ext uri="{FF2B5EF4-FFF2-40B4-BE49-F238E27FC236}">
                <a16:creationId xmlns:a16="http://schemas.microsoft.com/office/drawing/2014/main" id="{844F69A7-A27A-4589-8A37-ED10111C4080}"/>
              </a:ext>
            </a:extLst>
          </p:cNvPr>
          <p:cNvGrpSpPr/>
          <p:nvPr/>
        </p:nvGrpSpPr>
        <p:grpSpPr>
          <a:xfrm>
            <a:off x="5072564" y="3134978"/>
            <a:ext cx="112320" cy="340560"/>
            <a:chOff x="5072564" y="3134978"/>
            <a:chExt cx="112320" cy="34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100" name="Ink 2099">
                  <a:extLst>
                    <a:ext uri="{FF2B5EF4-FFF2-40B4-BE49-F238E27FC236}">
                      <a16:creationId xmlns:a16="http://schemas.microsoft.com/office/drawing/2014/main" id="{393BBF19-BBA3-40C4-BED8-BF685FEB5432}"/>
                    </a:ext>
                  </a:extLst>
                </p14:cNvPr>
                <p14:cNvContentPartPr/>
                <p14:nvPr/>
              </p14:nvContentPartPr>
              <p14:xfrm>
                <a:off x="5081564" y="3134978"/>
                <a:ext cx="26640" cy="107280"/>
              </p14:xfrm>
            </p:contentPart>
          </mc:Choice>
          <mc:Fallback>
            <p:pic>
              <p:nvPicPr>
                <p:cNvPr id="2100" name="Ink 2099">
                  <a:extLst>
                    <a:ext uri="{FF2B5EF4-FFF2-40B4-BE49-F238E27FC236}">
                      <a16:creationId xmlns:a16="http://schemas.microsoft.com/office/drawing/2014/main" id="{393BBF19-BBA3-40C4-BED8-BF685FEB543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072924" y="3125978"/>
                  <a:ext cx="44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101" name="Ink 2100">
                  <a:extLst>
                    <a:ext uri="{FF2B5EF4-FFF2-40B4-BE49-F238E27FC236}">
                      <a16:creationId xmlns:a16="http://schemas.microsoft.com/office/drawing/2014/main" id="{61420A40-B6E8-4EFC-8F7E-840FBA073EE5}"/>
                    </a:ext>
                  </a:extLst>
                </p14:cNvPr>
                <p14:cNvContentPartPr/>
                <p14:nvPr/>
              </p14:nvContentPartPr>
              <p14:xfrm>
                <a:off x="5084444" y="3285458"/>
                <a:ext cx="41400" cy="14040"/>
              </p14:xfrm>
            </p:contentPart>
          </mc:Choice>
          <mc:Fallback>
            <p:pic>
              <p:nvPicPr>
                <p:cNvPr id="2101" name="Ink 2100">
                  <a:extLst>
                    <a:ext uri="{FF2B5EF4-FFF2-40B4-BE49-F238E27FC236}">
                      <a16:creationId xmlns:a16="http://schemas.microsoft.com/office/drawing/2014/main" id="{61420A40-B6E8-4EFC-8F7E-840FBA073EE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75804" y="3276818"/>
                  <a:ext cx="59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102" name="Ink 2101">
                  <a:extLst>
                    <a:ext uri="{FF2B5EF4-FFF2-40B4-BE49-F238E27FC236}">
                      <a16:creationId xmlns:a16="http://schemas.microsoft.com/office/drawing/2014/main" id="{F59E2B8A-E83C-4224-98B4-92247DA198E8}"/>
                    </a:ext>
                  </a:extLst>
                </p14:cNvPr>
                <p14:cNvContentPartPr/>
                <p14:nvPr/>
              </p14:nvContentPartPr>
              <p14:xfrm>
                <a:off x="5072564" y="3334418"/>
                <a:ext cx="112320" cy="141120"/>
              </p14:xfrm>
            </p:contentPart>
          </mc:Choice>
          <mc:Fallback>
            <p:pic>
              <p:nvPicPr>
                <p:cNvPr id="2102" name="Ink 2101">
                  <a:extLst>
                    <a:ext uri="{FF2B5EF4-FFF2-40B4-BE49-F238E27FC236}">
                      <a16:creationId xmlns:a16="http://schemas.microsoft.com/office/drawing/2014/main" id="{F59E2B8A-E83C-4224-98B4-92247DA198E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063564" y="3325778"/>
                  <a:ext cx="129960" cy="15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105" name="Ink 2104">
                <a:extLst>
                  <a:ext uri="{FF2B5EF4-FFF2-40B4-BE49-F238E27FC236}">
                    <a16:creationId xmlns:a16="http://schemas.microsoft.com/office/drawing/2014/main" id="{EFF57D7B-18E1-4A72-9596-7881A28311EF}"/>
                  </a:ext>
                </a:extLst>
              </p14:cNvPr>
              <p14:cNvContentPartPr/>
              <p14:nvPr/>
            </p14:nvContentPartPr>
            <p14:xfrm>
              <a:off x="2986364" y="2430818"/>
              <a:ext cx="102600" cy="118440"/>
            </p14:xfrm>
          </p:contentPart>
        </mc:Choice>
        <mc:Fallback>
          <p:pic>
            <p:nvPicPr>
              <p:cNvPr id="2105" name="Ink 2104">
                <a:extLst>
                  <a:ext uri="{FF2B5EF4-FFF2-40B4-BE49-F238E27FC236}">
                    <a16:creationId xmlns:a16="http://schemas.microsoft.com/office/drawing/2014/main" id="{EFF57D7B-18E1-4A72-9596-7881A28311E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977364" y="2421818"/>
                <a:ext cx="1202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106" name="Ink 2105">
                <a:extLst>
                  <a:ext uri="{FF2B5EF4-FFF2-40B4-BE49-F238E27FC236}">
                    <a16:creationId xmlns:a16="http://schemas.microsoft.com/office/drawing/2014/main" id="{57855A13-D00D-45F8-A612-0D1C9B84136D}"/>
                  </a:ext>
                </a:extLst>
              </p14:cNvPr>
              <p14:cNvContentPartPr/>
              <p14:nvPr/>
            </p14:nvContentPartPr>
            <p14:xfrm>
              <a:off x="2833724" y="2678498"/>
              <a:ext cx="149760" cy="17280"/>
            </p14:xfrm>
          </p:contentPart>
        </mc:Choice>
        <mc:Fallback>
          <p:pic>
            <p:nvPicPr>
              <p:cNvPr id="2106" name="Ink 2105">
                <a:extLst>
                  <a:ext uri="{FF2B5EF4-FFF2-40B4-BE49-F238E27FC236}">
                    <a16:creationId xmlns:a16="http://schemas.microsoft.com/office/drawing/2014/main" id="{57855A13-D00D-45F8-A612-0D1C9B84136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824724" y="2669858"/>
                <a:ext cx="16740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107" name="Ink 2106">
                <a:extLst>
                  <a:ext uri="{FF2B5EF4-FFF2-40B4-BE49-F238E27FC236}">
                    <a16:creationId xmlns:a16="http://schemas.microsoft.com/office/drawing/2014/main" id="{0CC6D3F6-11F9-4048-B809-ABB98538D0F3}"/>
                  </a:ext>
                </a:extLst>
              </p14:cNvPr>
              <p14:cNvContentPartPr/>
              <p14:nvPr/>
            </p14:nvContentPartPr>
            <p14:xfrm>
              <a:off x="3996164" y="2461418"/>
              <a:ext cx="102600" cy="91080"/>
            </p14:xfrm>
          </p:contentPart>
        </mc:Choice>
        <mc:Fallback>
          <p:pic>
            <p:nvPicPr>
              <p:cNvPr id="2107" name="Ink 2106">
                <a:extLst>
                  <a:ext uri="{FF2B5EF4-FFF2-40B4-BE49-F238E27FC236}">
                    <a16:creationId xmlns:a16="http://schemas.microsoft.com/office/drawing/2014/main" id="{0CC6D3F6-11F9-4048-B809-ABB98538D0F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987524" y="2452778"/>
                <a:ext cx="120240" cy="10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0" name="Group 2109">
            <a:extLst>
              <a:ext uri="{FF2B5EF4-FFF2-40B4-BE49-F238E27FC236}">
                <a16:creationId xmlns:a16="http://schemas.microsoft.com/office/drawing/2014/main" id="{188E80E1-A0B0-413F-B313-37C0709A29B5}"/>
              </a:ext>
            </a:extLst>
          </p:cNvPr>
          <p:cNvGrpSpPr/>
          <p:nvPr/>
        </p:nvGrpSpPr>
        <p:grpSpPr>
          <a:xfrm>
            <a:off x="4820564" y="1013138"/>
            <a:ext cx="154800" cy="64800"/>
            <a:chOff x="4820564" y="1013138"/>
            <a:chExt cx="154800" cy="6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108" name="Ink 2107">
                  <a:extLst>
                    <a:ext uri="{FF2B5EF4-FFF2-40B4-BE49-F238E27FC236}">
                      <a16:creationId xmlns:a16="http://schemas.microsoft.com/office/drawing/2014/main" id="{B3328EB5-A831-4E03-831E-8D4F6446E3D5}"/>
                    </a:ext>
                  </a:extLst>
                </p14:cNvPr>
                <p14:cNvContentPartPr/>
                <p14:nvPr/>
              </p14:nvContentPartPr>
              <p14:xfrm>
                <a:off x="4820564" y="1023218"/>
                <a:ext cx="81000" cy="7560"/>
              </p14:xfrm>
            </p:contentPart>
          </mc:Choice>
          <mc:Fallback>
            <p:pic>
              <p:nvPicPr>
                <p:cNvPr id="2108" name="Ink 2107">
                  <a:extLst>
                    <a:ext uri="{FF2B5EF4-FFF2-40B4-BE49-F238E27FC236}">
                      <a16:creationId xmlns:a16="http://schemas.microsoft.com/office/drawing/2014/main" id="{B3328EB5-A831-4E03-831E-8D4F6446E3D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11564" y="1014218"/>
                  <a:ext cx="986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109" name="Ink 2108">
                  <a:extLst>
                    <a:ext uri="{FF2B5EF4-FFF2-40B4-BE49-F238E27FC236}">
                      <a16:creationId xmlns:a16="http://schemas.microsoft.com/office/drawing/2014/main" id="{7766C736-468B-4EB6-B49C-4348BCE306FD}"/>
                    </a:ext>
                  </a:extLst>
                </p14:cNvPr>
                <p14:cNvContentPartPr/>
                <p14:nvPr/>
              </p14:nvContentPartPr>
              <p14:xfrm>
                <a:off x="4910204" y="1013138"/>
                <a:ext cx="65160" cy="64800"/>
              </p14:xfrm>
            </p:contentPart>
          </mc:Choice>
          <mc:Fallback>
            <p:pic>
              <p:nvPicPr>
                <p:cNvPr id="2109" name="Ink 2108">
                  <a:extLst>
                    <a:ext uri="{FF2B5EF4-FFF2-40B4-BE49-F238E27FC236}">
                      <a16:creationId xmlns:a16="http://schemas.microsoft.com/office/drawing/2014/main" id="{7766C736-468B-4EB6-B49C-4348BCE306F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901564" y="1004138"/>
                  <a:ext cx="8280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3" name="Group 2112">
            <a:extLst>
              <a:ext uri="{FF2B5EF4-FFF2-40B4-BE49-F238E27FC236}">
                <a16:creationId xmlns:a16="http://schemas.microsoft.com/office/drawing/2014/main" id="{890E6DE9-34D9-44F6-BDBB-D89BBBCC7A0D}"/>
              </a:ext>
            </a:extLst>
          </p:cNvPr>
          <p:cNvGrpSpPr/>
          <p:nvPr/>
        </p:nvGrpSpPr>
        <p:grpSpPr>
          <a:xfrm>
            <a:off x="4929644" y="2447738"/>
            <a:ext cx="75960" cy="127080"/>
            <a:chOff x="4929644" y="2447738"/>
            <a:chExt cx="75960" cy="12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111" name="Ink 2110">
                  <a:extLst>
                    <a:ext uri="{FF2B5EF4-FFF2-40B4-BE49-F238E27FC236}">
                      <a16:creationId xmlns:a16="http://schemas.microsoft.com/office/drawing/2014/main" id="{1B056C8E-1356-4922-BC75-4DAE9FA7E784}"/>
                    </a:ext>
                  </a:extLst>
                </p14:cNvPr>
                <p14:cNvContentPartPr/>
                <p14:nvPr/>
              </p14:nvContentPartPr>
              <p14:xfrm>
                <a:off x="4936844" y="2447738"/>
                <a:ext cx="68760" cy="127080"/>
              </p14:xfrm>
            </p:contentPart>
          </mc:Choice>
          <mc:Fallback>
            <p:pic>
              <p:nvPicPr>
                <p:cNvPr id="2111" name="Ink 2110">
                  <a:extLst>
                    <a:ext uri="{FF2B5EF4-FFF2-40B4-BE49-F238E27FC236}">
                      <a16:creationId xmlns:a16="http://schemas.microsoft.com/office/drawing/2014/main" id="{1B056C8E-1356-4922-BC75-4DAE9FA7E78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28204" y="2439098"/>
                  <a:ext cx="864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112" name="Ink 2111">
                  <a:extLst>
                    <a:ext uri="{FF2B5EF4-FFF2-40B4-BE49-F238E27FC236}">
                      <a16:creationId xmlns:a16="http://schemas.microsoft.com/office/drawing/2014/main" id="{288A8BD0-30B9-4786-9167-3BA95AB8CD6B}"/>
                    </a:ext>
                  </a:extLst>
                </p14:cNvPr>
                <p14:cNvContentPartPr/>
                <p14:nvPr/>
              </p14:nvContentPartPr>
              <p14:xfrm>
                <a:off x="4929644" y="2508218"/>
                <a:ext cx="42480" cy="11520"/>
              </p14:xfrm>
            </p:contentPart>
          </mc:Choice>
          <mc:Fallback>
            <p:pic>
              <p:nvPicPr>
                <p:cNvPr id="2112" name="Ink 2111">
                  <a:extLst>
                    <a:ext uri="{FF2B5EF4-FFF2-40B4-BE49-F238E27FC236}">
                      <a16:creationId xmlns:a16="http://schemas.microsoft.com/office/drawing/2014/main" id="{288A8BD0-30B9-4786-9167-3BA95AB8CD6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920644" y="2499578"/>
                  <a:ext cx="6012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114" name="Ink 2113">
                <a:extLst>
                  <a:ext uri="{FF2B5EF4-FFF2-40B4-BE49-F238E27FC236}">
                    <a16:creationId xmlns:a16="http://schemas.microsoft.com/office/drawing/2014/main" id="{96FDB641-C07F-4D3B-AF6B-20237420F545}"/>
                  </a:ext>
                </a:extLst>
              </p14:cNvPr>
              <p14:cNvContentPartPr/>
              <p14:nvPr/>
            </p14:nvContentPartPr>
            <p14:xfrm>
              <a:off x="2813564" y="3573818"/>
              <a:ext cx="2557440" cy="71280"/>
            </p14:xfrm>
          </p:contentPart>
        </mc:Choice>
        <mc:Fallback>
          <p:pic>
            <p:nvPicPr>
              <p:cNvPr id="2114" name="Ink 2113">
                <a:extLst>
                  <a:ext uri="{FF2B5EF4-FFF2-40B4-BE49-F238E27FC236}">
                    <a16:creationId xmlns:a16="http://schemas.microsoft.com/office/drawing/2014/main" id="{96FDB641-C07F-4D3B-AF6B-20237420F54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804564" y="3565178"/>
                <a:ext cx="2575080" cy="8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7" name="Group 2116">
            <a:extLst>
              <a:ext uri="{FF2B5EF4-FFF2-40B4-BE49-F238E27FC236}">
                <a16:creationId xmlns:a16="http://schemas.microsoft.com/office/drawing/2014/main" id="{A97F4FE5-76AE-4754-8D10-82D02F3C9FF2}"/>
              </a:ext>
            </a:extLst>
          </p:cNvPr>
          <p:cNvGrpSpPr/>
          <p:nvPr/>
        </p:nvGrpSpPr>
        <p:grpSpPr>
          <a:xfrm>
            <a:off x="2324684" y="3246938"/>
            <a:ext cx="154800" cy="126360"/>
            <a:chOff x="2324684" y="3246938"/>
            <a:chExt cx="154800" cy="12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115" name="Ink 2114">
                  <a:extLst>
                    <a:ext uri="{FF2B5EF4-FFF2-40B4-BE49-F238E27FC236}">
                      <a16:creationId xmlns:a16="http://schemas.microsoft.com/office/drawing/2014/main" id="{61986172-0B8B-4092-9F39-44FF51655372}"/>
                    </a:ext>
                  </a:extLst>
                </p14:cNvPr>
                <p14:cNvContentPartPr/>
                <p14:nvPr/>
              </p14:nvContentPartPr>
              <p14:xfrm>
                <a:off x="2324684" y="3259538"/>
                <a:ext cx="118440" cy="91440"/>
              </p14:xfrm>
            </p:contentPart>
          </mc:Choice>
          <mc:Fallback>
            <p:pic>
              <p:nvPicPr>
                <p:cNvPr id="2115" name="Ink 2114">
                  <a:extLst>
                    <a:ext uri="{FF2B5EF4-FFF2-40B4-BE49-F238E27FC236}">
                      <a16:creationId xmlns:a16="http://schemas.microsoft.com/office/drawing/2014/main" id="{61986172-0B8B-4092-9F39-44FF5165537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316044" y="3250898"/>
                  <a:ext cx="1360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116" name="Ink 2115">
                  <a:extLst>
                    <a:ext uri="{FF2B5EF4-FFF2-40B4-BE49-F238E27FC236}">
                      <a16:creationId xmlns:a16="http://schemas.microsoft.com/office/drawing/2014/main" id="{F7DC92DF-1F09-490D-9344-AB9A082B8662}"/>
                    </a:ext>
                  </a:extLst>
                </p14:cNvPr>
                <p14:cNvContentPartPr/>
                <p14:nvPr/>
              </p14:nvContentPartPr>
              <p14:xfrm>
                <a:off x="2332244" y="3246938"/>
                <a:ext cx="147240" cy="126360"/>
              </p14:xfrm>
            </p:contentPart>
          </mc:Choice>
          <mc:Fallback>
            <p:pic>
              <p:nvPicPr>
                <p:cNvPr id="2116" name="Ink 2115">
                  <a:extLst>
                    <a:ext uri="{FF2B5EF4-FFF2-40B4-BE49-F238E27FC236}">
                      <a16:creationId xmlns:a16="http://schemas.microsoft.com/office/drawing/2014/main" id="{F7DC92DF-1F09-490D-9344-AB9A082B866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323244" y="3238298"/>
                  <a:ext cx="164880" cy="14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118" name="Ink 2117">
                <a:extLst>
                  <a:ext uri="{FF2B5EF4-FFF2-40B4-BE49-F238E27FC236}">
                    <a16:creationId xmlns:a16="http://schemas.microsoft.com/office/drawing/2014/main" id="{19E16FCB-020B-4B01-9AE1-4465221371B2}"/>
                  </a:ext>
                </a:extLst>
              </p14:cNvPr>
              <p14:cNvContentPartPr/>
              <p14:nvPr/>
            </p14:nvContentPartPr>
            <p14:xfrm>
              <a:off x="2963324" y="3772178"/>
              <a:ext cx="128160" cy="105840"/>
            </p14:xfrm>
          </p:contentPart>
        </mc:Choice>
        <mc:Fallback>
          <p:pic>
            <p:nvPicPr>
              <p:cNvPr id="2118" name="Ink 2117">
                <a:extLst>
                  <a:ext uri="{FF2B5EF4-FFF2-40B4-BE49-F238E27FC236}">
                    <a16:creationId xmlns:a16="http://schemas.microsoft.com/office/drawing/2014/main" id="{19E16FCB-020B-4B01-9AE1-4465221371B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954684" y="3763178"/>
                <a:ext cx="1458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119" name="Ink 2118">
                <a:extLst>
                  <a:ext uri="{FF2B5EF4-FFF2-40B4-BE49-F238E27FC236}">
                    <a16:creationId xmlns:a16="http://schemas.microsoft.com/office/drawing/2014/main" id="{ED1F99C3-C6D4-41F5-9325-B25915154763}"/>
                  </a:ext>
                </a:extLst>
              </p14:cNvPr>
              <p14:cNvContentPartPr/>
              <p14:nvPr/>
            </p14:nvContentPartPr>
            <p14:xfrm>
              <a:off x="4005524" y="3732578"/>
              <a:ext cx="136080" cy="120960"/>
            </p14:xfrm>
          </p:contentPart>
        </mc:Choice>
        <mc:Fallback>
          <p:pic>
            <p:nvPicPr>
              <p:cNvPr id="2119" name="Ink 2118">
                <a:extLst>
                  <a:ext uri="{FF2B5EF4-FFF2-40B4-BE49-F238E27FC236}">
                    <a16:creationId xmlns:a16="http://schemas.microsoft.com/office/drawing/2014/main" id="{ED1F99C3-C6D4-41F5-9325-B2591515476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996524" y="3723578"/>
                <a:ext cx="153720" cy="13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5" name="Group 2134">
            <a:extLst>
              <a:ext uri="{FF2B5EF4-FFF2-40B4-BE49-F238E27FC236}">
                <a16:creationId xmlns:a16="http://schemas.microsoft.com/office/drawing/2014/main" id="{813E3AFC-E2C2-435B-B890-6498E8F1CAF9}"/>
              </a:ext>
            </a:extLst>
          </p:cNvPr>
          <p:cNvGrpSpPr/>
          <p:nvPr/>
        </p:nvGrpSpPr>
        <p:grpSpPr>
          <a:xfrm>
            <a:off x="5011004" y="3661658"/>
            <a:ext cx="116280" cy="316440"/>
            <a:chOff x="5011004" y="3661658"/>
            <a:chExt cx="116280" cy="31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120" name="Ink 2119">
                  <a:extLst>
                    <a:ext uri="{FF2B5EF4-FFF2-40B4-BE49-F238E27FC236}">
                      <a16:creationId xmlns:a16="http://schemas.microsoft.com/office/drawing/2014/main" id="{4190A512-2BA8-46F9-BB8A-0AC236EEA7D7}"/>
                    </a:ext>
                  </a:extLst>
                </p14:cNvPr>
                <p14:cNvContentPartPr/>
                <p14:nvPr/>
              </p14:nvContentPartPr>
              <p14:xfrm>
                <a:off x="5022884" y="3661658"/>
                <a:ext cx="49680" cy="108360"/>
              </p14:xfrm>
            </p:contentPart>
          </mc:Choice>
          <mc:Fallback>
            <p:pic>
              <p:nvPicPr>
                <p:cNvPr id="2120" name="Ink 2119">
                  <a:extLst>
                    <a:ext uri="{FF2B5EF4-FFF2-40B4-BE49-F238E27FC236}">
                      <a16:creationId xmlns:a16="http://schemas.microsoft.com/office/drawing/2014/main" id="{4190A512-2BA8-46F9-BB8A-0AC236EEA7D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014244" y="3652658"/>
                  <a:ext cx="67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121" name="Ink 2120">
                  <a:extLst>
                    <a:ext uri="{FF2B5EF4-FFF2-40B4-BE49-F238E27FC236}">
                      <a16:creationId xmlns:a16="http://schemas.microsoft.com/office/drawing/2014/main" id="{8E7D6D3A-EF8A-4CEC-97BF-71314F261247}"/>
                    </a:ext>
                  </a:extLst>
                </p14:cNvPr>
                <p14:cNvContentPartPr/>
                <p14:nvPr/>
              </p14:nvContentPartPr>
              <p14:xfrm>
                <a:off x="5011004" y="3816818"/>
                <a:ext cx="60120" cy="26280"/>
              </p14:xfrm>
            </p:contentPart>
          </mc:Choice>
          <mc:Fallback>
            <p:pic>
              <p:nvPicPr>
                <p:cNvPr id="2121" name="Ink 2120">
                  <a:extLst>
                    <a:ext uri="{FF2B5EF4-FFF2-40B4-BE49-F238E27FC236}">
                      <a16:creationId xmlns:a16="http://schemas.microsoft.com/office/drawing/2014/main" id="{8E7D6D3A-EF8A-4CEC-97BF-71314F26124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002364" y="3807818"/>
                  <a:ext cx="777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122" name="Ink 2121">
                  <a:extLst>
                    <a:ext uri="{FF2B5EF4-FFF2-40B4-BE49-F238E27FC236}">
                      <a16:creationId xmlns:a16="http://schemas.microsoft.com/office/drawing/2014/main" id="{555B0877-17E1-4240-8554-EF80456C5B30}"/>
                    </a:ext>
                  </a:extLst>
                </p14:cNvPr>
                <p14:cNvContentPartPr/>
                <p14:nvPr/>
              </p14:nvContentPartPr>
              <p14:xfrm>
                <a:off x="5035844" y="3863618"/>
                <a:ext cx="91440" cy="114480"/>
              </p14:xfrm>
            </p:contentPart>
          </mc:Choice>
          <mc:Fallback>
            <p:pic>
              <p:nvPicPr>
                <p:cNvPr id="2122" name="Ink 2121">
                  <a:extLst>
                    <a:ext uri="{FF2B5EF4-FFF2-40B4-BE49-F238E27FC236}">
                      <a16:creationId xmlns:a16="http://schemas.microsoft.com/office/drawing/2014/main" id="{555B0877-17E1-4240-8554-EF80456C5B3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027204" y="3854618"/>
                  <a:ext cx="10908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4" name="Group 2133">
            <a:extLst>
              <a:ext uri="{FF2B5EF4-FFF2-40B4-BE49-F238E27FC236}">
                <a16:creationId xmlns:a16="http://schemas.microsoft.com/office/drawing/2014/main" id="{F0503DC4-D679-421B-BAB6-C8CACC4317C3}"/>
              </a:ext>
            </a:extLst>
          </p:cNvPr>
          <p:cNvGrpSpPr/>
          <p:nvPr/>
        </p:nvGrpSpPr>
        <p:grpSpPr>
          <a:xfrm>
            <a:off x="4463804" y="3738338"/>
            <a:ext cx="93600" cy="113400"/>
            <a:chOff x="4463804" y="3738338"/>
            <a:chExt cx="93600" cy="11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123" name="Ink 2122">
                  <a:extLst>
                    <a:ext uri="{FF2B5EF4-FFF2-40B4-BE49-F238E27FC236}">
                      <a16:creationId xmlns:a16="http://schemas.microsoft.com/office/drawing/2014/main" id="{31F86D88-8306-44F0-82A4-7F4347E850F1}"/>
                    </a:ext>
                  </a:extLst>
                </p14:cNvPr>
                <p14:cNvContentPartPr/>
                <p14:nvPr/>
              </p14:nvContentPartPr>
              <p14:xfrm>
                <a:off x="4463804" y="3786578"/>
                <a:ext cx="93600" cy="12600"/>
              </p14:xfrm>
            </p:contentPart>
          </mc:Choice>
          <mc:Fallback>
            <p:pic>
              <p:nvPicPr>
                <p:cNvPr id="2123" name="Ink 2122">
                  <a:extLst>
                    <a:ext uri="{FF2B5EF4-FFF2-40B4-BE49-F238E27FC236}">
                      <a16:creationId xmlns:a16="http://schemas.microsoft.com/office/drawing/2014/main" id="{31F86D88-8306-44F0-82A4-7F4347E850F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454804" y="3777578"/>
                  <a:ext cx="1112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124" name="Ink 2123">
                  <a:extLst>
                    <a:ext uri="{FF2B5EF4-FFF2-40B4-BE49-F238E27FC236}">
                      <a16:creationId xmlns:a16="http://schemas.microsoft.com/office/drawing/2014/main" id="{74FB69AF-380B-498D-8773-F7AA7E594F94}"/>
                    </a:ext>
                  </a:extLst>
                </p14:cNvPr>
                <p14:cNvContentPartPr/>
                <p14:nvPr/>
              </p14:nvContentPartPr>
              <p14:xfrm>
                <a:off x="4515284" y="3738338"/>
                <a:ext cx="5760" cy="113400"/>
              </p14:xfrm>
            </p:contentPart>
          </mc:Choice>
          <mc:Fallback>
            <p:pic>
              <p:nvPicPr>
                <p:cNvPr id="2124" name="Ink 2123">
                  <a:extLst>
                    <a:ext uri="{FF2B5EF4-FFF2-40B4-BE49-F238E27FC236}">
                      <a16:creationId xmlns:a16="http://schemas.microsoft.com/office/drawing/2014/main" id="{74FB69AF-380B-498D-8773-F7AA7E594F9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506284" y="3729698"/>
                  <a:ext cx="2340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3" name="Group 2132">
            <a:extLst>
              <a:ext uri="{FF2B5EF4-FFF2-40B4-BE49-F238E27FC236}">
                <a16:creationId xmlns:a16="http://schemas.microsoft.com/office/drawing/2014/main" id="{E2D1B879-BD9F-4D4C-9416-0C9C8DCC501E}"/>
              </a:ext>
            </a:extLst>
          </p:cNvPr>
          <p:cNvGrpSpPr/>
          <p:nvPr/>
        </p:nvGrpSpPr>
        <p:grpSpPr>
          <a:xfrm>
            <a:off x="3409364" y="3744818"/>
            <a:ext cx="100440" cy="135360"/>
            <a:chOff x="3409364" y="3744818"/>
            <a:chExt cx="100440" cy="13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125" name="Ink 2124">
                  <a:extLst>
                    <a:ext uri="{FF2B5EF4-FFF2-40B4-BE49-F238E27FC236}">
                      <a16:creationId xmlns:a16="http://schemas.microsoft.com/office/drawing/2014/main" id="{2B968494-B821-44D9-9966-1790D3E45285}"/>
                    </a:ext>
                  </a:extLst>
                </p14:cNvPr>
                <p14:cNvContentPartPr/>
                <p14:nvPr/>
              </p14:nvContentPartPr>
              <p14:xfrm>
                <a:off x="3409364" y="3789818"/>
                <a:ext cx="100440" cy="24840"/>
              </p14:xfrm>
            </p:contentPart>
          </mc:Choice>
          <mc:Fallback>
            <p:pic>
              <p:nvPicPr>
                <p:cNvPr id="2125" name="Ink 2124">
                  <a:extLst>
                    <a:ext uri="{FF2B5EF4-FFF2-40B4-BE49-F238E27FC236}">
                      <a16:creationId xmlns:a16="http://schemas.microsoft.com/office/drawing/2014/main" id="{2B968494-B821-44D9-9966-1790D3E4528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00724" y="3781178"/>
                  <a:ext cx="118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126" name="Ink 2125">
                  <a:extLst>
                    <a:ext uri="{FF2B5EF4-FFF2-40B4-BE49-F238E27FC236}">
                      <a16:creationId xmlns:a16="http://schemas.microsoft.com/office/drawing/2014/main" id="{B17A2D1D-4A71-4D14-9078-B31B3D291FB0}"/>
                    </a:ext>
                  </a:extLst>
                </p14:cNvPr>
                <p14:cNvContentPartPr/>
                <p14:nvPr/>
              </p14:nvContentPartPr>
              <p14:xfrm>
                <a:off x="3452564" y="3744818"/>
                <a:ext cx="4680" cy="135360"/>
              </p14:xfrm>
            </p:contentPart>
          </mc:Choice>
          <mc:Fallback>
            <p:pic>
              <p:nvPicPr>
                <p:cNvPr id="2126" name="Ink 2125">
                  <a:extLst>
                    <a:ext uri="{FF2B5EF4-FFF2-40B4-BE49-F238E27FC236}">
                      <a16:creationId xmlns:a16="http://schemas.microsoft.com/office/drawing/2014/main" id="{B17A2D1D-4A71-4D14-9078-B31B3D291FB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443564" y="3736178"/>
                  <a:ext cx="2232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2" name="Group 2131">
            <a:extLst>
              <a:ext uri="{FF2B5EF4-FFF2-40B4-BE49-F238E27FC236}">
                <a16:creationId xmlns:a16="http://schemas.microsoft.com/office/drawing/2014/main" id="{DCE0DA3D-1965-4E95-9194-7E0F993A69DB}"/>
              </a:ext>
            </a:extLst>
          </p:cNvPr>
          <p:cNvGrpSpPr/>
          <p:nvPr/>
        </p:nvGrpSpPr>
        <p:grpSpPr>
          <a:xfrm>
            <a:off x="5345804" y="3566618"/>
            <a:ext cx="356040" cy="380520"/>
            <a:chOff x="5345804" y="3566618"/>
            <a:chExt cx="356040" cy="38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127" name="Ink 2126">
                  <a:extLst>
                    <a:ext uri="{FF2B5EF4-FFF2-40B4-BE49-F238E27FC236}">
                      <a16:creationId xmlns:a16="http://schemas.microsoft.com/office/drawing/2014/main" id="{599814D2-B8E5-41EC-AB86-E4762364F72D}"/>
                    </a:ext>
                  </a:extLst>
                </p14:cNvPr>
                <p14:cNvContentPartPr/>
                <p14:nvPr/>
              </p14:nvContentPartPr>
              <p14:xfrm>
                <a:off x="5364164" y="3869378"/>
                <a:ext cx="56160" cy="5760"/>
              </p14:xfrm>
            </p:contentPart>
          </mc:Choice>
          <mc:Fallback>
            <p:pic>
              <p:nvPicPr>
                <p:cNvPr id="2127" name="Ink 2126">
                  <a:extLst>
                    <a:ext uri="{FF2B5EF4-FFF2-40B4-BE49-F238E27FC236}">
                      <a16:creationId xmlns:a16="http://schemas.microsoft.com/office/drawing/2014/main" id="{599814D2-B8E5-41EC-AB86-E4762364F72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355164" y="3860738"/>
                  <a:ext cx="738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128" name="Ink 2127">
                  <a:extLst>
                    <a:ext uri="{FF2B5EF4-FFF2-40B4-BE49-F238E27FC236}">
                      <a16:creationId xmlns:a16="http://schemas.microsoft.com/office/drawing/2014/main" id="{45E695C0-A477-4065-97CD-7C439D42DBEE}"/>
                    </a:ext>
                  </a:extLst>
                </p14:cNvPr>
                <p14:cNvContentPartPr/>
                <p14:nvPr/>
              </p14:nvContentPartPr>
              <p14:xfrm>
                <a:off x="5345804" y="3791978"/>
                <a:ext cx="56160" cy="10440"/>
              </p14:xfrm>
            </p:contentPart>
          </mc:Choice>
          <mc:Fallback>
            <p:pic>
              <p:nvPicPr>
                <p:cNvPr id="2128" name="Ink 2127">
                  <a:extLst>
                    <a:ext uri="{FF2B5EF4-FFF2-40B4-BE49-F238E27FC236}">
                      <a16:creationId xmlns:a16="http://schemas.microsoft.com/office/drawing/2014/main" id="{45E695C0-A477-4065-97CD-7C439D42DBE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336804" y="3783338"/>
                  <a:ext cx="73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129" name="Ink 2128">
                  <a:extLst>
                    <a:ext uri="{FF2B5EF4-FFF2-40B4-BE49-F238E27FC236}">
                      <a16:creationId xmlns:a16="http://schemas.microsoft.com/office/drawing/2014/main" id="{73EF0AED-6D2D-47AC-B06C-5806DB15A12C}"/>
                    </a:ext>
                  </a:extLst>
                </p14:cNvPr>
                <p14:cNvContentPartPr/>
                <p14:nvPr/>
              </p14:nvContentPartPr>
              <p14:xfrm>
                <a:off x="5604284" y="3566618"/>
                <a:ext cx="30240" cy="128160"/>
              </p14:xfrm>
            </p:contentPart>
          </mc:Choice>
          <mc:Fallback>
            <p:pic>
              <p:nvPicPr>
                <p:cNvPr id="2129" name="Ink 2128">
                  <a:extLst>
                    <a:ext uri="{FF2B5EF4-FFF2-40B4-BE49-F238E27FC236}">
                      <a16:creationId xmlns:a16="http://schemas.microsoft.com/office/drawing/2014/main" id="{73EF0AED-6D2D-47AC-B06C-5806DB15A12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95644" y="3557618"/>
                  <a:ext cx="47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130" name="Ink 2129">
                  <a:extLst>
                    <a:ext uri="{FF2B5EF4-FFF2-40B4-BE49-F238E27FC236}">
                      <a16:creationId xmlns:a16="http://schemas.microsoft.com/office/drawing/2014/main" id="{1B7561CF-0E41-4D64-A753-FB0AA9154F29}"/>
                    </a:ext>
                  </a:extLst>
                </p14:cNvPr>
                <p14:cNvContentPartPr/>
                <p14:nvPr/>
              </p14:nvContentPartPr>
              <p14:xfrm>
                <a:off x="5606084" y="3748778"/>
                <a:ext cx="45000" cy="14040"/>
              </p14:xfrm>
            </p:contentPart>
          </mc:Choice>
          <mc:Fallback>
            <p:pic>
              <p:nvPicPr>
                <p:cNvPr id="2130" name="Ink 2129">
                  <a:extLst>
                    <a:ext uri="{FF2B5EF4-FFF2-40B4-BE49-F238E27FC236}">
                      <a16:creationId xmlns:a16="http://schemas.microsoft.com/office/drawing/2014/main" id="{1B7561CF-0E41-4D64-A753-FB0AA9154F2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97444" y="3739778"/>
                  <a:ext cx="62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131" name="Ink 2130">
                  <a:extLst>
                    <a:ext uri="{FF2B5EF4-FFF2-40B4-BE49-F238E27FC236}">
                      <a16:creationId xmlns:a16="http://schemas.microsoft.com/office/drawing/2014/main" id="{04620502-FA1B-4623-B97C-C6C440FA0909}"/>
                    </a:ext>
                  </a:extLst>
                </p14:cNvPr>
                <p14:cNvContentPartPr/>
                <p14:nvPr/>
              </p14:nvContentPartPr>
              <p14:xfrm>
                <a:off x="5584124" y="3806018"/>
                <a:ext cx="117720" cy="141120"/>
              </p14:xfrm>
            </p:contentPart>
          </mc:Choice>
          <mc:Fallback>
            <p:pic>
              <p:nvPicPr>
                <p:cNvPr id="2131" name="Ink 2130">
                  <a:extLst>
                    <a:ext uri="{FF2B5EF4-FFF2-40B4-BE49-F238E27FC236}">
                      <a16:creationId xmlns:a16="http://schemas.microsoft.com/office/drawing/2014/main" id="{04620502-FA1B-4623-B97C-C6C440FA090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575484" y="3797018"/>
                  <a:ext cx="13536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8" name="Group 2137">
            <a:extLst>
              <a:ext uri="{FF2B5EF4-FFF2-40B4-BE49-F238E27FC236}">
                <a16:creationId xmlns:a16="http://schemas.microsoft.com/office/drawing/2014/main" id="{F661F18E-D455-4FE6-9980-5E4D448BAC45}"/>
              </a:ext>
            </a:extLst>
          </p:cNvPr>
          <p:cNvGrpSpPr/>
          <p:nvPr/>
        </p:nvGrpSpPr>
        <p:grpSpPr>
          <a:xfrm>
            <a:off x="4045844" y="4051178"/>
            <a:ext cx="1554840" cy="793800"/>
            <a:chOff x="4045844" y="4051178"/>
            <a:chExt cx="1554840" cy="79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136" name="Ink 2135">
                  <a:extLst>
                    <a:ext uri="{FF2B5EF4-FFF2-40B4-BE49-F238E27FC236}">
                      <a16:creationId xmlns:a16="http://schemas.microsoft.com/office/drawing/2014/main" id="{A1936637-CF2B-4FB5-8D5F-1F4ACF6293F8}"/>
                    </a:ext>
                  </a:extLst>
                </p14:cNvPr>
                <p14:cNvContentPartPr/>
                <p14:nvPr/>
              </p14:nvContentPartPr>
              <p14:xfrm>
                <a:off x="4116404" y="4051178"/>
                <a:ext cx="1484280" cy="704520"/>
              </p14:xfrm>
            </p:contentPart>
          </mc:Choice>
          <mc:Fallback>
            <p:pic>
              <p:nvPicPr>
                <p:cNvPr id="2136" name="Ink 2135">
                  <a:extLst>
                    <a:ext uri="{FF2B5EF4-FFF2-40B4-BE49-F238E27FC236}">
                      <a16:creationId xmlns:a16="http://schemas.microsoft.com/office/drawing/2014/main" id="{A1936637-CF2B-4FB5-8D5F-1F4ACF6293F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7404" y="4042178"/>
                  <a:ext cx="150192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137" name="Ink 2136">
                  <a:extLst>
                    <a:ext uri="{FF2B5EF4-FFF2-40B4-BE49-F238E27FC236}">
                      <a16:creationId xmlns:a16="http://schemas.microsoft.com/office/drawing/2014/main" id="{7ED86AB8-CAA4-4BFF-A260-F191D4DD6532}"/>
                    </a:ext>
                  </a:extLst>
                </p14:cNvPr>
                <p14:cNvContentPartPr/>
                <p14:nvPr/>
              </p14:nvContentPartPr>
              <p14:xfrm>
                <a:off x="4045844" y="4719338"/>
                <a:ext cx="138960" cy="125640"/>
              </p14:xfrm>
            </p:contentPart>
          </mc:Choice>
          <mc:Fallback>
            <p:pic>
              <p:nvPicPr>
                <p:cNvPr id="2137" name="Ink 2136">
                  <a:extLst>
                    <a:ext uri="{FF2B5EF4-FFF2-40B4-BE49-F238E27FC236}">
                      <a16:creationId xmlns:a16="http://schemas.microsoft.com/office/drawing/2014/main" id="{7ED86AB8-CAA4-4BFF-A260-F191D4DD653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036844" y="4710338"/>
                  <a:ext cx="15660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4" name="Group 2143">
            <a:extLst>
              <a:ext uri="{FF2B5EF4-FFF2-40B4-BE49-F238E27FC236}">
                <a16:creationId xmlns:a16="http://schemas.microsoft.com/office/drawing/2014/main" id="{A04F9F4C-220E-4ED4-A100-A0CCD1D42DB3}"/>
              </a:ext>
            </a:extLst>
          </p:cNvPr>
          <p:cNvGrpSpPr/>
          <p:nvPr/>
        </p:nvGrpSpPr>
        <p:grpSpPr>
          <a:xfrm>
            <a:off x="2753084" y="5212898"/>
            <a:ext cx="388080" cy="13320"/>
            <a:chOff x="2753084" y="5212898"/>
            <a:chExt cx="388080" cy="1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139" name="Ink 2138">
                  <a:extLst>
                    <a:ext uri="{FF2B5EF4-FFF2-40B4-BE49-F238E27FC236}">
                      <a16:creationId xmlns:a16="http://schemas.microsoft.com/office/drawing/2014/main" id="{298F2BB7-D6CE-4012-800D-20AFCC7F0D38}"/>
                    </a:ext>
                  </a:extLst>
                </p14:cNvPr>
                <p14:cNvContentPartPr/>
                <p14:nvPr/>
              </p14:nvContentPartPr>
              <p14:xfrm>
                <a:off x="2753084" y="5217218"/>
                <a:ext cx="46080" cy="3960"/>
              </p14:xfrm>
            </p:contentPart>
          </mc:Choice>
          <mc:Fallback>
            <p:pic>
              <p:nvPicPr>
                <p:cNvPr id="2139" name="Ink 2138">
                  <a:extLst>
                    <a:ext uri="{FF2B5EF4-FFF2-40B4-BE49-F238E27FC236}">
                      <a16:creationId xmlns:a16="http://schemas.microsoft.com/office/drawing/2014/main" id="{298F2BB7-D6CE-4012-800D-20AFCC7F0D3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744084" y="5208218"/>
                  <a:ext cx="63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140" name="Ink 2139">
                  <a:extLst>
                    <a:ext uri="{FF2B5EF4-FFF2-40B4-BE49-F238E27FC236}">
                      <a16:creationId xmlns:a16="http://schemas.microsoft.com/office/drawing/2014/main" id="{B94A561E-269E-4671-8567-C224E53629A3}"/>
                    </a:ext>
                  </a:extLst>
                </p14:cNvPr>
                <p14:cNvContentPartPr/>
                <p14:nvPr/>
              </p14:nvContentPartPr>
              <p14:xfrm>
                <a:off x="2890604" y="5212898"/>
                <a:ext cx="250560" cy="13320"/>
              </p14:xfrm>
            </p:contentPart>
          </mc:Choice>
          <mc:Fallback>
            <p:pic>
              <p:nvPicPr>
                <p:cNvPr id="2140" name="Ink 2139">
                  <a:extLst>
                    <a:ext uri="{FF2B5EF4-FFF2-40B4-BE49-F238E27FC236}">
                      <a16:creationId xmlns:a16="http://schemas.microsoft.com/office/drawing/2014/main" id="{B94A561E-269E-4671-8567-C224E53629A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881604" y="5203898"/>
                  <a:ext cx="26820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3" name="Group 2142">
            <a:extLst>
              <a:ext uri="{FF2B5EF4-FFF2-40B4-BE49-F238E27FC236}">
                <a16:creationId xmlns:a16="http://schemas.microsoft.com/office/drawing/2014/main" id="{7F30F9E1-7E4A-42BD-812C-0B3799B46709}"/>
              </a:ext>
            </a:extLst>
          </p:cNvPr>
          <p:cNvGrpSpPr/>
          <p:nvPr/>
        </p:nvGrpSpPr>
        <p:grpSpPr>
          <a:xfrm>
            <a:off x="3372644" y="5213618"/>
            <a:ext cx="609480" cy="14760"/>
            <a:chOff x="3372644" y="5213618"/>
            <a:chExt cx="609480" cy="1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141" name="Ink 2140">
                  <a:extLst>
                    <a:ext uri="{FF2B5EF4-FFF2-40B4-BE49-F238E27FC236}">
                      <a16:creationId xmlns:a16="http://schemas.microsoft.com/office/drawing/2014/main" id="{51E40882-D70D-44AB-B8F7-220B262418F4}"/>
                    </a:ext>
                  </a:extLst>
                </p14:cNvPr>
                <p14:cNvContentPartPr/>
                <p14:nvPr/>
              </p14:nvContentPartPr>
              <p14:xfrm>
                <a:off x="3372644" y="5214338"/>
                <a:ext cx="248040" cy="14040"/>
              </p14:xfrm>
            </p:contentPart>
          </mc:Choice>
          <mc:Fallback>
            <p:pic>
              <p:nvPicPr>
                <p:cNvPr id="2141" name="Ink 2140">
                  <a:extLst>
                    <a:ext uri="{FF2B5EF4-FFF2-40B4-BE49-F238E27FC236}">
                      <a16:creationId xmlns:a16="http://schemas.microsoft.com/office/drawing/2014/main" id="{51E40882-D70D-44AB-B8F7-220B262418F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364004" y="5205338"/>
                  <a:ext cx="2656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142" name="Ink 2141">
                  <a:extLst>
                    <a:ext uri="{FF2B5EF4-FFF2-40B4-BE49-F238E27FC236}">
                      <a16:creationId xmlns:a16="http://schemas.microsoft.com/office/drawing/2014/main" id="{7B3A4CCC-2722-4A82-A536-35A12A13E988}"/>
                    </a:ext>
                  </a:extLst>
                </p14:cNvPr>
                <p14:cNvContentPartPr/>
                <p14:nvPr/>
              </p14:nvContentPartPr>
              <p14:xfrm>
                <a:off x="3724004" y="5213618"/>
                <a:ext cx="258120" cy="8280"/>
              </p14:xfrm>
            </p:contentPart>
          </mc:Choice>
          <mc:Fallback>
            <p:pic>
              <p:nvPicPr>
                <p:cNvPr id="2142" name="Ink 2141">
                  <a:extLst>
                    <a:ext uri="{FF2B5EF4-FFF2-40B4-BE49-F238E27FC236}">
                      <a16:creationId xmlns:a16="http://schemas.microsoft.com/office/drawing/2014/main" id="{7B3A4CCC-2722-4A82-A536-35A12A13E98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715004" y="5204618"/>
                  <a:ext cx="275760" cy="2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4839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3BEE697-B6C3-48FA-9147-1E4B78D6CC52}"/>
              </a:ext>
            </a:extLst>
          </p:cNvPr>
          <p:cNvGrpSpPr/>
          <p:nvPr/>
        </p:nvGrpSpPr>
        <p:grpSpPr>
          <a:xfrm>
            <a:off x="2149705" y="803632"/>
            <a:ext cx="7509683" cy="5464164"/>
            <a:chOff x="3762375" y="994825"/>
            <a:chExt cx="4667250" cy="310092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76077415-9290-47C8-919A-4FD172661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375" y="994825"/>
              <a:ext cx="4667250" cy="133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7D48A5EC-4414-4EDF-BC99-861BF7D1C9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375" y="2762250"/>
              <a:ext cx="4667250" cy="133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1A8221-5E21-4B24-AEFA-5EB3243F61A4}"/>
              </a:ext>
            </a:extLst>
          </p:cNvPr>
          <p:cNvGrpSpPr/>
          <p:nvPr/>
        </p:nvGrpSpPr>
        <p:grpSpPr>
          <a:xfrm>
            <a:off x="330644" y="3955778"/>
            <a:ext cx="462240" cy="345600"/>
            <a:chOff x="330644" y="3955778"/>
            <a:chExt cx="46224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6D6E703-94FA-4BCE-9AD5-03E7BB8C8E29}"/>
                    </a:ext>
                  </a:extLst>
                </p14:cNvPr>
                <p14:cNvContentPartPr/>
                <p14:nvPr/>
              </p14:nvContentPartPr>
              <p14:xfrm>
                <a:off x="330644" y="4077098"/>
                <a:ext cx="127080" cy="224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6D6E703-94FA-4BCE-9AD5-03E7BB8C8E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1644" y="4068098"/>
                  <a:ext cx="1447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C5C49C9-EB86-4BAF-B6E6-70EF08E39182}"/>
                    </a:ext>
                  </a:extLst>
                </p14:cNvPr>
                <p14:cNvContentPartPr/>
                <p14:nvPr/>
              </p14:nvContentPartPr>
              <p14:xfrm>
                <a:off x="527924" y="3955778"/>
                <a:ext cx="46080" cy="192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C5C49C9-EB86-4BAF-B6E6-70EF08E391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9284" y="3947138"/>
                  <a:ext cx="637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E4D5166-E4B0-4942-B134-8C044CDF256C}"/>
                    </a:ext>
                  </a:extLst>
                </p14:cNvPr>
                <p14:cNvContentPartPr/>
                <p14:nvPr/>
              </p14:nvContentPartPr>
              <p14:xfrm>
                <a:off x="642404" y="4105898"/>
                <a:ext cx="8280" cy="153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E4D5166-E4B0-4942-B134-8C044CDF25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3764" y="4097258"/>
                  <a:ext cx="259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4865462-473E-4822-9A3C-AE195D004BD9}"/>
                    </a:ext>
                  </a:extLst>
                </p14:cNvPr>
                <p14:cNvContentPartPr/>
                <p14:nvPr/>
              </p14:nvContentPartPr>
              <p14:xfrm>
                <a:off x="612164" y="4081418"/>
                <a:ext cx="90360" cy="81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4865462-473E-4822-9A3C-AE195D004B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3524" y="4072778"/>
                  <a:ext cx="108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32C5B0B-72E7-40D6-9CAA-C06D1CF98DE3}"/>
                    </a:ext>
                  </a:extLst>
                </p14:cNvPr>
                <p14:cNvContentPartPr/>
                <p14:nvPr/>
              </p14:nvContentPartPr>
              <p14:xfrm>
                <a:off x="710084" y="4084658"/>
                <a:ext cx="82800" cy="67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32C5B0B-72E7-40D6-9CAA-C06D1CF98D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1084" y="4075658"/>
                  <a:ext cx="10044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8CF427C-498B-44CA-B1AD-62B18F992F99}"/>
              </a:ext>
            </a:extLst>
          </p:cNvPr>
          <p:cNvGrpSpPr/>
          <p:nvPr/>
        </p:nvGrpSpPr>
        <p:grpSpPr>
          <a:xfrm>
            <a:off x="936884" y="3942458"/>
            <a:ext cx="860040" cy="425160"/>
            <a:chOff x="936884" y="3942458"/>
            <a:chExt cx="860040" cy="4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AAFFF3D-2491-49FB-B760-BBE276081282}"/>
                    </a:ext>
                  </a:extLst>
                </p14:cNvPr>
                <p14:cNvContentPartPr/>
                <p14:nvPr/>
              </p14:nvContentPartPr>
              <p14:xfrm>
                <a:off x="969644" y="3942458"/>
                <a:ext cx="40680" cy="371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AAFFF3D-2491-49FB-B760-BBE2760812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1004" y="3933458"/>
                  <a:ext cx="583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5A9159-C992-46E5-BEAF-94773EDF5D48}"/>
                    </a:ext>
                  </a:extLst>
                </p14:cNvPr>
                <p14:cNvContentPartPr/>
                <p14:nvPr/>
              </p14:nvContentPartPr>
              <p14:xfrm>
                <a:off x="936884" y="4132898"/>
                <a:ext cx="145080" cy="81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5A9159-C992-46E5-BEAF-94773EDF5D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7884" y="4123898"/>
                  <a:ext cx="162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DBF059-56F1-478C-A5B7-6880C63E2448}"/>
                    </a:ext>
                  </a:extLst>
                </p14:cNvPr>
                <p14:cNvContentPartPr/>
                <p14:nvPr/>
              </p14:nvContentPartPr>
              <p14:xfrm>
                <a:off x="1069724" y="4077818"/>
                <a:ext cx="5760" cy="18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DBF059-56F1-478C-A5B7-6880C63E244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61084" y="4068818"/>
                  <a:ext cx="23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D54FD96-E36A-435A-9E15-DA35FAEADD28}"/>
                    </a:ext>
                  </a:extLst>
                </p14:cNvPr>
                <p14:cNvContentPartPr/>
                <p14:nvPr/>
              </p14:nvContentPartPr>
              <p14:xfrm>
                <a:off x="1113644" y="3993578"/>
                <a:ext cx="15120" cy="154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D54FD96-E36A-435A-9E15-DA35FAEADD2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05004" y="3984938"/>
                  <a:ext cx="327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31599FA-D4EE-4B49-91B0-AEC777B71F81}"/>
                    </a:ext>
                  </a:extLst>
                </p14:cNvPr>
                <p14:cNvContentPartPr/>
                <p14:nvPr/>
              </p14:nvContentPartPr>
              <p14:xfrm>
                <a:off x="1185284" y="4006178"/>
                <a:ext cx="55440" cy="143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31599FA-D4EE-4B49-91B0-AEC777B71F8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76284" y="3997178"/>
                  <a:ext cx="730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C19BA62-115C-4EEE-9FE5-D806033E1970}"/>
                    </a:ext>
                  </a:extLst>
                </p14:cNvPr>
                <p14:cNvContentPartPr/>
                <p14:nvPr/>
              </p14:nvContentPartPr>
              <p14:xfrm>
                <a:off x="1274204" y="4090778"/>
                <a:ext cx="43200" cy="43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C19BA62-115C-4EEE-9FE5-D806033E197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65204" y="4081778"/>
                  <a:ext cx="608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3A02A14-E76E-4BCA-B7E8-D33985459565}"/>
                    </a:ext>
                  </a:extLst>
                </p14:cNvPr>
                <p14:cNvContentPartPr/>
                <p14:nvPr/>
              </p14:nvContentPartPr>
              <p14:xfrm>
                <a:off x="1348004" y="4099778"/>
                <a:ext cx="82080" cy="56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3A02A14-E76E-4BCA-B7E8-D339854595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39364" y="4090778"/>
                  <a:ext cx="997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549ECB1-2ADE-486D-A319-BE799B9AA5EA}"/>
                    </a:ext>
                  </a:extLst>
                </p14:cNvPr>
                <p14:cNvContentPartPr/>
                <p14:nvPr/>
              </p14:nvContentPartPr>
              <p14:xfrm>
                <a:off x="1464644" y="4108778"/>
                <a:ext cx="53640" cy="50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549ECB1-2ADE-486D-A319-BE799B9AA5E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56004" y="4100138"/>
                  <a:ext cx="71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0CA01B3-A238-4E62-9D16-ADABF8BEF782}"/>
                    </a:ext>
                  </a:extLst>
                </p14:cNvPr>
                <p14:cNvContentPartPr/>
                <p14:nvPr/>
              </p14:nvContentPartPr>
              <p14:xfrm>
                <a:off x="1490564" y="4067378"/>
                <a:ext cx="81000" cy="300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0CA01B3-A238-4E62-9D16-ADABF8BEF78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81564" y="4058738"/>
                  <a:ext cx="986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AD47E8-C2B3-4269-A28A-6C7B748D17B3}"/>
                    </a:ext>
                  </a:extLst>
                </p14:cNvPr>
                <p14:cNvContentPartPr/>
                <p14:nvPr/>
              </p14:nvContentPartPr>
              <p14:xfrm>
                <a:off x="1578404" y="4089338"/>
                <a:ext cx="23400" cy="83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AD47E8-C2B3-4269-A28A-6C7B748D17B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69764" y="4080338"/>
                  <a:ext cx="410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768A5B5-03A0-4C21-941C-E9928A6D726B}"/>
                    </a:ext>
                  </a:extLst>
                </p14:cNvPr>
                <p14:cNvContentPartPr/>
                <p14:nvPr/>
              </p14:nvContentPartPr>
              <p14:xfrm>
                <a:off x="1644644" y="3989258"/>
                <a:ext cx="50760" cy="214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768A5B5-03A0-4C21-941C-E9928A6D726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35644" y="3980258"/>
                  <a:ext cx="684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D05A37F-0826-445D-BBDA-854854D6A47B}"/>
                    </a:ext>
                  </a:extLst>
                </p14:cNvPr>
                <p14:cNvContentPartPr/>
                <p14:nvPr/>
              </p14:nvContentPartPr>
              <p14:xfrm>
                <a:off x="1775684" y="4020938"/>
                <a:ext cx="6840" cy="11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D05A37F-0826-445D-BBDA-854854D6A47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67044" y="4012298"/>
                  <a:ext cx="24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9D06039-A331-4ECC-A746-201841DDC612}"/>
                    </a:ext>
                  </a:extLst>
                </p14:cNvPr>
                <p14:cNvContentPartPr/>
                <p14:nvPr/>
              </p14:nvContentPartPr>
              <p14:xfrm>
                <a:off x="1782884" y="4094378"/>
                <a:ext cx="14040" cy="40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9D06039-A331-4ECC-A746-201841DDC61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74244" y="4085378"/>
                  <a:ext cx="3168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8" name="Group 2067">
            <a:extLst>
              <a:ext uri="{FF2B5EF4-FFF2-40B4-BE49-F238E27FC236}">
                <a16:creationId xmlns:a16="http://schemas.microsoft.com/office/drawing/2014/main" id="{734B3A33-4419-4019-9091-0AB433B83E8F}"/>
              </a:ext>
            </a:extLst>
          </p:cNvPr>
          <p:cNvGrpSpPr/>
          <p:nvPr/>
        </p:nvGrpSpPr>
        <p:grpSpPr>
          <a:xfrm>
            <a:off x="206084" y="479978"/>
            <a:ext cx="156960" cy="153360"/>
            <a:chOff x="206084" y="479978"/>
            <a:chExt cx="156960" cy="15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F0A1E5-ADC7-4B94-A103-C8DA6AC852B2}"/>
                    </a:ext>
                  </a:extLst>
                </p14:cNvPr>
                <p14:cNvContentPartPr/>
                <p14:nvPr/>
              </p14:nvContentPartPr>
              <p14:xfrm>
                <a:off x="206084" y="479978"/>
                <a:ext cx="144000" cy="138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F0A1E5-ADC7-4B94-A103-C8DA6AC852B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7444" y="470978"/>
                  <a:ext cx="161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EACF32D-327A-45A9-A848-984880A9A3FE}"/>
                    </a:ext>
                  </a:extLst>
                </p14:cNvPr>
                <p14:cNvContentPartPr/>
                <p14:nvPr/>
              </p14:nvContentPartPr>
              <p14:xfrm>
                <a:off x="219044" y="494738"/>
                <a:ext cx="144000" cy="138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EACF32D-327A-45A9-A848-984880A9A3F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0044" y="486098"/>
                  <a:ext cx="16164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8586BDD0-DC2E-4203-ACA9-7D1026701B0F}"/>
              </a:ext>
            </a:extLst>
          </p:cNvPr>
          <p:cNvGrpSpPr/>
          <p:nvPr/>
        </p:nvGrpSpPr>
        <p:grpSpPr>
          <a:xfrm>
            <a:off x="481124" y="352898"/>
            <a:ext cx="665280" cy="372600"/>
            <a:chOff x="481124" y="352898"/>
            <a:chExt cx="665280" cy="37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30795FF-BF36-4B94-94AD-2176D598105B}"/>
                    </a:ext>
                  </a:extLst>
                </p14:cNvPr>
                <p14:cNvContentPartPr/>
                <p14:nvPr/>
              </p14:nvContentPartPr>
              <p14:xfrm>
                <a:off x="481124" y="390338"/>
                <a:ext cx="84240" cy="221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30795FF-BF36-4B94-94AD-2176D598105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2484" y="381338"/>
                  <a:ext cx="1018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5E01FA-4E9E-4F71-BA05-1E3908498843}"/>
                    </a:ext>
                  </a:extLst>
                </p14:cNvPr>
                <p14:cNvContentPartPr/>
                <p14:nvPr/>
              </p14:nvContentPartPr>
              <p14:xfrm>
                <a:off x="675524" y="514538"/>
                <a:ext cx="42480" cy="210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5E01FA-4E9E-4F71-BA05-1E390849884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6524" y="505538"/>
                  <a:ext cx="601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CFD94B3-C948-40EF-A40B-607430D37450}"/>
                    </a:ext>
                  </a:extLst>
                </p14:cNvPr>
                <p14:cNvContentPartPr/>
                <p14:nvPr/>
              </p14:nvContentPartPr>
              <p14:xfrm>
                <a:off x="645284" y="474578"/>
                <a:ext cx="127800" cy="109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FD94B3-C948-40EF-A40B-607430D3745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6284" y="465578"/>
                  <a:ext cx="1454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AB065D0-7074-4875-99B1-67DBF2CEF03D}"/>
                    </a:ext>
                  </a:extLst>
                </p14:cNvPr>
                <p14:cNvContentPartPr/>
                <p14:nvPr/>
              </p14:nvContentPartPr>
              <p14:xfrm>
                <a:off x="814844" y="486818"/>
                <a:ext cx="11520" cy="69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AB065D0-7074-4875-99B1-67DBF2CEF03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6204" y="478178"/>
                  <a:ext cx="291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048" name="Ink 2047">
                  <a:extLst>
                    <a:ext uri="{FF2B5EF4-FFF2-40B4-BE49-F238E27FC236}">
                      <a16:creationId xmlns:a16="http://schemas.microsoft.com/office/drawing/2014/main" id="{9BBA1AF0-718A-402B-8E8F-5EAB2D022319}"/>
                    </a:ext>
                  </a:extLst>
                </p14:cNvPr>
                <p14:cNvContentPartPr/>
                <p14:nvPr/>
              </p14:nvContentPartPr>
              <p14:xfrm>
                <a:off x="821324" y="476018"/>
                <a:ext cx="93960" cy="98640"/>
              </p14:xfrm>
            </p:contentPart>
          </mc:Choice>
          <mc:Fallback>
            <p:pic>
              <p:nvPicPr>
                <p:cNvPr id="2048" name="Ink 2047">
                  <a:extLst>
                    <a:ext uri="{FF2B5EF4-FFF2-40B4-BE49-F238E27FC236}">
                      <a16:creationId xmlns:a16="http://schemas.microsoft.com/office/drawing/2014/main" id="{9BBA1AF0-718A-402B-8E8F-5EAB2D02231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2324" y="467018"/>
                  <a:ext cx="1116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049" name="Ink 2048">
                  <a:extLst>
                    <a:ext uri="{FF2B5EF4-FFF2-40B4-BE49-F238E27FC236}">
                      <a16:creationId xmlns:a16="http://schemas.microsoft.com/office/drawing/2014/main" id="{0D6B830D-A9AA-4400-B2CB-726FD5DFEDFC}"/>
                    </a:ext>
                  </a:extLst>
                </p14:cNvPr>
                <p14:cNvContentPartPr/>
                <p14:nvPr/>
              </p14:nvContentPartPr>
              <p14:xfrm>
                <a:off x="966764" y="450818"/>
                <a:ext cx="83880" cy="91440"/>
              </p14:xfrm>
            </p:contentPart>
          </mc:Choice>
          <mc:Fallback>
            <p:pic>
              <p:nvPicPr>
                <p:cNvPr id="2049" name="Ink 2048">
                  <a:extLst>
                    <a:ext uri="{FF2B5EF4-FFF2-40B4-BE49-F238E27FC236}">
                      <a16:creationId xmlns:a16="http://schemas.microsoft.com/office/drawing/2014/main" id="{0D6B830D-A9AA-4400-B2CB-726FD5DFEDF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8124" y="442178"/>
                  <a:ext cx="1015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051" name="Ink 2050">
                  <a:extLst>
                    <a:ext uri="{FF2B5EF4-FFF2-40B4-BE49-F238E27FC236}">
                      <a16:creationId xmlns:a16="http://schemas.microsoft.com/office/drawing/2014/main" id="{753E71E9-F8BE-4EBE-A787-631B2EE43B19}"/>
                    </a:ext>
                  </a:extLst>
                </p14:cNvPr>
                <p14:cNvContentPartPr/>
                <p14:nvPr/>
              </p14:nvContentPartPr>
              <p14:xfrm>
                <a:off x="1072964" y="467378"/>
                <a:ext cx="65880" cy="65880"/>
              </p14:xfrm>
            </p:contentPart>
          </mc:Choice>
          <mc:Fallback>
            <p:pic>
              <p:nvPicPr>
                <p:cNvPr id="2051" name="Ink 2050">
                  <a:extLst>
                    <a:ext uri="{FF2B5EF4-FFF2-40B4-BE49-F238E27FC236}">
                      <a16:creationId xmlns:a16="http://schemas.microsoft.com/office/drawing/2014/main" id="{753E71E9-F8BE-4EBE-A787-631B2EE43B1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3964" y="458738"/>
                  <a:ext cx="83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053" name="Ink 2052">
                  <a:extLst>
                    <a:ext uri="{FF2B5EF4-FFF2-40B4-BE49-F238E27FC236}">
                      <a16:creationId xmlns:a16="http://schemas.microsoft.com/office/drawing/2014/main" id="{AD2FB6A5-1A00-4ED9-BF88-7693C0914FE3}"/>
                    </a:ext>
                  </a:extLst>
                </p14:cNvPr>
                <p14:cNvContentPartPr/>
                <p14:nvPr/>
              </p14:nvContentPartPr>
              <p14:xfrm>
                <a:off x="1119044" y="352898"/>
                <a:ext cx="27360" cy="206280"/>
              </p14:xfrm>
            </p:contentPart>
          </mc:Choice>
          <mc:Fallback>
            <p:pic>
              <p:nvPicPr>
                <p:cNvPr id="2053" name="Ink 2052">
                  <a:extLst>
                    <a:ext uri="{FF2B5EF4-FFF2-40B4-BE49-F238E27FC236}">
                      <a16:creationId xmlns:a16="http://schemas.microsoft.com/office/drawing/2014/main" id="{AD2FB6A5-1A00-4ED9-BF88-7693C0914FE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10404" y="343898"/>
                  <a:ext cx="4500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CF04E414-345D-45B8-9B8D-0279F8B209E4}"/>
              </a:ext>
            </a:extLst>
          </p:cNvPr>
          <p:cNvGrpSpPr/>
          <p:nvPr/>
        </p:nvGrpSpPr>
        <p:grpSpPr>
          <a:xfrm>
            <a:off x="1341884" y="304298"/>
            <a:ext cx="884160" cy="410400"/>
            <a:chOff x="1341884" y="304298"/>
            <a:chExt cx="884160" cy="41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054" name="Ink 2053">
                  <a:extLst>
                    <a:ext uri="{FF2B5EF4-FFF2-40B4-BE49-F238E27FC236}">
                      <a16:creationId xmlns:a16="http://schemas.microsoft.com/office/drawing/2014/main" id="{D5830C11-C8BB-47EF-9099-191CFFB31D77}"/>
                    </a:ext>
                  </a:extLst>
                </p14:cNvPr>
                <p14:cNvContentPartPr/>
                <p14:nvPr/>
              </p14:nvContentPartPr>
              <p14:xfrm>
                <a:off x="1372484" y="319058"/>
                <a:ext cx="46080" cy="344160"/>
              </p14:xfrm>
            </p:contentPart>
          </mc:Choice>
          <mc:Fallback>
            <p:pic>
              <p:nvPicPr>
                <p:cNvPr id="2054" name="Ink 2053">
                  <a:extLst>
                    <a:ext uri="{FF2B5EF4-FFF2-40B4-BE49-F238E27FC236}">
                      <a16:creationId xmlns:a16="http://schemas.microsoft.com/office/drawing/2014/main" id="{D5830C11-C8BB-47EF-9099-191CFFB31D7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63844" y="310058"/>
                  <a:ext cx="637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055" name="Ink 2054">
                  <a:extLst>
                    <a:ext uri="{FF2B5EF4-FFF2-40B4-BE49-F238E27FC236}">
                      <a16:creationId xmlns:a16="http://schemas.microsoft.com/office/drawing/2014/main" id="{2C31B8E3-B109-4D54-8ADA-0E7518F6B73E}"/>
                    </a:ext>
                  </a:extLst>
                </p14:cNvPr>
                <p14:cNvContentPartPr/>
                <p14:nvPr/>
              </p14:nvContentPartPr>
              <p14:xfrm>
                <a:off x="1341884" y="569618"/>
                <a:ext cx="83880" cy="23400"/>
              </p14:xfrm>
            </p:contentPart>
          </mc:Choice>
          <mc:Fallback>
            <p:pic>
              <p:nvPicPr>
                <p:cNvPr id="2055" name="Ink 2054">
                  <a:extLst>
                    <a:ext uri="{FF2B5EF4-FFF2-40B4-BE49-F238E27FC236}">
                      <a16:creationId xmlns:a16="http://schemas.microsoft.com/office/drawing/2014/main" id="{2C31B8E3-B109-4D54-8ADA-0E7518F6B73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33244" y="560618"/>
                  <a:ext cx="1015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056" name="Ink 2055">
                  <a:extLst>
                    <a:ext uri="{FF2B5EF4-FFF2-40B4-BE49-F238E27FC236}">
                      <a16:creationId xmlns:a16="http://schemas.microsoft.com/office/drawing/2014/main" id="{BE6C2C0B-2430-4EC4-B638-CA71C8B3F7C2}"/>
                    </a:ext>
                  </a:extLst>
                </p14:cNvPr>
                <p14:cNvContentPartPr/>
                <p14:nvPr/>
              </p14:nvContentPartPr>
              <p14:xfrm>
                <a:off x="1485884" y="492578"/>
                <a:ext cx="30600" cy="63360"/>
              </p14:xfrm>
            </p:contentPart>
          </mc:Choice>
          <mc:Fallback>
            <p:pic>
              <p:nvPicPr>
                <p:cNvPr id="2056" name="Ink 2055">
                  <a:extLst>
                    <a:ext uri="{FF2B5EF4-FFF2-40B4-BE49-F238E27FC236}">
                      <a16:creationId xmlns:a16="http://schemas.microsoft.com/office/drawing/2014/main" id="{BE6C2C0B-2430-4EC4-B638-CA71C8B3F7C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77244" y="483938"/>
                  <a:ext cx="48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057" name="Ink 2056">
                  <a:extLst>
                    <a:ext uri="{FF2B5EF4-FFF2-40B4-BE49-F238E27FC236}">
                      <a16:creationId xmlns:a16="http://schemas.microsoft.com/office/drawing/2014/main" id="{9352484A-7343-4F95-A133-D7FDA8279A04}"/>
                    </a:ext>
                  </a:extLst>
                </p14:cNvPr>
                <p14:cNvContentPartPr/>
                <p14:nvPr/>
              </p14:nvContentPartPr>
              <p14:xfrm>
                <a:off x="1555724" y="352178"/>
                <a:ext cx="37080" cy="194040"/>
              </p14:xfrm>
            </p:contentPart>
          </mc:Choice>
          <mc:Fallback>
            <p:pic>
              <p:nvPicPr>
                <p:cNvPr id="2057" name="Ink 2056">
                  <a:extLst>
                    <a:ext uri="{FF2B5EF4-FFF2-40B4-BE49-F238E27FC236}">
                      <a16:creationId xmlns:a16="http://schemas.microsoft.com/office/drawing/2014/main" id="{9352484A-7343-4F95-A133-D7FDA8279A0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46724" y="343178"/>
                  <a:ext cx="547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058" name="Ink 2057">
                  <a:extLst>
                    <a:ext uri="{FF2B5EF4-FFF2-40B4-BE49-F238E27FC236}">
                      <a16:creationId xmlns:a16="http://schemas.microsoft.com/office/drawing/2014/main" id="{FB3B071B-DB4C-410B-9433-FC847AC35633}"/>
                    </a:ext>
                  </a:extLst>
                </p14:cNvPr>
                <p14:cNvContentPartPr/>
                <p14:nvPr/>
              </p14:nvContentPartPr>
              <p14:xfrm>
                <a:off x="1654724" y="353618"/>
                <a:ext cx="47160" cy="163800"/>
              </p14:xfrm>
            </p:contentPart>
          </mc:Choice>
          <mc:Fallback>
            <p:pic>
              <p:nvPicPr>
                <p:cNvPr id="2058" name="Ink 2057">
                  <a:extLst>
                    <a:ext uri="{FF2B5EF4-FFF2-40B4-BE49-F238E27FC236}">
                      <a16:creationId xmlns:a16="http://schemas.microsoft.com/office/drawing/2014/main" id="{FB3B071B-DB4C-410B-9433-FC847AC3563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45724" y="344618"/>
                  <a:ext cx="648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059" name="Ink 2058">
                  <a:extLst>
                    <a:ext uri="{FF2B5EF4-FFF2-40B4-BE49-F238E27FC236}">
                      <a16:creationId xmlns:a16="http://schemas.microsoft.com/office/drawing/2014/main" id="{B5AD3FF6-8A5C-44FD-8DDC-197C21E9FD84}"/>
                    </a:ext>
                  </a:extLst>
                </p14:cNvPr>
                <p14:cNvContentPartPr/>
                <p14:nvPr/>
              </p14:nvContentPartPr>
              <p14:xfrm>
                <a:off x="1659404" y="451178"/>
                <a:ext cx="126720" cy="59040"/>
              </p14:xfrm>
            </p:contentPart>
          </mc:Choice>
          <mc:Fallback>
            <p:pic>
              <p:nvPicPr>
                <p:cNvPr id="2059" name="Ink 2058">
                  <a:extLst>
                    <a:ext uri="{FF2B5EF4-FFF2-40B4-BE49-F238E27FC236}">
                      <a16:creationId xmlns:a16="http://schemas.microsoft.com/office/drawing/2014/main" id="{B5AD3FF6-8A5C-44FD-8DDC-197C21E9FD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50404" y="442538"/>
                  <a:ext cx="1443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060" name="Ink 2059">
                  <a:extLst>
                    <a:ext uri="{FF2B5EF4-FFF2-40B4-BE49-F238E27FC236}">
                      <a16:creationId xmlns:a16="http://schemas.microsoft.com/office/drawing/2014/main" id="{ED41A86B-C589-45CA-8E11-52381E0DA4C2}"/>
                    </a:ext>
                  </a:extLst>
                </p14:cNvPr>
                <p14:cNvContentPartPr/>
                <p14:nvPr/>
              </p14:nvContentPartPr>
              <p14:xfrm>
                <a:off x="1828244" y="473858"/>
                <a:ext cx="84600" cy="75960"/>
              </p14:xfrm>
            </p:contentPart>
          </mc:Choice>
          <mc:Fallback>
            <p:pic>
              <p:nvPicPr>
                <p:cNvPr id="2060" name="Ink 2059">
                  <a:extLst>
                    <a:ext uri="{FF2B5EF4-FFF2-40B4-BE49-F238E27FC236}">
                      <a16:creationId xmlns:a16="http://schemas.microsoft.com/office/drawing/2014/main" id="{ED41A86B-C589-45CA-8E11-52381E0DA4C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819244" y="465218"/>
                  <a:ext cx="1022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061" name="Ink 2060">
                  <a:extLst>
                    <a:ext uri="{FF2B5EF4-FFF2-40B4-BE49-F238E27FC236}">
                      <a16:creationId xmlns:a16="http://schemas.microsoft.com/office/drawing/2014/main" id="{2BDC4227-A04D-4A6A-801A-76F52E92741E}"/>
                    </a:ext>
                  </a:extLst>
                </p14:cNvPr>
                <p14:cNvContentPartPr/>
                <p14:nvPr/>
              </p14:nvContentPartPr>
              <p14:xfrm>
                <a:off x="1942004" y="469538"/>
                <a:ext cx="58680" cy="68760"/>
              </p14:xfrm>
            </p:contentPart>
          </mc:Choice>
          <mc:Fallback>
            <p:pic>
              <p:nvPicPr>
                <p:cNvPr id="2061" name="Ink 2060">
                  <a:extLst>
                    <a:ext uri="{FF2B5EF4-FFF2-40B4-BE49-F238E27FC236}">
                      <a16:creationId xmlns:a16="http://schemas.microsoft.com/office/drawing/2014/main" id="{2BDC4227-A04D-4A6A-801A-76F52E92741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33364" y="460538"/>
                  <a:ext cx="763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062" name="Ink 2061">
                  <a:extLst>
                    <a:ext uri="{FF2B5EF4-FFF2-40B4-BE49-F238E27FC236}">
                      <a16:creationId xmlns:a16="http://schemas.microsoft.com/office/drawing/2014/main" id="{AB9F2418-21A7-48FF-A4DF-B3B5276EBBCE}"/>
                    </a:ext>
                  </a:extLst>
                </p14:cNvPr>
                <p14:cNvContentPartPr/>
                <p14:nvPr/>
              </p14:nvContentPartPr>
              <p14:xfrm>
                <a:off x="1970084" y="468098"/>
                <a:ext cx="69120" cy="246600"/>
              </p14:xfrm>
            </p:contentPart>
          </mc:Choice>
          <mc:Fallback>
            <p:pic>
              <p:nvPicPr>
                <p:cNvPr id="2062" name="Ink 2061">
                  <a:extLst>
                    <a:ext uri="{FF2B5EF4-FFF2-40B4-BE49-F238E27FC236}">
                      <a16:creationId xmlns:a16="http://schemas.microsoft.com/office/drawing/2014/main" id="{AB9F2418-21A7-48FF-A4DF-B3B5276EBB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61444" y="459098"/>
                  <a:ext cx="867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063" name="Ink 2062">
                  <a:extLst>
                    <a:ext uri="{FF2B5EF4-FFF2-40B4-BE49-F238E27FC236}">
                      <a16:creationId xmlns:a16="http://schemas.microsoft.com/office/drawing/2014/main" id="{8FA9FAFD-D6D0-421A-B7BD-EC447A667C75}"/>
                    </a:ext>
                  </a:extLst>
                </p14:cNvPr>
                <p14:cNvContentPartPr/>
                <p14:nvPr/>
              </p14:nvContentPartPr>
              <p14:xfrm>
                <a:off x="2014004" y="412298"/>
                <a:ext cx="90360" cy="99000"/>
              </p14:xfrm>
            </p:contentPart>
          </mc:Choice>
          <mc:Fallback>
            <p:pic>
              <p:nvPicPr>
                <p:cNvPr id="2063" name="Ink 2062">
                  <a:extLst>
                    <a:ext uri="{FF2B5EF4-FFF2-40B4-BE49-F238E27FC236}">
                      <a16:creationId xmlns:a16="http://schemas.microsoft.com/office/drawing/2014/main" id="{8FA9FAFD-D6D0-421A-B7BD-EC447A667C7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05364" y="403298"/>
                  <a:ext cx="1080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064" name="Ink 2063">
                  <a:extLst>
                    <a:ext uri="{FF2B5EF4-FFF2-40B4-BE49-F238E27FC236}">
                      <a16:creationId xmlns:a16="http://schemas.microsoft.com/office/drawing/2014/main" id="{ED4A1D16-CB53-4FD0-9C8E-F1B94BC03C70}"/>
                    </a:ext>
                  </a:extLst>
                </p14:cNvPr>
                <p14:cNvContentPartPr/>
                <p14:nvPr/>
              </p14:nvContentPartPr>
              <p14:xfrm>
                <a:off x="2112644" y="481058"/>
                <a:ext cx="43920" cy="104040"/>
              </p14:xfrm>
            </p:contentPart>
          </mc:Choice>
          <mc:Fallback>
            <p:pic>
              <p:nvPicPr>
                <p:cNvPr id="2064" name="Ink 2063">
                  <a:extLst>
                    <a:ext uri="{FF2B5EF4-FFF2-40B4-BE49-F238E27FC236}">
                      <a16:creationId xmlns:a16="http://schemas.microsoft.com/office/drawing/2014/main" id="{ED4A1D16-CB53-4FD0-9C8E-F1B94BC03C7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04004" y="472058"/>
                  <a:ext cx="615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065" name="Ink 2064">
                  <a:extLst>
                    <a:ext uri="{FF2B5EF4-FFF2-40B4-BE49-F238E27FC236}">
                      <a16:creationId xmlns:a16="http://schemas.microsoft.com/office/drawing/2014/main" id="{77103E97-80C1-4D4B-82E6-7B5E3BD55571}"/>
                    </a:ext>
                  </a:extLst>
                </p14:cNvPr>
                <p14:cNvContentPartPr/>
                <p14:nvPr/>
              </p14:nvContentPartPr>
              <p14:xfrm>
                <a:off x="2144324" y="304298"/>
                <a:ext cx="81720" cy="258840"/>
              </p14:xfrm>
            </p:contentPart>
          </mc:Choice>
          <mc:Fallback>
            <p:pic>
              <p:nvPicPr>
                <p:cNvPr id="2065" name="Ink 2064">
                  <a:extLst>
                    <a:ext uri="{FF2B5EF4-FFF2-40B4-BE49-F238E27FC236}">
                      <a16:creationId xmlns:a16="http://schemas.microsoft.com/office/drawing/2014/main" id="{77103E97-80C1-4D4B-82E6-7B5E3BD5557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35324" y="295298"/>
                  <a:ext cx="9936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9" name="Group 2088">
            <a:extLst>
              <a:ext uri="{FF2B5EF4-FFF2-40B4-BE49-F238E27FC236}">
                <a16:creationId xmlns:a16="http://schemas.microsoft.com/office/drawing/2014/main" id="{5FAE37E5-8A6C-40A9-95CA-C8F69CA297AA}"/>
              </a:ext>
            </a:extLst>
          </p:cNvPr>
          <p:cNvGrpSpPr/>
          <p:nvPr/>
        </p:nvGrpSpPr>
        <p:grpSpPr>
          <a:xfrm>
            <a:off x="219044" y="904909"/>
            <a:ext cx="595080" cy="344160"/>
            <a:chOff x="219044" y="904909"/>
            <a:chExt cx="595080" cy="34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069" name="Ink 2068">
                  <a:extLst>
                    <a:ext uri="{FF2B5EF4-FFF2-40B4-BE49-F238E27FC236}">
                      <a16:creationId xmlns:a16="http://schemas.microsoft.com/office/drawing/2014/main" id="{B1CE020B-CA1F-416F-ABB2-24C5EAEA108D}"/>
                    </a:ext>
                  </a:extLst>
                </p14:cNvPr>
                <p14:cNvContentPartPr/>
                <p14:nvPr/>
              </p14:nvContentPartPr>
              <p14:xfrm>
                <a:off x="219044" y="1044229"/>
                <a:ext cx="9360" cy="176400"/>
              </p14:xfrm>
            </p:contentPart>
          </mc:Choice>
          <mc:Fallback>
            <p:pic>
              <p:nvPicPr>
                <p:cNvPr id="2069" name="Ink 2068">
                  <a:extLst>
                    <a:ext uri="{FF2B5EF4-FFF2-40B4-BE49-F238E27FC236}">
                      <a16:creationId xmlns:a16="http://schemas.microsoft.com/office/drawing/2014/main" id="{B1CE020B-CA1F-416F-ABB2-24C5EAEA108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0044" y="1035229"/>
                  <a:ext cx="270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070" name="Ink 2069">
                  <a:extLst>
                    <a:ext uri="{FF2B5EF4-FFF2-40B4-BE49-F238E27FC236}">
                      <a16:creationId xmlns:a16="http://schemas.microsoft.com/office/drawing/2014/main" id="{1FC6C8A3-7F7B-40E5-AABF-8EE09E1715EA}"/>
                    </a:ext>
                  </a:extLst>
                </p14:cNvPr>
                <p14:cNvContentPartPr/>
                <p14:nvPr/>
              </p14:nvContentPartPr>
              <p14:xfrm>
                <a:off x="228044" y="1120909"/>
                <a:ext cx="93960" cy="110160"/>
              </p14:xfrm>
            </p:contentPart>
          </mc:Choice>
          <mc:Fallback>
            <p:pic>
              <p:nvPicPr>
                <p:cNvPr id="2070" name="Ink 2069">
                  <a:extLst>
                    <a:ext uri="{FF2B5EF4-FFF2-40B4-BE49-F238E27FC236}">
                      <a16:creationId xmlns:a16="http://schemas.microsoft.com/office/drawing/2014/main" id="{1FC6C8A3-7F7B-40E5-AABF-8EE09E1715E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9404" y="1112269"/>
                  <a:ext cx="111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071" name="Ink 2070">
                  <a:extLst>
                    <a:ext uri="{FF2B5EF4-FFF2-40B4-BE49-F238E27FC236}">
                      <a16:creationId xmlns:a16="http://schemas.microsoft.com/office/drawing/2014/main" id="{A1753C3E-0185-4E4D-9CFD-0CFFE159E00D}"/>
                    </a:ext>
                  </a:extLst>
                </p14:cNvPr>
                <p14:cNvContentPartPr/>
                <p14:nvPr/>
              </p14:nvContentPartPr>
              <p14:xfrm>
                <a:off x="411644" y="1168789"/>
                <a:ext cx="52560" cy="5400"/>
              </p14:xfrm>
            </p:contentPart>
          </mc:Choice>
          <mc:Fallback>
            <p:pic>
              <p:nvPicPr>
                <p:cNvPr id="2071" name="Ink 2070">
                  <a:extLst>
                    <a:ext uri="{FF2B5EF4-FFF2-40B4-BE49-F238E27FC236}">
                      <a16:creationId xmlns:a16="http://schemas.microsoft.com/office/drawing/2014/main" id="{A1753C3E-0185-4E4D-9CFD-0CFFE159E00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2644" y="1159789"/>
                  <a:ext cx="702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072" name="Ink 2071">
                  <a:extLst>
                    <a:ext uri="{FF2B5EF4-FFF2-40B4-BE49-F238E27FC236}">
                      <a16:creationId xmlns:a16="http://schemas.microsoft.com/office/drawing/2014/main" id="{867830E3-42DC-4BE3-B9ED-367E99F3B926}"/>
                    </a:ext>
                  </a:extLst>
                </p14:cNvPr>
                <p14:cNvContentPartPr/>
                <p14:nvPr/>
              </p14:nvContentPartPr>
              <p14:xfrm>
                <a:off x="409844" y="1124149"/>
                <a:ext cx="41400" cy="11520"/>
              </p14:xfrm>
            </p:contentPart>
          </mc:Choice>
          <mc:Fallback>
            <p:pic>
              <p:nvPicPr>
                <p:cNvPr id="2072" name="Ink 2071">
                  <a:extLst>
                    <a:ext uri="{FF2B5EF4-FFF2-40B4-BE49-F238E27FC236}">
                      <a16:creationId xmlns:a16="http://schemas.microsoft.com/office/drawing/2014/main" id="{867830E3-42DC-4BE3-B9ED-367E99F3B92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0844" y="1115509"/>
                  <a:ext cx="59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073" name="Ink 2072">
                  <a:extLst>
                    <a:ext uri="{FF2B5EF4-FFF2-40B4-BE49-F238E27FC236}">
                      <a16:creationId xmlns:a16="http://schemas.microsoft.com/office/drawing/2014/main" id="{D3C8517A-5323-4981-9104-65BC6AC8590D}"/>
                    </a:ext>
                  </a:extLst>
                </p14:cNvPr>
                <p14:cNvContentPartPr/>
                <p14:nvPr/>
              </p14:nvContentPartPr>
              <p14:xfrm>
                <a:off x="556004" y="1004989"/>
                <a:ext cx="55800" cy="226440"/>
              </p14:xfrm>
            </p:contentPart>
          </mc:Choice>
          <mc:Fallback>
            <p:pic>
              <p:nvPicPr>
                <p:cNvPr id="2073" name="Ink 2072">
                  <a:extLst>
                    <a:ext uri="{FF2B5EF4-FFF2-40B4-BE49-F238E27FC236}">
                      <a16:creationId xmlns:a16="http://schemas.microsoft.com/office/drawing/2014/main" id="{D3C8517A-5323-4981-9104-65BC6AC8590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7004" y="996349"/>
                  <a:ext cx="734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074" name="Ink 2073">
                  <a:extLst>
                    <a:ext uri="{FF2B5EF4-FFF2-40B4-BE49-F238E27FC236}">
                      <a16:creationId xmlns:a16="http://schemas.microsoft.com/office/drawing/2014/main" id="{23BB44AB-D2D0-4ED5-91D1-C58D64B3461F}"/>
                    </a:ext>
                  </a:extLst>
                </p14:cNvPr>
                <p14:cNvContentPartPr/>
                <p14:nvPr/>
              </p14:nvContentPartPr>
              <p14:xfrm>
                <a:off x="727724" y="904909"/>
                <a:ext cx="25200" cy="111960"/>
              </p14:xfrm>
            </p:contentPart>
          </mc:Choice>
          <mc:Fallback>
            <p:pic>
              <p:nvPicPr>
                <p:cNvPr id="2074" name="Ink 2073">
                  <a:extLst>
                    <a:ext uri="{FF2B5EF4-FFF2-40B4-BE49-F238E27FC236}">
                      <a16:creationId xmlns:a16="http://schemas.microsoft.com/office/drawing/2014/main" id="{23BB44AB-D2D0-4ED5-91D1-C58D64B3461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9084" y="896269"/>
                  <a:ext cx="428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075" name="Ink 2074">
                  <a:extLst>
                    <a:ext uri="{FF2B5EF4-FFF2-40B4-BE49-F238E27FC236}">
                      <a16:creationId xmlns:a16="http://schemas.microsoft.com/office/drawing/2014/main" id="{CB7C4BD1-F601-4E9C-BB4A-499EEE51F0F4}"/>
                    </a:ext>
                  </a:extLst>
                </p14:cNvPr>
                <p14:cNvContentPartPr/>
                <p14:nvPr/>
              </p14:nvContentPartPr>
              <p14:xfrm>
                <a:off x="729524" y="1065829"/>
                <a:ext cx="45000" cy="14040"/>
              </p14:xfrm>
            </p:contentPart>
          </mc:Choice>
          <mc:Fallback>
            <p:pic>
              <p:nvPicPr>
                <p:cNvPr id="2075" name="Ink 2074">
                  <a:extLst>
                    <a:ext uri="{FF2B5EF4-FFF2-40B4-BE49-F238E27FC236}">
                      <a16:creationId xmlns:a16="http://schemas.microsoft.com/office/drawing/2014/main" id="{CB7C4BD1-F601-4E9C-BB4A-499EEE51F0F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0884" y="1057189"/>
                  <a:ext cx="62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076" name="Ink 2075">
                  <a:extLst>
                    <a:ext uri="{FF2B5EF4-FFF2-40B4-BE49-F238E27FC236}">
                      <a16:creationId xmlns:a16="http://schemas.microsoft.com/office/drawing/2014/main" id="{1E80FB44-FB5B-4BCE-9883-1E15BF2DEC75}"/>
                    </a:ext>
                  </a:extLst>
                </p14:cNvPr>
                <p14:cNvContentPartPr/>
                <p14:nvPr/>
              </p14:nvContentPartPr>
              <p14:xfrm>
                <a:off x="727724" y="1132069"/>
                <a:ext cx="86400" cy="117000"/>
              </p14:xfrm>
            </p:contentPart>
          </mc:Choice>
          <mc:Fallback>
            <p:pic>
              <p:nvPicPr>
                <p:cNvPr id="2076" name="Ink 2075">
                  <a:extLst>
                    <a:ext uri="{FF2B5EF4-FFF2-40B4-BE49-F238E27FC236}">
                      <a16:creationId xmlns:a16="http://schemas.microsoft.com/office/drawing/2014/main" id="{1E80FB44-FB5B-4BCE-9883-1E15BF2DEC7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9084" y="1123069"/>
                  <a:ext cx="10404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7" name="Group 2086">
            <a:extLst>
              <a:ext uri="{FF2B5EF4-FFF2-40B4-BE49-F238E27FC236}">
                <a16:creationId xmlns:a16="http://schemas.microsoft.com/office/drawing/2014/main" id="{60FE5269-319D-4263-8881-2B5BD1A1154F}"/>
              </a:ext>
            </a:extLst>
          </p:cNvPr>
          <p:cNvGrpSpPr/>
          <p:nvPr/>
        </p:nvGrpSpPr>
        <p:grpSpPr>
          <a:xfrm>
            <a:off x="1110044" y="914269"/>
            <a:ext cx="121680" cy="354960"/>
            <a:chOff x="1110044" y="914269"/>
            <a:chExt cx="121680" cy="35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077" name="Ink 2076">
                  <a:extLst>
                    <a:ext uri="{FF2B5EF4-FFF2-40B4-BE49-F238E27FC236}">
                      <a16:creationId xmlns:a16="http://schemas.microsoft.com/office/drawing/2014/main" id="{46A683EB-81BE-4959-AAC0-C9946E2DF1BD}"/>
                    </a:ext>
                  </a:extLst>
                </p14:cNvPr>
                <p14:cNvContentPartPr/>
                <p14:nvPr/>
              </p14:nvContentPartPr>
              <p14:xfrm>
                <a:off x="1110044" y="914269"/>
                <a:ext cx="19440" cy="110520"/>
              </p14:xfrm>
            </p:contentPart>
          </mc:Choice>
          <mc:Fallback>
            <p:pic>
              <p:nvPicPr>
                <p:cNvPr id="2077" name="Ink 2076">
                  <a:extLst>
                    <a:ext uri="{FF2B5EF4-FFF2-40B4-BE49-F238E27FC236}">
                      <a16:creationId xmlns:a16="http://schemas.microsoft.com/office/drawing/2014/main" id="{46A683EB-81BE-4959-AAC0-C9946E2DF1B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01404" y="905629"/>
                  <a:ext cx="370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078" name="Ink 2077">
                  <a:extLst>
                    <a:ext uri="{FF2B5EF4-FFF2-40B4-BE49-F238E27FC236}">
                      <a16:creationId xmlns:a16="http://schemas.microsoft.com/office/drawing/2014/main" id="{74781558-B276-4A23-A9CF-36B7BB4F32CC}"/>
                    </a:ext>
                  </a:extLst>
                </p14:cNvPr>
                <p14:cNvContentPartPr/>
                <p14:nvPr/>
              </p14:nvContentPartPr>
              <p14:xfrm>
                <a:off x="1110044" y="1061509"/>
                <a:ext cx="52560" cy="11880"/>
              </p14:xfrm>
            </p:contentPart>
          </mc:Choice>
          <mc:Fallback>
            <p:pic>
              <p:nvPicPr>
                <p:cNvPr id="2078" name="Ink 2077">
                  <a:extLst>
                    <a:ext uri="{FF2B5EF4-FFF2-40B4-BE49-F238E27FC236}">
                      <a16:creationId xmlns:a16="http://schemas.microsoft.com/office/drawing/2014/main" id="{74781558-B276-4A23-A9CF-36B7BB4F32C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01404" y="1052509"/>
                  <a:ext cx="70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079" name="Ink 2078">
                  <a:extLst>
                    <a:ext uri="{FF2B5EF4-FFF2-40B4-BE49-F238E27FC236}">
                      <a16:creationId xmlns:a16="http://schemas.microsoft.com/office/drawing/2014/main" id="{A78F3C4D-94DA-476E-9409-5D98852F1F2F}"/>
                    </a:ext>
                  </a:extLst>
                </p14:cNvPr>
                <p14:cNvContentPartPr/>
                <p14:nvPr/>
              </p14:nvContentPartPr>
              <p14:xfrm>
                <a:off x="1113644" y="1130269"/>
                <a:ext cx="118080" cy="138960"/>
              </p14:xfrm>
            </p:contentPart>
          </mc:Choice>
          <mc:Fallback>
            <p:pic>
              <p:nvPicPr>
                <p:cNvPr id="2079" name="Ink 2078">
                  <a:extLst>
                    <a:ext uri="{FF2B5EF4-FFF2-40B4-BE49-F238E27FC236}">
                      <a16:creationId xmlns:a16="http://schemas.microsoft.com/office/drawing/2014/main" id="{A78F3C4D-94DA-476E-9409-5D98852F1F2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05004" y="1121629"/>
                  <a:ext cx="13572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080" name="Ink 2079">
                <a:extLst>
                  <a:ext uri="{FF2B5EF4-FFF2-40B4-BE49-F238E27FC236}">
                    <a16:creationId xmlns:a16="http://schemas.microsoft.com/office/drawing/2014/main" id="{D7F46F1D-7CEB-4894-A15E-C5951695219B}"/>
                  </a:ext>
                </a:extLst>
              </p14:cNvPr>
              <p14:cNvContentPartPr/>
              <p14:nvPr/>
            </p14:nvContentPartPr>
            <p14:xfrm>
              <a:off x="968204" y="1243309"/>
              <a:ext cx="18720" cy="91800"/>
            </p14:xfrm>
          </p:contentPart>
        </mc:Choice>
        <mc:Fallback>
          <p:pic>
            <p:nvPicPr>
              <p:cNvPr id="2080" name="Ink 2079">
                <a:extLst>
                  <a:ext uri="{FF2B5EF4-FFF2-40B4-BE49-F238E27FC236}">
                    <a16:creationId xmlns:a16="http://schemas.microsoft.com/office/drawing/2014/main" id="{D7F46F1D-7CEB-4894-A15E-C5951695219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59204" y="1234669"/>
                <a:ext cx="363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081" name="Ink 2080">
                <a:extLst>
                  <a:ext uri="{FF2B5EF4-FFF2-40B4-BE49-F238E27FC236}">
                    <a16:creationId xmlns:a16="http://schemas.microsoft.com/office/drawing/2014/main" id="{AFA3F5F5-B172-4CDF-89A5-94E197C17B9B}"/>
                  </a:ext>
                </a:extLst>
              </p14:cNvPr>
              <p14:cNvContentPartPr/>
              <p14:nvPr/>
            </p14:nvContentPartPr>
            <p14:xfrm>
              <a:off x="1460324" y="1173829"/>
              <a:ext cx="3240" cy="84600"/>
            </p14:xfrm>
          </p:contentPart>
        </mc:Choice>
        <mc:Fallback>
          <p:pic>
            <p:nvPicPr>
              <p:cNvPr id="2081" name="Ink 2080">
                <a:extLst>
                  <a:ext uri="{FF2B5EF4-FFF2-40B4-BE49-F238E27FC236}">
                    <a16:creationId xmlns:a16="http://schemas.microsoft.com/office/drawing/2014/main" id="{AFA3F5F5-B172-4CDF-89A5-94E197C17B9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451684" y="1164829"/>
                <a:ext cx="20880" cy="10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6" name="Group 2085">
            <a:extLst>
              <a:ext uri="{FF2B5EF4-FFF2-40B4-BE49-F238E27FC236}">
                <a16:creationId xmlns:a16="http://schemas.microsoft.com/office/drawing/2014/main" id="{726A2ACE-66DE-46BC-9CEE-831637F20615}"/>
              </a:ext>
            </a:extLst>
          </p:cNvPr>
          <p:cNvGrpSpPr/>
          <p:nvPr/>
        </p:nvGrpSpPr>
        <p:grpSpPr>
          <a:xfrm>
            <a:off x="1629164" y="878629"/>
            <a:ext cx="204120" cy="319320"/>
            <a:chOff x="1629164" y="878629"/>
            <a:chExt cx="204120" cy="31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082" name="Ink 2081">
                  <a:extLst>
                    <a:ext uri="{FF2B5EF4-FFF2-40B4-BE49-F238E27FC236}">
                      <a16:creationId xmlns:a16="http://schemas.microsoft.com/office/drawing/2014/main" id="{980239A9-1230-4D65-8888-E6D7FA657A0B}"/>
                    </a:ext>
                  </a:extLst>
                </p14:cNvPr>
                <p14:cNvContentPartPr/>
                <p14:nvPr/>
              </p14:nvContentPartPr>
              <p14:xfrm>
                <a:off x="1629164" y="878629"/>
                <a:ext cx="18720" cy="121320"/>
              </p14:xfrm>
            </p:contentPart>
          </mc:Choice>
          <mc:Fallback>
            <p:pic>
              <p:nvPicPr>
                <p:cNvPr id="2082" name="Ink 2081">
                  <a:extLst>
                    <a:ext uri="{FF2B5EF4-FFF2-40B4-BE49-F238E27FC236}">
                      <a16:creationId xmlns:a16="http://schemas.microsoft.com/office/drawing/2014/main" id="{980239A9-1230-4D65-8888-E6D7FA657A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620164" y="869989"/>
                  <a:ext cx="36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083" name="Ink 2082">
                  <a:extLst>
                    <a:ext uri="{FF2B5EF4-FFF2-40B4-BE49-F238E27FC236}">
                      <a16:creationId xmlns:a16="http://schemas.microsoft.com/office/drawing/2014/main" id="{94FB5BF8-6B93-48F3-80F5-10CD1C357F56}"/>
                    </a:ext>
                  </a:extLst>
                </p14:cNvPr>
                <p14:cNvContentPartPr/>
                <p14:nvPr/>
              </p14:nvContentPartPr>
              <p14:xfrm>
                <a:off x="1636364" y="1012909"/>
                <a:ext cx="44280" cy="30240"/>
              </p14:xfrm>
            </p:contentPart>
          </mc:Choice>
          <mc:Fallback>
            <p:pic>
              <p:nvPicPr>
                <p:cNvPr id="2083" name="Ink 2082">
                  <a:extLst>
                    <a:ext uri="{FF2B5EF4-FFF2-40B4-BE49-F238E27FC236}">
                      <a16:creationId xmlns:a16="http://schemas.microsoft.com/office/drawing/2014/main" id="{94FB5BF8-6B93-48F3-80F5-10CD1C357F5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27724" y="1003909"/>
                  <a:ext cx="619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084" name="Ink 2083">
                  <a:extLst>
                    <a:ext uri="{FF2B5EF4-FFF2-40B4-BE49-F238E27FC236}">
                      <a16:creationId xmlns:a16="http://schemas.microsoft.com/office/drawing/2014/main" id="{4203901E-518E-452D-8C4F-F4EEF3EDD05A}"/>
                    </a:ext>
                  </a:extLst>
                </p14:cNvPr>
                <p14:cNvContentPartPr/>
                <p14:nvPr/>
              </p14:nvContentPartPr>
              <p14:xfrm>
                <a:off x="1643564" y="1093189"/>
                <a:ext cx="82440" cy="104760"/>
              </p14:xfrm>
            </p:contentPart>
          </mc:Choice>
          <mc:Fallback>
            <p:pic>
              <p:nvPicPr>
                <p:cNvPr id="2084" name="Ink 2083">
                  <a:extLst>
                    <a:ext uri="{FF2B5EF4-FFF2-40B4-BE49-F238E27FC236}">
                      <a16:creationId xmlns:a16="http://schemas.microsoft.com/office/drawing/2014/main" id="{4203901E-518E-452D-8C4F-F4EEF3EDD05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634924" y="1084549"/>
                  <a:ext cx="1000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085" name="Ink 2084">
                  <a:extLst>
                    <a:ext uri="{FF2B5EF4-FFF2-40B4-BE49-F238E27FC236}">
                      <a16:creationId xmlns:a16="http://schemas.microsoft.com/office/drawing/2014/main" id="{9146549F-BE2C-467C-A06C-31C0052F26D6}"/>
                    </a:ext>
                  </a:extLst>
                </p14:cNvPr>
                <p14:cNvContentPartPr/>
                <p14:nvPr/>
              </p14:nvContentPartPr>
              <p14:xfrm>
                <a:off x="1777124" y="904909"/>
                <a:ext cx="56160" cy="274320"/>
              </p14:xfrm>
            </p:contentPart>
          </mc:Choice>
          <mc:Fallback>
            <p:pic>
              <p:nvPicPr>
                <p:cNvPr id="2085" name="Ink 2084">
                  <a:extLst>
                    <a:ext uri="{FF2B5EF4-FFF2-40B4-BE49-F238E27FC236}">
                      <a16:creationId xmlns:a16="http://schemas.microsoft.com/office/drawing/2014/main" id="{9146549F-BE2C-467C-A06C-31C0052F26D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68124" y="895909"/>
                  <a:ext cx="73800" cy="29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6" name="Group 2095">
            <a:extLst>
              <a:ext uri="{FF2B5EF4-FFF2-40B4-BE49-F238E27FC236}">
                <a16:creationId xmlns:a16="http://schemas.microsoft.com/office/drawing/2014/main" id="{2526F2BD-8BE7-4D11-9A79-5241A62F7AB8}"/>
              </a:ext>
            </a:extLst>
          </p:cNvPr>
          <p:cNvGrpSpPr/>
          <p:nvPr/>
        </p:nvGrpSpPr>
        <p:grpSpPr>
          <a:xfrm>
            <a:off x="4001924" y="3140027"/>
            <a:ext cx="112680" cy="317880"/>
            <a:chOff x="2953964" y="3125258"/>
            <a:chExt cx="11268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093" name="Ink 2092">
                  <a:extLst>
                    <a:ext uri="{FF2B5EF4-FFF2-40B4-BE49-F238E27FC236}">
                      <a16:creationId xmlns:a16="http://schemas.microsoft.com/office/drawing/2014/main" id="{B69C3CB7-6DE1-4A0B-9C57-59901320AD54}"/>
                    </a:ext>
                  </a:extLst>
                </p14:cNvPr>
                <p14:cNvContentPartPr/>
                <p14:nvPr/>
              </p14:nvContentPartPr>
              <p14:xfrm>
                <a:off x="2953964" y="3125258"/>
                <a:ext cx="39600" cy="133200"/>
              </p14:xfrm>
            </p:contentPart>
          </mc:Choice>
          <mc:Fallback>
            <p:pic>
              <p:nvPicPr>
                <p:cNvPr id="2093" name="Ink 2092">
                  <a:extLst>
                    <a:ext uri="{FF2B5EF4-FFF2-40B4-BE49-F238E27FC236}">
                      <a16:creationId xmlns:a16="http://schemas.microsoft.com/office/drawing/2014/main" id="{B69C3CB7-6DE1-4A0B-9C57-59901320AD5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44964" y="3116258"/>
                  <a:ext cx="57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094" name="Ink 2093">
                  <a:extLst>
                    <a:ext uri="{FF2B5EF4-FFF2-40B4-BE49-F238E27FC236}">
                      <a16:creationId xmlns:a16="http://schemas.microsoft.com/office/drawing/2014/main" id="{1C13A1E3-F392-40B4-BA1E-AA6516961CD6}"/>
                    </a:ext>
                  </a:extLst>
                </p14:cNvPr>
                <p14:cNvContentPartPr/>
                <p14:nvPr/>
              </p14:nvContentPartPr>
              <p14:xfrm>
                <a:off x="2955764" y="3287618"/>
                <a:ext cx="50040" cy="23400"/>
              </p14:xfrm>
            </p:contentPart>
          </mc:Choice>
          <mc:Fallback>
            <p:pic>
              <p:nvPicPr>
                <p:cNvPr id="2094" name="Ink 2093">
                  <a:extLst>
                    <a:ext uri="{FF2B5EF4-FFF2-40B4-BE49-F238E27FC236}">
                      <a16:creationId xmlns:a16="http://schemas.microsoft.com/office/drawing/2014/main" id="{1C13A1E3-F392-40B4-BA1E-AA6516961CD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946764" y="3278618"/>
                  <a:ext cx="67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095" name="Ink 2094">
                  <a:extLst>
                    <a:ext uri="{FF2B5EF4-FFF2-40B4-BE49-F238E27FC236}">
                      <a16:creationId xmlns:a16="http://schemas.microsoft.com/office/drawing/2014/main" id="{75E1028E-B4F8-4205-9C60-39C4C7F7C41E}"/>
                    </a:ext>
                  </a:extLst>
                </p14:cNvPr>
                <p14:cNvContentPartPr/>
                <p14:nvPr/>
              </p14:nvContentPartPr>
              <p14:xfrm>
                <a:off x="2960084" y="3339098"/>
                <a:ext cx="106560" cy="104040"/>
              </p14:xfrm>
            </p:contentPart>
          </mc:Choice>
          <mc:Fallback>
            <p:pic>
              <p:nvPicPr>
                <p:cNvPr id="2095" name="Ink 2094">
                  <a:extLst>
                    <a:ext uri="{FF2B5EF4-FFF2-40B4-BE49-F238E27FC236}">
                      <a16:creationId xmlns:a16="http://schemas.microsoft.com/office/drawing/2014/main" id="{75E1028E-B4F8-4205-9C60-39C4C7F7C41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51084" y="3330098"/>
                  <a:ext cx="12420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4" name="Group 2103">
            <a:extLst>
              <a:ext uri="{FF2B5EF4-FFF2-40B4-BE49-F238E27FC236}">
                <a16:creationId xmlns:a16="http://schemas.microsoft.com/office/drawing/2014/main" id="{7602CD52-68F4-4AC0-A6ED-595CD5269B6A}"/>
              </a:ext>
            </a:extLst>
          </p:cNvPr>
          <p:cNvGrpSpPr/>
          <p:nvPr/>
        </p:nvGrpSpPr>
        <p:grpSpPr>
          <a:xfrm>
            <a:off x="5048804" y="3129227"/>
            <a:ext cx="125640" cy="345960"/>
            <a:chOff x="4000844" y="3114458"/>
            <a:chExt cx="125640" cy="3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097" name="Ink 2096">
                  <a:extLst>
                    <a:ext uri="{FF2B5EF4-FFF2-40B4-BE49-F238E27FC236}">
                      <a16:creationId xmlns:a16="http://schemas.microsoft.com/office/drawing/2014/main" id="{EB4D33E2-48E9-4EB2-912E-508FDCE12A2A}"/>
                    </a:ext>
                  </a:extLst>
                </p14:cNvPr>
                <p14:cNvContentPartPr/>
                <p14:nvPr/>
              </p14:nvContentPartPr>
              <p14:xfrm>
                <a:off x="4000844" y="3114458"/>
                <a:ext cx="27720" cy="114480"/>
              </p14:xfrm>
            </p:contentPart>
          </mc:Choice>
          <mc:Fallback>
            <p:pic>
              <p:nvPicPr>
                <p:cNvPr id="2097" name="Ink 2096">
                  <a:extLst>
                    <a:ext uri="{FF2B5EF4-FFF2-40B4-BE49-F238E27FC236}">
                      <a16:creationId xmlns:a16="http://schemas.microsoft.com/office/drawing/2014/main" id="{EB4D33E2-48E9-4EB2-912E-508FDCE12A2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991844" y="3105818"/>
                  <a:ext cx="453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098" name="Ink 2097">
                  <a:extLst>
                    <a:ext uri="{FF2B5EF4-FFF2-40B4-BE49-F238E27FC236}">
                      <a16:creationId xmlns:a16="http://schemas.microsoft.com/office/drawing/2014/main" id="{A223B89C-1BBF-4D4C-8018-88AC5D0347FA}"/>
                    </a:ext>
                  </a:extLst>
                </p14:cNvPr>
                <p14:cNvContentPartPr/>
                <p14:nvPr/>
              </p14:nvContentPartPr>
              <p14:xfrm>
                <a:off x="4016324" y="3289778"/>
                <a:ext cx="44280" cy="21960"/>
              </p14:xfrm>
            </p:contentPart>
          </mc:Choice>
          <mc:Fallback>
            <p:pic>
              <p:nvPicPr>
                <p:cNvPr id="2098" name="Ink 2097">
                  <a:extLst>
                    <a:ext uri="{FF2B5EF4-FFF2-40B4-BE49-F238E27FC236}">
                      <a16:creationId xmlns:a16="http://schemas.microsoft.com/office/drawing/2014/main" id="{A223B89C-1BBF-4D4C-8018-88AC5D0347F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07684" y="3281138"/>
                  <a:ext cx="619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099" name="Ink 2098">
                  <a:extLst>
                    <a:ext uri="{FF2B5EF4-FFF2-40B4-BE49-F238E27FC236}">
                      <a16:creationId xmlns:a16="http://schemas.microsoft.com/office/drawing/2014/main" id="{CAFCF83B-B5E4-408E-AA10-498F5051F15B}"/>
                    </a:ext>
                  </a:extLst>
                </p14:cNvPr>
                <p14:cNvContentPartPr/>
                <p14:nvPr/>
              </p14:nvContentPartPr>
              <p14:xfrm>
                <a:off x="4013804" y="3341258"/>
                <a:ext cx="112680" cy="119160"/>
              </p14:xfrm>
            </p:contentPart>
          </mc:Choice>
          <mc:Fallback>
            <p:pic>
              <p:nvPicPr>
                <p:cNvPr id="2099" name="Ink 2098">
                  <a:extLst>
                    <a:ext uri="{FF2B5EF4-FFF2-40B4-BE49-F238E27FC236}">
                      <a16:creationId xmlns:a16="http://schemas.microsoft.com/office/drawing/2014/main" id="{CAFCF83B-B5E4-408E-AA10-498F5051F15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04804" y="3332258"/>
                  <a:ext cx="13032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3" name="Group 2102">
            <a:extLst>
              <a:ext uri="{FF2B5EF4-FFF2-40B4-BE49-F238E27FC236}">
                <a16:creationId xmlns:a16="http://schemas.microsoft.com/office/drawing/2014/main" id="{844F69A7-A27A-4589-8A37-ED10111C4080}"/>
              </a:ext>
            </a:extLst>
          </p:cNvPr>
          <p:cNvGrpSpPr/>
          <p:nvPr/>
        </p:nvGrpSpPr>
        <p:grpSpPr>
          <a:xfrm>
            <a:off x="6120524" y="3149747"/>
            <a:ext cx="112320" cy="340560"/>
            <a:chOff x="5072564" y="3134978"/>
            <a:chExt cx="112320" cy="34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100" name="Ink 2099">
                  <a:extLst>
                    <a:ext uri="{FF2B5EF4-FFF2-40B4-BE49-F238E27FC236}">
                      <a16:creationId xmlns:a16="http://schemas.microsoft.com/office/drawing/2014/main" id="{393BBF19-BBA3-40C4-BED8-BF685FEB5432}"/>
                    </a:ext>
                  </a:extLst>
                </p14:cNvPr>
                <p14:cNvContentPartPr/>
                <p14:nvPr/>
              </p14:nvContentPartPr>
              <p14:xfrm>
                <a:off x="5081564" y="3134978"/>
                <a:ext cx="26640" cy="107280"/>
              </p14:xfrm>
            </p:contentPart>
          </mc:Choice>
          <mc:Fallback>
            <p:pic>
              <p:nvPicPr>
                <p:cNvPr id="2100" name="Ink 2099">
                  <a:extLst>
                    <a:ext uri="{FF2B5EF4-FFF2-40B4-BE49-F238E27FC236}">
                      <a16:creationId xmlns:a16="http://schemas.microsoft.com/office/drawing/2014/main" id="{393BBF19-BBA3-40C4-BED8-BF685FEB543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72924" y="3125978"/>
                  <a:ext cx="44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101" name="Ink 2100">
                  <a:extLst>
                    <a:ext uri="{FF2B5EF4-FFF2-40B4-BE49-F238E27FC236}">
                      <a16:creationId xmlns:a16="http://schemas.microsoft.com/office/drawing/2014/main" id="{61420A40-B6E8-4EFC-8F7E-840FBA073EE5}"/>
                    </a:ext>
                  </a:extLst>
                </p14:cNvPr>
                <p14:cNvContentPartPr/>
                <p14:nvPr/>
              </p14:nvContentPartPr>
              <p14:xfrm>
                <a:off x="5084444" y="3285458"/>
                <a:ext cx="41400" cy="14040"/>
              </p14:xfrm>
            </p:contentPart>
          </mc:Choice>
          <mc:Fallback>
            <p:pic>
              <p:nvPicPr>
                <p:cNvPr id="2101" name="Ink 2100">
                  <a:extLst>
                    <a:ext uri="{FF2B5EF4-FFF2-40B4-BE49-F238E27FC236}">
                      <a16:creationId xmlns:a16="http://schemas.microsoft.com/office/drawing/2014/main" id="{61420A40-B6E8-4EFC-8F7E-840FBA073EE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075804" y="3276818"/>
                  <a:ext cx="59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102" name="Ink 2101">
                  <a:extLst>
                    <a:ext uri="{FF2B5EF4-FFF2-40B4-BE49-F238E27FC236}">
                      <a16:creationId xmlns:a16="http://schemas.microsoft.com/office/drawing/2014/main" id="{F59E2B8A-E83C-4224-98B4-92247DA198E8}"/>
                    </a:ext>
                  </a:extLst>
                </p14:cNvPr>
                <p14:cNvContentPartPr/>
                <p14:nvPr/>
              </p14:nvContentPartPr>
              <p14:xfrm>
                <a:off x="5072564" y="3334418"/>
                <a:ext cx="112320" cy="141120"/>
              </p14:xfrm>
            </p:contentPart>
          </mc:Choice>
          <mc:Fallback>
            <p:pic>
              <p:nvPicPr>
                <p:cNvPr id="2102" name="Ink 2101">
                  <a:extLst>
                    <a:ext uri="{FF2B5EF4-FFF2-40B4-BE49-F238E27FC236}">
                      <a16:creationId xmlns:a16="http://schemas.microsoft.com/office/drawing/2014/main" id="{F59E2B8A-E83C-4224-98B4-92247DA198E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063564" y="3325778"/>
                  <a:ext cx="129960" cy="15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105" name="Ink 2104">
                <a:extLst>
                  <a:ext uri="{FF2B5EF4-FFF2-40B4-BE49-F238E27FC236}">
                    <a16:creationId xmlns:a16="http://schemas.microsoft.com/office/drawing/2014/main" id="{EFF57D7B-18E1-4A72-9596-7881A28311EF}"/>
                  </a:ext>
                </a:extLst>
              </p14:cNvPr>
              <p14:cNvContentPartPr/>
              <p14:nvPr/>
            </p14:nvContentPartPr>
            <p14:xfrm>
              <a:off x="4034324" y="2445587"/>
              <a:ext cx="102600" cy="118440"/>
            </p14:xfrm>
          </p:contentPart>
        </mc:Choice>
        <mc:Fallback>
          <p:pic>
            <p:nvPicPr>
              <p:cNvPr id="2105" name="Ink 2104">
                <a:extLst>
                  <a:ext uri="{FF2B5EF4-FFF2-40B4-BE49-F238E27FC236}">
                    <a16:creationId xmlns:a16="http://schemas.microsoft.com/office/drawing/2014/main" id="{EFF57D7B-18E1-4A72-9596-7881A28311E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025324" y="2436587"/>
                <a:ext cx="1202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106" name="Ink 2105">
                <a:extLst>
                  <a:ext uri="{FF2B5EF4-FFF2-40B4-BE49-F238E27FC236}">
                    <a16:creationId xmlns:a16="http://schemas.microsoft.com/office/drawing/2014/main" id="{57855A13-D00D-45F8-A612-0D1C9B84136D}"/>
                  </a:ext>
                </a:extLst>
              </p14:cNvPr>
              <p14:cNvContentPartPr/>
              <p14:nvPr/>
            </p14:nvContentPartPr>
            <p14:xfrm>
              <a:off x="3881684" y="2693267"/>
              <a:ext cx="149760" cy="17280"/>
            </p14:xfrm>
          </p:contentPart>
        </mc:Choice>
        <mc:Fallback>
          <p:pic>
            <p:nvPicPr>
              <p:cNvPr id="2106" name="Ink 2105">
                <a:extLst>
                  <a:ext uri="{FF2B5EF4-FFF2-40B4-BE49-F238E27FC236}">
                    <a16:creationId xmlns:a16="http://schemas.microsoft.com/office/drawing/2014/main" id="{57855A13-D00D-45F8-A612-0D1C9B84136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872684" y="2684627"/>
                <a:ext cx="16740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3" name="Group 2112">
            <a:extLst>
              <a:ext uri="{FF2B5EF4-FFF2-40B4-BE49-F238E27FC236}">
                <a16:creationId xmlns:a16="http://schemas.microsoft.com/office/drawing/2014/main" id="{890E6DE9-34D9-44F6-BDBB-D89BBBCC7A0D}"/>
              </a:ext>
            </a:extLst>
          </p:cNvPr>
          <p:cNvGrpSpPr/>
          <p:nvPr/>
        </p:nvGrpSpPr>
        <p:grpSpPr>
          <a:xfrm>
            <a:off x="5977604" y="2462507"/>
            <a:ext cx="75960" cy="127080"/>
            <a:chOff x="4929644" y="2447738"/>
            <a:chExt cx="75960" cy="12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111" name="Ink 2110">
                  <a:extLst>
                    <a:ext uri="{FF2B5EF4-FFF2-40B4-BE49-F238E27FC236}">
                      <a16:creationId xmlns:a16="http://schemas.microsoft.com/office/drawing/2014/main" id="{1B056C8E-1356-4922-BC75-4DAE9FA7E784}"/>
                    </a:ext>
                  </a:extLst>
                </p14:cNvPr>
                <p14:cNvContentPartPr/>
                <p14:nvPr/>
              </p14:nvContentPartPr>
              <p14:xfrm>
                <a:off x="4936844" y="2447738"/>
                <a:ext cx="68760" cy="127080"/>
              </p14:xfrm>
            </p:contentPart>
          </mc:Choice>
          <mc:Fallback>
            <p:pic>
              <p:nvPicPr>
                <p:cNvPr id="2111" name="Ink 2110">
                  <a:extLst>
                    <a:ext uri="{FF2B5EF4-FFF2-40B4-BE49-F238E27FC236}">
                      <a16:creationId xmlns:a16="http://schemas.microsoft.com/office/drawing/2014/main" id="{1B056C8E-1356-4922-BC75-4DAE9FA7E78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928204" y="2439098"/>
                  <a:ext cx="864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112" name="Ink 2111">
                  <a:extLst>
                    <a:ext uri="{FF2B5EF4-FFF2-40B4-BE49-F238E27FC236}">
                      <a16:creationId xmlns:a16="http://schemas.microsoft.com/office/drawing/2014/main" id="{288A8BD0-30B9-4786-9167-3BA95AB8CD6B}"/>
                    </a:ext>
                  </a:extLst>
                </p14:cNvPr>
                <p14:cNvContentPartPr/>
                <p14:nvPr/>
              </p14:nvContentPartPr>
              <p14:xfrm>
                <a:off x="4929644" y="2508218"/>
                <a:ext cx="42480" cy="11520"/>
              </p14:xfrm>
            </p:contentPart>
          </mc:Choice>
          <mc:Fallback>
            <p:pic>
              <p:nvPicPr>
                <p:cNvPr id="2112" name="Ink 2111">
                  <a:extLst>
                    <a:ext uri="{FF2B5EF4-FFF2-40B4-BE49-F238E27FC236}">
                      <a16:creationId xmlns:a16="http://schemas.microsoft.com/office/drawing/2014/main" id="{288A8BD0-30B9-4786-9167-3BA95AB8CD6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920644" y="2499578"/>
                  <a:ext cx="6012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114" name="Ink 2113">
                <a:extLst>
                  <a:ext uri="{FF2B5EF4-FFF2-40B4-BE49-F238E27FC236}">
                    <a16:creationId xmlns:a16="http://schemas.microsoft.com/office/drawing/2014/main" id="{96FDB641-C07F-4D3B-AF6B-20237420F545}"/>
                  </a:ext>
                </a:extLst>
              </p14:cNvPr>
              <p14:cNvContentPartPr/>
              <p14:nvPr/>
            </p14:nvContentPartPr>
            <p14:xfrm>
              <a:off x="3861524" y="3588587"/>
              <a:ext cx="2557440" cy="71280"/>
            </p14:xfrm>
          </p:contentPart>
        </mc:Choice>
        <mc:Fallback>
          <p:pic>
            <p:nvPicPr>
              <p:cNvPr id="2114" name="Ink 2113">
                <a:extLst>
                  <a:ext uri="{FF2B5EF4-FFF2-40B4-BE49-F238E27FC236}">
                    <a16:creationId xmlns:a16="http://schemas.microsoft.com/office/drawing/2014/main" id="{96FDB641-C07F-4D3B-AF6B-20237420F54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852524" y="3579947"/>
                <a:ext cx="2575080" cy="8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7" name="Group 2116">
            <a:extLst>
              <a:ext uri="{FF2B5EF4-FFF2-40B4-BE49-F238E27FC236}">
                <a16:creationId xmlns:a16="http://schemas.microsoft.com/office/drawing/2014/main" id="{A97F4FE5-76AE-4754-8D10-82D02F3C9FF2}"/>
              </a:ext>
            </a:extLst>
          </p:cNvPr>
          <p:cNvGrpSpPr/>
          <p:nvPr/>
        </p:nvGrpSpPr>
        <p:grpSpPr>
          <a:xfrm>
            <a:off x="3372644" y="3261707"/>
            <a:ext cx="154800" cy="126360"/>
            <a:chOff x="2324684" y="3246938"/>
            <a:chExt cx="154800" cy="12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115" name="Ink 2114">
                  <a:extLst>
                    <a:ext uri="{FF2B5EF4-FFF2-40B4-BE49-F238E27FC236}">
                      <a16:creationId xmlns:a16="http://schemas.microsoft.com/office/drawing/2014/main" id="{61986172-0B8B-4092-9F39-44FF51655372}"/>
                    </a:ext>
                  </a:extLst>
                </p14:cNvPr>
                <p14:cNvContentPartPr/>
                <p14:nvPr/>
              </p14:nvContentPartPr>
              <p14:xfrm>
                <a:off x="2324684" y="3259538"/>
                <a:ext cx="118440" cy="91440"/>
              </p14:xfrm>
            </p:contentPart>
          </mc:Choice>
          <mc:Fallback>
            <p:pic>
              <p:nvPicPr>
                <p:cNvPr id="2115" name="Ink 2114">
                  <a:extLst>
                    <a:ext uri="{FF2B5EF4-FFF2-40B4-BE49-F238E27FC236}">
                      <a16:creationId xmlns:a16="http://schemas.microsoft.com/office/drawing/2014/main" id="{61986172-0B8B-4092-9F39-44FF5165537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316044" y="3250898"/>
                  <a:ext cx="1360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116" name="Ink 2115">
                  <a:extLst>
                    <a:ext uri="{FF2B5EF4-FFF2-40B4-BE49-F238E27FC236}">
                      <a16:creationId xmlns:a16="http://schemas.microsoft.com/office/drawing/2014/main" id="{F7DC92DF-1F09-490D-9344-AB9A082B8662}"/>
                    </a:ext>
                  </a:extLst>
                </p14:cNvPr>
                <p14:cNvContentPartPr/>
                <p14:nvPr/>
              </p14:nvContentPartPr>
              <p14:xfrm>
                <a:off x="2332244" y="3246938"/>
                <a:ext cx="147240" cy="126360"/>
              </p14:xfrm>
            </p:contentPart>
          </mc:Choice>
          <mc:Fallback>
            <p:pic>
              <p:nvPicPr>
                <p:cNvPr id="2116" name="Ink 2115">
                  <a:extLst>
                    <a:ext uri="{FF2B5EF4-FFF2-40B4-BE49-F238E27FC236}">
                      <a16:creationId xmlns:a16="http://schemas.microsoft.com/office/drawing/2014/main" id="{F7DC92DF-1F09-490D-9344-AB9A082B866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323244" y="3238298"/>
                  <a:ext cx="164880" cy="14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118" name="Ink 2117">
                <a:extLst>
                  <a:ext uri="{FF2B5EF4-FFF2-40B4-BE49-F238E27FC236}">
                    <a16:creationId xmlns:a16="http://schemas.microsoft.com/office/drawing/2014/main" id="{19E16FCB-020B-4B01-9AE1-4465221371B2}"/>
                  </a:ext>
                </a:extLst>
              </p14:cNvPr>
              <p14:cNvContentPartPr/>
              <p14:nvPr/>
            </p14:nvContentPartPr>
            <p14:xfrm>
              <a:off x="4011284" y="3786947"/>
              <a:ext cx="128160" cy="105840"/>
            </p14:xfrm>
          </p:contentPart>
        </mc:Choice>
        <mc:Fallback>
          <p:pic>
            <p:nvPicPr>
              <p:cNvPr id="2118" name="Ink 2117">
                <a:extLst>
                  <a:ext uri="{FF2B5EF4-FFF2-40B4-BE49-F238E27FC236}">
                    <a16:creationId xmlns:a16="http://schemas.microsoft.com/office/drawing/2014/main" id="{19E16FCB-020B-4B01-9AE1-4465221371B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002644" y="3777947"/>
                <a:ext cx="145800" cy="12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5" name="Group 2134">
            <a:extLst>
              <a:ext uri="{FF2B5EF4-FFF2-40B4-BE49-F238E27FC236}">
                <a16:creationId xmlns:a16="http://schemas.microsoft.com/office/drawing/2014/main" id="{813E3AFC-E2C2-435B-B890-6498E8F1CAF9}"/>
              </a:ext>
            </a:extLst>
          </p:cNvPr>
          <p:cNvGrpSpPr/>
          <p:nvPr/>
        </p:nvGrpSpPr>
        <p:grpSpPr>
          <a:xfrm>
            <a:off x="6058964" y="3676427"/>
            <a:ext cx="116280" cy="316440"/>
            <a:chOff x="5011004" y="3661658"/>
            <a:chExt cx="116280" cy="31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120" name="Ink 2119">
                  <a:extLst>
                    <a:ext uri="{FF2B5EF4-FFF2-40B4-BE49-F238E27FC236}">
                      <a16:creationId xmlns:a16="http://schemas.microsoft.com/office/drawing/2014/main" id="{4190A512-2BA8-46F9-BB8A-0AC236EEA7D7}"/>
                    </a:ext>
                  </a:extLst>
                </p14:cNvPr>
                <p14:cNvContentPartPr/>
                <p14:nvPr/>
              </p14:nvContentPartPr>
              <p14:xfrm>
                <a:off x="5022884" y="3661658"/>
                <a:ext cx="49680" cy="108360"/>
              </p14:xfrm>
            </p:contentPart>
          </mc:Choice>
          <mc:Fallback>
            <p:pic>
              <p:nvPicPr>
                <p:cNvPr id="2120" name="Ink 2119">
                  <a:extLst>
                    <a:ext uri="{FF2B5EF4-FFF2-40B4-BE49-F238E27FC236}">
                      <a16:creationId xmlns:a16="http://schemas.microsoft.com/office/drawing/2014/main" id="{4190A512-2BA8-46F9-BB8A-0AC236EEA7D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014244" y="3652658"/>
                  <a:ext cx="67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121" name="Ink 2120">
                  <a:extLst>
                    <a:ext uri="{FF2B5EF4-FFF2-40B4-BE49-F238E27FC236}">
                      <a16:creationId xmlns:a16="http://schemas.microsoft.com/office/drawing/2014/main" id="{8E7D6D3A-EF8A-4CEC-97BF-71314F261247}"/>
                    </a:ext>
                  </a:extLst>
                </p14:cNvPr>
                <p14:cNvContentPartPr/>
                <p14:nvPr/>
              </p14:nvContentPartPr>
              <p14:xfrm>
                <a:off x="5011004" y="3816818"/>
                <a:ext cx="60120" cy="26280"/>
              </p14:xfrm>
            </p:contentPart>
          </mc:Choice>
          <mc:Fallback>
            <p:pic>
              <p:nvPicPr>
                <p:cNvPr id="2121" name="Ink 2120">
                  <a:extLst>
                    <a:ext uri="{FF2B5EF4-FFF2-40B4-BE49-F238E27FC236}">
                      <a16:creationId xmlns:a16="http://schemas.microsoft.com/office/drawing/2014/main" id="{8E7D6D3A-EF8A-4CEC-97BF-71314F26124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002364" y="3807818"/>
                  <a:ext cx="777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122" name="Ink 2121">
                  <a:extLst>
                    <a:ext uri="{FF2B5EF4-FFF2-40B4-BE49-F238E27FC236}">
                      <a16:creationId xmlns:a16="http://schemas.microsoft.com/office/drawing/2014/main" id="{555B0877-17E1-4240-8554-EF80456C5B30}"/>
                    </a:ext>
                  </a:extLst>
                </p14:cNvPr>
                <p14:cNvContentPartPr/>
                <p14:nvPr/>
              </p14:nvContentPartPr>
              <p14:xfrm>
                <a:off x="5035844" y="3863618"/>
                <a:ext cx="91440" cy="114480"/>
              </p14:xfrm>
            </p:contentPart>
          </mc:Choice>
          <mc:Fallback>
            <p:pic>
              <p:nvPicPr>
                <p:cNvPr id="2122" name="Ink 2121">
                  <a:extLst>
                    <a:ext uri="{FF2B5EF4-FFF2-40B4-BE49-F238E27FC236}">
                      <a16:creationId xmlns:a16="http://schemas.microsoft.com/office/drawing/2014/main" id="{555B0877-17E1-4240-8554-EF80456C5B3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27204" y="3854618"/>
                  <a:ext cx="10908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4" name="Group 2133">
            <a:extLst>
              <a:ext uri="{FF2B5EF4-FFF2-40B4-BE49-F238E27FC236}">
                <a16:creationId xmlns:a16="http://schemas.microsoft.com/office/drawing/2014/main" id="{F0503DC4-D679-421B-BAB6-C8CACC4317C3}"/>
              </a:ext>
            </a:extLst>
          </p:cNvPr>
          <p:cNvGrpSpPr/>
          <p:nvPr/>
        </p:nvGrpSpPr>
        <p:grpSpPr>
          <a:xfrm>
            <a:off x="5511764" y="3753107"/>
            <a:ext cx="93600" cy="113400"/>
            <a:chOff x="4463804" y="3738338"/>
            <a:chExt cx="93600" cy="11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123" name="Ink 2122">
                  <a:extLst>
                    <a:ext uri="{FF2B5EF4-FFF2-40B4-BE49-F238E27FC236}">
                      <a16:creationId xmlns:a16="http://schemas.microsoft.com/office/drawing/2014/main" id="{31F86D88-8306-44F0-82A4-7F4347E850F1}"/>
                    </a:ext>
                  </a:extLst>
                </p14:cNvPr>
                <p14:cNvContentPartPr/>
                <p14:nvPr/>
              </p14:nvContentPartPr>
              <p14:xfrm>
                <a:off x="4463804" y="3786578"/>
                <a:ext cx="93600" cy="12600"/>
              </p14:xfrm>
            </p:contentPart>
          </mc:Choice>
          <mc:Fallback>
            <p:pic>
              <p:nvPicPr>
                <p:cNvPr id="2123" name="Ink 2122">
                  <a:extLst>
                    <a:ext uri="{FF2B5EF4-FFF2-40B4-BE49-F238E27FC236}">
                      <a16:creationId xmlns:a16="http://schemas.microsoft.com/office/drawing/2014/main" id="{31F86D88-8306-44F0-82A4-7F4347E850F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454804" y="3777578"/>
                  <a:ext cx="1112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124" name="Ink 2123">
                  <a:extLst>
                    <a:ext uri="{FF2B5EF4-FFF2-40B4-BE49-F238E27FC236}">
                      <a16:creationId xmlns:a16="http://schemas.microsoft.com/office/drawing/2014/main" id="{74FB69AF-380B-498D-8773-F7AA7E594F94}"/>
                    </a:ext>
                  </a:extLst>
                </p14:cNvPr>
                <p14:cNvContentPartPr/>
                <p14:nvPr/>
              </p14:nvContentPartPr>
              <p14:xfrm>
                <a:off x="4515284" y="3738338"/>
                <a:ext cx="5760" cy="113400"/>
              </p14:xfrm>
            </p:contentPart>
          </mc:Choice>
          <mc:Fallback>
            <p:pic>
              <p:nvPicPr>
                <p:cNvPr id="2124" name="Ink 2123">
                  <a:extLst>
                    <a:ext uri="{FF2B5EF4-FFF2-40B4-BE49-F238E27FC236}">
                      <a16:creationId xmlns:a16="http://schemas.microsoft.com/office/drawing/2014/main" id="{74FB69AF-380B-498D-8773-F7AA7E594F9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06284" y="3729698"/>
                  <a:ext cx="2340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3" name="Group 2132">
            <a:extLst>
              <a:ext uri="{FF2B5EF4-FFF2-40B4-BE49-F238E27FC236}">
                <a16:creationId xmlns:a16="http://schemas.microsoft.com/office/drawing/2014/main" id="{E2D1B879-BD9F-4D4C-9416-0C9C8DCC501E}"/>
              </a:ext>
            </a:extLst>
          </p:cNvPr>
          <p:cNvGrpSpPr/>
          <p:nvPr/>
        </p:nvGrpSpPr>
        <p:grpSpPr>
          <a:xfrm>
            <a:off x="4457324" y="3759587"/>
            <a:ext cx="100440" cy="135360"/>
            <a:chOff x="3409364" y="3744818"/>
            <a:chExt cx="100440" cy="13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125" name="Ink 2124">
                  <a:extLst>
                    <a:ext uri="{FF2B5EF4-FFF2-40B4-BE49-F238E27FC236}">
                      <a16:creationId xmlns:a16="http://schemas.microsoft.com/office/drawing/2014/main" id="{2B968494-B821-44D9-9966-1790D3E45285}"/>
                    </a:ext>
                  </a:extLst>
                </p14:cNvPr>
                <p14:cNvContentPartPr/>
                <p14:nvPr/>
              </p14:nvContentPartPr>
              <p14:xfrm>
                <a:off x="3409364" y="3789818"/>
                <a:ext cx="100440" cy="24840"/>
              </p14:xfrm>
            </p:contentPart>
          </mc:Choice>
          <mc:Fallback>
            <p:pic>
              <p:nvPicPr>
                <p:cNvPr id="2125" name="Ink 2124">
                  <a:extLst>
                    <a:ext uri="{FF2B5EF4-FFF2-40B4-BE49-F238E27FC236}">
                      <a16:creationId xmlns:a16="http://schemas.microsoft.com/office/drawing/2014/main" id="{2B968494-B821-44D9-9966-1790D3E4528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400724" y="3781178"/>
                  <a:ext cx="118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126" name="Ink 2125">
                  <a:extLst>
                    <a:ext uri="{FF2B5EF4-FFF2-40B4-BE49-F238E27FC236}">
                      <a16:creationId xmlns:a16="http://schemas.microsoft.com/office/drawing/2014/main" id="{B17A2D1D-4A71-4D14-9078-B31B3D291FB0}"/>
                    </a:ext>
                  </a:extLst>
                </p14:cNvPr>
                <p14:cNvContentPartPr/>
                <p14:nvPr/>
              </p14:nvContentPartPr>
              <p14:xfrm>
                <a:off x="3452564" y="3744818"/>
                <a:ext cx="4680" cy="135360"/>
              </p14:xfrm>
            </p:contentPart>
          </mc:Choice>
          <mc:Fallback>
            <p:pic>
              <p:nvPicPr>
                <p:cNvPr id="2126" name="Ink 2125">
                  <a:extLst>
                    <a:ext uri="{FF2B5EF4-FFF2-40B4-BE49-F238E27FC236}">
                      <a16:creationId xmlns:a16="http://schemas.microsoft.com/office/drawing/2014/main" id="{B17A2D1D-4A71-4D14-9078-B31B3D291FB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43564" y="3736178"/>
                  <a:ext cx="2232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2" name="Group 2131">
            <a:extLst>
              <a:ext uri="{FF2B5EF4-FFF2-40B4-BE49-F238E27FC236}">
                <a16:creationId xmlns:a16="http://schemas.microsoft.com/office/drawing/2014/main" id="{DCE0DA3D-1965-4E95-9194-7E0F993A69DB}"/>
              </a:ext>
            </a:extLst>
          </p:cNvPr>
          <p:cNvGrpSpPr/>
          <p:nvPr/>
        </p:nvGrpSpPr>
        <p:grpSpPr>
          <a:xfrm>
            <a:off x="6393764" y="3763547"/>
            <a:ext cx="356040" cy="198360"/>
            <a:chOff x="5345804" y="3748778"/>
            <a:chExt cx="356040" cy="19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127" name="Ink 2126">
                  <a:extLst>
                    <a:ext uri="{FF2B5EF4-FFF2-40B4-BE49-F238E27FC236}">
                      <a16:creationId xmlns:a16="http://schemas.microsoft.com/office/drawing/2014/main" id="{599814D2-B8E5-41EC-AB86-E4762364F72D}"/>
                    </a:ext>
                  </a:extLst>
                </p14:cNvPr>
                <p14:cNvContentPartPr/>
                <p14:nvPr/>
              </p14:nvContentPartPr>
              <p14:xfrm>
                <a:off x="5364164" y="3869378"/>
                <a:ext cx="56160" cy="5760"/>
              </p14:xfrm>
            </p:contentPart>
          </mc:Choice>
          <mc:Fallback>
            <p:pic>
              <p:nvPicPr>
                <p:cNvPr id="2127" name="Ink 2126">
                  <a:extLst>
                    <a:ext uri="{FF2B5EF4-FFF2-40B4-BE49-F238E27FC236}">
                      <a16:creationId xmlns:a16="http://schemas.microsoft.com/office/drawing/2014/main" id="{599814D2-B8E5-41EC-AB86-E4762364F72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355164" y="3860738"/>
                  <a:ext cx="738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128" name="Ink 2127">
                  <a:extLst>
                    <a:ext uri="{FF2B5EF4-FFF2-40B4-BE49-F238E27FC236}">
                      <a16:creationId xmlns:a16="http://schemas.microsoft.com/office/drawing/2014/main" id="{45E695C0-A477-4065-97CD-7C439D42DBEE}"/>
                    </a:ext>
                  </a:extLst>
                </p14:cNvPr>
                <p14:cNvContentPartPr/>
                <p14:nvPr/>
              </p14:nvContentPartPr>
              <p14:xfrm>
                <a:off x="5345804" y="3791978"/>
                <a:ext cx="56160" cy="10440"/>
              </p14:xfrm>
            </p:contentPart>
          </mc:Choice>
          <mc:Fallback>
            <p:pic>
              <p:nvPicPr>
                <p:cNvPr id="2128" name="Ink 2127">
                  <a:extLst>
                    <a:ext uri="{FF2B5EF4-FFF2-40B4-BE49-F238E27FC236}">
                      <a16:creationId xmlns:a16="http://schemas.microsoft.com/office/drawing/2014/main" id="{45E695C0-A477-4065-97CD-7C439D42DBE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336804" y="3783338"/>
                  <a:ext cx="73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130" name="Ink 2129">
                  <a:extLst>
                    <a:ext uri="{FF2B5EF4-FFF2-40B4-BE49-F238E27FC236}">
                      <a16:creationId xmlns:a16="http://schemas.microsoft.com/office/drawing/2014/main" id="{1B7561CF-0E41-4D64-A753-FB0AA9154F29}"/>
                    </a:ext>
                  </a:extLst>
                </p14:cNvPr>
                <p14:cNvContentPartPr/>
                <p14:nvPr/>
              </p14:nvContentPartPr>
              <p14:xfrm>
                <a:off x="5606084" y="3748778"/>
                <a:ext cx="45000" cy="14040"/>
              </p14:xfrm>
            </p:contentPart>
          </mc:Choice>
          <mc:Fallback>
            <p:pic>
              <p:nvPicPr>
                <p:cNvPr id="2130" name="Ink 2129">
                  <a:extLst>
                    <a:ext uri="{FF2B5EF4-FFF2-40B4-BE49-F238E27FC236}">
                      <a16:creationId xmlns:a16="http://schemas.microsoft.com/office/drawing/2014/main" id="{1B7561CF-0E41-4D64-A753-FB0AA9154F2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597444" y="3739778"/>
                  <a:ext cx="62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131" name="Ink 2130">
                  <a:extLst>
                    <a:ext uri="{FF2B5EF4-FFF2-40B4-BE49-F238E27FC236}">
                      <a16:creationId xmlns:a16="http://schemas.microsoft.com/office/drawing/2014/main" id="{04620502-FA1B-4623-B97C-C6C440FA0909}"/>
                    </a:ext>
                  </a:extLst>
                </p14:cNvPr>
                <p14:cNvContentPartPr/>
                <p14:nvPr/>
              </p14:nvContentPartPr>
              <p14:xfrm>
                <a:off x="5584124" y="3806018"/>
                <a:ext cx="117720" cy="141120"/>
              </p14:xfrm>
            </p:contentPart>
          </mc:Choice>
          <mc:Fallback>
            <p:pic>
              <p:nvPicPr>
                <p:cNvPr id="2131" name="Ink 2130">
                  <a:extLst>
                    <a:ext uri="{FF2B5EF4-FFF2-40B4-BE49-F238E27FC236}">
                      <a16:creationId xmlns:a16="http://schemas.microsoft.com/office/drawing/2014/main" id="{04620502-FA1B-4623-B97C-C6C440FA090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75484" y="3797018"/>
                  <a:ext cx="13536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4" name="Group 2143">
            <a:extLst>
              <a:ext uri="{FF2B5EF4-FFF2-40B4-BE49-F238E27FC236}">
                <a16:creationId xmlns:a16="http://schemas.microsoft.com/office/drawing/2014/main" id="{A04F9F4C-220E-4ED4-A100-A0CCD1D42DB3}"/>
              </a:ext>
            </a:extLst>
          </p:cNvPr>
          <p:cNvGrpSpPr/>
          <p:nvPr/>
        </p:nvGrpSpPr>
        <p:grpSpPr>
          <a:xfrm>
            <a:off x="2753084" y="5212898"/>
            <a:ext cx="388080" cy="13320"/>
            <a:chOff x="2753084" y="5212898"/>
            <a:chExt cx="388080" cy="1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139" name="Ink 2138">
                  <a:extLst>
                    <a:ext uri="{FF2B5EF4-FFF2-40B4-BE49-F238E27FC236}">
                      <a16:creationId xmlns:a16="http://schemas.microsoft.com/office/drawing/2014/main" id="{298F2BB7-D6CE-4012-800D-20AFCC7F0D38}"/>
                    </a:ext>
                  </a:extLst>
                </p14:cNvPr>
                <p14:cNvContentPartPr/>
                <p14:nvPr/>
              </p14:nvContentPartPr>
              <p14:xfrm>
                <a:off x="2753084" y="5217218"/>
                <a:ext cx="46080" cy="3960"/>
              </p14:xfrm>
            </p:contentPart>
          </mc:Choice>
          <mc:Fallback>
            <p:pic>
              <p:nvPicPr>
                <p:cNvPr id="2139" name="Ink 2138">
                  <a:extLst>
                    <a:ext uri="{FF2B5EF4-FFF2-40B4-BE49-F238E27FC236}">
                      <a16:creationId xmlns:a16="http://schemas.microsoft.com/office/drawing/2014/main" id="{298F2BB7-D6CE-4012-800D-20AFCC7F0D3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744084" y="5208218"/>
                  <a:ext cx="63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140" name="Ink 2139">
                  <a:extLst>
                    <a:ext uri="{FF2B5EF4-FFF2-40B4-BE49-F238E27FC236}">
                      <a16:creationId xmlns:a16="http://schemas.microsoft.com/office/drawing/2014/main" id="{B94A561E-269E-4671-8567-C224E53629A3}"/>
                    </a:ext>
                  </a:extLst>
                </p14:cNvPr>
                <p14:cNvContentPartPr/>
                <p14:nvPr/>
              </p14:nvContentPartPr>
              <p14:xfrm>
                <a:off x="2890604" y="5212898"/>
                <a:ext cx="250560" cy="13320"/>
              </p14:xfrm>
            </p:contentPart>
          </mc:Choice>
          <mc:Fallback>
            <p:pic>
              <p:nvPicPr>
                <p:cNvPr id="2140" name="Ink 2139">
                  <a:extLst>
                    <a:ext uri="{FF2B5EF4-FFF2-40B4-BE49-F238E27FC236}">
                      <a16:creationId xmlns:a16="http://schemas.microsoft.com/office/drawing/2014/main" id="{B94A561E-269E-4671-8567-C224E53629A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81604" y="5203898"/>
                  <a:ext cx="26820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3" name="Group 2142">
            <a:extLst>
              <a:ext uri="{FF2B5EF4-FFF2-40B4-BE49-F238E27FC236}">
                <a16:creationId xmlns:a16="http://schemas.microsoft.com/office/drawing/2014/main" id="{7F30F9E1-7E4A-42BD-812C-0B3799B46709}"/>
              </a:ext>
            </a:extLst>
          </p:cNvPr>
          <p:cNvGrpSpPr/>
          <p:nvPr/>
        </p:nvGrpSpPr>
        <p:grpSpPr>
          <a:xfrm>
            <a:off x="3372644" y="5213618"/>
            <a:ext cx="609480" cy="14760"/>
            <a:chOff x="3372644" y="5213618"/>
            <a:chExt cx="609480" cy="1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141" name="Ink 2140">
                  <a:extLst>
                    <a:ext uri="{FF2B5EF4-FFF2-40B4-BE49-F238E27FC236}">
                      <a16:creationId xmlns:a16="http://schemas.microsoft.com/office/drawing/2014/main" id="{51E40882-D70D-44AB-B8F7-220B262418F4}"/>
                    </a:ext>
                  </a:extLst>
                </p14:cNvPr>
                <p14:cNvContentPartPr/>
                <p14:nvPr/>
              </p14:nvContentPartPr>
              <p14:xfrm>
                <a:off x="3372644" y="5214338"/>
                <a:ext cx="248040" cy="14040"/>
              </p14:xfrm>
            </p:contentPart>
          </mc:Choice>
          <mc:Fallback>
            <p:pic>
              <p:nvPicPr>
                <p:cNvPr id="2141" name="Ink 2140">
                  <a:extLst>
                    <a:ext uri="{FF2B5EF4-FFF2-40B4-BE49-F238E27FC236}">
                      <a16:creationId xmlns:a16="http://schemas.microsoft.com/office/drawing/2014/main" id="{51E40882-D70D-44AB-B8F7-220B262418F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64004" y="5205338"/>
                  <a:ext cx="2656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142" name="Ink 2141">
                  <a:extLst>
                    <a:ext uri="{FF2B5EF4-FFF2-40B4-BE49-F238E27FC236}">
                      <a16:creationId xmlns:a16="http://schemas.microsoft.com/office/drawing/2014/main" id="{7B3A4CCC-2722-4A82-A536-35A12A13E988}"/>
                    </a:ext>
                  </a:extLst>
                </p14:cNvPr>
                <p14:cNvContentPartPr/>
                <p14:nvPr/>
              </p14:nvContentPartPr>
              <p14:xfrm>
                <a:off x="3724004" y="5213618"/>
                <a:ext cx="258120" cy="8280"/>
              </p14:xfrm>
            </p:contentPart>
          </mc:Choice>
          <mc:Fallback>
            <p:pic>
              <p:nvPicPr>
                <p:cNvPr id="2142" name="Ink 2141">
                  <a:extLst>
                    <a:ext uri="{FF2B5EF4-FFF2-40B4-BE49-F238E27FC236}">
                      <a16:creationId xmlns:a16="http://schemas.microsoft.com/office/drawing/2014/main" id="{7B3A4CCC-2722-4A82-A536-35A12A13E98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715004" y="5204618"/>
                  <a:ext cx="27576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25FA43-121A-4641-B1B5-F96C0F1ECF40}"/>
                  </a:ext>
                </a:extLst>
              </p14:cNvPr>
              <p14:cNvContentPartPr/>
              <p14:nvPr/>
            </p14:nvContentPartPr>
            <p14:xfrm>
              <a:off x="4912004" y="2453498"/>
              <a:ext cx="97560" cy="130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25FA43-121A-4641-B1B5-F96C0F1ECF4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903364" y="2444858"/>
                <a:ext cx="115200" cy="14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5" name="Group 2144">
            <a:extLst>
              <a:ext uri="{FF2B5EF4-FFF2-40B4-BE49-F238E27FC236}">
                <a16:creationId xmlns:a16="http://schemas.microsoft.com/office/drawing/2014/main" id="{38D1DC1F-AEC2-40F2-BCD7-40BB1D38BE9B}"/>
              </a:ext>
            </a:extLst>
          </p:cNvPr>
          <p:cNvGrpSpPr/>
          <p:nvPr/>
        </p:nvGrpSpPr>
        <p:grpSpPr>
          <a:xfrm>
            <a:off x="5048804" y="3685778"/>
            <a:ext cx="104400" cy="309960"/>
            <a:chOff x="5048804" y="3685778"/>
            <a:chExt cx="104400" cy="30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89E77D3-D6B1-4C54-A1A9-00E8F692B923}"/>
                    </a:ext>
                  </a:extLst>
                </p14:cNvPr>
                <p14:cNvContentPartPr/>
                <p14:nvPr/>
              </p14:nvContentPartPr>
              <p14:xfrm>
                <a:off x="5067884" y="3685778"/>
                <a:ext cx="43920" cy="85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89E77D3-D6B1-4C54-A1A9-00E8F692B92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59244" y="3677138"/>
                  <a:ext cx="61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5716853-EA5F-4AEF-8A2C-6CFD802999C4}"/>
                    </a:ext>
                  </a:extLst>
                </p14:cNvPr>
                <p14:cNvContentPartPr/>
                <p14:nvPr/>
              </p14:nvContentPartPr>
              <p14:xfrm>
                <a:off x="5072564" y="3805298"/>
                <a:ext cx="46080" cy="11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5716853-EA5F-4AEF-8A2C-6CFD802999C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063924" y="3796298"/>
                  <a:ext cx="63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088" name="Ink 2087">
                  <a:extLst>
                    <a:ext uri="{FF2B5EF4-FFF2-40B4-BE49-F238E27FC236}">
                      <a16:creationId xmlns:a16="http://schemas.microsoft.com/office/drawing/2014/main" id="{3538D23C-33BC-44C4-A6E5-119BCEF0C73C}"/>
                    </a:ext>
                  </a:extLst>
                </p14:cNvPr>
                <p14:cNvContentPartPr/>
                <p14:nvPr/>
              </p14:nvContentPartPr>
              <p14:xfrm>
                <a:off x="5048804" y="3872978"/>
                <a:ext cx="104400" cy="122760"/>
              </p14:xfrm>
            </p:contentPart>
          </mc:Choice>
          <mc:Fallback>
            <p:pic>
              <p:nvPicPr>
                <p:cNvPr id="2088" name="Ink 2087">
                  <a:extLst>
                    <a:ext uri="{FF2B5EF4-FFF2-40B4-BE49-F238E27FC236}">
                      <a16:creationId xmlns:a16="http://schemas.microsoft.com/office/drawing/2014/main" id="{3538D23C-33BC-44C4-A6E5-119BCEF0C73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039804" y="3863978"/>
                  <a:ext cx="12204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146" name="Ink 2145">
                <a:extLst>
                  <a:ext uri="{FF2B5EF4-FFF2-40B4-BE49-F238E27FC236}">
                    <a16:creationId xmlns:a16="http://schemas.microsoft.com/office/drawing/2014/main" id="{8902C944-796F-4132-A56E-CB48E8D3E6A6}"/>
                  </a:ext>
                </a:extLst>
              </p14:cNvPr>
              <p14:cNvContentPartPr/>
              <p14:nvPr/>
            </p14:nvContentPartPr>
            <p14:xfrm>
              <a:off x="6618044" y="3579218"/>
              <a:ext cx="101160" cy="107280"/>
            </p14:xfrm>
          </p:contentPart>
        </mc:Choice>
        <mc:Fallback>
          <p:pic>
            <p:nvPicPr>
              <p:cNvPr id="2146" name="Ink 2145">
                <a:extLst>
                  <a:ext uri="{FF2B5EF4-FFF2-40B4-BE49-F238E27FC236}">
                    <a16:creationId xmlns:a16="http://schemas.microsoft.com/office/drawing/2014/main" id="{8902C944-796F-4132-A56E-CB48E8D3E6A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609044" y="3570218"/>
                <a:ext cx="118800" cy="12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9" name="Group 2148">
            <a:extLst>
              <a:ext uri="{FF2B5EF4-FFF2-40B4-BE49-F238E27FC236}">
                <a16:creationId xmlns:a16="http://schemas.microsoft.com/office/drawing/2014/main" id="{F7269B59-B92C-4C54-85E5-C12F8094CE1F}"/>
              </a:ext>
            </a:extLst>
          </p:cNvPr>
          <p:cNvGrpSpPr/>
          <p:nvPr/>
        </p:nvGrpSpPr>
        <p:grpSpPr>
          <a:xfrm>
            <a:off x="5012084" y="4051898"/>
            <a:ext cx="1653480" cy="463320"/>
            <a:chOff x="5012084" y="4051898"/>
            <a:chExt cx="1653480" cy="46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147" name="Ink 2146">
                  <a:extLst>
                    <a:ext uri="{FF2B5EF4-FFF2-40B4-BE49-F238E27FC236}">
                      <a16:creationId xmlns:a16="http://schemas.microsoft.com/office/drawing/2014/main" id="{B9847B77-94C4-4495-9DB0-F99FBC249AD7}"/>
                    </a:ext>
                  </a:extLst>
                </p14:cNvPr>
                <p14:cNvContentPartPr/>
                <p14:nvPr/>
              </p14:nvContentPartPr>
              <p14:xfrm>
                <a:off x="5074364" y="4051898"/>
                <a:ext cx="1591200" cy="386280"/>
              </p14:xfrm>
            </p:contentPart>
          </mc:Choice>
          <mc:Fallback>
            <p:pic>
              <p:nvPicPr>
                <p:cNvPr id="2147" name="Ink 2146">
                  <a:extLst>
                    <a:ext uri="{FF2B5EF4-FFF2-40B4-BE49-F238E27FC236}">
                      <a16:creationId xmlns:a16="http://schemas.microsoft.com/office/drawing/2014/main" id="{B9847B77-94C4-4495-9DB0-F99FBC249AD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065724" y="4043258"/>
                  <a:ext cx="160884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148" name="Ink 2147">
                  <a:extLst>
                    <a:ext uri="{FF2B5EF4-FFF2-40B4-BE49-F238E27FC236}">
                      <a16:creationId xmlns:a16="http://schemas.microsoft.com/office/drawing/2014/main" id="{E2E089BB-2D23-44E3-BED6-0FF839022B46}"/>
                    </a:ext>
                  </a:extLst>
                </p14:cNvPr>
                <p14:cNvContentPartPr/>
                <p14:nvPr/>
              </p14:nvContentPartPr>
              <p14:xfrm>
                <a:off x="5012084" y="4419818"/>
                <a:ext cx="146520" cy="95400"/>
              </p14:xfrm>
            </p:contentPart>
          </mc:Choice>
          <mc:Fallback>
            <p:pic>
              <p:nvPicPr>
                <p:cNvPr id="2148" name="Ink 2147">
                  <a:extLst>
                    <a:ext uri="{FF2B5EF4-FFF2-40B4-BE49-F238E27FC236}">
                      <a16:creationId xmlns:a16="http://schemas.microsoft.com/office/drawing/2014/main" id="{E2E089BB-2D23-44E3-BED6-0FF839022B4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003084" y="4410818"/>
                  <a:ext cx="164160" cy="113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534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3BEE697-B6C3-48FA-9147-1E4B78D6CC52}"/>
              </a:ext>
            </a:extLst>
          </p:cNvPr>
          <p:cNvGrpSpPr/>
          <p:nvPr/>
        </p:nvGrpSpPr>
        <p:grpSpPr>
          <a:xfrm>
            <a:off x="2149705" y="803632"/>
            <a:ext cx="7509683" cy="5464164"/>
            <a:chOff x="3762375" y="994825"/>
            <a:chExt cx="4667250" cy="310092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76077415-9290-47C8-919A-4FD172661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375" y="994825"/>
              <a:ext cx="4667250" cy="133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7D48A5EC-4414-4EDF-BC99-861BF7D1C9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375" y="2762250"/>
              <a:ext cx="4667250" cy="133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1A8221-5E21-4B24-AEFA-5EB3243F61A4}"/>
              </a:ext>
            </a:extLst>
          </p:cNvPr>
          <p:cNvGrpSpPr/>
          <p:nvPr/>
        </p:nvGrpSpPr>
        <p:grpSpPr>
          <a:xfrm>
            <a:off x="330644" y="3955778"/>
            <a:ext cx="462240" cy="345600"/>
            <a:chOff x="330644" y="3955778"/>
            <a:chExt cx="46224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6D6E703-94FA-4BCE-9AD5-03E7BB8C8E29}"/>
                    </a:ext>
                  </a:extLst>
                </p14:cNvPr>
                <p14:cNvContentPartPr/>
                <p14:nvPr/>
              </p14:nvContentPartPr>
              <p14:xfrm>
                <a:off x="330644" y="4077098"/>
                <a:ext cx="127080" cy="224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6D6E703-94FA-4BCE-9AD5-03E7BB8C8E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1644" y="4068098"/>
                  <a:ext cx="1447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C5C49C9-EB86-4BAF-B6E6-70EF08E39182}"/>
                    </a:ext>
                  </a:extLst>
                </p14:cNvPr>
                <p14:cNvContentPartPr/>
                <p14:nvPr/>
              </p14:nvContentPartPr>
              <p14:xfrm>
                <a:off x="527924" y="3955778"/>
                <a:ext cx="46080" cy="192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C5C49C9-EB86-4BAF-B6E6-70EF08E391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9284" y="3947138"/>
                  <a:ext cx="637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E4D5166-E4B0-4942-B134-8C044CDF256C}"/>
                    </a:ext>
                  </a:extLst>
                </p14:cNvPr>
                <p14:cNvContentPartPr/>
                <p14:nvPr/>
              </p14:nvContentPartPr>
              <p14:xfrm>
                <a:off x="642404" y="4105898"/>
                <a:ext cx="8280" cy="153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E4D5166-E4B0-4942-B134-8C044CDF25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3764" y="4097258"/>
                  <a:ext cx="259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4865462-473E-4822-9A3C-AE195D004BD9}"/>
                    </a:ext>
                  </a:extLst>
                </p14:cNvPr>
                <p14:cNvContentPartPr/>
                <p14:nvPr/>
              </p14:nvContentPartPr>
              <p14:xfrm>
                <a:off x="612164" y="4081418"/>
                <a:ext cx="90360" cy="81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4865462-473E-4822-9A3C-AE195D004B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3524" y="4072778"/>
                  <a:ext cx="108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32C5B0B-72E7-40D6-9CAA-C06D1CF98DE3}"/>
                    </a:ext>
                  </a:extLst>
                </p14:cNvPr>
                <p14:cNvContentPartPr/>
                <p14:nvPr/>
              </p14:nvContentPartPr>
              <p14:xfrm>
                <a:off x="710084" y="4084658"/>
                <a:ext cx="82800" cy="67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32C5B0B-72E7-40D6-9CAA-C06D1CF98D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1084" y="4075658"/>
                  <a:ext cx="10044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8CF427C-498B-44CA-B1AD-62B18F992F99}"/>
              </a:ext>
            </a:extLst>
          </p:cNvPr>
          <p:cNvGrpSpPr/>
          <p:nvPr/>
        </p:nvGrpSpPr>
        <p:grpSpPr>
          <a:xfrm>
            <a:off x="936884" y="3942458"/>
            <a:ext cx="860040" cy="425160"/>
            <a:chOff x="936884" y="3942458"/>
            <a:chExt cx="860040" cy="4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AAFFF3D-2491-49FB-B760-BBE276081282}"/>
                    </a:ext>
                  </a:extLst>
                </p14:cNvPr>
                <p14:cNvContentPartPr/>
                <p14:nvPr/>
              </p14:nvContentPartPr>
              <p14:xfrm>
                <a:off x="969644" y="3942458"/>
                <a:ext cx="40680" cy="371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AAFFF3D-2491-49FB-B760-BBE2760812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1004" y="3933458"/>
                  <a:ext cx="583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5A9159-C992-46E5-BEAF-94773EDF5D48}"/>
                    </a:ext>
                  </a:extLst>
                </p14:cNvPr>
                <p14:cNvContentPartPr/>
                <p14:nvPr/>
              </p14:nvContentPartPr>
              <p14:xfrm>
                <a:off x="936884" y="4132898"/>
                <a:ext cx="145080" cy="81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5A9159-C992-46E5-BEAF-94773EDF5D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7884" y="4123898"/>
                  <a:ext cx="162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DBF059-56F1-478C-A5B7-6880C63E2448}"/>
                    </a:ext>
                  </a:extLst>
                </p14:cNvPr>
                <p14:cNvContentPartPr/>
                <p14:nvPr/>
              </p14:nvContentPartPr>
              <p14:xfrm>
                <a:off x="1069724" y="4077818"/>
                <a:ext cx="5760" cy="18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DBF059-56F1-478C-A5B7-6880C63E244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61084" y="4068818"/>
                  <a:ext cx="23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D54FD96-E36A-435A-9E15-DA35FAEADD28}"/>
                    </a:ext>
                  </a:extLst>
                </p14:cNvPr>
                <p14:cNvContentPartPr/>
                <p14:nvPr/>
              </p14:nvContentPartPr>
              <p14:xfrm>
                <a:off x="1113644" y="3993578"/>
                <a:ext cx="15120" cy="154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D54FD96-E36A-435A-9E15-DA35FAEADD2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05004" y="3984938"/>
                  <a:ext cx="327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31599FA-D4EE-4B49-91B0-AEC777B71F81}"/>
                    </a:ext>
                  </a:extLst>
                </p14:cNvPr>
                <p14:cNvContentPartPr/>
                <p14:nvPr/>
              </p14:nvContentPartPr>
              <p14:xfrm>
                <a:off x="1185284" y="4006178"/>
                <a:ext cx="55440" cy="143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31599FA-D4EE-4B49-91B0-AEC777B71F8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76284" y="3997178"/>
                  <a:ext cx="730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C19BA62-115C-4EEE-9FE5-D806033E1970}"/>
                    </a:ext>
                  </a:extLst>
                </p14:cNvPr>
                <p14:cNvContentPartPr/>
                <p14:nvPr/>
              </p14:nvContentPartPr>
              <p14:xfrm>
                <a:off x="1274204" y="4090778"/>
                <a:ext cx="43200" cy="43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C19BA62-115C-4EEE-9FE5-D806033E197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65204" y="4081778"/>
                  <a:ext cx="608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3A02A14-E76E-4BCA-B7E8-D33985459565}"/>
                    </a:ext>
                  </a:extLst>
                </p14:cNvPr>
                <p14:cNvContentPartPr/>
                <p14:nvPr/>
              </p14:nvContentPartPr>
              <p14:xfrm>
                <a:off x="1348004" y="4099778"/>
                <a:ext cx="82080" cy="56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3A02A14-E76E-4BCA-B7E8-D339854595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39364" y="4090778"/>
                  <a:ext cx="997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549ECB1-2ADE-486D-A319-BE799B9AA5EA}"/>
                    </a:ext>
                  </a:extLst>
                </p14:cNvPr>
                <p14:cNvContentPartPr/>
                <p14:nvPr/>
              </p14:nvContentPartPr>
              <p14:xfrm>
                <a:off x="1464644" y="4108778"/>
                <a:ext cx="53640" cy="50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549ECB1-2ADE-486D-A319-BE799B9AA5E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56004" y="4100138"/>
                  <a:ext cx="71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0CA01B3-A238-4E62-9D16-ADABF8BEF782}"/>
                    </a:ext>
                  </a:extLst>
                </p14:cNvPr>
                <p14:cNvContentPartPr/>
                <p14:nvPr/>
              </p14:nvContentPartPr>
              <p14:xfrm>
                <a:off x="1490564" y="4067378"/>
                <a:ext cx="81000" cy="300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0CA01B3-A238-4E62-9D16-ADABF8BEF78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81564" y="4058738"/>
                  <a:ext cx="986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AD47E8-C2B3-4269-A28A-6C7B748D17B3}"/>
                    </a:ext>
                  </a:extLst>
                </p14:cNvPr>
                <p14:cNvContentPartPr/>
                <p14:nvPr/>
              </p14:nvContentPartPr>
              <p14:xfrm>
                <a:off x="1578404" y="4089338"/>
                <a:ext cx="23400" cy="83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AD47E8-C2B3-4269-A28A-6C7B748D17B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69764" y="4080338"/>
                  <a:ext cx="410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768A5B5-03A0-4C21-941C-E9928A6D726B}"/>
                    </a:ext>
                  </a:extLst>
                </p14:cNvPr>
                <p14:cNvContentPartPr/>
                <p14:nvPr/>
              </p14:nvContentPartPr>
              <p14:xfrm>
                <a:off x="1644644" y="3989258"/>
                <a:ext cx="50760" cy="214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768A5B5-03A0-4C21-941C-E9928A6D726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35644" y="3980258"/>
                  <a:ext cx="684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D05A37F-0826-445D-BBDA-854854D6A47B}"/>
                    </a:ext>
                  </a:extLst>
                </p14:cNvPr>
                <p14:cNvContentPartPr/>
                <p14:nvPr/>
              </p14:nvContentPartPr>
              <p14:xfrm>
                <a:off x="1775684" y="4020938"/>
                <a:ext cx="6840" cy="11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D05A37F-0826-445D-BBDA-854854D6A47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67044" y="4012298"/>
                  <a:ext cx="24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9D06039-A331-4ECC-A746-201841DDC612}"/>
                    </a:ext>
                  </a:extLst>
                </p14:cNvPr>
                <p14:cNvContentPartPr/>
                <p14:nvPr/>
              </p14:nvContentPartPr>
              <p14:xfrm>
                <a:off x="1782884" y="4094378"/>
                <a:ext cx="14040" cy="40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9D06039-A331-4ECC-A746-201841DDC61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74244" y="4085378"/>
                  <a:ext cx="3168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8" name="Group 2067">
            <a:extLst>
              <a:ext uri="{FF2B5EF4-FFF2-40B4-BE49-F238E27FC236}">
                <a16:creationId xmlns:a16="http://schemas.microsoft.com/office/drawing/2014/main" id="{734B3A33-4419-4019-9091-0AB433B83E8F}"/>
              </a:ext>
            </a:extLst>
          </p:cNvPr>
          <p:cNvGrpSpPr/>
          <p:nvPr/>
        </p:nvGrpSpPr>
        <p:grpSpPr>
          <a:xfrm>
            <a:off x="206084" y="479978"/>
            <a:ext cx="156960" cy="153360"/>
            <a:chOff x="206084" y="479978"/>
            <a:chExt cx="156960" cy="15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F0A1E5-ADC7-4B94-A103-C8DA6AC852B2}"/>
                    </a:ext>
                  </a:extLst>
                </p14:cNvPr>
                <p14:cNvContentPartPr/>
                <p14:nvPr/>
              </p14:nvContentPartPr>
              <p14:xfrm>
                <a:off x="206084" y="479978"/>
                <a:ext cx="144000" cy="138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F0A1E5-ADC7-4B94-A103-C8DA6AC852B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7444" y="470978"/>
                  <a:ext cx="161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EACF32D-327A-45A9-A848-984880A9A3FE}"/>
                    </a:ext>
                  </a:extLst>
                </p14:cNvPr>
                <p14:cNvContentPartPr/>
                <p14:nvPr/>
              </p14:nvContentPartPr>
              <p14:xfrm>
                <a:off x="219044" y="494738"/>
                <a:ext cx="144000" cy="138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EACF32D-327A-45A9-A848-984880A9A3F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0044" y="486098"/>
                  <a:ext cx="16164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8586BDD0-DC2E-4203-ACA9-7D1026701B0F}"/>
              </a:ext>
            </a:extLst>
          </p:cNvPr>
          <p:cNvGrpSpPr/>
          <p:nvPr/>
        </p:nvGrpSpPr>
        <p:grpSpPr>
          <a:xfrm>
            <a:off x="481124" y="352898"/>
            <a:ext cx="665280" cy="372600"/>
            <a:chOff x="481124" y="352898"/>
            <a:chExt cx="665280" cy="37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30795FF-BF36-4B94-94AD-2176D598105B}"/>
                    </a:ext>
                  </a:extLst>
                </p14:cNvPr>
                <p14:cNvContentPartPr/>
                <p14:nvPr/>
              </p14:nvContentPartPr>
              <p14:xfrm>
                <a:off x="481124" y="390338"/>
                <a:ext cx="84240" cy="221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30795FF-BF36-4B94-94AD-2176D598105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2484" y="381338"/>
                  <a:ext cx="1018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5E01FA-4E9E-4F71-BA05-1E3908498843}"/>
                    </a:ext>
                  </a:extLst>
                </p14:cNvPr>
                <p14:cNvContentPartPr/>
                <p14:nvPr/>
              </p14:nvContentPartPr>
              <p14:xfrm>
                <a:off x="675524" y="514538"/>
                <a:ext cx="42480" cy="210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5E01FA-4E9E-4F71-BA05-1E390849884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6524" y="505538"/>
                  <a:ext cx="601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CFD94B3-C948-40EF-A40B-607430D37450}"/>
                    </a:ext>
                  </a:extLst>
                </p14:cNvPr>
                <p14:cNvContentPartPr/>
                <p14:nvPr/>
              </p14:nvContentPartPr>
              <p14:xfrm>
                <a:off x="645284" y="474578"/>
                <a:ext cx="127800" cy="109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FD94B3-C948-40EF-A40B-607430D3745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6284" y="465578"/>
                  <a:ext cx="1454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AB065D0-7074-4875-99B1-67DBF2CEF03D}"/>
                    </a:ext>
                  </a:extLst>
                </p14:cNvPr>
                <p14:cNvContentPartPr/>
                <p14:nvPr/>
              </p14:nvContentPartPr>
              <p14:xfrm>
                <a:off x="814844" y="486818"/>
                <a:ext cx="11520" cy="69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AB065D0-7074-4875-99B1-67DBF2CEF03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6204" y="478178"/>
                  <a:ext cx="291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048" name="Ink 2047">
                  <a:extLst>
                    <a:ext uri="{FF2B5EF4-FFF2-40B4-BE49-F238E27FC236}">
                      <a16:creationId xmlns:a16="http://schemas.microsoft.com/office/drawing/2014/main" id="{9BBA1AF0-718A-402B-8E8F-5EAB2D022319}"/>
                    </a:ext>
                  </a:extLst>
                </p14:cNvPr>
                <p14:cNvContentPartPr/>
                <p14:nvPr/>
              </p14:nvContentPartPr>
              <p14:xfrm>
                <a:off x="821324" y="476018"/>
                <a:ext cx="93960" cy="98640"/>
              </p14:xfrm>
            </p:contentPart>
          </mc:Choice>
          <mc:Fallback>
            <p:pic>
              <p:nvPicPr>
                <p:cNvPr id="2048" name="Ink 2047">
                  <a:extLst>
                    <a:ext uri="{FF2B5EF4-FFF2-40B4-BE49-F238E27FC236}">
                      <a16:creationId xmlns:a16="http://schemas.microsoft.com/office/drawing/2014/main" id="{9BBA1AF0-718A-402B-8E8F-5EAB2D02231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2324" y="467018"/>
                  <a:ext cx="1116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049" name="Ink 2048">
                  <a:extLst>
                    <a:ext uri="{FF2B5EF4-FFF2-40B4-BE49-F238E27FC236}">
                      <a16:creationId xmlns:a16="http://schemas.microsoft.com/office/drawing/2014/main" id="{0D6B830D-A9AA-4400-B2CB-726FD5DFEDFC}"/>
                    </a:ext>
                  </a:extLst>
                </p14:cNvPr>
                <p14:cNvContentPartPr/>
                <p14:nvPr/>
              </p14:nvContentPartPr>
              <p14:xfrm>
                <a:off x="966764" y="450818"/>
                <a:ext cx="83880" cy="91440"/>
              </p14:xfrm>
            </p:contentPart>
          </mc:Choice>
          <mc:Fallback>
            <p:pic>
              <p:nvPicPr>
                <p:cNvPr id="2049" name="Ink 2048">
                  <a:extLst>
                    <a:ext uri="{FF2B5EF4-FFF2-40B4-BE49-F238E27FC236}">
                      <a16:creationId xmlns:a16="http://schemas.microsoft.com/office/drawing/2014/main" id="{0D6B830D-A9AA-4400-B2CB-726FD5DFEDF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8124" y="442178"/>
                  <a:ext cx="1015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051" name="Ink 2050">
                  <a:extLst>
                    <a:ext uri="{FF2B5EF4-FFF2-40B4-BE49-F238E27FC236}">
                      <a16:creationId xmlns:a16="http://schemas.microsoft.com/office/drawing/2014/main" id="{753E71E9-F8BE-4EBE-A787-631B2EE43B19}"/>
                    </a:ext>
                  </a:extLst>
                </p14:cNvPr>
                <p14:cNvContentPartPr/>
                <p14:nvPr/>
              </p14:nvContentPartPr>
              <p14:xfrm>
                <a:off x="1072964" y="467378"/>
                <a:ext cx="65880" cy="65880"/>
              </p14:xfrm>
            </p:contentPart>
          </mc:Choice>
          <mc:Fallback>
            <p:pic>
              <p:nvPicPr>
                <p:cNvPr id="2051" name="Ink 2050">
                  <a:extLst>
                    <a:ext uri="{FF2B5EF4-FFF2-40B4-BE49-F238E27FC236}">
                      <a16:creationId xmlns:a16="http://schemas.microsoft.com/office/drawing/2014/main" id="{753E71E9-F8BE-4EBE-A787-631B2EE43B1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3964" y="458738"/>
                  <a:ext cx="83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053" name="Ink 2052">
                  <a:extLst>
                    <a:ext uri="{FF2B5EF4-FFF2-40B4-BE49-F238E27FC236}">
                      <a16:creationId xmlns:a16="http://schemas.microsoft.com/office/drawing/2014/main" id="{AD2FB6A5-1A00-4ED9-BF88-7693C0914FE3}"/>
                    </a:ext>
                  </a:extLst>
                </p14:cNvPr>
                <p14:cNvContentPartPr/>
                <p14:nvPr/>
              </p14:nvContentPartPr>
              <p14:xfrm>
                <a:off x="1119044" y="352898"/>
                <a:ext cx="27360" cy="206280"/>
              </p14:xfrm>
            </p:contentPart>
          </mc:Choice>
          <mc:Fallback>
            <p:pic>
              <p:nvPicPr>
                <p:cNvPr id="2053" name="Ink 2052">
                  <a:extLst>
                    <a:ext uri="{FF2B5EF4-FFF2-40B4-BE49-F238E27FC236}">
                      <a16:creationId xmlns:a16="http://schemas.microsoft.com/office/drawing/2014/main" id="{AD2FB6A5-1A00-4ED9-BF88-7693C0914FE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10404" y="343898"/>
                  <a:ext cx="4500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CF04E414-345D-45B8-9B8D-0279F8B209E4}"/>
              </a:ext>
            </a:extLst>
          </p:cNvPr>
          <p:cNvGrpSpPr/>
          <p:nvPr/>
        </p:nvGrpSpPr>
        <p:grpSpPr>
          <a:xfrm>
            <a:off x="1341884" y="304298"/>
            <a:ext cx="884160" cy="410400"/>
            <a:chOff x="1341884" y="304298"/>
            <a:chExt cx="884160" cy="41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054" name="Ink 2053">
                  <a:extLst>
                    <a:ext uri="{FF2B5EF4-FFF2-40B4-BE49-F238E27FC236}">
                      <a16:creationId xmlns:a16="http://schemas.microsoft.com/office/drawing/2014/main" id="{D5830C11-C8BB-47EF-9099-191CFFB31D77}"/>
                    </a:ext>
                  </a:extLst>
                </p14:cNvPr>
                <p14:cNvContentPartPr/>
                <p14:nvPr/>
              </p14:nvContentPartPr>
              <p14:xfrm>
                <a:off x="1372484" y="319058"/>
                <a:ext cx="46080" cy="344160"/>
              </p14:xfrm>
            </p:contentPart>
          </mc:Choice>
          <mc:Fallback>
            <p:pic>
              <p:nvPicPr>
                <p:cNvPr id="2054" name="Ink 2053">
                  <a:extLst>
                    <a:ext uri="{FF2B5EF4-FFF2-40B4-BE49-F238E27FC236}">
                      <a16:creationId xmlns:a16="http://schemas.microsoft.com/office/drawing/2014/main" id="{D5830C11-C8BB-47EF-9099-191CFFB31D7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63844" y="310058"/>
                  <a:ext cx="637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055" name="Ink 2054">
                  <a:extLst>
                    <a:ext uri="{FF2B5EF4-FFF2-40B4-BE49-F238E27FC236}">
                      <a16:creationId xmlns:a16="http://schemas.microsoft.com/office/drawing/2014/main" id="{2C31B8E3-B109-4D54-8ADA-0E7518F6B73E}"/>
                    </a:ext>
                  </a:extLst>
                </p14:cNvPr>
                <p14:cNvContentPartPr/>
                <p14:nvPr/>
              </p14:nvContentPartPr>
              <p14:xfrm>
                <a:off x="1341884" y="569618"/>
                <a:ext cx="83880" cy="23400"/>
              </p14:xfrm>
            </p:contentPart>
          </mc:Choice>
          <mc:Fallback>
            <p:pic>
              <p:nvPicPr>
                <p:cNvPr id="2055" name="Ink 2054">
                  <a:extLst>
                    <a:ext uri="{FF2B5EF4-FFF2-40B4-BE49-F238E27FC236}">
                      <a16:creationId xmlns:a16="http://schemas.microsoft.com/office/drawing/2014/main" id="{2C31B8E3-B109-4D54-8ADA-0E7518F6B73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33244" y="560618"/>
                  <a:ext cx="1015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056" name="Ink 2055">
                  <a:extLst>
                    <a:ext uri="{FF2B5EF4-FFF2-40B4-BE49-F238E27FC236}">
                      <a16:creationId xmlns:a16="http://schemas.microsoft.com/office/drawing/2014/main" id="{BE6C2C0B-2430-4EC4-B638-CA71C8B3F7C2}"/>
                    </a:ext>
                  </a:extLst>
                </p14:cNvPr>
                <p14:cNvContentPartPr/>
                <p14:nvPr/>
              </p14:nvContentPartPr>
              <p14:xfrm>
                <a:off x="1485884" y="492578"/>
                <a:ext cx="30600" cy="63360"/>
              </p14:xfrm>
            </p:contentPart>
          </mc:Choice>
          <mc:Fallback>
            <p:pic>
              <p:nvPicPr>
                <p:cNvPr id="2056" name="Ink 2055">
                  <a:extLst>
                    <a:ext uri="{FF2B5EF4-FFF2-40B4-BE49-F238E27FC236}">
                      <a16:creationId xmlns:a16="http://schemas.microsoft.com/office/drawing/2014/main" id="{BE6C2C0B-2430-4EC4-B638-CA71C8B3F7C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77244" y="483938"/>
                  <a:ext cx="48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057" name="Ink 2056">
                  <a:extLst>
                    <a:ext uri="{FF2B5EF4-FFF2-40B4-BE49-F238E27FC236}">
                      <a16:creationId xmlns:a16="http://schemas.microsoft.com/office/drawing/2014/main" id="{9352484A-7343-4F95-A133-D7FDA8279A04}"/>
                    </a:ext>
                  </a:extLst>
                </p14:cNvPr>
                <p14:cNvContentPartPr/>
                <p14:nvPr/>
              </p14:nvContentPartPr>
              <p14:xfrm>
                <a:off x="1555724" y="352178"/>
                <a:ext cx="37080" cy="194040"/>
              </p14:xfrm>
            </p:contentPart>
          </mc:Choice>
          <mc:Fallback>
            <p:pic>
              <p:nvPicPr>
                <p:cNvPr id="2057" name="Ink 2056">
                  <a:extLst>
                    <a:ext uri="{FF2B5EF4-FFF2-40B4-BE49-F238E27FC236}">
                      <a16:creationId xmlns:a16="http://schemas.microsoft.com/office/drawing/2014/main" id="{9352484A-7343-4F95-A133-D7FDA8279A0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46724" y="343178"/>
                  <a:ext cx="547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058" name="Ink 2057">
                  <a:extLst>
                    <a:ext uri="{FF2B5EF4-FFF2-40B4-BE49-F238E27FC236}">
                      <a16:creationId xmlns:a16="http://schemas.microsoft.com/office/drawing/2014/main" id="{FB3B071B-DB4C-410B-9433-FC847AC35633}"/>
                    </a:ext>
                  </a:extLst>
                </p14:cNvPr>
                <p14:cNvContentPartPr/>
                <p14:nvPr/>
              </p14:nvContentPartPr>
              <p14:xfrm>
                <a:off x="1654724" y="353618"/>
                <a:ext cx="47160" cy="163800"/>
              </p14:xfrm>
            </p:contentPart>
          </mc:Choice>
          <mc:Fallback>
            <p:pic>
              <p:nvPicPr>
                <p:cNvPr id="2058" name="Ink 2057">
                  <a:extLst>
                    <a:ext uri="{FF2B5EF4-FFF2-40B4-BE49-F238E27FC236}">
                      <a16:creationId xmlns:a16="http://schemas.microsoft.com/office/drawing/2014/main" id="{FB3B071B-DB4C-410B-9433-FC847AC3563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45724" y="344618"/>
                  <a:ext cx="648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059" name="Ink 2058">
                  <a:extLst>
                    <a:ext uri="{FF2B5EF4-FFF2-40B4-BE49-F238E27FC236}">
                      <a16:creationId xmlns:a16="http://schemas.microsoft.com/office/drawing/2014/main" id="{B5AD3FF6-8A5C-44FD-8DDC-197C21E9FD84}"/>
                    </a:ext>
                  </a:extLst>
                </p14:cNvPr>
                <p14:cNvContentPartPr/>
                <p14:nvPr/>
              </p14:nvContentPartPr>
              <p14:xfrm>
                <a:off x="1659404" y="451178"/>
                <a:ext cx="126720" cy="59040"/>
              </p14:xfrm>
            </p:contentPart>
          </mc:Choice>
          <mc:Fallback>
            <p:pic>
              <p:nvPicPr>
                <p:cNvPr id="2059" name="Ink 2058">
                  <a:extLst>
                    <a:ext uri="{FF2B5EF4-FFF2-40B4-BE49-F238E27FC236}">
                      <a16:creationId xmlns:a16="http://schemas.microsoft.com/office/drawing/2014/main" id="{B5AD3FF6-8A5C-44FD-8DDC-197C21E9FD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50404" y="442538"/>
                  <a:ext cx="1443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060" name="Ink 2059">
                  <a:extLst>
                    <a:ext uri="{FF2B5EF4-FFF2-40B4-BE49-F238E27FC236}">
                      <a16:creationId xmlns:a16="http://schemas.microsoft.com/office/drawing/2014/main" id="{ED41A86B-C589-45CA-8E11-52381E0DA4C2}"/>
                    </a:ext>
                  </a:extLst>
                </p14:cNvPr>
                <p14:cNvContentPartPr/>
                <p14:nvPr/>
              </p14:nvContentPartPr>
              <p14:xfrm>
                <a:off x="1828244" y="473858"/>
                <a:ext cx="84600" cy="75960"/>
              </p14:xfrm>
            </p:contentPart>
          </mc:Choice>
          <mc:Fallback>
            <p:pic>
              <p:nvPicPr>
                <p:cNvPr id="2060" name="Ink 2059">
                  <a:extLst>
                    <a:ext uri="{FF2B5EF4-FFF2-40B4-BE49-F238E27FC236}">
                      <a16:creationId xmlns:a16="http://schemas.microsoft.com/office/drawing/2014/main" id="{ED41A86B-C589-45CA-8E11-52381E0DA4C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819244" y="465218"/>
                  <a:ext cx="1022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061" name="Ink 2060">
                  <a:extLst>
                    <a:ext uri="{FF2B5EF4-FFF2-40B4-BE49-F238E27FC236}">
                      <a16:creationId xmlns:a16="http://schemas.microsoft.com/office/drawing/2014/main" id="{2BDC4227-A04D-4A6A-801A-76F52E92741E}"/>
                    </a:ext>
                  </a:extLst>
                </p14:cNvPr>
                <p14:cNvContentPartPr/>
                <p14:nvPr/>
              </p14:nvContentPartPr>
              <p14:xfrm>
                <a:off x="1942004" y="469538"/>
                <a:ext cx="58680" cy="68760"/>
              </p14:xfrm>
            </p:contentPart>
          </mc:Choice>
          <mc:Fallback>
            <p:pic>
              <p:nvPicPr>
                <p:cNvPr id="2061" name="Ink 2060">
                  <a:extLst>
                    <a:ext uri="{FF2B5EF4-FFF2-40B4-BE49-F238E27FC236}">
                      <a16:creationId xmlns:a16="http://schemas.microsoft.com/office/drawing/2014/main" id="{2BDC4227-A04D-4A6A-801A-76F52E92741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33364" y="460538"/>
                  <a:ext cx="763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062" name="Ink 2061">
                  <a:extLst>
                    <a:ext uri="{FF2B5EF4-FFF2-40B4-BE49-F238E27FC236}">
                      <a16:creationId xmlns:a16="http://schemas.microsoft.com/office/drawing/2014/main" id="{AB9F2418-21A7-48FF-A4DF-B3B5276EBBCE}"/>
                    </a:ext>
                  </a:extLst>
                </p14:cNvPr>
                <p14:cNvContentPartPr/>
                <p14:nvPr/>
              </p14:nvContentPartPr>
              <p14:xfrm>
                <a:off x="1970084" y="468098"/>
                <a:ext cx="69120" cy="246600"/>
              </p14:xfrm>
            </p:contentPart>
          </mc:Choice>
          <mc:Fallback>
            <p:pic>
              <p:nvPicPr>
                <p:cNvPr id="2062" name="Ink 2061">
                  <a:extLst>
                    <a:ext uri="{FF2B5EF4-FFF2-40B4-BE49-F238E27FC236}">
                      <a16:creationId xmlns:a16="http://schemas.microsoft.com/office/drawing/2014/main" id="{AB9F2418-21A7-48FF-A4DF-B3B5276EBB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61444" y="459098"/>
                  <a:ext cx="867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063" name="Ink 2062">
                  <a:extLst>
                    <a:ext uri="{FF2B5EF4-FFF2-40B4-BE49-F238E27FC236}">
                      <a16:creationId xmlns:a16="http://schemas.microsoft.com/office/drawing/2014/main" id="{8FA9FAFD-D6D0-421A-B7BD-EC447A667C75}"/>
                    </a:ext>
                  </a:extLst>
                </p14:cNvPr>
                <p14:cNvContentPartPr/>
                <p14:nvPr/>
              </p14:nvContentPartPr>
              <p14:xfrm>
                <a:off x="2014004" y="412298"/>
                <a:ext cx="90360" cy="99000"/>
              </p14:xfrm>
            </p:contentPart>
          </mc:Choice>
          <mc:Fallback>
            <p:pic>
              <p:nvPicPr>
                <p:cNvPr id="2063" name="Ink 2062">
                  <a:extLst>
                    <a:ext uri="{FF2B5EF4-FFF2-40B4-BE49-F238E27FC236}">
                      <a16:creationId xmlns:a16="http://schemas.microsoft.com/office/drawing/2014/main" id="{8FA9FAFD-D6D0-421A-B7BD-EC447A667C7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05364" y="403298"/>
                  <a:ext cx="1080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064" name="Ink 2063">
                  <a:extLst>
                    <a:ext uri="{FF2B5EF4-FFF2-40B4-BE49-F238E27FC236}">
                      <a16:creationId xmlns:a16="http://schemas.microsoft.com/office/drawing/2014/main" id="{ED4A1D16-CB53-4FD0-9C8E-F1B94BC03C70}"/>
                    </a:ext>
                  </a:extLst>
                </p14:cNvPr>
                <p14:cNvContentPartPr/>
                <p14:nvPr/>
              </p14:nvContentPartPr>
              <p14:xfrm>
                <a:off x="2112644" y="481058"/>
                <a:ext cx="43920" cy="104040"/>
              </p14:xfrm>
            </p:contentPart>
          </mc:Choice>
          <mc:Fallback>
            <p:pic>
              <p:nvPicPr>
                <p:cNvPr id="2064" name="Ink 2063">
                  <a:extLst>
                    <a:ext uri="{FF2B5EF4-FFF2-40B4-BE49-F238E27FC236}">
                      <a16:creationId xmlns:a16="http://schemas.microsoft.com/office/drawing/2014/main" id="{ED4A1D16-CB53-4FD0-9C8E-F1B94BC03C7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04004" y="472058"/>
                  <a:ext cx="615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065" name="Ink 2064">
                  <a:extLst>
                    <a:ext uri="{FF2B5EF4-FFF2-40B4-BE49-F238E27FC236}">
                      <a16:creationId xmlns:a16="http://schemas.microsoft.com/office/drawing/2014/main" id="{77103E97-80C1-4D4B-82E6-7B5E3BD55571}"/>
                    </a:ext>
                  </a:extLst>
                </p14:cNvPr>
                <p14:cNvContentPartPr/>
                <p14:nvPr/>
              </p14:nvContentPartPr>
              <p14:xfrm>
                <a:off x="2144324" y="304298"/>
                <a:ext cx="81720" cy="258840"/>
              </p14:xfrm>
            </p:contentPart>
          </mc:Choice>
          <mc:Fallback>
            <p:pic>
              <p:nvPicPr>
                <p:cNvPr id="2065" name="Ink 2064">
                  <a:extLst>
                    <a:ext uri="{FF2B5EF4-FFF2-40B4-BE49-F238E27FC236}">
                      <a16:creationId xmlns:a16="http://schemas.microsoft.com/office/drawing/2014/main" id="{77103E97-80C1-4D4B-82E6-7B5E3BD5557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35324" y="295298"/>
                  <a:ext cx="9936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9" name="Group 2088">
            <a:extLst>
              <a:ext uri="{FF2B5EF4-FFF2-40B4-BE49-F238E27FC236}">
                <a16:creationId xmlns:a16="http://schemas.microsoft.com/office/drawing/2014/main" id="{5FAE37E5-8A6C-40A9-95CA-C8F69CA297AA}"/>
              </a:ext>
            </a:extLst>
          </p:cNvPr>
          <p:cNvGrpSpPr/>
          <p:nvPr/>
        </p:nvGrpSpPr>
        <p:grpSpPr>
          <a:xfrm>
            <a:off x="219044" y="904909"/>
            <a:ext cx="595080" cy="344160"/>
            <a:chOff x="219044" y="904909"/>
            <a:chExt cx="595080" cy="34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069" name="Ink 2068">
                  <a:extLst>
                    <a:ext uri="{FF2B5EF4-FFF2-40B4-BE49-F238E27FC236}">
                      <a16:creationId xmlns:a16="http://schemas.microsoft.com/office/drawing/2014/main" id="{B1CE020B-CA1F-416F-ABB2-24C5EAEA108D}"/>
                    </a:ext>
                  </a:extLst>
                </p14:cNvPr>
                <p14:cNvContentPartPr/>
                <p14:nvPr/>
              </p14:nvContentPartPr>
              <p14:xfrm>
                <a:off x="219044" y="1044229"/>
                <a:ext cx="9360" cy="176400"/>
              </p14:xfrm>
            </p:contentPart>
          </mc:Choice>
          <mc:Fallback>
            <p:pic>
              <p:nvPicPr>
                <p:cNvPr id="2069" name="Ink 2068">
                  <a:extLst>
                    <a:ext uri="{FF2B5EF4-FFF2-40B4-BE49-F238E27FC236}">
                      <a16:creationId xmlns:a16="http://schemas.microsoft.com/office/drawing/2014/main" id="{B1CE020B-CA1F-416F-ABB2-24C5EAEA108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0044" y="1035229"/>
                  <a:ext cx="270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070" name="Ink 2069">
                  <a:extLst>
                    <a:ext uri="{FF2B5EF4-FFF2-40B4-BE49-F238E27FC236}">
                      <a16:creationId xmlns:a16="http://schemas.microsoft.com/office/drawing/2014/main" id="{1FC6C8A3-7F7B-40E5-AABF-8EE09E1715EA}"/>
                    </a:ext>
                  </a:extLst>
                </p14:cNvPr>
                <p14:cNvContentPartPr/>
                <p14:nvPr/>
              </p14:nvContentPartPr>
              <p14:xfrm>
                <a:off x="228044" y="1120909"/>
                <a:ext cx="93960" cy="110160"/>
              </p14:xfrm>
            </p:contentPart>
          </mc:Choice>
          <mc:Fallback>
            <p:pic>
              <p:nvPicPr>
                <p:cNvPr id="2070" name="Ink 2069">
                  <a:extLst>
                    <a:ext uri="{FF2B5EF4-FFF2-40B4-BE49-F238E27FC236}">
                      <a16:creationId xmlns:a16="http://schemas.microsoft.com/office/drawing/2014/main" id="{1FC6C8A3-7F7B-40E5-AABF-8EE09E1715E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9404" y="1112269"/>
                  <a:ext cx="111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071" name="Ink 2070">
                  <a:extLst>
                    <a:ext uri="{FF2B5EF4-FFF2-40B4-BE49-F238E27FC236}">
                      <a16:creationId xmlns:a16="http://schemas.microsoft.com/office/drawing/2014/main" id="{A1753C3E-0185-4E4D-9CFD-0CFFE159E00D}"/>
                    </a:ext>
                  </a:extLst>
                </p14:cNvPr>
                <p14:cNvContentPartPr/>
                <p14:nvPr/>
              </p14:nvContentPartPr>
              <p14:xfrm>
                <a:off x="411644" y="1168789"/>
                <a:ext cx="52560" cy="5400"/>
              </p14:xfrm>
            </p:contentPart>
          </mc:Choice>
          <mc:Fallback>
            <p:pic>
              <p:nvPicPr>
                <p:cNvPr id="2071" name="Ink 2070">
                  <a:extLst>
                    <a:ext uri="{FF2B5EF4-FFF2-40B4-BE49-F238E27FC236}">
                      <a16:creationId xmlns:a16="http://schemas.microsoft.com/office/drawing/2014/main" id="{A1753C3E-0185-4E4D-9CFD-0CFFE159E00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2644" y="1159789"/>
                  <a:ext cx="702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072" name="Ink 2071">
                  <a:extLst>
                    <a:ext uri="{FF2B5EF4-FFF2-40B4-BE49-F238E27FC236}">
                      <a16:creationId xmlns:a16="http://schemas.microsoft.com/office/drawing/2014/main" id="{867830E3-42DC-4BE3-B9ED-367E99F3B926}"/>
                    </a:ext>
                  </a:extLst>
                </p14:cNvPr>
                <p14:cNvContentPartPr/>
                <p14:nvPr/>
              </p14:nvContentPartPr>
              <p14:xfrm>
                <a:off x="409844" y="1124149"/>
                <a:ext cx="41400" cy="11520"/>
              </p14:xfrm>
            </p:contentPart>
          </mc:Choice>
          <mc:Fallback>
            <p:pic>
              <p:nvPicPr>
                <p:cNvPr id="2072" name="Ink 2071">
                  <a:extLst>
                    <a:ext uri="{FF2B5EF4-FFF2-40B4-BE49-F238E27FC236}">
                      <a16:creationId xmlns:a16="http://schemas.microsoft.com/office/drawing/2014/main" id="{867830E3-42DC-4BE3-B9ED-367E99F3B92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0844" y="1115509"/>
                  <a:ext cx="59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073" name="Ink 2072">
                  <a:extLst>
                    <a:ext uri="{FF2B5EF4-FFF2-40B4-BE49-F238E27FC236}">
                      <a16:creationId xmlns:a16="http://schemas.microsoft.com/office/drawing/2014/main" id="{D3C8517A-5323-4981-9104-65BC6AC8590D}"/>
                    </a:ext>
                  </a:extLst>
                </p14:cNvPr>
                <p14:cNvContentPartPr/>
                <p14:nvPr/>
              </p14:nvContentPartPr>
              <p14:xfrm>
                <a:off x="556004" y="1004989"/>
                <a:ext cx="55800" cy="226440"/>
              </p14:xfrm>
            </p:contentPart>
          </mc:Choice>
          <mc:Fallback>
            <p:pic>
              <p:nvPicPr>
                <p:cNvPr id="2073" name="Ink 2072">
                  <a:extLst>
                    <a:ext uri="{FF2B5EF4-FFF2-40B4-BE49-F238E27FC236}">
                      <a16:creationId xmlns:a16="http://schemas.microsoft.com/office/drawing/2014/main" id="{D3C8517A-5323-4981-9104-65BC6AC8590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7004" y="996349"/>
                  <a:ext cx="734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074" name="Ink 2073">
                  <a:extLst>
                    <a:ext uri="{FF2B5EF4-FFF2-40B4-BE49-F238E27FC236}">
                      <a16:creationId xmlns:a16="http://schemas.microsoft.com/office/drawing/2014/main" id="{23BB44AB-D2D0-4ED5-91D1-C58D64B3461F}"/>
                    </a:ext>
                  </a:extLst>
                </p14:cNvPr>
                <p14:cNvContentPartPr/>
                <p14:nvPr/>
              </p14:nvContentPartPr>
              <p14:xfrm>
                <a:off x="727724" y="904909"/>
                <a:ext cx="25200" cy="111960"/>
              </p14:xfrm>
            </p:contentPart>
          </mc:Choice>
          <mc:Fallback>
            <p:pic>
              <p:nvPicPr>
                <p:cNvPr id="2074" name="Ink 2073">
                  <a:extLst>
                    <a:ext uri="{FF2B5EF4-FFF2-40B4-BE49-F238E27FC236}">
                      <a16:creationId xmlns:a16="http://schemas.microsoft.com/office/drawing/2014/main" id="{23BB44AB-D2D0-4ED5-91D1-C58D64B3461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9084" y="896269"/>
                  <a:ext cx="428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075" name="Ink 2074">
                  <a:extLst>
                    <a:ext uri="{FF2B5EF4-FFF2-40B4-BE49-F238E27FC236}">
                      <a16:creationId xmlns:a16="http://schemas.microsoft.com/office/drawing/2014/main" id="{CB7C4BD1-F601-4E9C-BB4A-499EEE51F0F4}"/>
                    </a:ext>
                  </a:extLst>
                </p14:cNvPr>
                <p14:cNvContentPartPr/>
                <p14:nvPr/>
              </p14:nvContentPartPr>
              <p14:xfrm>
                <a:off x="729524" y="1065829"/>
                <a:ext cx="45000" cy="14040"/>
              </p14:xfrm>
            </p:contentPart>
          </mc:Choice>
          <mc:Fallback>
            <p:pic>
              <p:nvPicPr>
                <p:cNvPr id="2075" name="Ink 2074">
                  <a:extLst>
                    <a:ext uri="{FF2B5EF4-FFF2-40B4-BE49-F238E27FC236}">
                      <a16:creationId xmlns:a16="http://schemas.microsoft.com/office/drawing/2014/main" id="{CB7C4BD1-F601-4E9C-BB4A-499EEE51F0F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0884" y="1057189"/>
                  <a:ext cx="62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076" name="Ink 2075">
                  <a:extLst>
                    <a:ext uri="{FF2B5EF4-FFF2-40B4-BE49-F238E27FC236}">
                      <a16:creationId xmlns:a16="http://schemas.microsoft.com/office/drawing/2014/main" id="{1E80FB44-FB5B-4BCE-9883-1E15BF2DEC75}"/>
                    </a:ext>
                  </a:extLst>
                </p14:cNvPr>
                <p14:cNvContentPartPr/>
                <p14:nvPr/>
              </p14:nvContentPartPr>
              <p14:xfrm>
                <a:off x="727724" y="1132069"/>
                <a:ext cx="86400" cy="117000"/>
              </p14:xfrm>
            </p:contentPart>
          </mc:Choice>
          <mc:Fallback>
            <p:pic>
              <p:nvPicPr>
                <p:cNvPr id="2076" name="Ink 2075">
                  <a:extLst>
                    <a:ext uri="{FF2B5EF4-FFF2-40B4-BE49-F238E27FC236}">
                      <a16:creationId xmlns:a16="http://schemas.microsoft.com/office/drawing/2014/main" id="{1E80FB44-FB5B-4BCE-9883-1E15BF2DEC7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9084" y="1123069"/>
                  <a:ext cx="10404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7" name="Group 2086">
            <a:extLst>
              <a:ext uri="{FF2B5EF4-FFF2-40B4-BE49-F238E27FC236}">
                <a16:creationId xmlns:a16="http://schemas.microsoft.com/office/drawing/2014/main" id="{60FE5269-319D-4263-8881-2B5BD1A1154F}"/>
              </a:ext>
            </a:extLst>
          </p:cNvPr>
          <p:cNvGrpSpPr/>
          <p:nvPr/>
        </p:nvGrpSpPr>
        <p:grpSpPr>
          <a:xfrm>
            <a:off x="1110044" y="914269"/>
            <a:ext cx="121680" cy="354960"/>
            <a:chOff x="1110044" y="914269"/>
            <a:chExt cx="121680" cy="35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077" name="Ink 2076">
                  <a:extLst>
                    <a:ext uri="{FF2B5EF4-FFF2-40B4-BE49-F238E27FC236}">
                      <a16:creationId xmlns:a16="http://schemas.microsoft.com/office/drawing/2014/main" id="{46A683EB-81BE-4959-AAC0-C9946E2DF1BD}"/>
                    </a:ext>
                  </a:extLst>
                </p14:cNvPr>
                <p14:cNvContentPartPr/>
                <p14:nvPr/>
              </p14:nvContentPartPr>
              <p14:xfrm>
                <a:off x="1110044" y="914269"/>
                <a:ext cx="19440" cy="110520"/>
              </p14:xfrm>
            </p:contentPart>
          </mc:Choice>
          <mc:Fallback>
            <p:pic>
              <p:nvPicPr>
                <p:cNvPr id="2077" name="Ink 2076">
                  <a:extLst>
                    <a:ext uri="{FF2B5EF4-FFF2-40B4-BE49-F238E27FC236}">
                      <a16:creationId xmlns:a16="http://schemas.microsoft.com/office/drawing/2014/main" id="{46A683EB-81BE-4959-AAC0-C9946E2DF1B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01404" y="905629"/>
                  <a:ext cx="370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078" name="Ink 2077">
                  <a:extLst>
                    <a:ext uri="{FF2B5EF4-FFF2-40B4-BE49-F238E27FC236}">
                      <a16:creationId xmlns:a16="http://schemas.microsoft.com/office/drawing/2014/main" id="{74781558-B276-4A23-A9CF-36B7BB4F32CC}"/>
                    </a:ext>
                  </a:extLst>
                </p14:cNvPr>
                <p14:cNvContentPartPr/>
                <p14:nvPr/>
              </p14:nvContentPartPr>
              <p14:xfrm>
                <a:off x="1110044" y="1061509"/>
                <a:ext cx="52560" cy="11880"/>
              </p14:xfrm>
            </p:contentPart>
          </mc:Choice>
          <mc:Fallback>
            <p:pic>
              <p:nvPicPr>
                <p:cNvPr id="2078" name="Ink 2077">
                  <a:extLst>
                    <a:ext uri="{FF2B5EF4-FFF2-40B4-BE49-F238E27FC236}">
                      <a16:creationId xmlns:a16="http://schemas.microsoft.com/office/drawing/2014/main" id="{74781558-B276-4A23-A9CF-36B7BB4F32C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01404" y="1052509"/>
                  <a:ext cx="70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079" name="Ink 2078">
                  <a:extLst>
                    <a:ext uri="{FF2B5EF4-FFF2-40B4-BE49-F238E27FC236}">
                      <a16:creationId xmlns:a16="http://schemas.microsoft.com/office/drawing/2014/main" id="{A78F3C4D-94DA-476E-9409-5D98852F1F2F}"/>
                    </a:ext>
                  </a:extLst>
                </p14:cNvPr>
                <p14:cNvContentPartPr/>
                <p14:nvPr/>
              </p14:nvContentPartPr>
              <p14:xfrm>
                <a:off x="1113644" y="1130269"/>
                <a:ext cx="118080" cy="138960"/>
              </p14:xfrm>
            </p:contentPart>
          </mc:Choice>
          <mc:Fallback>
            <p:pic>
              <p:nvPicPr>
                <p:cNvPr id="2079" name="Ink 2078">
                  <a:extLst>
                    <a:ext uri="{FF2B5EF4-FFF2-40B4-BE49-F238E27FC236}">
                      <a16:creationId xmlns:a16="http://schemas.microsoft.com/office/drawing/2014/main" id="{A78F3C4D-94DA-476E-9409-5D98852F1F2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05004" y="1121629"/>
                  <a:ext cx="13572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080" name="Ink 2079">
                <a:extLst>
                  <a:ext uri="{FF2B5EF4-FFF2-40B4-BE49-F238E27FC236}">
                    <a16:creationId xmlns:a16="http://schemas.microsoft.com/office/drawing/2014/main" id="{D7F46F1D-7CEB-4894-A15E-C5951695219B}"/>
                  </a:ext>
                </a:extLst>
              </p14:cNvPr>
              <p14:cNvContentPartPr/>
              <p14:nvPr/>
            </p14:nvContentPartPr>
            <p14:xfrm>
              <a:off x="968204" y="1243309"/>
              <a:ext cx="18720" cy="91800"/>
            </p14:xfrm>
          </p:contentPart>
        </mc:Choice>
        <mc:Fallback>
          <p:pic>
            <p:nvPicPr>
              <p:cNvPr id="2080" name="Ink 2079">
                <a:extLst>
                  <a:ext uri="{FF2B5EF4-FFF2-40B4-BE49-F238E27FC236}">
                    <a16:creationId xmlns:a16="http://schemas.microsoft.com/office/drawing/2014/main" id="{D7F46F1D-7CEB-4894-A15E-C5951695219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59204" y="1234669"/>
                <a:ext cx="363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081" name="Ink 2080">
                <a:extLst>
                  <a:ext uri="{FF2B5EF4-FFF2-40B4-BE49-F238E27FC236}">
                    <a16:creationId xmlns:a16="http://schemas.microsoft.com/office/drawing/2014/main" id="{AFA3F5F5-B172-4CDF-89A5-94E197C17B9B}"/>
                  </a:ext>
                </a:extLst>
              </p14:cNvPr>
              <p14:cNvContentPartPr/>
              <p14:nvPr/>
            </p14:nvContentPartPr>
            <p14:xfrm>
              <a:off x="1460324" y="1173829"/>
              <a:ext cx="3240" cy="84600"/>
            </p14:xfrm>
          </p:contentPart>
        </mc:Choice>
        <mc:Fallback>
          <p:pic>
            <p:nvPicPr>
              <p:cNvPr id="2081" name="Ink 2080">
                <a:extLst>
                  <a:ext uri="{FF2B5EF4-FFF2-40B4-BE49-F238E27FC236}">
                    <a16:creationId xmlns:a16="http://schemas.microsoft.com/office/drawing/2014/main" id="{AFA3F5F5-B172-4CDF-89A5-94E197C17B9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451684" y="1164829"/>
                <a:ext cx="20880" cy="10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6" name="Group 2085">
            <a:extLst>
              <a:ext uri="{FF2B5EF4-FFF2-40B4-BE49-F238E27FC236}">
                <a16:creationId xmlns:a16="http://schemas.microsoft.com/office/drawing/2014/main" id="{726A2ACE-66DE-46BC-9CEE-831637F20615}"/>
              </a:ext>
            </a:extLst>
          </p:cNvPr>
          <p:cNvGrpSpPr/>
          <p:nvPr/>
        </p:nvGrpSpPr>
        <p:grpSpPr>
          <a:xfrm>
            <a:off x="1629164" y="878629"/>
            <a:ext cx="204120" cy="319320"/>
            <a:chOff x="1629164" y="878629"/>
            <a:chExt cx="204120" cy="31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082" name="Ink 2081">
                  <a:extLst>
                    <a:ext uri="{FF2B5EF4-FFF2-40B4-BE49-F238E27FC236}">
                      <a16:creationId xmlns:a16="http://schemas.microsoft.com/office/drawing/2014/main" id="{980239A9-1230-4D65-8888-E6D7FA657A0B}"/>
                    </a:ext>
                  </a:extLst>
                </p14:cNvPr>
                <p14:cNvContentPartPr/>
                <p14:nvPr/>
              </p14:nvContentPartPr>
              <p14:xfrm>
                <a:off x="1629164" y="878629"/>
                <a:ext cx="18720" cy="121320"/>
              </p14:xfrm>
            </p:contentPart>
          </mc:Choice>
          <mc:Fallback>
            <p:pic>
              <p:nvPicPr>
                <p:cNvPr id="2082" name="Ink 2081">
                  <a:extLst>
                    <a:ext uri="{FF2B5EF4-FFF2-40B4-BE49-F238E27FC236}">
                      <a16:creationId xmlns:a16="http://schemas.microsoft.com/office/drawing/2014/main" id="{980239A9-1230-4D65-8888-E6D7FA657A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620164" y="869989"/>
                  <a:ext cx="36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083" name="Ink 2082">
                  <a:extLst>
                    <a:ext uri="{FF2B5EF4-FFF2-40B4-BE49-F238E27FC236}">
                      <a16:creationId xmlns:a16="http://schemas.microsoft.com/office/drawing/2014/main" id="{94FB5BF8-6B93-48F3-80F5-10CD1C357F56}"/>
                    </a:ext>
                  </a:extLst>
                </p14:cNvPr>
                <p14:cNvContentPartPr/>
                <p14:nvPr/>
              </p14:nvContentPartPr>
              <p14:xfrm>
                <a:off x="1636364" y="1012909"/>
                <a:ext cx="44280" cy="30240"/>
              </p14:xfrm>
            </p:contentPart>
          </mc:Choice>
          <mc:Fallback>
            <p:pic>
              <p:nvPicPr>
                <p:cNvPr id="2083" name="Ink 2082">
                  <a:extLst>
                    <a:ext uri="{FF2B5EF4-FFF2-40B4-BE49-F238E27FC236}">
                      <a16:creationId xmlns:a16="http://schemas.microsoft.com/office/drawing/2014/main" id="{94FB5BF8-6B93-48F3-80F5-10CD1C357F5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27724" y="1003909"/>
                  <a:ext cx="619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084" name="Ink 2083">
                  <a:extLst>
                    <a:ext uri="{FF2B5EF4-FFF2-40B4-BE49-F238E27FC236}">
                      <a16:creationId xmlns:a16="http://schemas.microsoft.com/office/drawing/2014/main" id="{4203901E-518E-452D-8C4F-F4EEF3EDD05A}"/>
                    </a:ext>
                  </a:extLst>
                </p14:cNvPr>
                <p14:cNvContentPartPr/>
                <p14:nvPr/>
              </p14:nvContentPartPr>
              <p14:xfrm>
                <a:off x="1643564" y="1093189"/>
                <a:ext cx="82440" cy="104760"/>
              </p14:xfrm>
            </p:contentPart>
          </mc:Choice>
          <mc:Fallback>
            <p:pic>
              <p:nvPicPr>
                <p:cNvPr id="2084" name="Ink 2083">
                  <a:extLst>
                    <a:ext uri="{FF2B5EF4-FFF2-40B4-BE49-F238E27FC236}">
                      <a16:creationId xmlns:a16="http://schemas.microsoft.com/office/drawing/2014/main" id="{4203901E-518E-452D-8C4F-F4EEF3EDD05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634924" y="1084549"/>
                  <a:ext cx="1000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085" name="Ink 2084">
                  <a:extLst>
                    <a:ext uri="{FF2B5EF4-FFF2-40B4-BE49-F238E27FC236}">
                      <a16:creationId xmlns:a16="http://schemas.microsoft.com/office/drawing/2014/main" id="{9146549F-BE2C-467C-A06C-31C0052F26D6}"/>
                    </a:ext>
                  </a:extLst>
                </p14:cNvPr>
                <p14:cNvContentPartPr/>
                <p14:nvPr/>
              </p14:nvContentPartPr>
              <p14:xfrm>
                <a:off x="1777124" y="904909"/>
                <a:ext cx="56160" cy="274320"/>
              </p14:xfrm>
            </p:contentPart>
          </mc:Choice>
          <mc:Fallback>
            <p:pic>
              <p:nvPicPr>
                <p:cNvPr id="2085" name="Ink 2084">
                  <a:extLst>
                    <a:ext uri="{FF2B5EF4-FFF2-40B4-BE49-F238E27FC236}">
                      <a16:creationId xmlns:a16="http://schemas.microsoft.com/office/drawing/2014/main" id="{9146549F-BE2C-467C-A06C-31C0052F26D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68124" y="895909"/>
                  <a:ext cx="73800" cy="29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6" name="Group 2095">
            <a:extLst>
              <a:ext uri="{FF2B5EF4-FFF2-40B4-BE49-F238E27FC236}">
                <a16:creationId xmlns:a16="http://schemas.microsoft.com/office/drawing/2014/main" id="{2526F2BD-8BE7-4D11-9A79-5241A62F7AB8}"/>
              </a:ext>
            </a:extLst>
          </p:cNvPr>
          <p:cNvGrpSpPr/>
          <p:nvPr/>
        </p:nvGrpSpPr>
        <p:grpSpPr>
          <a:xfrm>
            <a:off x="5140768" y="3076017"/>
            <a:ext cx="112680" cy="317880"/>
            <a:chOff x="2953964" y="3125258"/>
            <a:chExt cx="11268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093" name="Ink 2092">
                  <a:extLst>
                    <a:ext uri="{FF2B5EF4-FFF2-40B4-BE49-F238E27FC236}">
                      <a16:creationId xmlns:a16="http://schemas.microsoft.com/office/drawing/2014/main" id="{B69C3CB7-6DE1-4A0B-9C57-59901320AD54}"/>
                    </a:ext>
                  </a:extLst>
                </p14:cNvPr>
                <p14:cNvContentPartPr/>
                <p14:nvPr/>
              </p14:nvContentPartPr>
              <p14:xfrm>
                <a:off x="2953964" y="3125258"/>
                <a:ext cx="39600" cy="133200"/>
              </p14:xfrm>
            </p:contentPart>
          </mc:Choice>
          <mc:Fallback>
            <p:pic>
              <p:nvPicPr>
                <p:cNvPr id="2093" name="Ink 2092">
                  <a:extLst>
                    <a:ext uri="{FF2B5EF4-FFF2-40B4-BE49-F238E27FC236}">
                      <a16:creationId xmlns:a16="http://schemas.microsoft.com/office/drawing/2014/main" id="{B69C3CB7-6DE1-4A0B-9C57-59901320AD5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44964" y="3116258"/>
                  <a:ext cx="57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094" name="Ink 2093">
                  <a:extLst>
                    <a:ext uri="{FF2B5EF4-FFF2-40B4-BE49-F238E27FC236}">
                      <a16:creationId xmlns:a16="http://schemas.microsoft.com/office/drawing/2014/main" id="{1C13A1E3-F392-40B4-BA1E-AA6516961CD6}"/>
                    </a:ext>
                  </a:extLst>
                </p14:cNvPr>
                <p14:cNvContentPartPr/>
                <p14:nvPr/>
              </p14:nvContentPartPr>
              <p14:xfrm>
                <a:off x="2955764" y="3287618"/>
                <a:ext cx="50040" cy="23400"/>
              </p14:xfrm>
            </p:contentPart>
          </mc:Choice>
          <mc:Fallback>
            <p:pic>
              <p:nvPicPr>
                <p:cNvPr id="2094" name="Ink 2093">
                  <a:extLst>
                    <a:ext uri="{FF2B5EF4-FFF2-40B4-BE49-F238E27FC236}">
                      <a16:creationId xmlns:a16="http://schemas.microsoft.com/office/drawing/2014/main" id="{1C13A1E3-F392-40B4-BA1E-AA6516961CD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946764" y="3278618"/>
                  <a:ext cx="67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095" name="Ink 2094">
                  <a:extLst>
                    <a:ext uri="{FF2B5EF4-FFF2-40B4-BE49-F238E27FC236}">
                      <a16:creationId xmlns:a16="http://schemas.microsoft.com/office/drawing/2014/main" id="{75E1028E-B4F8-4205-9C60-39C4C7F7C41E}"/>
                    </a:ext>
                  </a:extLst>
                </p14:cNvPr>
                <p14:cNvContentPartPr/>
                <p14:nvPr/>
              </p14:nvContentPartPr>
              <p14:xfrm>
                <a:off x="2960084" y="3339098"/>
                <a:ext cx="106560" cy="104040"/>
              </p14:xfrm>
            </p:contentPart>
          </mc:Choice>
          <mc:Fallback>
            <p:pic>
              <p:nvPicPr>
                <p:cNvPr id="2095" name="Ink 2094">
                  <a:extLst>
                    <a:ext uri="{FF2B5EF4-FFF2-40B4-BE49-F238E27FC236}">
                      <a16:creationId xmlns:a16="http://schemas.microsoft.com/office/drawing/2014/main" id="{75E1028E-B4F8-4205-9C60-39C4C7F7C41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51084" y="3330098"/>
                  <a:ext cx="12420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4" name="Group 2103">
            <a:extLst>
              <a:ext uri="{FF2B5EF4-FFF2-40B4-BE49-F238E27FC236}">
                <a16:creationId xmlns:a16="http://schemas.microsoft.com/office/drawing/2014/main" id="{7602CD52-68F4-4AC0-A6ED-595CD5269B6A}"/>
              </a:ext>
            </a:extLst>
          </p:cNvPr>
          <p:cNvGrpSpPr/>
          <p:nvPr/>
        </p:nvGrpSpPr>
        <p:grpSpPr>
          <a:xfrm>
            <a:off x="6187648" y="3065217"/>
            <a:ext cx="125640" cy="345960"/>
            <a:chOff x="4000844" y="3114458"/>
            <a:chExt cx="125640" cy="3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097" name="Ink 2096">
                  <a:extLst>
                    <a:ext uri="{FF2B5EF4-FFF2-40B4-BE49-F238E27FC236}">
                      <a16:creationId xmlns:a16="http://schemas.microsoft.com/office/drawing/2014/main" id="{EB4D33E2-48E9-4EB2-912E-508FDCE12A2A}"/>
                    </a:ext>
                  </a:extLst>
                </p14:cNvPr>
                <p14:cNvContentPartPr/>
                <p14:nvPr/>
              </p14:nvContentPartPr>
              <p14:xfrm>
                <a:off x="4000844" y="3114458"/>
                <a:ext cx="27720" cy="114480"/>
              </p14:xfrm>
            </p:contentPart>
          </mc:Choice>
          <mc:Fallback>
            <p:pic>
              <p:nvPicPr>
                <p:cNvPr id="2097" name="Ink 2096">
                  <a:extLst>
                    <a:ext uri="{FF2B5EF4-FFF2-40B4-BE49-F238E27FC236}">
                      <a16:creationId xmlns:a16="http://schemas.microsoft.com/office/drawing/2014/main" id="{EB4D33E2-48E9-4EB2-912E-508FDCE12A2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991844" y="3105818"/>
                  <a:ext cx="453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098" name="Ink 2097">
                  <a:extLst>
                    <a:ext uri="{FF2B5EF4-FFF2-40B4-BE49-F238E27FC236}">
                      <a16:creationId xmlns:a16="http://schemas.microsoft.com/office/drawing/2014/main" id="{A223B89C-1BBF-4D4C-8018-88AC5D0347FA}"/>
                    </a:ext>
                  </a:extLst>
                </p14:cNvPr>
                <p14:cNvContentPartPr/>
                <p14:nvPr/>
              </p14:nvContentPartPr>
              <p14:xfrm>
                <a:off x="4016324" y="3289778"/>
                <a:ext cx="44280" cy="21960"/>
              </p14:xfrm>
            </p:contentPart>
          </mc:Choice>
          <mc:Fallback>
            <p:pic>
              <p:nvPicPr>
                <p:cNvPr id="2098" name="Ink 2097">
                  <a:extLst>
                    <a:ext uri="{FF2B5EF4-FFF2-40B4-BE49-F238E27FC236}">
                      <a16:creationId xmlns:a16="http://schemas.microsoft.com/office/drawing/2014/main" id="{A223B89C-1BBF-4D4C-8018-88AC5D0347F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07684" y="3281138"/>
                  <a:ext cx="619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099" name="Ink 2098">
                  <a:extLst>
                    <a:ext uri="{FF2B5EF4-FFF2-40B4-BE49-F238E27FC236}">
                      <a16:creationId xmlns:a16="http://schemas.microsoft.com/office/drawing/2014/main" id="{CAFCF83B-B5E4-408E-AA10-498F5051F15B}"/>
                    </a:ext>
                  </a:extLst>
                </p14:cNvPr>
                <p14:cNvContentPartPr/>
                <p14:nvPr/>
              </p14:nvContentPartPr>
              <p14:xfrm>
                <a:off x="4013804" y="3341258"/>
                <a:ext cx="112680" cy="119160"/>
              </p14:xfrm>
            </p:contentPart>
          </mc:Choice>
          <mc:Fallback>
            <p:pic>
              <p:nvPicPr>
                <p:cNvPr id="2099" name="Ink 2098">
                  <a:extLst>
                    <a:ext uri="{FF2B5EF4-FFF2-40B4-BE49-F238E27FC236}">
                      <a16:creationId xmlns:a16="http://schemas.microsoft.com/office/drawing/2014/main" id="{CAFCF83B-B5E4-408E-AA10-498F5051F15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04804" y="3332258"/>
                  <a:ext cx="13032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3" name="Group 2102">
            <a:extLst>
              <a:ext uri="{FF2B5EF4-FFF2-40B4-BE49-F238E27FC236}">
                <a16:creationId xmlns:a16="http://schemas.microsoft.com/office/drawing/2014/main" id="{844F69A7-A27A-4589-8A37-ED10111C4080}"/>
              </a:ext>
            </a:extLst>
          </p:cNvPr>
          <p:cNvGrpSpPr/>
          <p:nvPr/>
        </p:nvGrpSpPr>
        <p:grpSpPr>
          <a:xfrm>
            <a:off x="7259368" y="3085737"/>
            <a:ext cx="112320" cy="340560"/>
            <a:chOff x="5072564" y="3134978"/>
            <a:chExt cx="112320" cy="34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100" name="Ink 2099">
                  <a:extLst>
                    <a:ext uri="{FF2B5EF4-FFF2-40B4-BE49-F238E27FC236}">
                      <a16:creationId xmlns:a16="http://schemas.microsoft.com/office/drawing/2014/main" id="{393BBF19-BBA3-40C4-BED8-BF685FEB5432}"/>
                    </a:ext>
                  </a:extLst>
                </p14:cNvPr>
                <p14:cNvContentPartPr/>
                <p14:nvPr/>
              </p14:nvContentPartPr>
              <p14:xfrm>
                <a:off x="5081564" y="3134978"/>
                <a:ext cx="26640" cy="107280"/>
              </p14:xfrm>
            </p:contentPart>
          </mc:Choice>
          <mc:Fallback>
            <p:pic>
              <p:nvPicPr>
                <p:cNvPr id="2100" name="Ink 2099">
                  <a:extLst>
                    <a:ext uri="{FF2B5EF4-FFF2-40B4-BE49-F238E27FC236}">
                      <a16:creationId xmlns:a16="http://schemas.microsoft.com/office/drawing/2014/main" id="{393BBF19-BBA3-40C4-BED8-BF685FEB543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72924" y="3125978"/>
                  <a:ext cx="44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101" name="Ink 2100">
                  <a:extLst>
                    <a:ext uri="{FF2B5EF4-FFF2-40B4-BE49-F238E27FC236}">
                      <a16:creationId xmlns:a16="http://schemas.microsoft.com/office/drawing/2014/main" id="{61420A40-B6E8-4EFC-8F7E-840FBA073EE5}"/>
                    </a:ext>
                  </a:extLst>
                </p14:cNvPr>
                <p14:cNvContentPartPr/>
                <p14:nvPr/>
              </p14:nvContentPartPr>
              <p14:xfrm>
                <a:off x="5084444" y="3285458"/>
                <a:ext cx="41400" cy="14040"/>
              </p14:xfrm>
            </p:contentPart>
          </mc:Choice>
          <mc:Fallback>
            <p:pic>
              <p:nvPicPr>
                <p:cNvPr id="2101" name="Ink 2100">
                  <a:extLst>
                    <a:ext uri="{FF2B5EF4-FFF2-40B4-BE49-F238E27FC236}">
                      <a16:creationId xmlns:a16="http://schemas.microsoft.com/office/drawing/2014/main" id="{61420A40-B6E8-4EFC-8F7E-840FBA073EE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075804" y="3276818"/>
                  <a:ext cx="59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102" name="Ink 2101">
                  <a:extLst>
                    <a:ext uri="{FF2B5EF4-FFF2-40B4-BE49-F238E27FC236}">
                      <a16:creationId xmlns:a16="http://schemas.microsoft.com/office/drawing/2014/main" id="{F59E2B8A-E83C-4224-98B4-92247DA198E8}"/>
                    </a:ext>
                  </a:extLst>
                </p14:cNvPr>
                <p14:cNvContentPartPr/>
                <p14:nvPr/>
              </p14:nvContentPartPr>
              <p14:xfrm>
                <a:off x="5072564" y="3334418"/>
                <a:ext cx="112320" cy="141120"/>
              </p14:xfrm>
            </p:contentPart>
          </mc:Choice>
          <mc:Fallback>
            <p:pic>
              <p:nvPicPr>
                <p:cNvPr id="2102" name="Ink 2101">
                  <a:extLst>
                    <a:ext uri="{FF2B5EF4-FFF2-40B4-BE49-F238E27FC236}">
                      <a16:creationId xmlns:a16="http://schemas.microsoft.com/office/drawing/2014/main" id="{F59E2B8A-E83C-4224-98B4-92247DA198E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063564" y="3325778"/>
                  <a:ext cx="129960" cy="15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106" name="Ink 2105">
                <a:extLst>
                  <a:ext uri="{FF2B5EF4-FFF2-40B4-BE49-F238E27FC236}">
                    <a16:creationId xmlns:a16="http://schemas.microsoft.com/office/drawing/2014/main" id="{57855A13-D00D-45F8-A612-0D1C9B84136D}"/>
                  </a:ext>
                </a:extLst>
              </p14:cNvPr>
              <p14:cNvContentPartPr/>
              <p14:nvPr/>
            </p14:nvContentPartPr>
            <p14:xfrm>
              <a:off x="5020528" y="2629257"/>
              <a:ext cx="149760" cy="17280"/>
            </p14:xfrm>
          </p:contentPart>
        </mc:Choice>
        <mc:Fallback>
          <p:pic>
            <p:nvPicPr>
              <p:cNvPr id="2106" name="Ink 2105">
                <a:extLst>
                  <a:ext uri="{FF2B5EF4-FFF2-40B4-BE49-F238E27FC236}">
                    <a16:creationId xmlns:a16="http://schemas.microsoft.com/office/drawing/2014/main" id="{57855A13-D00D-45F8-A612-0D1C9B84136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011528" y="2620617"/>
                <a:ext cx="16740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3" name="Group 2112">
            <a:extLst>
              <a:ext uri="{FF2B5EF4-FFF2-40B4-BE49-F238E27FC236}">
                <a16:creationId xmlns:a16="http://schemas.microsoft.com/office/drawing/2014/main" id="{890E6DE9-34D9-44F6-BDBB-D89BBBCC7A0D}"/>
              </a:ext>
            </a:extLst>
          </p:cNvPr>
          <p:cNvGrpSpPr/>
          <p:nvPr/>
        </p:nvGrpSpPr>
        <p:grpSpPr>
          <a:xfrm>
            <a:off x="7116448" y="2398497"/>
            <a:ext cx="75960" cy="127080"/>
            <a:chOff x="4929644" y="2447738"/>
            <a:chExt cx="75960" cy="12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111" name="Ink 2110">
                  <a:extLst>
                    <a:ext uri="{FF2B5EF4-FFF2-40B4-BE49-F238E27FC236}">
                      <a16:creationId xmlns:a16="http://schemas.microsoft.com/office/drawing/2014/main" id="{1B056C8E-1356-4922-BC75-4DAE9FA7E784}"/>
                    </a:ext>
                  </a:extLst>
                </p14:cNvPr>
                <p14:cNvContentPartPr/>
                <p14:nvPr/>
              </p14:nvContentPartPr>
              <p14:xfrm>
                <a:off x="4936844" y="2447738"/>
                <a:ext cx="68760" cy="127080"/>
              </p14:xfrm>
            </p:contentPart>
          </mc:Choice>
          <mc:Fallback>
            <p:pic>
              <p:nvPicPr>
                <p:cNvPr id="2111" name="Ink 2110">
                  <a:extLst>
                    <a:ext uri="{FF2B5EF4-FFF2-40B4-BE49-F238E27FC236}">
                      <a16:creationId xmlns:a16="http://schemas.microsoft.com/office/drawing/2014/main" id="{1B056C8E-1356-4922-BC75-4DAE9FA7E78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928204" y="2439098"/>
                  <a:ext cx="864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112" name="Ink 2111">
                  <a:extLst>
                    <a:ext uri="{FF2B5EF4-FFF2-40B4-BE49-F238E27FC236}">
                      <a16:creationId xmlns:a16="http://schemas.microsoft.com/office/drawing/2014/main" id="{288A8BD0-30B9-4786-9167-3BA95AB8CD6B}"/>
                    </a:ext>
                  </a:extLst>
                </p14:cNvPr>
                <p14:cNvContentPartPr/>
                <p14:nvPr/>
              </p14:nvContentPartPr>
              <p14:xfrm>
                <a:off x="4929644" y="2508218"/>
                <a:ext cx="42480" cy="11520"/>
              </p14:xfrm>
            </p:contentPart>
          </mc:Choice>
          <mc:Fallback>
            <p:pic>
              <p:nvPicPr>
                <p:cNvPr id="2112" name="Ink 2111">
                  <a:extLst>
                    <a:ext uri="{FF2B5EF4-FFF2-40B4-BE49-F238E27FC236}">
                      <a16:creationId xmlns:a16="http://schemas.microsoft.com/office/drawing/2014/main" id="{288A8BD0-30B9-4786-9167-3BA95AB8CD6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920644" y="2499578"/>
                  <a:ext cx="6012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114" name="Ink 2113">
                <a:extLst>
                  <a:ext uri="{FF2B5EF4-FFF2-40B4-BE49-F238E27FC236}">
                    <a16:creationId xmlns:a16="http://schemas.microsoft.com/office/drawing/2014/main" id="{96FDB641-C07F-4D3B-AF6B-20237420F545}"/>
                  </a:ext>
                </a:extLst>
              </p14:cNvPr>
              <p14:cNvContentPartPr/>
              <p14:nvPr/>
            </p14:nvContentPartPr>
            <p14:xfrm>
              <a:off x="5000368" y="3524577"/>
              <a:ext cx="2557440" cy="71280"/>
            </p14:xfrm>
          </p:contentPart>
        </mc:Choice>
        <mc:Fallback>
          <p:pic>
            <p:nvPicPr>
              <p:cNvPr id="2114" name="Ink 2113">
                <a:extLst>
                  <a:ext uri="{FF2B5EF4-FFF2-40B4-BE49-F238E27FC236}">
                    <a16:creationId xmlns:a16="http://schemas.microsoft.com/office/drawing/2014/main" id="{96FDB641-C07F-4D3B-AF6B-20237420F54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991368" y="3515937"/>
                <a:ext cx="2575080" cy="8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7" name="Group 2116">
            <a:extLst>
              <a:ext uri="{FF2B5EF4-FFF2-40B4-BE49-F238E27FC236}">
                <a16:creationId xmlns:a16="http://schemas.microsoft.com/office/drawing/2014/main" id="{A97F4FE5-76AE-4754-8D10-82D02F3C9FF2}"/>
              </a:ext>
            </a:extLst>
          </p:cNvPr>
          <p:cNvGrpSpPr/>
          <p:nvPr/>
        </p:nvGrpSpPr>
        <p:grpSpPr>
          <a:xfrm>
            <a:off x="4511488" y="3197697"/>
            <a:ext cx="154800" cy="126360"/>
            <a:chOff x="2324684" y="3246938"/>
            <a:chExt cx="154800" cy="12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115" name="Ink 2114">
                  <a:extLst>
                    <a:ext uri="{FF2B5EF4-FFF2-40B4-BE49-F238E27FC236}">
                      <a16:creationId xmlns:a16="http://schemas.microsoft.com/office/drawing/2014/main" id="{61986172-0B8B-4092-9F39-44FF51655372}"/>
                    </a:ext>
                  </a:extLst>
                </p14:cNvPr>
                <p14:cNvContentPartPr/>
                <p14:nvPr/>
              </p14:nvContentPartPr>
              <p14:xfrm>
                <a:off x="2324684" y="3259538"/>
                <a:ext cx="118440" cy="91440"/>
              </p14:xfrm>
            </p:contentPart>
          </mc:Choice>
          <mc:Fallback>
            <p:pic>
              <p:nvPicPr>
                <p:cNvPr id="2115" name="Ink 2114">
                  <a:extLst>
                    <a:ext uri="{FF2B5EF4-FFF2-40B4-BE49-F238E27FC236}">
                      <a16:creationId xmlns:a16="http://schemas.microsoft.com/office/drawing/2014/main" id="{61986172-0B8B-4092-9F39-44FF5165537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16044" y="3250898"/>
                  <a:ext cx="1360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116" name="Ink 2115">
                  <a:extLst>
                    <a:ext uri="{FF2B5EF4-FFF2-40B4-BE49-F238E27FC236}">
                      <a16:creationId xmlns:a16="http://schemas.microsoft.com/office/drawing/2014/main" id="{F7DC92DF-1F09-490D-9344-AB9A082B8662}"/>
                    </a:ext>
                  </a:extLst>
                </p14:cNvPr>
                <p14:cNvContentPartPr/>
                <p14:nvPr/>
              </p14:nvContentPartPr>
              <p14:xfrm>
                <a:off x="2332244" y="3246938"/>
                <a:ext cx="147240" cy="126360"/>
              </p14:xfrm>
            </p:contentPart>
          </mc:Choice>
          <mc:Fallback>
            <p:pic>
              <p:nvPicPr>
                <p:cNvPr id="2116" name="Ink 2115">
                  <a:extLst>
                    <a:ext uri="{FF2B5EF4-FFF2-40B4-BE49-F238E27FC236}">
                      <a16:creationId xmlns:a16="http://schemas.microsoft.com/office/drawing/2014/main" id="{F7DC92DF-1F09-490D-9344-AB9A082B866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323244" y="3238298"/>
                  <a:ext cx="16488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5" name="Group 2134">
            <a:extLst>
              <a:ext uri="{FF2B5EF4-FFF2-40B4-BE49-F238E27FC236}">
                <a16:creationId xmlns:a16="http://schemas.microsoft.com/office/drawing/2014/main" id="{813E3AFC-E2C2-435B-B890-6498E8F1CAF9}"/>
              </a:ext>
            </a:extLst>
          </p:cNvPr>
          <p:cNvGrpSpPr/>
          <p:nvPr/>
        </p:nvGrpSpPr>
        <p:grpSpPr>
          <a:xfrm>
            <a:off x="7197808" y="3612417"/>
            <a:ext cx="116280" cy="316440"/>
            <a:chOff x="5011004" y="3661658"/>
            <a:chExt cx="116280" cy="31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120" name="Ink 2119">
                  <a:extLst>
                    <a:ext uri="{FF2B5EF4-FFF2-40B4-BE49-F238E27FC236}">
                      <a16:creationId xmlns:a16="http://schemas.microsoft.com/office/drawing/2014/main" id="{4190A512-2BA8-46F9-BB8A-0AC236EEA7D7}"/>
                    </a:ext>
                  </a:extLst>
                </p14:cNvPr>
                <p14:cNvContentPartPr/>
                <p14:nvPr/>
              </p14:nvContentPartPr>
              <p14:xfrm>
                <a:off x="5022884" y="3661658"/>
                <a:ext cx="49680" cy="108360"/>
              </p14:xfrm>
            </p:contentPart>
          </mc:Choice>
          <mc:Fallback>
            <p:pic>
              <p:nvPicPr>
                <p:cNvPr id="2120" name="Ink 2119">
                  <a:extLst>
                    <a:ext uri="{FF2B5EF4-FFF2-40B4-BE49-F238E27FC236}">
                      <a16:creationId xmlns:a16="http://schemas.microsoft.com/office/drawing/2014/main" id="{4190A512-2BA8-46F9-BB8A-0AC236EEA7D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14244" y="3652658"/>
                  <a:ext cx="67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121" name="Ink 2120">
                  <a:extLst>
                    <a:ext uri="{FF2B5EF4-FFF2-40B4-BE49-F238E27FC236}">
                      <a16:creationId xmlns:a16="http://schemas.microsoft.com/office/drawing/2014/main" id="{8E7D6D3A-EF8A-4CEC-97BF-71314F261247}"/>
                    </a:ext>
                  </a:extLst>
                </p14:cNvPr>
                <p14:cNvContentPartPr/>
                <p14:nvPr/>
              </p14:nvContentPartPr>
              <p14:xfrm>
                <a:off x="5011004" y="3816818"/>
                <a:ext cx="60120" cy="26280"/>
              </p14:xfrm>
            </p:contentPart>
          </mc:Choice>
          <mc:Fallback>
            <p:pic>
              <p:nvPicPr>
                <p:cNvPr id="2121" name="Ink 2120">
                  <a:extLst>
                    <a:ext uri="{FF2B5EF4-FFF2-40B4-BE49-F238E27FC236}">
                      <a16:creationId xmlns:a16="http://schemas.microsoft.com/office/drawing/2014/main" id="{8E7D6D3A-EF8A-4CEC-97BF-71314F26124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002364" y="3807818"/>
                  <a:ext cx="777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122" name="Ink 2121">
                  <a:extLst>
                    <a:ext uri="{FF2B5EF4-FFF2-40B4-BE49-F238E27FC236}">
                      <a16:creationId xmlns:a16="http://schemas.microsoft.com/office/drawing/2014/main" id="{555B0877-17E1-4240-8554-EF80456C5B30}"/>
                    </a:ext>
                  </a:extLst>
                </p14:cNvPr>
                <p14:cNvContentPartPr/>
                <p14:nvPr/>
              </p14:nvContentPartPr>
              <p14:xfrm>
                <a:off x="5035844" y="3863618"/>
                <a:ext cx="91440" cy="114480"/>
              </p14:xfrm>
            </p:contentPart>
          </mc:Choice>
          <mc:Fallback>
            <p:pic>
              <p:nvPicPr>
                <p:cNvPr id="2122" name="Ink 2121">
                  <a:extLst>
                    <a:ext uri="{FF2B5EF4-FFF2-40B4-BE49-F238E27FC236}">
                      <a16:creationId xmlns:a16="http://schemas.microsoft.com/office/drawing/2014/main" id="{555B0877-17E1-4240-8554-EF80456C5B3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027204" y="3854618"/>
                  <a:ext cx="10908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4" name="Group 2133">
            <a:extLst>
              <a:ext uri="{FF2B5EF4-FFF2-40B4-BE49-F238E27FC236}">
                <a16:creationId xmlns:a16="http://schemas.microsoft.com/office/drawing/2014/main" id="{F0503DC4-D679-421B-BAB6-C8CACC4317C3}"/>
              </a:ext>
            </a:extLst>
          </p:cNvPr>
          <p:cNvGrpSpPr/>
          <p:nvPr/>
        </p:nvGrpSpPr>
        <p:grpSpPr>
          <a:xfrm>
            <a:off x="6650608" y="3689097"/>
            <a:ext cx="93600" cy="113400"/>
            <a:chOff x="4463804" y="3738338"/>
            <a:chExt cx="93600" cy="11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123" name="Ink 2122">
                  <a:extLst>
                    <a:ext uri="{FF2B5EF4-FFF2-40B4-BE49-F238E27FC236}">
                      <a16:creationId xmlns:a16="http://schemas.microsoft.com/office/drawing/2014/main" id="{31F86D88-8306-44F0-82A4-7F4347E850F1}"/>
                    </a:ext>
                  </a:extLst>
                </p14:cNvPr>
                <p14:cNvContentPartPr/>
                <p14:nvPr/>
              </p14:nvContentPartPr>
              <p14:xfrm>
                <a:off x="4463804" y="3786578"/>
                <a:ext cx="93600" cy="12600"/>
              </p14:xfrm>
            </p:contentPart>
          </mc:Choice>
          <mc:Fallback>
            <p:pic>
              <p:nvPicPr>
                <p:cNvPr id="2123" name="Ink 2122">
                  <a:extLst>
                    <a:ext uri="{FF2B5EF4-FFF2-40B4-BE49-F238E27FC236}">
                      <a16:creationId xmlns:a16="http://schemas.microsoft.com/office/drawing/2014/main" id="{31F86D88-8306-44F0-82A4-7F4347E850F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454804" y="3777578"/>
                  <a:ext cx="1112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124" name="Ink 2123">
                  <a:extLst>
                    <a:ext uri="{FF2B5EF4-FFF2-40B4-BE49-F238E27FC236}">
                      <a16:creationId xmlns:a16="http://schemas.microsoft.com/office/drawing/2014/main" id="{74FB69AF-380B-498D-8773-F7AA7E594F94}"/>
                    </a:ext>
                  </a:extLst>
                </p14:cNvPr>
                <p14:cNvContentPartPr/>
                <p14:nvPr/>
              </p14:nvContentPartPr>
              <p14:xfrm>
                <a:off x="4515284" y="3738338"/>
                <a:ext cx="5760" cy="113400"/>
              </p14:xfrm>
            </p:contentPart>
          </mc:Choice>
          <mc:Fallback>
            <p:pic>
              <p:nvPicPr>
                <p:cNvPr id="2124" name="Ink 2123">
                  <a:extLst>
                    <a:ext uri="{FF2B5EF4-FFF2-40B4-BE49-F238E27FC236}">
                      <a16:creationId xmlns:a16="http://schemas.microsoft.com/office/drawing/2014/main" id="{74FB69AF-380B-498D-8773-F7AA7E594F9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506284" y="3729698"/>
                  <a:ext cx="2340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3" name="Group 2132">
            <a:extLst>
              <a:ext uri="{FF2B5EF4-FFF2-40B4-BE49-F238E27FC236}">
                <a16:creationId xmlns:a16="http://schemas.microsoft.com/office/drawing/2014/main" id="{E2D1B879-BD9F-4D4C-9416-0C9C8DCC501E}"/>
              </a:ext>
            </a:extLst>
          </p:cNvPr>
          <p:cNvGrpSpPr/>
          <p:nvPr/>
        </p:nvGrpSpPr>
        <p:grpSpPr>
          <a:xfrm>
            <a:off x="5596168" y="3695577"/>
            <a:ext cx="100440" cy="135360"/>
            <a:chOff x="3409364" y="3744818"/>
            <a:chExt cx="100440" cy="13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125" name="Ink 2124">
                  <a:extLst>
                    <a:ext uri="{FF2B5EF4-FFF2-40B4-BE49-F238E27FC236}">
                      <a16:creationId xmlns:a16="http://schemas.microsoft.com/office/drawing/2014/main" id="{2B968494-B821-44D9-9966-1790D3E45285}"/>
                    </a:ext>
                  </a:extLst>
                </p14:cNvPr>
                <p14:cNvContentPartPr/>
                <p14:nvPr/>
              </p14:nvContentPartPr>
              <p14:xfrm>
                <a:off x="3409364" y="3789818"/>
                <a:ext cx="100440" cy="24840"/>
              </p14:xfrm>
            </p:contentPart>
          </mc:Choice>
          <mc:Fallback>
            <p:pic>
              <p:nvPicPr>
                <p:cNvPr id="2125" name="Ink 2124">
                  <a:extLst>
                    <a:ext uri="{FF2B5EF4-FFF2-40B4-BE49-F238E27FC236}">
                      <a16:creationId xmlns:a16="http://schemas.microsoft.com/office/drawing/2014/main" id="{2B968494-B821-44D9-9966-1790D3E4528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400724" y="3781178"/>
                  <a:ext cx="118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126" name="Ink 2125">
                  <a:extLst>
                    <a:ext uri="{FF2B5EF4-FFF2-40B4-BE49-F238E27FC236}">
                      <a16:creationId xmlns:a16="http://schemas.microsoft.com/office/drawing/2014/main" id="{B17A2D1D-4A71-4D14-9078-B31B3D291FB0}"/>
                    </a:ext>
                  </a:extLst>
                </p14:cNvPr>
                <p14:cNvContentPartPr/>
                <p14:nvPr/>
              </p14:nvContentPartPr>
              <p14:xfrm>
                <a:off x="3452564" y="3744818"/>
                <a:ext cx="4680" cy="135360"/>
              </p14:xfrm>
            </p:contentPart>
          </mc:Choice>
          <mc:Fallback>
            <p:pic>
              <p:nvPicPr>
                <p:cNvPr id="2126" name="Ink 2125">
                  <a:extLst>
                    <a:ext uri="{FF2B5EF4-FFF2-40B4-BE49-F238E27FC236}">
                      <a16:creationId xmlns:a16="http://schemas.microsoft.com/office/drawing/2014/main" id="{B17A2D1D-4A71-4D14-9078-B31B3D291FB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443564" y="3736178"/>
                  <a:ext cx="2232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2" name="Group 2131">
            <a:extLst>
              <a:ext uri="{FF2B5EF4-FFF2-40B4-BE49-F238E27FC236}">
                <a16:creationId xmlns:a16="http://schemas.microsoft.com/office/drawing/2014/main" id="{DCE0DA3D-1965-4E95-9194-7E0F993A69DB}"/>
              </a:ext>
            </a:extLst>
          </p:cNvPr>
          <p:cNvGrpSpPr/>
          <p:nvPr/>
        </p:nvGrpSpPr>
        <p:grpSpPr>
          <a:xfrm>
            <a:off x="7532608" y="3699537"/>
            <a:ext cx="356040" cy="198360"/>
            <a:chOff x="5345804" y="3748778"/>
            <a:chExt cx="356040" cy="19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127" name="Ink 2126">
                  <a:extLst>
                    <a:ext uri="{FF2B5EF4-FFF2-40B4-BE49-F238E27FC236}">
                      <a16:creationId xmlns:a16="http://schemas.microsoft.com/office/drawing/2014/main" id="{599814D2-B8E5-41EC-AB86-E4762364F72D}"/>
                    </a:ext>
                  </a:extLst>
                </p14:cNvPr>
                <p14:cNvContentPartPr/>
                <p14:nvPr/>
              </p14:nvContentPartPr>
              <p14:xfrm>
                <a:off x="5364164" y="3869378"/>
                <a:ext cx="56160" cy="5760"/>
              </p14:xfrm>
            </p:contentPart>
          </mc:Choice>
          <mc:Fallback>
            <p:pic>
              <p:nvPicPr>
                <p:cNvPr id="2127" name="Ink 2126">
                  <a:extLst>
                    <a:ext uri="{FF2B5EF4-FFF2-40B4-BE49-F238E27FC236}">
                      <a16:creationId xmlns:a16="http://schemas.microsoft.com/office/drawing/2014/main" id="{599814D2-B8E5-41EC-AB86-E4762364F72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55164" y="3860738"/>
                  <a:ext cx="738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128" name="Ink 2127">
                  <a:extLst>
                    <a:ext uri="{FF2B5EF4-FFF2-40B4-BE49-F238E27FC236}">
                      <a16:creationId xmlns:a16="http://schemas.microsoft.com/office/drawing/2014/main" id="{45E695C0-A477-4065-97CD-7C439D42DBEE}"/>
                    </a:ext>
                  </a:extLst>
                </p14:cNvPr>
                <p14:cNvContentPartPr/>
                <p14:nvPr/>
              </p14:nvContentPartPr>
              <p14:xfrm>
                <a:off x="5345804" y="3791978"/>
                <a:ext cx="56160" cy="10440"/>
              </p14:xfrm>
            </p:contentPart>
          </mc:Choice>
          <mc:Fallback>
            <p:pic>
              <p:nvPicPr>
                <p:cNvPr id="2128" name="Ink 2127">
                  <a:extLst>
                    <a:ext uri="{FF2B5EF4-FFF2-40B4-BE49-F238E27FC236}">
                      <a16:creationId xmlns:a16="http://schemas.microsoft.com/office/drawing/2014/main" id="{45E695C0-A477-4065-97CD-7C439D42DBE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336804" y="3783338"/>
                  <a:ext cx="73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130" name="Ink 2129">
                  <a:extLst>
                    <a:ext uri="{FF2B5EF4-FFF2-40B4-BE49-F238E27FC236}">
                      <a16:creationId xmlns:a16="http://schemas.microsoft.com/office/drawing/2014/main" id="{1B7561CF-0E41-4D64-A753-FB0AA9154F29}"/>
                    </a:ext>
                  </a:extLst>
                </p14:cNvPr>
                <p14:cNvContentPartPr/>
                <p14:nvPr/>
              </p14:nvContentPartPr>
              <p14:xfrm>
                <a:off x="5606084" y="3748778"/>
                <a:ext cx="45000" cy="14040"/>
              </p14:xfrm>
            </p:contentPart>
          </mc:Choice>
          <mc:Fallback>
            <p:pic>
              <p:nvPicPr>
                <p:cNvPr id="2130" name="Ink 2129">
                  <a:extLst>
                    <a:ext uri="{FF2B5EF4-FFF2-40B4-BE49-F238E27FC236}">
                      <a16:creationId xmlns:a16="http://schemas.microsoft.com/office/drawing/2014/main" id="{1B7561CF-0E41-4D64-A753-FB0AA9154F2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597444" y="3739778"/>
                  <a:ext cx="62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131" name="Ink 2130">
                  <a:extLst>
                    <a:ext uri="{FF2B5EF4-FFF2-40B4-BE49-F238E27FC236}">
                      <a16:creationId xmlns:a16="http://schemas.microsoft.com/office/drawing/2014/main" id="{04620502-FA1B-4623-B97C-C6C440FA0909}"/>
                    </a:ext>
                  </a:extLst>
                </p14:cNvPr>
                <p14:cNvContentPartPr/>
                <p14:nvPr/>
              </p14:nvContentPartPr>
              <p14:xfrm>
                <a:off x="5584124" y="3806018"/>
                <a:ext cx="117720" cy="141120"/>
              </p14:xfrm>
            </p:contentPart>
          </mc:Choice>
          <mc:Fallback>
            <p:pic>
              <p:nvPicPr>
                <p:cNvPr id="2131" name="Ink 2130">
                  <a:extLst>
                    <a:ext uri="{FF2B5EF4-FFF2-40B4-BE49-F238E27FC236}">
                      <a16:creationId xmlns:a16="http://schemas.microsoft.com/office/drawing/2014/main" id="{04620502-FA1B-4623-B97C-C6C440FA090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575484" y="3797018"/>
                  <a:ext cx="13536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4" name="Group 2143">
            <a:extLst>
              <a:ext uri="{FF2B5EF4-FFF2-40B4-BE49-F238E27FC236}">
                <a16:creationId xmlns:a16="http://schemas.microsoft.com/office/drawing/2014/main" id="{A04F9F4C-220E-4ED4-A100-A0CCD1D42DB3}"/>
              </a:ext>
            </a:extLst>
          </p:cNvPr>
          <p:cNvGrpSpPr/>
          <p:nvPr/>
        </p:nvGrpSpPr>
        <p:grpSpPr>
          <a:xfrm>
            <a:off x="2753084" y="5212898"/>
            <a:ext cx="388080" cy="13320"/>
            <a:chOff x="2753084" y="5212898"/>
            <a:chExt cx="388080" cy="1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139" name="Ink 2138">
                  <a:extLst>
                    <a:ext uri="{FF2B5EF4-FFF2-40B4-BE49-F238E27FC236}">
                      <a16:creationId xmlns:a16="http://schemas.microsoft.com/office/drawing/2014/main" id="{298F2BB7-D6CE-4012-800D-20AFCC7F0D38}"/>
                    </a:ext>
                  </a:extLst>
                </p14:cNvPr>
                <p14:cNvContentPartPr/>
                <p14:nvPr/>
              </p14:nvContentPartPr>
              <p14:xfrm>
                <a:off x="2753084" y="5217218"/>
                <a:ext cx="46080" cy="3960"/>
              </p14:xfrm>
            </p:contentPart>
          </mc:Choice>
          <mc:Fallback>
            <p:pic>
              <p:nvPicPr>
                <p:cNvPr id="2139" name="Ink 2138">
                  <a:extLst>
                    <a:ext uri="{FF2B5EF4-FFF2-40B4-BE49-F238E27FC236}">
                      <a16:creationId xmlns:a16="http://schemas.microsoft.com/office/drawing/2014/main" id="{298F2BB7-D6CE-4012-800D-20AFCC7F0D3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744084" y="5208218"/>
                  <a:ext cx="63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140" name="Ink 2139">
                  <a:extLst>
                    <a:ext uri="{FF2B5EF4-FFF2-40B4-BE49-F238E27FC236}">
                      <a16:creationId xmlns:a16="http://schemas.microsoft.com/office/drawing/2014/main" id="{B94A561E-269E-4671-8567-C224E53629A3}"/>
                    </a:ext>
                  </a:extLst>
                </p14:cNvPr>
                <p14:cNvContentPartPr/>
                <p14:nvPr/>
              </p14:nvContentPartPr>
              <p14:xfrm>
                <a:off x="2890604" y="5212898"/>
                <a:ext cx="250560" cy="13320"/>
              </p14:xfrm>
            </p:contentPart>
          </mc:Choice>
          <mc:Fallback>
            <p:pic>
              <p:nvPicPr>
                <p:cNvPr id="2140" name="Ink 2139">
                  <a:extLst>
                    <a:ext uri="{FF2B5EF4-FFF2-40B4-BE49-F238E27FC236}">
                      <a16:creationId xmlns:a16="http://schemas.microsoft.com/office/drawing/2014/main" id="{B94A561E-269E-4671-8567-C224E53629A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881604" y="5203898"/>
                  <a:ext cx="26820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3" name="Group 2142">
            <a:extLst>
              <a:ext uri="{FF2B5EF4-FFF2-40B4-BE49-F238E27FC236}">
                <a16:creationId xmlns:a16="http://schemas.microsoft.com/office/drawing/2014/main" id="{7F30F9E1-7E4A-42BD-812C-0B3799B46709}"/>
              </a:ext>
            </a:extLst>
          </p:cNvPr>
          <p:cNvGrpSpPr/>
          <p:nvPr/>
        </p:nvGrpSpPr>
        <p:grpSpPr>
          <a:xfrm>
            <a:off x="3372644" y="5213618"/>
            <a:ext cx="609480" cy="14760"/>
            <a:chOff x="3372644" y="5213618"/>
            <a:chExt cx="609480" cy="1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141" name="Ink 2140">
                  <a:extLst>
                    <a:ext uri="{FF2B5EF4-FFF2-40B4-BE49-F238E27FC236}">
                      <a16:creationId xmlns:a16="http://schemas.microsoft.com/office/drawing/2014/main" id="{51E40882-D70D-44AB-B8F7-220B262418F4}"/>
                    </a:ext>
                  </a:extLst>
                </p14:cNvPr>
                <p14:cNvContentPartPr/>
                <p14:nvPr/>
              </p14:nvContentPartPr>
              <p14:xfrm>
                <a:off x="3372644" y="5214338"/>
                <a:ext cx="248040" cy="14040"/>
              </p14:xfrm>
            </p:contentPart>
          </mc:Choice>
          <mc:Fallback>
            <p:pic>
              <p:nvPicPr>
                <p:cNvPr id="2141" name="Ink 2140">
                  <a:extLst>
                    <a:ext uri="{FF2B5EF4-FFF2-40B4-BE49-F238E27FC236}">
                      <a16:creationId xmlns:a16="http://schemas.microsoft.com/office/drawing/2014/main" id="{51E40882-D70D-44AB-B8F7-220B262418F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364004" y="5205338"/>
                  <a:ext cx="2656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142" name="Ink 2141">
                  <a:extLst>
                    <a:ext uri="{FF2B5EF4-FFF2-40B4-BE49-F238E27FC236}">
                      <a16:creationId xmlns:a16="http://schemas.microsoft.com/office/drawing/2014/main" id="{7B3A4CCC-2722-4A82-A536-35A12A13E988}"/>
                    </a:ext>
                  </a:extLst>
                </p14:cNvPr>
                <p14:cNvContentPartPr/>
                <p14:nvPr/>
              </p14:nvContentPartPr>
              <p14:xfrm>
                <a:off x="3724004" y="5213618"/>
                <a:ext cx="258120" cy="8280"/>
              </p14:xfrm>
            </p:contentPart>
          </mc:Choice>
          <mc:Fallback>
            <p:pic>
              <p:nvPicPr>
                <p:cNvPr id="2142" name="Ink 2141">
                  <a:extLst>
                    <a:ext uri="{FF2B5EF4-FFF2-40B4-BE49-F238E27FC236}">
                      <a16:creationId xmlns:a16="http://schemas.microsoft.com/office/drawing/2014/main" id="{7B3A4CCC-2722-4A82-A536-35A12A13E98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715004" y="5204618"/>
                  <a:ext cx="27576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25FA43-121A-4641-B1B5-F96C0F1ECF40}"/>
                  </a:ext>
                </a:extLst>
              </p14:cNvPr>
              <p14:cNvContentPartPr/>
              <p14:nvPr/>
            </p14:nvContentPartPr>
            <p14:xfrm>
              <a:off x="6050848" y="2389488"/>
              <a:ext cx="97560" cy="130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25FA43-121A-4641-B1B5-F96C0F1ECF4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042208" y="2380848"/>
                <a:ext cx="115200" cy="14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5" name="Group 2144">
            <a:extLst>
              <a:ext uri="{FF2B5EF4-FFF2-40B4-BE49-F238E27FC236}">
                <a16:creationId xmlns:a16="http://schemas.microsoft.com/office/drawing/2014/main" id="{38D1DC1F-AEC2-40F2-BCD7-40BB1D38BE9B}"/>
              </a:ext>
            </a:extLst>
          </p:cNvPr>
          <p:cNvGrpSpPr/>
          <p:nvPr/>
        </p:nvGrpSpPr>
        <p:grpSpPr>
          <a:xfrm>
            <a:off x="6187648" y="3621768"/>
            <a:ext cx="104400" cy="309960"/>
            <a:chOff x="5048804" y="3685778"/>
            <a:chExt cx="104400" cy="30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89E77D3-D6B1-4C54-A1A9-00E8F692B923}"/>
                    </a:ext>
                  </a:extLst>
                </p14:cNvPr>
                <p14:cNvContentPartPr/>
                <p14:nvPr/>
              </p14:nvContentPartPr>
              <p14:xfrm>
                <a:off x="5067884" y="3685778"/>
                <a:ext cx="43920" cy="85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89E77D3-D6B1-4C54-A1A9-00E8F692B92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059244" y="3677138"/>
                  <a:ext cx="61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5716853-EA5F-4AEF-8A2C-6CFD802999C4}"/>
                    </a:ext>
                  </a:extLst>
                </p14:cNvPr>
                <p14:cNvContentPartPr/>
                <p14:nvPr/>
              </p14:nvContentPartPr>
              <p14:xfrm>
                <a:off x="5072564" y="3805298"/>
                <a:ext cx="46080" cy="11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5716853-EA5F-4AEF-8A2C-6CFD802999C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063924" y="3796298"/>
                  <a:ext cx="63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088" name="Ink 2087">
                  <a:extLst>
                    <a:ext uri="{FF2B5EF4-FFF2-40B4-BE49-F238E27FC236}">
                      <a16:creationId xmlns:a16="http://schemas.microsoft.com/office/drawing/2014/main" id="{3538D23C-33BC-44C4-A6E5-119BCEF0C73C}"/>
                    </a:ext>
                  </a:extLst>
                </p14:cNvPr>
                <p14:cNvContentPartPr/>
                <p14:nvPr/>
              </p14:nvContentPartPr>
              <p14:xfrm>
                <a:off x="5048804" y="3872978"/>
                <a:ext cx="104400" cy="122760"/>
              </p14:xfrm>
            </p:contentPart>
          </mc:Choice>
          <mc:Fallback>
            <p:pic>
              <p:nvPicPr>
                <p:cNvPr id="2088" name="Ink 2087">
                  <a:extLst>
                    <a:ext uri="{FF2B5EF4-FFF2-40B4-BE49-F238E27FC236}">
                      <a16:creationId xmlns:a16="http://schemas.microsoft.com/office/drawing/2014/main" id="{3538D23C-33BC-44C4-A6E5-119BCEF0C73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39804" y="3863978"/>
                  <a:ext cx="12204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146" name="Ink 2145">
                <a:extLst>
                  <a:ext uri="{FF2B5EF4-FFF2-40B4-BE49-F238E27FC236}">
                    <a16:creationId xmlns:a16="http://schemas.microsoft.com/office/drawing/2014/main" id="{8902C944-796F-4132-A56E-CB48E8D3E6A6}"/>
                  </a:ext>
                </a:extLst>
              </p14:cNvPr>
              <p14:cNvContentPartPr/>
              <p14:nvPr/>
            </p14:nvContentPartPr>
            <p14:xfrm>
              <a:off x="7756888" y="3515208"/>
              <a:ext cx="101160" cy="107280"/>
            </p14:xfrm>
          </p:contentPart>
        </mc:Choice>
        <mc:Fallback>
          <p:pic>
            <p:nvPicPr>
              <p:cNvPr id="2146" name="Ink 2145">
                <a:extLst>
                  <a:ext uri="{FF2B5EF4-FFF2-40B4-BE49-F238E27FC236}">
                    <a16:creationId xmlns:a16="http://schemas.microsoft.com/office/drawing/2014/main" id="{8902C944-796F-4132-A56E-CB48E8D3E6A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747888" y="3506208"/>
                <a:ext cx="1188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090" name="Ink 2089">
                <a:extLst>
                  <a:ext uri="{FF2B5EF4-FFF2-40B4-BE49-F238E27FC236}">
                    <a16:creationId xmlns:a16="http://schemas.microsoft.com/office/drawing/2014/main" id="{AD046AE6-912B-4264-A7FA-CDE7E1E93376}"/>
                  </a:ext>
                </a:extLst>
              </p14:cNvPr>
              <p14:cNvContentPartPr/>
              <p14:nvPr/>
            </p14:nvContentPartPr>
            <p14:xfrm>
              <a:off x="5170484" y="2421458"/>
              <a:ext cx="72720" cy="157680"/>
            </p14:xfrm>
          </p:contentPart>
        </mc:Choice>
        <mc:Fallback>
          <p:pic>
            <p:nvPicPr>
              <p:cNvPr id="2090" name="Ink 2089">
                <a:extLst>
                  <a:ext uri="{FF2B5EF4-FFF2-40B4-BE49-F238E27FC236}">
                    <a16:creationId xmlns:a16="http://schemas.microsoft.com/office/drawing/2014/main" id="{AD046AE6-912B-4264-A7FA-CDE7E1E9337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161844" y="2412458"/>
                <a:ext cx="9036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8" name="Group 2107">
            <a:extLst>
              <a:ext uri="{FF2B5EF4-FFF2-40B4-BE49-F238E27FC236}">
                <a16:creationId xmlns:a16="http://schemas.microsoft.com/office/drawing/2014/main" id="{6133B274-C6BF-4DD1-844C-B460923785DF}"/>
              </a:ext>
            </a:extLst>
          </p:cNvPr>
          <p:cNvGrpSpPr/>
          <p:nvPr/>
        </p:nvGrpSpPr>
        <p:grpSpPr>
          <a:xfrm>
            <a:off x="5129444" y="3627098"/>
            <a:ext cx="101520" cy="330480"/>
            <a:chOff x="5129444" y="3627098"/>
            <a:chExt cx="101520" cy="33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091" name="Ink 2090">
                  <a:extLst>
                    <a:ext uri="{FF2B5EF4-FFF2-40B4-BE49-F238E27FC236}">
                      <a16:creationId xmlns:a16="http://schemas.microsoft.com/office/drawing/2014/main" id="{4661A0AB-AB4D-42CD-93FD-5F47FBD17596}"/>
                    </a:ext>
                  </a:extLst>
                </p14:cNvPr>
                <p14:cNvContentPartPr/>
                <p14:nvPr/>
              </p14:nvContentPartPr>
              <p14:xfrm>
                <a:off x="5148524" y="3627098"/>
                <a:ext cx="59040" cy="84240"/>
              </p14:xfrm>
            </p:contentPart>
          </mc:Choice>
          <mc:Fallback>
            <p:pic>
              <p:nvPicPr>
                <p:cNvPr id="2091" name="Ink 2090">
                  <a:extLst>
                    <a:ext uri="{FF2B5EF4-FFF2-40B4-BE49-F238E27FC236}">
                      <a16:creationId xmlns:a16="http://schemas.microsoft.com/office/drawing/2014/main" id="{4661A0AB-AB4D-42CD-93FD-5F47FBD1759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139884" y="3618458"/>
                  <a:ext cx="766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092" name="Ink 2091">
                  <a:extLst>
                    <a:ext uri="{FF2B5EF4-FFF2-40B4-BE49-F238E27FC236}">
                      <a16:creationId xmlns:a16="http://schemas.microsoft.com/office/drawing/2014/main" id="{6A3E31B9-E884-4ADB-A7C4-3E43C0F08B54}"/>
                    </a:ext>
                  </a:extLst>
                </p14:cNvPr>
                <p14:cNvContentPartPr/>
                <p14:nvPr/>
              </p14:nvContentPartPr>
              <p14:xfrm>
                <a:off x="5163284" y="3744818"/>
                <a:ext cx="49320" cy="16920"/>
              </p14:xfrm>
            </p:contentPart>
          </mc:Choice>
          <mc:Fallback>
            <p:pic>
              <p:nvPicPr>
                <p:cNvPr id="2092" name="Ink 2091">
                  <a:extLst>
                    <a:ext uri="{FF2B5EF4-FFF2-40B4-BE49-F238E27FC236}">
                      <a16:creationId xmlns:a16="http://schemas.microsoft.com/office/drawing/2014/main" id="{6A3E31B9-E884-4ADB-A7C4-3E43C0F08B5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54644" y="3736178"/>
                  <a:ext cx="669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107" name="Ink 2106">
                  <a:extLst>
                    <a:ext uri="{FF2B5EF4-FFF2-40B4-BE49-F238E27FC236}">
                      <a16:creationId xmlns:a16="http://schemas.microsoft.com/office/drawing/2014/main" id="{8C30BE6E-9848-42A8-B328-0C21A946D333}"/>
                    </a:ext>
                  </a:extLst>
                </p14:cNvPr>
                <p14:cNvContentPartPr/>
                <p14:nvPr/>
              </p14:nvContentPartPr>
              <p14:xfrm>
                <a:off x="5129444" y="3817178"/>
                <a:ext cx="101520" cy="140400"/>
              </p14:xfrm>
            </p:contentPart>
          </mc:Choice>
          <mc:Fallback>
            <p:pic>
              <p:nvPicPr>
                <p:cNvPr id="2107" name="Ink 2106">
                  <a:extLst>
                    <a:ext uri="{FF2B5EF4-FFF2-40B4-BE49-F238E27FC236}">
                      <a16:creationId xmlns:a16="http://schemas.microsoft.com/office/drawing/2014/main" id="{8C30BE6E-9848-42A8-B328-0C21A946D33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120444" y="3808178"/>
                  <a:ext cx="11916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8" name="Group 2137">
            <a:extLst>
              <a:ext uri="{FF2B5EF4-FFF2-40B4-BE49-F238E27FC236}">
                <a16:creationId xmlns:a16="http://schemas.microsoft.com/office/drawing/2014/main" id="{8C9AA4E9-3DEC-4B35-8B3A-8E7270CF1AFF}"/>
              </a:ext>
            </a:extLst>
          </p:cNvPr>
          <p:cNvGrpSpPr/>
          <p:nvPr/>
        </p:nvGrpSpPr>
        <p:grpSpPr>
          <a:xfrm>
            <a:off x="7735124" y="3563738"/>
            <a:ext cx="483480" cy="259200"/>
            <a:chOff x="7735124" y="3563738"/>
            <a:chExt cx="483480" cy="25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109" name="Ink 2108">
                  <a:extLst>
                    <a:ext uri="{FF2B5EF4-FFF2-40B4-BE49-F238E27FC236}">
                      <a16:creationId xmlns:a16="http://schemas.microsoft.com/office/drawing/2014/main" id="{90041F44-5C57-4C7B-8C74-A717884E0830}"/>
                    </a:ext>
                  </a:extLst>
                </p14:cNvPr>
                <p14:cNvContentPartPr/>
                <p14:nvPr/>
              </p14:nvContentPartPr>
              <p14:xfrm>
                <a:off x="7735124" y="3618458"/>
                <a:ext cx="101160" cy="45720"/>
              </p14:xfrm>
            </p:contentPart>
          </mc:Choice>
          <mc:Fallback>
            <p:pic>
              <p:nvPicPr>
                <p:cNvPr id="2109" name="Ink 2108">
                  <a:extLst>
                    <a:ext uri="{FF2B5EF4-FFF2-40B4-BE49-F238E27FC236}">
                      <a16:creationId xmlns:a16="http://schemas.microsoft.com/office/drawing/2014/main" id="{90041F44-5C57-4C7B-8C74-A717884E083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726124" y="3609458"/>
                  <a:ext cx="1188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110" name="Ink 2109">
                  <a:extLst>
                    <a:ext uri="{FF2B5EF4-FFF2-40B4-BE49-F238E27FC236}">
                      <a16:creationId xmlns:a16="http://schemas.microsoft.com/office/drawing/2014/main" id="{AF658A1B-748C-4E86-BF1E-FE0DCB16065A}"/>
                    </a:ext>
                  </a:extLst>
                </p14:cNvPr>
                <p14:cNvContentPartPr/>
                <p14:nvPr/>
              </p14:nvContentPartPr>
              <p14:xfrm>
                <a:off x="7966964" y="3736538"/>
                <a:ext cx="71640" cy="21240"/>
              </p14:xfrm>
            </p:contentPart>
          </mc:Choice>
          <mc:Fallback>
            <p:pic>
              <p:nvPicPr>
                <p:cNvPr id="2110" name="Ink 2109">
                  <a:extLst>
                    <a:ext uri="{FF2B5EF4-FFF2-40B4-BE49-F238E27FC236}">
                      <a16:creationId xmlns:a16="http://schemas.microsoft.com/office/drawing/2014/main" id="{AF658A1B-748C-4E86-BF1E-FE0DCB16065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57964" y="3727538"/>
                  <a:ext cx="89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119" name="Ink 2118">
                  <a:extLst>
                    <a:ext uri="{FF2B5EF4-FFF2-40B4-BE49-F238E27FC236}">
                      <a16:creationId xmlns:a16="http://schemas.microsoft.com/office/drawing/2014/main" id="{AD8FBE51-E0D9-40E8-B11F-266E5193C21E}"/>
                    </a:ext>
                  </a:extLst>
                </p14:cNvPr>
                <p14:cNvContentPartPr/>
                <p14:nvPr/>
              </p14:nvContentPartPr>
              <p14:xfrm>
                <a:off x="7978844" y="3700178"/>
                <a:ext cx="50040" cy="15480"/>
              </p14:xfrm>
            </p:contentPart>
          </mc:Choice>
          <mc:Fallback>
            <p:pic>
              <p:nvPicPr>
                <p:cNvPr id="2119" name="Ink 2118">
                  <a:extLst>
                    <a:ext uri="{FF2B5EF4-FFF2-40B4-BE49-F238E27FC236}">
                      <a16:creationId xmlns:a16="http://schemas.microsoft.com/office/drawing/2014/main" id="{AD8FBE51-E0D9-40E8-B11F-266E5193C21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970204" y="3691178"/>
                  <a:ext cx="67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129" name="Ink 2128">
                  <a:extLst>
                    <a:ext uri="{FF2B5EF4-FFF2-40B4-BE49-F238E27FC236}">
                      <a16:creationId xmlns:a16="http://schemas.microsoft.com/office/drawing/2014/main" id="{4D02EEB4-E90C-4DE0-8E55-99C3261F3CCB}"/>
                    </a:ext>
                  </a:extLst>
                </p14:cNvPr>
                <p14:cNvContentPartPr/>
                <p14:nvPr/>
              </p14:nvContentPartPr>
              <p14:xfrm>
                <a:off x="8126444" y="3563738"/>
                <a:ext cx="90360" cy="202680"/>
              </p14:xfrm>
            </p:contentPart>
          </mc:Choice>
          <mc:Fallback>
            <p:pic>
              <p:nvPicPr>
                <p:cNvPr id="2129" name="Ink 2128">
                  <a:extLst>
                    <a:ext uri="{FF2B5EF4-FFF2-40B4-BE49-F238E27FC236}">
                      <a16:creationId xmlns:a16="http://schemas.microsoft.com/office/drawing/2014/main" id="{4D02EEB4-E90C-4DE0-8E55-99C3261F3CC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117804" y="3555098"/>
                  <a:ext cx="1080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136" name="Ink 2135">
                  <a:extLst>
                    <a:ext uri="{FF2B5EF4-FFF2-40B4-BE49-F238E27FC236}">
                      <a16:creationId xmlns:a16="http://schemas.microsoft.com/office/drawing/2014/main" id="{E07F4A6F-CE33-4E9A-8381-345FEDA3C2E2}"/>
                    </a:ext>
                  </a:extLst>
                </p14:cNvPr>
                <p14:cNvContentPartPr/>
                <p14:nvPr/>
              </p14:nvContentPartPr>
              <p14:xfrm>
                <a:off x="8154164" y="3814658"/>
                <a:ext cx="64440" cy="8280"/>
              </p14:xfrm>
            </p:contentPart>
          </mc:Choice>
          <mc:Fallback>
            <p:pic>
              <p:nvPicPr>
                <p:cNvPr id="2136" name="Ink 2135">
                  <a:extLst>
                    <a:ext uri="{FF2B5EF4-FFF2-40B4-BE49-F238E27FC236}">
                      <a16:creationId xmlns:a16="http://schemas.microsoft.com/office/drawing/2014/main" id="{E07F4A6F-CE33-4E9A-8381-345FEDA3C2E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145164" y="3805658"/>
                  <a:ext cx="8208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137" name="Ink 2136">
                <a:extLst>
                  <a:ext uri="{FF2B5EF4-FFF2-40B4-BE49-F238E27FC236}">
                    <a16:creationId xmlns:a16="http://schemas.microsoft.com/office/drawing/2014/main" id="{2796DA29-C4FF-49CF-A250-A5FA9B28E8E3}"/>
                  </a:ext>
                </a:extLst>
              </p14:cNvPr>
              <p14:cNvContentPartPr/>
              <p14:nvPr/>
            </p14:nvContentPartPr>
            <p14:xfrm>
              <a:off x="6265604" y="3929138"/>
              <a:ext cx="1799280" cy="351000"/>
            </p14:xfrm>
          </p:contentPart>
        </mc:Choice>
        <mc:Fallback>
          <p:pic>
            <p:nvPicPr>
              <p:cNvPr id="2137" name="Ink 2136">
                <a:extLst>
                  <a:ext uri="{FF2B5EF4-FFF2-40B4-BE49-F238E27FC236}">
                    <a16:creationId xmlns:a16="http://schemas.microsoft.com/office/drawing/2014/main" id="{2796DA29-C4FF-49CF-A250-A5FA9B28E8E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256964" y="3920138"/>
                <a:ext cx="1816920" cy="36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203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3BEE697-B6C3-48FA-9147-1E4B78D6CC52}"/>
              </a:ext>
            </a:extLst>
          </p:cNvPr>
          <p:cNvGrpSpPr/>
          <p:nvPr/>
        </p:nvGrpSpPr>
        <p:grpSpPr>
          <a:xfrm>
            <a:off x="2149705" y="803632"/>
            <a:ext cx="7509683" cy="5464164"/>
            <a:chOff x="3762375" y="994825"/>
            <a:chExt cx="4667250" cy="310092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76077415-9290-47C8-919A-4FD172661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375" y="994825"/>
              <a:ext cx="4667250" cy="133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7D48A5EC-4414-4EDF-BC99-861BF7D1C9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375" y="2762250"/>
              <a:ext cx="4667250" cy="133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1A8221-5E21-4B24-AEFA-5EB3243F61A4}"/>
              </a:ext>
            </a:extLst>
          </p:cNvPr>
          <p:cNvGrpSpPr/>
          <p:nvPr/>
        </p:nvGrpSpPr>
        <p:grpSpPr>
          <a:xfrm>
            <a:off x="330644" y="3955778"/>
            <a:ext cx="462240" cy="345600"/>
            <a:chOff x="330644" y="3955778"/>
            <a:chExt cx="46224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6D6E703-94FA-4BCE-9AD5-03E7BB8C8E29}"/>
                    </a:ext>
                  </a:extLst>
                </p14:cNvPr>
                <p14:cNvContentPartPr/>
                <p14:nvPr/>
              </p14:nvContentPartPr>
              <p14:xfrm>
                <a:off x="330644" y="4077098"/>
                <a:ext cx="127080" cy="224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6D6E703-94FA-4BCE-9AD5-03E7BB8C8E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1644" y="4068098"/>
                  <a:ext cx="1447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C5C49C9-EB86-4BAF-B6E6-70EF08E39182}"/>
                    </a:ext>
                  </a:extLst>
                </p14:cNvPr>
                <p14:cNvContentPartPr/>
                <p14:nvPr/>
              </p14:nvContentPartPr>
              <p14:xfrm>
                <a:off x="527924" y="3955778"/>
                <a:ext cx="46080" cy="192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C5C49C9-EB86-4BAF-B6E6-70EF08E391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9284" y="3947138"/>
                  <a:ext cx="637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E4D5166-E4B0-4942-B134-8C044CDF256C}"/>
                    </a:ext>
                  </a:extLst>
                </p14:cNvPr>
                <p14:cNvContentPartPr/>
                <p14:nvPr/>
              </p14:nvContentPartPr>
              <p14:xfrm>
                <a:off x="642404" y="4105898"/>
                <a:ext cx="8280" cy="153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E4D5166-E4B0-4942-B134-8C044CDF25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3764" y="4097258"/>
                  <a:ext cx="259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4865462-473E-4822-9A3C-AE195D004BD9}"/>
                    </a:ext>
                  </a:extLst>
                </p14:cNvPr>
                <p14:cNvContentPartPr/>
                <p14:nvPr/>
              </p14:nvContentPartPr>
              <p14:xfrm>
                <a:off x="612164" y="4081418"/>
                <a:ext cx="90360" cy="81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4865462-473E-4822-9A3C-AE195D004B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3524" y="4072778"/>
                  <a:ext cx="108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32C5B0B-72E7-40D6-9CAA-C06D1CF98DE3}"/>
                    </a:ext>
                  </a:extLst>
                </p14:cNvPr>
                <p14:cNvContentPartPr/>
                <p14:nvPr/>
              </p14:nvContentPartPr>
              <p14:xfrm>
                <a:off x="710084" y="4084658"/>
                <a:ext cx="82800" cy="67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32C5B0B-72E7-40D6-9CAA-C06D1CF98D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1084" y="4075658"/>
                  <a:ext cx="10044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8CF427C-498B-44CA-B1AD-62B18F992F99}"/>
              </a:ext>
            </a:extLst>
          </p:cNvPr>
          <p:cNvGrpSpPr/>
          <p:nvPr/>
        </p:nvGrpSpPr>
        <p:grpSpPr>
          <a:xfrm>
            <a:off x="936884" y="3942458"/>
            <a:ext cx="860040" cy="425160"/>
            <a:chOff x="936884" y="3942458"/>
            <a:chExt cx="860040" cy="4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AAFFF3D-2491-49FB-B760-BBE276081282}"/>
                    </a:ext>
                  </a:extLst>
                </p14:cNvPr>
                <p14:cNvContentPartPr/>
                <p14:nvPr/>
              </p14:nvContentPartPr>
              <p14:xfrm>
                <a:off x="969644" y="3942458"/>
                <a:ext cx="40680" cy="371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AAFFF3D-2491-49FB-B760-BBE2760812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1004" y="3933458"/>
                  <a:ext cx="583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5A9159-C992-46E5-BEAF-94773EDF5D48}"/>
                    </a:ext>
                  </a:extLst>
                </p14:cNvPr>
                <p14:cNvContentPartPr/>
                <p14:nvPr/>
              </p14:nvContentPartPr>
              <p14:xfrm>
                <a:off x="936884" y="4132898"/>
                <a:ext cx="145080" cy="81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5A9159-C992-46E5-BEAF-94773EDF5D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7884" y="4123898"/>
                  <a:ext cx="162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DBF059-56F1-478C-A5B7-6880C63E2448}"/>
                    </a:ext>
                  </a:extLst>
                </p14:cNvPr>
                <p14:cNvContentPartPr/>
                <p14:nvPr/>
              </p14:nvContentPartPr>
              <p14:xfrm>
                <a:off x="1069724" y="4077818"/>
                <a:ext cx="5760" cy="18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DBF059-56F1-478C-A5B7-6880C63E244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61084" y="4068818"/>
                  <a:ext cx="23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D54FD96-E36A-435A-9E15-DA35FAEADD28}"/>
                    </a:ext>
                  </a:extLst>
                </p14:cNvPr>
                <p14:cNvContentPartPr/>
                <p14:nvPr/>
              </p14:nvContentPartPr>
              <p14:xfrm>
                <a:off x="1113644" y="3993578"/>
                <a:ext cx="15120" cy="154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D54FD96-E36A-435A-9E15-DA35FAEADD2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05004" y="3984938"/>
                  <a:ext cx="327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31599FA-D4EE-4B49-91B0-AEC777B71F81}"/>
                    </a:ext>
                  </a:extLst>
                </p14:cNvPr>
                <p14:cNvContentPartPr/>
                <p14:nvPr/>
              </p14:nvContentPartPr>
              <p14:xfrm>
                <a:off x="1185284" y="4006178"/>
                <a:ext cx="55440" cy="143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31599FA-D4EE-4B49-91B0-AEC777B71F8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76284" y="3997178"/>
                  <a:ext cx="730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C19BA62-115C-4EEE-9FE5-D806033E1970}"/>
                    </a:ext>
                  </a:extLst>
                </p14:cNvPr>
                <p14:cNvContentPartPr/>
                <p14:nvPr/>
              </p14:nvContentPartPr>
              <p14:xfrm>
                <a:off x="1274204" y="4090778"/>
                <a:ext cx="43200" cy="43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C19BA62-115C-4EEE-9FE5-D806033E197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65204" y="4081778"/>
                  <a:ext cx="608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3A02A14-E76E-4BCA-B7E8-D33985459565}"/>
                    </a:ext>
                  </a:extLst>
                </p14:cNvPr>
                <p14:cNvContentPartPr/>
                <p14:nvPr/>
              </p14:nvContentPartPr>
              <p14:xfrm>
                <a:off x="1348004" y="4099778"/>
                <a:ext cx="82080" cy="56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3A02A14-E76E-4BCA-B7E8-D339854595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39364" y="4090778"/>
                  <a:ext cx="997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549ECB1-2ADE-486D-A319-BE799B9AA5EA}"/>
                    </a:ext>
                  </a:extLst>
                </p14:cNvPr>
                <p14:cNvContentPartPr/>
                <p14:nvPr/>
              </p14:nvContentPartPr>
              <p14:xfrm>
                <a:off x="1464644" y="4108778"/>
                <a:ext cx="53640" cy="50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549ECB1-2ADE-486D-A319-BE799B9AA5E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56004" y="4100138"/>
                  <a:ext cx="71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0CA01B3-A238-4E62-9D16-ADABF8BEF782}"/>
                    </a:ext>
                  </a:extLst>
                </p14:cNvPr>
                <p14:cNvContentPartPr/>
                <p14:nvPr/>
              </p14:nvContentPartPr>
              <p14:xfrm>
                <a:off x="1490564" y="4067378"/>
                <a:ext cx="81000" cy="300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0CA01B3-A238-4E62-9D16-ADABF8BEF78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81564" y="4058738"/>
                  <a:ext cx="986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AD47E8-C2B3-4269-A28A-6C7B748D17B3}"/>
                    </a:ext>
                  </a:extLst>
                </p14:cNvPr>
                <p14:cNvContentPartPr/>
                <p14:nvPr/>
              </p14:nvContentPartPr>
              <p14:xfrm>
                <a:off x="1578404" y="4089338"/>
                <a:ext cx="23400" cy="83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AD47E8-C2B3-4269-A28A-6C7B748D17B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69764" y="4080338"/>
                  <a:ext cx="410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768A5B5-03A0-4C21-941C-E9928A6D726B}"/>
                    </a:ext>
                  </a:extLst>
                </p14:cNvPr>
                <p14:cNvContentPartPr/>
                <p14:nvPr/>
              </p14:nvContentPartPr>
              <p14:xfrm>
                <a:off x="1644644" y="3989258"/>
                <a:ext cx="50760" cy="214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768A5B5-03A0-4C21-941C-E9928A6D726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35644" y="3980258"/>
                  <a:ext cx="684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D05A37F-0826-445D-BBDA-854854D6A47B}"/>
                    </a:ext>
                  </a:extLst>
                </p14:cNvPr>
                <p14:cNvContentPartPr/>
                <p14:nvPr/>
              </p14:nvContentPartPr>
              <p14:xfrm>
                <a:off x="1775684" y="4020938"/>
                <a:ext cx="6840" cy="11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D05A37F-0826-445D-BBDA-854854D6A47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67044" y="4012298"/>
                  <a:ext cx="24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9D06039-A331-4ECC-A746-201841DDC612}"/>
                    </a:ext>
                  </a:extLst>
                </p14:cNvPr>
                <p14:cNvContentPartPr/>
                <p14:nvPr/>
              </p14:nvContentPartPr>
              <p14:xfrm>
                <a:off x="1782884" y="4094378"/>
                <a:ext cx="14040" cy="40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9D06039-A331-4ECC-A746-201841DDC61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74244" y="4085378"/>
                  <a:ext cx="3168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8" name="Group 2067">
            <a:extLst>
              <a:ext uri="{FF2B5EF4-FFF2-40B4-BE49-F238E27FC236}">
                <a16:creationId xmlns:a16="http://schemas.microsoft.com/office/drawing/2014/main" id="{734B3A33-4419-4019-9091-0AB433B83E8F}"/>
              </a:ext>
            </a:extLst>
          </p:cNvPr>
          <p:cNvGrpSpPr/>
          <p:nvPr/>
        </p:nvGrpSpPr>
        <p:grpSpPr>
          <a:xfrm>
            <a:off x="206084" y="479978"/>
            <a:ext cx="156960" cy="153360"/>
            <a:chOff x="206084" y="479978"/>
            <a:chExt cx="156960" cy="15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F0A1E5-ADC7-4B94-A103-C8DA6AC852B2}"/>
                    </a:ext>
                  </a:extLst>
                </p14:cNvPr>
                <p14:cNvContentPartPr/>
                <p14:nvPr/>
              </p14:nvContentPartPr>
              <p14:xfrm>
                <a:off x="206084" y="479978"/>
                <a:ext cx="144000" cy="138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F0A1E5-ADC7-4B94-A103-C8DA6AC852B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7444" y="470978"/>
                  <a:ext cx="161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EACF32D-327A-45A9-A848-984880A9A3FE}"/>
                    </a:ext>
                  </a:extLst>
                </p14:cNvPr>
                <p14:cNvContentPartPr/>
                <p14:nvPr/>
              </p14:nvContentPartPr>
              <p14:xfrm>
                <a:off x="219044" y="494738"/>
                <a:ext cx="144000" cy="138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EACF32D-327A-45A9-A848-984880A9A3F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0044" y="486098"/>
                  <a:ext cx="16164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8586BDD0-DC2E-4203-ACA9-7D1026701B0F}"/>
              </a:ext>
            </a:extLst>
          </p:cNvPr>
          <p:cNvGrpSpPr/>
          <p:nvPr/>
        </p:nvGrpSpPr>
        <p:grpSpPr>
          <a:xfrm>
            <a:off x="481124" y="352898"/>
            <a:ext cx="665280" cy="372600"/>
            <a:chOff x="481124" y="352898"/>
            <a:chExt cx="665280" cy="37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30795FF-BF36-4B94-94AD-2176D598105B}"/>
                    </a:ext>
                  </a:extLst>
                </p14:cNvPr>
                <p14:cNvContentPartPr/>
                <p14:nvPr/>
              </p14:nvContentPartPr>
              <p14:xfrm>
                <a:off x="481124" y="390338"/>
                <a:ext cx="84240" cy="221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30795FF-BF36-4B94-94AD-2176D598105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2484" y="381338"/>
                  <a:ext cx="1018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5E01FA-4E9E-4F71-BA05-1E3908498843}"/>
                    </a:ext>
                  </a:extLst>
                </p14:cNvPr>
                <p14:cNvContentPartPr/>
                <p14:nvPr/>
              </p14:nvContentPartPr>
              <p14:xfrm>
                <a:off x="675524" y="514538"/>
                <a:ext cx="42480" cy="210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5E01FA-4E9E-4F71-BA05-1E390849884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6524" y="505538"/>
                  <a:ext cx="601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CFD94B3-C948-40EF-A40B-607430D37450}"/>
                    </a:ext>
                  </a:extLst>
                </p14:cNvPr>
                <p14:cNvContentPartPr/>
                <p14:nvPr/>
              </p14:nvContentPartPr>
              <p14:xfrm>
                <a:off x="645284" y="474578"/>
                <a:ext cx="127800" cy="109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FD94B3-C948-40EF-A40B-607430D3745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6284" y="465578"/>
                  <a:ext cx="1454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AB065D0-7074-4875-99B1-67DBF2CEF03D}"/>
                    </a:ext>
                  </a:extLst>
                </p14:cNvPr>
                <p14:cNvContentPartPr/>
                <p14:nvPr/>
              </p14:nvContentPartPr>
              <p14:xfrm>
                <a:off x="814844" y="486818"/>
                <a:ext cx="11520" cy="69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AB065D0-7074-4875-99B1-67DBF2CEF03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6204" y="478178"/>
                  <a:ext cx="291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048" name="Ink 2047">
                  <a:extLst>
                    <a:ext uri="{FF2B5EF4-FFF2-40B4-BE49-F238E27FC236}">
                      <a16:creationId xmlns:a16="http://schemas.microsoft.com/office/drawing/2014/main" id="{9BBA1AF0-718A-402B-8E8F-5EAB2D022319}"/>
                    </a:ext>
                  </a:extLst>
                </p14:cNvPr>
                <p14:cNvContentPartPr/>
                <p14:nvPr/>
              </p14:nvContentPartPr>
              <p14:xfrm>
                <a:off x="821324" y="476018"/>
                <a:ext cx="93960" cy="98640"/>
              </p14:xfrm>
            </p:contentPart>
          </mc:Choice>
          <mc:Fallback>
            <p:pic>
              <p:nvPicPr>
                <p:cNvPr id="2048" name="Ink 2047">
                  <a:extLst>
                    <a:ext uri="{FF2B5EF4-FFF2-40B4-BE49-F238E27FC236}">
                      <a16:creationId xmlns:a16="http://schemas.microsoft.com/office/drawing/2014/main" id="{9BBA1AF0-718A-402B-8E8F-5EAB2D02231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2324" y="467018"/>
                  <a:ext cx="1116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049" name="Ink 2048">
                  <a:extLst>
                    <a:ext uri="{FF2B5EF4-FFF2-40B4-BE49-F238E27FC236}">
                      <a16:creationId xmlns:a16="http://schemas.microsoft.com/office/drawing/2014/main" id="{0D6B830D-A9AA-4400-B2CB-726FD5DFEDFC}"/>
                    </a:ext>
                  </a:extLst>
                </p14:cNvPr>
                <p14:cNvContentPartPr/>
                <p14:nvPr/>
              </p14:nvContentPartPr>
              <p14:xfrm>
                <a:off x="966764" y="450818"/>
                <a:ext cx="83880" cy="91440"/>
              </p14:xfrm>
            </p:contentPart>
          </mc:Choice>
          <mc:Fallback>
            <p:pic>
              <p:nvPicPr>
                <p:cNvPr id="2049" name="Ink 2048">
                  <a:extLst>
                    <a:ext uri="{FF2B5EF4-FFF2-40B4-BE49-F238E27FC236}">
                      <a16:creationId xmlns:a16="http://schemas.microsoft.com/office/drawing/2014/main" id="{0D6B830D-A9AA-4400-B2CB-726FD5DFEDF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8124" y="442178"/>
                  <a:ext cx="1015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051" name="Ink 2050">
                  <a:extLst>
                    <a:ext uri="{FF2B5EF4-FFF2-40B4-BE49-F238E27FC236}">
                      <a16:creationId xmlns:a16="http://schemas.microsoft.com/office/drawing/2014/main" id="{753E71E9-F8BE-4EBE-A787-631B2EE43B19}"/>
                    </a:ext>
                  </a:extLst>
                </p14:cNvPr>
                <p14:cNvContentPartPr/>
                <p14:nvPr/>
              </p14:nvContentPartPr>
              <p14:xfrm>
                <a:off x="1072964" y="467378"/>
                <a:ext cx="65880" cy="65880"/>
              </p14:xfrm>
            </p:contentPart>
          </mc:Choice>
          <mc:Fallback>
            <p:pic>
              <p:nvPicPr>
                <p:cNvPr id="2051" name="Ink 2050">
                  <a:extLst>
                    <a:ext uri="{FF2B5EF4-FFF2-40B4-BE49-F238E27FC236}">
                      <a16:creationId xmlns:a16="http://schemas.microsoft.com/office/drawing/2014/main" id="{753E71E9-F8BE-4EBE-A787-631B2EE43B1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3964" y="458738"/>
                  <a:ext cx="83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053" name="Ink 2052">
                  <a:extLst>
                    <a:ext uri="{FF2B5EF4-FFF2-40B4-BE49-F238E27FC236}">
                      <a16:creationId xmlns:a16="http://schemas.microsoft.com/office/drawing/2014/main" id="{AD2FB6A5-1A00-4ED9-BF88-7693C0914FE3}"/>
                    </a:ext>
                  </a:extLst>
                </p14:cNvPr>
                <p14:cNvContentPartPr/>
                <p14:nvPr/>
              </p14:nvContentPartPr>
              <p14:xfrm>
                <a:off x="1119044" y="352898"/>
                <a:ext cx="27360" cy="206280"/>
              </p14:xfrm>
            </p:contentPart>
          </mc:Choice>
          <mc:Fallback>
            <p:pic>
              <p:nvPicPr>
                <p:cNvPr id="2053" name="Ink 2052">
                  <a:extLst>
                    <a:ext uri="{FF2B5EF4-FFF2-40B4-BE49-F238E27FC236}">
                      <a16:creationId xmlns:a16="http://schemas.microsoft.com/office/drawing/2014/main" id="{AD2FB6A5-1A00-4ED9-BF88-7693C0914FE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10404" y="343898"/>
                  <a:ext cx="4500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CF04E414-345D-45B8-9B8D-0279F8B209E4}"/>
              </a:ext>
            </a:extLst>
          </p:cNvPr>
          <p:cNvGrpSpPr/>
          <p:nvPr/>
        </p:nvGrpSpPr>
        <p:grpSpPr>
          <a:xfrm>
            <a:off x="1341884" y="304298"/>
            <a:ext cx="884160" cy="410400"/>
            <a:chOff x="1341884" y="304298"/>
            <a:chExt cx="884160" cy="41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054" name="Ink 2053">
                  <a:extLst>
                    <a:ext uri="{FF2B5EF4-FFF2-40B4-BE49-F238E27FC236}">
                      <a16:creationId xmlns:a16="http://schemas.microsoft.com/office/drawing/2014/main" id="{D5830C11-C8BB-47EF-9099-191CFFB31D77}"/>
                    </a:ext>
                  </a:extLst>
                </p14:cNvPr>
                <p14:cNvContentPartPr/>
                <p14:nvPr/>
              </p14:nvContentPartPr>
              <p14:xfrm>
                <a:off x="1372484" y="319058"/>
                <a:ext cx="46080" cy="344160"/>
              </p14:xfrm>
            </p:contentPart>
          </mc:Choice>
          <mc:Fallback>
            <p:pic>
              <p:nvPicPr>
                <p:cNvPr id="2054" name="Ink 2053">
                  <a:extLst>
                    <a:ext uri="{FF2B5EF4-FFF2-40B4-BE49-F238E27FC236}">
                      <a16:creationId xmlns:a16="http://schemas.microsoft.com/office/drawing/2014/main" id="{D5830C11-C8BB-47EF-9099-191CFFB31D7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63844" y="310058"/>
                  <a:ext cx="637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055" name="Ink 2054">
                  <a:extLst>
                    <a:ext uri="{FF2B5EF4-FFF2-40B4-BE49-F238E27FC236}">
                      <a16:creationId xmlns:a16="http://schemas.microsoft.com/office/drawing/2014/main" id="{2C31B8E3-B109-4D54-8ADA-0E7518F6B73E}"/>
                    </a:ext>
                  </a:extLst>
                </p14:cNvPr>
                <p14:cNvContentPartPr/>
                <p14:nvPr/>
              </p14:nvContentPartPr>
              <p14:xfrm>
                <a:off x="1341884" y="569618"/>
                <a:ext cx="83880" cy="23400"/>
              </p14:xfrm>
            </p:contentPart>
          </mc:Choice>
          <mc:Fallback>
            <p:pic>
              <p:nvPicPr>
                <p:cNvPr id="2055" name="Ink 2054">
                  <a:extLst>
                    <a:ext uri="{FF2B5EF4-FFF2-40B4-BE49-F238E27FC236}">
                      <a16:creationId xmlns:a16="http://schemas.microsoft.com/office/drawing/2014/main" id="{2C31B8E3-B109-4D54-8ADA-0E7518F6B73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33244" y="560618"/>
                  <a:ext cx="1015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056" name="Ink 2055">
                  <a:extLst>
                    <a:ext uri="{FF2B5EF4-FFF2-40B4-BE49-F238E27FC236}">
                      <a16:creationId xmlns:a16="http://schemas.microsoft.com/office/drawing/2014/main" id="{BE6C2C0B-2430-4EC4-B638-CA71C8B3F7C2}"/>
                    </a:ext>
                  </a:extLst>
                </p14:cNvPr>
                <p14:cNvContentPartPr/>
                <p14:nvPr/>
              </p14:nvContentPartPr>
              <p14:xfrm>
                <a:off x="1485884" y="492578"/>
                <a:ext cx="30600" cy="63360"/>
              </p14:xfrm>
            </p:contentPart>
          </mc:Choice>
          <mc:Fallback>
            <p:pic>
              <p:nvPicPr>
                <p:cNvPr id="2056" name="Ink 2055">
                  <a:extLst>
                    <a:ext uri="{FF2B5EF4-FFF2-40B4-BE49-F238E27FC236}">
                      <a16:creationId xmlns:a16="http://schemas.microsoft.com/office/drawing/2014/main" id="{BE6C2C0B-2430-4EC4-B638-CA71C8B3F7C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77244" y="483938"/>
                  <a:ext cx="48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057" name="Ink 2056">
                  <a:extLst>
                    <a:ext uri="{FF2B5EF4-FFF2-40B4-BE49-F238E27FC236}">
                      <a16:creationId xmlns:a16="http://schemas.microsoft.com/office/drawing/2014/main" id="{9352484A-7343-4F95-A133-D7FDA8279A04}"/>
                    </a:ext>
                  </a:extLst>
                </p14:cNvPr>
                <p14:cNvContentPartPr/>
                <p14:nvPr/>
              </p14:nvContentPartPr>
              <p14:xfrm>
                <a:off x="1555724" y="352178"/>
                <a:ext cx="37080" cy="194040"/>
              </p14:xfrm>
            </p:contentPart>
          </mc:Choice>
          <mc:Fallback>
            <p:pic>
              <p:nvPicPr>
                <p:cNvPr id="2057" name="Ink 2056">
                  <a:extLst>
                    <a:ext uri="{FF2B5EF4-FFF2-40B4-BE49-F238E27FC236}">
                      <a16:creationId xmlns:a16="http://schemas.microsoft.com/office/drawing/2014/main" id="{9352484A-7343-4F95-A133-D7FDA8279A0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46724" y="343178"/>
                  <a:ext cx="547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058" name="Ink 2057">
                  <a:extLst>
                    <a:ext uri="{FF2B5EF4-FFF2-40B4-BE49-F238E27FC236}">
                      <a16:creationId xmlns:a16="http://schemas.microsoft.com/office/drawing/2014/main" id="{FB3B071B-DB4C-410B-9433-FC847AC35633}"/>
                    </a:ext>
                  </a:extLst>
                </p14:cNvPr>
                <p14:cNvContentPartPr/>
                <p14:nvPr/>
              </p14:nvContentPartPr>
              <p14:xfrm>
                <a:off x="1654724" y="353618"/>
                <a:ext cx="47160" cy="163800"/>
              </p14:xfrm>
            </p:contentPart>
          </mc:Choice>
          <mc:Fallback>
            <p:pic>
              <p:nvPicPr>
                <p:cNvPr id="2058" name="Ink 2057">
                  <a:extLst>
                    <a:ext uri="{FF2B5EF4-FFF2-40B4-BE49-F238E27FC236}">
                      <a16:creationId xmlns:a16="http://schemas.microsoft.com/office/drawing/2014/main" id="{FB3B071B-DB4C-410B-9433-FC847AC3563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45724" y="344618"/>
                  <a:ext cx="648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059" name="Ink 2058">
                  <a:extLst>
                    <a:ext uri="{FF2B5EF4-FFF2-40B4-BE49-F238E27FC236}">
                      <a16:creationId xmlns:a16="http://schemas.microsoft.com/office/drawing/2014/main" id="{B5AD3FF6-8A5C-44FD-8DDC-197C21E9FD84}"/>
                    </a:ext>
                  </a:extLst>
                </p14:cNvPr>
                <p14:cNvContentPartPr/>
                <p14:nvPr/>
              </p14:nvContentPartPr>
              <p14:xfrm>
                <a:off x="1659404" y="451178"/>
                <a:ext cx="126720" cy="59040"/>
              </p14:xfrm>
            </p:contentPart>
          </mc:Choice>
          <mc:Fallback>
            <p:pic>
              <p:nvPicPr>
                <p:cNvPr id="2059" name="Ink 2058">
                  <a:extLst>
                    <a:ext uri="{FF2B5EF4-FFF2-40B4-BE49-F238E27FC236}">
                      <a16:creationId xmlns:a16="http://schemas.microsoft.com/office/drawing/2014/main" id="{B5AD3FF6-8A5C-44FD-8DDC-197C21E9FD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50404" y="442538"/>
                  <a:ext cx="1443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060" name="Ink 2059">
                  <a:extLst>
                    <a:ext uri="{FF2B5EF4-FFF2-40B4-BE49-F238E27FC236}">
                      <a16:creationId xmlns:a16="http://schemas.microsoft.com/office/drawing/2014/main" id="{ED41A86B-C589-45CA-8E11-52381E0DA4C2}"/>
                    </a:ext>
                  </a:extLst>
                </p14:cNvPr>
                <p14:cNvContentPartPr/>
                <p14:nvPr/>
              </p14:nvContentPartPr>
              <p14:xfrm>
                <a:off x="1828244" y="473858"/>
                <a:ext cx="84600" cy="75960"/>
              </p14:xfrm>
            </p:contentPart>
          </mc:Choice>
          <mc:Fallback>
            <p:pic>
              <p:nvPicPr>
                <p:cNvPr id="2060" name="Ink 2059">
                  <a:extLst>
                    <a:ext uri="{FF2B5EF4-FFF2-40B4-BE49-F238E27FC236}">
                      <a16:creationId xmlns:a16="http://schemas.microsoft.com/office/drawing/2014/main" id="{ED41A86B-C589-45CA-8E11-52381E0DA4C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819244" y="465218"/>
                  <a:ext cx="1022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061" name="Ink 2060">
                  <a:extLst>
                    <a:ext uri="{FF2B5EF4-FFF2-40B4-BE49-F238E27FC236}">
                      <a16:creationId xmlns:a16="http://schemas.microsoft.com/office/drawing/2014/main" id="{2BDC4227-A04D-4A6A-801A-76F52E92741E}"/>
                    </a:ext>
                  </a:extLst>
                </p14:cNvPr>
                <p14:cNvContentPartPr/>
                <p14:nvPr/>
              </p14:nvContentPartPr>
              <p14:xfrm>
                <a:off x="1942004" y="469538"/>
                <a:ext cx="58680" cy="68760"/>
              </p14:xfrm>
            </p:contentPart>
          </mc:Choice>
          <mc:Fallback>
            <p:pic>
              <p:nvPicPr>
                <p:cNvPr id="2061" name="Ink 2060">
                  <a:extLst>
                    <a:ext uri="{FF2B5EF4-FFF2-40B4-BE49-F238E27FC236}">
                      <a16:creationId xmlns:a16="http://schemas.microsoft.com/office/drawing/2014/main" id="{2BDC4227-A04D-4A6A-801A-76F52E92741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33364" y="460538"/>
                  <a:ext cx="763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062" name="Ink 2061">
                  <a:extLst>
                    <a:ext uri="{FF2B5EF4-FFF2-40B4-BE49-F238E27FC236}">
                      <a16:creationId xmlns:a16="http://schemas.microsoft.com/office/drawing/2014/main" id="{AB9F2418-21A7-48FF-A4DF-B3B5276EBBCE}"/>
                    </a:ext>
                  </a:extLst>
                </p14:cNvPr>
                <p14:cNvContentPartPr/>
                <p14:nvPr/>
              </p14:nvContentPartPr>
              <p14:xfrm>
                <a:off x="1970084" y="468098"/>
                <a:ext cx="69120" cy="246600"/>
              </p14:xfrm>
            </p:contentPart>
          </mc:Choice>
          <mc:Fallback>
            <p:pic>
              <p:nvPicPr>
                <p:cNvPr id="2062" name="Ink 2061">
                  <a:extLst>
                    <a:ext uri="{FF2B5EF4-FFF2-40B4-BE49-F238E27FC236}">
                      <a16:creationId xmlns:a16="http://schemas.microsoft.com/office/drawing/2014/main" id="{AB9F2418-21A7-48FF-A4DF-B3B5276EBB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61444" y="459098"/>
                  <a:ext cx="867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063" name="Ink 2062">
                  <a:extLst>
                    <a:ext uri="{FF2B5EF4-FFF2-40B4-BE49-F238E27FC236}">
                      <a16:creationId xmlns:a16="http://schemas.microsoft.com/office/drawing/2014/main" id="{8FA9FAFD-D6D0-421A-B7BD-EC447A667C75}"/>
                    </a:ext>
                  </a:extLst>
                </p14:cNvPr>
                <p14:cNvContentPartPr/>
                <p14:nvPr/>
              </p14:nvContentPartPr>
              <p14:xfrm>
                <a:off x="2014004" y="412298"/>
                <a:ext cx="90360" cy="99000"/>
              </p14:xfrm>
            </p:contentPart>
          </mc:Choice>
          <mc:Fallback>
            <p:pic>
              <p:nvPicPr>
                <p:cNvPr id="2063" name="Ink 2062">
                  <a:extLst>
                    <a:ext uri="{FF2B5EF4-FFF2-40B4-BE49-F238E27FC236}">
                      <a16:creationId xmlns:a16="http://schemas.microsoft.com/office/drawing/2014/main" id="{8FA9FAFD-D6D0-421A-B7BD-EC447A667C7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05364" y="403298"/>
                  <a:ext cx="1080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064" name="Ink 2063">
                  <a:extLst>
                    <a:ext uri="{FF2B5EF4-FFF2-40B4-BE49-F238E27FC236}">
                      <a16:creationId xmlns:a16="http://schemas.microsoft.com/office/drawing/2014/main" id="{ED4A1D16-CB53-4FD0-9C8E-F1B94BC03C70}"/>
                    </a:ext>
                  </a:extLst>
                </p14:cNvPr>
                <p14:cNvContentPartPr/>
                <p14:nvPr/>
              </p14:nvContentPartPr>
              <p14:xfrm>
                <a:off x="2112644" y="481058"/>
                <a:ext cx="43920" cy="104040"/>
              </p14:xfrm>
            </p:contentPart>
          </mc:Choice>
          <mc:Fallback>
            <p:pic>
              <p:nvPicPr>
                <p:cNvPr id="2064" name="Ink 2063">
                  <a:extLst>
                    <a:ext uri="{FF2B5EF4-FFF2-40B4-BE49-F238E27FC236}">
                      <a16:creationId xmlns:a16="http://schemas.microsoft.com/office/drawing/2014/main" id="{ED4A1D16-CB53-4FD0-9C8E-F1B94BC03C7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04004" y="472058"/>
                  <a:ext cx="615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065" name="Ink 2064">
                  <a:extLst>
                    <a:ext uri="{FF2B5EF4-FFF2-40B4-BE49-F238E27FC236}">
                      <a16:creationId xmlns:a16="http://schemas.microsoft.com/office/drawing/2014/main" id="{77103E97-80C1-4D4B-82E6-7B5E3BD55571}"/>
                    </a:ext>
                  </a:extLst>
                </p14:cNvPr>
                <p14:cNvContentPartPr/>
                <p14:nvPr/>
              </p14:nvContentPartPr>
              <p14:xfrm>
                <a:off x="2144324" y="304298"/>
                <a:ext cx="81720" cy="258840"/>
              </p14:xfrm>
            </p:contentPart>
          </mc:Choice>
          <mc:Fallback>
            <p:pic>
              <p:nvPicPr>
                <p:cNvPr id="2065" name="Ink 2064">
                  <a:extLst>
                    <a:ext uri="{FF2B5EF4-FFF2-40B4-BE49-F238E27FC236}">
                      <a16:creationId xmlns:a16="http://schemas.microsoft.com/office/drawing/2014/main" id="{77103E97-80C1-4D4B-82E6-7B5E3BD5557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35324" y="295298"/>
                  <a:ext cx="9936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9" name="Group 2088">
            <a:extLst>
              <a:ext uri="{FF2B5EF4-FFF2-40B4-BE49-F238E27FC236}">
                <a16:creationId xmlns:a16="http://schemas.microsoft.com/office/drawing/2014/main" id="{5FAE37E5-8A6C-40A9-95CA-C8F69CA297AA}"/>
              </a:ext>
            </a:extLst>
          </p:cNvPr>
          <p:cNvGrpSpPr/>
          <p:nvPr/>
        </p:nvGrpSpPr>
        <p:grpSpPr>
          <a:xfrm>
            <a:off x="219044" y="904909"/>
            <a:ext cx="595080" cy="344160"/>
            <a:chOff x="219044" y="904909"/>
            <a:chExt cx="595080" cy="34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069" name="Ink 2068">
                  <a:extLst>
                    <a:ext uri="{FF2B5EF4-FFF2-40B4-BE49-F238E27FC236}">
                      <a16:creationId xmlns:a16="http://schemas.microsoft.com/office/drawing/2014/main" id="{B1CE020B-CA1F-416F-ABB2-24C5EAEA108D}"/>
                    </a:ext>
                  </a:extLst>
                </p14:cNvPr>
                <p14:cNvContentPartPr/>
                <p14:nvPr/>
              </p14:nvContentPartPr>
              <p14:xfrm>
                <a:off x="219044" y="1044229"/>
                <a:ext cx="9360" cy="176400"/>
              </p14:xfrm>
            </p:contentPart>
          </mc:Choice>
          <mc:Fallback>
            <p:pic>
              <p:nvPicPr>
                <p:cNvPr id="2069" name="Ink 2068">
                  <a:extLst>
                    <a:ext uri="{FF2B5EF4-FFF2-40B4-BE49-F238E27FC236}">
                      <a16:creationId xmlns:a16="http://schemas.microsoft.com/office/drawing/2014/main" id="{B1CE020B-CA1F-416F-ABB2-24C5EAEA108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0044" y="1035229"/>
                  <a:ext cx="270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070" name="Ink 2069">
                  <a:extLst>
                    <a:ext uri="{FF2B5EF4-FFF2-40B4-BE49-F238E27FC236}">
                      <a16:creationId xmlns:a16="http://schemas.microsoft.com/office/drawing/2014/main" id="{1FC6C8A3-7F7B-40E5-AABF-8EE09E1715EA}"/>
                    </a:ext>
                  </a:extLst>
                </p14:cNvPr>
                <p14:cNvContentPartPr/>
                <p14:nvPr/>
              </p14:nvContentPartPr>
              <p14:xfrm>
                <a:off x="228044" y="1120909"/>
                <a:ext cx="93960" cy="110160"/>
              </p14:xfrm>
            </p:contentPart>
          </mc:Choice>
          <mc:Fallback>
            <p:pic>
              <p:nvPicPr>
                <p:cNvPr id="2070" name="Ink 2069">
                  <a:extLst>
                    <a:ext uri="{FF2B5EF4-FFF2-40B4-BE49-F238E27FC236}">
                      <a16:creationId xmlns:a16="http://schemas.microsoft.com/office/drawing/2014/main" id="{1FC6C8A3-7F7B-40E5-AABF-8EE09E1715E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9404" y="1112269"/>
                  <a:ext cx="111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071" name="Ink 2070">
                  <a:extLst>
                    <a:ext uri="{FF2B5EF4-FFF2-40B4-BE49-F238E27FC236}">
                      <a16:creationId xmlns:a16="http://schemas.microsoft.com/office/drawing/2014/main" id="{A1753C3E-0185-4E4D-9CFD-0CFFE159E00D}"/>
                    </a:ext>
                  </a:extLst>
                </p14:cNvPr>
                <p14:cNvContentPartPr/>
                <p14:nvPr/>
              </p14:nvContentPartPr>
              <p14:xfrm>
                <a:off x="411644" y="1168789"/>
                <a:ext cx="52560" cy="5400"/>
              </p14:xfrm>
            </p:contentPart>
          </mc:Choice>
          <mc:Fallback>
            <p:pic>
              <p:nvPicPr>
                <p:cNvPr id="2071" name="Ink 2070">
                  <a:extLst>
                    <a:ext uri="{FF2B5EF4-FFF2-40B4-BE49-F238E27FC236}">
                      <a16:creationId xmlns:a16="http://schemas.microsoft.com/office/drawing/2014/main" id="{A1753C3E-0185-4E4D-9CFD-0CFFE159E00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2644" y="1159789"/>
                  <a:ext cx="702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072" name="Ink 2071">
                  <a:extLst>
                    <a:ext uri="{FF2B5EF4-FFF2-40B4-BE49-F238E27FC236}">
                      <a16:creationId xmlns:a16="http://schemas.microsoft.com/office/drawing/2014/main" id="{867830E3-42DC-4BE3-B9ED-367E99F3B926}"/>
                    </a:ext>
                  </a:extLst>
                </p14:cNvPr>
                <p14:cNvContentPartPr/>
                <p14:nvPr/>
              </p14:nvContentPartPr>
              <p14:xfrm>
                <a:off x="409844" y="1124149"/>
                <a:ext cx="41400" cy="11520"/>
              </p14:xfrm>
            </p:contentPart>
          </mc:Choice>
          <mc:Fallback>
            <p:pic>
              <p:nvPicPr>
                <p:cNvPr id="2072" name="Ink 2071">
                  <a:extLst>
                    <a:ext uri="{FF2B5EF4-FFF2-40B4-BE49-F238E27FC236}">
                      <a16:creationId xmlns:a16="http://schemas.microsoft.com/office/drawing/2014/main" id="{867830E3-42DC-4BE3-B9ED-367E99F3B92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0844" y="1115509"/>
                  <a:ext cx="59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073" name="Ink 2072">
                  <a:extLst>
                    <a:ext uri="{FF2B5EF4-FFF2-40B4-BE49-F238E27FC236}">
                      <a16:creationId xmlns:a16="http://schemas.microsoft.com/office/drawing/2014/main" id="{D3C8517A-5323-4981-9104-65BC6AC8590D}"/>
                    </a:ext>
                  </a:extLst>
                </p14:cNvPr>
                <p14:cNvContentPartPr/>
                <p14:nvPr/>
              </p14:nvContentPartPr>
              <p14:xfrm>
                <a:off x="556004" y="1004989"/>
                <a:ext cx="55800" cy="226440"/>
              </p14:xfrm>
            </p:contentPart>
          </mc:Choice>
          <mc:Fallback>
            <p:pic>
              <p:nvPicPr>
                <p:cNvPr id="2073" name="Ink 2072">
                  <a:extLst>
                    <a:ext uri="{FF2B5EF4-FFF2-40B4-BE49-F238E27FC236}">
                      <a16:creationId xmlns:a16="http://schemas.microsoft.com/office/drawing/2014/main" id="{D3C8517A-5323-4981-9104-65BC6AC8590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7004" y="996349"/>
                  <a:ext cx="734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074" name="Ink 2073">
                  <a:extLst>
                    <a:ext uri="{FF2B5EF4-FFF2-40B4-BE49-F238E27FC236}">
                      <a16:creationId xmlns:a16="http://schemas.microsoft.com/office/drawing/2014/main" id="{23BB44AB-D2D0-4ED5-91D1-C58D64B3461F}"/>
                    </a:ext>
                  </a:extLst>
                </p14:cNvPr>
                <p14:cNvContentPartPr/>
                <p14:nvPr/>
              </p14:nvContentPartPr>
              <p14:xfrm>
                <a:off x="727724" y="904909"/>
                <a:ext cx="25200" cy="111960"/>
              </p14:xfrm>
            </p:contentPart>
          </mc:Choice>
          <mc:Fallback>
            <p:pic>
              <p:nvPicPr>
                <p:cNvPr id="2074" name="Ink 2073">
                  <a:extLst>
                    <a:ext uri="{FF2B5EF4-FFF2-40B4-BE49-F238E27FC236}">
                      <a16:creationId xmlns:a16="http://schemas.microsoft.com/office/drawing/2014/main" id="{23BB44AB-D2D0-4ED5-91D1-C58D64B3461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9084" y="896269"/>
                  <a:ext cx="428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075" name="Ink 2074">
                  <a:extLst>
                    <a:ext uri="{FF2B5EF4-FFF2-40B4-BE49-F238E27FC236}">
                      <a16:creationId xmlns:a16="http://schemas.microsoft.com/office/drawing/2014/main" id="{CB7C4BD1-F601-4E9C-BB4A-499EEE51F0F4}"/>
                    </a:ext>
                  </a:extLst>
                </p14:cNvPr>
                <p14:cNvContentPartPr/>
                <p14:nvPr/>
              </p14:nvContentPartPr>
              <p14:xfrm>
                <a:off x="729524" y="1065829"/>
                <a:ext cx="45000" cy="14040"/>
              </p14:xfrm>
            </p:contentPart>
          </mc:Choice>
          <mc:Fallback>
            <p:pic>
              <p:nvPicPr>
                <p:cNvPr id="2075" name="Ink 2074">
                  <a:extLst>
                    <a:ext uri="{FF2B5EF4-FFF2-40B4-BE49-F238E27FC236}">
                      <a16:creationId xmlns:a16="http://schemas.microsoft.com/office/drawing/2014/main" id="{CB7C4BD1-F601-4E9C-BB4A-499EEE51F0F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0884" y="1057189"/>
                  <a:ext cx="62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076" name="Ink 2075">
                  <a:extLst>
                    <a:ext uri="{FF2B5EF4-FFF2-40B4-BE49-F238E27FC236}">
                      <a16:creationId xmlns:a16="http://schemas.microsoft.com/office/drawing/2014/main" id="{1E80FB44-FB5B-4BCE-9883-1E15BF2DEC75}"/>
                    </a:ext>
                  </a:extLst>
                </p14:cNvPr>
                <p14:cNvContentPartPr/>
                <p14:nvPr/>
              </p14:nvContentPartPr>
              <p14:xfrm>
                <a:off x="727724" y="1132069"/>
                <a:ext cx="86400" cy="117000"/>
              </p14:xfrm>
            </p:contentPart>
          </mc:Choice>
          <mc:Fallback>
            <p:pic>
              <p:nvPicPr>
                <p:cNvPr id="2076" name="Ink 2075">
                  <a:extLst>
                    <a:ext uri="{FF2B5EF4-FFF2-40B4-BE49-F238E27FC236}">
                      <a16:creationId xmlns:a16="http://schemas.microsoft.com/office/drawing/2014/main" id="{1E80FB44-FB5B-4BCE-9883-1E15BF2DEC7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9084" y="1123069"/>
                  <a:ext cx="10404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7" name="Group 2086">
            <a:extLst>
              <a:ext uri="{FF2B5EF4-FFF2-40B4-BE49-F238E27FC236}">
                <a16:creationId xmlns:a16="http://schemas.microsoft.com/office/drawing/2014/main" id="{60FE5269-319D-4263-8881-2B5BD1A1154F}"/>
              </a:ext>
            </a:extLst>
          </p:cNvPr>
          <p:cNvGrpSpPr/>
          <p:nvPr/>
        </p:nvGrpSpPr>
        <p:grpSpPr>
          <a:xfrm>
            <a:off x="1110044" y="914269"/>
            <a:ext cx="121680" cy="354960"/>
            <a:chOff x="1110044" y="914269"/>
            <a:chExt cx="121680" cy="35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077" name="Ink 2076">
                  <a:extLst>
                    <a:ext uri="{FF2B5EF4-FFF2-40B4-BE49-F238E27FC236}">
                      <a16:creationId xmlns:a16="http://schemas.microsoft.com/office/drawing/2014/main" id="{46A683EB-81BE-4959-AAC0-C9946E2DF1BD}"/>
                    </a:ext>
                  </a:extLst>
                </p14:cNvPr>
                <p14:cNvContentPartPr/>
                <p14:nvPr/>
              </p14:nvContentPartPr>
              <p14:xfrm>
                <a:off x="1110044" y="914269"/>
                <a:ext cx="19440" cy="110520"/>
              </p14:xfrm>
            </p:contentPart>
          </mc:Choice>
          <mc:Fallback>
            <p:pic>
              <p:nvPicPr>
                <p:cNvPr id="2077" name="Ink 2076">
                  <a:extLst>
                    <a:ext uri="{FF2B5EF4-FFF2-40B4-BE49-F238E27FC236}">
                      <a16:creationId xmlns:a16="http://schemas.microsoft.com/office/drawing/2014/main" id="{46A683EB-81BE-4959-AAC0-C9946E2DF1B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01404" y="905629"/>
                  <a:ext cx="370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078" name="Ink 2077">
                  <a:extLst>
                    <a:ext uri="{FF2B5EF4-FFF2-40B4-BE49-F238E27FC236}">
                      <a16:creationId xmlns:a16="http://schemas.microsoft.com/office/drawing/2014/main" id="{74781558-B276-4A23-A9CF-36B7BB4F32CC}"/>
                    </a:ext>
                  </a:extLst>
                </p14:cNvPr>
                <p14:cNvContentPartPr/>
                <p14:nvPr/>
              </p14:nvContentPartPr>
              <p14:xfrm>
                <a:off x="1110044" y="1061509"/>
                <a:ext cx="52560" cy="11880"/>
              </p14:xfrm>
            </p:contentPart>
          </mc:Choice>
          <mc:Fallback>
            <p:pic>
              <p:nvPicPr>
                <p:cNvPr id="2078" name="Ink 2077">
                  <a:extLst>
                    <a:ext uri="{FF2B5EF4-FFF2-40B4-BE49-F238E27FC236}">
                      <a16:creationId xmlns:a16="http://schemas.microsoft.com/office/drawing/2014/main" id="{74781558-B276-4A23-A9CF-36B7BB4F32C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01404" y="1052509"/>
                  <a:ext cx="70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079" name="Ink 2078">
                  <a:extLst>
                    <a:ext uri="{FF2B5EF4-FFF2-40B4-BE49-F238E27FC236}">
                      <a16:creationId xmlns:a16="http://schemas.microsoft.com/office/drawing/2014/main" id="{A78F3C4D-94DA-476E-9409-5D98852F1F2F}"/>
                    </a:ext>
                  </a:extLst>
                </p14:cNvPr>
                <p14:cNvContentPartPr/>
                <p14:nvPr/>
              </p14:nvContentPartPr>
              <p14:xfrm>
                <a:off x="1113644" y="1130269"/>
                <a:ext cx="118080" cy="138960"/>
              </p14:xfrm>
            </p:contentPart>
          </mc:Choice>
          <mc:Fallback>
            <p:pic>
              <p:nvPicPr>
                <p:cNvPr id="2079" name="Ink 2078">
                  <a:extLst>
                    <a:ext uri="{FF2B5EF4-FFF2-40B4-BE49-F238E27FC236}">
                      <a16:creationId xmlns:a16="http://schemas.microsoft.com/office/drawing/2014/main" id="{A78F3C4D-94DA-476E-9409-5D98852F1F2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05004" y="1121629"/>
                  <a:ext cx="13572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080" name="Ink 2079">
                <a:extLst>
                  <a:ext uri="{FF2B5EF4-FFF2-40B4-BE49-F238E27FC236}">
                    <a16:creationId xmlns:a16="http://schemas.microsoft.com/office/drawing/2014/main" id="{D7F46F1D-7CEB-4894-A15E-C5951695219B}"/>
                  </a:ext>
                </a:extLst>
              </p14:cNvPr>
              <p14:cNvContentPartPr/>
              <p14:nvPr/>
            </p14:nvContentPartPr>
            <p14:xfrm>
              <a:off x="968204" y="1243309"/>
              <a:ext cx="18720" cy="91800"/>
            </p14:xfrm>
          </p:contentPart>
        </mc:Choice>
        <mc:Fallback>
          <p:pic>
            <p:nvPicPr>
              <p:cNvPr id="2080" name="Ink 2079">
                <a:extLst>
                  <a:ext uri="{FF2B5EF4-FFF2-40B4-BE49-F238E27FC236}">
                    <a16:creationId xmlns:a16="http://schemas.microsoft.com/office/drawing/2014/main" id="{D7F46F1D-7CEB-4894-A15E-C5951695219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59204" y="1234669"/>
                <a:ext cx="363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081" name="Ink 2080">
                <a:extLst>
                  <a:ext uri="{FF2B5EF4-FFF2-40B4-BE49-F238E27FC236}">
                    <a16:creationId xmlns:a16="http://schemas.microsoft.com/office/drawing/2014/main" id="{AFA3F5F5-B172-4CDF-89A5-94E197C17B9B}"/>
                  </a:ext>
                </a:extLst>
              </p14:cNvPr>
              <p14:cNvContentPartPr/>
              <p14:nvPr/>
            </p14:nvContentPartPr>
            <p14:xfrm>
              <a:off x="1460324" y="1173829"/>
              <a:ext cx="3240" cy="84600"/>
            </p14:xfrm>
          </p:contentPart>
        </mc:Choice>
        <mc:Fallback>
          <p:pic>
            <p:nvPicPr>
              <p:cNvPr id="2081" name="Ink 2080">
                <a:extLst>
                  <a:ext uri="{FF2B5EF4-FFF2-40B4-BE49-F238E27FC236}">
                    <a16:creationId xmlns:a16="http://schemas.microsoft.com/office/drawing/2014/main" id="{AFA3F5F5-B172-4CDF-89A5-94E197C17B9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451684" y="1164829"/>
                <a:ext cx="20880" cy="10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6" name="Group 2085">
            <a:extLst>
              <a:ext uri="{FF2B5EF4-FFF2-40B4-BE49-F238E27FC236}">
                <a16:creationId xmlns:a16="http://schemas.microsoft.com/office/drawing/2014/main" id="{726A2ACE-66DE-46BC-9CEE-831637F20615}"/>
              </a:ext>
            </a:extLst>
          </p:cNvPr>
          <p:cNvGrpSpPr/>
          <p:nvPr/>
        </p:nvGrpSpPr>
        <p:grpSpPr>
          <a:xfrm>
            <a:off x="1629164" y="878629"/>
            <a:ext cx="204120" cy="319320"/>
            <a:chOff x="1629164" y="878629"/>
            <a:chExt cx="204120" cy="31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082" name="Ink 2081">
                  <a:extLst>
                    <a:ext uri="{FF2B5EF4-FFF2-40B4-BE49-F238E27FC236}">
                      <a16:creationId xmlns:a16="http://schemas.microsoft.com/office/drawing/2014/main" id="{980239A9-1230-4D65-8888-E6D7FA657A0B}"/>
                    </a:ext>
                  </a:extLst>
                </p14:cNvPr>
                <p14:cNvContentPartPr/>
                <p14:nvPr/>
              </p14:nvContentPartPr>
              <p14:xfrm>
                <a:off x="1629164" y="878629"/>
                <a:ext cx="18720" cy="121320"/>
              </p14:xfrm>
            </p:contentPart>
          </mc:Choice>
          <mc:Fallback>
            <p:pic>
              <p:nvPicPr>
                <p:cNvPr id="2082" name="Ink 2081">
                  <a:extLst>
                    <a:ext uri="{FF2B5EF4-FFF2-40B4-BE49-F238E27FC236}">
                      <a16:creationId xmlns:a16="http://schemas.microsoft.com/office/drawing/2014/main" id="{980239A9-1230-4D65-8888-E6D7FA657A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620164" y="869989"/>
                  <a:ext cx="36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083" name="Ink 2082">
                  <a:extLst>
                    <a:ext uri="{FF2B5EF4-FFF2-40B4-BE49-F238E27FC236}">
                      <a16:creationId xmlns:a16="http://schemas.microsoft.com/office/drawing/2014/main" id="{94FB5BF8-6B93-48F3-80F5-10CD1C357F56}"/>
                    </a:ext>
                  </a:extLst>
                </p14:cNvPr>
                <p14:cNvContentPartPr/>
                <p14:nvPr/>
              </p14:nvContentPartPr>
              <p14:xfrm>
                <a:off x="1636364" y="1012909"/>
                <a:ext cx="44280" cy="30240"/>
              </p14:xfrm>
            </p:contentPart>
          </mc:Choice>
          <mc:Fallback>
            <p:pic>
              <p:nvPicPr>
                <p:cNvPr id="2083" name="Ink 2082">
                  <a:extLst>
                    <a:ext uri="{FF2B5EF4-FFF2-40B4-BE49-F238E27FC236}">
                      <a16:creationId xmlns:a16="http://schemas.microsoft.com/office/drawing/2014/main" id="{94FB5BF8-6B93-48F3-80F5-10CD1C357F5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27724" y="1003909"/>
                  <a:ext cx="619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084" name="Ink 2083">
                  <a:extLst>
                    <a:ext uri="{FF2B5EF4-FFF2-40B4-BE49-F238E27FC236}">
                      <a16:creationId xmlns:a16="http://schemas.microsoft.com/office/drawing/2014/main" id="{4203901E-518E-452D-8C4F-F4EEF3EDD05A}"/>
                    </a:ext>
                  </a:extLst>
                </p14:cNvPr>
                <p14:cNvContentPartPr/>
                <p14:nvPr/>
              </p14:nvContentPartPr>
              <p14:xfrm>
                <a:off x="1643564" y="1093189"/>
                <a:ext cx="82440" cy="104760"/>
              </p14:xfrm>
            </p:contentPart>
          </mc:Choice>
          <mc:Fallback>
            <p:pic>
              <p:nvPicPr>
                <p:cNvPr id="2084" name="Ink 2083">
                  <a:extLst>
                    <a:ext uri="{FF2B5EF4-FFF2-40B4-BE49-F238E27FC236}">
                      <a16:creationId xmlns:a16="http://schemas.microsoft.com/office/drawing/2014/main" id="{4203901E-518E-452D-8C4F-F4EEF3EDD05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634924" y="1084549"/>
                  <a:ext cx="1000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085" name="Ink 2084">
                  <a:extLst>
                    <a:ext uri="{FF2B5EF4-FFF2-40B4-BE49-F238E27FC236}">
                      <a16:creationId xmlns:a16="http://schemas.microsoft.com/office/drawing/2014/main" id="{9146549F-BE2C-467C-A06C-31C0052F26D6}"/>
                    </a:ext>
                  </a:extLst>
                </p14:cNvPr>
                <p14:cNvContentPartPr/>
                <p14:nvPr/>
              </p14:nvContentPartPr>
              <p14:xfrm>
                <a:off x="1777124" y="904909"/>
                <a:ext cx="56160" cy="274320"/>
              </p14:xfrm>
            </p:contentPart>
          </mc:Choice>
          <mc:Fallback>
            <p:pic>
              <p:nvPicPr>
                <p:cNvPr id="2085" name="Ink 2084">
                  <a:extLst>
                    <a:ext uri="{FF2B5EF4-FFF2-40B4-BE49-F238E27FC236}">
                      <a16:creationId xmlns:a16="http://schemas.microsoft.com/office/drawing/2014/main" id="{9146549F-BE2C-467C-A06C-31C0052F26D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68124" y="895909"/>
                  <a:ext cx="73800" cy="29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4" name="Group 2143">
            <a:extLst>
              <a:ext uri="{FF2B5EF4-FFF2-40B4-BE49-F238E27FC236}">
                <a16:creationId xmlns:a16="http://schemas.microsoft.com/office/drawing/2014/main" id="{A04F9F4C-220E-4ED4-A100-A0CCD1D42DB3}"/>
              </a:ext>
            </a:extLst>
          </p:cNvPr>
          <p:cNvGrpSpPr/>
          <p:nvPr/>
        </p:nvGrpSpPr>
        <p:grpSpPr>
          <a:xfrm>
            <a:off x="2753084" y="5212898"/>
            <a:ext cx="388080" cy="13320"/>
            <a:chOff x="2753084" y="5212898"/>
            <a:chExt cx="388080" cy="1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139" name="Ink 2138">
                  <a:extLst>
                    <a:ext uri="{FF2B5EF4-FFF2-40B4-BE49-F238E27FC236}">
                      <a16:creationId xmlns:a16="http://schemas.microsoft.com/office/drawing/2014/main" id="{298F2BB7-D6CE-4012-800D-20AFCC7F0D38}"/>
                    </a:ext>
                  </a:extLst>
                </p14:cNvPr>
                <p14:cNvContentPartPr/>
                <p14:nvPr/>
              </p14:nvContentPartPr>
              <p14:xfrm>
                <a:off x="2753084" y="5217218"/>
                <a:ext cx="46080" cy="3960"/>
              </p14:xfrm>
            </p:contentPart>
          </mc:Choice>
          <mc:Fallback>
            <p:pic>
              <p:nvPicPr>
                <p:cNvPr id="2139" name="Ink 2138">
                  <a:extLst>
                    <a:ext uri="{FF2B5EF4-FFF2-40B4-BE49-F238E27FC236}">
                      <a16:creationId xmlns:a16="http://schemas.microsoft.com/office/drawing/2014/main" id="{298F2BB7-D6CE-4012-800D-20AFCC7F0D3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744084" y="5208218"/>
                  <a:ext cx="63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140" name="Ink 2139">
                  <a:extLst>
                    <a:ext uri="{FF2B5EF4-FFF2-40B4-BE49-F238E27FC236}">
                      <a16:creationId xmlns:a16="http://schemas.microsoft.com/office/drawing/2014/main" id="{B94A561E-269E-4671-8567-C224E53629A3}"/>
                    </a:ext>
                  </a:extLst>
                </p14:cNvPr>
                <p14:cNvContentPartPr/>
                <p14:nvPr/>
              </p14:nvContentPartPr>
              <p14:xfrm>
                <a:off x="2890604" y="5212898"/>
                <a:ext cx="250560" cy="13320"/>
              </p14:xfrm>
            </p:contentPart>
          </mc:Choice>
          <mc:Fallback>
            <p:pic>
              <p:nvPicPr>
                <p:cNvPr id="2140" name="Ink 2139">
                  <a:extLst>
                    <a:ext uri="{FF2B5EF4-FFF2-40B4-BE49-F238E27FC236}">
                      <a16:creationId xmlns:a16="http://schemas.microsoft.com/office/drawing/2014/main" id="{B94A561E-269E-4671-8567-C224E53629A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881604" y="5203898"/>
                  <a:ext cx="26820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3" name="Group 2142">
            <a:extLst>
              <a:ext uri="{FF2B5EF4-FFF2-40B4-BE49-F238E27FC236}">
                <a16:creationId xmlns:a16="http://schemas.microsoft.com/office/drawing/2014/main" id="{7F30F9E1-7E4A-42BD-812C-0B3799B46709}"/>
              </a:ext>
            </a:extLst>
          </p:cNvPr>
          <p:cNvGrpSpPr/>
          <p:nvPr/>
        </p:nvGrpSpPr>
        <p:grpSpPr>
          <a:xfrm>
            <a:off x="3372644" y="5213618"/>
            <a:ext cx="609480" cy="14760"/>
            <a:chOff x="3372644" y="5213618"/>
            <a:chExt cx="609480" cy="1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141" name="Ink 2140">
                  <a:extLst>
                    <a:ext uri="{FF2B5EF4-FFF2-40B4-BE49-F238E27FC236}">
                      <a16:creationId xmlns:a16="http://schemas.microsoft.com/office/drawing/2014/main" id="{51E40882-D70D-44AB-B8F7-220B262418F4}"/>
                    </a:ext>
                  </a:extLst>
                </p14:cNvPr>
                <p14:cNvContentPartPr/>
                <p14:nvPr/>
              </p14:nvContentPartPr>
              <p14:xfrm>
                <a:off x="3372644" y="5214338"/>
                <a:ext cx="248040" cy="14040"/>
              </p14:xfrm>
            </p:contentPart>
          </mc:Choice>
          <mc:Fallback>
            <p:pic>
              <p:nvPicPr>
                <p:cNvPr id="2141" name="Ink 2140">
                  <a:extLst>
                    <a:ext uri="{FF2B5EF4-FFF2-40B4-BE49-F238E27FC236}">
                      <a16:creationId xmlns:a16="http://schemas.microsoft.com/office/drawing/2014/main" id="{51E40882-D70D-44AB-B8F7-220B262418F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364004" y="5205338"/>
                  <a:ext cx="2656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142" name="Ink 2141">
                  <a:extLst>
                    <a:ext uri="{FF2B5EF4-FFF2-40B4-BE49-F238E27FC236}">
                      <a16:creationId xmlns:a16="http://schemas.microsoft.com/office/drawing/2014/main" id="{7B3A4CCC-2722-4A82-A536-35A12A13E988}"/>
                    </a:ext>
                  </a:extLst>
                </p14:cNvPr>
                <p14:cNvContentPartPr/>
                <p14:nvPr/>
              </p14:nvContentPartPr>
              <p14:xfrm>
                <a:off x="3724004" y="5213618"/>
                <a:ext cx="258120" cy="8280"/>
              </p14:xfrm>
            </p:contentPart>
          </mc:Choice>
          <mc:Fallback>
            <p:pic>
              <p:nvPicPr>
                <p:cNvPr id="2142" name="Ink 2141">
                  <a:extLst>
                    <a:ext uri="{FF2B5EF4-FFF2-40B4-BE49-F238E27FC236}">
                      <a16:creationId xmlns:a16="http://schemas.microsoft.com/office/drawing/2014/main" id="{7B3A4CCC-2722-4A82-A536-35A12A13E98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715004" y="5204618"/>
                  <a:ext cx="27576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105" name="Ink 2104">
                <a:extLst>
                  <a:ext uri="{FF2B5EF4-FFF2-40B4-BE49-F238E27FC236}">
                    <a16:creationId xmlns:a16="http://schemas.microsoft.com/office/drawing/2014/main" id="{8C0CC9FE-036D-43FA-B4FC-BC3418784321}"/>
                  </a:ext>
                </a:extLst>
              </p14:cNvPr>
              <p14:cNvContentPartPr/>
              <p14:nvPr/>
            </p14:nvContentPartPr>
            <p14:xfrm>
              <a:off x="2986004" y="3124898"/>
              <a:ext cx="50760" cy="101520"/>
            </p14:xfrm>
          </p:contentPart>
        </mc:Choice>
        <mc:Fallback>
          <p:pic>
            <p:nvPicPr>
              <p:cNvPr id="2105" name="Ink 2104">
                <a:extLst>
                  <a:ext uri="{FF2B5EF4-FFF2-40B4-BE49-F238E27FC236}">
                    <a16:creationId xmlns:a16="http://schemas.microsoft.com/office/drawing/2014/main" id="{8C0CC9FE-036D-43FA-B4FC-BC341878432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977004" y="3115898"/>
                <a:ext cx="68400" cy="11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6" name="Group 2155">
            <a:extLst>
              <a:ext uri="{FF2B5EF4-FFF2-40B4-BE49-F238E27FC236}">
                <a16:creationId xmlns:a16="http://schemas.microsoft.com/office/drawing/2014/main" id="{90BEC741-C7AC-44F8-8DC1-A79F68ED48FB}"/>
              </a:ext>
            </a:extLst>
          </p:cNvPr>
          <p:cNvGrpSpPr/>
          <p:nvPr/>
        </p:nvGrpSpPr>
        <p:grpSpPr>
          <a:xfrm>
            <a:off x="2956484" y="3290138"/>
            <a:ext cx="112320" cy="171000"/>
            <a:chOff x="2956484" y="3290138"/>
            <a:chExt cx="112320" cy="17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118" name="Ink 2117">
                  <a:extLst>
                    <a:ext uri="{FF2B5EF4-FFF2-40B4-BE49-F238E27FC236}">
                      <a16:creationId xmlns:a16="http://schemas.microsoft.com/office/drawing/2014/main" id="{1B56C767-FEEC-4E7A-B3CA-1999915E0BE4}"/>
                    </a:ext>
                  </a:extLst>
                </p14:cNvPr>
                <p14:cNvContentPartPr/>
                <p14:nvPr/>
              </p14:nvContentPartPr>
              <p14:xfrm>
                <a:off x="2998604" y="3290138"/>
                <a:ext cx="40680" cy="4320"/>
              </p14:xfrm>
            </p:contentPart>
          </mc:Choice>
          <mc:Fallback>
            <p:pic>
              <p:nvPicPr>
                <p:cNvPr id="2118" name="Ink 2117">
                  <a:extLst>
                    <a:ext uri="{FF2B5EF4-FFF2-40B4-BE49-F238E27FC236}">
                      <a16:creationId xmlns:a16="http://schemas.microsoft.com/office/drawing/2014/main" id="{1B56C767-FEEC-4E7A-B3CA-1999915E0BE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989964" y="3281498"/>
                  <a:ext cx="58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147" name="Ink 2146">
                  <a:extLst>
                    <a:ext uri="{FF2B5EF4-FFF2-40B4-BE49-F238E27FC236}">
                      <a16:creationId xmlns:a16="http://schemas.microsoft.com/office/drawing/2014/main" id="{621206EF-6CAB-4CA4-88C9-A8010369BF88}"/>
                    </a:ext>
                  </a:extLst>
                </p14:cNvPr>
                <p14:cNvContentPartPr/>
                <p14:nvPr/>
              </p14:nvContentPartPr>
              <p14:xfrm>
                <a:off x="2956484" y="3350618"/>
                <a:ext cx="112320" cy="110520"/>
              </p14:xfrm>
            </p:contentPart>
          </mc:Choice>
          <mc:Fallback>
            <p:pic>
              <p:nvPicPr>
                <p:cNvPr id="2147" name="Ink 2146">
                  <a:extLst>
                    <a:ext uri="{FF2B5EF4-FFF2-40B4-BE49-F238E27FC236}">
                      <a16:creationId xmlns:a16="http://schemas.microsoft.com/office/drawing/2014/main" id="{621206EF-6CAB-4CA4-88C9-A8010369BF8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47844" y="3341618"/>
                  <a:ext cx="12996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5" name="Group 2154">
            <a:extLst>
              <a:ext uri="{FF2B5EF4-FFF2-40B4-BE49-F238E27FC236}">
                <a16:creationId xmlns:a16="http://schemas.microsoft.com/office/drawing/2014/main" id="{5E1FE157-CC02-41BD-8A7E-0BF676B1BEF0}"/>
              </a:ext>
            </a:extLst>
          </p:cNvPr>
          <p:cNvGrpSpPr/>
          <p:nvPr/>
        </p:nvGrpSpPr>
        <p:grpSpPr>
          <a:xfrm>
            <a:off x="2020484" y="3062978"/>
            <a:ext cx="64440" cy="182160"/>
            <a:chOff x="2020484" y="3062978"/>
            <a:chExt cx="64440" cy="18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148" name="Ink 2147">
                  <a:extLst>
                    <a:ext uri="{FF2B5EF4-FFF2-40B4-BE49-F238E27FC236}">
                      <a16:creationId xmlns:a16="http://schemas.microsoft.com/office/drawing/2014/main" id="{A8EF010F-8FB2-4089-8064-42B14381A15D}"/>
                    </a:ext>
                  </a:extLst>
                </p14:cNvPr>
                <p14:cNvContentPartPr/>
                <p14:nvPr/>
              </p14:nvContentPartPr>
              <p14:xfrm>
                <a:off x="2029484" y="3062978"/>
                <a:ext cx="38160" cy="132840"/>
              </p14:xfrm>
            </p:contentPart>
          </mc:Choice>
          <mc:Fallback>
            <p:pic>
              <p:nvPicPr>
                <p:cNvPr id="2148" name="Ink 2147">
                  <a:extLst>
                    <a:ext uri="{FF2B5EF4-FFF2-40B4-BE49-F238E27FC236}">
                      <a16:creationId xmlns:a16="http://schemas.microsoft.com/office/drawing/2014/main" id="{A8EF010F-8FB2-4089-8064-42B14381A15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020844" y="3054338"/>
                  <a:ext cx="558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149" name="Ink 2148">
                  <a:extLst>
                    <a:ext uri="{FF2B5EF4-FFF2-40B4-BE49-F238E27FC236}">
                      <a16:creationId xmlns:a16="http://schemas.microsoft.com/office/drawing/2014/main" id="{A68D251F-B7A0-46E7-9798-6F22219A970D}"/>
                    </a:ext>
                  </a:extLst>
                </p14:cNvPr>
                <p14:cNvContentPartPr/>
                <p14:nvPr/>
              </p14:nvContentPartPr>
              <p14:xfrm>
                <a:off x="2020484" y="3239738"/>
                <a:ext cx="64440" cy="5400"/>
              </p14:xfrm>
            </p:contentPart>
          </mc:Choice>
          <mc:Fallback>
            <p:pic>
              <p:nvPicPr>
                <p:cNvPr id="2149" name="Ink 2148">
                  <a:extLst>
                    <a:ext uri="{FF2B5EF4-FFF2-40B4-BE49-F238E27FC236}">
                      <a16:creationId xmlns:a16="http://schemas.microsoft.com/office/drawing/2014/main" id="{A68D251F-B7A0-46E7-9798-6F22219A970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011484" y="3231098"/>
                  <a:ext cx="8208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150" name="Ink 2149">
                <a:extLst>
                  <a:ext uri="{FF2B5EF4-FFF2-40B4-BE49-F238E27FC236}">
                    <a16:creationId xmlns:a16="http://schemas.microsoft.com/office/drawing/2014/main" id="{5FE1FAFD-D516-413E-AC92-4F1E640E0342}"/>
                  </a:ext>
                </a:extLst>
              </p14:cNvPr>
              <p14:cNvContentPartPr/>
              <p14:nvPr/>
            </p14:nvContentPartPr>
            <p14:xfrm>
              <a:off x="2021564" y="3320378"/>
              <a:ext cx="96120" cy="127800"/>
            </p14:xfrm>
          </p:contentPart>
        </mc:Choice>
        <mc:Fallback>
          <p:pic>
            <p:nvPicPr>
              <p:cNvPr id="2150" name="Ink 2149">
                <a:extLst>
                  <a:ext uri="{FF2B5EF4-FFF2-40B4-BE49-F238E27FC236}">
                    <a16:creationId xmlns:a16="http://schemas.microsoft.com/office/drawing/2014/main" id="{5FE1FAFD-D516-413E-AC92-4F1E640E034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012564" y="3311378"/>
                <a:ext cx="113760" cy="14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4" name="Group 2153">
            <a:extLst>
              <a:ext uri="{FF2B5EF4-FFF2-40B4-BE49-F238E27FC236}">
                <a16:creationId xmlns:a16="http://schemas.microsoft.com/office/drawing/2014/main" id="{6FB82487-A67F-4560-ACEF-6D4207181677}"/>
              </a:ext>
            </a:extLst>
          </p:cNvPr>
          <p:cNvGrpSpPr/>
          <p:nvPr/>
        </p:nvGrpSpPr>
        <p:grpSpPr>
          <a:xfrm>
            <a:off x="3996164" y="3086378"/>
            <a:ext cx="80280" cy="203040"/>
            <a:chOff x="3996164" y="3086378"/>
            <a:chExt cx="80280" cy="20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151" name="Ink 2150">
                  <a:extLst>
                    <a:ext uri="{FF2B5EF4-FFF2-40B4-BE49-F238E27FC236}">
                      <a16:creationId xmlns:a16="http://schemas.microsoft.com/office/drawing/2014/main" id="{6139DE1C-0DD8-453A-B68D-08E6D24DF4B2}"/>
                    </a:ext>
                  </a:extLst>
                </p14:cNvPr>
                <p14:cNvContentPartPr/>
                <p14:nvPr/>
              </p14:nvContentPartPr>
              <p14:xfrm>
                <a:off x="3996164" y="3086378"/>
                <a:ext cx="52200" cy="128520"/>
              </p14:xfrm>
            </p:contentPart>
          </mc:Choice>
          <mc:Fallback>
            <p:pic>
              <p:nvPicPr>
                <p:cNvPr id="2151" name="Ink 2150">
                  <a:extLst>
                    <a:ext uri="{FF2B5EF4-FFF2-40B4-BE49-F238E27FC236}">
                      <a16:creationId xmlns:a16="http://schemas.microsoft.com/office/drawing/2014/main" id="{6139DE1C-0DD8-453A-B68D-08E6D24DF4B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87524" y="3077378"/>
                  <a:ext cx="69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152" name="Ink 2151">
                  <a:extLst>
                    <a:ext uri="{FF2B5EF4-FFF2-40B4-BE49-F238E27FC236}">
                      <a16:creationId xmlns:a16="http://schemas.microsoft.com/office/drawing/2014/main" id="{F212278D-6963-4531-B577-5C1C39CE378E}"/>
                    </a:ext>
                  </a:extLst>
                </p14:cNvPr>
                <p14:cNvContentPartPr/>
                <p14:nvPr/>
              </p14:nvContentPartPr>
              <p14:xfrm>
                <a:off x="4015604" y="3274658"/>
                <a:ext cx="60840" cy="14760"/>
              </p14:xfrm>
            </p:contentPart>
          </mc:Choice>
          <mc:Fallback>
            <p:pic>
              <p:nvPicPr>
                <p:cNvPr id="2152" name="Ink 2151">
                  <a:extLst>
                    <a:ext uri="{FF2B5EF4-FFF2-40B4-BE49-F238E27FC236}">
                      <a16:creationId xmlns:a16="http://schemas.microsoft.com/office/drawing/2014/main" id="{F212278D-6963-4531-B577-5C1C39CE378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006604" y="3266018"/>
                  <a:ext cx="78480" cy="3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153" name="Ink 2152">
                <a:extLst>
                  <a:ext uri="{FF2B5EF4-FFF2-40B4-BE49-F238E27FC236}">
                    <a16:creationId xmlns:a16="http://schemas.microsoft.com/office/drawing/2014/main" id="{CBB18CBD-2BEE-45A8-8EE4-92D33CDC7F8C}"/>
                  </a:ext>
                </a:extLst>
              </p14:cNvPr>
              <p14:cNvContentPartPr/>
              <p14:nvPr/>
            </p14:nvContentPartPr>
            <p14:xfrm>
              <a:off x="3995444" y="3363218"/>
              <a:ext cx="126720" cy="152640"/>
            </p14:xfrm>
          </p:contentPart>
        </mc:Choice>
        <mc:Fallback>
          <p:pic>
            <p:nvPicPr>
              <p:cNvPr id="2153" name="Ink 2152">
                <a:extLst>
                  <a:ext uri="{FF2B5EF4-FFF2-40B4-BE49-F238E27FC236}">
                    <a16:creationId xmlns:a16="http://schemas.microsoft.com/office/drawing/2014/main" id="{CBB18CBD-2BEE-45A8-8EE4-92D33CDC7F8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986444" y="3354578"/>
                <a:ext cx="1443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157" name="Ink 2156">
                <a:extLst>
                  <a:ext uri="{FF2B5EF4-FFF2-40B4-BE49-F238E27FC236}">
                    <a16:creationId xmlns:a16="http://schemas.microsoft.com/office/drawing/2014/main" id="{93046BC7-21D0-40A5-9350-16D64BBE0670}"/>
                  </a:ext>
                </a:extLst>
              </p14:cNvPr>
              <p14:cNvContentPartPr/>
              <p14:nvPr/>
            </p14:nvContentPartPr>
            <p14:xfrm>
              <a:off x="1997444" y="2621258"/>
              <a:ext cx="82080" cy="88200"/>
            </p14:xfrm>
          </p:contentPart>
        </mc:Choice>
        <mc:Fallback>
          <p:pic>
            <p:nvPicPr>
              <p:cNvPr id="2157" name="Ink 2156">
                <a:extLst>
                  <a:ext uri="{FF2B5EF4-FFF2-40B4-BE49-F238E27FC236}">
                    <a16:creationId xmlns:a16="http://schemas.microsoft.com/office/drawing/2014/main" id="{93046BC7-21D0-40A5-9350-16D64BBE067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988444" y="2612618"/>
                <a:ext cx="99720" cy="10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4" name="Group 2173">
            <a:extLst>
              <a:ext uri="{FF2B5EF4-FFF2-40B4-BE49-F238E27FC236}">
                <a16:creationId xmlns:a16="http://schemas.microsoft.com/office/drawing/2014/main" id="{FF63F5A2-35C4-49C1-BA0D-A42F4DC3010E}"/>
              </a:ext>
            </a:extLst>
          </p:cNvPr>
          <p:cNvGrpSpPr/>
          <p:nvPr/>
        </p:nvGrpSpPr>
        <p:grpSpPr>
          <a:xfrm>
            <a:off x="1874684" y="3570218"/>
            <a:ext cx="2858400" cy="1787040"/>
            <a:chOff x="1874684" y="3570218"/>
            <a:chExt cx="2858400" cy="178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159" name="Ink 2158">
                  <a:extLst>
                    <a:ext uri="{FF2B5EF4-FFF2-40B4-BE49-F238E27FC236}">
                      <a16:creationId xmlns:a16="http://schemas.microsoft.com/office/drawing/2014/main" id="{E3B073ED-20D1-41F6-8A9C-4FBFB3D64ABE}"/>
                    </a:ext>
                  </a:extLst>
                </p14:cNvPr>
                <p14:cNvContentPartPr/>
                <p14:nvPr/>
              </p14:nvContentPartPr>
              <p14:xfrm>
                <a:off x="1874684" y="3570218"/>
                <a:ext cx="2722680" cy="122760"/>
              </p14:xfrm>
            </p:contentPart>
          </mc:Choice>
          <mc:Fallback>
            <p:pic>
              <p:nvPicPr>
                <p:cNvPr id="2159" name="Ink 2158">
                  <a:extLst>
                    <a:ext uri="{FF2B5EF4-FFF2-40B4-BE49-F238E27FC236}">
                      <a16:creationId xmlns:a16="http://schemas.microsoft.com/office/drawing/2014/main" id="{E3B073ED-20D1-41F6-8A9C-4FBFB3D64AB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866044" y="3561218"/>
                  <a:ext cx="2740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162" name="Ink 2161">
                  <a:extLst>
                    <a:ext uri="{FF2B5EF4-FFF2-40B4-BE49-F238E27FC236}">
                      <a16:creationId xmlns:a16="http://schemas.microsoft.com/office/drawing/2014/main" id="{91C17848-D32A-4415-9507-7FF658E1FCA0}"/>
                    </a:ext>
                  </a:extLst>
                </p14:cNvPr>
                <p14:cNvContentPartPr/>
                <p14:nvPr/>
              </p14:nvContentPartPr>
              <p14:xfrm>
                <a:off x="2032004" y="3766058"/>
                <a:ext cx="136440" cy="115560"/>
              </p14:xfrm>
            </p:contentPart>
          </mc:Choice>
          <mc:Fallback>
            <p:pic>
              <p:nvPicPr>
                <p:cNvPr id="2162" name="Ink 2161">
                  <a:extLst>
                    <a:ext uri="{FF2B5EF4-FFF2-40B4-BE49-F238E27FC236}">
                      <a16:creationId xmlns:a16="http://schemas.microsoft.com/office/drawing/2014/main" id="{91C17848-D32A-4415-9507-7FF658E1FCA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23004" y="3757418"/>
                  <a:ext cx="154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163" name="Ink 2162">
                  <a:extLst>
                    <a:ext uri="{FF2B5EF4-FFF2-40B4-BE49-F238E27FC236}">
                      <a16:creationId xmlns:a16="http://schemas.microsoft.com/office/drawing/2014/main" id="{CC3EB9FF-37A3-455A-9D84-6FFB0AB18FD3}"/>
                    </a:ext>
                  </a:extLst>
                </p14:cNvPr>
                <p14:cNvContentPartPr/>
                <p14:nvPr/>
              </p14:nvContentPartPr>
              <p14:xfrm>
                <a:off x="2496404" y="3755258"/>
                <a:ext cx="90360" cy="28800"/>
              </p14:xfrm>
            </p:contentPart>
          </mc:Choice>
          <mc:Fallback>
            <p:pic>
              <p:nvPicPr>
                <p:cNvPr id="2163" name="Ink 2162">
                  <a:extLst>
                    <a:ext uri="{FF2B5EF4-FFF2-40B4-BE49-F238E27FC236}">
                      <a16:creationId xmlns:a16="http://schemas.microsoft.com/office/drawing/2014/main" id="{CC3EB9FF-37A3-455A-9D84-6FFB0AB18FD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87404" y="3746258"/>
                  <a:ext cx="10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164" name="Ink 2163">
                  <a:extLst>
                    <a:ext uri="{FF2B5EF4-FFF2-40B4-BE49-F238E27FC236}">
                      <a16:creationId xmlns:a16="http://schemas.microsoft.com/office/drawing/2014/main" id="{EF775221-F042-4EB2-B50F-837DDBF7EE6F}"/>
                    </a:ext>
                  </a:extLst>
                </p14:cNvPr>
                <p14:cNvContentPartPr/>
                <p14:nvPr/>
              </p14:nvContentPartPr>
              <p14:xfrm>
                <a:off x="2521964" y="3753818"/>
                <a:ext cx="42480" cy="76320"/>
              </p14:xfrm>
            </p:contentPart>
          </mc:Choice>
          <mc:Fallback>
            <p:pic>
              <p:nvPicPr>
                <p:cNvPr id="2164" name="Ink 2163">
                  <a:extLst>
                    <a:ext uri="{FF2B5EF4-FFF2-40B4-BE49-F238E27FC236}">
                      <a16:creationId xmlns:a16="http://schemas.microsoft.com/office/drawing/2014/main" id="{EF775221-F042-4EB2-B50F-837DDBF7EE6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513324" y="3744818"/>
                  <a:ext cx="601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165" name="Ink 2164">
                  <a:extLst>
                    <a:ext uri="{FF2B5EF4-FFF2-40B4-BE49-F238E27FC236}">
                      <a16:creationId xmlns:a16="http://schemas.microsoft.com/office/drawing/2014/main" id="{74EA119B-BA69-4050-B089-FEFB116CED7D}"/>
                    </a:ext>
                  </a:extLst>
                </p14:cNvPr>
                <p14:cNvContentPartPr/>
                <p14:nvPr/>
              </p14:nvContentPartPr>
              <p14:xfrm>
                <a:off x="3048644" y="3695498"/>
                <a:ext cx="429120" cy="105120"/>
              </p14:xfrm>
            </p:contentPart>
          </mc:Choice>
          <mc:Fallback>
            <p:pic>
              <p:nvPicPr>
                <p:cNvPr id="2165" name="Ink 2164">
                  <a:extLst>
                    <a:ext uri="{FF2B5EF4-FFF2-40B4-BE49-F238E27FC236}">
                      <a16:creationId xmlns:a16="http://schemas.microsoft.com/office/drawing/2014/main" id="{74EA119B-BA69-4050-B089-FEFB116CED7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040004" y="3686498"/>
                  <a:ext cx="4467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166" name="Ink 2165">
                  <a:extLst>
                    <a:ext uri="{FF2B5EF4-FFF2-40B4-BE49-F238E27FC236}">
                      <a16:creationId xmlns:a16="http://schemas.microsoft.com/office/drawing/2014/main" id="{A49FA8AF-BBF6-4293-B09B-33559B571FF8}"/>
                    </a:ext>
                  </a:extLst>
                </p14:cNvPr>
                <p14:cNvContentPartPr/>
                <p14:nvPr/>
              </p14:nvContentPartPr>
              <p14:xfrm>
                <a:off x="3417644" y="3676778"/>
                <a:ext cx="47160" cy="93960"/>
              </p14:xfrm>
            </p:contentPart>
          </mc:Choice>
          <mc:Fallback>
            <p:pic>
              <p:nvPicPr>
                <p:cNvPr id="2166" name="Ink 2165">
                  <a:extLst>
                    <a:ext uri="{FF2B5EF4-FFF2-40B4-BE49-F238E27FC236}">
                      <a16:creationId xmlns:a16="http://schemas.microsoft.com/office/drawing/2014/main" id="{A49FA8AF-BBF6-4293-B09B-33559B571FF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409004" y="3668138"/>
                  <a:ext cx="64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167" name="Ink 2166">
                  <a:extLst>
                    <a:ext uri="{FF2B5EF4-FFF2-40B4-BE49-F238E27FC236}">
                      <a16:creationId xmlns:a16="http://schemas.microsoft.com/office/drawing/2014/main" id="{BDB7F7B9-4EDE-4F2B-83FC-CAC177BA4E3B}"/>
                    </a:ext>
                  </a:extLst>
                </p14:cNvPr>
                <p14:cNvContentPartPr/>
                <p14:nvPr/>
              </p14:nvContentPartPr>
              <p14:xfrm>
                <a:off x="3770804" y="3659138"/>
                <a:ext cx="145800" cy="110880"/>
              </p14:xfrm>
            </p:contentPart>
          </mc:Choice>
          <mc:Fallback>
            <p:pic>
              <p:nvPicPr>
                <p:cNvPr id="2167" name="Ink 2166">
                  <a:extLst>
                    <a:ext uri="{FF2B5EF4-FFF2-40B4-BE49-F238E27FC236}">
                      <a16:creationId xmlns:a16="http://schemas.microsoft.com/office/drawing/2014/main" id="{BDB7F7B9-4EDE-4F2B-83FC-CAC177BA4E3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61804" y="3650138"/>
                  <a:ext cx="163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168" name="Ink 2167">
                  <a:extLst>
                    <a:ext uri="{FF2B5EF4-FFF2-40B4-BE49-F238E27FC236}">
                      <a16:creationId xmlns:a16="http://schemas.microsoft.com/office/drawing/2014/main" id="{83F53B4E-62D6-4FFB-A64C-4AAB3C3822EB}"/>
                    </a:ext>
                  </a:extLst>
                </p14:cNvPr>
                <p14:cNvContentPartPr/>
                <p14:nvPr/>
              </p14:nvContentPartPr>
              <p14:xfrm>
                <a:off x="4373804" y="3739058"/>
                <a:ext cx="81360" cy="3600"/>
              </p14:xfrm>
            </p:contentPart>
          </mc:Choice>
          <mc:Fallback>
            <p:pic>
              <p:nvPicPr>
                <p:cNvPr id="2168" name="Ink 2167">
                  <a:extLst>
                    <a:ext uri="{FF2B5EF4-FFF2-40B4-BE49-F238E27FC236}">
                      <a16:creationId xmlns:a16="http://schemas.microsoft.com/office/drawing/2014/main" id="{83F53B4E-62D6-4FFB-A64C-4AAB3C3822E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365164" y="3730058"/>
                  <a:ext cx="99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169" name="Ink 2168">
                  <a:extLst>
                    <a:ext uri="{FF2B5EF4-FFF2-40B4-BE49-F238E27FC236}">
                      <a16:creationId xmlns:a16="http://schemas.microsoft.com/office/drawing/2014/main" id="{7676C20E-7864-4F9F-B66E-C53A61FA764D}"/>
                    </a:ext>
                  </a:extLst>
                </p14:cNvPr>
                <p14:cNvContentPartPr/>
                <p14:nvPr/>
              </p14:nvContentPartPr>
              <p14:xfrm>
                <a:off x="4398644" y="3663818"/>
                <a:ext cx="334440" cy="109440"/>
              </p14:xfrm>
            </p:contentPart>
          </mc:Choice>
          <mc:Fallback>
            <p:pic>
              <p:nvPicPr>
                <p:cNvPr id="2169" name="Ink 2168">
                  <a:extLst>
                    <a:ext uri="{FF2B5EF4-FFF2-40B4-BE49-F238E27FC236}">
                      <a16:creationId xmlns:a16="http://schemas.microsoft.com/office/drawing/2014/main" id="{7676C20E-7864-4F9F-B66E-C53A61FA764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390004" y="3655178"/>
                  <a:ext cx="3520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172" name="Ink 2171">
                  <a:extLst>
                    <a:ext uri="{FF2B5EF4-FFF2-40B4-BE49-F238E27FC236}">
                      <a16:creationId xmlns:a16="http://schemas.microsoft.com/office/drawing/2014/main" id="{E2BC4DFE-9FF7-4118-AB1A-E37D1492561D}"/>
                    </a:ext>
                  </a:extLst>
                </p14:cNvPr>
                <p14:cNvContentPartPr/>
                <p14:nvPr/>
              </p14:nvContentPartPr>
              <p14:xfrm>
                <a:off x="3136124" y="3861818"/>
                <a:ext cx="1485360" cy="1314360"/>
              </p14:xfrm>
            </p:contentPart>
          </mc:Choice>
          <mc:Fallback>
            <p:pic>
              <p:nvPicPr>
                <p:cNvPr id="2172" name="Ink 2171">
                  <a:extLst>
                    <a:ext uri="{FF2B5EF4-FFF2-40B4-BE49-F238E27FC236}">
                      <a16:creationId xmlns:a16="http://schemas.microsoft.com/office/drawing/2014/main" id="{E2BC4DFE-9FF7-4118-AB1A-E37D1492561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127484" y="3852818"/>
                  <a:ext cx="1503000" cy="13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173" name="Ink 2172">
                  <a:extLst>
                    <a:ext uri="{FF2B5EF4-FFF2-40B4-BE49-F238E27FC236}">
                      <a16:creationId xmlns:a16="http://schemas.microsoft.com/office/drawing/2014/main" id="{4097BCAF-07C0-41B7-80A8-1EFA72652673}"/>
                    </a:ext>
                  </a:extLst>
                </p14:cNvPr>
                <p14:cNvContentPartPr/>
                <p14:nvPr/>
              </p14:nvContentPartPr>
              <p14:xfrm>
                <a:off x="3063404" y="5165738"/>
                <a:ext cx="168480" cy="191520"/>
              </p14:xfrm>
            </p:contentPart>
          </mc:Choice>
          <mc:Fallback>
            <p:pic>
              <p:nvPicPr>
                <p:cNvPr id="2173" name="Ink 2172">
                  <a:extLst>
                    <a:ext uri="{FF2B5EF4-FFF2-40B4-BE49-F238E27FC236}">
                      <a16:creationId xmlns:a16="http://schemas.microsoft.com/office/drawing/2014/main" id="{4097BCAF-07C0-41B7-80A8-1EFA7265267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054404" y="5157098"/>
                  <a:ext cx="18612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1" name="Group 2180">
            <a:extLst>
              <a:ext uri="{FF2B5EF4-FFF2-40B4-BE49-F238E27FC236}">
                <a16:creationId xmlns:a16="http://schemas.microsoft.com/office/drawing/2014/main" id="{6067A9C3-673F-4215-B7EF-91E117C82126}"/>
              </a:ext>
            </a:extLst>
          </p:cNvPr>
          <p:cNvGrpSpPr/>
          <p:nvPr/>
        </p:nvGrpSpPr>
        <p:grpSpPr>
          <a:xfrm>
            <a:off x="2978444" y="2239658"/>
            <a:ext cx="1217160" cy="228960"/>
            <a:chOff x="2978444" y="2239658"/>
            <a:chExt cx="1217160" cy="22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160" name="Ink 2159">
                  <a:extLst>
                    <a:ext uri="{FF2B5EF4-FFF2-40B4-BE49-F238E27FC236}">
                      <a16:creationId xmlns:a16="http://schemas.microsoft.com/office/drawing/2014/main" id="{46D7B3E7-C7F3-48C4-9BE6-8AE54E2B1632}"/>
                    </a:ext>
                  </a:extLst>
                </p14:cNvPr>
                <p14:cNvContentPartPr/>
                <p14:nvPr/>
              </p14:nvContentPartPr>
              <p14:xfrm>
                <a:off x="2978444" y="2299418"/>
                <a:ext cx="138960" cy="169200"/>
              </p14:xfrm>
            </p:contentPart>
          </mc:Choice>
          <mc:Fallback>
            <p:pic>
              <p:nvPicPr>
                <p:cNvPr id="2160" name="Ink 2159">
                  <a:extLst>
                    <a:ext uri="{FF2B5EF4-FFF2-40B4-BE49-F238E27FC236}">
                      <a16:creationId xmlns:a16="http://schemas.microsoft.com/office/drawing/2014/main" id="{46D7B3E7-C7F3-48C4-9BE6-8AE54E2B163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969804" y="2290778"/>
                  <a:ext cx="1566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161" name="Ink 2160">
                  <a:extLst>
                    <a:ext uri="{FF2B5EF4-FFF2-40B4-BE49-F238E27FC236}">
                      <a16:creationId xmlns:a16="http://schemas.microsoft.com/office/drawing/2014/main" id="{B725CA7F-DF3D-4CC0-A764-6CE88DE479D2}"/>
                    </a:ext>
                  </a:extLst>
                </p14:cNvPr>
                <p14:cNvContentPartPr/>
                <p14:nvPr/>
              </p14:nvContentPartPr>
              <p14:xfrm>
                <a:off x="4041164" y="2239658"/>
                <a:ext cx="154440" cy="127800"/>
              </p14:xfrm>
            </p:contentPart>
          </mc:Choice>
          <mc:Fallback>
            <p:pic>
              <p:nvPicPr>
                <p:cNvPr id="2161" name="Ink 2160">
                  <a:extLst>
                    <a:ext uri="{FF2B5EF4-FFF2-40B4-BE49-F238E27FC236}">
                      <a16:creationId xmlns:a16="http://schemas.microsoft.com/office/drawing/2014/main" id="{B725CA7F-DF3D-4CC0-A764-6CE88DE479D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032164" y="2230658"/>
                  <a:ext cx="172080" cy="14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182" name="Ink 2181">
                <a:extLst>
                  <a:ext uri="{FF2B5EF4-FFF2-40B4-BE49-F238E27FC236}">
                    <a16:creationId xmlns:a16="http://schemas.microsoft.com/office/drawing/2014/main" id="{FCA642E6-79B8-4257-9332-F2A1F5749D0E}"/>
                  </a:ext>
                </a:extLst>
              </p14:cNvPr>
              <p14:cNvContentPartPr/>
              <p14:nvPr/>
            </p14:nvContentPartPr>
            <p14:xfrm>
              <a:off x="1925084" y="2316698"/>
              <a:ext cx="135720" cy="145800"/>
            </p14:xfrm>
          </p:contentPart>
        </mc:Choice>
        <mc:Fallback>
          <p:pic>
            <p:nvPicPr>
              <p:cNvPr id="2182" name="Ink 2181">
                <a:extLst>
                  <a:ext uri="{FF2B5EF4-FFF2-40B4-BE49-F238E27FC236}">
                    <a16:creationId xmlns:a16="http://schemas.microsoft.com/office/drawing/2014/main" id="{FCA642E6-79B8-4257-9332-F2A1F5749D0E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916444" y="2308058"/>
                <a:ext cx="153360" cy="16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993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22D78B4E-A024-4322-867E-071CC20B9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06" y="1152767"/>
            <a:ext cx="6329277" cy="184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4A8CFFD-44C3-4FFB-9B6F-959FD8CD0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07" y="4202360"/>
            <a:ext cx="6329277" cy="184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E22AF11-320F-4C53-8055-72B98857227D}"/>
              </a:ext>
            </a:extLst>
          </p:cNvPr>
          <p:cNvGrpSpPr/>
          <p:nvPr/>
        </p:nvGrpSpPr>
        <p:grpSpPr>
          <a:xfrm>
            <a:off x="995564" y="3019418"/>
            <a:ext cx="205560" cy="145440"/>
            <a:chOff x="995564" y="3019418"/>
            <a:chExt cx="205560" cy="14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89ADE81-FDAE-4E59-B33D-024BEA9C54A2}"/>
                    </a:ext>
                  </a:extLst>
                </p14:cNvPr>
                <p14:cNvContentPartPr/>
                <p14:nvPr/>
              </p14:nvContentPartPr>
              <p14:xfrm>
                <a:off x="995564" y="3019418"/>
                <a:ext cx="118800" cy="123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89ADE81-FDAE-4E59-B33D-024BEA9C54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6564" y="3010778"/>
                  <a:ext cx="136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3B84844-5ED6-4E38-8207-4664B6F74E97}"/>
                    </a:ext>
                  </a:extLst>
                </p14:cNvPr>
                <p14:cNvContentPartPr/>
                <p14:nvPr/>
              </p14:nvContentPartPr>
              <p14:xfrm>
                <a:off x="1024724" y="3030218"/>
                <a:ext cx="74520" cy="91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3B84844-5ED6-4E38-8207-4664B6F74E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6084" y="3021578"/>
                  <a:ext cx="921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0EED722-A3E0-4B4D-A7BE-2257BA1A235F}"/>
                    </a:ext>
                  </a:extLst>
                </p14:cNvPr>
                <p14:cNvContentPartPr/>
                <p14:nvPr/>
              </p14:nvContentPartPr>
              <p14:xfrm>
                <a:off x="1140284" y="3124178"/>
                <a:ext cx="60840" cy="40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0EED722-A3E0-4B4D-A7BE-2257BA1A23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1644" y="3115538"/>
                  <a:ext cx="7848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2F1AAE2-ABAB-4118-AB1D-A7F7D928CEC4}"/>
              </a:ext>
            </a:extLst>
          </p:cNvPr>
          <p:cNvGrpSpPr/>
          <p:nvPr/>
        </p:nvGrpSpPr>
        <p:grpSpPr>
          <a:xfrm>
            <a:off x="1925084" y="3034538"/>
            <a:ext cx="146880" cy="142560"/>
            <a:chOff x="1925084" y="3034538"/>
            <a:chExt cx="146880" cy="14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EB259A3-15C6-485F-AAE2-64060B1CFC5E}"/>
                    </a:ext>
                  </a:extLst>
                </p14:cNvPr>
                <p14:cNvContentPartPr/>
                <p14:nvPr/>
              </p14:nvContentPartPr>
              <p14:xfrm>
                <a:off x="1925084" y="3034538"/>
                <a:ext cx="102960" cy="98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EB259A3-15C6-485F-AAE2-64060B1CFC5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16444" y="3025898"/>
                  <a:ext cx="120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0906B39-6D7F-4CD6-BCA7-EEFC78EAAD93}"/>
                    </a:ext>
                  </a:extLst>
                </p14:cNvPr>
                <p14:cNvContentPartPr/>
                <p14:nvPr/>
              </p14:nvContentPartPr>
              <p14:xfrm>
                <a:off x="1944524" y="3047858"/>
                <a:ext cx="83880" cy="80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0906B39-6D7F-4CD6-BCA7-EEFC78EAAD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35524" y="3038858"/>
                  <a:ext cx="1015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DC3B046-E5A4-4003-9C7E-DD49535D1744}"/>
                    </a:ext>
                  </a:extLst>
                </p14:cNvPr>
                <p14:cNvContentPartPr/>
                <p14:nvPr/>
              </p14:nvContentPartPr>
              <p14:xfrm>
                <a:off x="2064404" y="3146858"/>
                <a:ext cx="7560" cy="30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DC3B046-E5A4-4003-9C7E-DD49535D17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55764" y="3138218"/>
                  <a:ext cx="2520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AD08FB0-7311-4B41-9655-10E3B23A21A7}"/>
              </a:ext>
            </a:extLst>
          </p:cNvPr>
          <p:cNvGrpSpPr/>
          <p:nvPr/>
        </p:nvGrpSpPr>
        <p:grpSpPr>
          <a:xfrm>
            <a:off x="2765684" y="3048578"/>
            <a:ext cx="230400" cy="177840"/>
            <a:chOff x="2765684" y="3048578"/>
            <a:chExt cx="230400" cy="17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E6D8234-7444-4E18-8F6A-EB4BDB705A8F}"/>
                    </a:ext>
                  </a:extLst>
                </p14:cNvPr>
                <p14:cNvContentPartPr/>
                <p14:nvPr/>
              </p14:nvContentPartPr>
              <p14:xfrm>
                <a:off x="2768564" y="3048578"/>
                <a:ext cx="86400" cy="87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E6D8234-7444-4E18-8F6A-EB4BDB705A8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59924" y="3039578"/>
                  <a:ext cx="104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3195939-F1C3-441A-B517-EDF486F913D9}"/>
                    </a:ext>
                  </a:extLst>
                </p14:cNvPr>
                <p14:cNvContentPartPr/>
                <p14:nvPr/>
              </p14:nvContentPartPr>
              <p14:xfrm>
                <a:off x="2765684" y="3059378"/>
                <a:ext cx="70200" cy="77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3195939-F1C3-441A-B517-EDF486F913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57044" y="3050378"/>
                  <a:ext cx="878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A17E0EB-CEFA-443D-8A15-8C47879F52CF}"/>
                    </a:ext>
                  </a:extLst>
                </p14:cNvPr>
                <p14:cNvContentPartPr/>
                <p14:nvPr/>
              </p14:nvContentPartPr>
              <p14:xfrm>
                <a:off x="2901404" y="3148298"/>
                <a:ext cx="94680" cy="78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A17E0EB-CEFA-443D-8A15-8C47879F52C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92764" y="3139298"/>
                  <a:ext cx="11232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7765C66-B990-4E54-A1D8-4406CE06D473}"/>
              </a:ext>
            </a:extLst>
          </p:cNvPr>
          <p:cNvGrpSpPr/>
          <p:nvPr/>
        </p:nvGrpSpPr>
        <p:grpSpPr>
          <a:xfrm>
            <a:off x="3648764" y="3062978"/>
            <a:ext cx="258840" cy="201960"/>
            <a:chOff x="3648764" y="3062978"/>
            <a:chExt cx="258840" cy="20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8F105D-5D56-43A1-889A-647A1FAE5DEF}"/>
                    </a:ext>
                  </a:extLst>
                </p14:cNvPr>
                <p14:cNvContentPartPr/>
                <p14:nvPr/>
              </p14:nvContentPartPr>
              <p14:xfrm>
                <a:off x="3648764" y="3063698"/>
                <a:ext cx="109440" cy="90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8F105D-5D56-43A1-889A-647A1FAE5DE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9764" y="3055058"/>
                  <a:ext cx="1270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C0ACCBB-51EF-43EC-BFF2-2A50FBD22D36}"/>
                    </a:ext>
                  </a:extLst>
                </p14:cNvPr>
                <p14:cNvContentPartPr/>
                <p14:nvPr/>
              </p14:nvContentPartPr>
              <p14:xfrm>
                <a:off x="3653444" y="3062978"/>
                <a:ext cx="92160" cy="93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C0ACCBB-51EF-43EC-BFF2-2A50FBD22D3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44444" y="3053978"/>
                  <a:ext cx="1098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0A1D88C-217D-4CF0-9074-9A413B9D4FDF}"/>
                    </a:ext>
                  </a:extLst>
                </p14:cNvPr>
                <p14:cNvContentPartPr/>
                <p14:nvPr/>
              </p14:nvContentPartPr>
              <p14:xfrm>
                <a:off x="3805364" y="3155858"/>
                <a:ext cx="102240" cy="109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0A1D88C-217D-4CF0-9074-9A413B9D4F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96724" y="3147218"/>
                  <a:ext cx="11988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7FEB9B6-0B48-46FA-B979-22CFB7A08B6C}"/>
              </a:ext>
            </a:extLst>
          </p:cNvPr>
          <p:cNvGrpSpPr/>
          <p:nvPr/>
        </p:nvGrpSpPr>
        <p:grpSpPr>
          <a:xfrm>
            <a:off x="4540844" y="3042458"/>
            <a:ext cx="235080" cy="185400"/>
            <a:chOff x="4540844" y="3042458"/>
            <a:chExt cx="235080" cy="18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DEE0800-3BF4-4785-BB72-9BF75A2DE95C}"/>
                    </a:ext>
                  </a:extLst>
                </p14:cNvPr>
                <p14:cNvContentPartPr/>
                <p14:nvPr/>
              </p14:nvContentPartPr>
              <p14:xfrm>
                <a:off x="4542644" y="3043898"/>
                <a:ext cx="102960" cy="101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DEE0800-3BF4-4785-BB72-9BF75A2DE9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34004" y="3035258"/>
                  <a:ext cx="120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A589F89-AF2F-464E-BCBA-C281E3B9F74F}"/>
                    </a:ext>
                  </a:extLst>
                </p14:cNvPr>
                <p14:cNvContentPartPr/>
                <p14:nvPr/>
              </p14:nvContentPartPr>
              <p14:xfrm>
                <a:off x="4540844" y="3042458"/>
                <a:ext cx="100080" cy="93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A589F89-AF2F-464E-BCBA-C281E3B9F74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31844" y="3033818"/>
                  <a:ext cx="1177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2ADECB0-6A6E-442E-8CE5-227C117D3517}"/>
                    </a:ext>
                  </a:extLst>
                </p14:cNvPr>
                <p14:cNvContentPartPr/>
                <p14:nvPr/>
              </p14:nvContentPartPr>
              <p14:xfrm>
                <a:off x="4720844" y="3128858"/>
                <a:ext cx="49680" cy="67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2ADECB0-6A6E-442E-8CE5-227C117D35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12204" y="3120218"/>
                  <a:ext cx="673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E0428FF-D083-4147-BC09-084F379743B0}"/>
                    </a:ext>
                  </a:extLst>
                </p14:cNvPr>
                <p14:cNvContentPartPr/>
                <p14:nvPr/>
              </p14:nvContentPartPr>
              <p14:xfrm>
                <a:off x="4772684" y="3157298"/>
                <a:ext cx="3240" cy="70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E0428FF-D083-4147-BC09-084F379743B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64044" y="3148298"/>
                  <a:ext cx="2088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CBD791-BE22-4DA6-B34F-A4D30D08A766}"/>
              </a:ext>
            </a:extLst>
          </p:cNvPr>
          <p:cNvGrpSpPr/>
          <p:nvPr/>
        </p:nvGrpSpPr>
        <p:grpSpPr>
          <a:xfrm>
            <a:off x="5411684" y="3062258"/>
            <a:ext cx="257040" cy="171720"/>
            <a:chOff x="5411684" y="3062258"/>
            <a:chExt cx="257040" cy="17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6B0ABE8-38CE-4F0D-A17F-30B2C2D8DB19}"/>
                    </a:ext>
                  </a:extLst>
                </p14:cNvPr>
                <p14:cNvContentPartPr/>
                <p14:nvPr/>
              </p14:nvContentPartPr>
              <p14:xfrm>
                <a:off x="5411684" y="3062258"/>
                <a:ext cx="97200" cy="83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6B0ABE8-38CE-4F0D-A17F-30B2C2D8DB1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03044" y="3053258"/>
                  <a:ext cx="114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AAB6B76-947A-4E60-8AD5-745ABCEBF58B}"/>
                    </a:ext>
                  </a:extLst>
                </p14:cNvPr>
                <p14:cNvContentPartPr/>
                <p14:nvPr/>
              </p14:nvContentPartPr>
              <p14:xfrm>
                <a:off x="5434724" y="3072338"/>
                <a:ext cx="62640" cy="68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AAB6B76-947A-4E60-8AD5-745ABCEBF58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25724" y="3063338"/>
                  <a:ext cx="802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85DBA13-C46A-46A0-9D4D-543DB5769C11}"/>
                    </a:ext>
                  </a:extLst>
                </p14:cNvPr>
                <p14:cNvContentPartPr/>
                <p14:nvPr/>
              </p14:nvContentPartPr>
              <p14:xfrm>
                <a:off x="5565764" y="3146858"/>
                <a:ext cx="69120" cy="87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85DBA13-C46A-46A0-9D4D-543DB5769C1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57124" y="3138218"/>
                  <a:ext cx="867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48A8DCF-6DD8-471E-B92B-833A432D18B0}"/>
                    </a:ext>
                  </a:extLst>
                </p14:cNvPr>
                <p14:cNvContentPartPr/>
                <p14:nvPr/>
              </p14:nvContentPartPr>
              <p14:xfrm>
                <a:off x="5592404" y="3096818"/>
                <a:ext cx="76320" cy="27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48A8DCF-6DD8-471E-B92B-833A432D18B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83404" y="3088178"/>
                  <a:ext cx="9396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B803BA4-77BE-42B5-BEF9-6C2FB845E763}"/>
              </a:ext>
            </a:extLst>
          </p:cNvPr>
          <p:cNvGrpSpPr/>
          <p:nvPr/>
        </p:nvGrpSpPr>
        <p:grpSpPr>
          <a:xfrm>
            <a:off x="6245084" y="3106538"/>
            <a:ext cx="210600" cy="188280"/>
            <a:chOff x="6245084" y="3106538"/>
            <a:chExt cx="210600" cy="18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C4A1D95-5C30-4F80-B05F-0584E16F850A}"/>
                    </a:ext>
                  </a:extLst>
                </p14:cNvPr>
                <p14:cNvContentPartPr/>
                <p14:nvPr/>
              </p14:nvContentPartPr>
              <p14:xfrm>
                <a:off x="6249764" y="3106538"/>
                <a:ext cx="118800" cy="114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C4A1D95-5C30-4F80-B05F-0584E16F85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40764" y="3097538"/>
                  <a:ext cx="136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B32F7C0-758D-4AEB-B34F-4AB83CFB4534}"/>
                    </a:ext>
                  </a:extLst>
                </p14:cNvPr>
                <p14:cNvContentPartPr/>
                <p14:nvPr/>
              </p14:nvContentPartPr>
              <p14:xfrm>
                <a:off x="6245084" y="3154418"/>
                <a:ext cx="101160" cy="80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B32F7C0-758D-4AEB-B34F-4AB83CFB453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36444" y="3145418"/>
                  <a:ext cx="1188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68C1A5B-8B5E-4430-886D-C77386755414}"/>
                    </a:ext>
                  </a:extLst>
                </p14:cNvPr>
                <p14:cNvContentPartPr/>
                <p14:nvPr/>
              </p14:nvContentPartPr>
              <p14:xfrm>
                <a:off x="6393764" y="3203378"/>
                <a:ext cx="61920" cy="91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68C1A5B-8B5E-4430-886D-C7738675541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84764" y="3194378"/>
                  <a:ext cx="7956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28B4586-012A-4BFB-945B-27E234FE5E8F}"/>
              </a:ext>
            </a:extLst>
          </p:cNvPr>
          <p:cNvGrpSpPr/>
          <p:nvPr/>
        </p:nvGrpSpPr>
        <p:grpSpPr>
          <a:xfrm>
            <a:off x="7985324" y="533618"/>
            <a:ext cx="395640" cy="148320"/>
            <a:chOff x="7985324" y="533618"/>
            <a:chExt cx="395640" cy="1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ED8390-8A56-42B2-8395-B5ED4E35B155}"/>
                    </a:ext>
                  </a:extLst>
                </p14:cNvPr>
                <p14:cNvContentPartPr/>
                <p14:nvPr/>
              </p14:nvContentPartPr>
              <p14:xfrm>
                <a:off x="7985324" y="533618"/>
                <a:ext cx="156240" cy="143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ED8390-8A56-42B2-8395-B5ED4E35B15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76684" y="524618"/>
                  <a:ext cx="1738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4449E91-850D-43F0-A82F-8BDDA6F53A85}"/>
                    </a:ext>
                  </a:extLst>
                </p14:cNvPr>
                <p14:cNvContentPartPr/>
                <p14:nvPr/>
              </p14:nvContentPartPr>
              <p14:xfrm>
                <a:off x="7994324" y="558458"/>
                <a:ext cx="166320" cy="123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4449E91-850D-43F0-A82F-8BDDA6F53A8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85684" y="549818"/>
                  <a:ext cx="1839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4AAD640-B228-450E-9555-85AB05276397}"/>
                    </a:ext>
                  </a:extLst>
                </p14:cNvPr>
                <p14:cNvContentPartPr/>
                <p14:nvPr/>
              </p14:nvContentPartPr>
              <p14:xfrm>
                <a:off x="8027444" y="555218"/>
                <a:ext cx="149040" cy="110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4AAD640-B228-450E-9555-85AB052763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18804" y="546218"/>
                  <a:ext cx="166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E40D875-4843-4902-90CA-A935E15A05E7}"/>
                    </a:ext>
                  </a:extLst>
                </p14:cNvPr>
                <p14:cNvContentPartPr/>
                <p14:nvPr/>
              </p14:nvContentPartPr>
              <p14:xfrm>
                <a:off x="8297804" y="625058"/>
                <a:ext cx="83160" cy="9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E40D875-4843-4902-90CA-A935E15A05E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89164" y="616418"/>
                  <a:ext cx="100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DC5F094-D33A-4090-87F3-3BF7659D5AA0}"/>
                    </a:ext>
                  </a:extLst>
                </p14:cNvPr>
                <p14:cNvContentPartPr/>
                <p14:nvPr/>
              </p14:nvContentPartPr>
              <p14:xfrm>
                <a:off x="8293484" y="590498"/>
                <a:ext cx="60480" cy="2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DC5F094-D33A-4090-87F3-3BF7659D5AA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84484" y="581498"/>
                  <a:ext cx="7812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5BBAA3-AE69-4D75-BE4C-5B81593F14A9}"/>
              </a:ext>
            </a:extLst>
          </p:cNvPr>
          <p:cNvGrpSpPr/>
          <p:nvPr/>
        </p:nvGrpSpPr>
        <p:grpSpPr>
          <a:xfrm>
            <a:off x="8550884" y="72818"/>
            <a:ext cx="713520" cy="1486800"/>
            <a:chOff x="8550884" y="72818"/>
            <a:chExt cx="713520" cy="148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A5425E6-1436-42DD-8FD5-2855DCD17493}"/>
                    </a:ext>
                  </a:extLst>
                </p14:cNvPr>
                <p14:cNvContentPartPr/>
                <p14:nvPr/>
              </p14:nvContentPartPr>
              <p14:xfrm>
                <a:off x="8748884" y="107018"/>
                <a:ext cx="103680" cy="89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A5425E6-1436-42DD-8FD5-2855DCD1749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40244" y="98018"/>
                  <a:ext cx="1213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5AAA667-1459-468A-9937-1781494BB108}"/>
                    </a:ext>
                  </a:extLst>
                </p14:cNvPr>
                <p14:cNvContentPartPr/>
                <p14:nvPr/>
              </p14:nvContentPartPr>
              <p14:xfrm>
                <a:off x="8762924" y="99098"/>
                <a:ext cx="101880" cy="78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5AAA667-1459-468A-9937-1781494BB10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53924" y="90098"/>
                  <a:ext cx="1195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B101810-A6D7-431C-B9D8-11D978E1E7E8}"/>
                    </a:ext>
                  </a:extLst>
                </p14:cNvPr>
                <p14:cNvContentPartPr/>
                <p14:nvPr/>
              </p14:nvContentPartPr>
              <p14:xfrm>
                <a:off x="8948684" y="166418"/>
                <a:ext cx="68400" cy="44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B101810-A6D7-431C-B9D8-11D978E1E7E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39684" y="157778"/>
                  <a:ext cx="860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C77BE61-F96F-43F2-9A16-307A2F242974}"/>
                    </a:ext>
                  </a:extLst>
                </p14:cNvPr>
                <p14:cNvContentPartPr/>
                <p14:nvPr/>
              </p14:nvContentPartPr>
              <p14:xfrm>
                <a:off x="8743484" y="338498"/>
                <a:ext cx="140040" cy="146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C77BE61-F96F-43F2-9A16-307A2F24297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34844" y="329858"/>
                  <a:ext cx="157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4ADFC8A-39A5-4C9F-BD15-0E39D0BDD882}"/>
                    </a:ext>
                  </a:extLst>
                </p14:cNvPr>
                <p14:cNvContentPartPr/>
                <p14:nvPr/>
              </p14:nvContentPartPr>
              <p14:xfrm>
                <a:off x="8766524" y="363698"/>
                <a:ext cx="97920" cy="91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4ADFC8A-39A5-4C9F-BD15-0E39D0BDD88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57524" y="354698"/>
                  <a:ext cx="115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87D2E45-027C-4078-9F00-377EA119A22A}"/>
                    </a:ext>
                  </a:extLst>
                </p14:cNvPr>
                <p14:cNvContentPartPr/>
                <p14:nvPr/>
              </p14:nvContentPartPr>
              <p14:xfrm>
                <a:off x="8962724" y="454778"/>
                <a:ext cx="1440" cy="67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87D2E45-027C-4078-9F00-377EA119A22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53724" y="446138"/>
                  <a:ext cx="190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CED4C1-D054-47C7-A76D-B1374973C05D}"/>
                    </a:ext>
                  </a:extLst>
                </p14:cNvPr>
                <p14:cNvContentPartPr/>
                <p14:nvPr/>
              </p14:nvContentPartPr>
              <p14:xfrm>
                <a:off x="8777324" y="696698"/>
                <a:ext cx="114840" cy="139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CED4C1-D054-47C7-A76D-B1374973C05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68684" y="688058"/>
                  <a:ext cx="1324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060DF53-D8A2-409E-BCCD-779F08A25500}"/>
                    </a:ext>
                  </a:extLst>
                </p14:cNvPr>
                <p14:cNvContentPartPr/>
                <p14:nvPr/>
              </p14:nvContentPartPr>
              <p14:xfrm>
                <a:off x="8777324" y="730538"/>
                <a:ext cx="107640" cy="112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060DF53-D8A2-409E-BCCD-779F08A2550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68684" y="721538"/>
                  <a:ext cx="125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3EB5150-0D1F-4790-B0CC-9ABB1FD56D25}"/>
                    </a:ext>
                  </a:extLst>
                </p14:cNvPr>
                <p14:cNvContentPartPr/>
                <p14:nvPr/>
              </p14:nvContentPartPr>
              <p14:xfrm>
                <a:off x="8951564" y="801098"/>
                <a:ext cx="62640" cy="93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3EB5150-0D1F-4790-B0CC-9ABB1FD56D2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942924" y="792458"/>
                  <a:ext cx="80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1D67980-B006-46A1-863D-6BF6196AB201}"/>
                    </a:ext>
                  </a:extLst>
                </p14:cNvPr>
                <p14:cNvContentPartPr/>
                <p14:nvPr/>
              </p14:nvContentPartPr>
              <p14:xfrm>
                <a:off x="8855444" y="1008098"/>
                <a:ext cx="3240" cy="2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1D67980-B006-46A1-863D-6BF6196AB20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46444" y="999098"/>
                  <a:ext cx="20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D435C7-3894-4B54-8341-0C339ADB1EA0}"/>
                    </a:ext>
                  </a:extLst>
                </p14:cNvPr>
                <p14:cNvContentPartPr/>
                <p14:nvPr/>
              </p14:nvContentPartPr>
              <p14:xfrm>
                <a:off x="8872004" y="1086938"/>
                <a:ext cx="13320" cy="12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D435C7-3894-4B54-8341-0C339ADB1EA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63004" y="1078298"/>
                  <a:ext cx="309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E41F062-3AF6-4F67-B474-1E184B6A40F0}"/>
                    </a:ext>
                  </a:extLst>
                </p14:cNvPr>
                <p14:cNvContentPartPr/>
                <p14:nvPr/>
              </p14:nvContentPartPr>
              <p14:xfrm>
                <a:off x="8877404" y="1152098"/>
                <a:ext cx="7560" cy="3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E41F062-3AF6-4F67-B474-1E184B6A40F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68404" y="1143458"/>
                  <a:ext cx="252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11F8F8A-5E6F-48D3-92BA-36A4A6C41B24}"/>
                    </a:ext>
                  </a:extLst>
                </p14:cNvPr>
                <p14:cNvContentPartPr/>
                <p14:nvPr/>
              </p14:nvContentPartPr>
              <p14:xfrm>
                <a:off x="8768324" y="1335698"/>
                <a:ext cx="104040" cy="106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11F8F8A-5E6F-48D3-92BA-36A4A6C41B2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759324" y="1327058"/>
                  <a:ext cx="1216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4E8A685-C81C-4C7A-A766-C786B74AE105}"/>
                    </a:ext>
                  </a:extLst>
                </p14:cNvPr>
                <p14:cNvContentPartPr/>
                <p14:nvPr/>
              </p14:nvContentPartPr>
              <p14:xfrm>
                <a:off x="8787404" y="1334978"/>
                <a:ext cx="105480" cy="87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4E8A685-C81C-4C7A-A766-C786B74AE10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78764" y="1325978"/>
                  <a:ext cx="123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825067F-A4AA-49A4-9284-EF1D97A9C13A}"/>
                    </a:ext>
                  </a:extLst>
                </p14:cNvPr>
                <p14:cNvContentPartPr/>
                <p14:nvPr/>
              </p14:nvContentPartPr>
              <p14:xfrm>
                <a:off x="8976764" y="1411658"/>
                <a:ext cx="80640" cy="81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825067F-A4AA-49A4-9284-EF1D97A9C13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967764" y="1403018"/>
                  <a:ext cx="98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6C1F34B-56D2-4B35-BAEA-62186F3A6FE9}"/>
                    </a:ext>
                  </a:extLst>
                </p14:cNvPr>
                <p14:cNvContentPartPr/>
                <p14:nvPr/>
              </p14:nvContentPartPr>
              <p14:xfrm>
                <a:off x="8550884" y="82538"/>
                <a:ext cx="70920" cy="32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6C1F34B-56D2-4B35-BAEA-62186F3A6FE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42244" y="73538"/>
                  <a:ext cx="88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75C64B3-044E-4B3F-BC7A-1A731784EFD2}"/>
                    </a:ext>
                  </a:extLst>
                </p14:cNvPr>
                <p14:cNvContentPartPr/>
                <p14:nvPr/>
              </p14:nvContentPartPr>
              <p14:xfrm>
                <a:off x="8559164" y="133658"/>
                <a:ext cx="150120" cy="1425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75C64B3-044E-4B3F-BC7A-1A731784EFD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50164" y="125018"/>
                  <a:ext cx="167760" cy="14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EBAC6EA-3CB8-4186-8484-D93AD7F6155B}"/>
                    </a:ext>
                  </a:extLst>
                </p14:cNvPr>
                <p14:cNvContentPartPr/>
                <p14:nvPr/>
              </p14:nvContentPartPr>
              <p14:xfrm>
                <a:off x="9153164" y="72818"/>
                <a:ext cx="47880" cy="3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EBAC6EA-3CB8-4186-8484-D93AD7F6155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44524" y="64178"/>
                  <a:ext cx="655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C5BEDFD-B65C-4C63-A2BE-C8F1B75C33BA}"/>
                    </a:ext>
                  </a:extLst>
                </p14:cNvPr>
                <p14:cNvContentPartPr/>
                <p14:nvPr/>
              </p14:nvContentPartPr>
              <p14:xfrm>
                <a:off x="9214004" y="82538"/>
                <a:ext cx="50400" cy="1451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C5BEDFD-B65C-4C63-A2BE-C8F1B75C33B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05004" y="73538"/>
                  <a:ext cx="68040" cy="146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1463F84-5352-4167-B1CA-C6EBEF7DBF41}"/>
              </a:ext>
            </a:extLst>
          </p:cNvPr>
          <p:cNvGrpSpPr/>
          <p:nvPr/>
        </p:nvGrpSpPr>
        <p:grpSpPr>
          <a:xfrm>
            <a:off x="1061444" y="6208298"/>
            <a:ext cx="232560" cy="177120"/>
            <a:chOff x="1061444" y="6208298"/>
            <a:chExt cx="232560" cy="17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5D563E7-2E44-4031-9EA3-506731C93E94}"/>
                    </a:ext>
                  </a:extLst>
                </p14:cNvPr>
                <p14:cNvContentPartPr/>
                <p14:nvPr/>
              </p14:nvContentPartPr>
              <p14:xfrm>
                <a:off x="1061444" y="6208298"/>
                <a:ext cx="120240" cy="177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5D563E7-2E44-4031-9EA3-506731C93E9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52804" y="6199658"/>
                  <a:ext cx="1378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4638664-AF58-4596-B743-B88F49431983}"/>
                    </a:ext>
                  </a:extLst>
                </p14:cNvPr>
                <p14:cNvContentPartPr/>
                <p14:nvPr/>
              </p14:nvContentPartPr>
              <p14:xfrm>
                <a:off x="1239644" y="6298658"/>
                <a:ext cx="33120" cy="50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4638664-AF58-4596-B743-B88F4943198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30644" y="6289658"/>
                  <a:ext cx="507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907ADC8-93E1-4C87-A735-52AC2A8388A1}"/>
                    </a:ext>
                  </a:extLst>
                </p14:cNvPr>
                <p14:cNvContentPartPr/>
                <p14:nvPr/>
              </p14:nvContentPartPr>
              <p14:xfrm>
                <a:off x="1221644" y="6288938"/>
                <a:ext cx="72360" cy="60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907ADC8-93E1-4C87-A735-52AC2A8388A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12644" y="6279938"/>
                  <a:ext cx="9000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63DD4C8-92D1-4F89-A491-61718A5C7173}"/>
              </a:ext>
            </a:extLst>
          </p:cNvPr>
          <p:cNvGrpSpPr/>
          <p:nvPr/>
        </p:nvGrpSpPr>
        <p:grpSpPr>
          <a:xfrm>
            <a:off x="1898444" y="6184898"/>
            <a:ext cx="216720" cy="177480"/>
            <a:chOff x="1898444" y="6184898"/>
            <a:chExt cx="21672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04FF635-612F-4ABC-ADDC-B36104FE0B4A}"/>
                    </a:ext>
                  </a:extLst>
                </p14:cNvPr>
                <p14:cNvContentPartPr/>
                <p14:nvPr/>
              </p14:nvContentPartPr>
              <p14:xfrm>
                <a:off x="1898444" y="6184898"/>
                <a:ext cx="108360" cy="177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04FF635-612F-4ABC-ADDC-B36104FE0B4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89804" y="6175898"/>
                  <a:ext cx="1260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99FFDA5-72D7-46E4-AB2C-5355F33293AF}"/>
                    </a:ext>
                  </a:extLst>
                </p14:cNvPr>
                <p14:cNvContentPartPr/>
                <p14:nvPr/>
              </p14:nvContentPartPr>
              <p14:xfrm>
                <a:off x="2108324" y="6276698"/>
                <a:ext cx="6840" cy="61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99FFDA5-72D7-46E4-AB2C-5355F33293A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99684" y="6268058"/>
                  <a:ext cx="2448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5A81AF8-C292-4E14-85E2-31860682B413}"/>
              </a:ext>
            </a:extLst>
          </p:cNvPr>
          <p:cNvGrpSpPr/>
          <p:nvPr/>
        </p:nvGrpSpPr>
        <p:grpSpPr>
          <a:xfrm>
            <a:off x="2801324" y="6198578"/>
            <a:ext cx="295920" cy="207360"/>
            <a:chOff x="2801324" y="6198578"/>
            <a:chExt cx="295920" cy="2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E181647-D870-4535-86C4-167C0ADD8B94}"/>
                    </a:ext>
                  </a:extLst>
                </p14:cNvPr>
                <p14:cNvContentPartPr/>
                <p14:nvPr/>
              </p14:nvContentPartPr>
              <p14:xfrm>
                <a:off x="2801324" y="6198578"/>
                <a:ext cx="84600" cy="207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E181647-D870-4535-86C4-167C0ADD8B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92324" y="6189578"/>
                  <a:ext cx="1022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4F772AD-5F4B-407A-98B8-F2D664E7EA57}"/>
                    </a:ext>
                  </a:extLst>
                </p14:cNvPr>
                <p14:cNvContentPartPr/>
                <p14:nvPr/>
              </p14:nvContentPartPr>
              <p14:xfrm>
                <a:off x="2981324" y="6284258"/>
                <a:ext cx="115920" cy="77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4F772AD-5F4B-407A-98B8-F2D664E7EA5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72324" y="6275258"/>
                  <a:ext cx="13356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2434A0F-4F23-40B8-BE7E-80483ADB9D4D}"/>
              </a:ext>
            </a:extLst>
          </p:cNvPr>
          <p:cNvGrpSpPr/>
          <p:nvPr/>
        </p:nvGrpSpPr>
        <p:grpSpPr>
          <a:xfrm>
            <a:off x="3603044" y="6175898"/>
            <a:ext cx="269640" cy="262080"/>
            <a:chOff x="3603044" y="6175898"/>
            <a:chExt cx="269640" cy="26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6E72FE4-DEF1-4421-B7A9-7BA7F07F3A1E}"/>
                    </a:ext>
                  </a:extLst>
                </p14:cNvPr>
                <p14:cNvContentPartPr/>
                <p14:nvPr/>
              </p14:nvContentPartPr>
              <p14:xfrm>
                <a:off x="3603044" y="6175898"/>
                <a:ext cx="110160" cy="262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6E72FE4-DEF1-4421-B7A9-7BA7F07F3A1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94044" y="6167258"/>
                  <a:ext cx="1278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267B8CE-27F4-4F7C-BCC2-89938AAE43B6}"/>
                    </a:ext>
                  </a:extLst>
                </p14:cNvPr>
                <p14:cNvContentPartPr/>
                <p14:nvPr/>
              </p14:nvContentPartPr>
              <p14:xfrm>
                <a:off x="3789884" y="6287138"/>
                <a:ext cx="82800" cy="99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267B8CE-27F4-4F7C-BCC2-89938AAE43B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81244" y="6278498"/>
                  <a:ext cx="10044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3D9EACC-2662-4B1C-89A8-70CB8FC51B36}"/>
              </a:ext>
            </a:extLst>
          </p:cNvPr>
          <p:cNvGrpSpPr/>
          <p:nvPr/>
        </p:nvGrpSpPr>
        <p:grpSpPr>
          <a:xfrm>
            <a:off x="4549124" y="6194258"/>
            <a:ext cx="247680" cy="207720"/>
            <a:chOff x="4549124" y="6194258"/>
            <a:chExt cx="247680" cy="20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386B9C5-7389-43D8-9391-ABEB5F985FA1}"/>
                    </a:ext>
                  </a:extLst>
                </p14:cNvPr>
                <p14:cNvContentPartPr/>
                <p14:nvPr/>
              </p14:nvContentPartPr>
              <p14:xfrm>
                <a:off x="4549124" y="6194258"/>
                <a:ext cx="99000" cy="207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386B9C5-7389-43D8-9391-ABEB5F985FA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40124" y="6185258"/>
                  <a:ext cx="1166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8F4D958-1659-44F2-8226-3D6FACB01ECB}"/>
                    </a:ext>
                  </a:extLst>
                </p14:cNvPr>
                <p14:cNvContentPartPr/>
                <p14:nvPr/>
              </p14:nvContentPartPr>
              <p14:xfrm>
                <a:off x="4725884" y="6282098"/>
                <a:ext cx="67320" cy="59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8F4D958-1659-44F2-8226-3D6FACB01EC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17244" y="6273098"/>
                  <a:ext cx="849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144177B-4ECC-4A4A-9681-892358E95C7B}"/>
                    </a:ext>
                  </a:extLst>
                </p14:cNvPr>
                <p14:cNvContentPartPr/>
                <p14:nvPr/>
              </p14:nvContentPartPr>
              <p14:xfrm>
                <a:off x="4792844" y="6290738"/>
                <a:ext cx="3960" cy="61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144177B-4ECC-4A4A-9681-892358E95C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84204" y="6281738"/>
                  <a:ext cx="2160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BEDD8F7-ABBC-414B-9CC9-5F55FA1152F2}"/>
              </a:ext>
            </a:extLst>
          </p:cNvPr>
          <p:cNvGrpSpPr/>
          <p:nvPr/>
        </p:nvGrpSpPr>
        <p:grpSpPr>
          <a:xfrm>
            <a:off x="5403044" y="6223058"/>
            <a:ext cx="256680" cy="191160"/>
            <a:chOff x="5403044" y="6223058"/>
            <a:chExt cx="256680" cy="19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1D432F7-9B4F-49B8-B72F-9AE2FC79B76D}"/>
                    </a:ext>
                  </a:extLst>
                </p14:cNvPr>
                <p14:cNvContentPartPr/>
                <p14:nvPr/>
              </p14:nvContentPartPr>
              <p14:xfrm>
                <a:off x="5403044" y="6223058"/>
                <a:ext cx="88920" cy="191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1D432F7-9B4F-49B8-B72F-9AE2FC79B76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94404" y="6214418"/>
                  <a:ext cx="106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AB7825D-4CB4-4147-B803-5B003C034428}"/>
                    </a:ext>
                  </a:extLst>
                </p14:cNvPr>
                <p14:cNvContentPartPr/>
                <p14:nvPr/>
              </p14:nvContentPartPr>
              <p14:xfrm>
                <a:off x="5572604" y="6300098"/>
                <a:ext cx="58320" cy="89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AB7825D-4CB4-4147-B803-5B003C03442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63604" y="6291098"/>
                  <a:ext cx="75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FF781B6-31F0-45F8-ADB1-37990D5E756A}"/>
                    </a:ext>
                  </a:extLst>
                </p14:cNvPr>
                <p14:cNvContentPartPr/>
                <p14:nvPr/>
              </p14:nvContentPartPr>
              <p14:xfrm>
                <a:off x="5594204" y="6269498"/>
                <a:ext cx="65520" cy="36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FF781B6-31F0-45F8-ADB1-37990D5E756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85564" y="6260858"/>
                  <a:ext cx="8316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76C99D0-00DE-4AA9-8388-C530C81A6F85}"/>
              </a:ext>
            </a:extLst>
          </p:cNvPr>
          <p:cNvGrpSpPr/>
          <p:nvPr/>
        </p:nvGrpSpPr>
        <p:grpSpPr>
          <a:xfrm>
            <a:off x="6312044" y="6195698"/>
            <a:ext cx="243000" cy="229680"/>
            <a:chOff x="6312044" y="6195698"/>
            <a:chExt cx="24300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38359A1-BCC8-4D3A-8344-0AB920C184E8}"/>
                    </a:ext>
                  </a:extLst>
                </p14:cNvPr>
                <p14:cNvContentPartPr/>
                <p14:nvPr/>
              </p14:nvContentPartPr>
              <p14:xfrm>
                <a:off x="6312044" y="6195698"/>
                <a:ext cx="94680" cy="229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38359A1-BCC8-4D3A-8344-0AB920C184E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303404" y="6186698"/>
                  <a:ext cx="1123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74FE6D7-71C4-4812-A29C-75E505E6B76A}"/>
                    </a:ext>
                  </a:extLst>
                </p14:cNvPr>
                <p14:cNvContentPartPr/>
                <p14:nvPr/>
              </p14:nvContentPartPr>
              <p14:xfrm>
                <a:off x="6485204" y="6277058"/>
                <a:ext cx="69840" cy="87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74FE6D7-71C4-4812-A29C-75E505E6B76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476204" y="6268058"/>
                  <a:ext cx="8748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6065A9F-FAA3-4421-96BB-FD4E23A445B0}"/>
              </a:ext>
            </a:extLst>
          </p:cNvPr>
          <p:cNvGrpSpPr/>
          <p:nvPr/>
        </p:nvGrpSpPr>
        <p:grpSpPr>
          <a:xfrm>
            <a:off x="10247924" y="112778"/>
            <a:ext cx="482400" cy="1235520"/>
            <a:chOff x="10247924" y="112778"/>
            <a:chExt cx="482400" cy="123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0DDC00C-DE5F-49F2-910D-077951FA0084}"/>
                    </a:ext>
                  </a:extLst>
                </p14:cNvPr>
                <p14:cNvContentPartPr/>
                <p14:nvPr/>
              </p14:nvContentPartPr>
              <p14:xfrm>
                <a:off x="10247924" y="563138"/>
                <a:ext cx="109800" cy="258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0DDC00C-DE5F-49F2-910D-077951FA008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239284" y="554498"/>
                  <a:ext cx="1274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A8FD536-C4EA-4CCF-BD5F-23BB96603EF0}"/>
                    </a:ext>
                  </a:extLst>
                </p14:cNvPr>
                <p14:cNvContentPartPr/>
                <p14:nvPr/>
              </p14:nvContentPartPr>
              <p14:xfrm>
                <a:off x="10359884" y="585098"/>
                <a:ext cx="23400" cy="218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A8FD536-C4EA-4CCF-BD5F-23BB96603EF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350884" y="576098"/>
                  <a:ext cx="410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F7A4247-3A5E-4D4A-8D01-B43B95D0F3DD}"/>
                    </a:ext>
                  </a:extLst>
                </p14:cNvPr>
                <p14:cNvContentPartPr/>
                <p14:nvPr/>
              </p14:nvContentPartPr>
              <p14:xfrm>
                <a:off x="10454204" y="645578"/>
                <a:ext cx="73080" cy="2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F7A4247-3A5E-4D4A-8D01-B43B95D0F3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445564" y="636578"/>
                  <a:ext cx="90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BA1FD32-1FC5-4859-AD41-1B4BA65BDF6D}"/>
                    </a:ext>
                  </a:extLst>
                </p14:cNvPr>
                <p14:cNvContentPartPr/>
                <p14:nvPr/>
              </p14:nvContentPartPr>
              <p14:xfrm>
                <a:off x="10472564" y="591218"/>
                <a:ext cx="60120" cy="8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BA1FD32-1FC5-4859-AD41-1B4BA65BDF6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63924" y="582218"/>
                  <a:ext cx="777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FDDF1E2-E70A-4C20-BF9E-A9C66569BCF0}"/>
                    </a:ext>
                  </a:extLst>
                </p14:cNvPr>
                <p14:cNvContentPartPr/>
                <p14:nvPr/>
              </p14:nvContentPartPr>
              <p14:xfrm>
                <a:off x="10621964" y="112778"/>
                <a:ext cx="108360" cy="1235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FDDF1E2-E70A-4C20-BF9E-A9C66569BCF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613324" y="103778"/>
                  <a:ext cx="126000" cy="12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7009F05-1854-40C3-AB02-CE79B39E5994}"/>
              </a:ext>
            </a:extLst>
          </p:cNvPr>
          <p:cNvGrpSpPr/>
          <p:nvPr/>
        </p:nvGrpSpPr>
        <p:grpSpPr>
          <a:xfrm>
            <a:off x="10921124" y="79298"/>
            <a:ext cx="600480" cy="1353240"/>
            <a:chOff x="10921124" y="79298"/>
            <a:chExt cx="600480" cy="135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D643E6-07BB-42BD-B9BF-DD2C0A143572}"/>
                    </a:ext>
                  </a:extLst>
                </p14:cNvPr>
                <p14:cNvContentPartPr/>
                <p14:nvPr/>
              </p14:nvContentPartPr>
              <p14:xfrm>
                <a:off x="10933724" y="79298"/>
                <a:ext cx="153360" cy="160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D643E6-07BB-42BD-B9BF-DD2C0A14357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25084" y="70298"/>
                  <a:ext cx="1710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1B46AD5-9111-456B-98FE-07EEF9BCEC51}"/>
                    </a:ext>
                  </a:extLst>
                </p14:cNvPr>
                <p14:cNvContentPartPr/>
                <p14:nvPr/>
              </p14:nvContentPartPr>
              <p14:xfrm>
                <a:off x="11131724" y="160298"/>
                <a:ext cx="92880" cy="50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1B46AD5-9111-456B-98FE-07EEF9BCEC5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123084" y="151658"/>
                  <a:ext cx="1105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BE48225-05E1-4C0C-BFC7-27AAF6F2EF46}"/>
                    </a:ext>
                  </a:extLst>
                </p14:cNvPr>
                <p14:cNvContentPartPr/>
                <p14:nvPr/>
              </p14:nvContentPartPr>
              <p14:xfrm>
                <a:off x="10975844" y="372338"/>
                <a:ext cx="113040" cy="166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BE48225-05E1-4C0C-BFC7-27AAF6F2EF4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967204" y="363698"/>
                  <a:ext cx="130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7B3E540-DAD3-4EBD-A748-0014E7127AD5}"/>
                    </a:ext>
                  </a:extLst>
                </p14:cNvPr>
                <p14:cNvContentPartPr/>
                <p14:nvPr/>
              </p14:nvContentPartPr>
              <p14:xfrm>
                <a:off x="11210564" y="448298"/>
                <a:ext cx="7560" cy="69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7B3E540-DAD3-4EBD-A748-0014E7127AD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201924" y="439658"/>
                  <a:ext cx="252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D32C3A8-A393-4EFB-978C-4C886ACDD33F}"/>
                    </a:ext>
                  </a:extLst>
                </p14:cNvPr>
                <p14:cNvContentPartPr/>
                <p14:nvPr/>
              </p14:nvContentPartPr>
              <p14:xfrm>
                <a:off x="10967564" y="656378"/>
                <a:ext cx="103320" cy="151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D32C3A8-A393-4EFB-978C-4C886ACDD33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958924" y="647378"/>
                  <a:ext cx="1209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3FBE00A-A6BB-42DF-AB16-4D1F243149C8}"/>
                    </a:ext>
                  </a:extLst>
                </p14:cNvPr>
                <p14:cNvContentPartPr/>
                <p14:nvPr/>
              </p14:nvContentPartPr>
              <p14:xfrm>
                <a:off x="11163044" y="732698"/>
                <a:ext cx="66960" cy="106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3FBE00A-A6BB-42DF-AB16-4D1F243149C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154044" y="724058"/>
                  <a:ext cx="846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75245E5-4061-453D-944F-E3BE8D0F1707}"/>
                    </a:ext>
                  </a:extLst>
                </p14:cNvPr>
                <p14:cNvContentPartPr/>
                <p14:nvPr/>
              </p14:nvContentPartPr>
              <p14:xfrm>
                <a:off x="11022644" y="961658"/>
                <a:ext cx="3240" cy="118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75245E5-4061-453D-944F-E3BE8D0F170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14004" y="952658"/>
                  <a:ext cx="208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9523E5F-ECEF-45A2-B30B-E0FD77B8DA74}"/>
                    </a:ext>
                  </a:extLst>
                </p14:cNvPr>
                <p14:cNvContentPartPr/>
                <p14:nvPr/>
              </p14:nvContentPartPr>
              <p14:xfrm>
                <a:off x="11014364" y="1060298"/>
                <a:ext cx="5040" cy="12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9523E5F-ECEF-45A2-B30B-E0FD77B8DA7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05724" y="1051298"/>
                  <a:ext cx="226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CF25840-8ABE-470E-A01D-13C5BBE4F3CA}"/>
                    </a:ext>
                  </a:extLst>
                </p14:cNvPr>
                <p14:cNvContentPartPr/>
                <p14:nvPr/>
              </p14:nvContentPartPr>
              <p14:xfrm>
                <a:off x="11016164" y="1104218"/>
                <a:ext cx="5040" cy="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CF25840-8ABE-470E-A01D-13C5BBE4F3C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007524" y="1095578"/>
                  <a:ext cx="22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DC1E18A-D14F-4106-BA73-E482D7242C5A}"/>
                    </a:ext>
                  </a:extLst>
                </p14:cNvPr>
                <p14:cNvContentPartPr/>
                <p14:nvPr/>
              </p14:nvContentPartPr>
              <p14:xfrm>
                <a:off x="10921124" y="1228058"/>
                <a:ext cx="115920" cy="2044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DC1E18A-D14F-4106-BA73-E482D7242C5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912124" y="1219058"/>
                  <a:ext cx="1335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8540C27-533F-424B-9DFD-E2B9E97FD72C}"/>
                    </a:ext>
                  </a:extLst>
                </p14:cNvPr>
                <p14:cNvContentPartPr/>
                <p14:nvPr/>
              </p14:nvContentPartPr>
              <p14:xfrm>
                <a:off x="11160524" y="1300778"/>
                <a:ext cx="72720" cy="103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8540C27-533F-424B-9DFD-E2B9E97FD72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151524" y="1292138"/>
                  <a:ext cx="903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ACCA3F9-3AB5-442E-A9B8-E9A8322CC910}"/>
                    </a:ext>
                  </a:extLst>
                </p14:cNvPr>
                <p14:cNvContentPartPr/>
                <p14:nvPr/>
              </p14:nvContentPartPr>
              <p14:xfrm>
                <a:off x="11375804" y="107018"/>
                <a:ext cx="99360" cy="33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ACCA3F9-3AB5-442E-A9B8-E9A8322CC91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366804" y="98018"/>
                  <a:ext cx="1170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9092B1D-72AD-49AC-8E9B-DF16A8C799AA}"/>
                    </a:ext>
                  </a:extLst>
                </p14:cNvPr>
                <p14:cNvContentPartPr/>
                <p14:nvPr/>
              </p14:nvContentPartPr>
              <p14:xfrm>
                <a:off x="11455724" y="164258"/>
                <a:ext cx="65880" cy="1194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9092B1D-72AD-49AC-8E9B-DF16A8C799A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47084" y="155618"/>
                  <a:ext cx="83520" cy="121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06F9748-6FBD-4004-AD6A-D78797002624}"/>
                  </a:ext>
                </a:extLst>
              </p14:cNvPr>
              <p14:cNvContentPartPr/>
              <p14:nvPr/>
            </p14:nvContentPartPr>
            <p14:xfrm>
              <a:off x="727004" y="357218"/>
              <a:ext cx="3600" cy="428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06F9748-6FBD-4004-AD6A-D78797002624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18004" y="348218"/>
                <a:ext cx="212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626E9979-C59D-4949-8304-C57E4ECFFA4E}"/>
                  </a:ext>
                </a:extLst>
              </p14:cNvPr>
              <p14:cNvContentPartPr/>
              <p14:nvPr/>
            </p14:nvContentPartPr>
            <p14:xfrm>
              <a:off x="903764" y="152018"/>
              <a:ext cx="95760" cy="1958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626E9979-C59D-4949-8304-C57E4ECFFA4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95124" y="143018"/>
                <a:ext cx="11340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74CE86A-ED65-4C01-94BD-37A02743ABF5}"/>
                  </a:ext>
                </a:extLst>
              </p14:cNvPr>
              <p14:cNvContentPartPr/>
              <p14:nvPr/>
            </p14:nvContentPartPr>
            <p14:xfrm>
              <a:off x="1398764" y="330938"/>
              <a:ext cx="5040" cy="889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74CE86A-ED65-4C01-94BD-37A02743ABF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390124" y="322298"/>
                <a:ext cx="226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875F1AE-8BEA-4F01-B966-7AF8BECFB2C0}"/>
                  </a:ext>
                </a:extLst>
              </p14:cNvPr>
              <p14:cNvContentPartPr/>
              <p14:nvPr/>
            </p14:nvContentPartPr>
            <p14:xfrm>
              <a:off x="167924" y="114218"/>
              <a:ext cx="119880" cy="2919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875F1AE-8BEA-4F01-B966-7AF8BECFB2C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58924" y="105578"/>
                <a:ext cx="137520" cy="30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607ED28-B4B3-4BFF-A382-161DC3CC7930}"/>
              </a:ext>
            </a:extLst>
          </p:cNvPr>
          <p:cNvGrpSpPr/>
          <p:nvPr/>
        </p:nvGrpSpPr>
        <p:grpSpPr>
          <a:xfrm>
            <a:off x="1609004" y="107378"/>
            <a:ext cx="494280" cy="290520"/>
            <a:chOff x="1609004" y="107378"/>
            <a:chExt cx="494280" cy="2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56B957A-5875-4214-A635-71A17368F512}"/>
                    </a:ext>
                  </a:extLst>
                </p14:cNvPr>
                <p14:cNvContentPartPr/>
                <p14:nvPr/>
              </p14:nvContentPartPr>
              <p14:xfrm>
                <a:off x="1609004" y="132938"/>
                <a:ext cx="103320" cy="2275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56B957A-5875-4214-A635-71A17368F51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600004" y="124298"/>
                  <a:ext cx="1209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03EDF45-6943-44A5-90BD-64308558567C}"/>
                    </a:ext>
                  </a:extLst>
                </p14:cNvPr>
                <p14:cNvContentPartPr/>
                <p14:nvPr/>
              </p14:nvContentPartPr>
              <p14:xfrm>
                <a:off x="2012204" y="107378"/>
                <a:ext cx="42480" cy="136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03EDF45-6943-44A5-90BD-64308558567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003564" y="98378"/>
                  <a:ext cx="601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3C5B834-E42A-438C-B09B-B0ABC53262D7}"/>
                    </a:ext>
                  </a:extLst>
                </p14:cNvPr>
                <p14:cNvContentPartPr/>
                <p14:nvPr/>
              </p14:nvContentPartPr>
              <p14:xfrm>
                <a:off x="2006804" y="112778"/>
                <a:ext cx="96480" cy="2851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3C5B834-E42A-438C-B09B-B0ABC53262D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997804" y="104138"/>
                  <a:ext cx="114120" cy="30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3BDEF39-83EC-4262-9D40-DD04E401C5EF}"/>
              </a:ext>
            </a:extLst>
          </p:cNvPr>
          <p:cNvGrpSpPr/>
          <p:nvPr/>
        </p:nvGrpSpPr>
        <p:grpSpPr>
          <a:xfrm>
            <a:off x="8209048" y="1999538"/>
            <a:ext cx="230040" cy="461880"/>
            <a:chOff x="8209048" y="1999538"/>
            <a:chExt cx="230040" cy="46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4D66E6A-8E27-4B00-A54D-8E54325C0ACC}"/>
                    </a:ext>
                  </a:extLst>
                </p14:cNvPr>
                <p14:cNvContentPartPr/>
                <p14:nvPr/>
              </p14:nvContentPartPr>
              <p14:xfrm>
                <a:off x="8209048" y="1999538"/>
                <a:ext cx="201600" cy="4618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4D66E6A-8E27-4B00-A54D-8E54325C0AC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200408" y="1990898"/>
                  <a:ext cx="21924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D5ACF9E-639D-4F0E-92BE-08E40F175023}"/>
                    </a:ext>
                  </a:extLst>
                </p14:cNvPr>
                <p14:cNvContentPartPr/>
                <p14:nvPr/>
              </p14:nvContentPartPr>
              <p14:xfrm>
                <a:off x="8418568" y="2025098"/>
                <a:ext cx="20520" cy="4032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D5ACF9E-639D-4F0E-92BE-08E40F17502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409568" y="2016458"/>
                  <a:ext cx="38160" cy="42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4D38118-5DE3-47AF-B720-B4F48287EBF3}"/>
              </a:ext>
            </a:extLst>
          </p:cNvPr>
          <p:cNvGrpSpPr/>
          <p:nvPr/>
        </p:nvGrpSpPr>
        <p:grpSpPr>
          <a:xfrm>
            <a:off x="8869288" y="2048858"/>
            <a:ext cx="169200" cy="105480"/>
            <a:chOff x="8869288" y="2048858"/>
            <a:chExt cx="169200" cy="10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874D98C-0993-4CB1-A28B-F580483264DC}"/>
                    </a:ext>
                  </a:extLst>
                </p14:cNvPr>
                <p14:cNvContentPartPr/>
                <p14:nvPr/>
              </p14:nvContentPartPr>
              <p14:xfrm>
                <a:off x="8869288" y="2135258"/>
                <a:ext cx="96480" cy="190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874D98C-0993-4CB1-A28B-F580483264D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860648" y="2126258"/>
                  <a:ext cx="114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4E68E01-C470-4DAA-AD4B-2D3B6E6B1D68}"/>
                    </a:ext>
                  </a:extLst>
                </p14:cNvPr>
                <p14:cNvContentPartPr/>
                <p14:nvPr/>
              </p14:nvContentPartPr>
              <p14:xfrm>
                <a:off x="8882248" y="2048858"/>
                <a:ext cx="156240" cy="338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4E68E01-C470-4DAA-AD4B-2D3B6E6B1D6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73248" y="2040218"/>
                  <a:ext cx="17388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0648A735-740C-445A-A8CE-EDF705A6E253}"/>
              </a:ext>
            </a:extLst>
          </p:cNvPr>
          <p:cNvGrpSpPr/>
          <p:nvPr/>
        </p:nvGrpSpPr>
        <p:grpSpPr>
          <a:xfrm>
            <a:off x="9474448" y="1794338"/>
            <a:ext cx="279360" cy="353520"/>
            <a:chOff x="9474448" y="1794338"/>
            <a:chExt cx="27936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10A9717-6828-4052-85D5-ED5217B7CCD9}"/>
                    </a:ext>
                  </a:extLst>
                </p14:cNvPr>
                <p14:cNvContentPartPr/>
                <p14:nvPr/>
              </p14:nvContentPartPr>
              <p14:xfrm>
                <a:off x="9474448" y="1813058"/>
                <a:ext cx="47160" cy="3348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10A9717-6828-4052-85D5-ED5217B7CCD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465808" y="1804058"/>
                  <a:ext cx="648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6FB63EF-B35F-416E-BB00-4ABD4D5BA06E}"/>
                    </a:ext>
                  </a:extLst>
                </p14:cNvPr>
                <p14:cNvContentPartPr/>
                <p14:nvPr/>
              </p14:nvContentPartPr>
              <p14:xfrm>
                <a:off x="9514768" y="1988738"/>
                <a:ext cx="166320" cy="280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6FB63EF-B35F-416E-BB00-4ABD4D5BA06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06128" y="1980098"/>
                  <a:ext cx="183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366723C-6102-494F-86A6-F00524556C9E}"/>
                    </a:ext>
                  </a:extLst>
                </p14:cNvPr>
                <p14:cNvContentPartPr/>
                <p14:nvPr/>
              </p14:nvContentPartPr>
              <p14:xfrm>
                <a:off x="9696568" y="1794338"/>
                <a:ext cx="7560" cy="3369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366723C-6102-494F-86A6-F00524556C9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687568" y="1785698"/>
                  <a:ext cx="252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924F579-8070-4012-B496-6F385317CCDD}"/>
                    </a:ext>
                  </a:extLst>
                </p14:cNvPr>
                <p14:cNvContentPartPr/>
                <p14:nvPr/>
              </p14:nvContentPartPr>
              <p14:xfrm>
                <a:off x="9736528" y="1806938"/>
                <a:ext cx="17280" cy="3229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924F579-8070-4012-B496-6F385317CCD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727888" y="1797938"/>
                  <a:ext cx="34920" cy="34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93AEAB0-7ACC-4BB6-8F9D-84C1D1F5490A}"/>
              </a:ext>
            </a:extLst>
          </p:cNvPr>
          <p:cNvGrpSpPr/>
          <p:nvPr/>
        </p:nvGrpSpPr>
        <p:grpSpPr>
          <a:xfrm>
            <a:off x="10166728" y="1964258"/>
            <a:ext cx="297000" cy="218520"/>
            <a:chOff x="10166728" y="1964258"/>
            <a:chExt cx="29700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F36AE88-26DF-4F8D-B8F4-0F790B531F18}"/>
                    </a:ext>
                  </a:extLst>
                </p14:cNvPr>
                <p14:cNvContentPartPr/>
                <p14:nvPr/>
              </p14:nvContentPartPr>
              <p14:xfrm>
                <a:off x="10173208" y="1970018"/>
                <a:ext cx="193680" cy="2127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F36AE88-26DF-4F8D-B8F4-0F790B531F1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164208" y="1961378"/>
                  <a:ext cx="2113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670DDFC-E943-4F2A-A41F-3178197E5B86}"/>
                    </a:ext>
                  </a:extLst>
                </p14:cNvPr>
                <p14:cNvContentPartPr/>
                <p14:nvPr/>
              </p14:nvContentPartPr>
              <p14:xfrm>
                <a:off x="10166728" y="1974338"/>
                <a:ext cx="252360" cy="2052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670DDFC-E943-4F2A-A41F-3178197E5B8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157728" y="1965338"/>
                  <a:ext cx="2700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1831CF0-96B3-4CFA-B25E-4353C22AB3F8}"/>
                    </a:ext>
                  </a:extLst>
                </p14:cNvPr>
                <p14:cNvContentPartPr/>
                <p14:nvPr/>
              </p14:nvContentPartPr>
              <p14:xfrm>
                <a:off x="10240168" y="1964258"/>
                <a:ext cx="223560" cy="2012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1831CF0-96B3-4CFA-B25E-4353C22AB3F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231168" y="1955258"/>
                  <a:ext cx="24120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9941FA6-1926-4C49-8F29-42C885D8714C}"/>
              </a:ext>
            </a:extLst>
          </p:cNvPr>
          <p:cNvGrpSpPr/>
          <p:nvPr/>
        </p:nvGrpSpPr>
        <p:grpSpPr>
          <a:xfrm>
            <a:off x="8481568" y="2296178"/>
            <a:ext cx="297360" cy="177480"/>
            <a:chOff x="8481568" y="2296178"/>
            <a:chExt cx="29736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C0F42A1-E710-449E-A4CD-7498D91A7A6D}"/>
                    </a:ext>
                  </a:extLst>
                </p14:cNvPr>
                <p14:cNvContentPartPr/>
                <p14:nvPr/>
              </p14:nvContentPartPr>
              <p14:xfrm>
                <a:off x="8481568" y="2296898"/>
                <a:ext cx="71640" cy="1767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C0F42A1-E710-449E-A4CD-7498D91A7A6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72928" y="2287898"/>
                  <a:ext cx="89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C48A711-E9D2-464B-91DA-45F333F15200}"/>
                    </a:ext>
                  </a:extLst>
                </p14:cNvPr>
                <p14:cNvContentPartPr/>
                <p14:nvPr/>
              </p14:nvContentPartPr>
              <p14:xfrm>
                <a:off x="8603608" y="2362778"/>
                <a:ext cx="78480" cy="82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C48A711-E9D2-464B-91DA-45F333F1520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594608" y="2354138"/>
                  <a:ext cx="96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13039C6-B9BE-4F31-935F-9919F9164C91}"/>
                    </a:ext>
                  </a:extLst>
                </p14:cNvPr>
                <p14:cNvContentPartPr/>
                <p14:nvPr/>
              </p14:nvContentPartPr>
              <p14:xfrm>
                <a:off x="8609008" y="2369978"/>
                <a:ext cx="90000" cy="878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13039C6-B9BE-4F31-935F-9919F9164C9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00008" y="2361338"/>
                  <a:ext cx="1076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83BE160-B35C-4F1C-BFD3-151D7EA132A4}"/>
                    </a:ext>
                  </a:extLst>
                </p14:cNvPr>
                <p14:cNvContentPartPr/>
                <p14:nvPr/>
              </p14:nvContentPartPr>
              <p14:xfrm>
                <a:off x="8757688" y="2296178"/>
                <a:ext cx="21240" cy="1512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83BE160-B35C-4F1C-BFD3-151D7EA132A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48688" y="2287178"/>
                  <a:ext cx="38880" cy="16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90E14ADC-7C8C-41C5-9A6A-3074C2480927}"/>
                  </a:ext>
                </a:extLst>
              </p14:cNvPr>
              <p14:cNvContentPartPr/>
              <p14:nvPr/>
            </p14:nvContentPartPr>
            <p14:xfrm>
              <a:off x="8481568" y="2384018"/>
              <a:ext cx="1245240" cy="4834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90E14ADC-7C8C-41C5-9A6A-3074C2480927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472568" y="2375378"/>
                <a:ext cx="126288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01B58470-FDCF-4A64-BDC3-39C91B4821FC}"/>
                  </a:ext>
                </a:extLst>
              </p14:cNvPr>
              <p14:cNvContentPartPr/>
              <p14:nvPr/>
            </p14:nvContentPartPr>
            <p14:xfrm>
              <a:off x="10064128" y="2408498"/>
              <a:ext cx="565920" cy="3466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01B58470-FDCF-4A64-BDC3-39C91B4821FC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055128" y="2399498"/>
                <a:ext cx="583560" cy="36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D606395-F319-49EC-9518-A2C234C9DCC4}"/>
              </a:ext>
            </a:extLst>
          </p:cNvPr>
          <p:cNvGrpSpPr/>
          <p:nvPr/>
        </p:nvGrpSpPr>
        <p:grpSpPr>
          <a:xfrm>
            <a:off x="9769648" y="2175578"/>
            <a:ext cx="351720" cy="342720"/>
            <a:chOff x="9769648" y="2175578"/>
            <a:chExt cx="351720" cy="34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242A1BE-49DC-444C-BDD2-87A7DFCD78B3}"/>
                    </a:ext>
                  </a:extLst>
                </p14:cNvPr>
                <p14:cNvContentPartPr/>
                <p14:nvPr/>
              </p14:nvContentPartPr>
              <p14:xfrm>
                <a:off x="9769648" y="2189258"/>
                <a:ext cx="55800" cy="1101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242A1BE-49DC-444C-BDD2-87A7DFCD78B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761008" y="2180258"/>
                  <a:ext cx="734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CDA1D0C-C21A-41EB-B4B6-BE5DAE047E9C}"/>
                    </a:ext>
                  </a:extLst>
                </p14:cNvPr>
                <p14:cNvContentPartPr/>
                <p14:nvPr/>
              </p14:nvContentPartPr>
              <p14:xfrm>
                <a:off x="9888088" y="2212658"/>
                <a:ext cx="70200" cy="626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CDA1D0C-C21A-41EB-B4B6-BE5DAE047E9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879448" y="2203658"/>
                  <a:ext cx="878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8AA4DEF-8CB5-491B-BD02-39F06FACAF78}"/>
                    </a:ext>
                  </a:extLst>
                </p14:cNvPr>
                <p14:cNvContentPartPr/>
                <p14:nvPr/>
              </p14:nvContentPartPr>
              <p14:xfrm>
                <a:off x="9897088" y="2205458"/>
                <a:ext cx="68040" cy="608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8AA4DEF-8CB5-491B-BD02-39F06FACAF7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888448" y="2196818"/>
                  <a:ext cx="856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0971B79-D9ED-490E-89A4-524E45FD1598}"/>
                    </a:ext>
                  </a:extLst>
                </p14:cNvPr>
                <p14:cNvContentPartPr/>
                <p14:nvPr/>
              </p14:nvContentPartPr>
              <p14:xfrm>
                <a:off x="10029208" y="2411738"/>
                <a:ext cx="92160" cy="1065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0971B79-D9ED-490E-89A4-524E45FD159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020568" y="2403098"/>
                  <a:ext cx="1098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4CB6364-983F-4470-8C4D-AF3812875C43}"/>
                    </a:ext>
                  </a:extLst>
                </p14:cNvPr>
                <p14:cNvContentPartPr/>
                <p14:nvPr/>
              </p14:nvContentPartPr>
              <p14:xfrm>
                <a:off x="10034248" y="2175578"/>
                <a:ext cx="72000" cy="1148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4CB6364-983F-4470-8C4D-AF3812875C4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025248" y="2166938"/>
                  <a:ext cx="8964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C9CEE33D-2CC2-4AEC-A6B2-E4807C7B26B2}"/>
              </a:ext>
            </a:extLst>
          </p:cNvPr>
          <p:cNvGrpSpPr/>
          <p:nvPr/>
        </p:nvGrpSpPr>
        <p:grpSpPr>
          <a:xfrm>
            <a:off x="10583248" y="2224898"/>
            <a:ext cx="457560" cy="241920"/>
            <a:chOff x="10583248" y="2224898"/>
            <a:chExt cx="45756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29D82B2-FC6E-4AA8-92E5-CE16327A4676}"/>
                    </a:ext>
                  </a:extLst>
                </p14:cNvPr>
                <p14:cNvContentPartPr/>
                <p14:nvPr/>
              </p14:nvContentPartPr>
              <p14:xfrm>
                <a:off x="10626808" y="2224898"/>
                <a:ext cx="100440" cy="1710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29D82B2-FC6E-4AA8-92E5-CE16327A467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618168" y="2216258"/>
                  <a:ext cx="1180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965645C-0183-4FF2-9441-69E9D80532A8}"/>
                    </a:ext>
                  </a:extLst>
                </p14:cNvPr>
                <p14:cNvContentPartPr/>
                <p14:nvPr/>
              </p14:nvContentPartPr>
              <p14:xfrm>
                <a:off x="10822288" y="2297618"/>
                <a:ext cx="94320" cy="633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965645C-0183-4FF2-9441-69E9D80532A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813288" y="2288978"/>
                  <a:ext cx="111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5548A53-0B9E-477C-B010-C5D454920DB9}"/>
                    </a:ext>
                  </a:extLst>
                </p14:cNvPr>
                <p14:cNvContentPartPr/>
                <p14:nvPr/>
              </p14:nvContentPartPr>
              <p14:xfrm>
                <a:off x="10837768" y="2291858"/>
                <a:ext cx="100080" cy="727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5548A53-0B9E-477C-B010-C5D454920DB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829128" y="2282858"/>
                  <a:ext cx="117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D56E7F4-6D61-4A0F-9D4A-FFE61BD791EF}"/>
                    </a:ext>
                  </a:extLst>
                </p14:cNvPr>
                <p14:cNvContentPartPr/>
                <p14:nvPr/>
              </p14:nvContentPartPr>
              <p14:xfrm>
                <a:off x="11016688" y="2227418"/>
                <a:ext cx="24120" cy="1411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D56E7F4-6D61-4A0F-9D4A-FFE61BD791E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007688" y="2218418"/>
                  <a:ext cx="417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9805C26-BACA-44EF-B351-5C96E469DDA7}"/>
                    </a:ext>
                  </a:extLst>
                </p14:cNvPr>
                <p14:cNvContentPartPr/>
                <p14:nvPr/>
              </p14:nvContentPartPr>
              <p14:xfrm>
                <a:off x="10583248" y="2422898"/>
                <a:ext cx="133920" cy="439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9805C26-BACA-44EF-B351-5C96E469DDA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574248" y="2413898"/>
                  <a:ext cx="151560" cy="6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0FB15E8F-7111-45A7-98CC-AD27039393C5}"/>
                  </a:ext>
                </a:extLst>
              </p14:cNvPr>
              <p14:cNvContentPartPr/>
              <p14:nvPr/>
            </p14:nvContentPartPr>
            <p14:xfrm>
              <a:off x="8444128" y="2560058"/>
              <a:ext cx="111240" cy="1728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0FB15E8F-7111-45A7-98CC-AD27039393C5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435128" y="2551058"/>
                <a:ext cx="1288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4956F111-7B18-498A-BCBB-C0868B001CC6}"/>
                  </a:ext>
                </a:extLst>
              </p14:cNvPr>
              <p14:cNvContentPartPr/>
              <p14:nvPr/>
            </p14:nvContentPartPr>
            <p14:xfrm>
              <a:off x="9506848" y="6504578"/>
              <a:ext cx="23040" cy="24084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4956F111-7B18-498A-BCBB-C0868B001CC6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497848" y="6495938"/>
                <a:ext cx="4068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00747D10-FAFD-4A40-AAB9-625CCDB84141}"/>
                  </a:ext>
                </a:extLst>
              </p14:cNvPr>
              <p14:cNvContentPartPr/>
              <p14:nvPr/>
            </p14:nvContentPartPr>
            <p14:xfrm>
              <a:off x="7031488" y="4653458"/>
              <a:ext cx="3551760" cy="604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00747D10-FAFD-4A40-AAB9-625CCDB84141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022488" y="4644458"/>
                <a:ext cx="35694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52023014-7AB9-47E3-8C5D-1BE3D21A6B66}"/>
                  </a:ext>
                </a:extLst>
              </p14:cNvPr>
              <p14:cNvContentPartPr/>
              <p14:nvPr/>
            </p14:nvContentPartPr>
            <p14:xfrm>
              <a:off x="237404" y="3258458"/>
              <a:ext cx="137880" cy="2044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52023014-7AB9-47E3-8C5D-1BE3D21A6B66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228404" y="3249818"/>
                <a:ext cx="155520" cy="22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Group 238">
            <a:extLst>
              <a:ext uri="{FF2B5EF4-FFF2-40B4-BE49-F238E27FC236}">
                <a16:creationId xmlns:a16="http://schemas.microsoft.com/office/drawing/2014/main" id="{F6CD6EE8-7EA5-4A77-8462-761C626C641D}"/>
              </a:ext>
            </a:extLst>
          </p:cNvPr>
          <p:cNvGrpSpPr/>
          <p:nvPr/>
        </p:nvGrpSpPr>
        <p:grpSpPr>
          <a:xfrm>
            <a:off x="331724" y="167138"/>
            <a:ext cx="199800" cy="291240"/>
            <a:chOff x="331724" y="167138"/>
            <a:chExt cx="199800" cy="2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742350F-5287-4698-97E9-C59C33B89111}"/>
                    </a:ext>
                  </a:extLst>
                </p14:cNvPr>
                <p14:cNvContentPartPr/>
                <p14:nvPr/>
              </p14:nvContentPartPr>
              <p14:xfrm>
                <a:off x="331724" y="167138"/>
                <a:ext cx="82080" cy="2163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742350F-5287-4698-97E9-C59C33B8911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22724" y="158498"/>
                  <a:ext cx="997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A835017-8FCC-4322-8A16-767BDA15B3EF}"/>
                    </a:ext>
                  </a:extLst>
                </p14:cNvPr>
                <p14:cNvContentPartPr/>
                <p14:nvPr/>
              </p14:nvContentPartPr>
              <p14:xfrm>
                <a:off x="454484" y="403298"/>
                <a:ext cx="77040" cy="550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A835017-8FCC-4322-8A16-767BDA15B3E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45844" y="394298"/>
                  <a:ext cx="94680" cy="7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917DB5D7-89A3-4686-8A65-61D9116C071A}"/>
                  </a:ext>
                </a:extLst>
              </p14:cNvPr>
              <p14:cNvContentPartPr/>
              <p14:nvPr/>
            </p14:nvContentPartPr>
            <p14:xfrm>
              <a:off x="1107524" y="401138"/>
              <a:ext cx="7200" cy="8100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917DB5D7-89A3-4686-8A65-61D9116C071A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98884" y="392498"/>
                <a:ext cx="248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CF189B28-7EE6-4C04-B371-D692D92DA96D}"/>
                  </a:ext>
                </a:extLst>
              </p14:cNvPr>
              <p14:cNvContentPartPr/>
              <p14:nvPr/>
            </p14:nvContentPartPr>
            <p14:xfrm>
              <a:off x="1804124" y="391418"/>
              <a:ext cx="94680" cy="11052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CF189B28-7EE6-4C04-B371-D692D92DA96D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795124" y="382418"/>
                <a:ext cx="1123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1055F6BA-DA8D-46F0-8E01-E148C921E607}"/>
                  </a:ext>
                </a:extLst>
              </p14:cNvPr>
              <p14:cNvContentPartPr/>
              <p14:nvPr/>
            </p14:nvContentPartPr>
            <p14:xfrm>
              <a:off x="408764" y="3439898"/>
              <a:ext cx="86400" cy="8928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1055F6BA-DA8D-46F0-8E01-E148C921E607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399764" y="3431258"/>
                <a:ext cx="104040" cy="10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Group 247">
            <a:extLst>
              <a:ext uri="{FF2B5EF4-FFF2-40B4-BE49-F238E27FC236}">
                <a16:creationId xmlns:a16="http://schemas.microsoft.com/office/drawing/2014/main" id="{003B27DB-E921-477A-9439-8563F617B542}"/>
              </a:ext>
            </a:extLst>
          </p:cNvPr>
          <p:cNvGrpSpPr/>
          <p:nvPr/>
        </p:nvGrpSpPr>
        <p:grpSpPr>
          <a:xfrm>
            <a:off x="984404" y="3255218"/>
            <a:ext cx="188280" cy="230040"/>
            <a:chOff x="984404" y="3255218"/>
            <a:chExt cx="188280" cy="2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F01DFA6-FA29-4023-AEBC-A0B5867190E6}"/>
                    </a:ext>
                  </a:extLst>
                </p14:cNvPr>
                <p14:cNvContentPartPr/>
                <p14:nvPr/>
              </p14:nvContentPartPr>
              <p14:xfrm>
                <a:off x="984404" y="3255218"/>
                <a:ext cx="105840" cy="1652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F01DFA6-FA29-4023-AEBC-A0B5867190E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75764" y="3246218"/>
                  <a:ext cx="1234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6F4347F-8A29-4604-88BF-17787D950C7D}"/>
                    </a:ext>
                  </a:extLst>
                </p14:cNvPr>
                <p14:cNvContentPartPr/>
                <p14:nvPr/>
              </p14:nvContentPartPr>
              <p14:xfrm>
                <a:off x="1166924" y="3425498"/>
                <a:ext cx="5760" cy="597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6F4347F-8A29-4604-88BF-17787D950C7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57924" y="3416498"/>
                  <a:ext cx="2340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9E7371F5-6DB7-4251-A73A-59FD2FD4F3A4}"/>
              </a:ext>
            </a:extLst>
          </p:cNvPr>
          <p:cNvGrpSpPr/>
          <p:nvPr/>
        </p:nvGrpSpPr>
        <p:grpSpPr>
          <a:xfrm>
            <a:off x="1891244" y="3276098"/>
            <a:ext cx="272160" cy="236880"/>
            <a:chOff x="1891244" y="3276098"/>
            <a:chExt cx="272160" cy="2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37DF083-435F-466D-B5F4-9196A3DFC4BE}"/>
                    </a:ext>
                  </a:extLst>
                </p14:cNvPr>
                <p14:cNvContentPartPr/>
                <p14:nvPr/>
              </p14:nvContentPartPr>
              <p14:xfrm>
                <a:off x="1891244" y="3276098"/>
                <a:ext cx="126000" cy="1976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37DF083-435F-466D-B5F4-9196A3DFC4B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882244" y="3267098"/>
                  <a:ext cx="143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ED7BAEDB-0B1E-4656-992B-F83814BC8048}"/>
                    </a:ext>
                  </a:extLst>
                </p14:cNvPr>
                <p14:cNvContentPartPr/>
                <p14:nvPr/>
              </p14:nvContentPartPr>
              <p14:xfrm>
                <a:off x="2073764" y="3429818"/>
                <a:ext cx="89640" cy="831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ED7BAEDB-0B1E-4656-992B-F83814BC804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65124" y="3420818"/>
                  <a:ext cx="10728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055154C6-3F8C-48C2-95B0-F92A0E65BD92}"/>
                  </a:ext>
                </a:extLst>
              </p14:cNvPr>
              <p14:cNvContentPartPr/>
              <p14:nvPr/>
            </p14:nvContentPartPr>
            <p14:xfrm>
              <a:off x="206444" y="2971178"/>
              <a:ext cx="153000" cy="16200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055154C6-3F8C-48C2-95B0-F92A0E65BD92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97804" y="2962178"/>
                <a:ext cx="170640" cy="17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4" name="Group 263">
            <a:extLst>
              <a:ext uri="{FF2B5EF4-FFF2-40B4-BE49-F238E27FC236}">
                <a16:creationId xmlns:a16="http://schemas.microsoft.com/office/drawing/2014/main" id="{7400ABF6-8D87-4F91-80FD-F4AE5F7F6F30}"/>
              </a:ext>
            </a:extLst>
          </p:cNvPr>
          <p:cNvGrpSpPr/>
          <p:nvPr/>
        </p:nvGrpSpPr>
        <p:grpSpPr>
          <a:xfrm>
            <a:off x="164684" y="3610898"/>
            <a:ext cx="2136240" cy="391680"/>
            <a:chOff x="164684" y="3610898"/>
            <a:chExt cx="2136240" cy="39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1C76484-4B74-4E7E-A7FC-596C27E8E6E9}"/>
                    </a:ext>
                  </a:extLst>
                </p14:cNvPr>
                <p14:cNvContentPartPr/>
                <p14:nvPr/>
              </p14:nvContentPartPr>
              <p14:xfrm>
                <a:off x="164684" y="3610898"/>
                <a:ext cx="2136240" cy="770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1C76484-4B74-4E7E-A7FC-596C27E8E6E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56044" y="3601898"/>
                  <a:ext cx="2153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CEF291E-E0C3-40F1-96EA-FEB5B99A3AED}"/>
                    </a:ext>
                  </a:extLst>
                </p14:cNvPr>
                <p14:cNvContentPartPr/>
                <p14:nvPr/>
              </p14:nvContentPartPr>
              <p14:xfrm>
                <a:off x="218324" y="3792698"/>
                <a:ext cx="159480" cy="1717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CEF291E-E0C3-40F1-96EA-FEB5B99A3AE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09684" y="3783698"/>
                  <a:ext cx="1771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17C3A95-0616-4257-87C8-CAFFA4CACDAC}"/>
                    </a:ext>
                  </a:extLst>
                </p14:cNvPr>
                <p14:cNvContentPartPr/>
                <p14:nvPr/>
              </p14:nvContentPartPr>
              <p14:xfrm>
                <a:off x="548804" y="3858218"/>
                <a:ext cx="75600" cy="126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17C3A95-0616-4257-87C8-CAFFA4CACDA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40164" y="3849218"/>
                  <a:ext cx="932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8E9B4C7-5634-47C6-A5ED-DD7E2A5D2569}"/>
                    </a:ext>
                  </a:extLst>
                </p14:cNvPr>
                <p14:cNvContentPartPr/>
                <p14:nvPr/>
              </p14:nvContentPartPr>
              <p14:xfrm>
                <a:off x="574724" y="3810338"/>
                <a:ext cx="9360" cy="1220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8E9B4C7-5634-47C6-A5ED-DD7E2A5D256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65724" y="3801338"/>
                  <a:ext cx="270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375C7F3-7A6A-49DC-8960-EF2935A561FE}"/>
                    </a:ext>
                  </a:extLst>
                </p14:cNvPr>
                <p14:cNvContentPartPr/>
                <p14:nvPr/>
              </p14:nvContentPartPr>
              <p14:xfrm>
                <a:off x="706844" y="3765698"/>
                <a:ext cx="87480" cy="1915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375C7F3-7A6A-49DC-8960-EF2935A561F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97844" y="3756698"/>
                  <a:ext cx="105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EF40B16-FDE8-4DF6-9DB8-83F9A7F49206}"/>
                    </a:ext>
                  </a:extLst>
                </p14:cNvPr>
                <p14:cNvContentPartPr/>
                <p14:nvPr/>
              </p14:nvContentPartPr>
              <p14:xfrm>
                <a:off x="849764" y="3936338"/>
                <a:ext cx="3240" cy="662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EF40B16-FDE8-4DF6-9DB8-83F9A7F4920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40764" y="3927698"/>
                  <a:ext cx="20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B7E14BA-FAA4-4B06-8D77-825E08AE2B75}"/>
                    </a:ext>
                  </a:extLst>
                </p14:cNvPr>
                <p14:cNvContentPartPr/>
                <p14:nvPr/>
              </p14:nvContentPartPr>
              <p14:xfrm>
                <a:off x="892964" y="3849938"/>
                <a:ext cx="18720" cy="338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B7E14BA-FAA4-4B06-8D77-825E08AE2B7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84324" y="3840938"/>
                  <a:ext cx="363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599592B-37AA-439F-B12C-84E7F0A2F363}"/>
                    </a:ext>
                  </a:extLst>
                </p14:cNvPr>
                <p14:cNvContentPartPr/>
                <p14:nvPr/>
              </p14:nvContentPartPr>
              <p14:xfrm>
                <a:off x="968924" y="3813218"/>
                <a:ext cx="125280" cy="1148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599592B-37AA-439F-B12C-84E7F0A2F36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59924" y="3804218"/>
                  <a:ext cx="142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CA68BDC-F0FA-46F8-B380-C392B651920E}"/>
                    </a:ext>
                  </a:extLst>
                </p14:cNvPr>
                <p14:cNvContentPartPr/>
                <p14:nvPr/>
              </p14:nvContentPartPr>
              <p14:xfrm>
                <a:off x="979724" y="3826178"/>
                <a:ext cx="82800" cy="1126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CA68BDC-F0FA-46F8-B380-C392B651920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71084" y="3817178"/>
                  <a:ext cx="1004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074D965-CD8A-4548-9763-961E3C79F676}"/>
                    </a:ext>
                  </a:extLst>
                </p14:cNvPr>
                <p14:cNvContentPartPr/>
                <p14:nvPr/>
              </p14:nvContentPartPr>
              <p14:xfrm>
                <a:off x="1108244" y="3935618"/>
                <a:ext cx="61920" cy="439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074D965-CD8A-4548-9763-961E3C79F67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99604" y="3926618"/>
                  <a:ext cx="795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DCC7C9AB-2C70-4FC6-8C01-98D769A40725}"/>
                    </a:ext>
                  </a:extLst>
                </p14:cNvPr>
                <p14:cNvContentPartPr/>
                <p14:nvPr/>
              </p14:nvContentPartPr>
              <p14:xfrm>
                <a:off x="1471484" y="3881258"/>
                <a:ext cx="113040" cy="43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DCC7C9AB-2C70-4FC6-8C01-98D769A4072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462484" y="3872258"/>
                  <a:ext cx="1306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9D74CF5-A721-444C-9A52-799C7BD0315F}"/>
                    </a:ext>
                  </a:extLst>
                </p14:cNvPr>
                <p14:cNvContentPartPr/>
                <p14:nvPr/>
              </p14:nvContentPartPr>
              <p14:xfrm>
                <a:off x="1523684" y="3842738"/>
                <a:ext cx="11520" cy="1054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9D74CF5-A721-444C-9A52-799C7BD0315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514684" y="3834098"/>
                  <a:ext cx="2916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0824ECB-2C66-4D79-8F8F-BEE634B489D7}"/>
              </a:ext>
            </a:extLst>
          </p:cNvPr>
          <p:cNvGrpSpPr/>
          <p:nvPr/>
        </p:nvGrpSpPr>
        <p:grpSpPr>
          <a:xfrm>
            <a:off x="1882604" y="3780458"/>
            <a:ext cx="493200" cy="243000"/>
            <a:chOff x="1882604" y="3780458"/>
            <a:chExt cx="493200" cy="2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2E8E8AE0-58B4-45D2-9A55-8DBDD8558AF4}"/>
                    </a:ext>
                  </a:extLst>
                </p14:cNvPr>
                <p14:cNvContentPartPr/>
                <p14:nvPr/>
              </p14:nvContentPartPr>
              <p14:xfrm>
                <a:off x="1882604" y="3780458"/>
                <a:ext cx="16200" cy="1836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2E8E8AE0-58B4-45D2-9A55-8DBDD8558AF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873964" y="3771818"/>
                  <a:ext cx="338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1B2EE333-5341-4798-AAB5-D9DF7D3CB654}"/>
                    </a:ext>
                  </a:extLst>
                </p14:cNvPr>
                <p14:cNvContentPartPr/>
                <p14:nvPr/>
              </p14:nvContentPartPr>
              <p14:xfrm>
                <a:off x="1907804" y="3839138"/>
                <a:ext cx="93960" cy="1206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1B2EE333-5341-4798-AAB5-D9DF7D3CB65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898804" y="3830498"/>
                  <a:ext cx="111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48D80CF-F273-4D83-9AE4-16C16B27C678}"/>
                    </a:ext>
                  </a:extLst>
                </p14:cNvPr>
                <p14:cNvContentPartPr/>
                <p14:nvPr/>
              </p14:nvContentPartPr>
              <p14:xfrm>
                <a:off x="2078084" y="3944258"/>
                <a:ext cx="56160" cy="680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48D80CF-F273-4D83-9AE4-16C16B27C67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069444" y="3935258"/>
                  <a:ext cx="73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D5CF26F-5803-4EE2-B8EB-E1A89EC33DA2}"/>
                    </a:ext>
                  </a:extLst>
                </p14:cNvPr>
                <p14:cNvContentPartPr/>
                <p14:nvPr/>
              </p14:nvContentPartPr>
              <p14:xfrm>
                <a:off x="2190044" y="3834098"/>
                <a:ext cx="113760" cy="1170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D5CF26F-5803-4EE2-B8EB-E1A89EC33DA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181404" y="3825458"/>
                  <a:ext cx="1314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FBDCD4F-D4EA-44AA-8ADB-E43584E13193}"/>
                    </a:ext>
                  </a:extLst>
                </p14:cNvPr>
                <p14:cNvContentPartPr/>
                <p14:nvPr/>
              </p14:nvContentPartPr>
              <p14:xfrm>
                <a:off x="2175284" y="3844898"/>
                <a:ext cx="111600" cy="1180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FBDCD4F-D4EA-44AA-8ADB-E43584E1319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166644" y="3836258"/>
                  <a:ext cx="129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973C4D0-568D-4438-ABC4-30C250C163EC}"/>
                    </a:ext>
                  </a:extLst>
                </p14:cNvPr>
                <p14:cNvContentPartPr/>
                <p14:nvPr/>
              </p14:nvContentPartPr>
              <p14:xfrm>
                <a:off x="2358884" y="3949298"/>
                <a:ext cx="16920" cy="741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973C4D0-568D-4438-ABC4-30C250C163E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349884" y="3940658"/>
                  <a:ext cx="34560" cy="9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C9CD5588-04F5-491F-8364-28734AF2CAFB}"/>
                  </a:ext>
                </a:extLst>
              </p14:cNvPr>
              <p14:cNvContentPartPr/>
              <p14:nvPr/>
            </p14:nvContentPartPr>
            <p14:xfrm>
              <a:off x="8192324" y="4981418"/>
              <a:ext cx="139680" cy="1260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C9CD5588-04F5-491F-8364-28734AF2CAFB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8183684" y="4972778"/>
                <a:ext cx="1573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04AC75DF-E673-4468-8B0B-62572D67048C}"/>
                  </a:ext>
                </a:extLst>
              </p14:cNvPr>
              <p14:cNvContentPartPr/>
              <p14:nvPr/>
            </p14:nvContentPartPr>
            <p14:xfrm>
              <a:off x="8576804" y="4984298"/>
              <a:ext cx="160200" cy="252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04AC75DF-E673-4468-8B0B-62572D67048C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8567804" y="4975658"/>
                <a:ext cx="1778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0302F743-0636-4826-9A44-E6254FB8BBE0}"/>
                  </a:ext>
                </a:extLst>
              </p14:cNvPr>
              <p14:cNvContentPartPr/>
              <p14:nvPr/>
            </p14:nvContentPartPr>
            <p14:xfrm>
              <a:off x="9783164" y="5178698"/>
              <a:ext cx="337680" cy="2988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0302F743-0636-4826-9A44-E6254FB8BBE0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9774524" y="5169698"/>
                <a:ext cx="3553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1A8F24E7-D4A7-4F3A-BB48-A73621AAA289}"/>
                  </a:ext>
                </a:extLst>
              </p14:cNvPr>
              <p14:cNvContentPartPr/>
              <p14:nvPr/>
            </p14:nvContentPartPr>
            <p14:xfrm>
              <a:off x="9493168" y="3125618"/>
              <a:ext cx="107280" cy="350460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1A8F24E7-D4A7-4F3A-BB48-A73621AAA289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9484168" y="3116618"/>
                <a:ext cx="124920" cy="352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5A7E86A0-8DCA-498B-A8DD-0B172B1B4C6A}"/>
                  </a:ext>
                </a:extLst>
              </p14:cNvPr>
              <p14:cNvContentPartPr/>
              <p14:nvPr/>
            </p14:nvContentPartPr>
            <p14:xfrm>
              <a:off x="9659128" y="3006458"/>
              <a:ext cx="96480" cy="1332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5A7E86A0-8DCA-498B-A8DD-0B172B1B4C6A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9650128" y="2997818"/>
                <a:ext cx="1141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9BA1591E-6B81-4003-BAD7-EA764473D5B5}"/>
                  </a:ext>
                </a:extLst>
              </p14:cNvPr>
              <p14:cNvContentPartPr/>
              <p14:nvPr/>
            </p14:nvContentPartPr>
            <p14:xfrm>
              <a:off x="9651568" y="2994218"/>
              <a:ext cx="86400" cy="1141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9BA1591E-6B81-4003-BAD7-EA764473D5B5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9642928" y="2985578"/>
                <a:ext cx="1040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BD4B7E73-813E-402B-8E6A-21A9A0B19D89}"/>
                  </a:ext>
                </a:extLst>
              </p14:cNvPr>
              <p14:cNvContentPartPr/>
              <p14:nvPr/>
            </p14:nvContentPartPr>
            <p14:xfrm>
              <a:off x="9951088" y="3153698"/>
              <a:ext cx="56520" cy="9252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BD4B7E73-813E-402B-8E6A-21A9A0B19D89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9942088" y="3145058"/>
                <a:ext cx="741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8ACF954A-8B98-4887-9C33-97B6D557083F}"/>
                  </a:ext>
                </a:extLst>
              </p14:cNvPr>
              <p14:cNvContentPartPr/>
              <p14:nvPr/>
            </p14:nvContentPartPr>
            <p14:xfrm>
              <a:off x="9944248" y="3166658"/>
              <a:ext cx="87120" cy="7200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8ACF954A-8B98-4887-9C33-97B6D557083F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9935248" y="3158018"/>
                <a:ext cx="1047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82B85CA-797D-435E-9D24-E72030AE65DC}"/>
                  </a:ext>
                </a:extLst>
              </p14:cNvPr>
              <p14:cNvContentPartPr/>
              <p14:nvPr/>
            </p14:nvContentPartPr>
            <p14:xfrm>
              <a:off x="10000048" y="4067738"/>
              <a:ext cx="18720" cy="496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82B85CA-797D-435E-9D24-E72030AE65DC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9991048" y="4059098"/>
                <a:ext cx="3636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10923AB-4ED6-4411-A5FA-6E23C6ED3AC2}"/>
                  </a:ext>
                </a:extLst>
              </p14:cNvPr>
              <p14:cNvContentPartPr/>
              <p14:nvPr/>
            </p14:nvContentPartPr>
            <p14:xfrm>
              <a:off x="9946048" y="4369778"/>
              <a:ext cx="122400" cy="1274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10923AB-4ED6-4411-A5FA-6E23C6ED3AC2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937048" y="4360778"/>
                <a:ext cx="1400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025D7ADA-B418-4022-8374-9D669F482102}"/>
                  </a:ext>
                </a:extLst>
              </p14:cNvPr>
              <p14:cNvContentPartPr/>
              <p14:nvPr/>
            </p14:nvContentPartPr>
            <p14:xfrm>
              <a:off x="9962608" y="4371578"/>
              <a:ext cx="104040" cy="1112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025D7ADA-B418-4022-8374-9D669F48210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953608" y="4362578"/>
                <a:ext cx="1216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A8F875EA-97BA-4D92-B910-F6B863591451}"/>
                  </a:ext>
                </a:extLst>
              </p14:cNvPr>
              <p14:cNvContentPartPr/>
              <p14:nvPr/>
            </p14:nvContentPartPr>
            <p14:xfrm>
              <a:off x="10124608" y="4451858"/>
              <a:ext cx="78480" cy="9828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A8F875EA-97BA-4D92-B910-F6B863591451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10115968" y="4443218"/>
                <a:ext cx="961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FFAE1A31-8944-4FC2-9A0B-7ECF6EC50D44}"/>
                  </a:ext>
                </a:extLst>
              </p14:cNvPr>
              <p14:cNvContentPartPr/>
              <p14:nvPr/>
            </p14:nvContentPartPr>
            <p14:xfrm>
              <a:off x="9882524" y="4883858"/>
              <a:ext cx="104760" cy="2390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FFAE1A31-8944-4FC2-9A0B-7ECF6EC50D44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873524" y="4874858"/>
                <a:ext cx="1224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DBEB5942-748B-4C18-AE0B-BBD39030A000}"/>
                  </a:ext>
                </a:extLst>
              </p14:cNvPr>
              <p14:cNvContentPartPr/>
              <p14:nvPr/>
            </p14:nvContentPartPr>
            <p14:xfrm>
              <a:off x="10068284" y="5019578"/>
              <a:ext cx="86400" cy="6984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DBEB5942-748B-4C18-AE0B-BBD39030A000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10059644" y="5010938"/>
                <a:ext cx="1040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2BA01552-719B-4440-B808-9DC445863B6B}"/>
                  </a:ext>
                </a:extLst>
              </p14:cNvPr>
              <p14:cNvContentPartPr/>
              <p14:nvPr/>
            </p14:nvContentPartPr>
            <p14:xfrm>
              <a:off x="10092044" y="3215978"/>
              <a:ext cx="78120" cy="5724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2BA01552-719B-4440-B808-9DC445863B6B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10083044" y="3206978"/>
                <a:ext cx="95760" cy="7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5" name="Group 314">
            <a:extLst>
              <a:ext uri="{FF2B5EF4-FFF2-40B4-BE49-F238E27FC236}">
                <a16:creationId xmlns:a16="http://schemas.microsoft.com/office/drawing/2014/main" id="{28FBE875-030E-4A08-AB62-4BCA5048BC9D}"/>
              </a:ext>
            </a:extLst>
          </p:cNvPr>
          <p:cNvGrpSpPr/>
          <p:nvPr/>
        </p:nvGrpSpPr>
        <p:grpSpPr>
          <a:xfrm>
            <a:off x="9866684" y="3370058"/>
            <a:ext cx="277004" cy="561600"/>
            <a:chOff x="9866684" y="3370058"/>
            <a:chExt cx="277004" cy="5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C45FC1A-C3A5-4932-85B6-82E1B45C469F}"/>
                    </a:ext>
                  </a:extLst>
                </p14:cNvPr>
                <p14:cNvContentPartPr/>
                <p14:nvPr/>
              </p14:nvContentPartPr>
              <p14:xfrm>
                <a:off x="9954328" y="3370058"/>
                <a:ext cx="108720" cy="1000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C45FC1A-C3A5-4932-85B6-82E1B45C469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945328" y="3361418"/>
                  <a:ext cx="1263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3CB48D7-4542-423B-8FAE-CDFD400529B5}"/>
                    </a:ext>
                  </a:extLst>
                </p14:cNvPr>
                <p14:cNvContentPartPr/>
                <p14:nvPr/>
              </p14:nvContentPartPr>
              <p14:xfrm>
                <a:off x="9960448" y="3378338"/>
                <a:ext cx="84600" cy="860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3CB48D7-4542-423B-8FAE-CDFD400529B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951808" y="3369698"/>
                  <a:ext cx="102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8B919CF-B62F-450B-916E-4750F3B344C8}"/>
                    </a:ext>
                  </a:extLst>
                </p14:cNvPr>
                <p14:cNvContentPartPr/>
                <p14:nvPr/>
              </p14:nvContentPartPr>
              <p14:xfrm>
                <a:off x="10117408" y="3451058"/>
                <a:ext cx="3960" cy="748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8B919CF-B62F-450B-916E-4750F3B344C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108408" y="3442058"/>
                  <a:ext cx="216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930E76E-5A4C-4C25-8926-4618401E79AD}"/>
                    </a:ext>
                  </a:extLst>
                </p14:cNvPr>
                <p14:cNvContentPartPr/>
                <p14:nvPr/>
              </p14:nvContentPartPr>
              <p14:xfrm>
                <a:off x="9932008" y="3670658"/>
                <a:ext cx="83520" cy="1198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930E76E-5A4C-4C25-8926-4618401E79A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923368" y="3661658"/>
                  <a:ext cx="1011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B6A6EF1-FD1A-4106-9FAB-D71B2068CB82}"/>
                    </a:ext>
                  </a:extLst>
                </p14:cNvPr>
                <p14:cNvContentPartPr/>
                <p14:nvPr/>
              </p14:nvContentPartPr>
              <p14:xfrm>
                <a:off x="9944248" y="3684338"/>
                <a:ext cx="89280" cy="874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B6A6EF1-FD1A-4106-9FAB-D71B2068CB8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935248" y="3675338"/>
                  <a:ext cx="106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BF6839E-72B7-4D75-828A-07D2E2FC4EEC}"/>
                    </a:ext>
                  </a:extLst>
                </p14:cNvPr>
                <p14:cNvContentPartPr/>
                <p14:nvPr/>
              </p14:nvContentPartPr>
              <p14:xfrm>
                <a:off x="10087888" y="3747698"/>
                <a:ext cx="55800" cy="856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BF6839E-72B7-4D75-828A-07D2E2FC4EE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079248" y="3739058"/>
                  <a:ext cx="734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DB38773-9E1F-469F-B371-65AB0257B5F9}"/>
                    </a:ext>
                  </a:extLst>
                </p14:cNvPr>
                <p14:cNvContentPartPr/>
                <p14:nvPr/>
              </p14:nvContentPartPr>
              <p14:xfrm>
                <a:off x="10009048" y="3929138"/>
                <a:ext cx="3240" cy="25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DB38773-9E1F-469F-B371-65AB0257B5F9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000408" y="3920498"/>
                  <a:ext cx="20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3CBDD705-8896-48C2-90EC-1A33D225D68D}"/>
                    </a:ext>
                  </a:extLst>
                </p14:cNvPr>
                <p14:cNvContentPartPr/>
                <p14:nvPr/>
              </p14:nvContentPartPr>
              <p14:xfrm>
                <a:off x="9866684" y="3546818"/>
                <a:ext cx="273240" cy="3132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3CBDD705-8896-48C2-90EC-1A33D225D68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858044" y="3537818"/>
                  <a:ext cx="29088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F850E57C-E39E-4C28-B75E-5E71CD96E0EB}"/>
              </a:ext>
            </a:extLst>
          </p:cNvPr>
          <p:cNvGrpSpPr/>
          <p:nvPr/>
        </p:nvGrpSpPr>
        <p:grpSpPr>
          <a:xfrm>
            <a:off x="10398764" y="4798538"/>
            <a:ext cx="1729080" cy="441360"/>
            <a:chOff x="10398764" y="4798538"/>
            <a:chExt cx="1729080" cy="44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2698C86-E51D-4149-BF30-FA4D7A703885}"/>
                    </a:ext>
                  </a:extLst>
                </p14:cNvPr>
                <p14:cNvContentPartPr/>
                <p14:nvPr/>
              </p14:nvContentPartPr>
              <p14:xfrm>
                <a:off x="10398764" y="4979258"/>
                <a:ext cx="111600" cy="151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2698C86-E51D-4149-BF30-FA4D7A70388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389764" y="4970258"/>
                  <a:ext cx="129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4703866-5CBE-4292-9291-5DDD54F73B70}"/>
                    </a:ext>
                  </a:extLst>
                </p14:cNvPr>
                <p14:cNvContentPartPr/>
                <p14:nvPr/>
              </p14:nvContentPartPr>
              <p14:xfrm>
                <a:off x="10413884" y="4907978"/>
                <a:ext cx="101520" cy="198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4703866-5CBE-4292-9291-5DDD54F73B7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405244" y="4898978"/>
                  <a:ext cx="1191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30B7365A-69AE-4516-8EEC-6FD95A61A9BD}"/>
                    </a:ext>
                  </a:extLst>
                </p14:cNvPr>
                <p14:cNvContentPartPr/>
                <p14:nvPr/>
              </p14:nvContentPartPr>
              <p14:xfrm>
                <a:off x="10715564" y="4851818"/>
                <a:ext cx="126000" cy="1501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30B7365A-69AE-4516-8EEC-6FD95A61A9B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706924" y="4843178"/>
                  <a:ext cx="143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DFF5FCF-2F8B-4E55-ADF6-04FBFABC7146}"/>
                    </a:ext>
                  </a:extLst>
                </p14:cNvPr>
                <p14:cNvContentPartPr/>
                <p14:nvPr/>
              </p14:nvContentPartPr>
              <p14:xfrm>
                <a:off x="10912844" y="5008418"/>
                <a:ext cx="6840" cy="504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DFF5FCF-2F8B-4E55-ADF6-04FBFABC714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903844" y="4999418"/>
                  <a:ext cx="24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C2C58F2-01F1-4ABD-86F9-84F11DF46172}"/>
                    </a:ext>
                  </a:extLst>
                </p14:cNvPr>
                <p14:cNvContentPartPr/>
                <p14:nvPr/>
              </p14:nvContentPartPr>
              <p14:xfrm>
                <a:off x="10981604" y="4928858"/>
                <a:ext cx="42840" cy="421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C2C58F2-01F1-4ABD-86F9-84F11DF4617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972604" y="4920218"/>
                  <a:ext cx="604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051F2F9-F78A-47CD-821F-7DFA0B329A8C}"/>
                    </a:ext>
                  </a:extLst>
                </p14:cNvPr>
                <p14:cNvContentPartPr/>
                <p14:nvPr/>
              </p14:nvContentPartPr>
              <p14:xfrm>
                <a:off x="11105084" y="4883858"/>
                <a:ext cx="123480" cy="1234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051F2F9-F78A-47CD-821F-7DFA0B329A8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096444" y="4874858"/>
                  <a:ext cx="141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DD771AE-F08B-4304-9BCF-F2728D9B3585}"/>
                    </a:ext>
                  </a:extLst>
                </p14:cNvPr>
                <p14:cNvContentPartPr/>
                <p14:nvPr/>
              </p14:nvContentPartPr>
              <p14:xfrm>
                <a:off x="11119124" y="4891778"/>
                <a:ext cx="94320" cy="1285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DD771AE-F08B-4304-9BCF-F2728D9B358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110124" y="4882778"/>
                  <a:ext cx="1119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C571A93B-FD4A-4CFB-A7A9-CC782019606F}"/>
                    </a:ext>
                  </a:extLst>
                </p14:cNvPr>
                <p14:cNvContentPartPr/>
                <p14:nvPr/>
              </p14:nvContentPartPr>
              <p14:xfrm>
                <a:off x="11259524" y="5026058"/>
                <a:ext cx="60480" cy="453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571A93B-FD4A-4CFB-A7A9-CC782019606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250524" y="5017418"/>
                  <a:ext cx="781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B9C3759-CD28-4216-AC98-A4AF1424F544}"/>
                    </a:ext>
                  </a:extLst>
                </p14:cNvPr>
                <p14:cNvContentPartPr/>
                <p14:nvPr/>
              </p14:nvContentPartPr>
              <p14:xfrm>
                <a:off x="11384084" y="4950458"/>
                <a:ext cx="73440" cy="198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B9C3759-CD28-4216-AC98-A4AF1424F54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375084" y="4941458"/>
                  <a:ext cx="910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EDDA8204-30DF-400E-A571-AF708F54ABAF}"/>
                    </a:ext>
                  </a:extLst>
                </p14:cNvPr>
                <p14:cNvContentPartPr/>
                <p14:nvPr/>
              </p14:nvContentPartPr>
              <p14:xfrm>
                <a:off x="11406764" y="4909058"/>
                <a:ext cx="15120" cy="990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EDDA8204-30DF-400E-A571-AF708F54ABA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398124" y="4900418"/>
                  <a:ext cx="327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CAA6BE7-78DE-4C9F-A72A-07502B7C3B8F}"/>
                    </a:ext>
                  </a:extLst>
                </p14:cNvPr>
                <p14:cNvContentPartPr/>
                <p14:nvPr/>
              </p14:nvContentPartPr>
              <p14:xfrm>
                <a:off x="11572004" y="4798538"/>
                <a:ext cx="116640" cy="2260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CAA6BE7-78DE-4C9F-A72A-07502B7C3B8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563004" y="4789538"/>
                  <a:ext cx="1342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A73F9192-AC3C-49AE-9EAA-251FD1C39767}"/>
                    </a:ext>
                  </a:extLst>
                </p14:cNvPr>
                <p14:cNvContentPartPr/>
                <p14:nvPr/>
              </p14:nvContentPartPr>
              <p14:xfrm>
                <a:off x="11728244" y="5036138"/>
                <a:ext cx="45720" cy="871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A73F9192-AC3C-49AE-9EAA-251FD1C3976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719604" y="5027498"/>
                  <a:ext cx="633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BC00AA78-123C-49C8-8B1C-215A52984E38}"/>
                    </a:ext>
                  </a:extLst>
                </p14:cNvPr>
                <p14:cNvContentPartPr/>
                <p14:nvPr/>
              </p14:nvContentPartPr>
              <p14:xfrm>
                <a:off x="11828684" y="4951898"/>
                <a:ext cx="28080" cy="198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BC00AA78-123C-49C8-8B1C-215A52984E3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819684" y="4942898"/>
                  <a:ext cx="45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279AAB5-738C-4408-B5A6-0EE293C68603}"/>
                    </a:ext>
                  </a:extLst>
                </p14:cNvPr>
                <p14:cNvContentPartPr/>
                <p14:nvPr/>
              </p14:nvContentPartPr>
              <p14:xfrm>
                <a:off x="11944244" y="4891418"/>
                <a:ext cx="120240" cy="1173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279AAB5-738C-4408-B5A6-0EE293C6860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935244" y="4882418"/>
                  <a:ext cx="137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186EB6C7-0B46-47BF-A6A1-E1AD9577F323}"/>
                    </a:ext>
                  </a:extLst>
                </p14:cNvPr>
                <p14:cNvContentPartPr/>
                <p14:nvPr/>
              </p14:nvContentPartPr>
              <p14:xfrm>
                <a:off x="11938484" y="4909058"/>
                <a:ext cx="119160" cy="1108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186EB6C7-0B46-47BF-A6A1-E1AD9577F32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929844" y="4900418"/>
                  <a:ext cx="13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67A2EB41-5707-48DA-AF08-B7E980D28DDE}"/>
                    </a:ext>
                  </a:extLst>
                </p14:cNvPr>
                <p14:cNvContentPartPr/>
                <p14:nvPr/>
              </p14:nvContentPartPr>
              <p14:xfrm>
                <a:off x="12108404" y="5004098"/>
                <a:ext cx="16920" cy="799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67A2EB41-5707-48DA-AF08-B7E980D28DD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2099404" y="4995098"/>
                  <a:ext cx="345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44EEF907-CA90-427C-86E5-9F626809453A}"/>
                    </a:ext>
                  </a:extLst>
                </p14:cNvPr>
                <p14:cNvContentPartPr/>
                <p14:nvPr/>
              </p14:nvContentPartPr>
              <p14:xfrm>
                <a:off x="10642124" y="5099498"/>
                <a:ext cx="6840" cy="8028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44EEF907-CA90-427C-86E5-9F626809453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633484" y="5090858"/>
                  <a:ext cx="244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DC19104-5CF0-4EF7-AD62-289D4382B14C}"/>
                    </a:ext>
                  </a:extLst>
                </p14:cNvPr>
                <p14:cNvContentPartPr/>
                <p14:nvPr/>
              </p14:nvContentPartPr>
              <p14:xfrm>
                <a:off x="10636724" y="5145578"/>
                <a:ext cx="730440" cy="561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DC19104-5CF0-4EF7-AD62-289D4382B14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628084" y="5136578"/>
                  <a:ext cx="7480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678C251A-A6E8-480C-BA0C-8268C8CD6DE1}"/>
                    </a:ext>
                  </a:extLst>
                </p14:cNvPr>
                <p14:cNvContentPartPr/>
                <p14:nvPr/>
              </p14:nvContentPartPr>
              <p14:xfrm>
                <a:off x="11528804" y="5130098"/>
                <a:ext cx="13320" cy="5688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678C251A-A6E8-480C-BA0C-8268C8CD6DE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519804" y="5121458"/>
                  <a:ext cx="30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182ECA9C-0C1F-4217-BC7C-C2DF73FC0600}"/>
                    </a:ext>
                  </a:extLst>
                </p14:cNvPr>
                <p14:cNvContentPartPr/>
                <p14:nvPr/>
              </p14:nvContentPartPr>
              <p14:xfrm>
                <a:off x="11534204" y="5198858"/>
                <a:ext cx="593640" cy="4104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82ECA9C-0C1F-4217-BC7C-C2DF73FC060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525564" y="5190218"/>
                  <a:ext cx="61128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062824E9-24B0-4640-9F54-B4651D7D2F8E}"/>
              </a:ext>
            </a:extLst>
          </p:cNvPr>
          <p:cNvGrpSpPr/>
          <p:nvPr/>
        </p:nvGrpSpPr>
        <p:grpSpPr>
          <a:xfrm>
            <a:off x="7019084" y="4707458"/>
            <a:ext cx="885240" cy="285120"/>
            <a:chOff x="7019084" y="4707458"/>
            <a:chExt cx="885240" cy="28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03CF9BFE-C9E3-412F-8B78-3437FA1A5CC6}"/>
                    </a:ext>
                  </a:extLst>
                </p14:cNvPr>
                <p14:cNvContentPartPr/>
                <p14:nvPr/>
              </p14:nvContentPartPr>
              <p14:xfrm>
                <a:off x="7729364" y="4982138"/>
                <a:ext cx="174960" cy="104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03CF9BFE-C9E3-412F-8B78-3437FA1A5CC6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720724" y="4973138"/>
                  <a:ext cx="192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1144ABDA-60DF-4EA6-8BAE-0AE01B09E626}"/>
                    </a:ext>
                  </a:extLst>
                </p14:cNvPr>
                <p14:cNvContentPartPr/>
                <p14:nvPr/>
              </p14:nvContentPartPr>
              <p14:xfrm>
                <a:off x="7058684" y="4973498"/>
                <a:ext cx="141480" cy="154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1144ABDA-60DF-4EA6-8BAE-0AE01B09E626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049684" y="4964858"/>
                  <a:ext cx="159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B8AC9889-D1E3-409A-8838-C1088AA597B7}"/>
                    </a:ext>
                  </a:extLst>
                </p14:cNvPr>
                <p14:cNvContentPartPr/>
                <p14:nvPr/>
              </p14:nvContentPartPr>
              <p14:xfrm>
                <a:off x="7377284" y="4943978"/>
                <a:ext cx="129600" cy="262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B8AC9889-D1E3-409A-8838-C1088AA597B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368644" y="4934978"/>
                  <a:ext cx="147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C625C11E-761F-47DC-9152-23316A3F8ACB}"/>
                    </a:ext>
                  </a:extLst>
                </p14:cNvPr>
                <p14:cNvContentPartPr/>
                <p14:nvPr/>
              </p14:nvContentPartPr>
              <p14:xfrm>
                <a:off x="7028084" y="4749578"/>
                <a:ext cx="11880" cy="1274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C625C11E-761F-47DC-9152-23316A3F8ACB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019444" y="4740938"/>
                  <a:ext cx="29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DC6DB3EE-BC75-4CF9-8B48-25A5C728DE1C}"/>
                    </a:ext>
                  </a:extLst>
                </p14:cNvPr>
                <p14:cNvContentPartPr/>
                <p14:nvPr/>
              </p14:nvContentPartPr>
              <p14:xfrm>
                <a:off x="7019084" y="4707458"/>
                <a:ext cx="122400" cy="1857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DC6DB3EE-BC75-4CF9-8B48-25A5C728DE1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010084" y="4698818"/>
                  <a:ext cx="1400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7641BC7-0261-49B6-84BA-5478B919086E}"/>
                    </a:ext>
                  </a:extLst>
                </p14:cNvPr>
                <p14:cNvContentPartPr/>
                <p14:nvPr/>
              </p14:nvContentPartPr>
              <p14:xfrm>
                <a:off x="7179284" y="4845338"/>
                <a:ext cx="12240" cy="5148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7641BC7-0261-49B6-84BA-5478B919086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170644" y="4836338"/>
                  <a:ext cx="298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7C071F32-875B-4B86-A8F7-4F1502885A1C}"/>
                    </a:ext>
                  </a:extLst>
                </p14:cNvPr>
                <p14:cNvContentPartPr/>
                <p14:nvPr/>
              </p14:nvContentPartPr>
              <p14:xfrm>
                <a:off x="7188644" y="4891058"/>
                <a:ext cx="360" cy="3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C071F32-875B-4B86-A8F7-4F1502885A1C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179644" y="48820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2D50D865-E681-4EE5-BB16-E886D93B34D3}"/>
                    </a:ext>
                  </a:extLst>
                </p14:cNvPr>
                <p14:cNvContentPartPr/>
                <p14:nvPr/>
              </p14:nvContentPartPr>
              <p14:xfrm>
                <a:off x="7356404" y="4724378"/>
                <a:ext cx="101880" cy="14616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2D50D865-E681-4EE5-BB16-E886D93B34D3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347404" y="4715378"/>
                  <a:ext cx="119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F525D9D7-0397-450D-8E61-6B19A7862EB1}"/>
                    </a:ext>
                  </a:extLst>
                </p14:cNvPr>
                <p14:cNvContentPartPr/>
                <p14:nvPr/>
              </p14:nvContentPartPr>
              <p14:xfrm>
                <a:off x="7500404" y="4832018"/>
                <a:ext cx="87840" cy="8388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F525D9D7-0397-450D-8E61-6B19A7862EB1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491404" y="4823378"/>
                  <a:ext cx="105480" cy="10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4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A933535E-5C18-432C-96FD-3C6439B08BD0}"/>
                  </a:ext>
                </a:extLst>
              </p14:cNvPr>
              <p14:cNvContentPartPr/>
              <p14:nvPr/>
            </p14:nvContentPartPr>
            <p14:xfrm>
              <a:off x="981884" y="6549218"/>
              <a:ext cx="362520" cy="14832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A933535E-5C18-432C-96FD-3C6439B08BD0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973244" y="6540578"/>
                <a:ext cx="3801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6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67FDFC6A-E66D-46A4-9AD0-46F39ED36BBE}"/>
                  </a:ext>
                </a:extLst>
              </p14:cNvPr>
              <p14:cNvContentPartPr/>
              <p14:nvPr/>
            </p14:nvContentPartPr>
            <p14:xfrm>
              <a:off x="7777604" y="4735898"/>
              <a:ext cx="118440" cy="10584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67FDFC6A-E66D-46A4-9AD0-46F39ED36BBE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7768604" y="4727258"/>
                <a:ext cx="1360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8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E7C7033B-C1E7-4CDD-94D3-51C150C0B741}"/>
                  </a:ext>
                </a:extLst>
              </p14:cNvPr>
              <p14:cNvContentPartPr/>
              <p14:nvPr/>
            </p14:nvContentPartPr>
            <p14:xfrm>
              <a:off x="8230844" y="4748138"/>
              <a:ext cx="109440" cy="10008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E7C7033B-C1E7-4CDD-94D3-51C150C0B741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8222204" y="4739498"/>
                <a:ext cx="1270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0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07EE2E66-9310-4147-8CD4-070EC47A6DB6}"/>
                  </a:ext>
                </a:extLst>
              </p14:cNvPr>
              <p14:cNvContentPartPr/>
              <p14:nvPr/>
            </p14:nvContentPartPr>
            <p14:xfrm>
              <a:off x="8630444" y="4777298"/>
              <a:ext cx="97920" cy="7920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07EE2E66-9310-4147-8CD4-070EC47A6DB6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8621804" y="4768658"/>
                <a:ext cx="115560" cy="9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7" name="Group 336">
            <a:extLst>
              <a:ext uri="{FF2B5EF4-FFF2-40B4-BE49-F238E27FC236}">
                <a16:creationId xmlns:a16="http://schemas.microsoft.com/office/drawing/2014/main" id="{A2CC8113-4673-4879-A6F7-14846434EFC9}"/>
              </a:ext>
            </a:extLst>
          </p:cNvPr>
          <p:cNvGrpSpPr/>
          <p:nvPr/>
        </p:nvGrpSpPr>
        <p:grpSpPr>
          <a:xfrm>
            <a:off x="9078284" y="4744178"/>
            <a:ext cx="279720" cy="310320"/>
            <a:chOff x="9078284" y="4744178"/>
            <a:chExt cx="279720" cy="31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14639E0E-612C-4234-8BF1-654069BD9556}"/>
                    </a:ext>
                  </a:extLst>
                </p14:cNvPr>
                <p14:cNvContentPartPr/>
                <p14:nvPr/>
              </p14:nvContentPartPr>
              <p14:xfrm>
                <a:off x="9117524" y="4744178"/>
                <a:ext cx="102960" cy="20340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14639E0E-612C-4234-8BF1-654069BD9556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108884" y="4735178"/>
                  <a:ext cx="1206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F99EEE44-80E8-4680-B186-C9B8B0BB47D5}"/>
                    </a:ext>
                  </a:extLst>
                </p14:cNvPr>
                <p14:cNvContentPartPr/>
                <p14:nvPr/>
              </p14:nvContentPartPr>
              <p14:xfrm>
                <a:off x="9270524" y="4887458"/>
                <a:ext cx="87480" cy="6444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F99EEE44-80E8-4680-B186-C9B8B0BB47D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9261884" y="4878458"/>
                  <a:ext cx="1051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72F5784F-29DF-4CA5-A8EA-3B6DEF98D0C8}"/>
                    </a:ext>
                  </a:extLst>
                </p14:cNvPr>
                <p14:cNvContentPartPr/>
                <p14:nvPr/>
              </p14:nvContentPartPr>
              <p14:xfrm>
                <a:off x="9078284" y="4999058"/>
                <a:ext cx="275040" cy="5544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72F5784F-29DF-4CA5-A8EA-3B6DEF98D0C8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9069644" y="4990418"/>
                  <a:ext cx="292680" cy="7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8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B6D618E7-BE92-4DAC-9A11-1D8F6AE755A5}"/>
                  </a:ext>
                </a:extLst>
              </p14:cNvPr>
              <p14:cNvContentPartPr/>
              <p14:nvPr/>
            </p14:nvContentPartPr>
            <p14:xfrm>
              <a:off x="9904844" y="4577858"/>
              <a:ext cx="262080" cy="5976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B6D618E7-BE92-4DAC-9A11-1D8F6AE755A5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9895844" y="4568858"/>
                <a:ext cx="279720" cy="7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1" name="Group 340">
            <a:extLst>
              <a:ext uri="{FF2B5EF4-FFF2-40B4-BE49-F238E27FC236}">
                <a16:creationId xmlns:a16="http://schemas.microsoft.com/office/drawing/2014/main" id="{EC0C95C7-15F4-4F3A-BD20-9760A13D2103}"/>
              </a:ext>
            </a:extLst>
          </p:cNvPr>
          <p:cNvGrpSpPr/>
          <p:nvPr/>
        </p:nvGrpSpPr>
        <p:grpSpPr>
          <a:xfrm>
            <a:off x="6234284" y="3419018"/>
            <a:ext cx="252360" cy="196920"/>
            <a:chOff x="6234284" y="3419018"/>
            <a:chExt cx="252360" cy="19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09510D74-A061-4741-A4D4-438FE63E1738}"/>
                    </a:ext>
                  </a:extLst>
                </p14:cNvPr>
                <p14:cNvContentPartPr/>
                <p14:nvPr/>
              </p14:nvContentPartPr>
              <p14:xfrm>
                <a:off x="6234284" y="3419018"/>
                <a:ext cx="100440" cy="17964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09510D74-A061-4741-A4D4-438FE63E1738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225284" y="3410378"/>
                  <a:ext cx="1180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24E3C507-3223-4FA7-AC36-DE0D988D69D8}"/>
                    </a:ext>
                  </a:extLst>
                </p14:cNvPr>
                <p14:cNvContentPartPr/>
                <p14:nvPr/>
              </p14:nvContentPartPr>
              <p14:xfrm>
                <a:off x="6397724" y="3548978"/>
                <a:ext cx="88920" cy="6696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24E3C507-3223-4FA7-AC36-DE0D988D69D8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388724" y="3539978"/>
                  <a:ext cx="106560" cy="8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3690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22D78B4E-A024-4322-867E-071CC20B9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06" y="1152767"/>
            <a:ext cx="6329277" cy="184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4A8CFFD-44C3-4FFB-9B6F-959FD8CD0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07" y="4202360"/>
            <a:ext cx="6329277" cy="184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E22AF11-320F-4C53-8055-72B98857227D}"/>
              </a:ext>
            </a:extLst>
          </p:cNvPr>
          <p:cNvGrpSpPr/>
          <p:nvPr/>
        </p:nvGrpSpPr>
        <p:grpSpPr>
          <a:xfrm>
            <a:off x="995564" y="3019418"/>
            <a:ext cx="205560" cy="145440"/>
            <a:chOff x="995564" y="3019418"/>
            <a:chExt cx="205560" cy="14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89ADE81-FDAE-4E59-B33D-024BEA9C54A2}"/>
                    </a:ext>
                  </a:extLst>
                </p14:cNvPr>
                <p14:cNvContentPartPr/>
                <p14:nvPr/>
              </p14:nvContentPartPr>
              <p14:xfrm>
                <a:off x="995564" y="3019418"/>
                <a:ext cx="118800" cy="123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89ADE81-FDAE-4E59-B33D-024BEA9C54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6564" y="3010778"/>
                  <a:ext cx="136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3B84844-5ED6-4E38-8207-4664B6F74E97}"/>
                    </a:ext>
                  </a:extLst>
                </p14:cNvPr>
                <p14:cNvContentPartPr/>
                <p14:nvPr/>
              </p14:nvContentPartPr>
              <p14:xfrm>
                <a:off x="1024724" y="3030218"/>
                <a:ext cx="74520" cy="91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3B84844-5ED6-4E38-8207-4664B6F74E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6084" y="3021578"/>
                  <a:ext cx="921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0EED722-A3E0-4B4D-A7BE-2257BA1A235F}"/>
                    </a:ext>
                  </a:extLst>
                </p14:cNvPr>
                <p14:cNvContentPartPr/>
                <p14:nvPr/>
              </p14:nvContentPartPr>
              <p14:xfrm>
                <a:off x="1140284" y="3124178"/>
                <a:ext cx="60840" cy="40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0EED722-A3E0-4B4D-A7BE-2257BA1A23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1644" y="3115538"/>
                  <a:ext cx="7848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2F1AAE2-ABAB-4118-AB1D-A7F7D928CEC4}"/>
              </a:ext>
            </a:extLst>
          </p:cNvPr>
          <p:cNvGrpSpPr/>
          <p:nvPr/>
        </p:nvGrpSpPr>
        <p:grpSpPr>
          <a:xfrm>
            <a:off x="1925084" y="3034538"/>
            <a:ext cx="146880" cy="142560"/>
            <a:chOff x="1925084" y="3034538"/>
            <a:chExt cx="146880" cy="14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EB259A3-15C6-485F-AAE2-64060B1CFC5E}"/>
                    </a:ext>
                  </a:extLst>
                </p14:cNvPr>
                <p14:cNvContentPartPr/>
                <p14:nvPr/>
              </p14:nvContentPartPr>
              <p14:xfrm>
                <a:off x="1925084" y="3034538"/>
                <a:ext cx="102960" cy="98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EB259A3-15C6-485F-AAE2-64060B1CFC5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16444" y="3025898"/>
                  <a:ext cx="120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0906B39-6D7F-4CD6-BCA7-EEFC78EAAD93}"/>
                    </a:ext>
                  </a:extLst>
                </p14:cNvPr>
                <p14:cNvContentPartPr/>
                <p14:nvPr/>
              </p14:nvContentPartPr>
              <p14:xfrm>
                <a:off x="1944524" y="3047858"/>
                <a:ext cx="83880" cy="80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0906B39-6D7F-4CD6-BCA7-EEFC78EAAD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35524" y="3038858"/>
                  <a:ext cx="1015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DC3B046-E5A4-4003-9C7E-DD49535D1744}"/>
                    </a:ext>
                  </a:extLst>
                </p14:cNvPr>
                <p14:cNvContentPartPr/>
                <p14:nvPr/>
              </p14:nvContentPartPr>
              <p14:xfrm>
                <a:off x="2064404" y="3146858"/>
                <a:ext cx="7560" cy="30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DC3B046-E5A4-4003-9C7E-DD49535D17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55764" y="3138218"/>
                  <a:ext cx="2520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AD08FB0-7311-4B41-9655-10E3B23A21A7}"/>
              </a:ext>
            </a:extLst>
          </p:cNvPr>
          <p:cNvGrpSpPr/>
          <p:nvPr/>
        </p:nvGrpSpPr>
        <p:grpSpPr>
          <a:xfrm>
            <a:off x="2765684" y="3048578"/>
            <a:ext cx="230400" cy="177840"/>
            <a:chOff x="2765684" y="3048578"/>
            <a:chExt cx="230400" cy="17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E6D8234-7444-4E18-8F6A-EB4BDB705A8F}"/>
                    </a:ext>
                  </a:extLst>
                </p14:cNvPr>
                <p14:cNvContentPartPr/>
                <p14:nvPr/>
              </p14:nvContentPartPr>
              <p14:xfrm>
                <a:off x="2768564" y="3048578"/>
                <a:ext cx="86400" cy="87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E6D8234-7444-4E18-8F6A-EB4BDB705A8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59924" y="3039578"/>
                  <a:ext cx="104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3195939-F1C3-441A-B517-EDF486F913D9}"/>
                    </a:ext>
                  </a:extLst>
                </p14:cNvPr>
                <p14:cNvContentPartPr/>
                <p14:nvPr/>
              </p14:nvContentPartPr>
              <p14:xfrm>
                <a:off x="2765684" y="3059378"/>
                <a:ext cx="70200" cy="77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3195939-F1C3-441A-B517-EDF486F913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57044" y="3050378"/>
                  <a:ext cx="878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A17E0EB-CEFA-443D-8A15-8C47879F52CF}"/>
                    </a:ext>
                  </a:extLst>
                </p14:cNvPr>
                <p14:cNvContentPartPr/>
                <p14:nvPr/>
              </p14:nvContentPartPr>
              <p14:xfrm>
                <a:off x="2901404" y="3148298"/>
                <a:ext cx="94680" cy="78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A17E0EB-CEFA-443D-8A15-8C47879F52C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92764" y="3139298"/>
                  <a:ext cx="11232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7765C66-B990-4E54-A1D8-4406CE06D473}"/>
              </a:ext>
            </a:extLst>
          </p:cNvPr>
          <p:cNvGrpSpPr/>
          <p:nvPr/>
        </p:nvGrpSpPr>
        <p:grpSpPr>
          <a:xfrm>
            <a:off x="3648764" y="3062978"/>
            <a:ext cx="258840" cy="201960"/>
            <a:chOff x="3648764" y="3062978"/>
            <a:chExt cx="258840" cy="20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8F105D-5D56-43A1-889A-647A1FAE5DEF}"/>
                    </a:ext>
                  </a:extLst>
                </p14:cNvPr>
                <p14:cNvContentPartPr/>
                <p14:nvPr/>
              </p14:nvContentPartPr>
              <p14:xfrm>
                <a:off x="3648764" y="3063698"/>
                <a:ext cx="109440" cy="90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8F105D-5D56-43A1-889A-647A1FAE5DE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9764" y="3055058"/>
                  <a:ext cx="1270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C0ACCBB-51EF-43EC-BFF2-2A50FBD22D36}"/>
                    </a:ext>
                  </a:extLst>
                </p14:cNvPr>
                <p14:cNvContentPartPr/>
                <p14:nvPr/>
              </p14:nvContentPartPr>
              <p14:xfrm>
                <a:off x="3653444" y="3062978"/>
                <a:ext cx="92160" cy="93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C0ACCBB-51EF-43EC-BFF2-2A50FBD22D3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44444" y="3053978"/>
                  <a:ext cx="1098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0A1D88C-217D-4CF0-9074-9A413B9D4FDF}"/>
                    </a:ext>
                  </a:extLst>
                </p14:cNvPr>
                <p14:cNvContentPartPr/>
                <p14:nvPr/>
              </p14:nvContentPartPr>
              <p14:xfrm>
                <a:off x="3805364" y="3155858"/>
                <a:ext cx="102240" cy="109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0A1D88C-217D-4CF0-9074-9A413B9D4F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96724" y="3147218"/>
                  <a:ext cx="11988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7FEB9B6-0B48-46FA-B979-22CFB7A08B6C}"/>
              </a:ext>
            </a:extLst>
          </p:cNvPr>
          <p:cNvGrpSpPr/>
          <p:nvPr/>
        </p:nvGrpSpPr>
        <p:grpSpPr>
          <a:xfrm>
            <a:off x="4540844" y="3042458"/>
            <a:ext cx="235080" cy="185400"/>
            <a:chOff x="4540844" y="3042458"/>
            <a:chExt cx="235080" cy="18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DEE0800-3BF4-4785-BB72-9BF75A2DE95C}"/>
                    </a:ext>
                  </a:extLst>
                </p14:cNvPr>
                <p14:cNvContentPartPr/>
                <p14:nvPr/>
              </p14:nvContentPartPr>
              <p14:xfrm>
                <a:off x="4542644" y="3043898"/>
                <a:ext cx="102960" cy="101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DEE0800-3BF4-4785-BB72-9BF75A2DE9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34004" y="3035258"/>
                  <a:ext cx="120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A589F89-AF2F-464E-BCBA-C281E3B9F74F}"/>
                    </a:ext>
                  </a:extLst>
                </p14:cNvPr>
                <p14:cNvContentPartPr/>
                <p14:nvPr/>
              </p14:nvContentPartPr>
              <p14:xfrm>
                <a:off x="4540844" y="3042458"/>
                <a:ext cx="100080" cy="93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A589F89-AF2F-464E-BCBA-C281E3B9F74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31844" y="3033818"/>
                  <a:ext cx="1177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2ADECB0-6A6E-442E-8CE5-227C117D3517}"/>
                    </a:ext>
                  </a:extLst>
                </p14:cNvPr>
                <p14:cNvContentPartPr/>
                <p14:nvPr/>
              </p14:nvContentPartPr>
              <p14:xfrm>
                <a:off x="4720844" y="3128858"/>
                <a:ext cx="49680" cy="67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2ADECB0-6A6E-442E-8CE5-227C117D35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12204" y="3120218"/>
                  <a:ext cx="673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E0428FF-D083-4147-BC09-084F379743B0}"/>
                    </a:ext>
                  </a:extLst>
                </p14:cNvPr>
                <p14:cNvContentPartPr/>
                <p14:nvPr/>
              </p14:nvContentPartPr>
              <p14:xfrm>
                <a:off x="4772684" y="3157298"/>
                <a:ext cx="3240" cy="70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E0428FF-D083-4147-BC09-084F379743B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64044" y="3148298"/>
                  <a:ext cx="2088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CBD791-BE22-4DA6-B34F-A4D30D08A766}"/>
              </a:ext>
            </a:extLst>
          </p:cNvPr>
          <p:cNvGrpSpPr/>
          <p:nvPr/>
        </p:nvGrpSpPr>
        <p:grpSpPr>
          <a:xfrm>
            <a:off x="5411684" y="3062258"/>
            <a:ext cx="257040" cy="171720"/>
            <a:chOff x="5411684" y="3062258"/>
            <a:chExt cx="257040" cy="17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6B0ABE8-38CE-4F0D-A17F-30B2C2D8DB19}"/>
                    </a:ext>
                  </a:extLst>
                </p14:cNvPr>
                <p14:cNvContentPartPr/>
                <p14:nvPr/>
              </p14:nvContentPartPr>
              <p14:xfrm>
                <a:off x="5411684" y="3062258"/>
                <a:ext cx="97200" cy="83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6B0ABE8-38CE-4F0D-A17F-30B2C2D8DB1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03044" y="3053258"/>
                  <a:ext cx="114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AAB6B76-947A-4E60-8AD5-745ABCEBF58B}"/>
                    </a:ext>
                  </a:extLst>
                </p14:cNvPr>
                <p14:cNvContentPartPr/>
                <p14:nvPr/>
              </p14:nvContentPartPr>
              <p14:xfrm>
                <a:off x="5434724" y="3072338"/>
                <a:ext cx="62640" cy="68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AAB6B76-947A-4E60-8AD5-745ABCEBF58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25724" y="3063338"/>
                  <a:ext cx="802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85DBA13-C46A-46A0-9D4D-543DB5769C11}"/>
                    </a:ext>
                  </a:extLst>
                </p14:cNvPr>
                <p14:cNvContentPartPr/>
                <p14:nvPr/>
              </p14:nvContentPartPr>
              <p14:xfrm>
                <a:off x="5565764" y="3146858"/>
                <a:ext cx="69120" cy="87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85DBA13-C46A-46A0-9D4D-543DB5769C1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57124" y="3138218"/>
                  <a:ext cx="867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48A8DCF-6DD8-471E-B92B-833A432D18B0}"/>
                    </a:ext>
                  </a:extLst>
                </p14:cNvPr>
                <p14:cNvContentPartPr/>
                <p14:nvPr/>
              </p14:nvContentPartPr>
              <p14:xfrm>
                <a:off x="5592404" y="3096818"/>
                <a:ext cx="76320" cy="27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48A8DCF-6DD8-471E-B92B-833A432D18B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83404" y="3088178"/>
                  <a:ext cx="9396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B803BA4-77BE-42B5-BEF9-6C2FB845E763}"/>
              </a:ext>
            </a:extLst>
          </p:cNvPr>
          <p:cNvGrpSpPr/>
          <p:nvPr/>
        </p:nvGrpSpPr>
        <p:grpSpPr>
          <a:xfrm>
            <a:off x="6245084" y="3106538"/>
            <a:ext cx="210600" cy="188280"/>
            <a:chOff x="6245084" y="3106538"/>
            <a:chExt cx="210600" cy="18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C4A1D95-5C30-4F80-B05F-0584E16F850A}"/>
                    </a:ext>
                  </a:extLst>
                </p14:cNvPr>
                <p14:cNvContentPartPr/>
                <p14:nvPr/>
              </p14:nvContentPartPr>
              <p14:xfrm>
                <a:off x="6249764" y="3106538"/>
                <a:ext cx="118800" cy="114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C4A1D95-5C30-4F80-B05F-0584E16F85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40764" y="3097538"/>
                  <a:ext cx="136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B32F7C0-758D-4AEB-B34F-4AB83CFB4534}"/>
                    </a:ext>
                  </a:extLst>
                </p14:cNvPr>
                <p14:cNvContentPartPr/>
                <p14:nvPr/>
              </p14:nvContentPartPr>
              <p14:xfrm>
                <a:off x="6245084" y="3154418"/>
                <a:ext cx="101160" cy="80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B32F7C0-758D-4AEB-B34F-4AB83CFB453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36444" y="3145418"/>
                  <a:ext cx="1188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68C1A5B-8B5E-4430-886D-C77386755414}"/>
                    </a:ext>
                  </a:extLst>
                </p14:cNvPr>
                <p14:cNvContentPartPr/>
                <p14:nvPr/>
              </p14:nvContentPartPr>
              <p14:xfrm>
                <a:off x="6393764" y="3203378"/>
                <a:ext cx="61920" cy="91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68C1A5B-8B5E-4430-886D-C7738675541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84764" y="3194378"/>
                  <a:ext cx="7956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28B4586-012A-4BFB-945B-27E234FE5E8F}"/>
              </a:ext>
            </a:extLst>
          </p:cNvPr>
          <p:cNvGrpSpPr/>
          <p:nvPr/>
        </p:nvGrpSpPr>
        <p:grpSpPr>
          <a:xfrm>
            <a:off x="7985324" y="533618"/>
            <a:ext cx="395640" cy="148320"/>
            <a:chOff x="7985324" y="533618"/>
            <a:chExt cx="395640" cy="1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ED8390-8A56-42B2-8395-B5ED4E35B155}"/>
                    </a:ext>
                  </a:extLst>
                </p14:cNvPr>
                <p14:cNvContentPartPr/>
                <p14:nvPr/>
              </p14:nvContentPartPr>
              <p14:xfrm>
                <a:off x="7985324" y="533618"/>
                <a:ext cx="156240" cy="143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ED8390-8A56-42B2-8395-B5ED4E35B15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76684" y="524618"/>
                  <a:ext cx="1738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4449E91-850D-43F0-A82F-8BDDA6F53A85}"/>
                    </a:ext>
                  </a:extLst>
                </p14:cNvPr>
                <p14:cNvContentPartPr/>
                <p14:nvPr/>
              </p14:nvContentPartPr>
              <p14:xfrm>
                <a:off x="7994324" y="558458"/>
                <a:ext cx="166320" cy="123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4449E91-850D-43F0-A82F-8BDDA6F53A8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85684" y="549818"/>
                  <a:ext cx="1839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4AAD640-B228-450E-9555-85AB05276397}"/>
                    </a:ext>
                  </a:extLst>
                </p14:cNvPr>
                <p14:cNvContentPartPr/>
                <p14:nvPr/>
              </p14:nvContentPartPr>
              <p14:xfrm>
                <a:off x="8027444" y="555218"/>
                <a:ext cx="149040" cy="110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4AAD640-B228-450E-9555-85AB052763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18804" y="546218"/>
                  <a:ext cx="166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E40D875-4843-4902-90CA-A935E15A05E7}"/>
                    </a:ext>
                  </a:extLst>
                </p14:cNvPr>
                <p14:cNvContentPartPr/>
                <p14:nvPr/>
              </p14:nvContentPartPr>
              <p14:xfrm>
                <a:off x="8297804" y="625058"/>
                <a:ext cx="83160" cy="9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E40D875-4843-4902-90CA-A935E15A05E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89164" y="616418"/>
                  <a:ext cx="100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DC5F094-D33A-4090-87F3-3BF7659D5AA0}"/>
                    </a:ext>
                  </a:extLst>
                </p14:cNvPr>
                <p14:cNvContentPartPr/>
                <p14:nvPr/>
              </p14:nvContentPartPr>
              <p14:xfrm>
                <a:off x="8293484" y="590498"/>
                <a:ext cx="60480" cy="2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DC5F094-D33A-4090-87F3-3BF7659D5AA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84484" y="581498"/>
                  <a:ext cx="7812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5BBAA3-AE69-4D75-BE4C-5B81593F14A9}"/>
              </a:ext>
            </a:extLst>
          </p:cNvPr>
          <p:cNvGrpSpPr/>
          <p:nvPr/>
        </p:nvGrpSpPr>
        <p:grpSpPr>
          <a:xfrm>
            <a:off x="8550884" y="72818"/>
            <a:ext cx="713520" cy="1486800"/>
            <a:chOff x="8550884" y="72818"/>
            <a:chExt cx="713520" cy="148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A5425E6-1436-42DD-8FD5-2855DCD17493}"/>
                    </a:ext>
                  </a:extLst>
                </p14:cNvPr>
                <p14:cNvContentPartPr/>
                <p14:nvPr/>
              </p14:nvContentPartPr>
              <p14:xfrm>
                <a:off x="8748884" y="107018"/>
                <a:ext cx="103680" cy="89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A5425E6-1436-42DD-8FD5-2855DCD1749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40244" y="98018"/>
                  <a:ext cx="1213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5AAA667-1459-468A-9937-1781494BB108}"/>
                    </a:ext>
                  </a:extLst>
                </p14:cNvPr>
                <p14:cNvContentPartPr/>
                <p14:nvPr/>
              </p14:nvContentPartPr>
              <p14:xfrm>
                <a:off x="8762924" y="99098"/>
                <a:ext cx="101880" cy="78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5AAA667-1459-468A-9937-1781494BB10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53924" y="90098"/>
                  <a:ext cx="1195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B101810-A6D7-431C-B9D8-11D978E1E7E8}"/>
                    </a:ext>
                  </a:extLst>
                </p14:cNvPr>
                <p14:cNvContentPartPr/>
                <p14:nvPr/>
              </p14:nvContentPartPr>
              <p14:xfrm>
                <a:off x="8948684" y="166418"/>
                <a:ext cx="68400" cy="44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B101810-A6D7-431C-B9D8-11D978E1E7E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39684" y="157778"/>
                  <a:ext cx="860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C77BE61-F96F-43F2-9A16-307A2F242974}"/>
                    </a:ext>
                  </a:extLst>
                </p14:cNvPr>
                <p14:cNvContentPartPr/>
                <p14:nvPr/>
              </p14:nvContentPartPr>
              <p14:xfrm>
                <a:off x="8743484" y="338498"/>
                <a:ext cx="140040" cy="146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C77BE61-F96F-43F2-9A16-307A2F24297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34844" y="329858"/>
                  <a:ext cx="157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4ADFC8A-39A5-4C9F-BD15-0E39D0BDD882}"/>
                    </a:ext>
                  </a:extLst>
                </p14:cNvPr>
                <p14:cNvContentPartPr/>
                <p14:nvPr/>
              </p14:nvContentPartPr>
              <p14:xfrm>
                <a:off x="8766524" y="363698"/>
                <a:ext cx="97920" cy="91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4ADFC8A-39A5-4C9F-BD15-0E39D0BDD88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57524" y="354698"/>
                  <a:ext cx="115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87D2E45-027C-4078-9F00-377EA119A22A}"/>
                    </a:ext>
                  </a:extLst>
                </p14:cNvPr>
                <p14:cNvContentPartPr/>
                <p14:nvPr/>
              </p14:nvContentPartPr>
              <p14:xfrm>
                <a:off x="8962724" y="454778"/>
                <a:ext cx="1440" cy="67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87D2E45-027C-4078-9F00-377EA119A22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53724" y="446138"/>
                  <a:ext cx="190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CED4C1-D054-47C7-A76D-B1374973C05D}"/>
                    </a:ext>
                  </a:extLst>
                </p14:cNvPr>
                <p14:cNvContentPartPr/>
                <p14:nvPr/>
              </p14:nvContentPartPr>
              <p14:xfrm>
                <a:off x="8777324" y="696698"/>
                <a:ext cx="114840" cy="139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CED4C1-D054-47C7-A76D-B1374973C05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68684" y="688058"/>
                  <a:ext cx="1324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060DF53-D8A2-409E-BCCD-779F08A25500}"/>
                    </a:ext>
                  </a:extLst>
                </p14:cNvPr>
                <p14:cNvContentPartPr/>
                <p14:nvPr/>
              </p14:nvContentPartPr>
              <p14:xfrm>
                <a:off x="8777324" y="730538"/>
                <a:ext cx="107640" cy="112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060DF53-D8A2-409E-BCCD-779F08A2550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68684" y="721538"/>
                  <a:ext cx="125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3EB5150-0D1F-4790-B0CC-9ABB1FD56D25}"/>
                    </a:ext>
                  </a:extLst>
                </p14:cNvPr>
                <p14:cNvContentPartPr/>
                <p14:nvPr/>
              </p14:nvContentPartPr>
              <p14:xfrm>
                <a:off x="8951564" y="801098"/>
                <a:ext cx="62640" cy="93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3EB5150-0D1F-4790-B0CC-9ABB1FD56D2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942924" y="792458"/>
                  <a:ext cx="80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1D67980-B006-46A1-863D-6BF6196AB201}"/>
                    </a:ext>
                  </a:extLst>
                </p14:cNvPr>
                <p14:cNvContentPartPr/>
                <p14:nvPr/>
              </p14:nvContentPartPr>
              <p14:xfrm>
                <a:off x="8855444" y="1008098"/>
                <a:ext cx="3240" cy="2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1D67980-B006-46A1-863D-6BF6196AB20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46444" y="999098"/>
                  <a:ext cx="20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D435C7-3894-4B54-8341-0C339ADB1EA0}"/>
                    </a:ext>
                  </a:extLst>
                </p14:cNvPr>
                <p14:cNvContentPartPr/>
                <p14:nvPr/>
              </p14:nvContentPartPr>
              <p14:xfrm>
                <a:off x="8872004" y="1086938"/>
                <a:ext cx="13320" cy="12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D435C7-3894-4B54-8341-0C339ADB1EA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63004" y="1078298"/>
                  <a:ext cx="309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E41F062-3AF6-4F67-B474-1E184B6A40F0}"/>
                    </a:ext>
                  </a:extLst>
                </p14:cNvPr>
                <p14:cNvContentPartPr/>
                <p14:nvPr/>
              </p14:nvContentPartPr>
              <p14:xfrm>
                <a:off x="8877404" y="1152098"/>
                <a:ext cx="7560" cy="3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E41F062-3AF6-4F67-B474-1E184B6A40F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68404" y="1143458"/>
                  <a:ext cx="252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11F8F8A-5E6F-48D3-92BA-36A4A6C41B24}"/>
                    </a:ext>
                  </a:extLst>
                </p14:cNvPr>
                <p14:cNvContentPartPr/>
                <p14:nvPr/>
              </p14:nvContentPartPr>
              <p14:xfrm>
                <a:off x="8768324" y="1335698"/>
                <a:ext cx="104040" cy="106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11F8F8A-5E6F-48D3-92BA-36A4A6C41B2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759324" y="1327058"/>
                  <a:ext cx="1216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4E8A685-C81C-4C7A-A766-C786B74AE105}"/>
                    </a:ext>
                  </a:extLst>
                </p14:cNvPr>
                <p14:cNvContentPartPr/>
                <p14:nvPr/>
              </p14:nvContentPartPr>
              <p14:xfrm>
                <a:off x="8787404" y="1334978"/>
                <a:ext cx="105480" cy="87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4E8A685-C81C-4C7A-A766-C786B74AE10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78764" y="1325978"/>
                  <a:ext cx="123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825067F-A4AA-49A4-9284-EF1D97A9C13A}"/>
                    </a:ext>
                  </a:extLst>
                </p14:cNvPr>
                <p14:cNvContentPartPr/>
                <p14:nvPr/>
              </p14:nvContentPartPr>
              <p14:xfrm>
                <a:off x="8976764" y="1411658"/>
                <a:ext cx="80640" cy="81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825067F-A4AA-49A4-9284-EF1D97A9C13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967764" y="1403018"/>
                  <a:ext cx="98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6C1F34B-56D2-4B35-BAEA-62186F3A6FE9}"/>
                    </a:ext>
                  </a:extLst>
                </p14:cNvPr>
                <p14:cNvContentPartPr/>
                <p14:nvPr/>
              </p14:nvContentPartPr>
              <p14:xfrm>
                <a:off x="8550884" y="82538"/>
                <a:ext cx="70920" cy="32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6C1F34B-56D2-4B35-BAEA-62186F3A6FE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42244" y="73538"/>
                  <a:ext cx="88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75C64B3-044E-4B3F-BC7A-1A731784EFD2}"/>
                    </a:ext>
                  </a:extLst>
                </p14:cNvPr>
                <p14:cNvContentPartPr/>
                <p14:nvPr/>
              </p14:nvContentPartPr>
              <p14:xfrm>
                <a:off x="8559164" y="133658"/>
                <a:ext cx="150120" cy="1425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75C64B3-044E-4B3F-BC7A-1A731784EFD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50164" y="125018"/>
                  <a:ext cx="167760" cy="14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EBAC6EA-3CB8-4186-8484-D93AD7F6155B}"/>
                    </a:ext>
                  </a:extLst>
                </p14:cNvPr>
                <p14:cNvContentPartPr/>
                <p14:nvPr/>
              </p14:nvContentPartPr>
              <p14:xfrm>
                <a:off x="9153164" y="72818"/>
                <a:ext cx="47880" cy="3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EBAC6EA-3CB8-4186-8484-D93AD7F6155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44524" y="64178"/>
                  <a:ext cx="655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C5BEDFD-B65C-4C63-A2BE-C8F1B75C33BA}"/>
                    </a:ext>
                  </a:extLst>
                </p14:cNvPr>
                <p14:cNvContentPartPr/>
                <p14:nvPr/>
              </p14:nvContentPartPr>
              <p14:xfrm>
                <a:off x="9214004" y="82538"/>
                <a:ext cx="50400" cy="1451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C5BEDFD-B65C-4C63-A2BE-C8F1B75C33B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05004" y="73538"/>
                  <a:ext cx="68040" cy="146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1463F84-5352-4167-B1CA-C6EBEF7DBF41}"/>
              </a:ext>
            </a:extLst>
          </p:cNvPr>
          <p:cNvGrpSpPr/>
          <p:nvPr/>
        </p:nvGrpSpPr>
        <p:grpSpPr>
          <a:xfrm>
            <a:off x="1061444" y="6208298"/>
            <a:ext cx="232560" cy="177120"/>
            <a:chOff x="1061444" y="6208298"/>
            <a:chExt cx="232560" cy="17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5D563E7-2E44-4031-9EA3-506731C93E94}"/>
                    </a:ext>
                  </a:extLst>
                </p14:cNvPr>
                <p14:cNvContentPartPr/>
                <p14:nvPr/>
              </p14:nvContentPartPr>
              <p14:xfrm>
                <a:off x="1061444" y="6208298"/>
                <a:ext cx="120240" cy="177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5D563E7-2E44-4031-9EA3-506731C93E9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52804" y="6199658"/>
                  <a:ext cx="1378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4638664-AF58-4596-B743-B88F49431983}"/>
                    </a:ext>
                  </a:extLst>
                </p14:cNvPr>
                <p14:cNvContentPartPr/>
                <p14:nvPr/>
              </p14:nvContentPartPr>
              <p14:xfrm>
                <a:off x="1239644" y="6298658"/>
                <a:ext cx="33120" cy="50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4638664-AF58-4596-B743-B88F4943198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30644" y="6289658"/>
                  <a:ext cx="507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907ADC8-93E1-4C87-A735-52AC2A8388A1}"/>
                    </a:ext>
                  </a:extLst>
                </p14:cNvPr>
                <p14:cNvContentPartPr/>
                <p14:nvPr/>
              </p14:nvContentPartPr>
              <p14:xfrm>
                <a:off x="1221644" y="6288938"/>
                <a:ext cx="72360" cy="60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907ADC8-93E1-4C87-A735-52AC2A8388A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12644" y="6279938"/>
                  <a:ext cx="9000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63DD4C8-92D1-4F89-A491-61718A5C7173}"/>
              </a:ext>
            </a:extLst>
          </p:cNvPr>
          <p:cNvGrpSpPr/>
          <p:nvPr/>
        </p:nvGrpSpPr>
        <p:grpSpPr>
          <a:xfrm>
            <a:off x="1898444" y="6184898"/>
            <a:ext cx="216720" cy="177480"/>
            <a:chOff x="1898444" y="6184898"/>
            <a:chExt cx="21672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04FF635-612F-4ABC-ADDC-B36104FE0B4A}"/>
                    </a:ext>
                  </a:extLst>
                </p14:cNvPr>
                <p14:cNvContentPartPr/>
                <p14:nvPr/>
              </p14:nvContentPartPr>
              <p14:xfrm>
                <a:off x="1898444" y="6184898"/>
                <a:ext cx="108360" cy="177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04FF635-612F-4ABC-ADDC-B36104FE0B4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89804" y="6175898"/>
                  <a:ext cx="1260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99FFDA5-72D7-46E4-AB2C-5355F33293AF}"/>
                    </a:ext>
                  </a:extLst>
                </p14:cNvPr>
                <p14:cNvContentPartPr/>
                <p14:nvPr/>
              </p14:nvContentPartPr>
              <p14:xfrm>
                <a:off x="2108324" y="6276698"/>
                <a:ext cx="6840" cy="61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99FFDA5-72D7-46E4-AB2C-5355F33293A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99684" y="6268058"/>
                  <a:ext cx="2448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5A81AF8-C292-4E14-85E2-31860682B413}"/>
              </a:ext>
            </a:extLst>
          </p:cNvPr>
          <p:cNvGrpSpPr/>
          <p:nvPr/>
        </p:nvGrpSpPr>
        <p:grpSpPr>
          <a:xfrm>
            <a:off x="2801324" y="6198578"/>
            <a:ext cx="295920" cy="207360"/>
            <a:chOff x="2801324" y="6198578"/>
            <a:chExt cx="295920" cy="2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E181647-D870-4535-86C4-167C0ADD8B94}"/>
                    </a:ext>
                  </a:extLst>
                </p14:cNvPr>
                <p14:cNvContentPartPr/>
                <p14:nvPr/>
              </p14:nvContentPartPr>
              <p14:xfrm>
                <a:off x="2801324" y="6198578"/>
                <a:ext cx="84600" cy="207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E181647-D870-4535-86C4-167C0ADD8B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92324" y="6189578"/>
                  <a:ext cx="1022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4F772AD-5F4B-407A-98B8-F2D664E7EA57}"/>
                    </a:ext>
                  </a:extLst>
                </p14:cNvPr>
                <p14:cNvContentPartPr/>
                <p14:nvPr/>
              </p14:nvContentPartPr>
              <p14:xfrm>
                <a:off x="2981324" y="6284258"/>
                <a:ext cx="115920" cy="77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4F772AD-5F4B-407A-98B8-F2D664E7EA5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72324" y="6275258"/>
                  <a:ext cx="13356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2434A0F-4F23-40B8-BE7E-80483ADB9D4D}"/>
              </a:ext>
            </a:extLst>
          </p:cNvPr>
          <p:cNvGrpSpPr/>
          <p:nvPr/>
        </p:nvGrpSpPr>
        <p:grpSpPr>
          <a:xfrm>
            <a:off x="3603044" y="6175898"/>
            <a:ext cx="269640" cy="262080"/>
            <a:chOff x="3603044" y="6175898"/>
            <a:chExt cx="269640" cy="26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6E72FE4-DEF1-4421-B7A9-7BA7F07F3A1E}"/>
                    </a:ext>
                  </a:extLst>
                </p14:cNvPr>
                <p14:cNvContentPartPr/>
                <p14:nvPr/>
              </p14:nvContentPartPr>
              <p14:xfrm>
                <a:off x="3603044" y="6175898"/>
                <a:ext cx="110160" cy="262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6E72FE4-DEF1-4421-B7A9-7BA7F07F3A1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94044" y="6167258"/>
                  <a:ext cx="1278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267B8CE-27F4-4F7C-BCC2-89938AAE43B6}"/>
                    </a:ext>
                  </a:extLst>
                </p14:cNvPr>
                <p14:cNvContentPartPr/>
                <p14:nvPr/>
              </p14:nvContentPartPr>
              <p14:xfrm>
                <a:off x="3789884" y="6287138"/>
                <a:ext cx="82800" cy="99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267B8CE-27F4-4F7C-BCC2-89938AAE43B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81244" y="6278498"/>
                  <a:ext cx="10044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3D9EACC-2662-4B1C-89A8-70CB8FC51B36}"/>
              </a:ext>
            </a:extLst>
          </p:cNvPr>
          <p:cNvGrpSpPr/>
          <p:nvPr/>
        </p:nvGrpSpPr>
        <p:grpSpPr>
          <a:xfrm>
            <a:off x="4549124" y="6194258"/>
            <a:ext cx="247680" cy="207720"/>
            <a:chOff x="4549124" y="6194258"/>
            <a:chExt cx="247680" cy="20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386B9C5-7389-43D8-9391-ABEB5F985FA1}"/>
                    </a:ext>
                  </a:extLst>
                </p14:cNvPr>
                <p14:cNvContentPartPr/>
                <p14:nvPr/>
              </p14:nvContentPartPr>
              <p14:xfrm>
                <a:off x="4549124" y="6194258"/>
                <a:ext cx="99000" cy="207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386B9C5-7389-43D8-9391-ABEB5F985FA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40124" y="6185258"/>
                  <a:ext cx="1166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8F4D958-1659-44F2-8226-3D6FACB01ECB}"/>
                    </a:ext>
                  </a:extLst>
                </p14:cNvPr>
                <p14:cNvContentPartPr/>
                <p14:nvPr/>
              </p14:nvContentPartPr>
              <p14:xfrm>
                <a:off x="4725884" y="6282098"/>
                <a:ext cx="67320" cy="59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8F4D958-1659-44F2-8226-3D6FACB01EC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17244" y="6273098"/>
                  <a:ext cx="849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144177B-4ECC-4A4A-9681-892358E95C7B}"/>
                    </a:ext>
                  </a:extLst>
                </p14:cNvPr>
                <p14:cNvContentPartPr/>
                <p14:nvPr/>
              </p14:nvContentPartPr>
              <p14:xfrm>
                <a:off x="4792844" y="6290738"/>
                <a:ext cx="3960" cy="61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144177B-4ECC-4A4A-9681-892358E95C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84204" y="6281738"/>
                  <a:ext cx="2160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BEDD8F7-ABBC-414B-9CC9-5F55FA1152F2}"/>
              </a:ext>
            </a:extLst>
          </p:cNvPr>
          <p:cNvGrpSpPr/>
          <p:nvPr/>
        </p:nvGrpSpPr>
        <p:grpSpPr>
          <a:xfrm>
            <a:off x="5403044" y="6223058"/>
            <a:ext cx="256680" cy="191160"/>
            <a:chOff x="5403044" y="6223058"/>
            <a:chExt cx="256680" cy="19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1D432F7-9B4F-49B8-B72F-9AE2FC79B76D}"/>
                    </a:ext>
                  </a:extLst>
                </p14:cNvPr>
                <p14:cNvContentPartPr/>
                <p14:nvPr/>
              </p14:nvContentPartPr>
              <p14:xfrm>
                <a:off x="5403044" y="6223058"/>
                <a:ext cx="88920" cy="191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1D432F7-9B4F-49B8-B72F-9AE2FC79B76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94404" y="6214418"/>
                  <a:ext cx="106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AB7825D-4CB4-4147-B803-5B003C034428}"/>
                    </a:ext>
                  </a:extLst>
                </p14:cNvPr>
                <p14:cNvContentPartPr/>
                <p14:nvPr/>
              </p14:nvContentPartPr>
              <p14:xfrm>
                <a:off x="5572604" y="6300098"/>
                <a:ext cx="58320" cy="89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AB7825D-4CB4-4147-B803-5B003C03442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63604" y="6291098"/>
                  <a:ext cx="75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FF781B6-31F0-45F8-ADB1-37990D5E756A}"/>
                    </a:ext>
                  </a:extLst>
                </p14:cNvPr>
                <p14:cNvContentPartPr/>
                <p14:nvPr/>
              </p14:nvContentPartPr>
              <p14:xfrm>
                <a:off x="5594204" y="6269498"/>
                <a:ext cx="65520" cy="36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FF781B6-31F0-45F8-ADB1-37990D5E756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85564" y="6260858"/>
                  <a:ext cx="8316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76C99D0-00DE-4AA9-8388-C530C81A6F85}"/>
              </a:ext>
            </a:extLst>
          </p:cNvPr>
          <p:cNvGrpSpPr/>
          <p:nvPr/>
        </p:nvGrpSpPr>
        <p:grpSpPr>
          <a:xfrm>
            <a:off x="6312044" y="6195698"/>
            <a:ext cx="243000" cy="229680"/>
            <a:chOff x="6312044" y="6195698"/>
            <a:chExt cx="24300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38359A1-BCC8-4D3A-8344-0AB920C184E8}"/>
                    </a:ext>
                  </a:extLst>
                </p14:cNvPr>
                <p14:cNvContentPartPr/>
                <p14:nvPr/>
              </p14:nvContentPartPr>
              <p14:xfrm>
                <a:off x="6312044" y="6195698"/>
                <a:ext cx="94680" cy="229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38359A1-BCC8-4D3A-8344-0AB920C184E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303404" y="6186698"/>
                  <a:ext cx="1123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74FE6D7-71C4-4812-A29C-75E505E6B76A}"/>
                    </a:ext>
                  </a:extLst>
                </p14:cNvPr>
                <p14:cNvContentPartPr/>
                <p14:nvPr/>
              </p14:nvContentPartPr>
              <p14:xfrm>
                <a:off x="6485204" y="6277058"/>
                <a:ext cx="69840" cy="87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74FE6D7-71C4-4812-A29C-75E505E6B76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476204" y="6268058"/>
                  <a:ext cx="8748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6065A9F-FAA3-4421-96BB-FD4E23A445B0}"/>
              </a:ext>
            </a:extLst>
          </p:cNvPr>
          <p:cNvGrpSpPr/>
          <p:nvPr/>
        </p:nvGrpSpPr>
        <p:grpSpPr>
          <a:xfrm>
            <a:off x="10247924" y="112778"/>
            <a:ext cx="482400" cy="1235520"/>
            <a:chOff x="10247924" y="112778"/>
            <a:chExt cx="482400" cy="123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0DDC00C-DE5F-49F2-910D-077951FA0084}"/>
                    </a:ext>
                  </a:extLst>
                </p14:cNvPr>
                <p14:cNvContentPartPr/>
                <p14:nvPr/>
              </p14:nvContentPartPr>
              <p14:xfrm>
                <a:off x="10247924" y="563138"/>
                <a:ext cx="109800" cy="258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0DDC00C-DE5F-49F2-910D-077951FA008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239284" y="554498"/>
                  <a:ext cx="1274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A8FD536-C4EA-4CCF-BD5F-23BB96603EF0}"/>
                    </a:ext>
                  </a:extLst>
                </p14:cNvPr>
                <p14:cNvContentPartPr/>
                <p14:nvPr/>
              </p14:nvContentPartPr>
              <p14:xfrm>
                <a:off x="10359884" y="585098"/>
                <a:ext cx="23400" cy="218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A8FD536-C4EA-4CCF-BD5F-23BB96603EF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350884" y="576098"/>
                  <a:ext cx="410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F7A4247-3A5E-4D4A-8D01-B43B95D0F3DD}"/>
                    </a:ext>
                  </a:extLst>
                </p14:cNvPr>
                <p14:cNvContentPartPr/>
                <p14:nvPr/>
              </p14:nvContentPartPr>
              <p14:xfrm>
                <a:off x="10454204" y="645578"/>
                <a:ext cx="73080" cy="2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F7A4247-3A5E-4D4A-8D01-B43B95D0F3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445564" y="636578"/>
                  <a:ext cx="90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BA1FD32-1FC5-4859-AD41-1B4BA65BDF6D}"/>
                    </a:ext>
                  </a:extLst>
                </p14:cNvPr>
                <p14:cNvContentPartPr/>
                <p14:nvPr/>
              </p14:nvContentPartPr>
              <p14:xfrm>
                <a:off x="10472564" y="591218"/>
                <a:ext cx="60120" cy="8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BA1FD32-1FC5-4859-AD41-1B4BA65BDF6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63924" y="582218"/>
                  <a:ext cx="777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FDDF1E2-E70A-4C20-BF9E-A9C66569BCF0}"/>
                    </a:ext>
                  </a:extLst>
                </p14:cNvPr>
                <p14:cNvContentPartPr/>
                <p14:nvPr/>
              </p14:nvContentPartPr>
              <p14:xfrm>
                <a:off x="10621964" y="112778"/>
                <a:ext cx="108360" cy="1235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FDDF1E2-E70A-4C20-BF9E-A9C66569BCF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613324" y="103778"/>
                  <a:ext cx="126000" cy="12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7009F05-1854-40C3-AB02-CE79B39E5994}"/>
              </a:ext>
            </a:extLst>
          </p:cNvPr>
          <p:cNvGrpSpPr/>
          <p:nvPr/>
        </p:nvGrpSpPr>
        <p:grpSpPr>
          <a:xfrm>
            <a:off x="10921124" y="79298"/>
            <a:ext cx="600480" cy="1353240"/>
            <a:chOff x="10921124" y="79298"/>
            <a:chExt cx="600480" cy="135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D643E6-07BB-42BD-B9BF-DD2C0A143572}"/>
                    </a:ext>
                  </a:extLst>
                </p14:cNvPr>
                <p14:cNvContentPartPr/>
                <p14:nvPr/>
              </p14:nvContentPartPr>
              <p14:xfrm>
                <a:off x="10933724" y="79298"/>
                <a:ext cx="153360" cy="160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D643E6-07BB-42BD-B9BF-DD2C0A14357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25084" y="70298"/>
                  <a:ext cx="1710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1B46AD5-9111-456B-98FE-07EEF9BCEC51}"/>
                    </a:ext>
                  </a:extLst>
                </p14:cNvPr>
                <p14:cNvContentPartPr/>
                <p14:nvPr/>
              </p14:nvContentPartPr>
              <p14:xfrm>
                <a:off x="11131724" y="160298"/>
                <a:ext cx="92880" cy="50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1B46AD5-9111-456B-98FE-07EEF9BCEC5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123084" y="151658"/>
                  <a:ext cx="1105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BE48225-05E1-4C0C-BFC7-27AAF6F2EF46}"/>
                    </a:ext>
                  </a:extLst>
                </p14:cNvPr>
                <p14:cNvContentPartPr/>
                <p14:nvPr/>
              </p14:nvContentPartPr>
              <p14:xfrm>
                <a:off x="10975844" y="372338"/>
                <a:ext cx="113040" cy="166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BE48225-05E1-4C0C-BFC7-27AAF6F2EF4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967204" y="363698"/>
                  <a:ext cx="130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7B3E540-DAD3-4EBD-A748-0014E7127AD5}"/>
                    </a:ext>
                  </a:extLst>
                </p14:cNvPr>
                <p14:cNvContentPartPr/>
                <p14:nvPr/>
              </p14:nvContentPartPr>
              <p14:xfrm>
                <a:off x="11210564" y="448298"/>
                <a:ext cx="7560" cy="69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7B3E540-DAD3-4EBD-A748-0014E7127AD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201924" y="439658"/>
                  <a:ext cx="252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D32C3A8-A393-4EFB-978C-4C886ACDD33F}"/>
                    </a:ext>
                  </a:extLst>
                </p14:cNvPr>
                <p14:cNvContentPartPr/>
                <p14:nvPr/>
              </p14:nvContentPartPr>
              <p14:xfrm>
                <a:off x="10967564" y="656378"/>
                <a:ext cx="103320" cy="151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D32C3A8-A393-4EFB-978C-4C886ACDD33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958924" y="647378"/>
                  <a:ext cx="1209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3FBE00A-A6BB-42DF-AB16-4D1F243149C8}"/>
                    </a:ext>
                  </a:extLst>
                </p14:cNvPr>
                <p14:cNvContentPartPr/>
                <p14:nvPr/>
              </p14:nvContentPartPr>
              <p14:xfrm>
                <a:off x="11163044" y="732698"/>
                <a:ext cx="66960" cy="106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3FBE00A-A6BB-42DF-AB16-4D1F243149C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154044" y="724058"/>
                  <a:ext cx="846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75245E5-4061-453D-944F-E3BE8D0F1707}"/>
                    </a:ext>
                  </a:extLst>
                </p14:cNvPr>
                <p14:cNvContentPartPr/>
                <p14:nvPr/>
              </p14:nvContentPartPr>
              <p14:xfrm>
                <a:off x="11022644" y="961658"/>
                <a:ext cx="3240" cy="118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75245E5-4061-453D-944F-E3BE8D0F170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14004" y="952658"/>
                  <a:ext cx="208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9523E5F-ECEF-45A2-B30B-E0FD77B8DA74}"/>
                    </a:ext>
                  </a:extLst>
                </p14:cNvPr>
                <p14:cNvContentPartPr/>
                <p14:nvPr/>
              </p14:nvContentPartPr>
              <p14:xfrm>
                <a:off x="11014364" y="1060298"/>
                <a:ext cx="5040" cy="12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9523E5F-ECEF-45A2-B30B-E0FD77B8DA7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05724" y="1051298"/>
                  <a:ext cx="226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CF25840-8ABE-470E-A01D-13C5BBE4F3CA}"/>
                    </a:ext>
                  </a:extLst>
                </p14:cNvPr>
                <p14:cNvContentPartPr/>
                <p14:nvPr/>
              </p14:nvContentPartPr>
              <p14:xfrm>
                <a:off x="11016164" y="1104218"/>
                <a:ext cx="5040" cy="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CF25840-8ABE-470E-A01D-13C5BBE4F3C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007524" y="1095578"/>
                  <a:ext cx="22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DC1E18A-D14F-4106-BA73-E482D7242C5A}"/>
                    </a:ext>
                  </a:extLst>
                </p14:cNvPr>
                <p14:cNvContentPartPr/>
                <p14:nvPr/>
              </p14:nvContentPartPr>
              <p14:xfrm>
                <a:off x="10921124" y="1228058"/>
                <a:ext cx="115920" cy="2044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DC1E18A-D14F-4106-BA73-E482D7242C5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912124" y="1219058"/>
                  <a:ext cx="1335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8540C27-533F-424B-9DFD-E2B9E97FD72C}"/>
                    </a:ext>
                  </a:extLst>
                </p14:cNvPr>
                <p14:cNvContentPartPr/>
                <p14:nvPr/>
              </p14:nvContentPartPr>
              <p14:xfrm>
                <a:off x="11160524" y="1300778"/>
                <a:ext cx="72720" cy="103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8540C27-533F-424B-9DFD-E2B9E97FD72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151524" y="1292138"/>
                  <a:ext cx="903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ACCA3F9-3AB5-442E-A9B8-E9A8322CC910}"/>
                    </a:ext>
                  </a:extLst>
                </p14:cNvPr>
                <p14:cNvContentPartPr/>
                <p14:nvPr/>
              </p14:nvContentPartPr>
              <p14:xfrm>
                <a:off x="11375804" y="107018"/>
                <a:ext cx="99360" cy="33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ACCA3F9-3AB5-442E-A9B8-E9A8322CC91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366804" y="98018"/>
                  <a:ext cx="1170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9092B1D-72AD-49AC-8E9B-DF16A8C799AA}"/>
                    </a:ext>
                  </a:extLst>
                </p14:cNvPr>
                <p14:cNvContentPartPr/>
                <p14:nvPr/>
              </p14:nvContentPartPr>
              <p14:xfrm>
                <a:off x="11455724" y="164258"/>
                <a:ext cx="65880" cy="1194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9092B1D-72AD-49AC-8E9B-DF16A8C799A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47084" y="155618"/>
                  <a:ext cx="83520" cy="121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06F9748-6FBD-4004-AD6A-D78797002624}"/>
                  </a:ext>
                </a:extLst>
              </p14:cNvPr>
              <p14:cNvContentPartPr/>
              <p14:nvPr/>
            </p14:nvContentPartPr>
            <p14:xfrm>
              <a:off x="727004" y="357218"/>
              <a:ext cx="3600" cy="428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06F9748-6FBD-4004-AD6A-D78797002624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18004" y="348218"/>
                <a:ext cx="212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626E9979-C59D-4949-8304-C57E4ECFFA4E}"/>
                  </a:ext>
                </a:extLst>
              </p14:cNvPr>
              <p14:cNvContentPartPr/>
              <p14:nvPr/>
            </p14:nvContentPartPr>
            <p14:xfrm>
              <a:off x="903764" y="152018"/>
              <a:ext cx="95760" cy="1958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626E9979-C59D-4949-8304-C57E4ECFFA4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95124" y="143018"/>
                <a:ext cx="11340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74CE86A-ED65-4C01-94BD-37A02743ABF5}"/>
                  </a:ext>
                </a:extLst>
              </p14:cNvPr>
              <p14:cNvContentPartPr/>
              <p14:nvPr/>
            </p14:nvContentPartPr>
            <p14:xfrm>
              <a:off x="1398764" y="330938"/>
              <a:ext cx="5040" cy="889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74CE86A-ED65-4C01-94BD-37A02743ABF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390124" y="322298"/>
                <a:ext cx="226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875F1AE-8BEA-4F01-B966-7AF8BECFB2C0}"/>
                  </a:ext>
                </a:extLst>
              </p14:cNvPr>
              <p14:cNvContentPartPr/>
              <p14:nvPr/>
            </p14:nvContentPartPr>
            <p14:xfrm>
              <a:off x="167924" y="114218"/>
              <a:ext cx="119880" cy="2919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875F1AE-8BEA-4F01-B966-7AF8BECFB2C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58924" y="105578"/>
                <a:ext cx="137520" cy="30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607ED28-B4B3-4BFF-A382-161DC3CC7930}"/>
              </a:ext>
            </a:extLst>
          </p:cNvPr>
          <p:cNvGrpSpPr/>
          <p:nvPr/>
        </p:nvGrpSpPr>
        <p:grpSpPr>
          <a:xfrm>
            <a:off x="1609004" y="107378"/>
            <a:ext cx="494280" cy="290520"/>
            <a:chOff x="1609004" y="107378"/>
            <a:chExt cx="494280" cy="2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56B957A-5875-4214-A635-71A17368F512}"/>
                    </a:ext>
                  </a:extLst>
                </p14:cNvPr>
                <p14:cNvContentPartPr/>
                <p14:nvPr/>
              </p14:nvContentPartPr>
              <p14:xfrm>
                <a:off x="1609004" y="132938"/>
                <a:ext cx="103320" cy="2275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56B957A-5875-4214-A635-71A17368F51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600004" y="124298"/>
                  <a:ext cx="1209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03EDF45-6943-44A5-90BD-64308558567C}"/>
                    </a:ext>
                  </a:extLst>
                </p14:cNvPr>
                <p14:cNvContentPartPr/>
                <p14:nvPr/>
              </p14:nvContentPartPr>
              <p14:xfrm>
                <a:off x="2012204" y="107378"/>
                <a:ext cx="42480" cy="136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03EDF45-6943-44A5-90BD-64308558567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003564" y="98378"/>
                  <a:ext cx="601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3C5B834-E42A-438C-B09B-B0ABC53262D7}"/>
                    </a:ext>
                  </a:extLst>
                </p14:cNvPr>
                <p14:cNvContentPartPr/>
                <p14:nvPr/>
              </p14:nvContentPartPr>
              <p14:xfrm>
                <a:off x="2006804" y="112778"/>
                <a:ext cx="96480" cy="2851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3C5B834-E42A-438C-B09B-B0ABC53262D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997804" y="104138"/>
                  <a:ext cx="114120" cy="30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3BDEF39-83EC-4262-9D40-DD04E401C5EF}"/>
              </a:ext>
            </a:extLst>
          </p:cNvPr>
          <p:cNvGrpSpPr/>
          <p:nvPr/>
        </p:nvGrpSpPr>
        <p:grpSpPr>
          <a:xfrm>
            <a:off x="8209048" y="1999538"/>
            <a:ext cx="230040" cy="461880"/>
            <a:chOff x="8209048" y="1999538"/>
            <a:chExt cx="230040" cy="46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4D66E6A-8E27-4B00-A54D-8E54325C0ACC}"/>
                    </a:ext>
                  </a:extLst>
                </p14:cNvPr>
                <p14:cNvContentPartPr/>
                <p14:nvPr/>
              </p14:nvContentPartPr>
              <p14:xfrm>
                <a:off x="8209048" y="1999538"/>
                <a:ext cx="201600" cy="4618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4D66E6A-8E27-4B00-A54D-8E54325C0AC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200408" y="1990898"/>
                  <a:ext cx="21924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D5ACF9E-639D-4F0E-92BE-08E40F175023}"/>
                    </a:ext>
                  </a:extLst>
                </p14:cNvPr>
                <p14:cNvContentPartPr/>
                <p14:nvPr/>
              </p14:nvContentPartPr>
              <p14:xfrm>
                <a:off x="8418568" y="2025098"/>
                <a:ext cx="20520" cy="4032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D5ACF9E-639D-4F0E-92BE-08E40F17502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409568" y="2016458"/>
                  <a:ext cx="38160" cy="42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4D38118-5DE3-47AF-B720-B4F48287EBF3}"/>
              </a:ext>
            </a:extLst>
          </p:cNvPr>
          <p:cNvGrpSpPr/>
          <p:nvPr/>
        </p:nvGrpSpPr>
        <p:grpSpPr>
          <a:xfrm>
            <a:off x="8869288" y="2048858"/>
            <a:ext cx="169200" cy="105480"/>
            <a:chOff x="8869288" y="2048858"/>
            <a:chExt cx="169200" cy="10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874D98C-0993-4CB1-A28B-F580483264DC}"/>
                    </a:ext>
                  </a:extLst>
                </p14:cNvPr>
                <p14:cNvContentPartPr/>
                <p14:nvPr/>
              </p14:nvContentPartPr>
              <p14:xfrm>
                <a:off x="8869288" y="2135258"/>
                <a:ext cx="96480" cy="190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874D98C-0993-4CB1-A28B-F580483264D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860648" y="2126258"/>
                  <a:ext cx="114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4E68E01-C470-4DAA-AD4B-2D3B6E6B1D68}"/>
                    </a:ext>
                  </a:extLst>
                </p14:cNvPr>
                <p14:cNvContentPartPr/>
                <p14:nvPr/>
              </p14:nvContentPartPr>
              <p14:xfrm>
                <a:off x="8882248" y="2048858"/>
                <a:ext cx="156240" cy="338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4E68E01-C470-4DAA-AD4B-2D3B6E6B1D6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73248" y="2040218"/>
                  <a:ext cx="17388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0648A735-740C-445A-A8CE-EDF705A6E253}"/>
              </a:ext>
            </a:extLst>
          </p:cNvPr>
          <p:cNvGrpSpPr/>
          <p:nvPr/>
        </p:nvGrpSpPr>
        <p:grpSpPr>
          <a:xfrm>
            <a:off x="9474448" y="1794338"/>
            <a:ext cx="279360" cy="353520"/>
            <a:chOff x="9474448" y="1794338"/>
            <a:chExt cx="27936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10A9717-6828-4052-85D5-ED5217B7CCD9}"/>
                    </a:ext>
                  </a:extLst>
                </p14:cNvPr>
                <p14:cNvContentPartPr/>
                <p14:nvPr/>
              </p14:nvContentPartPr>
              <p14:xfrm>
                <a:off x="9474448" y="1813058"/>
                <a:ext cx="47160" cy="3348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10A9717-6828-4052-85D5-ED5217B7CCD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465808" y="1804058"/>
                  <a:ext cx="648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6FB63EF-B35F-416E-BB00-4ABD4D5BA06E}"/>
                    </a:ext>
                  </a:extLst>
                </p14:cNvPr>
                <p14:cNvContentPartPr/>
                <p14:nvPr/>
              </p14:nvContentPartPr>
              <p14:xfrm>
                <a:off x="9514768" y="1988738"/>
                <a:ext cx="166320" cy="280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6FB63EF-B35F-416E-BB00-4ABD4D5BA06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06128" y="1980098"/>
                  <a:ext cx="183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366723C-6102-494F-86A6-F00524556C9E}"/>
                    </a:ext>
                  </a:extLst>
                </p14:cNvPr>
                <p14:cNvContentPartPr/>
                <p14:nvPr/>
              </p14:nvContentPartPr>
              <p14:xfrm>
                <a:off x="9696568" y="1794338"/>
                <a:ext cx="7560" cy="3369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366723C-6102-494F-86A6-F00524556C9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687568" y="1785698"/>
                  <a:ext cx="252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924F579-8070-4012-B496-6F385317CCDD}"/>
                    </a:ext>
                  </a:extLst>
                </p14:cNvPr>
                <p14:cNvContentPartPr/>
                <p14:nvPr/>
              </p14:nvContentPartPr>
              <p14:xfrm>
                <a:off x="9736528" y="1806938"/>
                <a:ext cx="17280" cy="3229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924F579-8070-4012-B496-6F385317CCD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727888" y="1797938"/>
                  <a:ext cx="34920" cy="34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93AEAB0-7ACC-4BB6-8F9D-84C1D1F5490A}"/>
              </a:ext>
            </a:extLst>
          </p:cNvPr>
          <p:cNvGrpSpPr/>
          <p:nvPr/>
        </p:nvGrpSpPr>
        <p:grpSpPr>
          <a:xfrm>
            <a:off x="10166728" y="1964258"/>
            <a:ext cx="297000" cy="218520"/>
            <a:chOff x="10166728" y="1964258"/>
            <a:chExt cx="29700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F36AE88-26DF-4F8D-B8F4-0F790B531F18}"/>
                    </a:ext>
                  </a:extLst>
                </p14:cNvPr>
                <p14:cNvContentPartPr/>
                <p14:nvPr/>
              </p14:nvContentPartPr>
              <p14:xfrm>
                <a:off x="10173208" y="1970018"/>
                <a:ext cx="193680" cy="2127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F36AE88-26DF-4F8D-B8F4-0F790B531F1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164208" y="1961378"/>
                  <a:ext cx="2113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670DDFC-E943-4F2A-A41F-3178197E5B86}"/>
                    </a:ext>
                  </a:extLst>
                </p14:cNvPr>
                <p14:cNvContentPartPr/>
                <p14:nvPr/>
              </p14:nvContentPartPr>
              <p14:xfrm>
                <a:off x="10166728" y="1974338"/>
                <a:ext cx="252360" cy="2052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670DDFC-E943-4F2A-A41F-3178197E5B8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157728" y="1965338"/>
                  <a:ext cx="2700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1831CF0-96B3-4CFA-B25E-4353C22AB3F8}"/>
                    </a:ext>
                  </a:extLst>
                </p14:cNvPr>
                <p14:cNvContentPartPr/>
                <p14:nvPr/>
              </p14:nvContentPartPr>
              <p14:xfrm>
                <a:off x="10240168" y="1964258"/>
                <a:ext cx="223560" cy="2012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1831CF0-96B3-4CFA-B25E-4353C22AB3F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231168" y="1955258"/>
                  <a:ext cx="24120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9941FA6-1926-4C49-8F29-42C885D8714C}"/>
              </a:ext>
            </a:extLst>
          </p:cNvPr>
          <p:cNvGrpSpPr/>
          <p:nvPr/>
        </p:nvGrpSpPr>
        <p:grpSpPr>
          <a:xfrm>
            <a:off x="8481568" y="2296178"/>
            <a:ext cx="297360" cy="177480"/>
            <a:chOff x="8481568" y="2296178"/>
            <a:chExt cx="29736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C0F42A1-E710-449E-A4CD-7498D91A7A6D}"/>
                    </a:ext>
                  </a:extLst>
                </p14:cNvPr>
                <p14:cNvContentPartPr/>
                <p14:nvPr/>
              </p14:nvContentPartPr>
              <p14:xfrm>
                <a:off x="8481568" y="2296898"/>
                <a:ext cx="71640" cy="1767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C0F42A1-E710-449E-A4CD-7498D91A7A6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72928" y="2287898"/>
                  <a:ext cx="89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C48A711-E9D2-464B-91DA-45F333F15200}"/>
                    </a:ext>
                  </a:extLst>
                </p14:cNvPr>
                <p14:cNvContentPartPr/>
                <p14:nvPr/>
              </p14:nvContentPartPr>
              <p14:xfrm>
                <a:off x="8603608" y="2362778"/>
                <a:ext cx="78480" cy="82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C48A711-E9D2-464B-91DA-45F333F1520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594608" y="2354138"/>
                  <a:ext cx="96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13039C6-B9BE-4F31-935F-9919F9164C91}"/>
                    </a:ext>
                  </a:extLst>
                </p14:cNvPr>
                <p14:cNvContentPartPr/>
                <p14:nvPr/>
              </p14:nvContentPartPr>
              <p14:xfrm>
                <a:off x="8609008" y="2369978"/>
                <a:ext cx="90000" cy="878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13039C6-B9BE-4F31-935F-9919F9164C9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00008" y="2361338"/>
                  <a:ext cx="1076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83BE160-B35C-4F1C-BFD3-151D7EA132A4}"/>
                    </a:ext>
                  </a:extLst>
                </p14:cNvPr>
                <p14:cNvContentPartPr/>
                <p14:nvPr/>
              </p14:nvContentPartPr>
              <p14:xfrm>
                <a:off x="8757688" y="2296178"/>
                <a:ext cx="21240" cy="1512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83BE160-B35C-4F1C-BFD3-151D7EA132A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48688" y="2287178"/>
                  <a:ext cx="38880" cy="16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90E14ADC-7C8C-41C5-9A6A-3074C2480927}"/>
                  </a:ext>
                </a:extLst>
              </p14:cNvPr>
              <p14:cNvContentPartPr/>
              <p14:nvPr/>
            </p14:nvContentPartPr>
            <p14:xfrm>
              <a:off x="8481568" y="2384018"/>
              <a:ext cx="1245240" cy="4834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90E14ADC-7C8C-41C5-9A6A-3074C2480927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472568" y="2375378"/>
                <a:ext cx="126288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01B58470-FDCF-4A64-BDC3-39C91B4821FC}"/>
                  </a:ext>
                </a:extLst>
              </p14:cNvPr>
              <p14:cNvContentPartPr/>
              <p14:nvPr/>
            </p14:nvContentPartPr>
            <p14:xfrm>
              <a:off x="10064128" y="2408498"/>
              <a:ext cx="565920" cy="3466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01B58470-FDCF-4A64-BDC3-39C91B4821FC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055128" y="2399498"/>
                <a:ext cx="583560" cy="36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D606395-F319-49EC-9518-A2C234C9DCC4}"/>
              </a:ext>
            </a:extLst>
          </p:cNvPr>
          <p:cNvGrpSpPr/>
          <p:nvPr/>
        </p:nvGrpSpPr>
        <p:grpSpPr>
          <a:xfrm>
            <a:off x="9769648" y="2175578"/>
            <a:ext cx="351720" cy="342720"/>
            <a:chOff x="9769648" y="2175578"/>
            <a:chExt cx="351720" cy="34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242A1BE-49DC-444C-BDD2-87A7DFCD78B3}"/>
                    </a:ext>
                  </a:extLst>
                </p14:cNvPr>
                <p14:cNvContentPartPr/>
                <p14:nvPr/>
              </p14:nvContentPartPr>
              <p14:xfrm>
                <a:off x="9769648" y="2189258"/>
                <a:ext cx="55800" cy="1101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242A1BE-49DC-444C-BDD2-87A7DFCD78B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761008" y="2180258"/>
                  <a:ext cx="734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CDA1D0C-C21A-41EB-B4B6-BE5DAE047E9C}"/>
                    </a:ext>
                  </a:extLst>
                </p14:cNvPr>
                <p14:cNvContentPartPr/>
                <p14:nvPr/>
              </p14:nvContentPartPr>
              <p14:xfrm>
                <a:off x="9888088" y="2212658"/>
                <a:ext cx="70200" cy="626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CDA1D0C-C21A-41EB-B4B6-BE5DAE047E9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879448" y="2203658"/>
                  <a:ext cx="878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8AA4DEF-8CB5-491B-BD02-39F06FACAF78}"/>
                    </a:ext>
                  </a:extLst>
                </p14:cNvPr>
                <p14:cNvContentPartPr/>
                <p14:nvPr/>
              </p14:nvContentPartPr>
              <p14:xfrm>
                <a:off x="9897088" y="2205458"/>
                <a:ext cx="68040" cy="608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8AA4DEF-8CB5-491B-BD02-39F06FACAF7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888448" y="2196818"/>
                  <a:ext cx="856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0971B79-D9ED-490E-89A4-524E45FD1598}"/>
                    </a:ext>
                  </a:extLst>
                </p14:cNvPr>
                <p14:cNvContentPartPr/>
                <p14:nvPr/>
              </p14:nvContentPartPr>
              <p14:xfrm>
                <a:off x="10029208" y="2411738"/>
                <a:ext cx="92160" cy="1065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0971B79-D9ED-490E-89A4-524E45FD159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020568" y="2403098"/>
                  <a:ext cx="1098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4CB6364-983F-4470-8C4D-AF3812875C43}"/>
                    </a:ext>
                  </a:extLst>
                </p14:cNvPr>
                <p14:cNvContentPartPr/>
                <p14:nvPr/>
              </p14:nvContentPartPr>
              <p14:xfrm>
                <a:off x="10034248" y="2175578"/>
                <a:ext cx="72000" cy="1148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4CB6364-983F-4470-8C4D-AF3812875C4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025248" y="2166938"/>
                  <a:ext cx="8964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C9CEE33D-2CC2-4AEC-A6B2-E4807C7B26B2}"/>
              </a:ext>
            </a:extLst>
          </p:cNvPr>
          <p:cNvGrpSpPr/>
          <p:nvPr/>
        </p:nvGrpSpPr>
        <p:grpSpPr>
          <a:xfrm>
            <a:off x="10583248" y="2224898"/>
            <a:ext cx="457560" cy="241920"/>
            <a:chOff x="10583248" y="2224898"/>
            <a:chExt cx="45756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29D82B2-FC6E-4AA8-92E5-CE16327A4676}"/>
                    </a:ext>
                  </a:extLst>
                </p14:cNvPr>
                <p14:cNvContentPartPr/>
                <p14:nvPr/>
              </p14:nvContentPartPr>
              <p14:xfrm>
                <a:off x="10626808" y="2224898"/>
                <a:ext cx="100440" cy="1710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29D82B2-FC6E-4AA8-92E5-CE16327A467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618168" y="2216258"/>
                  <a:ext cx="1180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965645C-0183-4FF2-9441-69E9D80532A8}"/>
                    </a:ext>
                  </a:extLst>
                </p14:cNvPr>
                <p14:cNvContentPartPr/>
                <p14:nvPr/>
              </p14:nvContentPartPr>
              <p14:xfrm>
                <a:off x="10822288" y="2297618"/>
                <a:ext cx="94320" cy="633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965645C-0183-4FF2-9441-69E9D80532A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813288" y="2288978"/>
                  <a:ext cx="111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5548A53-0B9E-477C-B010-C5D454920DB9}"/>
                    </a:ext>
                  </a:extLst>
                </p14:cNvPr>
                <p14:cNvContentPartPr/>
                <p14:nvPr/>
              </p14:nvContentPartPr>
              <p14:xfrm>
                <a:off x="10837768" y="2291858"/>
                <a:ext cx="100080" cy="727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5548A53-0B9E-477C-B010-C5D454920DB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829128" y="2282858"/>
                  <a:ext cx="117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D56E7F4-6D61-4A0F-9D4A-FFE61BD791EF}"/>
                    </a:ext>
                  </a:extLst>
                </p14:cNvPr>
                <p14:cNvContentPartPr/>
                <p14:nvPr/>
              </p14:nvContentPartPr>
              <p14:xfrm>
                <a:off x="11016688" y="2227418"/>
                <a:ext cx="24120" cy="1411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D56E7F4-6D61-4A0F-9D4A-FFE61BD791E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007688" y="2218418"/>
                  <a:ext cx="417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9805C26-BACA-44EF-B351-5C96E469DDA7}"/>
                    </a:ext>
                  </a:extLst>
                </p14:cNvPr>
                <p14:cNvContentPartPr/>
                <p14:nvPr/>
              </p14:nvContentPartPr>
              <p14:xfrm>
                <a:off x="10583248" y="2422898"/>
                <a:ext cx="133920" cy="439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9805C26-BACA-44EF-B351-5C96E469DDA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574248" y="2413898"/>
                  <a:ext cx="151560" cy="6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0FB15E8F-7111-45A7-98CC-AD27039393C5}"/>
                  </a:ext>
                </a:extLst>
              </p14:cNvPr>
              <p14:cNvContentPartPr/>
              <p14:nvPr/>
            </p14:nvContentPartPr>
            <p14:xfrm>
              <a:off x="8444128" y="2560058"/>
              <a:ext cx="111240" cy="1728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0FB15E8F-7111-45A7-98CC-AD27039393C5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435128" y="2551058"/>
                <a:ext cx="1288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4956F111-7B18-498A-BCBB-C0868B001CC6}"/>
                  </a:ext>
                </a:extLst>
              </p14:cNvPr>
              <p14:cNvContentPartPr/>
              <p14:nvPr/>
            </p14:nvContentPartPr>
            <p14:xfrm>
              <a:off x="9506848" y="6504578"/>
              <a:ext cx="23040" cy="24084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4956F111-7B18-498A-BCBB-C0868B001CC6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497848" y="6495938"/>
                <a:ext cx="4068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00747D10-FAFD-4A40-AAB9-625CCDB84141}"/>
                  </a:ext>
                </a:extLst>
              </p14:cNvPr>
              <p14:cNvContentPartPr/>
              <p14:nvPr/>
            </p14:nvContentPartPr>
            <p14:xfrm>
              <a:off x="7031488" y="4653458"/>
              <a:ext cx="3551760" cy="604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00747D10-FAFD-4A40-AAB9-625CCDB84141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022488" y="4644458"/>
                <a:ext cx="3569400" cy="7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Group 238">
            <a:extLst>
              <a:ext uri="{FF2B5EF4-FFF2-40B4-BE49-F238E27FC236}">
                <a16:creationId xmlns:a16="http://schemas.microsoft.com/office/drawing/2014/main" id="{F6CD6EE8-7EA5-4A77-8462-761C626C641D}"/>
              </a:ext>
            </a:extLst>
          </p:cNvPr>
          <p:cNvGrpSpPr/>
          <p:nvPr/>
        </p:nvGrpSpPr>
        <p:grpSpPr>
          <a:xfrm>
            <a:off x="331724" y="167138"/>
            <a:ext cx="199800" cy="291240"/>
            <a:chOff x="331724" y="167138"/>
            <a:chExt cx="199800" cy="2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742350F-5287-4698-97E9-C59C33B89111}"/>
                    </a:ext>
                  </a:extLst>
                </p14:cNvPr>
                <p14:cNvContentPartPr/>
                <p14:nvPr/>
              </p14:nvContentPartPr>
              <p14:xfrm>
                <a:off x="331724" y="167138"/>
                <a:ext cx="82080" cy="2163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742350F-5287-4698-97E9-C59C33B8911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22724" y="158498"/>
                  <a:ext cx="997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A835017-8FCC-4322-8A16-767BDA15B3EF}"/>
                    </a:ext>
                  </a:extLst>
                </p14:cNvPr>
                <p14:cNvContentPartPr/>
                <p14:nvPr/>
              </p14:nvContentPartPr>
              <p14:xfrm>
                <a:off x="454484" y="403298"/>
                <a:ext cx="77040" cy="550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A835017-8FCC-4322-8A16-767BDA15B3E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45844" y="394298"/>
                  <a:ext cx="94680" cy="7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917DB5D7-89A3-4686-8A65-61D9116C071A}"/>
                  </a:ext>
                </a:extLst>
              </p14:cNvPr>
              <p14:cNvContentPartPr/>
              <p14:nvPr/>
            </p14:nvContentPartPr>
            <p14:xfrm>
              <a:off x="1107524" y="401138"/>
              <a:ext cx="7200" cy="8100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917DB5D7-89A3-4686-8A65-61D9116C071A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98884" y="392498"/>
                <a:ext cx="248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CF189B28-7EE6-4C04-B371-D692D92DA96D}"/>
                  </a:ext>
                </a:extLst>
              </p14:cNvPr>
              <p14:cNvContentPartPr/>
              <p14:nvPr/>
            </p14:nvContentPartPr>
            <p14:xfrm>
              <a:off x="1804124" y="391418"/>
              <a:ext cx="94680" cy="11052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CF189B28-7EE6-4C04-B371-D692D92DA96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795124" y="382418"/>
                <a:ext cx="11232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Group 247">
            <a:extLst>
              <a:ext uri="{FF2B5EF4-FFF2-40B4-BE49-F238E27FC236}">
                <a16:creationId xmlns:a16="http://schemas.microsoft.com/office/drawing/2014/main" id="{003B27DB-E921-477A-9439-8563F617B542}"/>
              </a:ext>
            </a:extLst>
          </p:cNvPr>
          <p:cNvGrpSpPr/>
          <p:nvPr/>
        </p:nvGrpSpPr>
        <p:grpSpPr>
          <a:xfrm>
            <a:off x="984404" y="3255218"/>
            <a:ext cx="188280" cy="230040"/>
            <a:chOff x="984404" y="3255218"/>
            <a:chExt cx="188280" cy="2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F01DFA6-FA29-4023-AEBC-A0B5867190E6}"/>
                    </a:ext>
                  </a:extLst>
                </p14:cNvPr>
                <p14:cNvContentPartPr/>
                <p14:nvPr/>
              </p14:nvContentPartPr>
              <p14:xfrm>
                <a:off x="984404" y="3255218"/>
                <a:ext cx="105840" cy="1652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F01DFA6-FA29-4023-AEBC-A0B5867190E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75764" y="3246218"/>
                  <a:ext cx="1234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6F4347F-8A29-4604-88BF-17787D950C7D}"/>
                    </a:ext>
                  </a:extLst>
                </p14:cNvPr>
                <p14:cNvContentPartPr/>
                <p14:nvPr/>
              </p14:nvContentPartPr>
              <p14:xfrm>
                <a:off x="1166924" y="3425498"/>
                <a:ext cx="5760" cy="597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6F4347F-8A29-4604-88BF-17787D950C7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57924" y="3416498"/>
                  <a:ext cx="2340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9E7371F5-6DB7-4251-A73A-59FD2FD4F3A4}"/>
              </a:ext>
            </a:extLst>
          </p:cNvPr>
          <p:cNvGrpSpPr/>
          <p:nvPr/>
        </p:nvGrpSpPr>
        <p:grpSpPr>
          <a:xfrm>
            <a:off x="1891244" y="3276098"/>
            <a:ext cx="272160" cy="236880"/>
            <a:chOff x="1891244" y="3276098"/>
            <a:chExt cx="272160" cy="2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37DF083-435F-466D-B5F4-9196A3DFC4BE}"/>
                    </a:ext>
                  </a:extLst>
                </p14:cNvPr>
                <p14:cNvContentPartPr/>
                <p14:nvPr/>
              </p14:nvContentPartPr>
              <p14:xfrm>
                <a:off x="1891244" y="3276098"/>
                <a:ext cx="126000" cy="1976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37DF083-435F-466D-B5F4-9196A3DFC4B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882244" y="3267098"/>
                  <a:ext cx="143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ED7BAEDB-0B1E-4656-992B-F83814BC8048}"/>
                    </a:ext>
                  </a:extLst>
                </p14:cNvPr>
                <p14:cNvContentPartPr/>
                <p14:nvPr/>
              </p14:nvContentPartPr>
              <p14:xfrm>
                <a:off x="2073764" y="3429818"/>
                <a:ext cx="89640" cy="831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ED7BAEDB-0B1E-4656-992B-F83814BC804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065124" y="3420818"/>
                  <a:ext cx="10728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C9CD5588-04F5-491F-8364-28734AF2CAFB}"/>
                  </a:ext>
                </a:extLst>
              </p14:cNvPr>
              <p14:cNvContentPartPr/>
              <p14:nvPr/>
            </p14:nvContentPartPr>
            <p14:xfrm>
              <a:off x="8192324" y="4981418"/>
              <a:ext cx="139680" cy="1260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C9CD5588-04F5-491F-8364-28734AF2CAFB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8183684" y="4972778"/>
                <a:ext cx="1573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04AC75DF-E673-4468-8B0B-62572D67048C}"/>
                  </a:ext>
                </a:extLst>
              </p14:cNvPr>
              <p14:cNvContentPartPr/>
              <p14:nvPr/>
            </p14:nvContentPartPr>
            <p14:xfrm>
              <a:off x="8576804" y="4984298"/>
              <a:ext cx="160200" cy="252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04AC75DF-E673-4468-8B0B-62572D67048C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8567804" y="4975658"/>
                <a:ext cx="1778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0302F743-0636-4826-9A44-E6254FB8BBE0}"/>
                  </a:ext>
                </a:extLst>
              </p14:cNvPr>
              <p14:cNvContentPartPr/>
              <p14:nvPr/>
            </p14:nvContentPartPr>
            <p14:xfrm>
              <a:off x="9783164" y="5178698"/>
              <a:ext cx="337680" cy="2988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0302F743-0636-4826-9A44-E6254FB8BBE0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9774524" y="5169698"/>
                <a:ext cx="3553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1A8F24E7-D4A7-4F3A-BB48-A73621AAA289}"/>
                  </a:ext>
                </a:extLst>
              </p14:cNvPr>
              <p14:cNvContentPartPr/>
              <p14:nvPr/>
            </p14:nvContentPartPr>
            <p14:xfrm>
              <a:off x="9493168" y="3125618"/>
              <a:ext cx="107280" cy="350460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1A8F24E7-D4A7-4F3A-BB48-A73621AAA289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9484168" y="3116618"/>
                <a:ext cx="124920" cy="352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5A7E86A0-8DCA-498B-A8DD-0B172B1B4C6A}"/>
                  </a:ext>
                </a:extLst>
              </p14:cNvPr>
              <p14:cNvContentPartPr/>
              <p14:nvPr/>
            </p14:nvContentPartPr>
            <p14:xfrm>
              <a:off x="9659128" y="3006458"/>
              <a:ext cx="96480" cy="1332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5A7E86A0-8DCA-498B-A8DD-0B172B1B4C6A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9650128" y="2997818"/>
                <a:ext cx="1141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9BA1591E-6B81-4003-BAD7-EA764473D5B5}"/>
                  </a:ext>
                </a:extLst>
              </p14:cNvPr>
              <p14:cNvContentPartPr/>
              <p14:nvPr/>
            </p14:nvContentPartPr>
            <p14:xfrm>
              <a:off x="9651568" y="2994218"/>
              <a:ext cx="86400" cy="1141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9BA1591E-6B81-4003-BAD7-EA764473D5B5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9642928" y="2985578"/>
                <a:ext cx="1040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BD4B7E73-813E-402B-8E6A-21A9A0B19D89}"/>
                  </a:ext>
                </a:extLst>
              </p14:cNvPr>
              <p14:cNvContentPartPr/>
              <p14:nvPr/>
            </p14:nvContentPartPr>
            <p14:xfrm>
              <a:off x="9951088" y="3153698"/>
              <a:ext cx="56520" cy="9252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BD4B7E73-813E-402B-8E6A-21A9A0B19D89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942088" y="3145058"/>
                <a:ext cx="741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8ACF954A-8B98-4887-9C33-97B6D557083F}"/>
                  </a:ext>
                </a:extLst>
              </p14:cNvPr>
              <p14:cNvContentPartPr/>
              <p14:nvPr/>
            </p14:nvContentPartPr>
            <p14:xfrm>
              <a:off x="9944248" y="3166658"/>
              <a:ext cx="87120" cy="7200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8ACF954A-8B98-4887-9C33-97B6D557083F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935248" y="3158018"/>
                <a:ext cx="1047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82B85CA-797D-435E-9D24-E72030AE65DC}"/>
                  </a:ext>
                </a:extLst>
              </p14:cNvPr>
              <p14:cNvContentPartPr/>
              <p14:nvPr/>
            </p14:nvContentPartPr>
            <p14:xfrm>
              <a:off x="10000048" y="4067738"/>
              <a:ext cx="18720" cy="496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82B85CA-797D-435E-9D24-E72030AE65D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9991048" y="4059098"/>
                <a:ext cx="3636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10923AB-4ED6-4411-A5FA-6E23C6ED3AC2}"/>
                  </a:ext>
                </a:extLst>
              </p14:cNvPr>
              <p14:cNvContentPartPr/>
              <p14:nvPr/>
            </p14:nvContentPartPr>
            <p14:xfrm>
              <a:off x="9946048" y="4369778"/>
              <a:ext cx="122400" cy="1274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10923AB-4ED6-4411-A5FA-6E23C6ED3AC2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9937048" y="4360778"/>
                <a:ext cx="1400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025D7ADA-B418-4022-8374-9D669F482102}"/>
                  </a:ext>
                </a:extLst>
              </p14:cNvPr>
              <p14:cNvContentPartPr/>
              <p14:nvPr/>
            </p14:nvContentPartPr>
            <p14:xfrm>
              <a:off x="9962608" y="4371578"/>
              <a:ext cx="104040" cy="1112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025D7ADA-B418-4022-8374-9D669F482102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9953608" y="4362578"/>
                <a:ext cx="1216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A8F875EA-97BA-4D92-B910-F6B863591451}"/>
                  </a:ext>
                </a:extLst>
              </p14:cNvPr>
              <p14:cNvContentPartPr/>
              <p14:nvPr/>
            </p14:nvContentPartPr>
            <p14:xfrm>
              <a:off x="10124608" y="4451858"/>
              <a:ext cx="78480" cy="9828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A8F875EA-97BA-4D92-B910-F6B863591451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0115968" y="4443218"/>
                <a:ext cx="961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FFAE1A31-8944-4FC2-9A0B-7ECF6EC50D44}"/>
                  </a:ext>
                </a:extLst>
              </p14:cNvPr>
              <p14:cNvContentPartPr/>
              <p14:nvPr/>
            </p14:nvContentPartPr>
            <p14:xfrm>
              <a:off x="9882524" y="4883858"/>
              <a:ext cx="104760" cy="2390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FFAE1A31-8944-4FC2-9A0B-7ECF6EC50D44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9873524" y="4874858"/>
                <a:ext cx="1224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DBEB5942-748B-4C18-AE0B-BBD39030A000}"/>
                  </a:ext>
                </a:extLst>
              </p14:cNvPr>
              <p14:cNvContentPartPr/>
              <p14:nvPr/>
            </p14:nvContentPartPr>
            <p14:xfrm>
              <a:off x="10068284" y="5019578"/>
              <a:ext cx="86400" cy="6984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DBEB5942-748B-4C18-AE0B-BBD39030A000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0059644" y="5010938"/>
                <a:ext cx="1040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2BA01552-719B-4440-B808-9DC445863B6B}"/>
                  </a:ext>
                </a:extLst>
              </p14:cNvPr>
              <p14:cNvContentPartPr/>
              <p14:nvPr/>
            </p14:nvContentPartPr>
            <p14:xfrm>
              <a:off x="10092044" y="3215978"/>
              <a:ext cx="78120" cy="5724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2BA01552-719B-4440-B808-9DC445863B6B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0083044" y="3206978"/>
                <a:ext cx="95760" cy="7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5" name="Group 314">
            <a:extLst>
              <a:ext uri="{FF2B5EF4-FFF2-40B4-BE49-F238E27FC236}">
                <a16:creationId xmlns:a16="http://schemas.microsoft.com/office/drawing/2014/main" id="{28FBE875-030E-4A08-AB62-4BCA5048BC9D}"/>
              </a:ext>
            </a:extLst>
          </p:cNvPr>
          <p:cNvGrpSpPr/>
          <p:nvPr/>
        </p:nvGrpSpPr>
        <p:grpSpPr>
          <a:xfrm>
            <a:off x="9866684" y="3370058"/>
            <a:ext cx="277004" cy="561600"/>
            <a:chOff x="9866684" y="3370058"/>
            <a:chExt cx="277004" cy="5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C45FC1A-C3A5-4932-85B6-82E1B45C469F}"/>
                    </a:ext>
                  </a:extLst>
                </p14:cNvPr>
                <p14:cNvContentPartPr/>
                <p14:nvPr/>
              </p14:nvContentPartPr>
              <p14:xfrm>
                <a:off x="9954328" y="3370058"/>
                <a:ext cx="108720" cy="1000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C45FC1A-C3A5-4932-85B6-82E1B45C469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945328" y="3361418"/>
                  <a:ext cx="1263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3CB48D7-4542-423B-8FAE-CDFD400529B5}"/>
                    </a:ext>
                  </a:extLst>
                </p14:cNvPr>
                <p14:cNvContentPartPr/>
                <p14:nvPr/>
              </p14:nvContentPartPr>
              <p14:xfrm>
                <a:off x="9960448" y="3378338"/>
                <a:ext cx="84600" cy="860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3CB48D7-4542-423B-8FAE-CDFD400529B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951808" y="3369698"/>
                  <a:ext cx="102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8B919CF-B62F-450B-916E-4750F3B344C8}"/>
                    </a:ext>
                  </a:extLst>
                </p14:cNvPr>
                <p14:cNvContentPartPr/>
                <p14:nvPr/>
              </p14:nvContentPartPr>
              <p14:xfrm>
                <a:off x="10117408" y="3451058"/>
                <a:ext cx="3960" cy="748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8B919CF-B62F-450B-916E-4750F3B344C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108408" y="3442058"/>
                  <a:ext cx="216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930E76E-5A4C-4C25-8926-4618401E79AD}"/>
                    </a:ext>
                  </a:extLst>
                </p14:cNvPr>
                <p14:cNvContentPartPr/>
                <p14:nvPr/>
              </p14:nvContentPartPr>
              <p14:xfrm>
                <a:off x="9932008" y="3670658"/>
                <a:ext cx="83520" cy="1198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930E76E-5A4C-4C25-8926-4618401E79A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923368" y="3661658"/>
                  <a:ext cx="1011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B6A6EF1-FD1A-4106-9FAB-D71B2068CB82}"/>
                    </a:ext>
                  </a:extLst>
                </p14:cNvPr>
                <p14:cNvContentPartPr/>
                <p14:nvPr/>
              </p14:nvContentPartPr>
              <p14:xfrm>
                <a:off x="9944248" y="3684338"/>
                <a:ext cx="89280" cy="874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B6A6EF1-FD1A-4106-9FAB-D71B2068CB8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935248" y="3675338"/>
                  <a:ext cx="106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BF6839E-72B7-4D75-828A-07D2E2FC4EEC}"/>
                    </a:ext>
                  </a:extLst>
                </p14:cNvPr>
                <p14:cNvContentPartPr/>
                <p14:nvPr/>
              </p14:nvContentPartPr>
              <p14:xfrm>
                <a:off x="10087888" y="3747698"/>
                <a:ext cx="55800" cy="856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BF6839E-72B7-4D75-828A-07D2E2FC4EE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079248" y="3739058"/>
                  <a:ext cx="734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DB38773-9E1F-469F-B371-65AB0257B5F9}"/>
                    </a:ext>
                  </a:extLst>
                </p14:cNvPr>
                <p14:cNvContentPartPr/>
                <p14:nvPr/>
              </p14:nvContentPartPr>
              <p14:xfrm>
                <a:off x="10009048" y="3929138"/>
                <a:ext cx="3240" cy="25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DB38773-9E1F-469F-B371-65AB0257B5F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000408" y="3920498"/>
                  <a:ext cx="20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3CBDD705-8896-48C2-90EC-1A33D225D68D}"/>
                    </a:ext>
                  </a:extLst>
                </p14:cNvPr>
                <p14:cNvContentPartPr/>
                <p14:nvPr/>
              </p14:nvContentPartPr>
              <p14:xfrm>
                <a:off x="9866684" y="3546818"/>
                <a:ext cx="273240" cy="3132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3CBDD705-8896-48C2-90EC-1A33D225D68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858044" y="3537818"/>
                  <a:ext cx="29088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F850E57C-E39E-4C28-B75E-5E71CD96E0EB}"/>
              </a:ext>
            </a:extLst>
          </p:cNvPr>
          <p:cNvGrpSpPr/>
          <p:nvPr/>
        </p:nvGrpSpPr>
        <p:grpSpPr>
          <a:xfrm>
            <a:off x="10398764" y="4798538"/>
            <a:ext cx="1729080" cy="441360"/>
            <a:chOff x="10398764" y="4798538"/>
            <a:chExt cx="1729080" cy="44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2698C86-E51D-4149-BF30-FA4D7A703885}"/>
                    </a:ext>
                  </a:extLst>
                </p14:cNvPr>
                <p14:cNvContentPartPr/>
                <p14:nvPr/>
              </p14:nvContentPartPr>
              <p14:xfrm>
                <a:off x="10398764" y="4979258"/>
                <a:ext cx="111600" cy="151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2698C86-E51D-4149-BF30-FA4D7A70388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389764" y="4970258"/>
                  <a:ext cx="129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4703866-5CBE-4292-9291-5DDD54F73B70}"/>
                    </a:ext>
                  </a:extLst>
                </p14:cNvPr>
                <p14:cNvContentPartPr/>
                <p14:nvPr/>
              </p14:nvContentPartPr>
              <p14:xfrm>
                <a:off x="10413884" y="4907978"/>
                <a:ext cx="101520" cy="198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4703866-5CBE-4292-9291-5DDD54F73B7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405244" y="4898978"/>
                  <a:ext cx="1191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30B7365A-69AE-4516-8EEC-6FD95A61A9BD}"/>
                    </a:ext>
                  </a:extLst>
                </p14:cNvPr>
                <p14:cNvContentPartPr/>
                <p14:nvPr/>
              </p14:nvContentPartPr>
              <p14:xfrm>
                <a:off x="10715564" y="4851818"/>
                <a:ext cx="126000" cy="1501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30B7365A-69AE-4516-8EEC-6FD95A61A9B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706924" y="4843178"/>
                  <a:ext cx="143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DFF5FCF-2F8B-4E55-ADF6-04FBFABC7146}"/>
                    </a:ext>
                  </a:extLst>
                </p14:cNvPr>
                <p14:cNvContentPartPr/>
                <p14:nvPr/>
              </p14:nvContentPartPr>
              <p14:xfrm>
                <a:off x="10912844" y="5008418"/>
                <a:ext cx="6840" cy="504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DFF5FCF-2F8B-4E55-ADF6-04FBFABC714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903844" y="4999418"/>
                  <a:ext cx="24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C2C58F2-01F1-4ABD-86F9-84F11DF46172}"/>
                    </a:ext>
                  </a:extLst>
                </p14:cNvPr>
                <p14:cNvContentPartPr/>
                <p14:nvPr/>
              </p14:nvContentPartPr>
              <p14:xfrm>
                <a:off x="10981604" y="4928858"/>
                <a:ext cx="42840" cy="421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C2C58F2-01F1-4ABD-86F9-84F11DF4617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972604" y="4920218"/>
                  <a:ext cx="604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051F2F9-F78A-47CD-821F-7DFA0B329A8C}"/>
                    </a:ext>
                  </a:extLst>
                </p14:cNvPr>
                <p14:cNvContentPartPr/>
                <p14:nvPr/>
              </p14:nvContentPartPr>
              <p14:xfrm>
                <a:off x="11105084" y="4883858"/>
                <a:ext cx="123480" cy="1234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051F2F9-F78A-47CD-821F-7DFA0B329A8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096444" y="4874858"/>
                  <a:ext cx="141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DD771AE-F08B-4304-9BCF-F2728D9B3585}"/>
                    </a:ext>
                  </a:extLst>
                </p14:cNvPr>
                <p14:cNvContentPartPr/>
                <p14:nvPr/>
              </p14:nvContentPartPr>
              <p14:xfrm>
                <a:off x="11119124" y="4891778"/>
                <a:ext cx="94320" cy="1285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DD771AE-F08B-4304-9BCF-F2728D9B358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110124" y="4882778"/>
                  <a:ext cx="1119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C571A93B-FD4A-4CFB-A7A9-CC782019606F}"/>
                    </a:ext>
                  </a:extLst>
                </p14:cNvPr>
                <p14:cNvContentPartPr/>
                <p14:nvPr/>
              </p14:nvContentPartPr>
              <p14:xfrm>
                <a:off x="11259524" y="5026058"/>
                <a:ext cx="60480" cy="453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571A93B-FD4A-4CFB-A7A9-CC782019606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250524" y="5017418"/>
                  <a:ext cx="781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B9C3759-CD28-4216-AC98-A4AF1424F544}"/>
                    </a:ext>
                  </a:extLst>
                </p14:cNvPr>
                <p14:cNvContentPartPr/>
                <p14:nvPr/>
              </p14:nvContentPartPr>
              <p14:xfrm>
                <a:off x="11384084" y="4950458"/>
                <a:ext cx="73440" cy="198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B9C3759-CD28-4216-AC98-A4AF1424F54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375084" y="4941458"/>
                  <a:ext cx="910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EDDA8204-30DF-400E-A571-AF708F54ABAF}"/>
                    </a:ext>
                  </a:extLst>
                </p14:cNvPr>
                <p14:cNvContentPartPr/>
                <p14:nvPr/>
              </p14:nvContentPartPr>
              <p14:xfrm>
                <a:off x="11406764" y="4909058"/>
                <a:ext cx="15120" cy="990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EDDA8204-30DF-400E-A571-AF708F54ABA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398124" y="4900418"/>
                  <a:ext cx="327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CAA6BE7-78DE-4C9F-A72A-07502B7C3B8F}"/>
                    </a:ext>
                  </a:extLst>
                </p14:cNvPr>
                <p14:cNvContentPartPr/>
                <p14:nvPr/>
              </p14:nvContentPartPr>
              <p14:xfrm>
                <a:off x="11572004" y="4798538"/>
                <a:ext cx="116640" cy="2260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CAA6BE7-78DE-4C9F-A72A-07502B7C3B8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563004" y="4789538"/>
                  <a:ext cx="1342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A73F9192-AC3C-49AE-9EAA-251FD1C39767}"/>
                    </a:ext>
                  </a:extLst>
                </p14:cNvPr>
                <p14:cNvContentPartPr/>
                <p14:nvPr/>
              </p14:nvContentPartPr>
              <p14:xfrm>
                <a:off x="11728244" y="5036138"/>
                <a:ext cx="45720" cy="871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A73F9192-AC3C-49AE-9EAA-251FD1C3976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719604" y="5027498"/>
                  <a:ext cx="633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BC00AA78-123C-49C8-8B1C-215A52984E38}"/>
                    </a:ext>
                  </a:extLst>
                </p14:cNvPr>
                <p14:cNvContentPartPr/>
                <p14:nvPr/>
              </p14:nvContentPartPr>
              <p14:xfrm>
                <a:off x="11828684" y="4951898"/>
                <a:ext cx="28080" cy="198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BC00AA78-123C-49C8-8B1C-215A52984E3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819684" y="4942898"/>
                  <a:ext cx="45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279AAB5-738C-4408-B5A6-0EE293C68603}"/>
                    </a:ext>
                  </a:extLst>
                </p14:cNvPr>
                <p14:cNvContentPartPr/>
                <p14:nvPr/>
              </p14:nvContentPartPr>
              <p14:xfrm>
                <a:off x="11944244" y="4891418"/>
                <a:ext cx="120240" cy="1173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279AAB5-738C-4408-B5A6-0EE293C6860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935244" y="4882418"/>
                  <a:ext cx="137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186EB6C7-0B46-47BF-A6A1-E1AD9577F323}"/>
                    </a:ext>
                  </a:extLst>
                </p14:cNvPr>
                <p14:cNvContentPartPr/>
                <p14:nvPr/>
              </p14:nvContentPartPr>
              <p14:xfrm>
                <a:off x="11938484" y="4909058"/>
                <a:ext cx="119160" cy="1108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186EB6C7-0B46-47BF-A6A1-E1AD9577F32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929844" y="4900418"/>
                  <a:ext cx="13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67A2EB41-5707-48DA-AF08-B7E980D28DDE}"/>
                    </a:ext>
                  </a:extLst>
                </p14:cNvPr>
                <p14:cNvContentPartPr/>
                <p14:nvPr/>
              </p14:nvContentPartPr>
              <p14:xfrm>
                <a:off x="12108404" y="5004098"/>
                <a:ext cx="16920" cy="799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67A2EB41-5707-48DA-AF08-B7E980D28DD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2099404" y="4995098"/>
                  <a:ext cx="345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44EEF907-CA90-427C-86E5-9F626809453A}"/>
                    </a:ext>
                  </a:extLst>
                </p14:cNvPr>
                <p14:cNvContentPartPr/>
                <p14:nvPr/>
              </p14:nvContentPartPr>
              <p14:xfrm>
                <a:off x="10642124" y="5099498"/>
                <a:ext cx="6840" cy="8028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44EEF907-CA90-427C-86E5-9F626809453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633484" y="5090858"/>
                  <a:ext cx="244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DC19104-5CF0-4EF7-AD62-289D4382B14C}"/>
                    </a:ext>
                  </a:extLst>
                </p14:cNvPr>
                <p14:cNvContentPartPr/>
                <p14:nvPr/>
              </p14:nvContentPartPr>
              <p14:xfrm>
                <a:off x="10636724" y="5145578"/>
                <a:ext cx="730440" cy="561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DC19104-5CF0-4EF7-AD62-289D4382B14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628084" y="5136578"/>
                  <a:ext cx="7480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678C251A-A6E8-480C-BA0C-8268C8CD6DE1}"/>
                    </a:ext>
                  </a:extLst>
                </p14:cNvPr>
                <p14:cNvContentPartPr/>
                <p14:nvPr/>
              </p14:nvContentPartPr>
              <p14:xfrm>
                <a:off x="11528804" y="5130098"/>
                <a:ext cx="13320" cy="5688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678C251A-A6E8-480C-BA0C-8268C8CD6DE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519804" y="5121458"/>
                  <a:ext cx="30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182ECA9C-0C1F-4217-BC7C-C2DF73FC0600}"/>
                    </a:ext>
                  </a:extLst>
                </p14:cNvPr>
                <p14:cNvContentPartPr/>
                <p14:nvPr/>
              </p14:nvContentPartPr>
              <p14:xfrm>
                <a:off x="11534204" y="5198858"/>
                <a:ext cx="593640" cy="4104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82ECA9C-0C1F-4217-BC7C-C2DF73FC060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525564" y="5190218"/>
                  <a:ext cx="61128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062824E9-24B0-4640-9F54-B4651D7D2F8E}"/>
              </a:ext>
            </a:extLst>
          </p:cNvPr>
          <p:cNvGrpSpPr/>
          <p:nvPr/>
        </p:nvGrpSpPr>
        <p:grpSpPr>
          <a:xfrm>
            <a:off x="7019084" y="4707458"/>
            <a:ext cx="885240" cy="285120"/>
            <a:chOff x="7019084" y="4707458"/>
            <a:chExt cx="885240" cy="28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03CF9BFE-C9E3-412F-8B78-3437FA1A5CC6}"/>
                    </a:ext>
                  </a:extLst>
                </p14:cNvPr>
                <p14:cNvContentPartPr/>
                <p14:nvPr/>
              </p14:nvContentPartPr>
              <p14:xfrm>
                <a:off x="7729364" y="4982138"/>
                <a:ext cx="174960" cy="104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03CF9BFE-C9E3-412F-8B78-3437FA1A5CC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720724" y="4973138"/>
                  <a:ext cx="192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1144ABDA-60DF-4EA6-8BAE-0AE01B09E626}"/>
                    </a:ext>
                  </a:extLst>
                </p14:cNvPr>
                <p14:cNvContentPartPr/>
                <p14:nvPr/>
              </p14:nvContentPartPr>
              <p14:xfrm>
                <a:off x="7058684" y="4973498"/>
                <a:ext cx="141480" cy="154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1144ABDA-60DF-4EA6-8BAE-0AE01B09E62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049684" y="4964858"/>
                  <a:ext cx="159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B8AC9889-D1E3-409A-8838-C1088AA597B7}"/>
                    </a:ext>
                  </a:extLst>
                </p14:cNvPr>
                <p14:cNvContentPartPr/>
                <p14:nvPr/>
              </p14:nvContentPartPr>
              <p14:xfrm>
                <a:off x="7377284" y="4943978"/>
                <a:ext cx="129600" cy="262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B8AC9889-D1E3-409A-8838-C1088AA597B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368644" y="4934978"/>
                  <a:ext cx="147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C625C11E-761F-47DC-9152-23316A3F8ACB}"/>
                    </a:ext>
                  </a:extLst>
                </p14:cNvPr>
                <p14:cNvContentPartPr/>
                <p14:nvPr/>
              </p14:nvContentPartPr>
              <p14:xfrm>
                <a:off x="7028084" y="4749578"/>
                <a:ext cx="11880" cy="1274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C625C11E-761F-47DC-9152-23316A3F8AC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019444" y="4740938"/>
                  <a:ext cx="29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DC6DB3EE-BC75-4CF9-8B48-25A5C728DE1C}"/>
                    </a:ext>
                  </a:extLst>
                </p14:cNvPr>
                <p14:cNvContentPartPr/>
                <p14:nvPr/>
              </p14:nvContentPartPr>
              <p14:xfrm>
                <a:off x="7019084" y="4707458"/>
                <a:ext cx="122400" cy="1857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DC6DB3EE-BC75-4CF9-8B48-25A5C728DE1C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010084" y="4698818"/>
                  <a:ext cx="1400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7641BC7-0261-49B6-84BA-5478B919086E}"/>
                    </a:ext>
                  </a:extLst>
                </p14:cNvPr>
                <p14:cNvContentPartPr/>
                <p14:nvPr/>
              </p14:nvContentPartPr>
              <p14:xfrm>
                <a:off x="7179284" y="4845338"/>
                <a:ext cx="12240" cy="5148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7641BC7-0261-49B6-84BA-5478B919086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170644" y="4836338"/>
                  <a:ext cx="298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7C071F32-875B-4B86-A8F7-4F1502885A1C}"/>
                    </a:ext>
                  </a:extLst>
                </p14:cNvPr>
                <p14:cNvContentPartPr/>
                <p14:nvPr/>
              </p14:nvContentPartPr>
              <p14:xfrm>
                <a:off x="7188644" y="4891058"/>
                <a:ext cx="360" cy="3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C071F32-875B-4B86-A8F7-4F1502885A1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179644" y="48820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2D50D865-E681-4EE5-BB16-E886D93B34D3}"/>
                    </a:ext>
                  </a:extLst>
                </p14:cNvPr>
                <p14:cNvContentPartPr/>
                <p14:nvPr/>
              </p14:nvContentPartPr>
              <p14:xfrm>
                <a:off x="7356404" y="4724378"/>
                <a:ext cx="101880" cy="14616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2D50D865-E681-4EE5-BB16-E886D93B34D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347404" y="4715378"/>
                  <a:ext cx="119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F525D9D7-0397-450D-8E61-6B19A7862EB1}"/>
                    </a:ext>
                  </a:extLst>
                </p14:cNvPr>
                <p14:cNvContentPartPr/>
                <p14:nvPr/>
              </p14:nvContentPartPr>
              <p14:xfrm>
                <a:off x="7500404" y="4832018"/>
                <a:ext cx="87840" cy="8388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F525D9D7-0397-450D-8E61-6B19A7862EB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491404" y="4823378"/>
                  <a:ext cx="105480" cy="10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2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A933535E-5C18-432C-96FD-3C6439B08BD0}"/>
                  </a:ext>
                </a:extLst>
              </p14:cNvPr>
              <p14:cNvContentPartPr/>
              <p14:nvPr/>
            </p14:nvContentPartPr>
            <p14:xfrm>
              <a:off x="981884" y="6549218"/>
              <a:ext cx="362520" cy="14832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A933535E-5C18-432C-96FD-3C6439B08BD0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973244" y="6540578"/>
                <a:ext cx="3801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67FDFC6A-E66D-46A4-9AD0-46F39ED36BBE}"/>
                  </a:ext>
                </a:extLst>
              </p14:cNvPr>
              <p14:cNvContentPartPr/>
              <p14:nvPr/>
            </p14:nvContentPartPr>
            <p14:xfrm>
              <a:off x="7777604" y="4735898"/>
              <a:ext cx="118440" cy="10584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67FDFC6A-E66D-46A4-9AD0-46F39ED36BBE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7768604" y="4727258"/>
                <a:ext cx="1360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E7C7033B-C1E7-4CDD-94D3-51C150C0B741}"/>
                  </a:ext>
                </a:extLst>
              </p14:cNvPr>
              <p14:cNvContentPartPr/>
              <p14:nvPr/>
            </p14:nvContentPartPr>
            <p14:xfrm>
              <a:off x="8230844" y="4748138"/>
              <a:ext cx="109440" cy="10008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E7C7033B-C1E7-4CDD-94D3-51C150C0B741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8222204" y="4739498"/>
                <a:ext cx="1270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07EE2E66-9310-4147-8CD4-070EC47A6DB6}"/>
                  </a:ext>
                </a:extLst>
              </p14:cNvPr>
              <p14:cNvContentPartPr/>
              <p14:nvPr/>
            </p14:nvContentPartPr>
            <p14:xfrm>
              <a:off x="8630444" y="4777298"/>
              <a:ext cx="97920" cy="7920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07EE2E66-9310-4147-8CD4-070EC47A6DB6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8621804" y="4768658"/>
                <a:ext cx="115560" cy="9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7" name="Group 336">
            <a:extLst>
              <a:ext uri="{FF2B5EF4-FFF2-40B4-BE49-F238E27FC236}">
                <a16:creationId xmlns:a16="http://schemas.microsoft.com/office/drawing/2014/main" id="{A2CC8113-4673-4879-A6F7-14846434EFC9}"/>
              </a:ext>
            </a:extLst>
          </p:cNvPr>
          <p:cNvGrpSpPr/>
          <p:nvPr/>
        </p:nvGrpSpPr>
        <p:grpSpPr>
          <a:xfrm>
            <a:off x="9078284" y="4744178"/>
            <a:ext cx="279720" cy="310320"/>
            <a:chOff x="9078284" y="4744178"/>
            <a:chExt cx="279720" cy="31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14639E0E-612C-4234-8BF1-654069BD9556}"/>
                    </a:ext>
                  </a:extLst>
                </p14:cNvPr>
                <p14:cNvContentPartPr/>
                <p14:nvPr/>
              </p14:nvContentPartPr>
              <p14:xfrm>
                <a:off x="9117524" y="4744178"/>
                <a:ext cx="102960" cy="20340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14639E0E-612C-4234-8BF1-654069BD955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108884" y="4735178"/>
                  <a:ext cx="1206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F99EEE44-80E8-4680-B186-C9B8B0BB47D5}"/>
                    </a:ext>
                  </a:extLst>
                </p14:cNvPr>
                <p14:cNvContentPartPr/>
                <p14:nvPr/>
              </p14:nvContentPartPr>
              <p14:xfrm>
                <a:off x="9270524" y="4887458"/>
                <a:ext cx="87480" cy="6444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F99EEE44-80E8-4680-B186-C9B8B0BB47D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261884" y="4878458"/>
                  <a:ext cx="1051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72F5784F-29DF-4CA5-A8EA-3B6DEF98D0C8}"/>
                    </a:ext>
                  </a:extLst>
                </p14:cNvPr>
                <p14:cNvContentPartPr/>
                <p14:nvPr/>
              </p14:nvContentPartPr>
              <p14:xfrm>
                <a:off x="9078284" y="4999058"/>
                <a:ext cx="275040" cy="5544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72F5784F-29DF-4CA5-A8EA-3B6DEF98D0C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069644" y="4990418"/>
                  <a:ext cx="292680" cy="7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B6D618E7-BE92-4DAC-9A11-1D8F6AE755A5}"/>
                  </a:ext>
                </a:extLst>
              </p14:cNvPr>
              <p14:cNvContentPartPr/>
              <p14:nvPr/>
            </p14:nvContentPartPr>
            <p14:xfrm>
              <a:off x="9904844" y="4577858"/>
              <a:ext cx="262080" cy="5976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B6D618E7-BE92-4DAC-9A11-1D8F6AE755A5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9895844" y="4568858"/>
                <a:ext cx="279720" cy="7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1" name="Group 340">
            <a:extLst>
              <a:ext uri="{FF2B5EF4-FFF2-40B4-BE49-F238E27FC236}">
                <a16:creationId xmlns:a16="http://schemas.microsoft.com/office/drawing/2014/main" id="{EC0C95C7-15F4-4F3A-BD20-9760A13D2103}"/>
              </a:ext>
            </a:extLst>
          </p:cNvPr>
          <p:cNvGrpSpPr/>
          <p:nvPr/>
        </p:nvGrpSpPr>
        <p:grpSpPr>
          <a:xfrm>
            <a:off x="6234284" y="3419018"/>
            <a:ext cx="252360" cy="196920"/>
            <a:chOff x="6234284" y="3419018"/>
            <a:chExt cx="252360" cy="19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09510D74-A061-4741-A4D4-438FE63E1738}"/>
                    </a:ext>
                  </a:extLst>
                </p14:cNvPr>
                <p14:cNvContentPartPr/>
                <p14:nvPr/>
              </p14:nvContentPartPr>
              <p14:xfrm>
                <a:off x="6234284" y="3419018"/>
                <a:ext cx="100440" cy="17964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09510D74-A061-4741-A4D4-438FE63E173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225284" y="3410378"/>
                  <a:ext cx="1180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24E3C507-3223-4FA7-AC36-DE0D988D69D8}"/>
                    </a:ext>
                  </a:extLst>
                </p14:cNvPr>
                <p14:cNvContentPartPr/>
                <p14:nvPr/>
              </p14:nvContentPartPr>
              <p14:xfrm>
                <a:off x="6397724" y="3548978"/>
                <a:ext cx="88920" cy="6696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24E3C507-3223-4FA7-AC36-DE0D988D69D8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388724" y="3539978"/>
                  <a:ext cx="10656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EF6D4667-D005-428E-8954-B457939166DE}"/>
              </a:ext>
            </a:extLst>
          </p:cNvPr>
          <p:cNvGrpSpPr/>
          <p:nvPr/>
        </p:nvGrpSpPr>
        <p:grpSpPr>
          <a:xfrm>
            <a:off x="12044" y="3610898"/>
            <a:ext cx="2363760" cy="412560"/>
            <a:chOff x="12044" y="3610898"/>
            <a:chExt cx="2363760" cy="41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1C76484-4B74-4E7E-A7FC-596C27E8E6E9}"/>
                    </a:ext>
                  </a:extLst>
                </p14:cNvPr>
                <p14:cNvContentPartPr/>
                <p14:nvPr/>
              </p14:nvContentPartPr>
              <p14:xfrm>
                <a:off x="164684" y="3610898"/>
                <a:ext cx="2136240" cy="770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1C76484-4B74-4E7E-A7FC-596C27E8E6E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56044" y="3601898"/>
                  <a:ext cx="2153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17C3A95-0616-4257-87C8-CAFFA4CACDAC}"/>
                    </a:ext>
                  </a:extLst>
                </p14:cNvPr>
                <p14:cNvContentPartPr/>
                <p14:nvPr/>
              </p14:nvContentPartPr>
              <p14:xfrm>
                <a:off x="548804" y="3858218"/>
                <a:ext cx="75600" cy="126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17C3A95-0616-4257-87C8-CAFFA4CACDA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40164" y="3849218"/>
                  <a:ext cx="932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8E9B4C7-5634-47C6-A5ED-DD7E2A5D2569}"/>
                    </a:ext>
                  </a:extLst>
                </p14:cNvPr>
                <p14:cNvContentPartPr/>
                <p14:nvPr/>
              </p14:nvContentPartPr>
              <p14:xfrm>
                <a:off x="574724" y="3810338"/>
                <a:ext cx="9360" cy="1220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8E9B4C7-5634-47C6-A5ED-DD7E2A5D2569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65724" y="3801338"/>
                  <a:ext cx="270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375C7F3-7A6A-49DC-8960-EF2935A561FE}"/>
                    </a:ext>
                  </a:extLst>
                </p14:cNvPr>
                <p14:cNvContentPartPr/>
                <p14:nvPr/>
              </p14:nvContentPartPr>
              <p14:xfrm>
                <a:off x="706844" y="3765698"/>
                <a:ext cx="87480" cy="1915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375C7F3-7A6A-49DC-8960-EF2935A561F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97844" y="3756698"/>
                  <a:ext cx="105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EF40B16-FDE8-4DF6-9DB8-83F9A7F49206}"/>
                    </a:ext>
                  </a:extLst>
                </p14:cNvPr>
                <p14:cNvContentPartPr/>
                <p14:nvPr/>
              </p14:nvContentPartPr>
              <p14:xfrm>
                <a:off x="849764" y="3936338"/>
                <a:ext cx="3240" cy="662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EF40B16-FDE8-4DF6-9DB8-83F9A7F4920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40764" y="3927698"/>
                  <a:ext cx="20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B7E14BA-FAA4-4B06-8D77-825E08AE2B75}"/>
                    </a:ext>
                  </a:extLst>
                </p14:cNvPr>
                <p14:cNvContentPartPr/>
                <p14:nvPr/>
              </p14:nvContentPartPr>
              <p14:xfrm>
                <a:off x="892964" y="3849938"/>
                <a:ext cx="18720" cy="338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B7E14BA-FAA4-4B06-8D77-825E08AE2B75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84324" y="3840938"/>
                  <a:ext cx="363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599592B-37AA-439F-B12C-84E7F0A2F363}"/>
                    </a:ext>
                  </a:extLst>
                </p14:cNvPr>
                <p14:cNvContentPartPr/>
                <p14:nvPr/>
              </p14:nvContentPartPr>
              <p14:xfrm>
                <a:off x="968924" y="3813218"/>
                <a:ext cx="125280" cy="1148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599592B-37AA-439F-B12C-84E7F0A2F36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59924" y="3804218"/>
                  <a:ext cx="142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CA68BDC-F0FA-46F8-B380-C392B651920E}"/>
                    </a:ext>
                  </a:extLst>
                </p14:cNvPr>
                <p14:cNvContentPartPr/>
                <p14:nvPr/>
              </p14:nvContentPartPr>
              <p14:xfrm>
                <a:off x="979724" y="3826178"/>
                <a:ext cx="82800" cy="1126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CA68BDC-F0FA-46F8-B380-C392B651920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71084" y="3817178"/>
                  <a:ext cx="1004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074D965-CD8A-4548-9763-961E3C79F676}"/>
                    </a:ext>
                  </a:extLst>
                </p14:cNvPr>
                <p14:cNvContentPartPr/>
                <p14:nvPr/>
              </p14:nvContentPartPr>
              <p14:xfrm>
                <a:off x="1108244" y="3935618"/>
                <a:ext cx="61920" cy="439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074D965-CD8A-4548-9763-961E3C79F67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99604" y="3926618"/>
                  <a:ext cx="795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DCC7C9AB-2C70-4FC6-8C01-98D769A40725}"/>
                    </a:ext>
                  </a:extLst>
                </p14:cNvPr>
                <p14:cNvContentPartPr/>
                <p14:nvPr/>
              </p14:nvContentPartPr>
              <p14:xfrm>
                <a:off x="1471484" y="3881258"/>
                <a:ext cx="113040" cy="43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DCC7C9AB-2C70-4FC6-8C01-98D769A40725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462484" y="3872258"/>
                  <a:ext cx="1306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9D74CF5-A721-444C-9A52-799C7BD0315F}"/>
                    </a:ext>
                  </a:extLst>
                </p14:cNvPr>
                <p14:cNvContentPartPr/>
                <p14:nvPr/>
              </p14:nvContentPartPr>
              <p14:xfrm>
                <a:off x="1523684" y="3842738"/>
                <a:ext cx="11520" cy="1054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9D74CF5-A721-444C-9A52-799C7BD0315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514684" y="3834098"/>
                  <a:ext cx="29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2E8E8AE0-58B4-45D2-9A55-8DBDD8558AF4}"/>
                    </a:ext>
                  </a:extLst>
                </p14:cNvPr>
                <p14:cNvContentPartPr/>
                <p14:nvPr/>
              </p14:nvContentPartPr>
              <p14:xfrm>
                <a:off x="1882604" y="3780458"/>
                <a:ext cx="16200" cy="1836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2E8E8AE0-58B4-45D2-9A55-8DBDD8558AF4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873964" y="3771818"/>
                  <a:ext cx="338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1B2EE333-5341-4798-AAB5-D9DF7D3CB654}"/>
                    </a:ext>
                  </a:extLst>
                </p14:cNvPr>
                <p14:cNvContentPartPr/>
                <p14:nvPr/>
              </p14:nvContentPartPr>
              <p14:xfrm>
                <a:off x="1907804" y="3839138"/>
                <a:ext cx="93960" cy="1206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1B2EE333-5341-4798-AAB5-D9DF7D3CB65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898804" y="3830498"/>
                  <a:ext cx="111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48D80CF-F273-4D83-9AE4-16C16B27C678}"/>
                    </a:ext>
                  </a:extLst>
                </p14:cNvPr>
                <p14:cNvContentPartPr/>
                <p14:nvPr/>
              </p14:nvContentPartPr>
              <p14:xfrm>
                <a:off x="2078084" y="3944258"/>
                <a:ext cx="56160" cy="680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48D80CF-F273-4D83-9AE4-16C16B27C678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069444" y="3935258"/>
                  <a:ext cx="73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D5CF26F-5803-4EE2-B8EB-E1A89EC33DA2}"/>
                    </a:ext>
                  </a:extLst>
                </p14:cNvPr>
                <p14:cNvContentPartPr/>
                <p14:nvPr/>
              </p14:nvContentPartPr>
              <p14:xfrm>
                <a:off x="2190044" y="3834098"/>
                <a:ext cx="113760" cy="1170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D5CF26F-5803-4EE2-B8EB-E1A89EC33DA2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181404" y="3825458"/>
                  <a:ext cx="1314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FBDCD4F-D4EA-44AA-8ADB-E43584E13193}"/>
                    </a:ext>
                  </a:extLst>
                </p14:cNvPr>
                <p14:cNvContentPartPr/>
                <p14:nvPr/>
              </p14:nvContentPartPr>
              <p14:xfrm>
                <a:off x="2175284" y="3844898"/>
                <a:ext cx="111600" cy="1180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FBDCD4F-D4EA-44AA-8ADB-E43584E13193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166644" y="3836258"/>
                  <a:ext cx="129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973C4D0-568D-4438-ABC4-30C250C163EC}"/>
                    </a:ext>
                  </a:extLst>
                </p14:cNvPr>
                <p14:cNvContentPartPr/>
                <p14:nvPr/>
              </p14:nvContentPartPr>
              <p14:xfrm>
                <a:off x="2358884" y="3949298"/>
                <a:ext cx="16920" cy="741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973C4D0-568D-4438-ABC4-30C250C163E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349884" y="3940658"/>
                  <a:ext cx="34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A8DD8684-4190-4388-8C4F-587A69BCDCA9}"/>
                    </a:ext>
                  </a:extLst>
                </p14:cNvPr>
                <p14:cNvContentPartPr/>
                <p14:nvPr/>
              </p14:nvContentPartPr>
              <p14:xfrm>
                <a:off x="12044" y="3818618"/>
                <a:ext cx="72360" cy="15624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A8DD8684-4190-4388-8C4F-587A69BCDCA9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044" y="3809978"/>
                  <a:ext cx="90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8E007FF9-81AF-47BF-801E-E074CBD19181}"/>
                    </a:ext>
                  </a:extLst>
                </p14:cNvPr>
                <p14:cNvContentPartPr/>
                <p14:nvPr/>
              </p14:nvContentPartPr>
              <p14:xfrm>
                <a:off x="104204" y="3967298"/>
                <a:ext cx="72720" cy="5328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8E007FF9-81AF-47BF-801E-E074CBD19181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95564" y="3958658"/>
                  <a:ext cx="903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F5FB7521-411F-4F15-B82F-45C3F3F486C7}"/>
                    </a:ext>
                  </a:extLst>
                </p14:cNvPr>
                <p14:cNvContentPartPr/>
                <p14:nvPr/>
              </p14:nvContentPartPr>
              <p14:xfrm>
                <a:off x="191684" y="3859658"/>
                <a:ext cx="7560" cy="1584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F5FB7521-411F-4F15-B82F-45C3F3F486C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82684" y="3851018"/>
                  <a:ext cx="252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B4F8DA0-4484-4508-9B01-C697FCA6FDFC}"/>
                    </a:ext>
                  </a:extLst>
                </p14:cNvPr>
                <p14:cNvContentPartPr/>
                <p14:nvPr/>
              </p14:nvContentPartPr>
              <p14:xfrm>
                <a:off x="260084" y="3798098"/>
                <a:ext cx="81000" cy="9972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B4F8DA0-4484-4508-9B01-C697FCA6FDFC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51444" y="3789098"/>
                  <a:ext cx="986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A2738773-B4B1-48CC-947C-A818CFD39C79}"/>
                    </a:ext>
                  </a:extLst>
                </p14:cNvPr>
                <p14:cNvContentPartPr/>
                <p14:nvPr/>
              </p14:nvContentPartPr>
              <p14:xfrm>
                <a:off x="255764" y="3791978"/>
                <a:ext cx="97560" cy="12708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A2738773-B4B1-48CC-947C-A818CFD39C7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6764" y="3783338"/>
                  <a:ext cx="1152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94B86E32-7F80-4BB1-9012-D9F6F336AE78}"/>
                    </a:ext>
                  </a:extLst>
                </p14:cNvPr>
                <p14:cNvContentPartPr/>
                <p14:nvPr/>
              </p14:nvContentPartPr>
              <p14:xfrm>
                <a:off x="388604" y="3891338"/>
                <a:ext cx="48960" cy="7236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94B86E32-7F80-4BB1-9012-D9F6F336AE78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79604" y="3882698"/>
                  <a:ext cx="66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E30C2AAC-7D10-43F2-B1C3-EC3527E74CEA}"/>
                    </a:ext>
                  </a:extLst>
                </p14:cNvPr>
                <p14:cNvContentPartPr/>
                <p14:nvPr/>
              </p14:nvContentPartPr>
              <p14:xfrm>
                <a:off x="361604" y="3881258"/>
                <a:ext cx="76680" cy="11628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E30C2AAC-7D10-43F2-B1C3-EC3527E74CEA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52964" y="3872258"/>
                  <a:ext cx="94320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0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917D212F-F8D5-4337-8988-25284BD02443}"/>
                  </a:ext>
                </a:extLst>
              </p14:cNvPr>
              <p14:cNvContentPartPr/>
              <p14:nvPr/>
            </p14:nvContentPartPr>
            <p14:xfrm>
              <a:off x="196724" y="2578058"/>
              <a:ext cx="74880" cy="10044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917D212F-F8D5-4337-8988-25284BD02443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187724" y="2569418"/>
                <a:ext cx="92520" cy="11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3" name="Group 352">
            <a:extLst>
              <a:ext uri="{FF2B5EF4-FFF2-40B4-BE49-F238E27FC236}">
                <a16:creationId xmlns:a16="http://schemas.microsoft.com/office/drawing/2014/main" id="{509DC3B7-7F2B-4B53-B2A2-E2026B106EEF}"/>
              </a:ext>
            </a:extLst>
          </p:cNvPr>
          <p:cNvGrpSpPr/>
          <p:nvPr/>
        </p:nvGrpSpPr>
        <p:grpSpPr>
          <a:xfrm>
            <a:off x="200684" y="684098"/>
            <a:ext cx="6133680" cy="1752840"/>
            <a:chOff x="200684" y="684098"/>
            <a:chExt cx="6133680" cy="175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B4B11592-8BC8-40C0-B328-8F267CA9AFE0}"/>
                    </a:ext>
                  </a:extLst>
                </p14:cNvPr>
                <p14:cNvContentPartPr/>
                <p14:nvPr/>
              </p14:nvContentPartPr>
              <p14:xfrm>
                <a:off x="233444" y="684098"/>
                <a:ext cx="6100920" cy="175284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B4B11592-8BC8-40C0-B328-8F267CA9AFE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24804" y="675458"/>
                  <a:ext cx="6118560" cy="177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A328C748-0510-46EC-8916-34B0CD8AAE60}"/>
                    </a:ext>
                  </a:extLst>
                </p14:cNvPr>
                <p14:cNvContentPartPr/>
                <p14:nvPr/>
              </p14:nvContentPartPr>
              <p14:xfrm>
                <a:off x="200684" y="1933298"/>
                <a:ext cx="134640" cy="16920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A328C748-0510-46EC-8916-34B0CD8AAE60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91684" y="1924298"/>
                  <a:ext cx="152280" cy="18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2970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22D78B4E-A024-4322-867E-071CC20B9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06" y="1152767"/>
            <a:ext cx="6329277" cy="184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4A8CFFD-44C3-4FFB-9B6F-959FD8CD0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07" y="4202360"/>
            <a:ext cx="6329277" cy="184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E22AF11-320F-4C53-8055-72B98857227D}"/>
              </a:ext>
            </a:extLst>
          </p:cNvPr>
          <p:cNvGrpSpPr/>
          <p:nvPr/>
        </p:nvGrpSpPr>
        <p:grpSpPr>
          <a:xfrm>
            <a:off x="995564" y="3019418"/>
            <a:ext cx="205560" cy="145440"/>
            <a:chOff x="995564" y="3019418"/>
            <a:chExt cx="205560" cy="14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89ADE81-FDAE-4E59-B33D-024BEA9C54A2}"/>
                    </a:ext>
                  </a:extLst>
                </p14:cNvPr>
                <p14:cNvContentPartPr/>
                <p14:nvPr/>
              </p14:nvContentPartPr>
              <p14:xfrm>
                <a:off x="995564" y="3019418"/>
                <a:ext cx="118800" cy="123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89ADE81-FDAE-4E59-B33D-024BEA9C54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6564" y="3010778"/>
                  <a:ext cx="136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3B84844-5ED6-4E38-8207-4664B6F74E97}"/>
                    </a:ext>
                  </a:extLst>
                </p14:cNvPr>
                <p14:cNvContentPartPr/>
                <p14:nvPr/>
              </p14:nvContentPartPr>
              <p14:xfrm>
                <a:off x="1024724" y="3030218"/>
                <a:ext cx="74520" cy="91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3B84844-5ED6-4E38-8207-4664B6F74E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6084" y="3021578"/>
                  <a:ext cx="921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0EED722-A3E0-4B4D-A7BE-2257BA1A235F}"/>
                    </a:ext>
                  </a:extLst>
                </p14:cNvPr>
                <p14:cNvContentPartPr/>
                <p14:nvPr/>
              </p14:nvContentPartPr>
              <p14:xfrm>
                <a:off x="1140284" y="3124178"/>
                <a:ext cx="60840" cy="40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0EED722-A3E0-4B4D-A7BE-2257BA1A23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1644" y="3115538"/>
                  <a:ext cx="7848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2F1AAE2-ABAB-4118-AB1D-A7F7D928CEC4}"/>
              </a:ext>
            </a:extLst>
          </p:cNvPr>
          <p:cNvGrpSpPr/>
          <p:nvPr/>
        </p:nvGrpSpPr>
        <p:grpSpPr>
          <a:xfrm>
            <a:off x="1925084" y="3034538"/>
            <a:ext cx="146880" cy="142560"/>
            <a:chOff x="1925084" y="3034538"/>
            <a:chExt cx="146880" cy="14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EB259A3-15C6-485F-AAE2-64060B1CFC5E}"/>
                    </a:ext>
                  </a:extLst>
                </p14:cNvPr>
                <p14:cNvContentPartPr/>
                <p14:nvPr/>
              </p14:nvContentPartPr>
              <p14:xfrm>
                <a:off x="1925084" y="3034538"/>
                <a:ext cx="102960" cy="98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EB259A3-15C6-485F-AAE2-64060B1CFC5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16444" y="3025898"/>
                  <a:ext cx="120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0906B39-6D7F-4CD6-BCA7-EEFC78EAAD93}"/>
                    </a:ext>
                  </a:extLst>
                </p14:cNvPr>
                <p14:cNvContentPartPr/>
                <p14:nvPr/>
              </p14:nvContentPartPr>
              <p14:xfrm>
                <a:off x="1944524" y="3047858"/>
                <a:ext cx="83880" cy="80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0906B39-6D7F-4CD6-BCA7-EEFC78EAAD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35524" y="3038858"/>
                  <a:ext cx="1015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DC3B046-E5A4-4003-9C7E-DD49535D1744}"/>
                    </a:ext>
                  </a:extLst>
                </p14:cNvPr>
                <p14:cNvContentPartPr/>
                <p14:nvPr/>
              </p14:nvContentPartPr>
              <p14:xfrm>
                <a:off x="2064404" y="3146858"/>
                <a:ext cx="7560" cy="30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DC3B046-E5A4-4003-9C7E-DD49535D17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55764" y="3138218"/>
                  <a:ext cx="2520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AD08FB0-7311-4B41-9655-10E3B23A21A7}"/>
              </a:ext>
            </a:extLst>
          </p:cNvPr>
          <p:cNvGrpSpPr/>
          <p:nvPr/>
        </p:nvGrpSpPr>
        <p:grpSpPr>
          <a:xfrm>
            <a:off x="2765684" y="3048578"/>
            <a:ext cx="230400" cy="177840"/>
            <a:chOff x="2765684" y="3048578"/>
            <a:chExt cx="230400" cy="17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E6D8234-7444-4E18-8F6A-EB4BDB705A8F}"/>
                    </a:ext>
                  </a:extLst>
                </p14:cNvPr>
                <p14:cNvContentPartPr/>
                <p14:nvPr/>
              </p14:nvContentPartPr>
              <p14:xfrm>
                <a:off x="2768564" y="3048578"/>
                <a:ext cx="86400" cy="87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E6D8234-7444-4E18-8F6A-EB4BDB705A8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59924" y="3039578"/>
                  <a:ext cx="104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3195939-F1C3-441A-B517-EDF486F913D9}"/>
                    </a:ext>
                  </a:extLst>
                </p14:cNvPr>
                <p14:cNvContentPartPr/>
                <p14:nvPr/>
              </p14:nvContentPartPr>
              <p14:xfrm>
                <a:off x="2765684" y="3059378"/>
                <a:ext cx="70200" cy="77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3195939-F1C3-441A-B517-EDF486F913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57044" y="3050378"/>
                  <a:ext cx="878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A17E0EB-CEFA-443D-8A15-8C47879F52CF}"/>
                    </a:ext>
                  </a:extLst>
                </p14:cNvPr>
                <p14:cNvContentPartPr/>
                <p14:nvPr/>
              </p14:nvContentPartPr>
              <p14:xfrm>
                <a:off x="2901404" y="3148298"/>
                <a:ext cx="94680" cy="78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A17E0EB-CEFA-443D-8A15-8C47879F52C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92764" y="3139298"/>
                  <a:ext cx="11232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7765C66-B990-4E54-A1D8-4406CE06D473}"/>
              </a:ext>
            </a:extLst>
          </p:cNvPr>
          <p:cNvGrpSpPr/>
          <p:nvPr/>
        </p:nvGrpSpPr>
        <p:grpSpPr>
          <a:xfrm>
            <a:off x="3648764" y="3062978"/>
            <a:ext cx="258840" cy="201960"/>
            <a:chOff x="3648764" y="3062978"/>
            <a:chExt cx="258840" cy="20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8F105D-5D56-43A1-889A-647A1FAE5DEF}"/>
                    </a:ext>
                  </a:extLst>
                </p14:cNvPr>
                <p14:cNvContentPartPr/>
                <p14:nvPr/>
              </p14:nvContentPartPr>
              <p14:xfrm>
                <a:off x="3648764" y="3063698"/>
                <a:ext cx="109440" cy="90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8F105D-5D56-43A1-889A-647A1FAE5DE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9764" y="3055058"/>
                  <a:ext cx="1270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C0ACCBB-51EF-43EC-BFF2-2A50FBD22D36}"/>
                    </a:ext>
                  </a:extLst>
                </p14:cNvPr>
                <p14:cNvContentPartPr/>
                <p14:nvPr/>
              </p14:nvContentPartPr>
              <p14:xfrm>
                <a:off x="3653444" y="3062978"/>
                <a:ext cx="92160" cy="93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C0ACCBB-51EF-43EC-BFF2-2A50FBD22D3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44444" y="3053978"/>
                  <a:ext cx="1098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0A1D88C-217D-4CF0-9074-9A413B9D4FDF}"/>
                    </a:ext>
                  </a:extLst>
                </p14:cNvPr>
                <p14:cNvContentPartPr/>
                <p14:nvPr/>
              </p14:nvContentPartPr>
              <p14:xfrm>
                <a:off x="3805364" y="3155858"/>
                <a:ext cx="102240" cy="109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0A1D88C-217D-4CF0-9074-9A413B9D4F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96724" y="3147218"/>
                  <a:ext cx="11988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7FEB9B6-0B48-46FA-B979-22CFB7A08B6C}"/>
              </a:ext>
            </a:extLst>
          </p:cNvPr>
          <p:cNvGrpSpPr/>
          <p:nvPr/>
        </p:nvGrpSpPr>
        <p:grpSpPr>
          <a:xfrm>
            <a:off x="4540844" y="3042458"/>
            <a:ext cx="235080" cy="185400"/>
            <a:chOff x="4540844" y="3042458"/>
            <a:chExt cx="235080" cy="18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DEE0800-3BF4-4785-BB72-9BF75A2DE95C}"/>
                    </a:ext>
                  </a:extLst>
                </p14:cNvPr>
                <p14:cNvContentPartPr/>
                <p14:nvPr/>
              </p14:nvContentPartPr>
              <p14:xfrm>
                <a:off x="4542644" y="3043898"/>
                <a:ext cx="102960" cy="101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DEE0800-3BF4-4785-BB72-9BF75A2DE9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34004" y="3035258"/>
                  <a:ext cx="120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A589F89-AF2F-464E-BCBA-C281E3B9F74F}"/>
                    </a:ext>
                  </a:extLst>
                </p14:cNvPr>
                <p14:cNvContentPartPr/>
                <p14:nvPr/>
              </p14:nvContentPartPr>
              <p14:xfrm>
                <a:off x="4540844" y="3042458"/>
                <a:ext cx="100080" cy="93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A589F89-AF2F-464E-BCBA-C281E3B9F74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31844" y="3033818"/>
                  <a:ext cx="1177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2ADECB0-6A6E-442E-8CE5-227C117D3517}"/>
                    </a:ext>
                  </a:extLst>
                </p14:cNvPr>
                <p14:cNvContentPartPr/>
                <p14:nvPr/>
              </p14:nvContentPartPr>
              <p14:xfrm>
                <a:off x="4720844" y="3128858"/>
                <a:ext cx="49680" cy="67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2ADECB0-6A6E-442E-8CE5-227C117D35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12204" y="3120218"/>
                  <a:ext cx="673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E0428FF-D083-4147-BC09-084F379743B0}"/>
                    </a:ext>
                  </a:extLst>
                </p14:cNvPr>
                <p14:cNvContentPartPr/>
                <p14:nvPr/>
              </p14:nvContentPartPr>
              <p14:xfrm>
                <a:off x="4772684" y="3157298"/>
                <a:ext cx="3240" cy="70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E0428FF-D083-4147-BC09-084F379743B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64044" y="3148298"/>
                  <a:ext cx="2088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CBD791-BE22-4DA6-B34F-A4D30D08A766}"/>
              </a:ext>
            </a:extLst>
          </p:cNvPr>
          <p:cNvGrpSpPr/>
          <p:nvPr/>
        </p:nvGrpSpPr>
        <p:grpSpPr>
          <a:xfrm>
            <a:off x="5411684" y="3062258"/>
            <a:ext cx="257040" cy="171720"/>
            <a:chOff x="5411684" y="3062258"/>
            <a:chExt cx="257040" cy="17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6B0ABE8-38CE-4F0D-A17F-30B2C2D8DB19}"/>
                    </a:ext>
                  </a:extLst>
                </p14:cNvPr>
                <p14:cNvContentPartPr/>
                <p14:nvPr/>
              </p14:nvContentPartPr>
              <p14:xfrm>
                <a:off x="5411684" y="3062258"/>
                <a:ext cx="97200" cy="83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6B0ABE8-38CE-4F0D-A17F-30B2C2D8DB1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03044" y="3053258"/>
                  <a:ext cx="114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AAB6B76-947A-4E60-8AD5-745ABCEBF58B}"/>
                    </a:ext>
                  </a:extLst>
                </p14:cNvPr>
                <p14:cNvContentPartPr/>
                <p14:nvPr/>
              </p14:nvContentPartPr>
              <p14:xfrm>
                <a:off x="5434724" y="3072338"/>
                <a:ext cx="62640" cy="68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AAB6B76-947A-4E60-8AD5-745ABCEBF58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25724" y="3063338"/>
                  <a:ext cx="802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85DBA13-C46A-46A0-9D4D-543DB5769C11}"/>
                    </a:ext>
                  </a:extLst>
                </p14:cNvPr>
                <p14:cNvContentPartPr/>
                <p14:nvPr/>
              </p14:nvContentPartPr>
              <p14:xfrm>
                <a:off x="5565764" y="3146858"/>
                <a:ext cx="69120" cy="87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85DBA13-C46A-46A0-9D4D-543DB5769C1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57124" y="3138218"/>
                  <a:ext cx="867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48A8DCF-6DD8-471E-B92B-833A432D18B0}"/>
                    </a:ext>
                  </a:extLst>
                </p14:cNvPr>
                <p14:cNvContentPartPr/>
                <p14:nvPr/>
              </p14:nvContentPartPr>
              <p14:xfrm>
                <a:off x="5592404" y="3096818"/>
                <a:ext cx="76320" cy="27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48A8DCF-6DD8-471E-B92B-833A432D18B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83404" y="3088178"/>
                  <a:ext cx="9396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B803BA4-77BE-42B5-BEF9-6C2FB845E763}"/>
              </a:ext>
            </a:extLst>
          </p:cNvPr>
          <p:cNvGrpSpPr/>
          <p:nvPr/>
        </p:nvGrpSpPr>
        <p:grpSpPr>
          <a:xfrm>
            <a:off x="6245084" y="3106538"/>
            <a:ext cx="210600" cy="188280"/>
            <a:chOff x="6245084" y="3106538"/>
            <a:chExt cx="210600" cy="18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C4A1D95-5C30-4F80-B05F-0584E16F850A}"/>
                    </a:ext>
                  </a:extLst>
                </p14:cNvPr>
                <p14:cNvContentPartPr/>
                <p14:nvPr/>
              </p14:nvContentPartPr>
              <p14:xfrm>
                <a:off x="6249764" y="3106538"/>
                <a:ext cx="118800" cy="114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C4A1D95-5C30-4F80-B05F-0584E16F85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40764" y="3097538"/>
                  <a:ext cx="136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B32F7C0-758D-4AEB-B34F-4AB83CFB4534}"/>
                    </a:ext>
                  </a:extLst>
                </p14:cNvPr>
                <p14:cNvContentPartPr/>
                <p14:nvPr/>
              </p14:nvContentPartPr>
              <p14:xfrm>
                <a:off x="6245084" y="3154418"/>
                <a:ext cx="101160" cy="80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B32F7C0-758D-4AEB-B34F-4AB83CFB453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36444" y="3145418"/>
                  <a:ext cx="1188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68C1A5B-8B5E-4430-886D-C77386755414}"/>
                    </a:ext>
                  </a:extLst>
                </p14:cNvPr>
                <p14:cNvContentPartPr/>
                <p14:nvPr/>
              </p14:nvContentPartPr>
              <p14:xfrm>
                <a:off x="6393764" y="3203378"/>
                <a:ext cx="61920" cy="91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68C1A5B-8B5E-4430-886D-C7738675541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84764" y="3194378"/>
                  <a:ext cx="7956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28B4586-012A-4BFB-945B-27E234FE5E8F}"/>
              </a:ext>
            </a:extLst>
          </p:cNvPr>
          <p:cNvGrpSpPr/>
          <p:nvPr/>
        </p:nvGrpSpPr>
        <p:grpSpPr>
          <a:xfrm>
            <a:off x="7985324" y="533618"/>
            <a:ext cx="395640" cy="148320"/>
            <a:chOff x="7985324" y="533618"/>
            <a:chExt cx="395640" cy="1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ED8390-8A56-42B2-8395-B5ED4E35B155}"/>
                    </a:ext>
                  </a:extLst>
                </p14:cNvPr>
                <p14:cNvContentPartPr/>
                <p14:nvPr/>
              </p14:nvContentPartPr>
              <p14:xfrm>
                <a:off x="7985324" y="533618"/>
                <a:ext cx="156240" cy="143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ED8390-8A56-42B2-8395-B5ED4E35B15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76684" y="524618"/>
                  <a:ext cx="1738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4449E91-850D-43F0-A82F-8BDDA6F53A85}"/>
                    </a:ext>
                  </a:extLst>
                </p14:cNvPr>
                <p14:cNvContentPartPr/>
                <p14:nvPr/>
              </p14:nvContentPartPr>
              <p14:xfrm>
                <a:off x="7994324" y="558458"/>
                <a:ext cx="166320" cy="123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4449E91-850D-43F0-A82F-8BDDA6F53A8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85684" y="549818"/>
                  <a:ext cx="1839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4AAD640-B228-450E-9555-85AB05276397}"/>
                    </a:ext>
                  </a:extLst>
                </p14:cNvPr>
                <p14:cNvContentPartPr/>
                <p14:nvPr/>
              </p14:nvContentPartPr>
              <p14:xfrm>
                <a:off x="8027444" y="555218"/>
                <a:ext cx="149040" cy="110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4AAD640-B228-450E-9555-85AB052763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18804" y="546218"/>
                  <a:ext cx="166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E40D875-4843-4902-90CA-A935E15A05E7}"/>
                    </a:ext>
                  </a:extLst>
                </p14:cNvPr>
                <p14:cNvContentPartPr/>
                <p14:nvPr/>
              </p14:nvContentPartPr>
              <p14:xfrm>
                <a:off x="8297804" y="625058"/>
                <a:ext cx="83160" cy="9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E40D875-4843-4902-90CA-A935E15A05E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89164" y="616418"/>
                  <a:ext cx="100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DC5F094-D33A-4090-87F3-3BF7659D5AA0}"/>
                    </a:ext>
                  </a:extLst>
                </p14:cNvPr>
                <p14:cNvContentPartPr/>
                <p14:nvPr/>
              </p14:nvContentPartPr>
              <p14:xfrm>
                <a:off x="8293484" y="590498"/>
                <a:ext cx="60480" cy="2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DC5F094-D33A-4090-87F3-3BF7659D5AA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84484" y="581498"/>
                  <a:ext cx="7812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5BBAA3-AE69-4D75-BE4C-5B81593F14A9}"/>
              </a:ext>
            </a:extLst>
          </p:cNvPr>
          <p:cNvGrpSpPr/>
          <p:nvPr/>
        </p:nvGrpSpPr>
        <p:grpSpPr>
          <a:xfrm>
            <a:off x="8550884" y="72818"/>
            <a:ext cx="713520" cy="1486800"/>
            <a:chOff x="8550884" y="72818"/>
            <a:chExt cx="713520" cy="148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A5425E6-1436-42DD-8FD5-2855DCD17493}"/>
                    </a:ext>
                  </a:extLst>
                </p14:cNvPr>
                <p14:cNvContentPartPr/>
                <p14:nvPr/>
              </p14:nvContentPartPr>
              <p14:xfrm>
                <a:off x="8748884" y="107018"/>
                <a:ext cx="103680" cy="89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A5425E6-1436-42DD-8FD5-2855DCD1749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40244" y="98018"/>
                  <a:ext cx="1213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5AAA667-1459-468A-9937-1781494BB108}"/>
                    </a:ext>
                  </a:extLst>
                </p14:cNvPr>
                <p14:cNvContentPartPr/>
                <p14:nvPr/>
              </p14:nvContentPartPr>
              <p14:xfrm>
                <a:off x="8762924" y="99098"/>
                <a:ext cx="101880" cy="78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5AAA667-1459-468A-9937-1781494BB10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53924" y="90098"/>
                  <a:ext cx="1195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B101810-A6D7-431C-B9D8-11D978E1E7E8}"/>
                    </a:ext>
                  </a:extLst>
                </p14:cNvPr>
                <p14:cNvContentPartPr/>
                <p14:nvPr/>
              </p14:nvContentPartPr>
              <p14:xfrm>
                <a:off x="8948684" y="166418"/>
                <a:ext cx="68400" cy="44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B101810-A6D7-431C-B9D8-11D978E1E7E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39684" y="157778"/>
                  <a:ext cx="860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C77BE61-F96F-43F2-9A16-307A2F242974}"/>
                    </a:ext>
                  </a:extLst>
                </p14:cNvPr>
                <p14:cNvContentPartPr/>
                <p14:nvPr/>
              </p14:nvContentPartPr>
              <p14:xfrm>
                <a:off x="8743484" y="338498"/>
                <a:ext cx="140040" cy="146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C77BE61-F96F-43F2-9A16-307A2F24297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34844" y="329858"/>
                  <a:ext cx="157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4ADFC8A-39A5-4C9F-BD15-0E39D0BDD882}"/>
                    </a:ext>
                  </a:extLst>
                </p14:cNvPr>
                <p14:cNvContentPartPr/>
                <p14:nvPr/>
              </p14:nvContentPartPr>
              <p14:xfrm>
                <a:off x="8766524" y="363698"/>
                <a:ext cx="97920" cy="91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4ADFC8A-39A5-4C9F-BD15-0E39D0BDD88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57524" y="354698"/>
                  <a:ext cx="115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87D2E45-027C-4078-9F00-377EA119A22A}"/>
                    </a:ext>
                  </a:extLst>
                </p14:cNvPr>
                <p14:cNvContentPartPr/>
                <p14:nvPr/>
              </p14:nvContentPartPr>
              <p14:xfrm>
                <a:off x="8962724" y="454778"/>
                <a:ext cx="1440" cy="67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87D2E45-027C-4078-9F00-377EA119A22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53724" y="446138"/>
                  <a:ext cx="190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CED4C1-D054-47C7-A76D-B1374973C05D}"/>
                    </a:ext>
                  </a:extLst>
                </p14:cNvPr>
                <p14:cNvContentPartPr/>
                <p14:nvPr/>
              </p14:nvContentPartPr>
              <p14:xfrm>
                <a:off x="8777324" y="696698"/>
                <a:ext cx="114840" cy="139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CED4C1-D054-47C7-A76D-B1374973C05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68684" y="688058"/>
                  <a:ext cx="1324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060DF53-D8A2-409E-BCCD-779F08A25500}"/>
                    </a:ext>
                  </a:extLst>
                </p14:cNvPr>
                <p14:cNvContentPartPr/>
                <p14:nvPr/>
              </p14:nvContentPartPr>
              <p14:xfrm>
                <a:off x="8777324" y="730538"/>
                <a:ext cx="107640" cy="112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060DF53-D8A2-409E-BCCD-779F08A2550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68684" y="721538"/>
                  <a:ext cx="125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3EB5150-0D1F-4790-B0CC-9ABB1FD56D25}"/>
                    </a:ext>
                  </a:extLst>
                </p14:cNvPr>
                <p14:cNvContentPartPr/>
                <p14:nvPr/>
              </p14:nvContentPartPr>
              <p14:xfrm>
                <a:off x="8951564" y="801098"/>
                <a:ext cx="62640" cy="93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3EB5150-0D1F-4790-B0CC-9ABB1FD56D2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942924" y="792458"/>
                  <a:ext cx="80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1D67980-B006-46A1-863D-6BF6196AB201}"/>
                    </a:ext>
                  </a:extLst>
                </p14:cNvPr>
                <p14:cNvContentPartPr/>
                <p14:nvPr/>
              </p14:nvContentPartPr>
              <p14:xfrm>
                <a:off x="8855444" y="1008098"/>
                <a:ext cx="3240" cy="2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1D67980-B006-46A1-863D-6BF6196AB20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46444" y="999098"/>
                  <a:ext cx="20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D435C7-3894-4B54-8341-0C339ADB1EA0}"/>
                    </a:ext>
                  </a:extLst>
                </p14:cNvPr>
                <p14:cNvContentPartPr/>
                <p14:nvPr/>
              </p14:nvContentPartPr>
              <p14:xfrm>
                <a:off x="8872004" y="1086938"/>
                <a:ext cx="13320" cy="12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D435C7-3894-4B54-8341-0C339ADB1EA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63004" y="1078298"/>
                  <a:ext cx="309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E41F062-3AF6-4F67-B474-1E184B6A40F0}"/>
                    </a:ext>
                  </a:extLst>
                </p14:cNvPr>
                <p14:cNvContentPartPr/>
                <p14:nvPr/>
              </p14:nvContentPartPr>
              <p14:xfrm>
                <a:off x="8877404" y="1152098"/>
                <a:ext cx="7560" cy="3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E41F062-3AF6-4F67-B474-1E184B6A40F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68404" y="1143458"/>
                  <a:ext cx="252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11F8F8A-5E6F-48D3-92BA-36A4A6C41B24}"/>
                    </a:ext>
                  </a:extLst>
                </p14:cNvPr>
                <p14:cNvContentPartPr/>
                <p14:nvPr/>
              </p14:nvContentPartPr>
              <p14:xfrm>
                <a:off x="8768324" y="1335698"/>
                <a:ext cx="104040" cy="106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11F8F8A-5E6F-48D3-92BA-36A4A6C41B2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759324" y="1327058"/>
                  <a:ext cx="1216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4E8A685-C81C-4C7A-A766-C786B74AE105}"/>
                    </a:ext>
                  </a:extLst>
                </p14:cNvPr>
                <p14:cNvContentPartPr/>
                <p14:nvPr/>
              </p14:nvContentPartPr>
              <p14:xfrm>
                <a:off x="8787404" y="1334978"/>
                <a:ext cx="105480" cy="87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4E8A685-C81C-4C7A-A766-C786B74AE10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78764" y="1325978"/>
                  <a:ext cx="123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825067F-A4AA-49A4-9284-EF1D97A9C13A}"/>
                    </a:ext>
                  </a:extLst>
                </p14:cNvPr>
                <p14:cNvContentPartPr/>
                <p14:nvPr/>
              </p14:nvContentPartPr>
              <p14:xfrm>
                <a:off x="8976764" y="1411658"/>
                <a:ext cx="80640" cy="81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825067F-A4AA-49A4-9284-EF1D97A9C13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967764" y="1403018"/>
                  <a:ext cx="98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6C1F34B-56D2-4B35-BAEA-62186F3A6FE9}"/>
                    </a:ext>
                  </a:extLst>
                </p14:cNvPr>
                <p14:cNvContentPartPr/>
                <p14:nvPr/>
              </p14:nvContentPartPr>
              <p14:xfrm>
                <a:off x="8550884" y="82538"/>
                <a:ext cx="70920" cy="32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6C1F34B-56D2-4B35-BAEA-62186F3A6FE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42244" y="73538"/>
                  <a:ext cx="88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75C64B3-044E-4B3F-BC7A-1A731784EFD2}"/>
                    </a:ext>
                  </a:extLst>
                </p14:cNvPr>
                <p14:cNvContentPartPr/>
                <p14:nvPr/>
              </p14:nvContentPartPr>
              <p14:xfrm>
                <a:off x="8559164" y="133658"/>
                <a:ext cx="150120" cy="1425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75C64B3-044E-4B3F-BC7A-1A731784EFD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50164" y="125018"/>
                  <a:ext cx="167760" cy="14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EBAC6EA-3CB8-4186-8484-D93AD7F6155B}"/>
                    </a:ext>
                  </a:extLst>
                </p14:cNvPr>
                <p14:cNvContentPartPr/>
                <p14:nvPr/>
              </p14:nvContentPartPr>
              <p14:xfrm>
                <a:off x="9153164" y="72818"/>
                <a:ext cx="47880" cy="3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EBAC6EA-3CB8-4186-8484-D93AD7F6155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44524" y="64178"/>
                  <a:ext cx="655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C5BEDFD-B65C-4C63-A2BE-C8F1B75C33BA}"/>
                    </a:ext>
                  </a:extLst>
                </p14:cNvPr>
                <p14:cNvContentPartPr/>
                <p14:nvPr/>
              </p14:nvContentPartPr>
              <p14:xfrm>
                <a:off x="9214004" y="82538"/>
                <a:ext cx="50400" cy="1451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C5BEDFD-B65C-4C63-A2BE-C8F1B75C33B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05004" y="73538"/>
                  <a:ext cx="68040" cy="146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1463F84-5352-4167-B1CA-C6EBEF7DBF41}"/>
              </a:ext>
            </a:extLst>
          </p:cNvPr>
          <p:cNvGrpSpPr/>
          <p:nvPr/>
        </p:nvGrpSpPr>
        <p:grpSpPr>
          <a:xfrm>
            <a:off x="1061444" y="6208298"/>
            <a:ext cx="232560" cy="177120"/>
            <a:chOff x="1061444" y="6208298"/>
            <a:chExt cx="232560" cy="17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5D563E7-2E44-4031-9EA3-506731C93E94}"/>
                    </a:ext>
                  </a:extLst>
                </p14:cNvPr>
                <p14:cNvContentPartPr/>
                <p14:nvPr/>
              </p14:nvContentPartPr>
              <p14:xfrm>
                <a:off x="1061444" y="6208298"/>
                <a:ext cx="120240" cy="177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5D563E7-2E44-4031-9EA3-506731C93E9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52804" y="6199658"/>
                  <a:ext cx="1378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4638664-AF58-4596-B743-B88F49431983}"/>
                    </a:ext>
                  </a:extLst>
                </p14:cNvPr>
                <p14:cNvContentPartPr/>
                <p14:nvPr/>
              </p14:nvContentPartPr>
              <p14:xfrm>
                <a:off x="1239644" y="6298658"/>
                <a:ext cx="33120" cy="50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4638664-AF58-4596-B743-B88F4943198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30644" y="6289658"/>
                  <a:ext cx="507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907ADC8-93E1-4C87-A735-52AC2A8388A1}"/>
                    </a:ext>
                  </a:extLst>
                </p14:cNvPr>
                <p14:cNvContentPartPr/>
                <p14:nvPr/>
              </p14:nvContentPartPr>
              <p14:xfrm>
                <a:off x="1221644" y="6288938"/>
                <a:ext cx="72360" cy="60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907ADC8-93E1-4C87-A735-52AC2A8388A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12644" y="6279938"/>
                  <a:ext cx="9000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63DD4C8-92D1-4F89-A491-61718A5C7173}"/>
              </a:ext>
            </a:extLst>
          </p:cNvPr>
          <p:cNvGrpSpPr/>
          <p:nvPr/>
        </p:nvGrpSpPr>
        <p:grpSpPr>
          <a:xfrm>
            <a:off x="1898444" y="6184898"/>
            <a:ext cx="216720" cy="177480"/>
            <a:chOff x="1898444" y="6184898"/>
            <a:chExt cx="21672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04FF635-612F-4ABC-ADDC-B36104FE0B4A}"/>
                    </a:ext>
                  </a:extLst>
                </p14:cNvPr>
                <p14:cNvContentPartPr/>
                <p14:nvPr/>
              </p14:nvContentPartPr>
              <p14:xfrm>
                <a:off x="1898444" y="6184898"/>
                <a:ext cx="108360" cy="177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04FF635-612F-4ABC-ADDC-B36104FE0B4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89804" y="6175898"/>
                  <a:ext cx="1260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99FFDA5-72D7-46E4-AB2C-5355F33293AF}"/>
                    </a:ext>
                  </a:extLst>
                </p14:cNvPr>
                <p14:cNvContentPartPr/>
                <p14:nvPr/>
              </p14:nvContentPartPr>
              <p14:xfrm>
                <a:off x="2108324" y="6276698"/>
                <a:ext cx="6840" cy="61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99FFDA5-72D7-46E4-AB2C-5355F33293A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99684" y="6268058"/>
                  <a:ext cx="2448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5A81AF8-C292-4E14-85E2-31860682B413}"/>
              </a:ext>
            </a:extLst>
          </p:cNvPr>
          <p:cNvGrpSpPr/>
          <p:nvPr/>
        </p:nvGrpSpPr>
        <p:grpSpPr>
          <a:xfrm>
            <a:off x="2801324" y="6198578"/>
            <a:ext cx="295920" cy="207360"/>
            <a:chOff x="2801324" y="6198578"/>
            <a:chExt cx="295920" cy="2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E181647-D870-4535-86C4-167C0ADD8B94}"/>
                    </a:ext>
                  </a:extLst>
                </p14:cNvPr>
                <p14:cNvContentPartPr/>
                <p14:nvPr/>
              </p14:nvContentPartPr>
              <p14:xfrm>
                <a:off x="2801324" y="6198578"/>
                <a:ext cx="84600" cy="207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E181647-D870-4535-86C4-167C0ADD8B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92324" y="6189578"/>
                  <a:ext cx="1022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4F772AD-5F4B-407A-98B8-F2D664E7EA57}"/>
                    </a:ext>
                  </a:extLst>
                </p14:cNvPr>
                <p14:cNvContentPartPr/>
                <p14:nvPr/>
              </p14:nvContentPartPr>
              <p14:xfrm>
                <a:off x="2981324" y="6284258"/>
                <a:ext cx="115920" cy="77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4F772AD-5F4B-407A-98B8-F2D664E7EA5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72324" y="6275258"/>
                  <a:ext cx="13356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2434A0F-4F23-40B8-BE7E-80483ADB9D4D}"/>
              </a:ext>
            </a:extLst>
          </p:cNvPr>
          <p:cNvGrpSpPr/>
          <p:nvPr/>
        </p:nvGrpSpPr>
        <p:grpSpPr>
          <a:xfrm>
            <a:off x="3603044" y="6175898"/>
            <a:ext cx="269640" cy="262080"/>
            <a:chOff x="3603044" y="6175898"/>
            <a:chExt cx="269640" cy="26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6E72FE4-DEF1-4421-B7A9-7BA7F07F3A1E}"/>
                    </a:ext>
                  </a:extLst>
                </p14:cNvPr>
                <p14:cNvContentPartPr/>
                <p14:nvPr/>
              </p14:nvContentPartPr>
              <p14:xfrm>
                <a:off x="3603044" y="6175898"/>
                <a:ext cx="110160" cy="262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6E72FE4-DEF1-4421-B7A9-7BA7F07F3A1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94044" y="6167258"/>
                  <a:ext cx="1278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267B8CE-27F4-4F7C-BCC2-89938AAE43B6}"/>
                    </a:ext>
                  </a:extLst>
                </p14:cNvPr>
                <p14:cNvContentPartPr/>
                <p14:nvPr/>
              </p14:nvContentPartPr>
              <p14:xfrm>
                <a:off x="3789884" y="6287138"/>
                <a:ext cx="82800" cy="99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267B8CE-27F4-4F7C-BCC2-89938AAE43B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81244" y="6278498"/>
                  <a:ext cx="10044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3D9EACC-2662-4B1C-89A8-70CB8FC51B36}"/>
              </a:ext>
            </a:extLst>
          </p:cNvPr>
          <p:cNvGrpSpPr/>
          <p:nvPr/>
        </p:nvGrpSpPr>
        <p:grpSpPr>
          <a:xfrm>
            <a:off x="4549124" y="6194258"/>
            <a:ext cx="247680" cy="207720"/>
            <a:chOff x="4549124" y="6194258"/>
            <a:chExt cx="247680" cy="20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386B9C5-7389-43D8-9391-ABEB5F985FA1}"/>
                    </a:ext>
                  </a:extLst>
                </p14:cNvPr>
                <p14:cNvContentPartPr/>
                <p14:nvPr/>
              </p14:nvContentPartPr>
              <p14:xfrm>
                <a:off x="4549124" y="6194258"/>
                <a:ext cx="99000" cy="207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386B9C5-7389-43D8-9391-ABEB5F985FA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40124" y="6185258"/>
                  <a:ext cx="1166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8F4D958-1659-44F2-8226-3D6FACB01ECB}"/>
                    </a:ext>
                  </a:extLst>
                </p14:cNvPr>
                <p14:cNvContentPartPr/>
                <p14:nvPr/>
              </p14:nvContentPartPr>
              <p14:xfrm>
                <a:off x="4725884" y="6282098"/>
                <a:ext cx="67320" cy="59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8F4D958-1659-44F2-8226-3D6FACB01EC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17244" y="6273098"/>
                  <a:ext cx="849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144177B-4ECC-4A4A-9681-892358E95C7B}"/>
                    </a:ext>
                  </a:extLst>
                </p14:cNvPr>
                <p14:cNvContentPartPr/>
                <p14:nvPr/>
              </p14:nvContentPartPr>
              <p14:xfrm>
                <a:off x="4792844" y="6290738"/>
                <a:ext cx="3960" cy="61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144177B-4ECC-4A4A-9681-892358E95C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84204" y="6281738"/>
                  <a:ext cx="2160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BEDD8F7-ABBC-414B-9CC9-5F55FA1152F2}"/>
              </a:ext>
            </a:extLst>
          </p:cNvPr>
          <p:cNvGrpSpPr/>
          <p:nvPr/>
        </p:nvGrpSpPr>
        <p:grpSpPr>
          <a:xfrm>
            <a:off x="5403044" y="6223058"/>
            <a:ext cx="256680" cy="191160"/>
            <a:chOff x="5403044" y="6223058"/>
            <a:chExt cx="256680" cy="19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1D432F7-9B4F-49B8-B72F-9AE2FC79B76D}"/>
                    </a:ext>
                  </a:extLst>
                </p14:cNvPr>
                <p14:cNvContentPartPr/>
                <p14:nvPr/>
              </p14:nvContentPartPr>
              <p14:xfrm>
                <a:off x="5403044" y="6223058"/>
                <a:ext cx="88920" cy="191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1D432F7-9B4F-49B8-B72F-9AE2FC79B76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94404" y="6214418"/>
                  <a:ext cx="106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AB7825D-4CB4-4147-B803-5B003C034428}"/>
                    </a:ext>
                  </a:extLst>
                </p14:cNvPr>
                <p14:cNvContentPartPr/>
                <p14:nvPr/>
              </p14:nvContentPartPr>
              <p14:xfrm>
                <a:off x="5572604" y="6300098"/>
                <a:ext cx="58320" cy="89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AB7825D-4CB4-4147-B803-5B003C03442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63604" y="6291098"/>
                  <a:ext cx="75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FF781B6-31F0-45F8-ADB1-37990D5E756A}"/>
                    </a:ext>
                  </a:extLst>
                </p14:cNvPr>
                <p14:cNvContentPartPr/>
                <p14:nvPr/>
              </p14:nvContentPartPr>
              <p14:xfrm>
                <a:off x="5594204" y="6269498"/>
                <a:ext cx="65520" cy="36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FF781B6-31F0-45F8-ADB1-37990D5E756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85564" y="6260858"/>
                  <a:ext cx="8316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76C99D0-00DE-4AA9-8388-C530C81A6F85}"/>
              </a:ext>
            </a:extLst>
          </p:cNvPr>
          <p:cNvGrpSpPr/>
          <p:nvPr/>
        </p:nvGrpSpPr>
        <p:grpSpPr>
          <a:xfrm>
            <a:off x="6312044" y="6195698"/>
            <a:ext cx="243000" cy="229680"/>
            <a:chOff x="6312044" y="6195698"/>
            <a:chExt cx="24300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38359A1-BCC8-4D3A-8344-0AB920C184E8}"/>
                    </a:ext>
                  </a:extLst>
                </p14:cNvPr>
                <p14:cNvContentPartPr/>
                <p14:nvPr/>
              </p14:nvContentPartPr>
              <p14:xfrm>
                <a:off x="6312044" y="6195698"/>
                <a:ext cx="94680" cy="229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38359A1-BCC8-4D3A-8344-0AB920C184E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303404" y="6186698"/>
                  <a:ext cx="1123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74FE6D7-71C4-4812-A29C-75E505E6B76A}"/>
                    </a:ext>
                  </a:extLst>
                </p14:cNvPr>
                <p14:cNvContentPartPr/>
                <p14:nvPr/>
              </p14:nvContentPartPr>
              <p14:xfrm>
                <a:off x="6485204" y="6277058"/>
                <a:ext cx="69840" cy="87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74FE6D7-71C4-4812-A29C-75E505E6B76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476204" y="6268058"/>
                  <a:ext cx="8748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6065A9F-FAA3-4421-96BB-FD4E23A445B0}"/>
              </a:ext>
            </a:extLst>
          </p:cNvPr>
          <p:cNvGrpSpPr/>
          <p:nvPr/>
        </p:nvGrpSpPr>
        <p:grpSpPr>
          <a:xfrm>
            <a:off x="10247924" y="112778"/>
            <a:ext cx="482400" cy="1235520"/>
            <a:chOff x="10247924" y="112778"/>
            <a:chExt cx="482400" cy="123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0DDC00C-DE5F-49F2-910D-077951FA0084}"/>
                    </a:ext>
                  </a:extLst>
                </p14:cNvPr>
                <p14:cNvContentPartPr/>
                <p14:nvPr/>
              </p14:nvContentPartPr>
              <p14:xfrm>
                <a:off x="10247924" y="563138"/>
                <a:ext cx="109800" cy="258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0DDC00C-DE5F-49F2-910D-077951FA008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239284" y="554498"/>
                  <a:ext cx="1274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A8FD536-C4EA-4CCF-BD5F-23BB96603EF0}"/>
                    </a:ext>
                  </a:extLst>
                </p14:cNvPr>
                <p14:cNvContentPartPr/>
                <p14:nvPr/>
              </p14:nvContentPartPr>
              <p14:xfrm>
                <a:off x="10359884" y="585098"/>
                <a:ext cx="23400" cy="218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A8FD536-C4EA-4CCF-BD5F-23BB96603EF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350884" y="576098"/>
                  <a:ext cx="410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F7A4247-3A5E-4D4A-8D01-B43B95D0F3DD}"/>
                    </a:ext>
                  </a:extLst>
                </p14:cNvPr>
                <p14:cNvContentPartPr/>
                <p14:nvPr/>
              </p14:nvContentPartPr>
              <p14:xfrm>
                <a:off x="10454204" y="645578"/>
                <a:ext cx="73080" cy="2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F7A4247-3A5E-4D4A-8D01-B43B95D0F3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445564" y="636578"/>
                  <a:ext cx="90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BA1FD32-1FC5-4859-AD41-1B4BA65BDF6D}"/>
                    </a:ext>
                  </a:extLst>
                </p14:cNvPr>
                <p14:cNvContentPartPr/>
                <p14:nvPr/>
              </p14:nvContentPartPr>
              <p14:xfrm>
                <a:off x="10472564" y="591218"/>
                <a:ext cx="60120" cy="8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BA1FD32-1FC5-4859-AD41-1B4BA65BDF6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63924" y="582218"/>
                  <a:ext cx="777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FDDF1E2-E70A-4C20-BF9E-A9C66569BCF0}"/>
                    </a:ext>
                  </a:extLst>
                </p14:cNvPr>
                <p14:cNvContentPartPr/>
                <p14:nvPr/>
              </p14:nvContentPartPr>
              <p14:xfrm>
                <a:off x="10621964" y="112778"/>
                <a:ext cx="108360" cy="1235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FDDF1E2-E70A-4C20-BF9E-A9C66569BCF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613324" y="103778"/>
                  <a:ext cx="126000" cy="12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7009F05-1854-40C3-AB02-CE79B39E5994}"/>
              </a:ext>
            </a:extLst>
          </p:cNvPr>
          <p:cNvGrpSpPr/>
          <p:nvPr/>
        </p:nvGrpSpPr>
        <p:grpSpPr>
          <a:xfrm>
            <a:off x="10921124" y="79298"/>
            <a:ext cx="600480" cy="1353240"/>
            <a:chOff x="10921124" y="79298"/>
            <a:chExt cx="600480" cy="135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D643E6-07BB-42BD-B9BF-DD2C0A143572}"/>
                    </a:ext>
                  </a:extLst>
                </p14:cNvPr>
                <p14:cNvContentPartPr/>
                <p14:nvPr/>
              </p14:nvContentPartPr>
              <p14:xfrm>
                <a:off x="10933724" y="79298"/>
                <a:ext cx="153360" cy="160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D643E6-07BB-42BD-B9BF-DD2C0A14357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25084" y="70298"/>
                  <a:ext cx="1710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1B46AD5-9111-456B-98FE-07EEF9BCEC51}"/>
                    </a:ext>
                  </a:extLst>
                </p14:cNvPr>
                <p14:cNvContentPartPr/>
                <p14:nvPr/>
              </p14:nvContentPartPr>
              <p14:xfrm>
                <a:off x="11131724" y="160298"/>
                <a:ext cx="92880" cy="50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1B46AD5-9111-456B-98FE-07EEF9BCEC5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123084" y="151658"/>
                  <a:ext cx="1105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BE48225-05E1-4C0C-BFC7-27AAF6F2EF46}"/>
                    </a:ext>
                  </a:extLst>
                </p14:cNvPr>
                <p14:cNvContentPartPr/>
                <p14:nvPr/>
              </p14:nvContentPartPr>
              <p14:xfrm>
                <a:off x="10975844" y="372338"/>
                <a:ext cx="113040" cy="166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BE48225-05E1-4C0C-BFC7-27AAF6F2EF4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967204" y="363698"/>
                  <a:ext cx="130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7B3E540-DAD3-4EBD-A748-0014E7127AD5}"/>
                    </a:ext>
                  </a:extLst>
                </p14:cNvPr>
                <p14:cNvContentPartPr/>
                <p14:nvPr/>
              </p14:nvContentPartPr>
              <p14:xfrm>
                <a:off x="11210564" y="448298"/>
                <a:ext cx="7560" cy="69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7B3E540-DAD3-4EBD-A748-0014E7127AD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201924" y="439658"/>
                  <a:ext cx="252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D32C3A8-A393-4EFB-978C-4C886ACDD33F}"/>
                    </a:ext>
                  </a:extLst>
                </p14:cNvPr>
                <p14:cNvContentPartPr/>
                <p14:nvPr/>
              </p14:nvContentPartPr>
              <p14:xfrm>
                <a:off x="10967564" y="656378"/>
                <a:ext cx="103320" cy="151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D32C3A8-A393-4EFB-978C-4C886ACDD33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958924" y="647378"/>
                  <a:ext cx="1209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3FBE00A-A6BB-42DF-AB16-4D1F243149C8}"/>
                    </a:ext>
                  </a:extLst>
                </p14:cNvPr>
                <p14:cNvContentPartPr/>
                <p14:nvPr/>
              </p14:nvContentPartPr>
              <p14:xfrm>
                <a:off x="11163044" y="732698"/>
                <a:ext cx="66960" cy="106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3FBE00A-A6BB-42DF-AB16-4D1F243149C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154044" y="724058"/>
                  <a:ext cx="846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75245E5-4061-453D-944F-E3BE8D0F1707}"/>
                    </a:ext>
                  </a:extLst>
                </p14:cNvPr>
                <p14:cNvContentPartPr/>
                <p14:nvPr/>
              </p14:nvContentPartPr>
              <p14:xfrm>
                <a:off x="11022644" y="961658"/>
                <a:ext cx="3240" cy="118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75245E5-4061-453D-944F-E3BE8D0F170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14004" y="952658"/>
                  <a:ext cx="208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9523E5F-ECEF-45A2-B30B-E0FD77B8DA74}"/>
                    </a:ext>
                  </a:extLst>
                </p14:cNvPr>
                <p14:cNvContentPartPr/>
                <p14:nvPr/>
              </p14:nvContentPartPr>
              <p14:xfrm>
                <a:off x="11014364" y="1060298"/>
                <a:ext cx="5040" cy="12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9523E5F-ECEF-45A2-B30B-E0FD77B8DA7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05724" y="1051298"/>
                  <a:ext cx="226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CF25840-8ABE-470E-A01D-13C5BBE4F3CA}"/>
                    </a:ext>
                  </a:extLst>
                </p14:cNvPr>
                <p14:cNvContentPartPr/>
                <p14:nvPr/>
              </p14:nvContentPartPr>
              <p14:xfrm>
                <a:off x="11016164" y="1104218"/>
                <a:ext cx="5040" cy="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CF25840-8ABE-470E-A01D-13C5BBE4F3C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007524" y="1095578"/>
                  <a:ext cx="22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DC1E18A-D14F-4106-BA73-E482D7242C5A}"/>
                    </a:ext>
                  </a:extLst>
                </p14:cNvPr>
                <p14:cNvContentPartPr/>
                <p14:nvPr/>
              </p14:nvContentPartPr>
              <p14:xfrm>
                <a:off x="10921124" y="1228058"/>
                <a:ext cx="115920" cy="2044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DC1E18A-D14F-4106-BA73-E482D7242C5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912124" y="1219058"/>
                  <a:ext cx="1335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8540C27-533F-424B-9DFD-E2B9E97FD72C}"/>
                    </a:ext>
                  </a:extLst>
                </p14:cNvPr>
                <p14:cNvContentPartPr/>
                <p14:nvPr/>
              </p14:nvContentPartPr>
              <p14:xfrm>
                <a:off x="11160524" y="1300778"/>
                <a:ext cx="72720" cy="103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8540C27-533F-424B-9DFD-E2B9E97FD72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151524" y="1292138"/>
                  <a:ext cx="903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ACCA3F9-3AB5-442E-A9B8-E9A8322CC910}"/>
                    </a:ext>
                  </a:extLst>
                </p14:cNvPr>
                <p14:cNvContentPartPr/>
                <p14:nvPr/>
              </p14:nvContentPartPr>
              <p14:xfrm>
                <a:off x="11375804" y="107018"/>
                <a:ext cx="99360" cy="33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ACCA3F9-3AB5-442E-A9B8-E9A8322CC91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366804" y="98018"/>
                  <a:ext cx="1170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9092B1D-72AD-49AC-8E9B-DF16A8C799AA}"/>
                    </a:ext>
                  </a:extLst>
                </p14:cNvPr>
                <p14:cNvContentPartPr/>
                <p14:nvPr/>
              </p14:nvContentPartPr>
              <p14:xfrm>
                <a:off x="11455724" y="164258"/>
                <a:ext cx="65880" cy="1194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9092B1D-72AD-49AC-8E9B-DF16A8C799A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47084" y="155618"/>
                  <a:ext cx="83520" cy="121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06F9748-6FBD-4004-AD6A-D78797002624}"/>
                  </a:ext>
                </a:extLst>
              </p14:cNvPr>
              <p14:cNvContentPartPr/>
              <p14:nvPr/>
            </p14:nvContentPartPr>
            <p14:xfrm>
              <a:off x="727004" y="357218"/>
              <a:ext cx="3600" cy="428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06F9748-6FBD-4004-AD6A-D78797002624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18004" y="348218"/>
                <a:ext cx="212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626E9979-C59D-4949-8304-C57E4ECFFA4E}"/>
                  </a:ext>
                </a:extLst>
              </p14:cNvPr>
              <p14:cNvContentPartPr/>
              <p14:nvPr/>
            </p14:nvContentPartPr>
            <p14:xfrm>
              <a:off x="903764" y="152018"/>
              <a:ext cx="95760" cy="1958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626E9979-C59D-4949-8304-C57E4ECFFA4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95124" y="143018"/>
                <a:ext cx="11340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74CE86A-ED65-4C01-94BD-37A02743ABF5}"/>
                  </a:ext>
                </a:extLst>
              </p14:cNvPr>
              <p14:cNvContentPartPr/>
              <p14:nvPr/>
            </p14:nvContentPartPr>
            <p14:xfrm>
              <a:off x="1398764" y="330938"/>
              <a:ext cx="5040" cy="889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74CE86A-ED65-4C01-94BD-37A02743ABF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390124" y="322298"/>
                <a:ext cx="226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875F1AE-8BEA-4F01-B966-7AF8BECFB2C0}"/>
                  </a:ext>
                </a:extLst>
              </p14:cNvPr>
              <p14:cNvContentPartPr/>
              <p14:nvPr/>
            </p14:nvContentPartPr>
            <p14:xfrm>
              <a:off x="167924" y="114218"/>
              <a:ext cx="119880" cy="2919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875F1AE-8BEA-4F01-B966-7AF8BECFB2C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58924" y="105578"/>
                <a:ext cx="137520" cy="30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607ED28-B4B3-4BFF-A382-161DC3CC7930}"/>
              </a:ext>
            </a:extLst>
          </p:cNvPr>
          <p:cNvGrpSpPr/>
          <p:nvPr/>
        </p:nvGrpSpPr>
        <p:grpSpPr>
          <a:xfrm>
            <a:off x="1609004" y="107378"/>
            <a:ext cx="494280" cy="290520"/>
            <a:chOff x="1609004" y="107378"/>
            <a:chExt cx="494280" cy="2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56B957A-5875-4214-A635-71A17368F512}"/>
                    </a:ext>
                  </a:extLst>
                </p14:cNvPr>
                <p14:cNvContentPartPr/>
                <p14:nvPr/>
              </p14:nvContentPartPr>
              <p14:xfrm>
                <a:off x="1609004" y="132938"/>
                <a:ext cx="103320" cy="2275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56B957A-5875-4214-A635-71A17368F51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600004" y="124298"/>
                  <a:ext cx="1209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03EDF45-6943-44A5-90BD-64308558567C}"/>
                    </a:ext>
                  </a:extLst>
                </p14:cNvPr>
                <p14:cNvContentPartPr/>
                <p14:nvPr/>
              </p14:nvContentPartPr>
              <p14:xfrm>
                <a:off x="2012204" y="107378"/>
                <a:ext cx="42480" cy="136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03EDF45-6943-44A5-90BD-64308558567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003564" y="98378"/>
                  <a:ext cx="601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3C5B834-E42A-438C-B09B-B0ABC53262D7}"/>
                    </a:ext>
                  </a:extLst>
                </p14:cNvPr>
                <p14:cNvContentPartPr/>
                <p14:nvPr/>
              </p14:nvContentPartPr>
              <p14:xfrm>
                <a:off x="2006804" y="112778"/>
                <a:ext cx="96480" cy="2851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3C5B834-E42A-438C-B09B-B0ABC53262D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997804" y="104138"/>
                  <a:ext cx="114120" cy="30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3BDEF39-83EC-4262-9D40-DD04E401C5EF}"/>
              </a:ext>
            </a:extLst>
          </p:cNvPr>
          <p:cNvGrpSpPr/>
          <p:nvPr/>
        </p:nvGrpSpPr>
        <p:grpSpPr>
          <a:xfrm>
            <a:off x="8209048" y="1999538"/>
            <a:ext cx="230040" cy="461880"/>
            <a:chOff x="8209048" y="1999538"/>
            <a:chExt cx="230040" cy="46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4D66E6A-8E27-4B00-A54D-8E54325C0ACC}"/>
                    </a:ext>
                  </a:extLst>
                </p14:cNvPr>
                <p14:cNvContentPartPr/>
                <p14:nvPr/>
              </p14:nvContentPartPr>
              <p14:xfrm>
                <a:off x="8209048" y="1999538"/>
                <a:ext cx="201600" cy="4618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4D66E6A-8E27-4B00-A54D-8E54325C0AC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200408" y="1990898"/>
                  <a:ext cx="21924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D5ACF9E-639D-4F0E-92BE-08E40F175023}"/>
                    </a:ext>
                  </a:extLst>
                </p14:cNvPr>
                <p14:cNvContentPartPr/>
                <p14:nvPr/>
              </p14:nvContentPartPr>
              <p14:xfrm>
                <a:off x="8418568" y="2025098"/>
                <a:ext cx="20520" cy="4032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D5ACF9E-639D-4F0E-92BE-08E40F17502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409568" y="2016458"/>
                  <a:ext cx="38160" cy="42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4D38118-5DE3-47AF-B720-B4F48287EBF3}"/>
              </a:ext>
            </a:extLst>
          </p:cNvPr>
          <p:cNvGrpSpPr/>
          <p:nvPr/>
        </p:nvGrpSpPr>
        <p:grpSpPr>
          <a:xfrm>
            <a:off x="8869288" y="2048858"/>
            <a:ext cx="169200" cy="105480"/>
            <a:chOff x="8869288" y="2048858"/>
            <a:chExt cx="169200" cy="10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874D98C-0993-4CB1-A28B-F580483264DC}"/>
                    </a:ext>
                  </a:extLst>
                </p14:cNvPr>
                <p14:cNvContentPartPr/>
                <p14:nvPr/>
              </p14:nvContentPartPr>
              <p14:xfrm>
                <a:off x="8869288" y="2135258"/>
                <a:ext cx="96480" cy="190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874D98C-0993-4CB1-A28B-F580483264D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860648" y="2126258"/>
                  <a:ext cx="114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4E68E01-C470-4DAA-AD4B-2D3B6E6B1D68}"/>
                    </a:ext>
                  </a:extLst>
                </p14:cNvPr>
                <p14:cNvContentPartPr/>
                <p14:nvPr/>
              </p14:nvContentPartPr>
              <p14:xfrm>
                <a:off x="8882248" y="2048858"/>
                <a:ext cx="156240" cy="338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4E68E01-C470-4DAA-AD4B-2D3B6E6B1D6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73248" y="2040218"/>
                  <a:ext cx="17388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0648A735-740C-445A-A8CE-EDF705A6E253}"/>
              </a:ext>
            </a:extLst>
          </p:cNvPr>
          <p:cNvGrpSpPr/>
          <p:nvPr/>
        </p:nvGrpSpPr>
        <p:grpSpPr>
          <a:xfrm>
            <a:off x="9474448" y="1794338"/>
            <a:ext cx="279360" cy="353520"/>
            <a:chOff x="9474448" y="1794338"/>
            <a:chExt cx="27936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10A9717-6828-4052-85D5-ED5217B7CCD9}"/>
                    </a:ext>
                  </a:extLst>
                </p14:cNvPr>
                <p14:cNvContentPartPr/>
                <p14:nvPr/>
              </p14:nvContentPartPr>
              <p14:xfrm>
                <a:off x="9474448" y="1813058"/>
                <a:ext cx="47160" cy="3348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10A9717-6828-4052-85D5-ED5217B7CCD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465808" y="1804058"/>
                  <a:ext cx="648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6FB63EF-B35F-416E-BB00-4ABD4D5BA06E}"/>
                    </a:ext>
                  </a:extLst>
                </p14:cNvPr>
                <p14:cNvContentPartPr/>
                <p14:nvPr/>
              </p14:nvContentPartPr>
              <p14:xfrm>
                <a:off x="9514768" y="1988738"/>
                <a:ext cx="166320" cy="280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6FB63EF-B35F-416E-BB00-4ABD4D5BA06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06128" y="1980098"/>
                  <a:ext cx="183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366723C-6102-494F-86A6-F00524556C9E}"/>
                    </a:ext>
                  </a:extLst>
                </p14:cNvPr>
                <p14:cNvContentPartPr/>
                <p14:nvPr/>
              </p14:nvContentPartPr>
              <p14:xfrm>
                <a:off x="9696568" y="1794338"/>
                <a:ext cx="7560" cy="3369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366723C-6102-494F-86A6-F00524556C9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687568" y="1785698"/>
                  <a:ext cx="252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924F579-8070-4012-B496-6F385317CCDD}"/>
                    </a:ext>
                  </a:extLst>
                </p14:cNvPr>
                <p14:cNvContentPartPr/>
                <p14:nvPr/>
              </p14:nvContentPartPr>
              <p14:xfrm>
                <a:off x="9736528" y="1806938"/>
                <a:ext cx="17280" cy="3229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924F579-8070-4012-B496-6F385317CCD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727888" y="1797938"/>
                  <a:ext cx="34920" cy="34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93AEAB0-7ACC-4BB6-8F9D-84C1D1F5490A}"/>
              </a:ext>
            </a:extLst>
          </p:cNvPr>
          <p:cNvGrpSpPr/>
          <p:nvPr/>
        </p:nvGrpSpPr>
        <p:grpSpPr>
          <a:xfrm>
            <a:off x="10166728" y="1964258"/>
            <a:ext cx="297000" cy="218520"/>
            <a:chOff x="10166728" y="1964258"/>
            <a:chExt cx="29700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F36AE88-26DF-4F8D-B8F4-0F790B531F18}"/>
                    </a:ext>
                  </a:extLst>
                </p14:cNvPr>
                <p14:cNvContentPartPr/>
                <p14:nvPr/>
              </p14:nvContentPartPr>
              <p14:xfrm>
                <a:off x="10173208" y="1970018"/>
                <a:ext cx="193680" cy="2127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F36AE88-26DF-4F8D-B8F4-0F790B531F1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164208" y="1961378"/>
                  <a:ext cx="2113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670DDFC-E943-4F2A-A41F-3178197E5B86}"/>
                    </a:ext>
                  </a:extLst>
                </p14:cNvPr>
                <p14:cNvContentPartPr/>
                <p14:nvPr/>
              </p14:nvContentPartPr>
              <p14:xfrm>
                <a:off x="10166728" y="1974338"/>
                <a:ext cx="252360" cy="2052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670DDFC-E943-4F2A-A41F-3178197E5B8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157728" y="1965338"/>
                  <a:ext cx="2700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1831CF0-96B3-4CFA-B25E-4353C22AB3F8}"/>
                    </a:ext>
                  </a:extLst>
                </p14:cNvPr>
                <p14:cNvContentPartPr/>
                <p14:nvPr/>
              </p14:nvContentPartPr>
              <p14:xfrm>
                <a:off x="10240168" y="1964258"/>
                <a:ext cx="223560" cy="2012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1831CF0-96B3-4CFA-B25E-4353C22AB3F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231168" y="1955258"/>
                  <a:ext cx="24120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9941FA6-1926-4C49-8F29-42C885D8714C}"/>
              </a:ext>
            </a:extLst>
          </p:cNvPr>
          <p:cNvGrpSpPr/>
          <p:nvPr/>
        </p:nvGrpSpPr>
        <p:grpSpPr>
          <a:xfrm>
            <a:off x="8481568" y="2296178"/>
            <a:ext cx="297360" cy="177480"/>
            <a:chOff x="8481568" y="2296178"/>
            <a:chExt cx="29736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C0F42A1-E710-449E-A4CD-7498D91A7A6D}"/>
                    </a:ext>
                  </a:extLst>
                </p14:cNvPr>
                <p14:cNvContentPartPr/>
                <p14:nvPr/>
              </p14:nvContentPartPr>
              <p14:xfrm>
                <a:off x="8481568" y="2296898"/>
                <a:ext cx="71640" cy="1767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C0F42A1-E710-449E-A4CD-7498D91A7A6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72928" y="2287898"/>
                  <a:ext cx="89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C48A711-E9D2-464B-91DA-45F333F15200}"/>
                    </a:ext>
                  </a:extLst>
                </p14:cNvPr>
                <p14:cNvContentPartPr/>
                <p14:nvPr/>
              </p14:nvContentPartPr>
              <p14:xfrm>
                <a:off x="8603608" y="2362778"/>
                <a:ext cx="78480" cy="82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C48A711-E9D2-464B-91DA-45F333F1520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594608" y="2354138"/>
                  <a:ext cx="96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13039C6-B9BE-4F31-935F-9919F9164C91}"/>
                    </a:ext>
                  </a:extLst>
                </p14:cNvPr>
                <p14:cNvContentPartPr/>
                <p14:nvPr/>
              </p14:nvContentPartPr>
              <p14:xfrm>
                <a:off x="8609008" y="2369978"/>
                <a:ext cx="90000" cy="878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13039C6-B9BE-4F31-935F-9919F9164C9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00008" y="2361338"/>
                  <a:ext cx="1076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83BE160-B35C-4F1C-BFD3-151D7EA132A4}"/>
                    </a:ext>
                  </a:extLst>
                </p14:cNvPr>
                <p14:cNvContentPartPr/>
                <p14:nvPr/>
              </p14:nvContentPartPr>
              <p14:xfrm>
                <a:off x="8757688" y="2296178"/>
                <a:ext cx="21240" cy="1512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83BE160-B35C-4F1C-BFD3-151D7EA132A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48688" y="2287178"/>
                  <a:ext cx="38880" cy="16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90E14ADC-7C8C-41C5-9A6A-3074C2480927}"/>
                  </a:ext>
                </a:extLst>
              </p14:cNvPr>
              <p14:cNvContentPartPr/>
              <p14:nvPr/>
            </p14:nvContentPartPr>
            <p14:xfrm>
              <a:off x="8481568" y="2384018"/>
              <a:ext cx="1245240" cy="4834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90E14ADC-7C8C-41C5-9A6A-3074C2480927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472568" y="2375378"/>
                <a:ext cx="126288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01B58470-FDCF-4A64-BDC3-39C91B4821FC}"/>
                  </a:ext>
                </a:extLst>
              </p14:cNvPr>
              <p14:cNvContentPartPr/>
              <p14:nvPr/>
            </p14:nvContentPartPr>
            <p14:xfrm>
              <a:off x="10064128" y="2408498"/>
              <a:ext cx="565920" cy="3466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01B58470-FDCF-4A64-BDC3-39C91B4821FC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055128" y="2399498"/>
                <a:ext cx="583560" cy="36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D606395-F319-49EC-9518-A2C234C9DCC4}"/>
              </a:ext>
            </a:extLst>
          </p:cNvPr>
          <p:cNvGrpSpPr/>
          <p:nvPr/>
        </p:nvGrpSpPr>
        <p:grpSpPr>
          <a:xfrm>
            <a:off x="9769648" y="2175578"/>
            <a:ext cx="351720" cy="342720"/>
            <a:chOff x="9769648" y="2175578"/>
            <a:chExt cx="351720" cy="34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242A1BE-49DC-444C-BDD2-87A7DFCD78B3}"/>
                    </a:ext>
                  </a:extLst>
                </p14:cNvPr>
                <p14:cNvContentPartPr/>
                <p14:nvPr/>
              </p14:nvContentPartPr>
              <p14:xfrm>
                <a:off x="9769648" y="2189258"/>
                <a:ext cx="55800" cy="1101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242A1BE-49DC-444C-BDD2-87A7DFCD78B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761008" y="2180258"/>
                  <a:ext cx="734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CDA1D0C-C21A-41EB-B4B6-BE5DAE047E9C}"/>
                    </a:ext>
                  </a:extLst>
                </p14:cNvPr>
                <p14:cNvContentPartPr/>
                <p14:nvPr/>
              </p14:nvContentPartPr>
              <p14:xfrm>
                <a:off x="9888088" y="2212658"/>
                <a:ext cx="70200" cy="626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CDA1D0C-C21A-41EB-B4B6-BE5DAE047E9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879448" y="2203658"/>
                  <a:ext cx="878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8AA4DEF-8CB5-491B-BD02-39F06FACAF78}"/>
                    </a:ext>
                  </a:extLst>
                </p14:cNvPr>
                <p14:cNvContentPartPr/>
                <p14:nvPr/>
              </p14:nvContentPartPr>
              <p14:xfrm>
                <a:off x="9897088" y="2205458"/>
                <a:ext cx="68040" cy="608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8AA4DEF-8CB5-491B-BD02-39F06FACAF7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888448" y="2196818"/>
                  <a:ext cx="856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0971B79-D9ED-490E-89A4-524E45FD1598}"/>
                    </a:ext>
                  </a:extLst>
                </p14:cNvPr>
                <p14:cNvContentPartPr/>
                <p14:nvPr/>
              </p14:nvContentPartPr>
              <p14:xfrm>
                <a:off x="10029208" y="2411738"/>
                <a:ext cx="92160" cy="1065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0971B79-D9ED-490E-89A4-524E45FD159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020568" y="2403098"/>
                  <a:ext cx="1098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4CB6364-983F-4470-8C4D-AF3812875C43}"/>
                    </a:ext>
                  </a:extLst>
                </p14:cNvPr>
                <p14:cNvContentPartPr/>
                <p14:nvPr/>
              </p14:nvContentPartPr>
              <p14:xfrm>
                <a:off x="10034248" y="2175578"/>
                <a:ext cx="72000" cy="1148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4CB6364-983F-4470-8C4D-AF3812875C4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025248" y="2166938"/>
                  <a:ext cx="8964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C9CEE33D-2CC2-4AEC-A6B2-E4807C7B26B2}"/>
              </a:ext>
            </a:extLst>
          </p:cNvPr>
          <p:cNvGrpSpPr/>
          <p:nvPr/>
        </p:nvGrpSpPr>
        <p:grpSpPr>
          <a:xfrm>
            <a:off x="10583248" y="2224898"/>
            <a:ext cx="457560" cy="241920"/>
            <a:chOff x="10583248" y="2224898"/>
            <a:chExt cx="45756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29D82B2-FC6E-4AA8-92E5-CE16327A4676}"/>
                    </a:ext>
                  </a:extLst>
                </p14:cNvPr>
                <p14:cNvContentPartPr/>
                <p14:nvPr/>
              </p14:nvContentPartPr>
              <p14:xfrm>
                <a:off x="10626808" y="2224898"/>
                <a:ext cx="100440" cy="1710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29D82B2-FC6E-4AA8-92E5-CE16327A467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618168" y="2216258"/>
                  <a:ext cx="1180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965645C-0183-4FF2-9441-69E9D80532A8}"/>
                    </a:ext>
                  </a:extLst>
                </p14:cNvPr>
                <p14:cNvContentPartPr/>
                <p14:nvPr/>
              </p14:nvContentPartPr>
              <p14:xfrm>
                <a:off x="10822288" y="2297618"/>
                <a:ext cx="94320" cy="633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965645C-0183-4FF2-9441-69E9D80532A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813288" y="2288978"/>
                  <a:ext cx="111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5548A53-0B9E-477C-B010-C5D454920DB9}"/>
                    </a:ext>
                  </a:extLst>
                </p14:cNvPr>
                <p14:cNvContentPartPr/>
                <p14:nvPr/>
              </p14:nvContentPartPr>
              <p14:xfrm>
                <a:off x="10837768" y="2291858"/>
                <a:ext cx="100080" cy="727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5548A53-0B9E-477C-B010-C5D454920DB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829128" y="2282858"/>
                  <a:ext cx="117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D56E7F4-6D61-4A0F-9D4A-FFE61BD791EF}"/>
                    </a:ext>
                  </a:extLst>
                </p14:cNvPr>
                <p14:cNvContentPartPr/>
                <p14:nvPr/>
              </p14:nvContentPartPr>
              <p14:xfrm>
                <a:off x="11016688" y="2227418"/>
                <a:ext cx="24120" cy="1411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D56E7F4-6D61-4A0F-9D4A-FFE61BD791E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007688" y="2218418"/>
                  <a:ext cx="417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9805C26-BACA-44EF-B351-5C96E469DDA7}"/>
                    </a:ext>
                  </a:extLst>
                </p14:cNvPr>
                <p14:cNvContentPartPr/>
                <p14:nvPr/>
              </p14:nvContentPartPr>
              <p14:xfrm>
                <a:off x="10583248" y="2422898"/>
                <a:ext cx="133920" cy="439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9805C26-BACA-44EF-B351-5C96E469DDA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574248" y="2413898"/>
                  <a:ext cx="151560" cy="6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0FB15E8F-7111-45A7-98CC-AD27039393C5}"/>
                  </a:ext>
                </a:extLst>
              </p14:cNvPr>
              <p14:cNvContentPartPr/>
              <p14:nvPr/>
            </p14:nvContentPartPr>
            <p14:xfrm>
              <a:off x="8444128" y="2560058"/>
              <a:ext cx="111240" cy="1728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0FB15E8F-7111-45A7-98CC-AD27039393C5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435128" y="2551058"/>
                <a:ext cx="1288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4956F111-7B18-498A-BCBB-C0868B001CC6}"/>
                  </a:ext>
                </a:extLst>
              </p14:cNvPr>
              <p14:cNvContentPartPr/>
              <p14:nvPr/>
            </p14:nvContentPartPr>
            <p14:xfrm>
              <a:off x="9506848" y="6504578"/>
              <a:ext cx="23040" cy="24084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4956F111-7B18-498A-BCBB-C0868B001CC6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497848" y="6495938"/>
                <a:ext cx="4068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00747D10-FAFD-4A40-AAB9-625CCDB84141}"/>
                  </a:ext>
                </a:extLst>
              </p14:cNvPr>
              <p14:cNvContentPartPr/>
              <p14:nvPr/>
            </p14:nvContentPartPr>
            <p14:xfrm>
              <a:off x="7031488" y="4653458"/>
              <a:ext cx="3551760" cy="604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00747D10-FAFD-4A40-AAB9-625CCDB84141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022488" y="4644458"/>
                <a:ext cx="35694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52023014-7AB9-47E3-8C5D-1BE3D21A6B66}"/>
                  </a:ext>
                </a:extLst>
              </p14:cNvPr>
              <p14:cNvContentPartPr/>
              <p14:nvPr/>
            </p14:nvContentPartPr>
            <p14:xfrm>
              <a:off x="1133552" y="3308088"/>
              <a:ext cx="137880" cy="2044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52023014-7AB9-47E3-8C5D-1BE3D21A6B66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124552" y="3299448"/>
                <a:ext cx="155520" cy="22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Group 238">
            <a:extLst>
              <a:ext uri="{FF2B5EF4-FFF2-40B4-BE49-F238E27FC236}">
                <a16:creationId xmlns:a16="http://schemas.microsoft.com/office/drawing/2014/main" id="{F6CD6EE8-7EA5-4A77-8462-761C626C641D}"/>
              </a:ext>
            </a:extLst>
          </p:cNvPr>
          <p:cNvGrpSpPr/>
          <p:nvPr/>
        </p:nvGrpSpPr>
        <p:grpSpPr>
          <a:xfrm>
            <a:off x="331724" y="167138"/>
            <a:ext cx="199800" cy="291240"/>
            <a:chOff x="331724" y="167138"/>
            <a:chExt cx="199800" cy="2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742350F-5287-4698-97E9-C59C33B89111}"/>
                    </a:ext>
                  </a:extLst>
                </p14:cNvPr>
                <p14:cNvContentPartPr/>
                <p14:nvPr/>
              </p14:nvContentPartPr>
              <p14:xfrm>
                <a:off x="331724" y="167138"/>
                <a:ext cx="82080" cy="2163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742350F-5287-4698-97E9-C59C33B8911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22724" y="158498"/>
                  <a:ext cx="997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A835017-8FCC-4322-8A16-767BDA15B3EF}"/>
                    </a:ext>
                  </a:extLst>
                </p14:cNvPr>
                <p14:cNvContentPartPr/>
                <p14:nvPr/>
              </p14:nvContentPartPr>
              <p14:xfrm>
                <a:off x="454484" y="403298"/>
                <a:ext cx="77040" cy="550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A835017-8FCC-4322-8A16-767BDA15B3E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45844" y="394298"/>
                  <a:ext cx="94680" cy="7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917DB5D7-89A3-4686-8A65-61D9116C071A}"/>
                  </a:ext>
                </a:extLst>
              </p14:cNvPr>
              <p14:cNvContentPartPr/>
              <p14:nvPr/>
            </p14:nvContentPartPr>
            <p14:xfrm>
              <a:off x="1107524" y="401138"/>
              <a:ext cx="7200" cy="8100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917DB5D7-89A3-4686-8A65-61D9116C071A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98884" y="392498"/>
                <a:ext cx="248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CF189B28-7EE6-4C04-B371-D692D92DA96D}"/>
                  </a:ext>
                </a:extLst>
              </p14:cNvPr>
              <p14:cNvContentPartPr/>
              <p14:nvPr/>
            </p14:nvContentPartPr>
            <p14:xfrm>
              <a:off x="1804124" y="391418"/>
              <a:ext cx="94680" cy="11052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CF189B28-7EE6-4C04-B371-D692D92DA96D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795124" y="382418"/>
                <a:ext cx="1123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1055F6BA-DA8D-46F0-8E01-E148C921E607}"/>
                  </a:ext>
                </a:extLst>
              </p14:cNvPr>
              <p14:cNvContentPartPr/>
              <p14:nvPr/>
            </p14:nvContentPartPr>
            <p14:xfrm>
              <a:off x="1304912" y="3489528"/>
              <a:ext cx="86400" cy="8928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1055F6BA-DA8D-46F0-8E01-E148C921E607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295912" y="3480888"/>
                <a:ext cx="104040" cy="10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Group 247">
            <a:extLst>
              <a:ext uri="{FF2B5EF4-FFF2-40B4-BE49-F238E27FC236}">
                <a16:creationId xmlns:a16="http://schemas.microsoft.com/office/drawing/2014/main" id="{003B27DB-E921-477A-9439-8563F617B542}"/>
              </a:ext>
            </a:extLst>
          </p:cNvPr>
          <p:cNvGrpSpPr/>
          <p:nvPr/>
        </p:nvGrpSpPr>
        <p:grpSpPr>
          <a:xfrm>
            <a:off x="1880552" y="3304848"/>
            <a:ext cx="188280" cy="230040"/>
            <a:chOff x="1880552" y="3304848"/>
            <a:chExt cx="188280" cy="2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F01DFA6-FA29-4023-AEBC-A0B5867190E6}"/>
                    </a:ext>
                  </a:extLst>
                </p14:cNvPr>
                <p14:cNvContentPartPr/>
                <p14:nvPr/>
              </p14:nvContentPartPr>
              <p14:xfrm>
                <a:off x="1880552" y="3304848"/>
                <a:ext cx="105840" cy="1652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F01DFA6-FA29-4023-AEBC-A0B5867190E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871912" y="3295848"/>
                  <a:ext cx="1234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6F4347F-8A29-4604-88BF-17787D950C7D}"/>
                    </a:ext>
                  </a:extLst>
                </p14:cNvPr>
                <p14:cNvContentPartPr/>
                <p14:nvPr/>
              </p14:nvContentPartPr>
              <p14:xfrm>
                <a:off x="2063072" y="3475128"/>
                <a:ext cx="5760" cy="597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6F4347F-8A29-4604-88BF-17787D950C7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054072" y="3466128"/>
                  <a:ext cx="2340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9E7371F5-6DB7-4251-A73A-59FD2FD4F3A4}"/>
              </a:ext>
            </a:extLst>
          </p:cNvPr>
          <p:cNvGrpSpPr/>
          <p:nvPr/>
        </p:nvGrpSpPr>
        <p:grpSpPr>
          <a:xfrm>
            <a:off x="2787392" y="3325728"/>
            <a:ext cx="272160" cy="236880"/>
            <a:chOff x="2787392" y="3325728"/>
            <a:chExt cx="272160" cy="2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37DF083-435F-466D-B5F4-9196A3DFC4BE}"/>
                    </a:ext>
                  </a:extLst>
                </p14:cNvPr>
                <p14:cNvContentPartPr/>
                <p14:nvPr/>
              </p14:nvContentPartPr>
              <p14:xfrm>
                <a:off x="2787392" y="3325728"/>
                <a:ext cx="126000" cy="1976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37DF083-435F-466D-B5F4-9196A3DFC4B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778392" y="3316728"/>
                  <a:ext cx="143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ED7BAEDB-0B1E-4656-992B-F83814BC8048}"/>
                    </a:ext>
                  </a:extLst>
                </p14:cNvPr>
                <p14:cNvContentPartPr/>
                <p14:nvPr/>
              </p14:nvContentPartPr>
              <p14:xfrm>
                <a:off x="2969912" y="3479448"/>
                <a:ext cx="89640" cy="831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ED7BAEDB-0B1E-4656-992B-F83814BC804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961272" y="3470448"/>
                  <a:ext cx="10728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E1C76484-4B74-4E7E-A7FC-596C27E8E6E9}"/>
                  </a:ext>
                </a:extLst>
              </p14:cNvPr>
              <p14:cNvContentPartPr/>
              <p14:nvPr/>
            </p14:nvContentPartPr>
            <p14:xfrm>
              <a:off x="1060832" y="3660528"/>
              <a:ext cx="2136240" cy="7704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E1C76484-4B74-4E7E-A7FC-596C27E8E6E9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052192" y="3651528"/>
                <a:ext cx="215388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C9CD5588-04F5-491F-8364-28734AF2CAFB}"/>
                  </a:ext>
                </a:extLst>
              </p14:cNvPr>
              <p14:cNvContentPartPr/>
              <p14:nvPr/>
            </p14:nvContentPartPr>
            <p14:xfrm>
              <a:off x="8192324" y="4981418"/>
              <a:ext cx="139680" cy="1260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C9CD5588-04F5-491F-8364-28734AF2CAFB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8183684" y="4972778"/>
                <a:ext cx="1573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04AC75DF-E673-4468-8B0B-62572D67048C}"/>
                  </a:ext>
                </a:extLst>
              </p14:cNvPr>
              <p14:cNvContentPartPr/>
              <p14:nvPr/>
            </p14:nvContentPartPr>
            <p14:xfrm>
              <a:off x="8576804" y="4984298"/>
              <a:ext cx="160200" cy="252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04AC75DF-E673-4468-8B0B-62572D67048C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8567804" y="4975658"/>
                <a:ext cx="1778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5066F3FC-66AE-4696-83B5-943F570A3311}"/>
                  </a:ext>
                </a:extLst>
              </p14:cNvPr>
              <p14:cNvContentPartPr/>
              <p14:nvPr/>
            </p14:nvContentPartPr>
            <p14:xfrm>
              <a:off x="9034724" y="4994018"/>
              <a:ext cx="168480" cy="504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5066F3FC-66AE-4696-83B5-943F570A3311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9025724" y="4985018"/>
                <a:ext cx="18612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0302F743-0636-4826-9A44-E6254FB8BBE0}"/>
                  </a:ext>
                </a:extLst>
              </p14:cNvPr>
              <p14:cNvContentPartPr/>
              <p14:nvPr/>
            </p14:nvContentPartPr>
            <p14:xfrm>
              <a:off x="9783164" y="5178698"/>
              <a:ext cx="337680" cy="2988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0302F743-0636-4826-9A44-E6254FB8BBE0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774524" y="5169698"/>
                <a:ext cx="3553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1A8F24E7-D4A7-4F3A-BB48-A73621AAA289}"/>
                  </a:ext>
                </a:extLst>
              </p14:cNvPr>
              <p14:cNvContentPartPr/>
              <p14:nvPr/>
            </p14:nvContentPartPr>
            <p14:xfrm>
              <a:off x="9493168" y="3125618"/>
              <a:ext cx="107280" cy="350460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1A8F24E7-D4A7-4F3A-BB48-A73621AAA289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484168" y="3116618"/>
                <a:ext cx="124920" cy="352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5A7E86A0-8DCA-498B-A8DD-0B172B1B4C6A}"/>
                  </a:ext>
                </a:extLst>
              </p14:cNvPr>
              <p14:cNvContentPartPr/>
              <p14:nvPr/>
            </p14:nvContentPartPr>
            <p14:xfrm>
              <a:off x="9659128" y="3006458"/>
              <a:ext cx="96480" cy="1332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5A7E86A0-8DCA-498B-A8DD-0B172B1B4C6A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9650128" y="2997818"/>
                <a:ext cx="1141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9BA1591E-6B81-4003-BAD7-EA764473D5B5}"/>
                  </a:ext>
                </a:extLst>
              </p14:cNvPr>
              <p14:cNvContentPartPr/>
              <p14:nvPr/>
            </p14:nvContentPartPr>
            <p14:xfrm>
              <a:off x="9651568" y="2994218"/>
              <a:ext cx="86400" cy="1141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9BA1591E-6B81-4003-BAD7-EA764473D5B5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9642928" y="2985578"/>
                <a:ext cx="1040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BD4B7E73-813E-402B-8E6A-21A9A0B19D89}"/>
                  </a:ext>
                </a:extLst>
              </p14:cNvPr>
              <p14:cNvContentPartPr/>
              <p14:nvPr/>
            </p14:nvContentPartPr>
            <p14:xfrm>
              <a:off x="9951088" y="3153698"/>
              <a:ext cx="56520" cy="9252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BD4B7E73-813E-402B-8E6A-21A9A0B19D89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9942088" y="3145058"/>
                <a:ext cx="741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8ACF954A-8B98-4887-9C33-97B6D557083F}"/>
                  </a:ext>
                </a:extLst>
              </p14:cNvPr>
              <p14:cNvContentPartPr/>
              <p14:nvPr/>
            </p14:nvContentPartPr>
            <p14:xfrm>
              <a:off x="9944248" y="3166658"/>
              <a:ext cx="87120" cy="7200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8ACF954A-8B98-4887-9C33-97B6D557083F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9935248" y="3158018"/>
                <a:ext cx="1047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82B85CA-797D-435E-9D24-E72030AE65DC}"/>
                  </a:ext>
                </a:extLst>
              </p14:cNvPr>
              <p14:cNvContentPartPr/>
              <p14:nvPr/>
            </p14:nvContentPartPr>
            <p14:xfrm>
              <a:off x="10000048" y="4067738"/>
              <a:ext cx="18720" cy="496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82B85CA-797D-435E-9D24-E72030AE65DC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9991048" y="4059098"/>
                <a:ext cx="3636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10923AB-4ED6-4411-A5FA-6E23C6ED3AC2}"/>
                  </a:ext>
                </a:extLst>
              </p14:cNvPr>
              <p14:cNvContentPartPr/>
              <p14:nvPr/>
            </p14:nvContentPartPr>
            <p14:xfrm>
              <a:off x="9946048" y="4369778"/>
              <a:ext cx="122400" cy="1274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10923AB-4ED6-4411-A5FA-6E23C6ED3AC2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9937048" y="4360778"/>
                <a:ext cx="1400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025D7ADA-B418-4022-8374-9D669F482102}"/>
                  </a:ext>
                </a:extLst>
              </p14:cNvPr>
              <p14:cNvContentPartPr/>
              <p14:nvPr/>
            </p14:nvContentPartPr>
            <p14:xfrm>
              <a:off x="9962608" y="4371578"/>
              <a:ext cx="104040" cy="1112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025D7ADA-B418-4022-8374-9D669F482102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9953608" y="4362578"/>
                <a:ext cx="1216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A8F875EA-97BA-4D92-B910-F6B863591451}"/>
                  </a:ext>
                </a:extLst>
              </p14:cNvPr>
              <p14:cNvContentPartPr/>
              <p14:nvPr/>
            </p14:nvContentPartPr>
            <p14:xfrm>
              <a:off x="10124608" y="4451858"/>
              <a:ext cx="78480" cy="9828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A8F875EA-97BA-4D92-B910-F6B863591451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0115968" y="4443218"/>
                <a:ext cx="961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FFAE1A31-8944-4FC2-9A0B-7ECF6EC50D44}"/>
                  </a:ext>
                </a:extLst>
              </p14:cNvPr>
              <p14:cNvContentPartPr/>
              <p14:nvPr/>
            </p14:nvContentPartPr>
            <p14:xfrm>
              <a:off x="9882524" y="4883858"/>
              <a:ext cx="104760" cy="2390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FFAE1A31-8944-4FC2-9A0B-7ECF6EC50D44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9873524" y="4874858"/>
                <a:ext cx="1224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DBEB5942-748B-4C18-AE0B-BBD39030A000}"/>
                  </a:ext>
                </a:extLst>
              </p14:cNvPr>
              <p14:cNvContentPartPr/>
              <p14:nvPr/>
            </p14:nvContentPartPr>
            <p14:xfrm>
              <a:off x="10068284" y="5019578"/>
              <a:ext cx="86400" cy="6984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DBEB5942-748B-4C18-AE0B-BBD39030A000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10059644" y="5010938"/>
                <a:ext cx="1040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2BA01552-719B-4440-B808-9DC445863B6B}"/>
                  </a:ext>
                </a:extLst>
              </p14:cNvPr>
              <p14:cNvContentPartPr/>
              <p14:nvPr/>
            </p14:nvContentPartPr>
            <p14:xfrm>
              <a:off x="10092044" y="3215978"/>
              <a:ext cx="78120" cy="5724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2BA01552-719B-4440-B808-9DC445863B6B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0083044" y="3206978"/>
                <a:ext cx="95760" cy="7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5" name="Group 314">
            <a:extLst>
              <a:ext uri="{FF2B5EF4-FFF2-40B4-BE49-F238E27FC236}">
                <a16:creationId xmlns:a16="http://schemas.microsoft.com/office/drawing/2014/main" id="{28FBE875-030E-4A08-AB62-4BCA5048BC9D}"/>
              </a:ext>
            </a:extLst>
          </p:cNvPr>
          <p:cNvGrpSpPr/>
          <p:nvPr/>
        </p:nvGrpSpPr>
        <p:grpSpPr>
          <a:xfrm>
            <a:off x="9866684" y="3370058"/>
            <a:ext cx="277004" cy="561600"/>
            <a:chOff x="9866684" y="3370058"/>
            <a:chExt cx="277004" cy="5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C45FC1A-C3A5-4932-85B6-82E1B45C469F}"/>
                    </a:ext>
                  </a:extLst>
                </p14:cNvPr>
                <p14:cNvContentPartPr/>
                <p14:nvPr/>
              </p14:nvContentPartPr>
              <p14:xfrm>
                <a:off x="9954328" y="3370058"/>
                <a:ext cx="108720" cy="1000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C45FC1A-C3A5-4932-85B6-82E1B45C469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945328" y="3361418"/>
                  <a:ext cx="1263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3CB48D7-4542-423B-8FAE-CDFD400529B5}"/>
                    </a:ext>
                  </a:extLst>
                </p14:cNvPr>
                <p14:cNvContentPartPr/>
                <p14:nvPr/>
              </p14:nvContentPartPr>
              <p14:xfrm>
                <a:off x="9960448" y="3378338"/>
                <a:ext cx="84600" cy="860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3CB48D7-4542-423B-8FAE-CDFD400529B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951808" y="3369698"/>
                  <a:ext cx="102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8B919CF-B62F-450B-916E-4750F3B344C8}"/>
                    </a:ext>
                  </a:extLst>
                </p14:cNvPr>
                <p14:cNvContentPartPr/>
                <p14:nvPr/>
              </p14:nvContentPartPr>
              <p14:xfrm>
                <a:off x="10117408" y="3451058"/>
                <a:ext cx="3960" cy="748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8B919CF-B62F-450B-916E-4750F3B344C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108408" y="3442058"/>
                  <a:ext cx="216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930E76E-5A4C-4C25-8926-4618401E79AD}"/>
                    </a:ext>
                  </a:extLst>
                </p14:cNvPr>
                <p14:cNvContentPartPr/>
                <p14:nvPr/>
              </p14:nvContentPartPr>
              <p14:xfrm>
                <a:off x="9932008" y="3670658"/>
                <a:ext cx="83520" cy="1198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930E76E-5A4C-4C25-8926-4618401E79A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923368" y="3661658"/>
                  <a:ext cx="1011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B6A6EF1-FD1A-4106-9FAB-D71B2068CB82}"/>
                    </a:ext>
                  </a:extLst>
                </p14:cNvPr>
                <p14:cNvContentPartPr/>
                <p14:nvPr/>
              </p14:nvContentPartPr>
              <p14:xfrm>
                <a:off x="9944248" y="3684338"/>
                <a:ext cx="89280" cy="874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B6A6EF1-FD1A-4106-9FAB-D71B2068CB8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935248" y="3675338"/>
                  <a:ext cx="106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BF6839E-72B7-4D75-828A-07D2E2FC4EEC}"/>
                    </a:ext>
                  </a:extLst>
                </p14:cNvPr>
                <p14:cNvContentPartPr/>
                <p14:nvPr/>
              </p14:nvContentPartPr>
              <p14:xfrm>
                <a:off x="10087888" y="3747698"/>
                <a:ext cx="55800" cy="856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BF6839E-72B7-4D75-828A-07D2E2FC4EE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079248" y="3739058"/>
                  <a:ext cx="734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DB38773-9E1F-469F-B371-65AB0257B5F9}"/>
                    </a:ext>
                  </a:extLst>
                </p14:cNvPr>
                <p14:cNvContentPartPr/>
                <p14:nvPr/>
              </p14:nvContentPartPr>
              <p14:xfrm>
                <a:off x="10009048" y="3929138"/>
                <a:ext cx="3240" cy="25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DB38773-9E1F-469F-B371-65AB0257B5F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000408" y="3920498"/>
                  <a:ext cx="20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3CBDD705-8896-48C2-90EC-1A33D225D68D}"/>
                    </a:ext>
                  </a:extLst>
                </p14:cNvPr>
                <p14:cNvContentPartPr/>
                <p14:nvPr/>
              </p14:nvContentPartPr>
              <p14:xfrm>
                <a:off x="9866684" y="3546818"/>
                <a:ext cx="273240" cy="3132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3CBDD705-8896-48C2-90EC-1A33D225D68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858044" y="3537818"/>
                  <a:ext cx="29088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F850E57C-E39E-4C28-B75E-5E71CD96E0EB}"/>
              </a:ext>
            </a:extLst>
          </p:cNvPr>
          <p:cNvGrpSpPr/>
          <p:nvPr/>
        </p:nvGrpSpPr>
        <p:grpSpPr>
          <a:xfrm>
            <a:off x="10398764" y="4798538"/>
            <a:ext cx="1729080" cy="441360"/>
            <a:chOff x="10398764" y="4798538"/>
            <a:chExt cx="1729080" cy="44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2698C86-E51D-4149-BF30-FA4D7A703885}"/>
                    </a:ext>
                  </a:extLst>
                </p14:cNvPr>
                <p14:cNvContentPartPr/>
                <p14:nvPr/>
              </p14:nvContentPartPr>
              <p14:xfrm>
                <a:off x="10398764" y="4979258"/>
                <a:ext cx="111600" cy="151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2698C86-E51D-4149-BF30-FA4D7A70388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389764" y="4970258"/>
                  <a:ext cx="129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4703866-5CBE-4292-9291-5DDD54F73B70}"/>
                    </a:ext>
                  </a:extLst>
                </p14:cNvPr>
                <p14:cNvContentPartPr/>
                <p14:nvPr/>
              </p14:nvContentPartPr>
              <p14:xfrm>
                <a:off x="10413884" y="4907978"/>
                <a:ext cx="101520" cy="198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4703866-5CBE-4292-9291-5DDD54F73B7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405244" y="4898978"/>
                  <a:ext cx="1191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30B7365A-69AE-4516-8EEC-6FD95A61A9BD}"/>
                    </a:ext>
                  </a:extLst>
                </p14:cNvPr>
                <p14:cNvContentPartPr/>
                <p14:nvPr/>
              </p14:nvContentPartPr>
              <p14:xfrm>
                <a:off x="10715564" y="4851818"/>
                <a:ext cx="126000" cy="1501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30B7365A-69AE-4516-8EEC-6FD95A61A9B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706924" y="4843178"/>
                  <a:ext cx="143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DFF5FCF-2F8B-4E55-ADF6-04FBFABC7146}"/>
                    </a:ext>
                  </a:extLst>
                </p14:cNvPr>
                <p14:cNvContentPartPr/>
                <p14:nvPr/>
              </p14:nvContentPartPr>
              <p14:xfrm>
                <a:off x="10912844" y="5008418"/>
                <a:ext cx="6840" cy="504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DFF5FCF-2F8B-4E55-ADF6-04FBFABC714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903844" y="4999418"/>
                  <a:ext cx="24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C2C58F2-01F1-4ABD-86F9-84F11DF46172}"/>
                    </a:ext>
                  </a:extLst>
                </p14:cNvPr>
                <p14:cNvContentPartPr/>
                <p14:nvPr/>
              </p14:nvContentPartPr>
              <p14:xfrm>
                <a:off x="10981604" y="4928858"/>
                <a:ext cx="42840" cy="421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C2C58F2-01F1-4ABD-86F9-84F11DF4617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972604" y="4920218"/>
                  <a:ext cx="604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051F2F9-F78A-47CD-821F-7DFA0B329A8C}"/>
                    </a:ext>
                  </a:extLst>
                </p14:cNvPr>
                <p14:cNvContentPartPr/>
                <p14:nvPr/>
              </p14:nvContentPartPr>
              <p14:xfrm>
                <a:off x="11105084" y="4883858"/>
                <a:ext cx="123480" cy="1234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051F2F9-F78A-47CD-821F-7DFA0B329A8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096444" y="4874858"/>
                  <a:ext cx="141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DD771AE-F08B-4304-9BCF-F2728D9B3585}"/>
                    </a:ext>
                  </a:extLst>
                </p14:cNvPr>
                <p14:cNvContentPartPr/>
                <p14:nvPr/>
              </p14:nvContentPartPr>
              <p14:xfrm>
                <a:off x="11119124" y="4891778"/>
                <a:ext cx="94320" cy="1285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DD771AE-F08B-4304-9BCF-F2728D9B358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110124" y="4882778"/>
                  <a:ext cx="1119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C571A93B-FD4A-4CFB-A7A9-CC782019606F}"/>
                    </a:ext>
                  </a:extLst>
                </p14:cNvPr>
                <p14:cNvContentPartPr/>
                <p14:nvPr/>
              </p14:nvContentPartPr>
              <p14:xfrm>
                <a:off x="11259524" y="5026058"/>
                <a:ext cx="60480" cy="453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571A93B-FD4A-4CFB-A7A9-CC782019606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250524" y="5017418"/>
                  <a:ext cx="781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B9C3759-CD28-4216-AC98-A4AF1424F544}"/>
                    </a:ext>
                  </a:extLst>
                </p14:cNvPr>
                <p14:cNvContentPartPr/>
                <p14:nvPr/>
              </p14:nvContentPartPr>
              <p14:xfrm>
                <a:off x="11384084" y="4950458"/>
                <a:ext cx="73440" cy="198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B9C3759-CD28-4216-AC98-A4AF1424F54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375084" y="4941458"/>
                  <a:ext cx="910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EDDA8204-30DF-400E-A571-AF708F54ABAF}"/>
                    </a:ext>
                  </a:extLst>
                </p14:cNvPr>
                <p14:cNvContentPartPr/>
                <p14:nvPr/>
              </p14:nvContentPartPr>
              <p14:xfrm>
                <a:off x="11406764" y="4909058"/>
                <a:ext cx="15120" cy="990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EDDA8204-30DF-400E-A571-AF708F54ABA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398124" y="4900418"/>
                  <a:ext cx="327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CAA6BE7-78DE-4C9F-A72A-07502B7C3B8F}"/>
                    </a:ext>
                  </a:extLst>
                </p14:cNvPr>
                <p14:cNvContentPartPr/>
                <p14:nvPr/>
              </p14:nvContentPartPr>
              <p14:xfrm>
                <a:off x="11572004" y="4798538"/>
                <a:ext cx="116640" cy="2260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CAA6BE7-78DE-4C9F-A72A-07502B7C3B8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563004" y="4789538"/>
                  <a:ext cx="1342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A73F9192-AC3C-49AE-9EAA-251FD1C39767}"/>
                    </a:ext>
                  </a:extLst>
                </p14:cNvPr>
                <p14:cNvContentPartPr/>
                <p14:nvPr/>
              </p14:nvContentPartPr>
              <p14:xfrm>
                <a:off x="11728244" y="5036138"/>
                <a:ext cx="45720" cy="871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A73F9192-AC3C-49AE-9EAA-251FD1C3976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719604" y="5027498"/>
                  <a:ext cx="633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BC00AA78-123C-49C8-8B1C-215A52984E38}"/>
                    </a:ext>
                  </a:extLst>
                </p14:cNvPr>
                <p14:cNvContentPartPr/>
                <p14:nvPr/>
              </p14:nvContentPartPr>
              <p14:xfrm>
                <a:off x="11828684" y="4951898"/>
                <a:ext cx="28080" cy="198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BC00AA78-123C-49C8-8B1C-215A52984E3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819684" y="4942898"/>
                  <a:ext cx="45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279AAB5-738C-4408-B5A6-0EE293C68603}"/>
                    </a:ext>
                  </a:extLst>
                </p14:cNvPr>
                <p14:cNvContentPartPr/>
                <p14:nvPr/>
              </p14:nvContentPartPr>
              <p14:xfrm>
                <a:off x="11944244" y="4891418"/>
                <a:ext cx="120240" cy="1173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279AAB5-738C-4408-B5A6-0EE293C6860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935244" y="4882418"/>
                  <a:ext cx="137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186EB6C7-0B46-47BF-A6A1-E1AD9577F323}"/>
                    </a:ext>
                  </a:extLst>
                </p14:cNvPr>
                <p14:cNvContentPartPr/>
                <p14:nvPr/>
              </p14:nvContentPartPr>
              <p14:xfrm>
                <a:off x="11938484" y="4909058"/>
                <a:ext cx="119160" cy="1108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186EB6C7-0B46-47BF-A6A1-E1AD9577F323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929844" y="4900418"/>
                  <a:ext cx="13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67A2EB41-5707-48DA-AF08-B7E980D28DDE}"/>
                    </a:ext>
                  </a:extLst>
                </p14:cNvPr>
                <p14:cNvContentPartPr/>
                <p14:nvPr/>
              </p14:nvContentPartPr>
              <p14:xfrm>
                <a:off x="12108404" y="5004098"/>
                <a:ext cx="16920" cy="799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67A2EB41-5707-48DA-AF08-B7E980D28DD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2099404" y="4995098"/>
                  <a:ext cx="345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44EEF907-CA90-427C-86E5-9F626809453A}"/>
                    </a:ext>
                  </a:extLst>
                </p14:cNvPr>
                <p14:cNvContentPartPr/>
                <p14:nvPr/>
              </p14:nvContentPartPr>
              <p14:xfrm>
                <a:off x="10642124" y="5099498"/>
                <a:ext cx="6840" cy="8028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44EEF907-CA90-427C-86E5-9F626809453A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633484" y="5090858"/>
                  <a:ext cx="244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DC19104-5CF0-4EF7-AD62-289D4382B14C}"/>
                    </a:ext>
                  </a:extLst>
                </p14:cNvPr>
                <p14:cNvContentPartPr/>
                <p14:nvPr/>
              </p14:nvContentPartPr>
              <p14:xfrm>
                <a:off x="10636724" y="5145578"/>
                <a:ext cx="730440" cy="561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DC19104-5CF0-4EF7-AD62-289D4382B14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628084" y="5136578"/>
                  <a:ext cx="7480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678C251A-A6E8-480C-BA0C-8268C8CD6DE1}"/>
                    </a:ext>
                  </a:extLst>
                </p14:cNvPr>
                <p14:cNvContentPartPr/>
                <p14:nvPr/>
              </p14:nvContentPartPr>
              <p14:xfrm>
                <a:off x="11528804" y="5130098"/>
                <a:ext cx="13320" cy="5688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678C251A-A6E8-480C-BA0C-8268C8CD6DE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519804" y="5121458"/>
                  <a:ext cx="30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182ECA9C-0C1F-4217-BC7C-C2DF73FC0600}"/>
                    </a:ext>
                  </a:extLst>
                </p14:cNvPr>
                <p14:cNvContentPartPr/>
                <p14:nvPr/>
              </p14:nvContentPartPr>
              <p14:xfrm>
                <a:off x="11534204" y="5198858"/>
                <a:ext cx="593640" cy="4104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82ECA9C-0C1F-4217-BC7C-C2DF73FC0600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525564" y="5190218"/>
                  <a:ext cx="61128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062824E9-24B0-4640-9F54-B4651D7D2F8E}"/>
              </a:ext>
            </a:extLst>
          </p:cNvPr>
          <p:cNvGrpSpPr/>
          <p:nvPr/>
        </p:nvGrpSpPr>
        <p:grpSpPr>
          <a:xfrm>
            <a:off x="7019084" y="4707458"/>
            <a:ext cx="885240" cy="285120"/>
            <a:chOff x="7019084" y="4707458"/>
            <a:chExt cx="885240" cy="28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03CF9BFE-C9E3-412F-8B78-3437FA1A5CC6}"/>
                    </a:ext>
                  </a:extLst>
                </p14:cNvPr>
                <p14:cNvContentPartPr/>
                <p14:nvPr/>
              </p14:nvContentPartPr>
              <p14:xfrm>
                <a:off x="7729364" y="4982138"/>
                <a:ext cx="174960" cy="104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03CF9BFE-C9E3-412F-8B78-3437FA1A5CC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720724" y="4973138"/>
                  <a:ext cx="192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1144ABDA-60DF-4EA6-8BAE-0AE01B09E626}"/>
                    </a:ext>
                  </a:extLst>
                </p14:cNvPr>
                <p14:cNvContentPartPr/>
                <p14:nvPr/>
              </p14:nvContentPartPr>
              <p14:xfrm>
                <a:off x="7058684" y="4973498"/>
                <a:ext cx="141480" cy="154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1144ABDA-60DF-4EA6-8BAE-0AE01B09E62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049684" y="4964858"/>
                  <a:ext cx="159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B8AC9889-D1E3-409A-8838-C1088AA597B7}"/>
                    </a:ext>
                  </a:extLst>
                </p14:cNvPr>
                <p14:cNvContentPartPr/>
                <p14:nvPr/>
              </p14:nvContentPartPr>
              <p14:xfrm>
                <a:off x="7377284" y="4943978"/>
                <a:ext cx="129600" cy="262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B8AC9889-D1E3-409A-8838-C1088AA597B7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368644" y="4934978"/>
                  <a:ext cx="147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C625C11E-761F-47DC-9152-23316A3F8ACB}"/>
                    </a:ext>
                  </a:extLst>
                </p14:cNvPr>
                <p14:cNvContentPartPr/>
                <p14:nvPr/>
              </p14:nvContentPartPr>
              <p14:xfrm>
                <a:off x="7028084" y="4749578"/>
                <a:ext cx="11880" cy="1274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C625C11E-761F-47DC-9152-23316A3F8AC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019444" y="4740938"/>
                  <a:ext cx="29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DC6DB3EE-BC75-4CF9-8B48-25A5C728DE1C}"/>
                    </a:ext>
                  </a:extLst>
                </p14:cNvPr>
                <p14:cNvContentPartPr/>
                <p14:nvPr/>
              </p14:nvContentPartPr>
              <p14:xfrm>
                <a:off x="7019084" y="4707458"/>
                <a:ext cx="122400" cy="1857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DC6DB3EE-BC75-4CF9-8B48-25A5C728DE1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010084" y="4698818"/>
                  <a:ext cx="1400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7641BC7-0261-49B6-84BA-5478B919086E}"/>
                    </a:ext>
                  </a:extLst>
                </p14:cNvPr>
                <p14:cNvContentPartPr/>
                <p14:nvPr/>
              </p14:nvContentPartPr>
              <p14:xfrm>
                <a:off x="7179284" y="4845338"/>
                <a:ext cx="12240" cy="5148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7641BC7-0261-49B6-84BA-5478B919086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170644" y="4836338"/>
                  <a:ext cx="298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7C071F32-875B-4B86-A8F7-4F1502885A1C}"/>
                    </a:ext>
                  </a:extLst>
                </p14:cNvPr>
                <p14:cNvContentPartPr/>
                <p14:nvPr/>
              </p14:nvContentPartPr>
              <p14:xfrm>
                <a:off x="7188644" y="4891058"/>
                <a:ext cx="360" cy="3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C071F32-875B-4B86-A8F7-4F1502885A1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179644" y="48820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2D50D865-E681-4EE5-BB16-E886D93B34D3}"/>
                    </a:ext>
                  </a:extLst>
                </p14:cNvPr>
                <p14:cNvContentPartPr/>
                <p14:nvPr/>
              </p14:nvContentPartPr>
              <p14:xfrm>
                <a:off x="7356404" y="4724378"/>
                <a:ext cx="101880" cy="14616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2D50D865-E681-4EE5-BB16-E886D93B34D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347404" y="4715378"/>
                  <a:ext cx="119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F525D9D7-0397-450D-8E61-6B19A7862EB1}"/>
                    </a:ext>
                  </a:extLst>
                </p14:cNvPr>
                <p14:cNvContentPartPr/>
                <p14:nvPr/>
              </p14:nvContentPartPr>
              <p14:xfrm>
                <a:off x="7500404" y="4832018"/>
                <a:ext cx="87840" cy="8388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F525D9D7-0397-450D-8E61-6B19A7862EB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491404" y="4823378"/>
                  <a:ext cx="105480" cy="10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0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67FDFC6A-E66D-46A4-9AD0-46F39ED36BBE}"/>
                  </a:ext>
                </a:extLst>
              </p14:cNvPr>
              <p14:cNvContentPartPr/>
              <p14:nvPr/>
            </p14:nvContentPartPr>
            <p14:xfrm>
              <a:off x="7777604" y="4735898"/>
              <a:ext cx="118440" cy="10584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67FDFC6A-E66D-46A4-9AD0-46F39ED36BBE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7768604" y="4727258"/>
                <a:ext cx="1360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2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E7C7033B-C1E7-4CDD-94D3-51C150C0B741}"/>
                  </a:ext>
                </a:extLst>
              </p14:cNvPr>
              <p14:cNvContentPartPr/>
              <p14:nvPr/>
            </p14:nvContentPartPr>
            <p14:xfrm>
              <a:off x="8230844" y="4748138"/>
              <a:ext cx="109440" cy="10008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E7C7033B-C1E7-4CDD-94D3-51C150C0B741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8222204" y="4739498"/>
                <a:ext cx="1270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4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07EE2E66-9310-4147-8CD4-070EC47A6DB6}"/>
                  </a:ext>
                </a:extLst>
              </p14:cNvPr>
              <p14:cNvContentPartPr/>
              <p14:nvPr/>
            </p14:nvContentPartPr>
            <p14:xfrm>
              <a:off x="8630444" y="4777298"/>
              <a:ext cx="97920" cy="7920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07EE2E66-9310-4147-8CD4-070EC47A6DB6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8621804" y="4768658"/>
                <a:ext cx="1155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E7A35DF0-942D-43FC-AAFB-D8CA1A12F6C1}"/>
                  </a:ext>
                </a:extLst>
              </p14:cNvPr>
              <p14:cNvContentPartPr/>
              <p14:nvPr/>
            </p14:nvContentPartPr>
            <p14:xfrm>
              <a:off x="9085484" y="4779098"/>
              <a:ext cx="164520" cy="10944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E7A35DF0-942D-43FC-AAFB-D8CA1A12F6C1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9076484" y="4770098"/>
                <a:ext cx="1821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24AFBC-18A6-4578-9CFF-A1AEC5A059E1}"/>
                  </a:ext>
                </a:extLst>
              </p14:cNvPr>
              <p14:cNvContentPartPr/>
              <p14:nvPr/>
            </p14:nvContentPartPr>
            <p14:xfrm>
              <a:off x="1795844" y="6471098"/>
              <a:ext cx="338040" cy="180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24AFBC-18A6-4578-9CFF-A1AEC5A059E1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1787204" y="6462458"/>
                <a:ext cx="355680" cy="19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69EEAA23-1F10-4AB4-8EAF-46653556A2B0}"/>
              </a:ext>
            </a:extLst>
          </p:cNvPr>
          <p:cNvGrpSpPr/>
          <p:nvPr/>
        </p:nvGrpSpPr>
        <p:grpSpPr>
          <a:xfrm>
            <a:off x="2589644" y="3817538"/>
            <a:ext cx="204120" cy="257040"/>
            <a:chOff x="2589644" y="3817538"/>
            <a:chExt cx="20412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85F7C63-DF25-4197-91BD-846666AC5363}"/>
                    </a:ext>
                  </a:extLst>
                </p14:cNvPr>
                <p14:cNvContentPartPr/>
                <p14:nvPr/>
              </p14:nvContentPartPr>
              <p14:xfrm>
                <a:off x="2589644" y="3817538"/>
                <a:ext cx="106560" cy="196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85F7C63-DF25-4197-91BD-846666AC5363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581004" y="3808538"/>
                  <a:ext cx="1242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EC7D3E4-6861-4DC7-B0F2-339A4EE7787A}"/>
                    </a:ext>
                  </a:extLst>
                </p14:cNvPr>
                <p14:cNvContentPartPr/>
                <p14:nvPr/>
              </p14:nvContentPartPr>
              <p14:xfrm>
                <a:off x="2734724" y="3993938"/>
                <a:ext cx="59040" cy="80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EC7D3E4-6861-4DC7-B0F2-339A4EE7787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725724" y="3984938"/>
                  <a:ext cx="7668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E0927AE-A68D-4260-950F-1A45F02BCB87}"/>
              </a:ext>
            </a:extLst>
          </p:cNvPr>
          <p:cNvGrpSpPr/>
          <p:nvPr/>
        </p:nvGrpSpPr>
        <p:grpSpPr>
          <a:xfrm>
            <a:off x="2966564" y="3909698"/>
            <a:ext cx="289440" cy="183240"/>
            <a:chOff x="2966564" y="3909698"/>
            <a:chExt cx="28944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8560F8D-7A84-42DF-816F-A5A2A806882A}"/>
                    </a:ext>
                  </a:extLst>
                </p14:cNvPr>
                <p14:cNvContentPartPr/>
                <p14:nvPr/>
              </p14:nvContentPartPr>
              <p14:xfrm>
                <a:off x="2971244" y="3909698"/>
                <a:ext cx="107640" cy="961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8560F8D-7A84-42DF-816F-A5A2A806882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962244" y="3900698"/>
                  <a:ext cx="1252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51DACF1-5BB7-477F-97DE-36D5C9B416B9}"/>
                    </a:ext>
                  </a:extLst>
                </p14:cNvPr>
                <p14:cNvContentPartPr/>
                <p14:nvPr/>
              </p14:nvContentPartPr>
              <p14:xfrm>
                <a:off x="2966564" y="3913298"/>
                <a:ext cx="104760" cy="986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51DACF1-5BB7-477F-97DE-36D5C9B416B9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957924" y="3904298"/>
                  <a:ext cx="1224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6B9CAD6-6E59-43C5-8617-B70A7040F37E}"/>
                    </a:ext>
                  </a:extLst>
                </p14:cNvPr>
                <p14:cNvContentPartPr/>
                <p14:nvPr/>
              </p14:nvContentPartPr>
              <p14:xfrm>
                <a:off x="3145484" y="4009418"/>
                <a:ext cx="110520" cy="835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6B9CAD6-6E59-43C5-8617-B70A7040F37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136484" y="4000778"/>
                  <a:ext cx="12816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16D7C07-AACC-4A95-AB9A-245FB7F3830A}"/>
              </a:ext>
            </a:extLst>
          </p:cNvPr>
          <p:cNvGrpSpPr/>
          <p:nvPr/>
        </p:nvGrpSpPr>
        <p:grpSpPr>
          <a:xfrm>
            <a:off x="769124" y="3811778"/>
            <a:ext cx="1572840" cy="274320"/>
            <a:chOff x="769124" y="3811778"/>
            <a:chExt cx="1572840" cy="27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FCA3D2A-6550-44E8-9391-13E894BB5F9E}"/>
                    </a:ext>
                  </a:extLst>
                </p14:cNvPr>
                <p14:cNvContentPartPr/>
                <p14:nvPr/>
              </p14:nvContentPartPr>
              <p14:xfrm>
                <a:off x="769124" y="3855338"/>
                <a:ext cx="94680" cy="186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FCA3D2A-6550-44E8-9391-13E894BB5F9E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60124" y="3846698"/>
                  <a:ext cx="1123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43B74F3-3C1A-475A-B707-3D17FD1AC867}"/>
                    </a:ext>
                  </a:extLst>
                </p14:cNvPr>
                <p14:cNvContentPartPr/>
                <p14:nvPr/>
              </p14:nvContentPartPr>
              <p14:xfrm>
                <a:off x="890084" y="3997178"/>
                <a:ext cx="91080" cy="62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43B74F3-3C1A-475A-B707-3D17FD1AC86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81084" y="3988178"/>
                  <a:ext cx="1087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0604DB-A267-45EB-8459-511DAD300723}"/>
                    </a:ext>
                  </a:extLst>
                </p14:cNvPr>
                <p14:cNvContentPartPr/>
                <p14:nvPr/>
              </p14:nvContentPartPr>
              <p14:xfrm>
                <a:off x="1076924" y="3934178"/>
                <a:ext cx="132840" cy="111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0604DB-A267-45EB-8459-511DAD30072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68284" y="3925178"/>
                  <a:ext cx="1504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E1C7F6B-0F52-40C2-BA49-7E21BA6305CA}"/>
                    </a:ext>
                  </a:extLst>
                </p14:cNvPr>
                <p14:cNvContentPartPr/>
                <p14:nvPr/>
              </p14:nvContentPartPr>
              <p14:xfrm>
                <a:off x="1098164" y="3955778"/>
                <a:ext cx="100440" cy="99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E1C7F6B-0F52-40C2-BA49-7E21BA6305C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89164" y="3947138"/>
                  <a:ext cx="1180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72ADED2-9BCB-44A1-AC1D-94FDCBD55BB9}"/>
                    </a:ext>
                  </a:extLst>
                </p14:cNvPr>
                <p14:cNvContentPartPr/>
                <p14:nvPr/>
              </p14:nvContentPartPr>
              <p14:xfrm>
                <a:off x="1259804" y="3969098"/>
                <a:ext cx="329040" cy="95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72ADED2-9BCB-44A1-AC1D-94FDCBD55BB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251164" y="3960098"/>
                  <a:ext cx="3466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D4FEB9-F3AE-4019-A7FB-3C19DAFC0A23}"/>
                    </a:ext>
                  </a:extLst>
                </p14:cNvPr>
                <p14:cNvContentPartPr/>
                <p14:nvPr/>
              </p14:nvContentPartPr>
              <p14:xfrm>
                <a:off x="1531964" y="3935618"/>
                <a:ext cx="5040" cy="101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D4FEB9-F3AE-4019-A7FB-3C19DAFC0A23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522964" y="3926618"/>
                  <a:ext cx="22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966C0BE-0101-477E-BE4E-49F729332F42}"/>
                    </a:ext>
                  </a:extLst>
                </p14:cNvPr>
                <p14:cNvContentPartPr/>
                <p14:nvPr/>
              </p14:nvContentPartPr>
              <p14:xfrm>
                <a:off x="1721684" y="3811778"/>
                <a:ext cx="83520" cy="236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966C0BE-0101-477E-BE4E-49F729332F42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712684" y="3802778"/>
                  <a:ext cx="1011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0D1417-8292-4902-9415-0EC51C5DE8CE}"/>
                    </a:ext>
                  </a:extLst>
                </p14:cNvPr>
                <p14:cNvContentPartPr/>
                <p14:nvPr/>
              </p14:nvContentPartPr>
              <p14:xfrm>
                <a:off x="1867484" y="4021298"/>
                <a:ext cx="5040" cy="27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0D1417-8292-4902-9415-0EC51C5DE8C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858484" y="4012298"/>
                  <a:ext cx="22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B15837-51FC-46CC-B994-BC519A40D201}"/>
                    </a:ext>
                  </a:extLst>
                </p14:cNvPr>
                <p14:cNvContentPartPr/>
                <p14:nvPr/>
              </p14:nvContentPartPr>
              <p14:xfrm>
                <a:off x="1974764" y="3905738"/>
                <a:ext cx="90000" cy="96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B15837-51FC-46CC-B994-BC519A40D20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965764" y="3897098"/>
                  <a:ext cx="1076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EE606F-97B6-4DC2-B3F9-CC216755C560}"/>
                    </a:ext>
                  </a:extLst>
                </p14:cNvPr>
                <p14:cNvContentPartPr/>
                <p14:nvPr/>
              </p14:nvContentPartPr>
              <p14:xfrm>
                <a:off x="2141444" y="3997178"/>
                <a:ext cx="5040" cy="88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EE606F-97B6-4DC2-B3F9-CC216755C560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132804" y="3988538"/>
                  <a:ext cx="226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FA0AD05-DA89-47CC-B260-AB1841A54387}"/>
                    </a:ext>
                  </a:extLst>
                </p14:cNvPr>
                <p14:cNvContentPartPr/>
                <p14:nvPr/>
              </p14:nvContentPartPr>
              <p14:xfrm>
                <a:off x="2237924" y="3959378"/>
                <a:ext cx="104040" cy="9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FA0AD05-DA89-47CC-B260-AB1841A54387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228924" y="3950738"/>
                  <a:ext cx="121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D955DE8-6CB0-482A-A8BB-B5090D8780FA}"/>
                    </a:ext>
                  </a:extLst>
                </p14:cNvPr>
                <p14:cNvContentPartPr/>
                <p14:nvPr/>
              </p14:nvContentPartPr>
              <p14:xfrm>
                <a:off x="2288324" y="3919778"/>
                <a:ext cx="25200" cy="116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D955DE8-6CB0-482A-A8BB-B5090D8780FA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279324" y="3910778"/>
                  <a:ext cx="42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75C399E-DF48-4FFA-9B02-CA52ED345F24}"/>
                    </a:ext>
                  </a:extLst>
                </p14:cNvPr>
                <p14:cNvContentPartPr/>
                <p14:nvPr/>
              </p14:nvContentPartPr>
              <p14:xfrm>
                <a:off x="893684" y="4002938"/>
                <a:ext cx="78120" cy="81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75C399E-DF48-4FFA-9B02-CA52ED345F24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84684" y="3993938"/>
                  <a:ext cx="9576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9B3C4BA-6B03-45CB-8F56-38B09B3A72DC}"/>
              </a:ext>
            </a:extLst>
          </p:cNvPr>
          <p:cNvGrpSpPr/>
          <p:nvPr/>
        </p:nvGrpSpPr>
        <p:grpSpPr>
          <a:xfrm>
            <a:off x="9780284" y="5430338"/>
            <a:ext cx="224280" cy="223200"/>
            <a:chOff x="9780284" y="5430338"/>
            <a:chExt cx="224280" cy="22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E4FDD9A7-58B2-4BE4-AE0F-231A8F09536C}"/>
                    </a:ext>
                  </a:extLst>
                </p14:cNvPr>
                <p14:cNvContentPartPr/>
                <p14:nvPr/>
              </p14:nvContentPartPr>
              <p14:xfrm>
                <a:off x="9780284" y="5430338"/>
                <a:ext cx="93240" cy="2232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E4FDD9A7-58B2-4BE4-AE0F-231A8F09536C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9771284" y="5421338"/>
                  <a:ext cx="1108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8FDB578-5B6F-42E9-97C2-3256D7E6536E}"/>
                    </a:ext>
                  </a:extLst>
                </p14:cNvPr>
                <p14:cNvContentPartPr/>
                <p14:nvPr/>
              </p14:nvContentPartPr>
              <p14:xfrm>
                <a:off x="9999524" y="5549138"/>
                <a:ext cx="5040" cy="558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8FDB578-5B6F-42E9-97C2-3256D7E6536E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9990884" y="5540498"/>
                  <a:ext cx="2268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63D98E9-C3DB-4424-B34B-78DB92C9E6CB}"/>
              </a:ext>
            </a:extLst>
          </p:cNvPr>
          <p:cNvGrpSpPr/>
          <p:nvPr/>
        </p:nvGrpSpPr>
        <p:grpSpPr>
          <a:xfrm>
            <a:off x="10153604" y="5404058"/>
            <a:ext cx="1422360" cy="244440"/>
            <a:chOff x="10153604" y="5404058"/>
            <a:chExt cx="1422360" cy="24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70B8382D-FA27-4CA2-86F4-A4849C1DF151}"/>
                    </a:ext>
                  </a:extLst>
                </p14:cNvPr>
                <p14:cNvContentPartPr/>
                <p14:nvPr/>
              </p14:nvContentPartPr>
              <p14:xfrm>
                <a:off x="10153604" y="5599538"/>
                <a:ext cx="57240" cy="43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0B8382D-FA27-4CA2-86F4-A4849C1DF151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0144604" y="5590898"/>
                  <a:ext cx="74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7248B14-B6FD-4AB3-888A-F74743B840F7}"/>
                    </a:ext>
                  </a:extLst>
                </p14:cNvPr>
                <p14:cNvContentPartPr/>
                <p14:nvPr/>
              </p14:nvContentPartPr>
              <p14:xfrm>
                <a:off x="10155404" y="5549138"/>
                <a:ext cx="53640" cy="3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7248B14-B6FD-4AB3-888A-F74743B840F7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0146764" y="5540138"/>
                  <a:ext cx="712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E7315EF-66B8-41D9-9304-1E204E7D5728}"/>
                    </a:ext>
                  </a:extLst>
                </p14:cNvPr>
                <p14:cNvContentPartPr/>
                <p14:nvPr/>
              </p14:nvContentPartPr>
              <p14:xfrm>
                <a:off x="10340444" y="5410538"/>
                <a:ext cx="90000" cy="2030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E7315EF-66B8-41D9-9304-1E204E7D5728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0331804" y="5401898"/>
                  <a:ext cx="1076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FAC49476-D610-4634-91BE-F54D22228079}"/>
                    </a:ext>
                  </a:extLst>
                </p14:cNvPr>
                <p14:cNvContentPartPr/>
                <p14:nvPr/>
              </p14:nvContentPartPr>
              <p14:xfrm>
                <a:off x="10513964" y="5615378"/>
                <a:ext cx="38520" cy="3312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FAC49476-D610-4634-91BE-F54D22228079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0504964" y="5606738"/>
                  <a:ext cx="561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167C931-4AFA-4DFD-ADA8-C09613237E98}"/>
                    </a:ext>
                  </a:extLst>
                </p14:cNvPr>
                <p14:cNvContentPartPr/>
                <p14:nvPr/>
              </p14:nvContentPartPr>
              <p14:xfrm>
                <a:off x="10640324" y="5557058"/>
                <a:ext cx="72360" cy="8712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167C931-4AFA-4DFD-ADA8-C09613237E98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0631684" y="5548418"/>
                  <a:ext cx="900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0E0547EA-A384-481F-B0DD-EF20D7BCACAF}"/>
                    </a:ext>
                  </a:extLst>
                </p14:cNvPr>
                <p14:cNvContentPartPr/>
                <p14:nvPr/>
              </p14:nvContentPartPr>
              <p14:xfrm>
                <a:off x="10643204" y="5545538"/>
                <a:ext cx="165240" cy="1000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0E0547EA-A384-481F-B0DD-EF20D7BCACAF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0634204" y="5536538"/>
                  <a:ext cx="1828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CEEF1A70-4386-48A8-B0A6-74E967B76A4A}"/>
                    </a:ext>
                  </a:extLst>
                </p14:cNvPr>
                <p14:cNvContentPartPr/>
                <p14:nvPr/>
              </p14:nvContentPartPr>
              <p14:xfrm>
                <a:off x="10844084" y="5570738"/>
                <a:ext cx="57960" cy="140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CEEF1A70-4386-48A8-B0A6-74E967B76A4A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835084" y="5562098"/>
                  <a:ext cx="756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6822EDA8-0F5C-4C5C-AC90-13633CD1CDB0}"/>
                    </a:ext>
                  </a:extLst>
                </p14:cNvPr>
                <p14:cNvContentPartPr/>
                <p14:nvPr/>
              </p14:nvContentPartPr>
              <p14:xfrm>
                <a:off x="10867844" y="5526818"/>
                <a:ext cx="22320" cy="896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6822EDA8-0F5C-4C5C-AC90-13633CD1CDB0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858844" y="5517818"/>
                  <a:ext cx="39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5D72F06-8708-4CFC-A01B-F9D5BC9E2689}"/>
                    </a:ext>
                  </a:extLst>
                </p14:cNvPr>
                <p14:cNvContentPartPr/>
                <p14:nvPr/>
              </p14:nvContentPartPr>
              <p14:xfrm>
                <a:off x="11004284" y="5404058"/>
                <a:ext cx="91080" cy="21024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5D72F06-8708-4CFC-A01B-F9D5BC9E2689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995644" y="5395418"/>
                  <a:ext cx="108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D9D7ABFD-B43D-40BB-8ED1-AEB3902DA9B1}"/>
                    </a:ext>
                  </a:extLst>
                </p14:cNvPr>
                <p14:cNvContentPartPr/>
                <p14:nvPr/>
              </p14:nvContentPartPr>
              <p14:xfrm>
                <a:off x="11170244" y="5594858"/>
                <a:ext cx="5040" cy="475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D9D7ABFD-B43D-40BB-8ED1-AEB3902DA9B1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1161604" y="5585858"/>
                  <a:ext cx="226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FB6E2CD3-BB74-4C91-9C9D-8B755DD75EBD}"/>
                    </a:ext>
                  </a:extLst>
                </p14:cNvPr>
                <p14:cNvContentPartPr/>
                <p14:nvPr/>
              </p14:nvContentPartPr>
              <p14:xfrm>
                <a:off x="11245484" y="5507018"/>
                <a:ext cx="106560" cy="11556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FB6E2CD3-BB74-4C91-9C9D-8B755DD75EB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1236844" y="5498378"/>
                  <a:ext cx="1242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B534E08E-34DC-4FAE-A5FB-FF2CF160DDD7}"/>
                    </a:ext>
                  </a:extLst>
                </p14:cNvPr>
                <p14:cNvContentPartPr/>
                <p14:nvPr/>
              </p14:nvContentPartPr>
              <p14:xfrm>
                <a:off x="11406044" y="5519978"/>
                <a:ext cx="169920" cy="1263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B534E08E-34DC-4FAE-A5FB-FF2CF160DDD7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1397044" y="5511338"/>
                  <a:ext cx="187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13C38B29-8E05-436E-8549-17755B494711}"/>
                    </a:ext>
                  </a:extLst>
                </p14:cNvPr>
                <p14:cNvContentPartPr/>
                <p14:nvPr/>
              </p14:nvContentPartPr>
              <p14:xfrm>
                <a:off x="11500364" y="5484698"/>
                <a:ext cx="21600" cy="11052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13C38B29-8E05-436E-8549-17755B494711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1491724" y="5475698"/>
                  <a:ext cx="3924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FD1B82E-82E3-4046-AC2E-F7240241A357}"/>
              </a:ext>
            </a:extLst>
          </p:cNvPr>
          <p:cNvGrpSpPr/>
          <p:nvPr/>
        </p:nvGrpSpPr>
        <p:grpSpPr>
          <a:xfrm>
            <a:off x="11720684" y="5376698"/>
            <a:ext cx="389880" cy="331560"/>
            <a:chOff x="11720684" y="5376698"/>
            <a:chExt cx="389880" cy="3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60E6961A-D85D-44F2-8EE5-62E9D0FCE198}"/>
                    </a:ext>
                  </a:extLst>
                </p14:cNvPr>
                <p14:cNvContentPartPr/>
                <p14:nvPr/>
              </p14:nvContentPartPr>
              <p14:xfrm>
                <a:off x="11720684" y="5376698"/>
                <a:ext cx="82800" cy="19944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60E6961A-D85D-44F2-8EE5-62E9D0FCE19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1712044" y="5367698"/>
                  <a:ext cx="100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0B005DF-B086-48C8-891F-CF4A3CE12EBA}"/>
                    </a:ext>
                  </a:extLst>
                </p14:cNvPr>
                <p14:cNvContentPartPr/>
                <p14:nvPr/>
              </p14:nvContentPartPr>
              <p14:xfrm>
                <a:off x="11821124" y="5557058"/>
                <a:ext cx="54000" cy="81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0B005DF-B086-48C8-891F-CF4A3CE12EBA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1812124" y="5548418"/>
                  <a:ext cx="716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BBE3251-AEB1-48AB-9C9C-B79044C79BA1}"/>
                    </a:ext>
                  </a:extLst>
                </p14:cNvPr>
                <p14:cNvContentPartPr/>
                <p14:nvPr/>
              </p14:nvContentPartPr>
              <p14:xfrm>
                <a:off x="11946044" y="5525018"/>
                <a:ext cx="94680" cy="90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BBE3251-AEB1-48AB-9C9C-B79044C79BA1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1937044" y="5516378"/>
                  <a:ext cx="1123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C0607F6-5E6A-4A60-9C28-139B14BA93E5}"/>
                    </a:ext>
                  </a:extLst>
                </p14:cNvPr>
                <p14:cNvContentPartPr/>
                <p14:nvPr/>
              </p14:nvContentPartPr>
              <p14:xfrm>
                <a:off x="12065204" y="5611058"/>
                <a:ext cx="45360" cy="97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C0607F6-5E6A-4A60-9C28-139B14BA93E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2056204" y="5602058"/>
                  <a:ext cx="63000" cy="11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4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78F690D1-24B0-4BE6-8DDC-C931BC156AB3}"/>
                  </a:ext>
                </a:extLst>
              </p14:cNvPr>
              <p14:cNvContentPartPr/>
              <p14:nvPr/>
            </p14:nvContentPartPr>
            <p14:xfrm>
              <a:off x="10294724" y="5713298"/>
              <a:ext cx="442080" cy="4284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78F690D1-24B0-4BE6-8DDC-C931BC156AB3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10285724" y="5704658"/>
                <a:ext cx="4597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6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B68D6558-9DED-4862-9B90-CED1879FE1BA}"/>
                  </a:ext>
                </a:extLst>
              </p14:cNvPr>
              <p14:cNvContentPartPr/>
              <p14:nvPr/>
            </p14:nvContentPartPr>
            <p14:xfrm>
              <a:off x="10939124" y="5735618"/>
              <a:ext cx="363240" cy="2916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B68D6558-9DED-4862-9B90-CED1879FE1BA}"/>
                  </a:ext>
                </a:extLst>
              </p:cNvPr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10930484" y="5726618"/>
                <a:ext cx="38088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1" name="Group 340">
            <a:extLst>
              <a:ext uri="{FF2B5EF4-FFF2-40B4-BE49-F238E27FC236}">
                <a16:creationId xmlns:a16="http://schemas.microsoft.com/office/drawing/2014/main" id="{BCB8192D-E37E-4BCD-BE3E-081730E353D8}"/>
              </a:ext>
            </a:extLst>
          </p:cNvPr>
          <p:cNvGrpSpPr/>
          <p:nvPr/>
        </p:nvGrpSpPr>
        <p:grpSpPr>
          <a:xfrm>
            <a:off x="7053644" y="5188418"/>
            <a:ext cx="492840" cy="264960"/>
            <a:chOff x="7053644" y="5188418"/>
            <a:chExt cx="492840" cy="26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9822B41A-CE8D-41A6-8FEB-3A82F895EE55}"/>
                    </a:ext>
                  </a:extLst>
                </p14:cNvPr>
                <p14:cNvContentPartPr/>
                <p14:nvPr/>
              </p14:nvContentPartPr>
              <p14:xfrm>
                <a:off x="7053644" y="5188778"/>
                <a:ext cx="96480" cy="19440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9822B41A-CE8D-41A6-8FEB-3A82F895EE55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045004" y="5180138"/>
                  <a:ext cx="1141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4AFA0DDD-C50F-4724-A8B7-83B6E85F84AA}"/>
                    </a:ext>
                  </a:extLst>
                </p14:cNvPr>
                <p14:cNvContentPartPr/>
                <p14:nvPr/>
              </p14:nvContentPartPr>
              <p14:xfrm>
                <a:off x="7190444" y="5362658"/>
                <a:ext cx="92160" cy="5544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4AFA0DDD-C50F-4724-A8B7-83B6E85F84AA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181444" y="5354018"/>
                  <a:ext cx="1098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E7C6F942-E596-4531-999E-25EEC32A220E}"/>
                    </a:ext>
                  </a:extLst>
                </p14:cNvPr>
                <p14:cNvContentPartPr/>
                <p14:nvPr/>
              </p14:nvContentPartPr>
              <p14:xfrm>
                <a:off x="7362884" y="5188418"/>
                <a:ext cx="106200" cy="19548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E7C6F942-E596-4531-999E-25EEC32A220E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353884" y="5179418"/>
                  <a:ext cx="1238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7D4E6C13-4DCB-41B7-A1EA-5F210E2F1D1F}"/>
                    </a:ext>
                  </a:extLst>
                </p14:cNvPr>
                <p14:cNvContentPartPr/>
                <p14:nvPr/>
              </p14:nvContentPartPr>
              <p14:xfrm>
                <a:off x="7541444" y="5365178"/>
                <a:ext cx="5040" cy="8820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7D4E6C13-4DCB-41B7-A1EA-5F210E2F1D1F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532804" y="5356178"/>
                  <a:ext cx="22680" cy="10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6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AA741D78-176F-4D3B-A177-0D2E29F9E7DB}"/>
                  </a:ext>
                </a:extLst>
              </p14:cNvPr>
              <p14:cNvContentPartPr/>
              <p14:nvPr/>
            </p14:nvContentPartPr>
            <p14:xfrm>
              <a:off x="11631404" y="5755778"/>
              <a:ext cx="402840" cy="2484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AA741D78-176F-4D3B-A177-0D2E29F9E7DB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11622764" y="5746778"/>
                <a:ext cx="42048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4" name="Group 343">
            <a:extLst>
              <a:ext uri="{FF2B5EF4-FFF2-40B4-BE49-F238E27FC236}">
                <a16:creationId xmlns:a16="http://schemas.microsoft.com/office/drawing/2014/main" id="{D30851F4-AF93-4F26-AEDF-2F3597BFF4EE}"/>
              </a:ext>
            </a:extLst>
          </p:cNvPr>
          <p:cNvGrpSpPr/>
          <p:nvPr/>
        </p:nvGrpSpPr>
        <p:grpSpPr>
          <a:xfrm>
            <a:off x="7733324" y="5175818"/>
            <a:ext cx="279000" cy="295560"/>
            <a:chOff x="7733324" y="5175818"/>
            <a:chExt cx="279000" cy="29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5B267D05-3C03-4624-B289-F5B9AEC9A5D3}"/>
                    </a:ext>
                  </a:extLst>
                </p14:cNvPr>
                <p14:cNvContentPartPr/>
                <p14:nvPr/>
              </p14:nvContentPartPr>
              <p14:xfrm>
                <a:off x="7733324" y="5175818"/>
                <a:ext cx="110520" cy="18684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5B267D05-3C03-4624-B289-F5B9AEC9A5D3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724324" y="5166818"/>
                  <a:ext cx="1281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A9BD7C67-E4DD-46EA-B945-9E0767AC4659}"/>
                    </a:ext>
                  </a:extLst>
                </p14:cNvPr>
                <p14:cNvContentPartPr/>
                <p14:nvPr/>
              </p14:nvContentPartPr>
              <p14:xfrm>
                <a:off x="7918364" y="5391098"/>
                <a:ext cx="93960" cy="8028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A9BD7C67-E4DD-46EA-B945-9E0767AC4659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909724" y="5382098"/>
                  <a:ext cx="11160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15892D6C-1BB0-4992-AFC7-7DF8B17775FE}"/>
              </a:ext>
            </a:extLst>
          </p:cNvPr>
          <p:cNvGrpSpPr/>
          <p:nvPr/>
        </p:nvGrpSpPr>
        <p:grpSpPr>
          <a:xfrm>
            <a:off x="3533204" y="3576698"/>
            <a:ext cx="3146400" cy="225720"/>
            <a:chOff x="3533204" y="3576698"/>
            <a:chExt cx="3146400" cy="22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8C5622A8-81E6-4926-AF63-22ED33EBF4BF}"/>
                    </a:ext>
                  </a:extLst>
                </p14:cNvPr>
                <p14:cNvContentPartPr/>
                <p14:nvPr/>
              </p14:nvContentPartPr>
              <p14:xfrm>
                <a:off x="3533204" y="3576698"/>
                <a:ext cx="102240" cy="9036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8C5622A8-81E6-4926-AF63-22ED33EBF4BF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3524564" y="3568058"/>
                  <a:ext cx="1198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663BFEFA-4BC8-417A-8737-99D7893FE80C}"/>
                    </a:ext>
                  </a:extLst>
                </p14:cNvPr>
                <p14:cNvContentPartPr/>
                <p14:nvPr/>
              </p14:nvContentPartPr>
              <p14:xfrm>
                <a:off x="3627524" y="3647978"/>
                <a:ext cx="2967840" cy="12852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663BFEFA-4BC8-417A-8737-99D7893FE80C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3618884" y="3638978"/>
                  <a:ext cx="29854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CE2DFF4-89BD-44C0-A1CB-0DF3AF4AC7F5}"/>
                    </a:ext>
                  </a:extLst>
                </p14:cNvPr>
                <p14:cNvContentPartPr/>
                <p14:nvPr/>
              </p14:nvContentPartPr>
              <p14:xfrm>
                <a:off x="6521204" y="3684698"/>
                <a:ext cx="158400" cy="11772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CE2DFF4-89BD-44C0-A1CB-0DF3AF4AC7F5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512204" y="3676058"/>
                  <a:ext cx="17604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8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BE8D2D1F-8142-4D25-944B-F555F9D16881}"/>
                  </a:ext>
                </a:extLst>
              </p14:cNvPr>
              <p14:cNvContentPartPr/>
              <p14:nvPr/>
            </p14:nvContentPartPr>
            <p14:xfrm>
              <a:off x="8195204" y="5216858"/>
              <a:ext cx="129600" cy="14220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BE8D2D1F-8142-4D25-944B-F555F9D16881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8186204" y="5207858"/>
                <a:ext cx="1472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0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2DCFCB92-5633-4185-9DA4-F99B8C005604}"/>
                  </a:ext>
                </a:extLst>
              </p14:cNvPr>
              <p14:cNvContentPartPr/>
              <p14:nvPr/>
            </p14:nvContentPartPr>
            <p14:xfrm>
              <a:off x="8572484" y="5259338"/>
              <a:ext cx="142560" cy="12024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2DCFCB92-5633-4185-9DA4-F99B8C005604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8563844" y="5250338"/>
                <a:ext cx="1602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2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3D5DE172-7A53-41F0-B897-4FDC533EAA21}"/>
                  </a:ext>
                </a:extLst>
              </p14:cNvPr>
              <p14:cNvContentPartPr/>
              <p14:nvPr/>
            </p14:nvContentPartPr>
            <p14:xfrm>
              <a:off x="9027884" y="5268698"/>
              <a:ext cx="167040" cy="12060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3D5DE172-7A53-41F0-B897-4FDC533EAA21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9018884" y="5259698"/>
                <a:ext cx="184680" cy="13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F4FF4F8-0F87-430E-A8DD-4467E700EDF5}"/>
              </a:ext>
            </a:extLst>
          </p:cNvPr>
          <p:cNvGrpSpPr/>
          <p:nvPr/>
        </p:nvGrpSpPr>
        <p:grpSpPr>
          <a:xfrm>
            <a:off x="7054724" y="5630858"/>
            <a:ext cx="1635120" cy="265320"/>
            <a:chOff x="7054724" y="5630858"/>
            <a:chExt cx="1635120" cy="26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82B82C8-36DC-4471-A4D0-3B005D3B3DBF}"/>
                    </a:ext>
                  </a:extLst>
                </p14:cNvPr>
                <p14:cNvContentPartPr/>
                <p14:nvPr/>
              </p14:nvContentPartPr>
              <p14:xfrm>
                <a:off x="7054724" y="5707178"/>
                <a:ext cx="173160" cy="130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82B82C8-36DC-4471-A4D0-3B005D3B3DBF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046084" y="5698538"/>
                  <a:ext cx="1908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681428B-CA65-4B70-8BE7-5A4869D8045D}"/>
                    </a:ext>
                  </a:extLst>
                </p14:cNvPr>
                <p14:cNvContentPartPr/>
                <p14:nvPr/>
              </p14:nvContentPartPr>
              <p14:xfrm>
                <a:off x="7415804" y="5630858"/>
                <a:ext cx="91080" cy="1886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681428B-CA65-4B70-8BE7-5A4869D8045D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7407164" y="5622218"/>
                  <a:ext cx="1087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96D6454-B2E6-473A-9724-5AF3E362252C}"/>
                    </a:ext>
                  </a:extLst>
                </p14:cNvPr>
                <p14:cNvContentPartPr/>
                <p14:nvPr/>
              </p14:nvContentPartPr>
              <p14:xfrm>
                <a:off x="7544324" y="5804738"/>
                <a:ext cx="86400" cy="576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96D6454-B2E6-473A-9724-5AF3E362252C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7535324" y="5796098"/>
                  <a:ext cx="104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DD1BFE1-DD01-48FA-9110-69130B76B6EC}"/>
                    </a:ext>
                  </a:extLst>
                </p14:cNvPr>
                <p14:cNvContentPartPr/>
                <p14:nvPr/>
              </p14:nvContentPartPr>
              <p14:xfrm>
                <a:off x="7826564" y="5647778"/>
                <a:ext cx="104040" cy="191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DD1BFE1-DD01-48FA-9110-69130B76B6EC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7817924" y="5638778"/>
                  <a:ext cx="121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72875C7-4FA8-4040-9F3C-BD4FA7A5EA21}"/>
                    </a:ext>
                  </a:extLst>
                </p14:cNvPr>
                <p14:cNvContentPartPr/>
                <p14:nvPr/>
              </p14:nvContentPartPr>
              <p14:xfrm>
                <a:off x="8010164" y="5831738"/>
                <a:ext cx="10440" cy="489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72875C7-4FA8-4040-9F3C-BD4FA7A5EA21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001164" y="5823098"/>
                  <a:ext cx="280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8F4B9D3-9177-4D61-A7A6-5A64BCC90328}"/>
                    </a:ext>
                  </a:extLst>
                </p14:cNvPr>
                <p14:cNvContentPartPr/>
                <p14:nvPr/>
              </p14:nvContentPartPr>
              <p14:xfrm>
                <a:off x="8184404" y="5672978"/>
                <a:ext cx="81000" cy="186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8F4B9D3-9177-4D61-A7A6-5A64BCC90328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8175404" y="5664338"/>
                  <a:ext cx="986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1A62A7F-A37F-4C9A-8048-7A43609C2D0B}"/>
                    </a:ext>
                  </a:extLst>
                </p14:cNvPr>
                <p14:cNvContentPartPr/>
                <p14:nvPr/>
              </p14:nvContentPartPr>
              <p14:xfrm>
                <a:off x="8350364" y="5823818"/>
                <a:ext cx="107640" cy="72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1A62A7F-A37F-4C9A-8048-7A43609C2D0B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8341364" y="5814818"/>
                  <a:ext cx="1252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E774D50-CA9B-4703-8346-EE0E18DA5A04}"/>
                    </a:ext>
                  </a:extLst>
                </p14:cNvPr>
                <p14:cNvContentPartPr/>
                <p14:nvPr/>
              </p14:nvContentPartPr>
              <p14:xfrm>
                <a:off x="8577884" y="5710418"/>
                <a:ext cx="111960" cy="103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E774D50-CA9B-4703-8346-EE0E18DA5A04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569244" y="5701418"/>
                  <a:ext cx="129600" cy="12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E3767943-748B-45BF-B22A-960CC757BD0F}"/>
                  </a:ext>
                </a:extLst>
              </p14:cNvPr>
              <p14:cNvContentPartPr/>
              <p14:nvPr/>
            </p14:nvContentPartPr>
            <p14:xfrm>
              <a:off x="9041564" y="5697458"/>
              <a:ext cx="133200" cy="1173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3767943-748B-45BF-B22A-960CC757BD0F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9032564" y="5688818"/>
                <a:ext cx="1508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BA80032-72F5-48A4-BEC8-F116D1E87724}"/>
                  </a:ext>
                </a:extLst>
              </p14:cNvPr>
              <p14:cNvContentPartPr/>
              <p14:nvPr/>
            </p14:nvContentPartPr>
            <p14:xfrm>
              <a:off x="7083164" y="6084818"/>
              <a:ext cx="122400" cy="1342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BA80032-72F5-48A4-BEC8-F116D1E87724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7074524" y="6076178"/>
                <a:ext cx="1400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B05C79B-2189-4B1D-9C9E-84D553FB9E1C}"/>
                  </a:ext>
                </a:extLst>
              </p14:cNvPr>
              <p14:cNvContentPartPr/>
              <p14:nvPr/>
            </p14:nvContentPartPr>
            <p14:xfrm>
              <a:off x="7461524" y="6095978"/>
              <a:ext cx="126000" cy="1206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B05C79B-2189-4B1D-9C9E-84D553FB9E1C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7452524" y="6086978"/>
                <a:ext cx="143640" cy="13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A133970-218F-4AA5-9B9F-05979352142F}"/>
              </a:ext>
            </a:extLst>
          </p:cNvPr>
          <p:cNvGrpSpPr/>
          <p:nvPr/>
        </p:nvGrpSpPr>
        <p:grpSpPr>
          <a:xfrm>
            <a:off x="7806044" y="6023258"/>
            <a:ext cx="204120" cy="199440"/>
            <a:chOff x="7806044" y="6023258"/>
            <a:chExt cx="204120" cy="19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1996E6F-0443-4622-AB55-EEEC30A083BF}"/>
                    </a:ext>
                  </a:extLst>
                </p14:cNvPr>
                <p14:cNvContentPartPr/>
                <p14:nvPr/>
              </p14:nvContentPartPr>
              <p14:xfrm>
                <a:off x="7806044" y="6023258"/>
                <a:ext cx="78480" cy="178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1996E6F-0443-4622-AB55-EEEC30A083BF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7797404" y="6014258"/>
                  <a:ext cx="961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A5AF99A-EBED-4C73-AFBF-337858758D7D}"/>
                    </a:ext>
                  </a:extLst>
                </p14:cNvPr>
                <p14:cNvContentPartPr/>
                <p14:nvPr/>
              </p14:nvContentPartPr>
              <p14:xfrm>
                <a:off x="7936724" y="6172298"/>
                <a:ext cx="73440" cy="50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A5AF99A-EBED-4C73-AFBF-337858758D7D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7927724" y="6163658"/>
                  <a:ext cx="9108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60252EB-B1E9-4691-B48E-62A763828A11}"/>
              </a:ext>
            </a:extLst>
          </p:cNvPr>
          <p:cNvGrpSpPr/>
          <p:nvPr/>
        </p:nvGrpSpPr>
        <p:grpSpPr>
          <a:xfrm>
            <a:off x="8220044" y="6010658"/>
            <a:ext cx="166320" cy="214200"/>
            <a:chOff x="8220044" y="6010658"/>
            <a:chExt cx="166320" cy="21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BAE610C-8791-45A8-A279-3F7A01F63513}"/>
                    </a:ext>
                  </a:extLst>
                </p14:cNvPr>
                <p14:cNvContentPartPr/>
                <p14:nvPr/>
              </p14:nvContentPartPr>
              <p14:xfrm>
                <a:off x="8220044" y="6010658"/>
                <a:ext cx="84600" cy="1598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BAE610C-8791-45A8-A279-3F7A01F63513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8211404" y="6002018"/>
                  <a:ext cx="1022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9CC2DA9-D833-446A-A75F-E9E0604831CD}"/>
                    </a:ext>
                  </a:extLst>
                </p14:cNvPr>
                <p14:cNvContentPartPr/>
                <p14:nvPr/>
              </p14:nvContentPartPr>
              <p14:xfrm>
                <a:off x="8383124" y="6158618"/>
                <a:ext cx="3240" cy="662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9CC2DA9-D833-446A-A75F-E9E0604831CD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8374484" y="6149978"/>
                  <a:ext cx="2088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52F7879-E860-46BB-B499-A92983943057}"/>
              </a:ext>
            </a:extLst>
          </p:cNvPr>
          <p:cNvGrpSpPr/>
          <p:nvPr/>
        </p:nvGrpSpPr>
        <p:grpSpPr>
          <a:xfrm>
            <a:off x="8579324" y="5997698"/>
            <a:ext cx="264600" cy="236160"/>
            <a:chOff x="8579324" y="5997698"/>
            <a:chExt cx="264600" cy="23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9F74077-B5F5-4009-9111-16237A21D83F}"/>
                    </a:ext>
                  </a:extLst>
                </p14:cNvPr>
                <p14:cNvContentPartPr/>
                <p14:nvPr/>
              </p14:nvContentPartPr>
              <p14:xfrm>
                <a:off x="8579324" y="5997698"/>
                <a:ext cx="95040" cy="1638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9F74077-B5F5-4009-9111-16237A21D83F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8570684" y="5989058"/>
                  <a:ext cx="1126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556BE75-B641-4E77-A93D-921D415000A0}"/>
                    </a:ext>
                  </a:extLst>
                </p14:cNvPr>
                <p14:cNvContentPartPr/>
                <p14:nvPr/>
              </p14:nvContentPartPr>
              <p14:xfrm>
                <a:off x="8748164" y="6138458"/>
                <a:ext cx="95760" cy="954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556BE75-B641-4E77-A93D-921D415000A0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8739164" y="6129458"/>
                  <a:ext cx="113400" cy="11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ED18A1B-A296-4624-9DEE-F92924101677}"/>
                  </a:ext>
                </a:extLst>
              </p14:cNvPr>
              <p14:cNvContentPartPr/>
              <p14:nvPr/>
            </p14:nvContentPartPr>
            <p14:xfrm>
              <a:off x="9061724" y="6020378"/>
              <a:ext cx="165600" cy="1454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ED18A1B-A296-4624-9DEE-F92924101677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9052724" y="6011378"/>
                <a:ext cx="1832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87FB4BEB-C7FB-44BA-9453-2D0A4EE75811}"/>
                  </a:ext>
                </a:extLst>
              </p14:cNvPr>
              <p14:cNvContentPartPr/>
              <p14:nvPr/>
            </p14:nvContentPartPr>
            <p14:xfrm>
              <a:off x="7070564" y="6453098"/>
              <a:ext cx="172080" cy="1188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87FB4BEB-C7FB-44BA-9453-2D0A4EE75811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7061924" y="6444098"/>
                <a:ext cx="1897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5CF59BA-85F5-4DF4-8559-B43DDF66C1D9}"/>
                  </a:ext>
                </a:extLst>
              </p14:cNvPr>
              <p14:cNvContentPartPr/>
              <p14:nvPr/>
            </p14:nvContentPartPr>
            <p14:xfrm>
              <a:off x="7482404" y="6411698"/>
              <a:ext cx="137880" cy="1141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5CF59BA-85F5-4DF4-8559-B43DDF66C1D9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7473764" y="6402698"/>
                <a:ext cx="1555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C9B1E3C-7AF1-4684-A6E0-9AE3881F7CC3}"/>
                  </a:ext>
                </a:extLst>
              </p14:cNvPr>
              <p14:cNvContentPartPr/>
              <p14:nvPr/>
            </p14:nvContentPartPr>
            <p14:xfrm>
              <a:off x="7878764" y="6432578"/>
              <a:ext cx="109800" cy="914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C9B1E3C-7AF1-4684-A6E0-9AE3881F7CC3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7869764" y="6423938"/>
                <a:ext cx="127440" cy="10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53BECCAF-370C-44AB-A477-33A42506FF95}"/>
              </a:ext>
            </a:extLst>
          </p:cNvPr>
          <p:cNvGrpSpPr/>
          <p:nvPr/>
        </p:nvGrpSpPr>
        <p:grpSpPr>
          <a:xfrm>
            <a:off x="8295644" y="6337178"/>
            <a:ext cx="208800" cy="176040"/>
            <a:chOff x="8295644" y="6337178"/>
            <a:chExt cx="20880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8F1E581-3DA8-4630-9C00-5B384171D352}"/>
                    </a:ext>
                  </a:extLst>
                </p14:cNvPr>
                <p14:cNvContentPartPr/>
                <p14:nvPr/>
              </p14:nvContentPartPr>
              <p14:xfrm>
                <a:off x="8295644" y="6337178"/>
                <a:ext cx="87480" cy="1584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8F1E581-3DA8-4630-9C00-5B384171D352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8287004" y="6328178"/>
                  <a:ext cx="1051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2C604DF-FA62-4E7B-AEF4-0FCD1FFF3539}"/>
                    </a:ext>
                  </a:extLst>
                </p14:cNvPr>
                <p14:cNvContentPartPr/>
                <p14:nvPr/>
              </p14:nvContentPartPr>
              <p14:xfrm>
                <a:off x="8435324" y="6475058"/>
                <a:ext cx="69120" cy="381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2C604DF-FA62-4E7B-AEF4-0FCD1FFF3539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8426684" y="6466058"/>
                  <a:ext cx="8676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D08E30F-B31D-4AFC-93EC-C46DE131C94F}"/>
              </a:ext>
            </a:extLst>
          </p:cNvPr>
          <p:cNvGrpSpPr/>
          <p:nvPr/>
        </p:nvGrpSpPr>
        <p:grpSpPr>
          <a:xfrm>
            <a:off x="8727644" y="6326018"/>
            <a:ext cx="165960" cy="186120"/>
            <a:chOff x="8727644" y="6326018"/>
            <a:chExt cx="165960" cy="18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9D6A809-91AF-49F2-9A0E-F3917CC248A0}"/>
                    </a:ext>
                  </a:extLst>
                </p14:cNvPr>
                <p14:cNvContentPartPr/>
                <p14:nvPr/>
              </p14:nvContentPartPr>
              <p14:xfrm>
                <a:off x="8727644" y="6326018"/>
                <a:ext cx="87840" cy="1429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9D6A809-91AF-49F2-9A0E-F3917CC248A0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8719004" y="6317378"/>
                  <a:ext cx="1054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C45073B-89DA-4F63-8485-A30FD8074CDC}"/>
                    </a:ext>
                  </a:extLst>
                </p14:cNvPr>
                <p14:cNvContentPartPr/>
                <p14:nvPr/>
              </p14:nvContentPartPr>
              <p14:xfrm>
                <a:off x="8892164" y="6458858"/>
                <a:ext cx="1440" cy="532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C45073B-89DA-4F63-8485-A30FD8074CDC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8883164" y="6449858"/>
                  <a:ext cx="1908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AA0CACBA-F0F1-42DB-8229-5601A81E6755}"/>
              </a:ext>
            </a:extLst>
          </p:cNvPr>
          <p:cNvGrpSpPr/>
          <p:nvPr/>
        </p:nvGrpSpPr>
        <p:grpSpPr>
          <a:xfrm>
            <a:off x="9121484" y="6303698"/>
            <a:ext cx="239040" cy="212760"/>
            <a:chOff x="9121484" y="6303698"/>
            <a:chExt cx="239040" cy="21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97EC851-DCCC-4D37-BA09-DC4EBDCBA45E}"/>
                    </a:ext>
                  </a:extLst>
                </p14:cNvPr>
                <p14:cNvContentPartPr/>
                <p14:nvPr/>
              </p14:nvContentPartPr>
              <p14:xfrm>
                <a:off x="9121484" y="6303698"/>
                <a:ext cx="91800" cy="1612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97EC851-DCCC-4D37-BA09-DC4EBDCBA45E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9112844" y="6294698"/>
                  <a:ext cx="1094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7B29480-9498-44C5-85D4-FBF82F6AF207}"/>
                    </a:ext>
                  </a:extLst>
                </p14:cNvPr>
                <p14:cNvContentPartPr/>
                <p14:nvPr/>
              </p14:nvContentPartPr>
              <p14:xfrm>
                <a:off x="9275204" y="6420338"/>
                <a:ext cx="85320" cy="961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7B29480-9498-44C5-85D4-FBF82F6AF207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9266564" y="6411338"/>
                  <a:ext cx="102960" cy="11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2A5F77EB-D08C-44E6-B9C5-57E932EDDC6E}"/>
                  </a:ext>
                </a:extLst>
              </p14:cNvPr>
              <p14:cNvContentPartPr/>
              <p14:nvPr/>
            </p14:nvContentPartPr>
            <p14:xfrm>
              <a:off x="7143644" y="6653618"/>
              <a:ext cx="88920" cy="10080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2A5F77EB-D08C-44E6-B9C5-57E932EDDC6E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7135004" y="6644618"/>
                <a:ext cx="1065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0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0F514DBE-292C-48F7-B7AC-C4FAFCCC145E}"/>
                  </a:ext>
                </a:extLst>
              </p14:cNvPr>
              <p14:cNvContentPartPr/>
              <p14:nvPr/>
            </p14:nvContentPartPr>
            <p14:xfrm>
              <a:off x="7530284" y="6679898"/>
              <a:ext cx="117000" cy="7560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0F514DBE-292C-48F7-B7AC-C4FAFCCC145E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7521644" y="6670898"/>
                <a:ext cx="1346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2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1C13C654-ECE5-4CBF-A804-928F6463B663}"/>
                  </a:ext>
                </a:extLst>
              </p14:cNvPr>
              <p14:cNvContentPartPr/>
              <p14:nvPr/>
            </p14:nvContentPartPr>
            <p14:xfrm>
              <a:off x="7919084" y="6677378"/>
              <a:ext cx="101520" cy="7848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1C13C654-ECE5-4CBF-A804-928F6463B663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7910084" y="6668378"/>
                <a:ext cx="1191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4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4CB954DD-32E3-40DA-8628-9C94BCBBF6CD}"/>
                  </a:ext>
                </a:extLst>
              </p14:cNvPr>
              <p14:cNvContentPartPr/>
              <p14:nvPr/>
            </p14:nvContentPartPr>
            <p14:xfrm>
              <a:off x="8438564" y="6664418"/>
              <a:ext cx="133200" cy="11448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4CB954DD-32E3-40DA-8628-9C94BCBBF6CD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8429924" y="6655418"/>
                <a:ext cx="150840" cy="13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3" name="Group 362">
            <a:extLst>
              <a:ext uri="{FF2B5EF4-FFF2-40B4-BE49-F238E27FC236}">
                <a16:creationId xmlns:a16="http://schemas.microsoft.com/office/drawing/2014/main" id="{CF77FC61-4EB1-4146-B806-E08A066393E3}"/>
              </a:ext>
            </a:extLst>
          </p:cNvPr>
          <p:cNvGrpSpPr/>
          <p:nvPr/>
        </p:nvGrpSpPr>
        <p:grpSpPr>
          <a:xfrm>
            <a:off x="8750324" y="6595658"/>
            <a:ext cx="275400" cy="184320"/>
            <a:chOff x="8750324" y="6595658"/>
            <a:chExt cx="275400" cy="18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FEC38B3C-8A4C-4DF1-9D7B-720B153BF740}"/>
                    </a:ext>
                  </a:extLst>
                </p14:cNvPr>
                <p14:cNvContentPartPr/>
                <p14:nvPr/>
              </p14:nvContentPartPr>
              <p14:xfrm>
                <a:off x="8750324" y="6595658"/>
                <a:ext cx="10800" cy="11340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FEC38B3C-8A4C-4DF1-9D7B-720B153BF740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8741684" y="6587018"/>
                  <a:ext cx="28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9DBCB81E-CBD5-4DFE-82D1-85F3DF6E6BF7}"/>
                    </a:ext>
                  </a:extLst>
                </p14:cNvPr>
                <p14:cNvContentPartPr/>
                <p14:nvPr/>
              </p14:nvContentPartPr>
              <p14:xfrm>
                <a:off x="8779124" y="6656138"/>
                <a:ext cx="108720" cy="6516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9DBCB81E-CBD5-4DFE-82D1-85F3DF6E6BF7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8770484" y="6647138"/>
                  <a:ext cx="126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CD946B6B-D3C3-4B6B-8F14-D8D0BD4A28BD}"/>
                    </a:ext>
                  </a:extLst>
                </p14:cNvPr>
                <p14:cNvContentPartPr/>
                <p14:nvPr/>
              </p14:nvContentPartPr>
              <p14:xfrm>
                <a:off x="8965244" y="6742898"/>
                <a:ext cx="60480" cy="3708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CD946B6B-D3C3-4B6B-8F14-D8D0BD4A28BD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8956244" y="6733898"/>
                  <a:ext cx="7812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68AD7CB6-EEF3-4DB1-BEF8-1A2049088B3C}"/>
              </a:ext>
            </a:extLst>
          </p:cNvPr>
          <p:cNvGrpSpPr/>
          <p:nvPr/>
        </p:nvGrpSpPr>
        <p:grpSpPr>
          <a:xfrm>
            <a:off x="9239564" y="6610418"/>
            <a:ext cx="158760" cy="190080"/>
            <a:chOff x="9239564" y="6610418"/>
            <a:chExt cx="158760" cy="19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E03BF6E7-4DB6-45B0-96F5-8D3CE4A331B5}"/>
                    </a:ext>
                  </a:extLst>
                </p14:cNvPr>
                <p14:cNvContentPartPr/>
                <p14:nvPr/>
              </p14:nvContentPartPr>
              <p14:xfrm>
                <a:off x="9239564" y="6610418"/>
                <a:ext cx="10440" cy="9612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E03BF6E7-4DB6-45B0-96F5-8D3CE4A331B5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9230564" y="6601418"/>
                  <a:ext cx="280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CBDEB4D6-3E83-472A-845D-41AFEEFD5618}"/>
                    </a:ext>
                  </a:extLst>
                </p14:cNvPr>
                <p14:cNvContentPartPr/>
                <p14:nvPr/>
              </p14:nvContentPartPr>
              <p14:xfrm>
                <a:off x="9251444" y="6668018"/>
                <a:ext cx="64440" cy="7992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CBDEB4D6-3E83-472A-845D-41AFEEFD5618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9242444" y="6659378"/>
                  <a:ext cx="820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C7163C62-46EE-4AC2-BBB2-4D87C8BA7B54}"/>
                    </a:ext>
                  </a:extLst>
                </p14:cNvPr>
                <p14:cNvContentPartPr/>
                <p14:nvPr/>
              </p14:nvContentPartPr>
              <p14:xfrm>
                <a:off x="9379604" y="6726338"/>
                <a:ext cx="18720" cy="7416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C7163C62-46EE-4AC2-BBB2-4D87C8BA7B54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9370964" y="6717338"/>
                  <a:ext cx="36360" cy="91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718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Maciej Kraszewski</dc:creator>
  <cp:lastModifiedBy>Maciej Kraszewski</cp:lastModifiedBy>
  <cp:revision>6</cp:revision>
  <dcterms:created xsi:type="dcterms:W3CDTF">2020-11-12T17:53:07Z</dcterms:created>
  <dcterms:modified xsi:type="dcterms:W3CDTF">2020-11-12T19:12:00Z</dcterms:modified>
</cp:coreProperties>
</file>