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Lato" pitchFamily="34" charset="0"/>
      <p:regular r:id="rId25"/>
      <p:bold r:id="rId26"/>
      <p:italic r:id="rId27"/>
      <p:boldItalic r:id="rId28"/>
    </p:embeddedFont>
    <p:embeddedFont>
      <p:font typeface="Proxima Nova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562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3833169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3833169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3833169c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3833169c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3833169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3833169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3833169c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3833169c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3833169c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3833169c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3833169c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3833169c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3833169c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3833169c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3833169c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3833169c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3833169c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3833169c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3833169c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3833169c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ba9d0527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ba9d0527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ba9d0527c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ba9d0527c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ba9d0527c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ba9d0527c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4eae1eb8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4eae1eb8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ba9d0527c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ba9d0527c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ba9d0527c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ba9d0527c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ba9d0527c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ba9d0527c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ba9d0527c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ba9d0527c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a9d0527c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ba9d0527c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3833169c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3833169c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3833169c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3833169c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423325" y="3252600"/>
            <a:ext cx="815610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Autor:</a:t>
            </a:r>
            <a:r>
              <a:rPr lang="pl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Mateusz </a:t>
            </a:r>
            <a:r>
              <a:rPr lang="pl" sz="17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Hupa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60;p13"/>
          <p:cNvSpPr txBox="1"/>
          <p:nvPr/>
        </p:nvSpPr>
        <p:spPr>
          <a:xfrm>
            <a:off x="481595" y="856782"/>
            <a:ext cx="81561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Projekt i implementacja symulatora do treningu konsultanta sieci telekomunikacyjnej</a:t>
            </a:r>
            <a:endParaRPr sz="32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6"/>
            <a:ext cx="9143998" cy="5139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5"/>
            <a:ext cx="9143999" cy="5142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750"/>
            <a:ext cx="9144000" cy="517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698400" y="200750"/>
            <a:ext cx="174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>
                <a:solidFill>
                  <a:schemeClr val="lt2"/>
                </a:solidFill>
              </a:rPr>
              <a:t>Informator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25" y="942150"/>
            <a:ext cx="6819951" cy="406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670650" y="193750"/>
            <a:ext cx="18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>
                <a:solidFill>
                  <a:schemeClr val="lt2"/>
                </a:solidFill>
              </a:rPr>
              <a:t> Informator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50" y="1305075"/>
            <a:ext cx="6365725" cy="36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3841500" y="172850"/>
            <a:ext cx="146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>
                <a:solidFill>
                  <a:schemeClr val="lt2"/>
                </a:solidFill>
              </a:rPr>
              <a:t>Postępy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38" y="1564900"/>
            <a:ext cx="89695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051275" y="677325"/>
            <a:ext cx="70767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 b="1">
                <a:latin typeface="Lato"/>
                <a:ea typeface="Lato"/>
                <a:cs typeface="Lato"/>
                <a:sym typeface="Lato"/>
              </a:rPr>
              <a:t>Cel pracy</a:t>
            </a:r>
            <a:endParaRPr sz="26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latin typeface="Lato"/>
                <a:ea typeface="Lato"/>
                <a:cs typeface="Lato"/>
                <a:sym typeface="Lato"/>
              </a:rPr>
              <a:t>Celem pracy jest wykonanie projektu i implementacji symulatora do treningu konsultanta sieci telekomunikacyjnej.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219225" y="4734275"/>
            <a:ext cx="867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2/22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/>
          <p:nvPr/>
        </p:nvSpPr>
        <p:spPr>
          <a:xfrm>
            <a:off x="0" y="0"/>
            <a:ext cx="20178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0" y="543275"/>
            <a:ext cx="20178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AutoNum type="arabicPeriod"/>
            </a:pPr>
            <a:r>
              <a:rPr lang="pl" sz="1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Technologie.</a:t>
            </a:r>
            <a:endParaRPr sz="1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1.1 Back-end.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1.2 Front-end.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AutoNum type="arabicPeriod"/>
            </a:pPr>
            <a:r>
              <a:rPr lang="pl" sz="1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Implementacja</a:t>
            </a:r>
            <a:endParaRPr sz="1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2.1 Baza danych.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2.2 Funkcjonalności.</a:t>
            </a:r>
            <a:endParaRPr sz="1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AutoNum type="arabicPeriod"/>
            </a:pPr>
            <a:r>
              <a:rPr lang="pl" sz="1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Podsumowanie.</a:t>
            </a:r>
            <a:endParaRPr sz="1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3.1 Realizacja celu.</a:t>
            </a:r>
            <a:endParaRPr sz="12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Lato"/>
                <a:ea typeface="Lato"/>
                <a:cs typeface="Lato"/>
                <a:sym typeface="Lato"/>
              </a:rPr>
              <a:t>3.2 Ścieżki rozwoju.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3626550" y="155225"/>
            <a:ext cx="37818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 b="1">
                <a:latin typeface="Proxima Nova"/>
                <a:ea typeface="Proxima Nova"/>
                <a:cs typeface="Proxima Nova"/>
                <a:sym typeface="Proxima Nova"/>
              </a:rPr>
              <a:t>Realizacja celu</a:t>
            </a:r>
            <a:endParaRPr sz="2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3210325" y="1023050"/>
            <a:ext cx="4684800" cy="2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latin typeface="Proxima Nova"/>
                <a:ea typeface="Proxima Nova"/>
                <a:cs typeface="Proxima Nova"/>
                <a:sym typeface="Proxima Nova"/>
              </a:rPr>
              <a:t>Cel, jakim było stworzenie</a:t>
            </a:r>
            <a:r>
              <a:rPr lang="pl" sz="15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l" sz="2600">
                <a:latin typeface="Lato"/>
                <a:ea typeface="Lato"/>
                <a:cs typeface="Lato"/>
                <a:sym typeface="Lato"/>
              </a:rPr>
              <a:t>projektu i implementacji symulatora do treningu konsultanta sieci telekomunikacyjnej został zrealizowany.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4936650" y="4769525"/>
            <a:ext cx="867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20/22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0" y="0"/>
            <a:ext cx="20178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0" y="543275"/>
            <a:ext cx="20178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AutoNum type="arabicPeriod"/>
            </a:pPr>
            <a:r>
              <a:rPr lang="pl" sz="1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Technologie.</a:t>
            </a:r>
            <a:endParaRPr sz="1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1.1 Back-end.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1.2 Front-end.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AutoNum type="arabicPeriod"/>
            </a:pPr>
            <a:r>
              <a:rPr lang="pl" sz="1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Implementacja</a:t>
            </a:r>
            <a:endParaRPr sz="1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2.1 Baza danych.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2.2 Funkcjonalności.</a:t>
            </a:r>
            <a:endParaRPr sz="1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AutoNum type="arabicPeriod"/>
            </a:pPr>
            <a:r>
              <a:rPr lang="pl" sz="1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Podsumowanie.</a:t>
            </a:r>
            <a:endParaRPr sz="1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3.1 Realizacja celu.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3.2 Ścieżki rozwoju.</a:t>
            </a:r>
            <a:endParaRPr sz="10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4007550" y="183450"/>
            <a:ext cx="32949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 b="1">
                <a:latin typeface="Proxima Nova"/>
                <a:ea typeface="Proxima Nova"/>
                <a:cs typeface="Proxima Nova"/>
                <a:sym typeface="Proxima Nova"/>
              </a:rPr>
              <a:t>Ścieżki rozwoju</a:t>
            </a:r>
            <a:endParaRPr sz="2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3118500" y="1262925"/>
            <a:ext cx="5073000" cy="2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-"/>
            </a:pPr>
            <a:r>
              <a:rPr lang="pl" sz="2600">
                <a:latin typeface="Proxima Nova"/>
                <a:ea typeface="Proxima Nova"/>
                <a:cs typeface="Proxima Nova"/>
                <a:sym typeface="Proxima Nova"/>
              </a:rPr>
              <a:t>Więcej zakładek na kontach numerów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-"/>
            </a:pPr>
            <a:r>
              <a:rPr lang="pl" sz="2600">
                <a:latin typeface="Proxima Nova"/>
                <a:ea typeface="Proxima Nova"/>
                <a:cs typeface="Proxima Nova"/>
                <a:sym typeface="Proxima Nova"/>
              </a:rPr>
              <a:t>Rozbudowanie informatora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-"/>
            </a:pPr>
            <a:r>
              <a:rPr lang="pl" sz="2600">
                <a:latin typeface="Proxima Nova"/>
                <a:ea typeface="Proxima Nova"/>
                <a:cs typeface="Proxima Nova"/>
                <a:sym typeface="Proxima Nova"/>
              </a:rPr>
              <a:t>Więcej tematów rozmów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-"/>
            </a:pPr>
            <a:r>
              <a:rPr lang="pl" sz="2600">
                <a:latin typeface="Proxima Nova"/>
                <a:ea typeface="Proxima Nova"/>
                <a:cs typeface="Proxima Nova"/>
                <a:sym typeface="Proxima Nova"/>
              </a:rPr>
              <a:t>Rozbudowanie bazy danych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4936650" y="4769525"/>
            <a:ext cx="867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21/22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/>
        </p:nvSpPr>
        <p:spPr>
          <a:xfrm>
            <a:off x="1241775" y="613825"/>
            <a:ext cx="6448800" cy="11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300" b="1">
                <a:latin typeface="Proxima Nova"/>
                <a:ea typeface="Proxima Nova"/>
                <a:cs typeface="Proxima Nova"/>
                <a:sym typeface="Proxima Nova"/>
              </a:rPr>
              <a:t>Dziękuję za uwagę</a:t>
            </a:r>
            <a:endParaRPr sz="3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4209925" y="4762450"/>
            <a:ext cx="867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22/22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100950" y="576575"/>
            <a:ext cx="29421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 b="1">
                <a:latin typeface="Lato"/>
                <a:ea typeface="Lato"/>
                <a:cs typeface="Lato"/>
                <a:sym typeface="Lato"/>
              </a:rPr>
              <a:t>Plan prezentacji</a:t>
            </a:r>
            <a:endParaRPr sz="16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pl" sz="1600">
                <a:latin typeface="Lato"/>
                <a:ea typeface="Lato"/>
                <a:cs typeface="Lato"/>
                <a:sym typeface="Lato"/>
              </a:rPr>
              <a:t>Technologie.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Lato"/>
                <a:ea typeface="Lato"/>
                <a:cs typeface="Lato"/>
                <a:sym typeface="Lato"/>
              </a:rPr>
              <a:t>1.1 Back-end.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Lato"/>
                <a:ea typeface="Lato"/>
                <a:cs typeface="Lato"/>
                <a:sym typeface="Lato"/>
              </a:rPr>
              <a:t>1.2 Front-end.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pl" sz="1600">
                <a:latin typeface="Lato"/>
                <a:ea typeface="Lato"/>
                <a:cs typeface="Lato"/>
                <a:sym typeface="Lato"/>
              </a:rPr>
              <a:t>Implementacja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Lato"/>
                <a:ea typeface="Lato"/>
                <a:cs typeface="Lato"/>
                <a:sym typeface="Lato"/>
              </a:rPr>
              <a:t>2.1 Baza danych.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Lato"/>
                <a:ea typeface="Lato"/>
                <a:cs typeface="Lato"/>
                <a:sym typeface="Lato"/>
              </a:rPr>
              <a:t>2.2 Funkcjonalności.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pl" sz="1600">
                <a:latin typeface="Lato"/>
                <a:ea typeface="Lato"/>
                <a:cs typeface="Lato"/>
                <a:sym typeface="Lato"/>
              </a:rPr>
              <a:t>Podsumowanie.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Lato"/>
                <a:ea typeface="Lato"/>
                <a:cs typeface="Lato"/>
                <a:sym typeface="Lato"/>
              </a:rPr>
              <a:t>4.1 Realizacja celu.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Lato"/>
                <a:ea typeface="Lato"/>
                <a:cs typeface="Lato"/>
                <a:sym typeface="Lato"/>
              </a:rPr>
              <a:t>4.2 Ścieżki rozwoju.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219225" y="4734275"/>
            <a:ext cx="867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3/22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20178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0" y="543275"/>
            <a:ext cx="20178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AutoNum type="arabicPeriod"/>
            </a:pPr>
            <a:r>
              <a:rPr lang="pl" sz="1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Technologie.</a:t>
            </a:r>
            <a:endParaRPr sz="1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1.1 Back-end.</a:t>
            </a:r>
            <a:endParaRPr sz="12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Lato"/>
                <a:ea typeface="Lato"/>
                <a:cs typeface="Lato"/>
                <a:sym typeface="Lato"/>
              </a:rPr>
              <a:t>1.2 Front-end.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pl" sz="1200" b="1">
                <a:latin typeface="Lato"/>
                <a:ea typeface="Lato"/>
                <a:cs typeface="Lato"/>
                <a:sym typeface="Lato"/>
              </a:rPr>
              <a:t>Implementacja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Lato"/>
                <a:ea typeface="Lato"/>
                <a:cs typeface="Lato"/>
                <a:sym typeface="Lato"/>
              </a:rPr>
              <a:t>2.1 Baza danych.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Lato"/>
                <a:ea typeface="Lato"/>
                <a:cs typeface="Lato"/>
                <a:sym typeface="Lato"/>
              </a:rPr>
              <a:t>2.2 Funkcjonalności.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pl" sz="1200" b="1">
                <a:latin typeface="Lato"/>
                <a:ea typeface="Lato"/>
                <a:cs typeface="Lato"/>
                <a:sym typeface="Lato"/>
              </a:rPr>
              <a:t>Podsumowanie.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Lato"/>
                <a:ea typeface="Lato"/>
                <a:cs typeface="Lato"/>
                <a:sym typeface="Lato"/>
              </a:rPr>
              <a:t>3.1 Realizacja celu.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Lato"/>
                <a:ea typeface="Lato"/>
                <a:cs typeface="Lato"/>
                <a:sym typeface="Lato"/>
              </a:rPr>
              <a:t>3.2 Ścieżki rozwoju.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284600" y="157950"/>
            <a:ext cx="21720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 b="1">
                <a:latin typeface="Proxima Nova"/>
                <a:ea typeface="Proxima Nova"/>
                <a:cs typeface="Proxima Nova"/>
                <a:sym typeface="Proxima Nova"/>
              </a:rPr>
              <a:t>Back-end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149" y="1441377"/>
            <a:ext cx="2667245" cy="149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025" y="1679950"/>
            <a:ext cx="2434375" cy="13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936650" y="4769575"/>
            <a:ext cx="867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4/22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0" y="0"/>
            <a:ext cx="20178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0" y="543275"/>
            <a:ext cx="20178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AutoNum type="arabicPeriod"/>
            </a:pPr>
            <a:r>
              <a:rPr lang="pl" sz="1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Technologie.</a:t>
            </a:r>
            <a:endParaRPr sz="1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1.1 Back-end.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1.2 Front-end.</a:t>
            </a:r>
            <a:endParaRPr sz="12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pl" sz="1200" b="1">
                <a:latin typeface="Lato"/>
                <a:ea typeface="Lato"/>
                <a:cs typeface="Lato"/>
                <a:sym typeface="Lato"/>
              </a:rPr>
              <a:t>Implementacja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Lato"/>
                <a:ea typeface="Lato"/>
                <a:cs typeface="Lato"/>
                <a:sym typeface="Lato"/>
              </a:rPr>
              <a:t>2.1 Baza danych.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Lato"/>
                <a:ea typeface="Lato"/>
                <a:cs typeface="Lato"/>
                <a:sym typeface="Lato"/>
              </a:rPr>
              <a:t>2.2 Funkcjonalności.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pl" sz="1200" b="1">
                <a:latin typeface="Lato"/>
                <a:ea typeface="Lato"/>
                <a:cs typeface="Lato"/>
                <a:sym typeface="Lato"/>
              </a:rPr>
              <a:t>Podsumowanie.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Lato"/>
                <a:ea typeface="Lato"/>
                <a:cs typeface="Lato"/>
                <a:sym typeface="Lato"/>
              </a:rPr>
              <a:t>3.1 Realizacja celu.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Lato"/>
                <a:ea typeface="Lato"/>
                <a:cs typeface="Lato"/>
                <a:sym typeface="Lato"/>
              </a:rPr>
              <a:t>3.2 Ścieżki rozwoju.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284600" y="157950"/>
            <a:ext cx="21720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 b="1">
                <a:latin typeface="Proxima Nova"/>
                <a:ea typeface="Proxima Nova"/>
                <a:cs typeface="Proxima Nova"/>
                <a:sym typeface="Proxima Nova"/>
              </a:rPr>
              <a:t>Front-end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800" y="1101300"/>
            <a:ext cx="2172000" cy="21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284600" y="3484950"/>
            <a:ext cx="25077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b="1">
                <a:latin typeface="Proxima Nova"/>
                <a:ea typeface="Proxima Nova"/>
                <a:cs typeface="Proxima Nova"/>
                <a:sym typeface="Proxima Nova"/>
              </a:rPr>
              <a:t>Scene Builder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936650" y="4769525"/>
            <a:ext cx="867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5/22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0" y="0"/>
            <a:ext cx="20178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0" y="543275"/>
            <a:ext cx="20178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AutoNum type="arabicPeriod"/>
            </a:pPr>
            <a:r>
              <a:rPr lang="pl" sz="1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Technologie.</a:t>
            </a:r>
            <a:endParaRPr sz="1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1.1 Back-end.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1.2 Front-end.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AutoNum type="arabicPeriod"/>
            </a:pPr>
            <a:r>
              <a:rPr lang="pl" sz="1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Implementacja</a:t>
            </a:r>
            <a:endParaRPr sz="1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2.1 Baza danych.</a:t>
            </a:r>
            <a:endParaRPr sz="12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Lato"/>
                <a:ea typeface="Lato"/>
                <a:cs typeface="Lato"/>
                <a:sym typeface="Lato"/>
              </a:rPr>
              <a:t>2.2 Funkcjonalności.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pl" sz="1200" b="1">
                <a:latin typeface="Lato"/>
                <a:ea typeface="Lato"/>
                <a:cs typeface="Lato"/>
                <a:sym typeface="Lato"/>
              </a:rPr>
              <a:t>Podsumowanie.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Lato"/>
                <a:ea typeface="Lato"/>
                <a:cs typeface="Lato"/>
                <a:sym typeface="Lato"/>
              </a:rPr>
              <a:t>3.1 Realizacja celu.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Lato"/>
                <a:ea typeface="Lato"/>
                <a:cs typeface="Lato"/>
                <a:sym typeface="Lato"/>
              </a:rPr>
              <a:t>3.2 Ścieżki rozwoju.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600" y="152400"/>
            <a:ext cx="600144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0" y="0"/>
            <a:ext cx="20178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0" y="543275"/>
            <a:ext cx="20178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AutoNum type="arabicPeriod"/>
            </a:pPr>
            <a:r>
              <a:rPr lang="pl" sz="1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Technologie.</a:t>
            </a:r>
            <a:endParaRPr sz="1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1.1 Back-end.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1.2 Front-end.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AutoNum type="arabicPeriod"/>
            </a:pPr>
            <a:r>
              <a:rPr lang="pl" sz="1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Implementacja</a:t>
            </a:r>
            <a:endParaRPr sz="1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2.1 Baza danych.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2.2 Funkcjonalności.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pl" sz="1200" b="1">
                <a:latin typeface="Lato"/>
                <a:ea typeface="Lato"/>
                <a:cs typeface="Lato"/>
                <a:sym typeface="Lato"/>
              </a:rPr>
              <a:t>Podsumowanie.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Lato"/>
                <a:ea typeface="Lato"/>
                <a:cs typeface="Lato"/>
                <a:sym typeface="Lato"/>
              </a:rPr>
              <a:t>3.1 Realizacja celu.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Lato"/>
                <a:ea typeface="Lato"/>
                <a:cs typeface="Lato"/>
                <a:sym typeface="Lato"/>
              </a:rPr>
              <a:t>3.2 Ścieżki rozwoju.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215500" y="157950"/>
            <a:ext cx="30603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 b="1">
                <a:latin typeface="Proxima Nova"/>
                <a:ea typeface="Proxima Nova"/>
                <a:cs typeface="Proxima Nova"/>
                <a:sym typeface="Proxima Nova"/>
              </a:rPr>
              <a:t>Funkcjonalności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418725" y="730550"/>
            <a:ext cx="6436800" cy="3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Char char="-"/>
            </a:pPr>
            <a:r>
              <a:rPr lang="pl" sz="2100">
                <a:latin typeface="Proxima Nova"/>
                <a:ea typeface="Proxima Nova"/>
                <a:cs typeface="Proxima Nova"/>
                <a:sym typeface="Proxima Nova"/>
              </a:rPr>
              <a:t>Wyszukiwanie kont klientów na podstawie unikalnych danych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Char char="-"/>
            </a:pPr>
            <a:r>
              <a:rPr lang="pl" sz="2100">
                <a:latin typeface="Proxima Nova"/>
                <a:ea typeface="Proxima Nova"/>
                <a:cs typeface="Proxima Nova"/>
                <a:sym typeface="Proxima Nova"/>
              </a:rPr>
              <a:t>Sprawdzanie sald bieżących numeru, historii połączeń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Char char="-"/>
            </a:pPr>
            <a:r>
              <a:rPr lang="pl" sz="2100">
                <a:latin typeface="Proxima Nova"/>
                <a:ea typeface="Proxima Nova"/>
                <a:cs typeface="Proxima Nova"/>
                <a:sym typeface="Proxima Nova"/>
              </a:rPr>
              <a:t>Aktywacja i dezaktywacja pakietów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Char char="-"/>
            </a:pPr>
            <a:r>
              <a:rPr lang="pl" sz="2100">
                <a:latin typeface="Proxima Nova"/>
                <a:ea typeface="Proxima Nova"/>
                <a:cs typeface="Proxima Nova"/>
                <a:sym typeface="Proxima Nova"/>
              </a:rPr>
              <a:t>Generowanie tematu rozmowy z klientem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Char char="-"/>
            </a:pPr>
            <a:r>
              <a:rPr lang="pl" sz="2100">
                <a:latin typeface="Proxima Nova"/>
                <a:ea typeface="Proxima Nova"/>
                <a:cs typeface="Proxima Nova"/>
                <a:sym typeface="Proxima Nova"/>
              </a:rPr>
              <a:t>Możliwość skorzystania z informatora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Char char="-"/>
            </a:pPr>
            <a:r>
              <a:rPr lang="pl" sz="2100">
                <a:latin typeface="Proxima Nova"/>
                <a:ea typeface="Proxima Nova"/>
                <a:cs typeface="Proxima Nova"/>
                <a:sym typeface="Proxima Nova"/>
              </a:rPr>
              <a:t>Wgląd w postępy treningu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936650" y="4769525"/>
            <a:ext cx="867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9/22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150"/>
            <a:ext cx="9144000" cy="51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Pokaz na ekranie (16:9)</PresentationFormat>
  <Paragraphs>113</Paragraphs>
  <Slides>22</Slides>
  <Notes>22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Arial</vt:lpstr>
      <vt:lpstr>Lato</vt:lpstr>
      <vt:lpstr>Proxima Nova</vt:lpstr>
      <vt:lpstr>Times New Roman</vt:lpstr>
      <vt:lpstr>Spearmint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Informator</vt:lpstr>
      <vt:lpstr> Informator</vt:lpstr>
      <vt:lpstr>Postępy</vt:lpstr>
      <vt:lpstr>Slajd 20</vt:lpstr>
      <vt:lpstr>Slajd 21</vt:lpstr>
      <vt:lpstr>Slajd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cp:lastModifiedBy>lapyop</cp:lastModifiedBy>
  <cp:revision>1</cp:revision>
  <dcterms:modified xsi:type="dcterms:W3CDTF">2021-10-12T19:59:48Z</dcterms:modified>
</cp:coreProperties>
</file>