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68" r:id="rId2"/>
    <p:sldId id="269" r:id="rId3"/>
    <p:sldId id="276" r:id="rId4"/>
    <p:sldId id="270" r:id="rId5"/>
    <p:sldId id="273" r:id="rId6"/>
    <p:sldId id="272" r:id="rId7"/>
    <p:sldId id="281" r:id="rId8"/>
    <p:sldId id="274" r:id="rId9"/>
    <p:sldId id="279" r:id="rId10"/>
    <p:sldId id="282" r:id="rId11"/>
    <p:sldId id="283" r:id="rId12"/>
    <p:sldId id="285" r:id="rId13"/>
    <p:sldId id="284" r:id="rId14"/>
    <p:sldId id="287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F87"/>
    <a:srgbClr val="1E497C"/>
    <a:srgbClr val="585858"/>
    <a:srgbClr val="D60000"/>
    <a:srgbClr val="007E39"/>
    <a:srgbClr val="4BB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9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74116-1DAD-45B5-9F42-64C1A4680BF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D157C-4F9D-4E5F-A693-8CF7AE12A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3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FE48-D6FF-49E1-870E-40B5D478AE5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FD93-082C-48C6-81D1-00DF1451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8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FE48-D6FF-49E1-870E-40B5D478AE5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FD93-082C-48C6-81D1-00DF1451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FE48-D6FF-49E1-870E-40B5D478AE5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FD93-082C-48C6-81D1-00DF1451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34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391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527987" anchor="t"/>
          <a:lstStyle>
            <a:lvl1pPr marL="0" indent="0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811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FE48-D6FF-49E1-870E-40B5D478AE5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FD93-082C-48C6-81D1-00DF1451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0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FE48-D6FF-49E1-870E-40B5D478AE5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FD93-082C-48C6-81D1-00DF1451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96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FE48-D6FF-49E1-870E-40B5D478AE5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FD93-082C-48C6-81D1-00DF1451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2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FE48-D6FF-49E1-870E-40B5D478AE5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FD93-082C-48C6-81D1-00DF1451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5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FE48-D6FF-49E1-870E-40B5D478AE5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FD93-082C-48C6-81D1-00DF1451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7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FE48-D6FF-49E1-870E-40B5D478AE5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FD93-082C-48C6-81D1-00DF1451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5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FE48-D6FF-49E1-870E-40B5D478AE5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FD93-082C-48C6-81D1-00DF1451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7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FE48-D6FF-49E1-870E-40B5D478AE5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FD93-082C-48C6-81D1-00DF1451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1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CFE48-D6FF-49E1-870E-40B5D478AE5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4FD93-082C-48C6-81D1-00DF1451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3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 rot="10800000">
            <a:off x="443" y="4293097"/>
            <a:ext cx="12192000" cy="220824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9000">
                <a:schemeClr val="bg1">
                  <a:alpha val="65000"/>
                </a:schemeClr>
              </a:gs>
              <a:gs pos="76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27915" y="6073258"/>
            <a:ext cx="6480040" cy="369332"/>
          </a:xfrm>
          <a:prstGeom prst="rect">
            <a:avLst/>
          </a:prstGeom>
          <a:noFill/>
        </p:spPr>
        <p:txBody>
          <a:bodyPr wrap="square" lIns="121917" tIns="60958" rIns="121917" bIns="60958">
            <a:spAutoFit/>
          </a:bodyPr>
          <a:lstStyle/>
          <a:p>
            <a:pPr algn="r">
              <a:defRPr/>
            </a:pPr>
            <a:r>
              <a:rPr lang="pl-PL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Mateusz Jałocha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327912" y="4412073"/>
            <a:ext cx="6480043" cy="1107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r"/>
            <a:r>
              <a:rPr lang="pl-PL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Forecasting</a:t>
            </a:r>
            <a:r>
              <a:rPr lang="pl-PL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pl-PL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rental</a:t>
            </a:r>
            <a:r>
              <a:rPr lang="pl-PL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pl-PL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prices</a:t>
            </a:r>
            <a:r>
              <a:rPr lang="pl-PL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in </a:t>
            </a:r>
            <a:r>
              <a:rPr lang="pl-PL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Krakow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Bibliography</a:t>
            </a:r>
            <a:endParaRPr lang="pl-PL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72818" y="1340920"/>
            <a:ext cx="10657132" cy="36004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AutoNum type="arabicPeriod"/>
            </a:pPr>
            <a:r>
              <a:rPr lang="pl-PL" altLang="ko-KR" dirty="0" err="1" smtClean="0">
                <a:latin typeface="Arial" pitchFamily="34" charset="0"/>
                <a:cs typeface="Arial" pitchFamily="34" charset="0"/>
              </a:rPr>
              <a:t>Biecek</a:t>
            </a:r>
            <a:r>
              <a:rPr lang="pl-PL" altLang="ko-KR" dirty="0" smtClean="0">
                <a:latin typeface="Arial" pitchFamily="34" charset="0"/>
                <a:cs typeface="Arial" pitchFamily="34" charset="0"/>
              </a:rPr>
              <a:t> P., </a:t>
            </a:r>
            <a:r>
              <a:rPr lang="pl-PL" altLang="ko-KR" i="1" dirty="0" smtClean="0">
                <a:latin typeface="Arial" pitchFamily="34" charset="0"/>
                <a:cs typeface="Arial" pitchFamily="34" charset="0"/>
              </a:rPr>
              <a:t>Analiza danych z programem R. Modele liniowe z efektami stałymi, losowymi i mieszanymi</a:t>
            </a:r>
            <a:r>
              <a:rPr lang="pl-PL" altLang="ko-KR" dirty="0" smtClean="0">
                <a:latin typeface="Arial" pitchFamily="34" charset="0"/>
                <a:cs typeface="Arial" pitchFamily="34" charset="0"/>
              </a:rPr>
              <a:t>, PWN, Warszawa, 2011</a:t>
            </a:r>
          </a:p>
          <a:p>
            <a:pPr marL="342900" indent="-342900">
              <a:buAutoNum type="arabicPeriod"/>
            </a:pPr>
            <a:r>
              <a:rPr lang="pl-PL" altLang="ko-KR" dirty="0" err="1" smtClean="0"/>
              <a:t>Brittany</a:t>
            </a:r>
            <a:r>
              <a:rPr lang="pl-PL" altLang="ko-KR" dirty="0" smtClean="0"/>
              <a:t> A., </a:t>
            </a:r>
            <a:r>
              <a:rPr lang="pl-PL" altLang="ko-KR" i="1" dirty="0" smtClean="0"/>
              <a:t>Using Machine Learning to </a:t>
            </a:r>
            <a:r>
              <a:rPr lang="pl-PL" altLang="ko-KR" i="1" dirty="0" err="1" smtClean="0"/>
              <a:t>predict</a:t>
            </a:r>
            <a:r>
              <a:rPr lang="pl-PL" altLang="ko-KR" i="1" dirty="0" smtClean="0"/>
              <a:t> </a:t>
            </a:r>
            <a:r>
              <a:rPr lang="pl-PL" altLang="ko-KR" i="1" dirty="0" err="1" smtClean="0"/>
              <a:t>home</a:t>
            </a:r>
            <a:r>
              <a:rPr lang="pl-PL" altLang="ko-KR" i="1" dirty="0" smtClean="0"/>
              <a:t> </a:t>
            </a:r>
            <a:r>
              <a:rPr lang="pl-PL" altLang="ko-KR" i="1" dirty="0" err="1" smtClean="0"/>
              <a:t>prices</a:t>
            </a:r>
            <a:r>
              <a:rPr lang="pl-PL" altLang="ko-KR" i="1" dirty="0" smtClean="0"/>
              <a:t>,  „towardsdatascience.com”, </a:t>
            </a:r>
            <a:r>
              <a:rPr lang="pl-PL" altLang="ko-KR" dirty="0" smtClean="0"/>
              <a:t>07.01.2019, [dostęp: 30.03.2019]</a:t>
            </a:r>
          </a:p>
          <a:p>
            <a:pPr marL="342900" lvl="0" indent="-342900">
              <a:buFont typeface="Arial" pitchFamily="34" charset="0"/>
              <a:buAutoNum type="arabicPeriod"/>
            </a:pPr>
            <a:r>
              <a:rPr lang="pl-PL" dirty="0" smtClean="0"/>
              <a:t>Chen T., </a:t>
            </a:r>
            <a:r>
              <a:rPr lang="pl-PL" dirty="0" err="1" smtClean="0"/>
              <a:t>Guestrin</a:t>
            </a:r>
            <a:r>
              <a:rPr lang="pl-PL" dirty="0" smtClean="0"/>
              <a:t> C., </a:t>
            </a:r>
            <a:r>
              <a:rPr lang="pl-PL" i="1" dirty="0" err="1"/>
              <a:t>XGBoost</a:t>
            </a:r>
            <a:r>
              <a:rPr lang="pl-PL" i="1" dirty="0"/>
              <a:t>: A Scalable </a:t>
            </a:r>
            <a:r>
              <a:rPr lang="pl-PL" i="1" dirty="0" err="1"/>
              <a:t>Tree</a:t>
            </a:r>
            <a:r>
              <a:rPr lang="pl-PL" i="1" dirty="0"/>
              <a:t> </a:t>
            </a:r>
            <a:r>
              <a:rPr lang="pl-PL" i="1" dirty="0" err="1"/>
              <a:t>Boosting</a:t>
            </a:r>
            <a:r>
              <a:rPr lang="pl-PL" i="1" dirty="0"/>
              <a:t> System</a:t>
            </a:r>
            <a:r>
              <a:rPr lang="pl-PL" dirty="0"/>
              <a:t>, „</a:t>
            </a:r>
            <a:r>
              <a:rPr lang="pl-PL" dirty="0" err="1"/>
              <a:t>Proceedings</a:t>
            </a:r>
            <a:r>
              <a:rPr lang="pl-PL" dirty="0"/>
              <a:t> of the 22nd ACM SIGKDD International Conference on </a:t>
            </a:r>
            <a:r>
              <a:rPr lang="pl-PL" dirty="0" err="1"/>
              <a:t>knowledge</a:t>
            </a:r>
            <a:r>
              <a:rPr lang="pl-PL" dirty="0"/>
              <a:t> </a:t>
            </a:r>
            <a:r>
              <a:rPr lang="pl-PL" dirty="0" err="1"/>
              <a:t>discovery</a:t>
            </a:r>
            <a:r>
              <a:rPr lang="pl-PL" dirty="0"/>
              <a:t> and data </a:t>
            </a:r>
            <a:r>
              <a:rPr lang="pl-PL" dirty="0" err="1"/>
              <a:t>mining</a:t>
            </a:r>
            <a:r>
              <a:rPr lang="pl-PL" dirty="0"/>
              <a:t>”, 2016, vol. 1, s. 785-794</a:t>
            </a:r>
            <a:r>
              <a:rPr lang="pl-PL" dirty="0" smtClean="0"/>
              <a:t>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pl-PL" dirty="0" err="1" smtClean="0"/>
              <a:t>Ridgeway</a:t>
            </a:r>
            <a:r>
              <a:rPr lang="pl-PL" dirty="0" smtClean="0"/>
              <a:t> G., </a:t>
            </a:r>
            <a:r>
              <a:rPr lang="pl-PL" i="1" dirty="0" err="1"/>
              <a:t>Generalized</a:t>
            </a:r>
            <a:r>
              <a:rPr lang="pl-PL" i="1" dirty="0"/>
              <a:t> </a:t>
            </a:r>
            <a:r>
              <a:rPr lang="pl-PL" i="1" dirty="0" err="1"/>
              <a:t>Boosted</a:t>
            </a:r>
            <a:r>
              <a:rPr lang="pl-PL" i="1" dirty="0"/>
              <a:t> </a:t>
            </a:r>
            <a:r>
              <a:rPr lang="pl-PL" i="1" dirty="0" err="1"/>
              <a:t>Models</a:t>
            </a:r>
            <a:r>
              <a:rPr lang="pl-PL" i="1" dirty="0"/>
              <a:t>: A Guide to the GBM </a:t>
            </a:r>
            <a:r>
              <a:rPr lang="pl-PL" i="1" dirty="0" err="1"/>
              <a:t>Package</a:t>
            </a:r>
            <a:r>
              <a:rPr lang="pl-PL" dirty="0"/>
              <a:t>, „</a:t>
            </a:r>
            <a:r>
              <a:rPr lang="pl-PL" dirty="0" err="1"/>
              <a:t>Compute</a:t>
            </a:r>
            <a:r>
              <a:rPr lang="pl-PL" dirty="0"/>
              <a:t>” 2007, vol. 1, s. 1-12</a:t>
            </a:r>
            <a:r>
              <a:rPr lang="pl-PL" dirty="0" smtClean="0"/>
              <a:t>.</a:t>
            </a:r>
            <a:endParaRPr lang="pl-PL" altLang="ko-KR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pl-PL" altLang="ko-KR" dirty="0" smtClean="0">
                <a:latin typeface="Arial" pitchFamily="34" charset="0"/>
                <a:cs typeface="Arial" pitchFamily="34" charset="0"/>
              </a:rPr>
              <a:t>Szeliga M., </a:t>
            </a:r>
            <a:r>
              <a:rPr lang="pl-PL" altLang="ko-KR" i="1" dirty="0" smtClean="0">
                <a:latin typeface="Arial" pitchFamily="34" charset="0"/>
                <a:cs typeface="Arial" pitchFamily="34" charset="0"/>
              </a:rPr>
              <a:t>Data Science i uczenie maszynowe</a:t>
            </a:r>
            <a:r>
              <a:rPr lang="pl-PL" altLang="ko-KR" dirty="0" smtClean="0">
                <a:latin typeface="Arial" pitchFamily="34" charset="0"/>
                <a:cs typeface="Arial" pitchFamily="34" charset="0"/>
              </a:rPr>
              <a:t>, PWN, Warszawa, 2017</a:t>
            </a:r>
          </a:p>
          <a:p>
            <a:pPr marL="342900" indent="-342900">
              <a:buAutoNum type="arabicPeriod"/>
            </a:pPr>
            <a:r>
              <a:rPr lang="pl-PL" altLang="ko-KR" dirty="0" err="1" smtClean="0"/>
              <a:t>Walesiak</a:t>
            </a:r>
            <a:r>
              <a:rPr lang="pl-PL" altLang="ko-KR" dirty="0" smtClean="0"/>
              <a:t> M., Gatnar E., </a:t>
            </a:r>
            <a:r>
              <a:rPr lang="pl-PL" altLang="ko-KR" i="1" dirty="0" smtClean="0"/>
              <a:t>Statystyczna analiza danych z wykorzystaniem programu R</a:t>
            </a:r>
            <a:r>
              <a:rPr lang="pl-PL" altLang="ko-KR" dirty="0" smtClean="0"/>
              <a:t>, PWN, Warszawa, 2012</a:t>
            </a:r>
          </a:p>
          <a:p>
            <a:pPr marL="342900" indent="-342900">
              <a:buAutoNum type="arabicPeriod"/>
            </a:pPr>
            <a:r>
              <a:rPr lang="pl-PL" altLang="ko-KR" dirty="0" err="1" smtClean="0">
                <a:latin typeface="Arial" pitchFamily="34" charset="0"/>
                <a:cs typeface="Arial" pitchFamily="34" charset="0"/>
              </a:rPr>
              <a:t>Wickham</a:t>
            </a:r>
            <a:r>
              <a:rPr lang="pl-PL" altLang="ko-KR" dirty="0" smtClean="0">
                <a:latin typeface="Arial" pitchFamily="34" charset="0"/>
                <a:cs typeface="Arial" pitchFamily="34" charset="0"/>
              </a:rPr>
              <a:t> H., </a:t>
            </a:r>
            <a:r>
              <a:rPr lang="pl-PL" altLang="ko-KR" dirty="0" err="1" smtClean="0">
                <a:latin typeface="Arial" pitchFamily="34" charset="0"/>
                <a:cs typeface="Arial" pitchFamily="34" charset="0"/>
              </a:rPr>
              <a:t>Grolemund</a:t>
            </a:r>
            <a:r>
              <a:rPr lang="pl-PL" altLang="ko-KR" dirty="0" smtClean="0">
                <a:latin typeface="Arial" pitchFamily="34" charset="0"/>
                <a:cs typeface="Arial" pitchFamily="34" charset="0"/>
              </a:rPr>
              <a:t> G., Język R. Kompletny zestaw narzędzi dla analityków danych, Helion, Gliwice, 2018</a:t>
            </a:r>
          </a:p>
        </p:txBody>
      </p:sp>
    </p:spTree>
    <p:extLst>
      <p:ext uri="{BB962C8B-B14F-4D97-AF65-F5344CB8AC3E}">
        <p14:creationId xmlns:p14="http://schemas.microsoft.com/office/powerpoint/2010/main" val="45475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Libraries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571500" y="1575707"/>
            <a:ext cx="30452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Web </a:t>
            </a:r>
            <a:r>
              <a:rPr lang="pl-PL" dirty="0" err="1" smtClean="0"/>
              <a:t>scrapping</a:t>
            </a:r>
            <a:r>
              <a:rPr lang="pl-PL" dirty="0" smtClean="0"/>
              <a:t>:</a:t>
            </a:r>
          </a:p>
          <a:p>
            <a:r>
              <a:rPr lang="en-US" dirty="0"/>
              <a:t>library(XML)</a:t>
            </a:r>
          </a:p>
          <a:p>
            <a:r>
              <a:rPr lang="en-US" dirty="0"/>
              <a:t>library(</a:t>
            </a:r>
            <a:r>
              <a:rPr lang="en-US" dirty="0" err="1"/>
              <a:t>rvest</a:t>
            </a:r>
            <a:r>
              <a:rPr lang="en-US" dirty="0"/>
              <a:t>)</a:t>
            </a:r>
          </a:p>
          <a:p>
            <a:r>
              <a:rPr lang="en-US" dirty="0"/>
              <a:t>library(</a:t>
            </a:r>
            <a:r>
              <a:rPr lang="en-US" dirty="0" err="1"/>
              <a:t>rlang</a:t>
            </a:r>
            <a:r>
              <a:rPr lang="en-US" dirty="0"/>
              <a:t>)</a:t>
            </a:r>
          </a:p>
          <a:p>
            <a:r>
              <a:rPr lang="en-US" dirty="0"/>
              <a:t>library(</a:t>
            </a:r>
            <a:r>
              <a:rPr lang="en-US" dirty="0" err="1"/>
              <a:t>stringr</a:t>
            </a:r>
            <a:r>
              <a:rPr lang="en-US" dirty="0"/>
              <a:t>)</a:t>
            </a:r>
          </a:p>
          <a:p>
            <a:r>
              <a:rPr lang="en-US" dirty="0"/>
              <a:t>library(</a:t>
            </a:r>
            <a:r>
              <a:rPr lang="en-US" dirty="0" err="1"/>
              <a:t>RCurl</a:t>
            </a:r>
            <a:r>
              <a:rPr lang="en-US" dirty="0" smtClean="0"/>
              <a:t>)</a:t>
            </a:r>
            <a:endParaRPr lang="pl-PL" dirty="0" smtClean="0"/>
          </a:p>
          <a:p>
            <a:endParaRPr lang="pl-PL" dirty="0"/>
          </a:p>
          <a:p>
            <a:r>
              <a:rPr lang="pl-PL" dirty="0" err="1" smtClean="0"/>
              <a:t>Coordinates</a:t>
            </a:r>
            <a:r>
              <a:rPr lang="pl-PL" dirty="0" smtClean="0"/>
              <a:t> of </a:t>
            </a:r>
            <a:r>
              <a:rPr lang="pl-PL" dirty="0" err="1" smtClean="0"/>
              <a:t>objects</a:t>
            </a:r>
            <a:r>
              <a:rPr lang="pl-PL" dirty="0" smtClean="0"/>
              <a:t>:</a:t>
            </a:r>
          </a:p>
          <a:p>
            <a:r>
              <a:rPr lang="pl-PL" dirty="0" err="1"/>
              <a:t>library</a:t>
            </a:r>
            <a:r>
              <a:rPr lang="pl-PL" dirty="0"/>
              <a:t>(</a:t>
            </a:r>
            <a:r>
              <a:rPr lang="pl-PL" dirty="0" err="1"/>
              <a:t>tidyverse</a:t>
            </a:r>
            <a:r>
              <a:rPr lang="pl-PL" dirty="0"/>
              <a:t>)</a:t>
            </a:r>
          </a:p>
          <a:p>
            <a:r>
              <a:rPr lang="pl-PL" dirty="0" err="1"/>
              <a:t>library</a:t>
            </a:r>
            <a:r>
              <a:rPr lang="pl-PL" dirty="0"/>
              <a:t>(</a:t>
            </a:r>
            <a:r>
              <a:rPr lang="pl-PL" dirty="0" err="1"/>
              <a:t>osmdata</a:t>
            </a:r>
            <a:r>
              <a:rPr lang="pl-PL" dirty="0"/>
              <a:t>)</a:t>
            </a:r>
          </a:p>
          <a:p>
            <a:r>
              <a:rPr lang="pl-PL" dirty="0" err="1"/>
              <a:t>library</a:t>
            </a:r>
            <a:r>
              <a:rPr lang="pl-PL" dirty="0"/>
              <a:t>(</a:t>
            </a:r>
            <a:r>
              <a:rPr lang="pl-PL" dirty="0" err="1"/>
              <a:t>sf</a:t>
            </a:r>
            <a:r>
              <a:rPr lang="pl-PL" dirty="0"/>
              <a:t>)</a:t>
            </a:r>
          </a:p>
          <a:p>
            <a:r>
              <a:rPr lang="pl-PL" dirty="0" err="1"/>
              <a:t>library</a:t>
            </a:r>
            <a:r>
              <a:rPr lang="pl-PL" dirty="0"/>
              <a:t>(</a:t>
            </a:r>
            <a:r>
              <a:rPr lang="pl-PL" dirty="0" err="1"/>
              <a:t>ggmap</a:t>
            </a:r>
            <a:r>
              <a:rPr lang="pl-PL" dirty="0"/>
              <a:t>)</a:t>
            </a:r>
          </a:p>
          <a:p>
            <a:r>
              <a:rPr lang="pl-PL" dirty="0" err="1"/>
              <a:t>library</a:t>
            </a:r>
            <a:r>
              <a:rPr lang="pl-PL" dirty="0"/>
              <a:t>(</a:t>
            </a:r>
            <a:r>
              <a:rPr lang="pl-PL" dirty="0" err="1"/>
              <a:t>dplyr</a:t>
            </a:r>
            <a:r>
              <a:rPr lang="pl-PL" dirty="0"/>
              <a:t>)</a:t>
            </a:r>
          </a:p>
          <a:p>
            <a:r>
              <a:rPr lang="pl-PL" dirty="0" err="1"/>
              <a:t>library</a:t>
            </a:r>
            <a:r>
              <a:rPr lang="pl-PL" dirty="0"/>
              <a:t>(</a:t>
            </a:r>
            <a:r>
              <a:rPr lang="pl-PL" dirty="0" err="1"/>
              <a:t>dbplyr</a:t>
            </a:r>
            <a:r>
              <a:rPr lang="pl-PL" dirty="0"/>
              <a:t>)</a:t>
            </a:r>
          </a:p>
          <a:p>
            <a:r>
              <a:rPr lang="pl-PL" dirty="0" err="1"/>
              <a:t>library</a:t>
            </a:r>
            <a:r>
              <a:rPr lang="pl-PL" dirty="0"/>
              <a:t>(</a:t>
            </a:r>
            <a:r>
              <a:rPr lang="pl-PL" dirty="0" err="1"/>
              <a:t>geosphere</a:t>
            </a:r>
            <a:r>
              <a:rPr lang="pl-PL" dirty="0"/>
              <a:t>)</a:t>
            </a:r>
          </a:p>
          <a:p>
            <a:r>
              <a:rPr lang="pl-PL" dirty="0" err="1"/>
              <a:t>library</a:t>
            </a:r>
            <a:r>
              <a:rPr lang="pl-PL" dirty="0"/>
              <a:t>(</a:t>
            </a:r>
            <a:r>
              <a:rPr lang="pl-PL" dirty="0" err="1"/>
              <a:t>googleway</a:t>
            </a:r>
            <a:r>
              <a:rPr lang="pl-PL" dirty="0"/>
              <a:t>)</a:t>
            </a:r>
          </a:p>
          <a:p>
            <a:r>
              <a:rPr lang="pl-PL" dirty="0" err="1"/>
              <a:t>library</a:t>
            </a:r>
            <a:r>
              <a:rPr lang="pl-PL" dirty="0"/>
              <a:t>(</a:t>
            </a:r>
            <a:r>
              <a:rPr lang="pl-PL" dirty="0" err="1"/>
              <a:t>gmapsdistance</a:t>
            </a:r>
            <a:r>
              <a:rPr lang="pl-PL" dirty="0"/>
              <a:t>)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4204607" y="1575707"/>
            <a:ext cx="74948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Machine learning:</a:t>
            </a:r>
          </a:p>
          <a:p>
            <a:r>
              <a:rPr lang="pl-PL" dirty="0" err="1"/>
              <a:t>library</a:t>
            </a:r>
            <a:r>
              <a:rPr lang="pl-PL" dirty="0"/>
              <a:t>(</a:t>
            </a:r>
            <a:r>
              <a:rPr lang="pl-PL" dirty="0" err="1"/>
              <a:t>randomForest</a:t>
            </a:r>
            <a:r>
              <a:rPr lang="pl-PL" dirty="0"/>
              <a:t>)</a:t>
            </a:r>
          </a:p>
          <a:p>
            <a:r>
              <a:rPr lang="pl-PL" dirty="0" err="1"/>
              <a:t>library</a:t>
            </a:r>
            <a:r>
              <a:rPr lang="pl-PL" dirty="0"/>
              <a:t>(</a:t>
            </a:r>
            <a:r>
              <a:rPr lang="pl-PL" dirty="0" err="1"/>
              <a:t>pracma</a:t>
            </a:r>
            <a:r>
              <a:rPr lang="pl-PL" dirty="0"/>
              <a:t>)</a:t>
            </a:r>
          </a:p>
          <a:p>
            <a:r>
              <a:rPr lang="pl-PL" dirty="0" err="1"/>
              <a:t>library</a:t>
            </a:r>
            <a:r>
              <a:rPr lang="pl-PL" dirty="0"/>
              <a:t>(</a:t>
            </a:r>
            <a:r>
              <a:rPr lang="pl-PL" dirty="0" err="1"/>
              <a:t>ipred</a:t>
            </a:r>
            <a:r>
              <a:rPr lang="pl-PL" dirty="0"/>
              <a:t>)</a:t>
            </a:r>
          </a:p>
          <a:p>
            <a:r>
              <a:rPr lang="pl-PL" dirty="0" err="1"/>
              <a:t>library</a:t>
            </a:r>
            <a:r>
              <a:rPr lang="pl-PL" dirty="0"/>
              <a:t>(</a:t>
            </a:r>
            <a:r>
              <a:rPr lang="pl-PL" dirty="0" err="1"/>
              <a:t>gbm</a:t>
            </a:r>
            <a:r>
              <a:rPr lang="pl-PL" dirty="0"/>
              <a:t>)</a:t>
            </a:r>
          </a:p>
          <a:p>
            <a:r>
              <a:rPr lang="pl-PL" dirty="0" err="1"/>
              <a:t>library</a:t>
            </a:r>
            <a:r>
              <a:rPr lang="pl-PL" dirty="0"/>
              <a:t>(e1071)</a:t>
            </a:r>
          </a:p>
          <a:p>
            <a:r>
              <a:rPr lang="pl-PL" dirty="0" err="1"/>
              <a:t>library</a:t>
            </a:r>
            <a:r>
              <a:rPr lang="pl-PL" dirty="0"/>
              <a:t>(</a:t>
            </a:r>
            <a:r>
              <a:rPr lang="pl-PL" dirty="0" err="1"/>
              <a:t>Matrix</a:t>
            </a:r>
            <a:r>
              <a:rPr lang="pl-PL" dirty="0"/>
              <a:t>)</a:t>
            </a:r>
          </a:p>
          <a:p>
            <a:r>
              <a:rPr lang="pl-PL" dirty="0" err="1"/>
              <a:t>library</a:t>
            </a:r>
            <a:r>
              <a:rPr lang="pl-PL" dirty="0"/>
              <a:t>(</a:t>
            </a:r>
            <a:r>
              <a:rPr lang="pl-PL" dirty="0" err="1"/>
              <a:t>data.table</a:t>
            </a:r>
            <a:r>
              <a:rPr lang="pl-PL" dirty="0"/>
              <a:t>)</a:t>
            </a:r>
          </a:p>
          <a:p>
            <a:r>
              <a:rPr lang="pl-PL" dirty="0" err="1"/>
              <a:t>library</a:t>
            </a:r>
            <a:r>
              <a:rPr lang="pl-PL" dirty="0"/>
              <a:t>(</a:t>
            </a:r>
            <a:r>
              <a:rPr lang="pl-PL" dirty="0" err="1"/>
              <a:t>xgboost</a:t>
            </a:r>
            <a:r>
              <a:rPr lang="pl-PL" dirty="0"/>
              <a:t>)</a:t>
            </a:r>
          </a:p>
          <a:p>
            <a:r>
              <a:rPr lang="pl-PL" dirty="0" err="1"/>
              <a:t>library</a:t>
            </a:r>
            <a:r>
              <a:rPr lang="pl-PL" dirty="0"/>
              <a:t>(</a:t>
            </a:r>
            <a:r>
              <a:rPr lang="pl-PL" dirty="0" err="1"/>
              <a:t>MLmetrics</a:t>
            </a:r>
            <a:r>
              <a:rPr lang="pl-PL" dirty="0" smtClean="0"/>
              <a:t>)</a:t>
            </a:r>
            <a:endParaRPr lang="pl-PL" dirty="0"/>
          </a:p>
          <a:p>
            <a:r>
              <a:rPr lang="pl-PL" dirty="0" err="1"/>
              <a:t>library</a:t>
            </a:r>
            <a:r>
              <a:rPr lang="pl-PL" dirty="0"/>
              <a:t>(</a:t>
            </a:r>
            <a:r>
              <a:rPr lang="pl-PL" dirty="0" err="1"/>
              <a:t>caret</a:t>
            </a:r>
            <a:r>
              <a:rPr lang="pl-PL" dirty="0" smtClean="0"/>
              <a:t>)</a:t>
            </a:r>
            <a:endParaRPr lang="pl-PL" dirty="0"/>
          </a:p>
          <a:p>
            <a:r>
              <a:rPr lang="pl-PL" dirty="0" err="1"/>
              <a:t>library</a:t>
            </a:r>
            <a:r>
              <a:rPr lang="pl-PL" dirty="0"/>
              <a:t>(</a:t>
            </a:r>
            <a:r>
              <a:rPr lang="pl-PL" dirty="0" err="1"/>
              <a:t>wesanderson</a:t>
            </a:r>
            <a:r>
              <a:rPr lang="pl-PL" dirty="0"/>
              <a:t>)</a:t>
            </a:r>
          </a:p>
          <a:p>
            <a:r>
              <a:rPr lang="pl-PL" dirty="0" err="1"/>
              <a:t>library</a:t>
            </a:r>
            <a:r>
              <a:rPr lang="pl-PL" dirty="0"/>
              <a:t>(</a:t>
            </a:r>
            <a:r>
              <a:rPr lang="pl-PL" dirty="0" err="1"/>
              <a:t>ggnewscale</a:t>
            </a:r>
            <a:r>
              <a:rPr lang="pl-PL" dirty="0"/>
              <a:t>)</a:t>
            </a:r>
          </a:p>
          <a:p>
            <a:r>
              <a:rPr lang="pl-PL" dirty="0" err="1"/>
              <a:t>library</a:t>
            </a:r>
            <a:r>
              <a:rPr lang="pl-PL" dirty="0"/>
              <a:t>(</a:t>
            </a:r>
            <a:r>
              <a:rPr lang="pl-PL" dirty="0" err="1"/>
              <a:t>metR</a:t>
            </a:r>
            <a:r>
              <a:rPr lang="pl-PL" dirty="0"/>
              <a:t>)</a:t>
            </a:r>
          </a:p>
          <a:p>
            <a:r>
              <a:rPr lang="pl-PL" dirty="0" err="1"/>
              <a:t>library</a:t>
            </a:r>
            <a:r>
              <a:rPr lang="pl-PL" dirty="0"/>
              <a:t>(</a:t>
            </a:r>
            <a:r>
              <a:rPr lang="pl-PL" dirty="0" err="1"/>
              <a:t>magrittr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704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One model - </a:t>
            </a:r>
            <a:r>
              <a:rPr lang="pl-PL" dirty="0" err="1" smtClean="0"/>
              <a:t>train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3496"/>
            <a:ext cx="6072564" cy="354232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218" y="1698104"/>
            <a:ext cx="5995459" cy="3497351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4305993" y="5552902"/>
            <a:ext cx="288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Sd</a:t>
            </a:r>
            <a:r>
              <a:rPr lang="pl-PL" dirty="0" smtClean="0"/>
              <a:t> = 3,85</a:t>
            </a:r>
          </a:p>
          <a:p>
            <a:r>
              <a:rPr lang="pl-PL" dirty="0" err="1" smtClean="0"/>
              <a:t>Mean</a:t>
            </a:r>
            <a:r>
              <a:rPr lang="pl-PL" dirty="0" smtClean="0"/>
              <a:t> = -0,04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787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One model - test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68" y="1506242"/>
            <a:ext cx="5734167" cy="3344931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3412671" y="5241471"/>
            <a:ext cx="4335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Sd</a:t>
            </a:r>
            <a:r>
              <a:rPr lang="pl-PL" dirty="0" smtClean="0"/>
              <a:t> = 6,72 </a:t>
            </a:r>
          </a:p>
          <a:p>
            <a:r>
              <a:rPr lang="pl-PL" dirty="0" err="1" smtClean="0"/>
              <a:t>Mean</a:t>
            </a:r>
            <a:r>
              <a:rPr lang="pl-PL" dirty="0" smtClean="0"/>
              <a:t> = -0,56</a:t>
            </a:r>
            <a:endParaRPr lang="pl-PL" dirty="0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676" y="1560898"/>
            <a:ext cx="5640472" cy="329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Districts</a:t>
            </a:r>
            <a:r>
              <a:rPr lang="pl-PL" dirty="0" smtClean="0"/>
              <a:t> </a:t>
            </a:r>
            <a:r>
              <a:rPr lang="pl-PL" dirty="0" err="1" smtClean="0"/>
              <a:t>models</a:t>
            </a:r>
            <a:r>
              <a:rPr lang="pl-PL" dirty="0" smtClean="0"/>
              <a:t> - </a:t>
            </a:r>
            <a:r>
              <a:rPr lang="pl-PL" dirty="0" err="1" smtClean="0"/>
              <a:t>train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82" y="1387860"/>
            <a:ext cx="5682461" cy="3314768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391" y="1567475"/>
            <a:ext cx="5946437" cy="3468755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3412671" y="5241471"/>
            <a:ext cx="4335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Sd</a:t>
            </a:r>
            <a:r>
              <a:rPr lang="pl-PL" dirty="0" smtClean="0"/>
              <a:t> = 3,87 </a:t>
            </a:r>
          </a:p>
          <a:p>
            <a:r>
              <a:rPr lang="pl-PL" dirty="0" err="1" smtClean="0"/>
              <a:t>Mean</a:t>
            </a:r>
            <a:r>
              <a:rPr lang="pl-PL" dirty="0" smtClean="0"/>
              <a:t> = -0,06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4029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Districts</a:t>
            </a:r>
            <a:r>
              <a:rPr lang="pl-PL" dirty="0" smtClean="0"/>
              <a:t> </a:t>
            </a:r>
            <a:r>
              <a:rPr lang="pl-PL" dirty="0" err="1" smtClean="0"/>
              <a:t>models</a:t>
            </a:r>
            <a:r>
              <a:rPr lang="pl-PL" dirty="0" smtClean="0"/>
              <a:t> - test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3412671" y="5241471"/>
            <a:ext cx="4335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Sd</a:t>
            </a:r>
            <a:r>
              <a:rPr lang="pl-PL" dirty="0" smtClean="0"/>
              <a:t> = 6,75 </a:t>
            </a:r>
          </a:p>
          <a:p>
            <a:r>
              <a:rPr lang="pl-PL" dirty="0" err="1" smtClean="0"/>
              <a:t>Mean</a:t>
            </a:r>
            <a:r>
              <a:rPr lang="pl-PL" dirty="0" smtClean="0"/>
              <a:t> = -0,12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05" y="1355204"/>
            <a:ext cx="5709673" cy="3330642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705" y="1355204"/>
            <a:ext cx="5724448" cy="333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8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 smtClean="0"/>
              <a:t>Where</a:t>
            </a:r>
            <a:r>
              <a:rPr lang="pl-PL" b="1" dirty="0" smtClean="0"/>
              <a:t> </a:t>
            </a:r>
            <a:r>
              <a:rPr lang="pl-PL" b="1" dirty="0" err="1" smtClean="0"/>
              <a:t>does</a:t>
            </a:r>
            <a:r>
              <a:rPr lang="pl-PL" b="1" dirty="0" smtClean="0"/>
              <a:t> the data </a:t>
            </a:r>
            <a:r>
              <a:rPr lang="pl-PL" b="1" dirty="0" err="1" smtClean="0"/>
              <a:t>come</a:t>
            </a:r>
            <a:r>
              <a:rPr lang="pl-PL" b="1" dirty="0" smtClean="0"/>
              <a:t> from?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826" y="1711187"/>
            <a:ext cx="2047875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366" y="1828417"/>
            <a:ext cx="3109714" cy="555306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5F8FB"/>
              </a:clrFrom>
              <a:clrTo>
                <a:srgbClr val="F5F8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987" y="2879151"/>
            <a:ext cx="3490350" cy="353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Znalezione obrazy dla zapytania nieruchomosci on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9" y="1878978"/>
            <a:ext cx="3883651" cy="80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4F4F3"/>
              </a:clrFrom>
              <a:clrTo>
                <a:srgbClr val="F4F4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61" y="3392842"/>
            <a:ext cx="5013112" cy="325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046093" y="4346087"/>
            <a:ext cx="86004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36"/>
          <p:cNvSpPr/>
          <p:nvPr/>
        </p:nvSpPr>
        <p:spPr>
          <a:xfrm rot="16200000" flipV="1">
            <a:off x="5767782" y="5412498"/>
            <a:ext cx="503823" cy="2160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363" y="4654639"/>
            <a:ext cx="571500" cy="446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6270155" y="4647259"/>
            <a:ext cx="411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solidFill>
                  <a:schemeClr val="bg1"/>
                </a:solidFill>
              </a:rPr>
              <a:t>2</a:t>
            </a:r>
            <a:endParaRPr lang="pl-PL" sz="24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663" y="5268617"/>
            <a:ext cx="216061" cy="568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31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164" y="0"/>
            <a:ext cx="12192000" cy="1179288"/>
          </a:xfrm>
        </p:spPr>
        <p:txBody>
          <a:bodyPr/>
          <a:lstStyle/>
          <a:p>
            <a:r>
              <a:rPr lang="pl-PL" b="1" dirty="0" smtClean="0"/>
              <a:t>Basic </a:t>
            </a:r>
            <a:r>
              <a:rPr lang="pl-PL" b="1" dirty="0" err="1" smtClean="0"/>
              <a:t>variables</a:t>
            </a:r>
            <a:endParaRPr lang="pl-PL" b="1" dirty="0"/>
          </a:p>
        </p:txBody>
      </p:sp>
      <p:sp>
        <p:nvSpPr>
          <p:cNvPr id="6" name="Rectangle 12"/>
          <p:cNvSpPr/>
          <p:nvPr/>
        </p:nvSpPr>
        <p:spPr>
          <a:xfrm>
            <a:off x="367392" y="1745120"/>
            <a:ext cx="82051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/>
              <a:t>The variables from the Internet services that have been taken into account, </a:t>
            </a:r>
            <a:r>
              <a:rPr lang="en-US" sz="2000" dirty="0" smtClean="0"/>
              <a:t>include</a:t>
            </a:r>
            <a:r>
              <a:rPr lang="pl-PL" sz="2000" dirty="0" smtClean="0"/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l-PL" sz="2000" dirty="0" err="1" smtClean="0"/>
              <a:t>Price</a:t>
            </a:r>
            <a:r>
              <a:rPr lang="pl-PL" sz="2000" dirty="0" smtClean="0"/>
              <a:t> per </a:t>
            </a:r>
            <a:r>
              <a:rPr lang="pl-PL" sz="2000" dirty="0" err="1" smtClean="0"/>
              <a:t>meter</a:t>
            </a:r>
            <a:r>
              <a:rPr lang="pl-PL" sz="2000" dirty="0" smtClean="0"/>
              <a:t> – less </a:t>
            </a:r>
            <a:r>
              <a:rPr lang="pl-PL" sz="2000" dirty="0" err="1" smtClean="0"/>
              <a:t>or</a:t>
            </a:r>
            <a:r>
              <a:rPr lang="pl-PL" sz="2000" dirty="0" smtClean="0"/>
              <a:t> </a:t>
            </a:r>
            <a:r>
              <a:rPr lang="pl-PL" sz="2000" dirty="0" err="1" smtClean="0"/>
              <a:t>equal</a:t>
            </a:r>
            <a:r>
              <a:rPr lang="pl-PL" sz="2000" dirty="0" smtClean="0"/>
              <a:t> to 60 PLN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000" dirty="0" smtClean="0"/>
              <a:t> </a:t>
            </a:r>
            <a:r>
              <a:rPr lang="pl-PL" sz="2000" dirty="0" err="1" smtClean="0"/>
              <a:t>Surface</a:t>
            </a:r>
            <a:r>
              <a:rPr lang="pl-PL" sz="2000" dirty="0" smtClean="0"/>
              <a:t> – less </a:t>
            </a:r>
            <a:r>
              <a:rPr lang="pl-PL" sz="2000" dirty="0" err="1" smtClean="0"/>
              <a:t>or</a:t>
            </a:r>
            <a:r>
              <a:rPr lang="pl-PL" sz="2000" dirty="0" smtClean="0"/>
              <a:t> </a:t>
            </a:r>
            <a:r>
              <a:rPr lang="pl-PL" sz="2000" dirty="0" err="1" smtClean="0"/>
              <a:t>equal</a:t>
            </a:r>
            <a:r>
              <a:rPr lang="pl-PL" sz="2000" dirty="0" smtClean="0"/>
              <a:t> to 80 m^2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000" dirty="0" smtClean="0"/>
              <a:t> </a:t>
            </a:r>
            <a:r>
              <a:rPr lang="pl-PL" sz="2000" dirty="0" err="1" smtClean="0"/>
              <a:t>Number</a:t>
            </a:r>
            <a:r>
              <a:rPr lang="pl-PL" sz="2000" dirty="0" smtClean="0"/>
              <a:t> of </a:t>
            </a:r>
            <a:r>
              <a:rPr lang="pl-PL" sz="2000" dirty="0" err="1" smtClean="0"/>
              <a:t>rooms</a:t>
            </a:r>
            <a:r>
              <a:rPr lang="pl-PL" sz="2000" dirty="0" smtClean="0"/>
              <a:t> – </a:t>
            </a:r>
            <a:r>
              <a:rPr lang="pl-PL" sz="2000" dirty="0" err="1" smtClean="0"/>
              <a:t>two</a:t>
            </a:r>
            <a:r>
              <a:rPr lang="pl-PL" sz="2000" dirty="0" smtClean="0"/>
              <a:t> </a:t>
            </a:r>
            <a:r>
              <a:rPr lang="pl-PL" sz="2000" dirty="0" err="1" smtClean="0"/>
              <a:t>or</a:t>
            </a:r>
            <a:r>
              <a:rPr lang="pl-PL" sz="2000" dirty="0" smtClean="0"/>
              <a:t> </a:t>
            </a:r>
            <a:r>
              <a:rPr lang="pl-PL" sz="2000" dirty="0" err="1" smtClean="0"/>
              <a:t>three</a:t>
            </a:r>
            <a:endParaRPr lang="pl-PL" sz="20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000" dirty="0" smtClean="0"/>
              <a:t> </a:t>
            </a:r>
            <a:r>
              <a:rPr lang="pl-PL" sz="2000" dirty="0" err="1" smtClean="0"/>
              <a:t>Longitude</a:t>
            </a:r>
            <a:endParaRPr lang="pl-PL" sz="20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000" dirty="0" smtClean="0"/>
              <a:t> </a:t>
            </a:r>
            <a:r>
              <a:rPr lang="pl-PL" sz="2000" dirty="0" err="1" smtClean="0"/>
              <a:t>Latitude</a:t>
            </a:r>
            <a:endParaRPr lang="pl-PL" sz="2000" dirty="0" smtClean="0"/>
          </a:p>
        </p:txBody>
      </p:sp>
    </p:spTree>
    <p:extLst>
      <p:ext uri="{BB962C8B-B14F-4D97-AF65-F5344CB8AC3E}">
        <p14:creationId xmlns:p14="http://schemas.microsoft.com/office/powerpoint/2010/main" val="336064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How do the </a:t>
            </a:r>
            <a:r>
              <a:rPr lang="pl-PL" b="1" dirty="0" err="1" smtClean="0"/>
              <a:t>scrapped</a:t>
            </a:r>
            <a:r>
              <a:rPr lang="pl-PL" b="1" dirty="0" smtClean="0"/>
              <a:t> data </a:t>
            </a:r>
            <a:r>
              <a:rPr lang="pl-PL" b="1" dirty="0" err="1" smtClean="0"/>
              <a:t>look</a:t>
            </a:r>
            <a:r>
              <a:rPr lang="pl-PL" b="1" dirty="0" smtClean="0"/>
              <a:t> </a:t>
            </a:r>
            <a:r>
              <a:rPr lang="pl-PL" b="1" dirty="0" err="1" smtClean="0"/>
              <a:t>like</a:t>
            </a:r>
            <a:r>
              <a:rPr lang="pl-PL" b="1" dirty="0" smtClean="0"/>
              <a:t>?</a:t>
            </a:r>
            <a:endParaRPr lang="pl-PL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13" y="1544219"/>
            <a:ext cx="5183723" cy="3918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067" y="3192235"/>
            <a:ext cx="5737052" cy="3370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555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New </a:t>
            </a:r>
            <a:r>
              <a:rPr lang="pl-PL" b="1" dirty="0" err="1" smtClean="0"/>
              <a:t>variables</a:t>
            </a:r>
            <a:endParaRPr lang="en-US" b="1" dirty="0"/>
          </a:p>
        </p:txBody>
      </p:sp>
      <p:graphicFrame>
        <p:nvGraphicFramePr>
          <p:cNvPr id="73" name="Table 13">
            <a:extLst>
              <a:ext uri="{FF2B5EF4-FFF2-40B4-BE49-F238E27FC236}">
                <a16:creationId xmlns="" xmlns:a16="http://schemas.microsoft.com/office/drawing/2014/main" id="{EBB3C1F1-DF07-4C8A-AEA1-38BF40813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987214"/>
              </p:ext>
            </p:extLst>
          </p:nvPr>
        </p:nvGraphicFramePr>
        <p:xfrm>
          <a:off x="808043" y="1429041"/>
          <a:ext cx="5609034" cy="4358349"/>
        </p:xfrm>
        <a:graphic>
          <a:graphicData uri="http://schemas.openxmlformats.org/drawingml/2006/table">
            <a:tbl>
              <a:tblPr firstRow="1" bandRow="1"/>
              <a:tblGrid>
                <a:gridCol w="1869678">
                  <a:extLst>
                    <a:ext uri="{9D8B030D-6E8A-4147-A177-3AD203B41FA5}">
                      <a16:colId xmlns="" xmlns:a16="http://schemas.microsoft.com/office/drawing/2014/main" val="2564411398"/>
                    </a:ext>
                  </a:extLst>
                </a:gridCol>
                <a:gridCol w="1869678">
                  <a:extLst>
                    <a:ext uri="{9D8B030D-6E8A-4147-A177-3AD203B41FA5}">
                      <a16:colId xmlns="" xmlns:a16="http://schemas.microsoft.com/office/drawing/2014/main" val="2851696159"/>
                    </a:ext>
                  </a:extLst>
                </a:gridCol>
                <a:gridCol w="1869678">
                  <a:extLst>
                    <a:ext uri="{9D8B030D-6E8A-4147-A177-3AD203B41FA5}">
                      <a16:colId xmlns="" xmlns:a16="http://schemas.microsoft.com/office/drawing/2014/main" val="1005280288"/>
                    </a:ext>
                  </a:extLst>
                </a:gridCol>
              </a:tblGrid>
              <a:tr h="4842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r>
                        <a:rPr lang="pl-PL" dirty="0" err="1" smtClean="0">
                          <a:solidFill>
                            <a:schemeClr val="bg1"/>
                          </a:solidFill>
                        </a:rPr>
                        <a:t>Distance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F8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r>
                        <a:rPr lang="pl-PL" dirty="0" err="1" smtClean="0">
                          <a:solidFill>
                            <a:schemeClr val="bg1"/>
                          </a:solidFill>
                        </a:rPr>
                        <a:t>Average</a:t>
                      </a:r>
                      <a:r>
                        <a:rPr lang="pl-PL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l-PL" dirty="0" err="1" smtClean="0">
                          <a:solidFill>
                            <a:schemeClr val="bg1"/>
                          </a:solidFill>
                        </a:rPr>
                        <a:t>distance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F8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385598"/>
                  </a:ext>
                </a:extLst>
              </a:tr>
              <a:tr h="4842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r>
                        <a:rPr lang="pl-PL" sz="1400" dirty="0" err="1" smtClean="0">
                          <a:solidFill>
                            <a:schemeClr val="bg1"/>
                          </a:solidFill>
                        </a:rPr>
                        <a:t>University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8516819"/>
                  </a:ext>
                </a:extLst>
              </a:tr>
              <a:tr h="4842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r>
                        <a:rPr lang="pl-PL" sz="1400" dirty="0" smtClean="0">
                          <a:solidFill>
                            <a:schemeClr val="bg1"/>
                          </a:solidFill>
                        </a:rPr>
                        <a:t>Shopping </a:t>
                      </a:r>
                      <a:r>
                        <a:rPr lang="pl-PL" sz="1400" dirty="0" err="1" smtClean="0">
                          <a:solidFill>
                            <a:schemeClr val="bg1"/>
                          </a:solidFill>
                        </a:rPr>
                        <a:t>center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26273471"/>
                  </a:ext>
                </a:extLst>
              </a:tr>
              <a:tr h="4842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r>
                        <a:rPr lang="pl-PL" sz="1400" dirty="0" smtClean="0">
                          <a:solidFill>
                            <a:schemeClr val="bg1"/>
                          </a:solidFill>
                        </a:rPr>
                        <a:t>Kindergarten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4212300"/>
                  </a:ext>
                </a:extLst>
              </a:tr>
              <a:tr h="4842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r>
                        <a:rPr lang="pl-PL" sz="1400" dirty="0" smtClean="0">
                          <a:solidFill>
                            <a:schemeClr val="bg1"/>
                          </a:solidFill>
                        </a:rPr>
                        <a:t>Small shop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1374459"/>
                  </a:ext>
                </a:extLst>
              </a:tr>
              <a:tr h="4842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r>
                        <a:rPr lang="pl-PL" sz="1400" dirty="0" smtClean="0">
                          <a:solidFill>
                            <a:schemeClr val="bg1"/>
                          </a:solidFill>
                        </a:rPr>
                        <a:t>Bus stop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01948398"/>
                  </a:ext>
                </a:extLst>
              </a:tr>
              <a:tr h="484261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>
                          <a:solidFill>
                            <a:schemeClr val="bg1"/>
                          </a:solidFill>
                        </a:rPr>
                        <a:t>Supermarket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4261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>
                          <a:solidFill>
                            <a:schemeClr val="bg1"/>
                          </a:solidFill>
                        </a:rPr>
                        <a:t>City</a:t>
                      </a:r>
                      <a:r>
                        <a:rPr lang="pl-PL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l-PL" sz="1400" baseline="0" dirty="0" err="1" smtClean="0">
                          <a:solidFill>
                            <a:schemeClr val="bg1"/>
                          </a:solidFill>
                        </a:rPr>
                        <a:t>center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</a:tr>
              <a:tr h="484261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>
                          <a:solidFill>
                            <a:schemeClr val="bg1"/>
                          </a:solidFill>
                        </a:rPr>
                        <a:t>Park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4" name="Freeform 1669">
            <a:extLst>
              <a:ext uri="{FF2B5EF4-FFF2-40B4-BE49-F238E27FC236}">
                <a16:creationId xmlns="" xmlns:a16="http://schemas.microsoft.com/office/drawing/2014/main" id="{52F0F9CD-6718-4B93-941A-2DB7778928E6}"/>
              </a:ext>
            </a:extLst>
          </p:cNvPr>
          <p:cNvSpPr>
            <a:spLocks noEditPoints="1"/>
          </p:cNvSpPr>
          <p:nvPr/>
        </p:nvSpPr>
        <p:spPr bwMode="auto">
          <a:xfrm>
            <a:off x="3492914" y="2043603"/>
            <a:ext cx="239293" cy="223262"/>
          </a:xfrm>
          <a:custGeom>
            <a:avLst/>
            <a:gdLst>
              <a:gd name="T0" fmla="*/ 519 w 719"/>
              <a:gd name="T1" fmla="*/ 263 h 719"/>
              <a:gd name="T2" fmla="*/ 292 w 719"/>
              <a:gd name="T3" fmla="*/ 475 h 719"/>
              <a:gd name="T4" fmla="*/ 289 w 719"/>
              <a:gd name="T5" fmla="*/ 477 h 719"/>
              <a:gd name="T6" fmla="*/ 284 w 719"/>
              <a:gd name="T7" fmla="*/ 479 h 719"/>
              <a:gd name="T8" fmla="*/ 280 w 719"/>
              <a:gd name="T9" fmla="*/ 477 h 719"/>
              <a:gd name="T10" fmla="*/ 275 w 719"/>
              <a:gd name="T11" fmla="*/ 475 h 719"/>
              <a:gd name="T12" fmla="*/ 200 w 719"/>
              <a:gd name="T13" fmla="*/ 400 h 719"/>
              <a:gd name="T14" fmla="*/ 198 w 719"/>
              <a:gd name="T15" fmla="*/ 396 h 719"/>
              <a:gd name="T16" fmla="*/ 197 w 719"/>
              <a:gd name="T17" fmla="*/ 391 h 719"/>
              <a:gd name="T18" fmla="*/ 198 w 719"/>
              <a:gd name="T19" fmla="*/ 387 h 719"/>
              <a:gd name="T20" fmla="*/ 200 w 719"/>
              <a:gd name="T21" fmla="*/ 382 h 719"/>
              <a:gd name="T22" fmla="*/ 205 w 719"/>
              <a:gd name="T23" fmla="*/ 380 h 719"/>
              <a:gd name="T24" fmla="*/ 209 w 719"/>
              <a:gd name="T25" fmla="*/ 379 h 719"/>
              <a:gd name="T26" fmla="*/ 213 w 719"/>
              <a:gd name="T27" fmla="*/ 380 h 719"/>
              <a:gd name="T28" fmla="*/ 217 w 719"/>
              <a:gd name="T29" fmla="*/ 382 h 719"/>
              <a:gd name="T30" fmla="*/ 284 w 719"/>
              <a:gd name="T31" fmla="*/ 450 h 719"/>
              <a:gd name="T32" fmla="*/ 503 w 719"/>
              <a:gd name="T33" fmla="*/ 247 h 719"/>
              <a:gd name="T34" fmla="*/ 507 w 719"/>
              <a:gd name="T35" fmla="*/ 243 h 719"/>
              <a:gd name="T36" fmla="*/ 512 w 719"/>
              <a:gd name="T37" fmla="*/ 243 h 719"/>
              <a:gd name="T38" fmla="*/ 516 w 719"/>
              <a:gd name="T39" fmla="*/ 243 h 719"/>
              <a:gd name="T40" fmla="*/ 519 w 719"/>
              <a:gd name="T41" fmla="*/ 247 h 719"/>
              <a:gd name="T42" fmla="*/ 522 w 719"/>
              <a:gd name="T43" fmla="*/ 251 h 719"/>
              <a:gd name="T44" fmla="*/ 523 w 719"/>
              <a:gd name="T45" fmla="*/ 255 h 719"/>
              <a:gd name="T46" fmla="*/ 522 w 719"/>
              <a:gd name="T47" fmla="*/ 260 h 719"/>
              <a:gd name="T48" fmla="*/ 519 w 719"/>
              <a:gd name="T49" fmla="*/ 263 h 719"/>
              <a:gd name="T50" fmla="*/ 707 w 719"/>
              <a:gd name="T51" fmla="*/ 0 h 719"/>
              <a:gd name="T52" fmla="*/ 12 w 719"/>
              <a:gd name="T53" fmla="*/ 0 h 719"/>
              <a:gd name="T54" fmla="*/ 8 w 719"/>
              <a:gd name="T55" fmla="*/ 2 h 719"/>
              <a:gd name="T56" fmla="*/ 4 w 719"/>
              <a:gd name="T57" fmla="*/ 5 h 719"/>
              <a:gd name="T58" fmla="*/ 1 w 719"/>
              <a:gd name="T59" fmla="*/ 8 h 719"/>
              <a:gd name="T60" fmla="*/ 0 w 719"/>
              <a:gd name="T61" fmla="*/ 13 h 719"/>
              <a:gd name="T62" fmla="*/ 0 w 719"/>
              <a:gd name="T63" fmla="*/ 707 h 719"/>
              <a:gd name="T64" fmla="*/ 1 w 719"/>
              <a:gd name="T65" fmla="*/ 713 h 719"/>
              <a:gd name="T66" fmla="*/ 4 w 719"/>
              <a:gd name="T67" fmla="*/ 716 h 719"/>
              <a:gd name="T68" fmla="*/ 8 w 719"/>
              <a:gd name="T69" fmla="*/ 719 h 719"/>
              <a:gd name="T70" fmla="*/ 12 w 719"/>
              <a:gd name="T71" fmla="*/ 719 h 719"/>
              <a:gd name="T72" fmla="*/ 707 w 719"/>
              <a:gd name="T73" fmla="*/ 719 h 719"/>
              <a:gd name="T74" fmla="*/ 711 w 719"/>
              <a:gd name="T75" fmla="*/ 719 h 719"/>
              <a:gd name="T76" fmla="*/ 716 w 719"/>
              <a:gd name="T77" fmla="*/ 716 h 719"/>
              <a:gd name="T78" fmla="*/ 718 w 719"/>
              <a:gd name="T79" fmla="*/ 713 h 719"/>
              <a:gd name="T80" fmla="*/ 719 w 719"/>
              <a:gd name="T81" fmla="*/ 707 h 719"/>
              <a:gd name="T82" fmla="*/ 719 w 719"/>
              <a:gd name="T83" fmla="*/ 13 h 719"/>
              <a:gd name="T84" fmla="*/ 718 w 719"/>
              <a:gd name="T85" fmla="*/ 8 h 719"/>
              <a:gd name="T86" fmla="*/ 716 w 719"/>
              <a:gd name="T87" fmla="*/ 5 h 719"/>
              <a:gd name="T88" fmla="*/ 711 w 719"/>
              <a:gd name="T89" fmla="*/ 2 h 719"/>
              <a:gd name="T90" fmla="*/ 707 w 719"/>
              <a:gd name="T91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9" y="477"/>
                </a:lnTo>
                <a:lnTo>
                  <a:pt x="284" y="479"/>
                </a:lnTo>
                <a:lnTo>
                  <a:pt x="280" y="477"/>
                </a:lnTo>
                <a:lnTo>
                  <a:pt x="275" y="475"/>
                </a:lnTo>
                <a:lnTo>
                  <a:pt x="200" y="400"/>
                </a:lnTo>
                <a:lnTo>
                  <a:pt x="198" y="396"/>
                </a:lnTo>
                <a:lnTo>
                  <a:pt x="197" y="391"/>
                </a:lnTo>
                <a:lnTo>
                  <a:pt x="198" y="387"/>
                </a:lnTo>
                <a:lnTo>
                  <a:pt x="200" y="382"/>
                </a:lnTo>
                <a:lnTo>
                  <a:pt x="205" y="380"/>
                </a:lnTo>
                <a:lnTo>
                  <a:pt x="209" y="379"/>
                </a:lnTo>
                <a:lnTo>
                  <a:pt x="213" y="380"/>
                </a:lnTo>
                <a:lnTo>
                  <a:pt x="217" y="382"/>
                </a:lnTo>
                <a:lnTo>
                  <a:pt x="284" y="450"/>
                </a:lnTo>
                <a:lnTo>
                  <a:pt x="503" y="247"/>
                </a:lnTo>
                <a:lnTo>
                  <a:pt x="507" y="243"/>
                </a:lnTo>
                <a:lnTo>
                  <a:pt x="512" y="243"/>
                </a:lnTo>
                <a:lnTo>
                  <a:pt x="516" y="243"/>
                </a:lnTo>
                <a:lnTo>
                  <a:pt x="519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4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4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rgbClr val="007E3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Freeform 1669">
            <a:extLst>
              <a:ext uri="{FF2B5EF4-FFF2-40B4-BE49-F238E27FC236}">
                <a16:creationId xmlns="" xmlns:a16="http://schemas.microsoft.com/office/drawing/2014/main" id="{3A13C0CE-DED9-4B8C-BCB0-E5BAD02D0DD6}"/>
              </a:ext>
            </a:extLst>
          </p:cNvPr>
          <p:cNvSpPr>
            <a:spLocks noEditPoints="1"/>
          </p:cNvSpPr>
          <p:nvPr/>
        </p:nvSpPr>
        <p:spPr bwMode="auto">
          <a:xfrm>
            <a:off x="3492914" y="2529616"/>
            <a:ext cx="239293" cy="223262"/>
          </a:xfrm>
          <a:custGeom>
            <a:avLst/>
            <a:gdLst>
              <a:gd name="T0" fmla="*/ 519 w 719"/>
              <a:gd name="T1" fmla="*/ 263 h 719"/>
              <a:gd name="T2" fmla="*/ 292 w 719"/>
              <a:gd name="T3" fmla="*/ 475 h 719"/>
              <a:gd name="T4" fmla="*/ 289 w 719"/>
              <a:gd name="T5" fmla="*/ 477 h 719"/>
              <a:gd name="T6" fmla="*/ 284 w 719"/>
              <a:gd name="T7" fmla="*/ 479 h 719"/>
              <a:gd name="T8" fmla="*/ 280 w 719"/>
              <a:gd name="T9" fmla="*/ 477 h 719"/>
              <a:gd name="T10" fmla="*/ 275 w 719"/>
              <a:gd name="T11" fmla="*/ 475 h 719"/>
              <a:gd name="T12" fmla="*/ 200 w 719"/>
              <a:gd name="T13" fmla="*/ 400 h 719"/>
              <a:gd name="T14" fmla="*/ 198 w 719"/>
              <a:gd name="T15" fmla="*/ 396 h 719"/>
              <a:gd name="T16" fmla="*/ 197 w 719"/>
              <a:gd name="T17" fmla="*/ 391 h 719"/>
              <a:gd name="T18" fmla="*/ 198 w 719"/>
              <a:gd name="T19" fmla="*/ 387 h 719"/>
              <a:gd name="T20" fmla="*/ 200 w 719"/>
              <a:gd name="T21" fmla="*/ 382 h 719"/>
              <a:gd name="T22" fmla="*/ 205 w 719"/>
              <a:gd name="T23" fmla="*/ 380 h 719"/>
              <a:gd name="T24" fmla="*/ 209 w 719"/>
              <a:gd name="T25" fmla="*/ 379 h 719"/>
              <a:gd name="T26" fmla="*/ 213 w 719"/>
              <a:gd name="T27" fmla="*/ 380 h 719"/>
              <a:gd name="T28" fmla="*/ 217 w 719"/>
              <a:gd name="T29" fmla="*/ 382 h 719"/>
              <a:gd name="T30" fmla="*/ 284 w 719"/>
              <a:gd name="T31" fmla="*/ 450 h 719"/>
              <a:gd name="T32" fmla="*/ 503 w 719"/>
              <a:gd name="T33" fmla="*/ 247 h 719"/>
              <a:gd name="T34" fmla="*/ 507 w 719"/>
              <a:gd name="T35" fmla="*/ 243 h 719"/>
              <a:gd name="T36" fmla="*/ 512 w 719"/>
              <a:gd name="T37" fmla="*/ 243 h 719"/>
              <a:gd name="T38" fmla="*/ 516 w 719"/>
              <a:gd name="T39" fmla="*/ 243 h 719"/>
              <a:gd name="T40" fmla="*/ 519 w 719"/>
              <a:gd name="T41" fmla="*/ 247 h 719"/>
              <a:gd name="T42" fmla="*/ 522 w 719"/>
              <a:gd name="T43" fmla="*/ 251 h 719"/>
              <a:gd name="T44" fmla="*/ 523 w 719"/>
              <a:gd name="T45" fmla="*/ 255 h 719"/>
              <a:gd name="T46" fmla="*/ 522 w 719"/>
              <a:gd name="T47" fmla="*/ 260 h 719"/>
              <a:gd name="T48" fmla="*/ 519 w 719"/>
              <a:gd name="T49" fmla="*/ 263 h 719"/>
              <a:gd name="T50" fmla="*/ 707 w 719"/>
              <a:gd name="T51" fmla="*/ 0 h 719"/>
              <a:gd name="T52" fmla="*/ 12 w 719"/>
              <a:gd name="T53" fmla="*/ 0 h 719"/>
              <a:gd name="T54" fmla="*/ 8 w 719"/>
              <a:gd name="T55" fmla="*/ 2 h 719"/>
              <a:gd name="T56" fmla="*/ 4 w 719"/>
              <a:gd name="T57" fmla="*/ 5 h 719"/>
              <a:gd name="T58" fmla="*/ 1 w 719"/>
              <a:gd name="T59" fmla="*/ 8 h 719"/>
              <a:gd name="T60" fmla="*/ 0 w 719"/>
              <a:gd name="T61" fmla="*/ 13 h 719"/>
              <a:gd name="T62" fmla="*/ 0 w 719"/>
              <a:gd name="T63" fmla="*/ 707 h 719"/>
              <a:gd name="T64" fmla="*/ 1 w 719"/>
              <a:gd name="T65" fmla="*/ 713 h 719"/>
              <a:gd name="T66" fmla="*/ 4 w 719"/>
              <a:gd name="T67" fmla="*/ 716 h 719"/>
              <a:gd name="T68" fmla="*/ 8 w 719"/>
              <a:gd name="T69" fmla="*/ 719 h 719"/>
              <a:gd name="T70" fmla="*/ 12 w 719"/>
              <a:gd name="T71" fmla="*/ 719 h 719"/>
              <a:gd name="T72" fmla="*/ 707 w 719"/>
              <a:gd name="T73" fmla="*/ 719 h 719"/>
              <a:gd name="T74" fmla="*/ 711 w 719"/>
              <a:gd name="T75" fmla="*/ 719 h 719"/>
              <a:gd name="T76" fmla="*/ 716 w 719"/>
              <a:gd name="T77" fmla="*/ 716 h 719"/>
              <a:gd name="T78" fmla="*/ 718 w 719"/>
              <a:gd name="T79" fmla="*/ 713 h 719"/>
              <a:gd name="T80" fmla="*/ 719 w 719"/>
              <a:gd name="T81" fmla="*/ 707 h 719"/>
              <a:gd name="T82" fmla="*/ 719 w 719"/>
              <a:gd name="T83" fmla="*/ 13 h 719"/>
              <a:gd name="T84" fmla="*/ 718 w 719"/>
              <a:gd name="T85" fmla="*/ 8 h 719"/>
              <a:gd name="T86" fmla="*/ 716 w 719"/>
              <a:gd name="T87" fmla="*/ 5 h 719"/>
              <a:gd name="T88" fmla="*/ 711 w 719"/>
              <a:gd name="T89" fmla="*/ 2 h 719"/>
              <a:gd name="T90" fmla="*/ 707 w 719"/>
              <a:gd name="T91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9" y="477"/>
                </a:lnTo>
                <a:lnTo>
                  <a:pt x="284" y="479"/>
                </a:lnTo>
                <a:lnTo>
                  <a:pt x="280" y="477"/>
                </a:lnTo>
                <a:lnTo>
                  <a:pt x="275" y="475"/>
                </a:lnTo>
                <a:lnTo>
                  <a:pt x="200" y="400"/>
                </a:lnTo>
                <a:lnTo>
                  <a:pt x="198" y="396"/>
                </a:lnTo>
                <a:lnTo>
                  <a:pt x="197" y="391"/>
                </a:lnTo>
                <a:lnTo>
                  <a:pt x="198" y="387"/>
                </a:lnTo>
                <a:lnTo>
                  <a:pt x="200" y="382"/>
                </a:lnTo>
                <a:lnTo>
                  <a:pt x="205" y="380"/>
                </a:lnTo>
                <a:lnTo>
                  <a:pt x="209" y="379"/>
                </a:lnTo>
                <a:lnTo>
                  <a:pt x="213" y="380"/>
                </a:lnTo>
                <a:lnTo>
                  <a:pt x="217" y="382"/>
                </a:lnTo>
                <a:lnTo>
                  <a:pt x="284" y="450"/>
                </a:lnTo>
                <a:lnTo>
                  <a:pt x="503" y="247"/>
                </a:lnTo>
                <a:lnTo>
                  <a:pt x="507" y="243"/>
                </a:lnTo>
                <a:lnTo>
                  <a:pt x="512" y="243"/>
                </a:lnTo>
                <a:lnTo>
                  <a:pt x="516" y="243"/>
                </a:lnTo>
                <a:lnTo>
                  <a:pt x="519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4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4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rgbClr val="007E3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6" name="Freeform 1839">
            <a:extLst>
              <a:ext uri="{FF2B5EF4-FFF2-40B4-BE49-F238E27FC236}">
                <a16:creationId xmlns="" xmlns:a16="http://schemas.microsoft.com/office/drawing/2014/main" id="{1021F688-0561-414C-A2E2-ABF28AE23814}"/>
              </a:ext>
            </a:extLst>
          </p:cNvPr>
          <p:cNvSpPr>
            <a:spLocks noEditPoints="1"/>
          </p:cNvSpPr>
          <p:nvPr/>
        </p:nvSpPr>
        <p:spPr bwMode="auto">
          <a:xfrm>
            <a:off x="5299998" y="5462532"/>
            <a:ext cx="231317" cy="215819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D6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7" name="Freeform 1669">
            <a:extLst>
              <a:ext uri="{FF2B5EF4-FFF2-40B4-BE49-F238E27FC236}">
                <a16:creationId xmlns="" xmlns:a16="http://schemas.microsoft.com/office/drawing/2014/main" id="{2ECCA16E-FE1D-46AD-B7CC-DA7F2426F96C}"/>
              </a:ext>
            </a:extLst>
          </p:cNvPr>
          <p:cNvSpPr>
            <a:spLocks noEditPoints="1"/>
          </p:cNvSpPr>
          <p:nvPr/>
        </p:nvSpPr>
        <p:spPr bwMode="auto">
          <a:xfrm>
            <a:off x="3513299" y="3985370"/>
            <a:ext cx="239293" cy="223262"/>
          </a:xfrm>
          <a:custGeom>
            <a:avLst/>
            <a:gdLst>
              <a:gd name="T0" fmla="*/ 519 w 719"/>
              <a:gd name="T1" fmla="*/ 263 h 719"/>
              <a:gd name="T2" fmla="*/ 292 w 719"/>
              <a:gd name="T3" fmla="*/ 475 h 719"/>
              <a:gd name="T4" fmla="*/ 289 w 719"/>
              <a:gd name="T5" fmla="*/ 477 h 719"/>
              <a:gd name="T6" fmla="*/ 284 w 719"/>
              <a:gd name="T7" fmla="*/ 479 h 719"/>
              <a:gd name="T8" fmla="*/ 280 w 719"/>
              <a:gd name="T9" fmla="*/ 477 h 719"/>
              <a:gd name="T10" fmla="*/ 275 w 719"/>
              <a:gd name="T11" fmla="*/ 475 h 719"/>
              <a:gd name="T12" fmla="*/ 200 w 719"/>
              <a:gd name="T13" fmla="*/ 400 h 719"/>
              <a:gd name="T14" fmla="*/ 198 w 719"/>
              <a:gd name="T15" fmla="*/ 396 h 719"/>
              <a:gd name="T16" fmla="*/ 197 w 719"/>
              <a:gd name="T17" fmla="*/ 391 h 719"/>
              <a:gd name="T18" fmla="*/ 198 w 719"/>
              <a:gd name="T19" fmla="*/ 387 h 719"/>
              <a:gd name="T20" fmla="*/ 200 w 719"/>
              <a:gd name="T21" fmla="*/ 382 h 719"/>
              <a:gd name="T22" fmla="*/ 205 w 719"/>
              <a:gd name="T23" fmla="*/ 380 h 719"/>
              <a:gd name="T24" fmla="*/ 209 w 719"/>
              <a:gd name="T25" fmla="*/ 379 h 719"/>
              <a:gd name="T26" fmla="*/ 213 w 719"/>
              <a:gd name="T27" fmla="*/ 380 h 719"/>
              <a:gd name="T28" fmla="*/ 217 w 719"/>
              <a:gd name="T29" fmla="*/ 382 h 719"/>
              <a:gd name="T30" fmla="*/ 284 w 719"/>
              <a:gd name="T31" fmla="*/ 450 h 719"/>
              <a:gd name="T32" fmla="*/ 503 w 719"/>
              <a:gd name="T33" fmla="*/ 247 h 719"/>
              <a:gd name="T34" fmla="*/ 507 w 719"/>
              <a:gd name="T35" fmla="*/ 243 h 719"/>
              <a:gd name="T36" fmla="*/ 512 w 719"/>
              <a:gd name="T37" fmla="*/ 243 h 719"/>
              <a:gd name="T38" fmla="*/ 516 w 719"/>
              <a:gd name="T39" fmla="*/ 243 h 719"/>
              <a:gd name="T40" fmla="*/ 519 w 719"/>
              <a:gd name="T41" fmla="*/ 247 h 719"/>
              <a:gd name="T42" fmla="*/ 522 w 719"/>
              <a:gd name="T43" fmla="*/ 251 h 719"/>
              <a:gd name="T44" fmla="*/ 523 w 719"/>
              <a:gd name="T45" fmla="*/ 255 h 719"/>
              <a:gd name="T46" fmla="*/ 522 w 719"/>
              <a:gd name="T47" fmla="*/ 260 h 719"/>
              <a:gd name="T48" fmla="*/ 519 w 719"/>
              <a:gd name="T49" fmla="*/ 263 h 719"/>
              <a:gd name="T50" fmla="*/ 707 w 719"/>
              <a:gd name="T51" fmla="*/ 0 h 719"/>
              <a:gd name="T52" fmla="*/ 12 w 719"/>
              <a:gd name="T53" fmla="*/ 0 h 719"/>
              <a:gd name="T54" fmla="*/ 8 w 719"/>
              <a:gd name="T55" fmla="*/ 2 h 719"/>
              <a:gd name="T56" fmla="*/ 4 w 719"/>
              <a:gd name="T57" fmla="*/ 5 h 719"/>
              <a:gd name="T58" fmla="*/ 1 w 719"/>
              <a:gd name="T59" fmla="*/ 8 h 719"/>
              <a:gd name="T60" fmla="*/ 0 w 719"/>
              <a:gd name="T61" fmla="*/ 13 h 719"/>
              <a:gd name="T62" fmla="*/ 0 w 719"/>
              <a:gd name="T63" fmla="*/ 707 h 719"/>
              <a:gd name="T64" fmla="*/ 1 w 719"/>
              <a:gd name="T65" fmla="*/ 713 h 719"/>
              <a:gd name="T66" fmla="*/ 4 w 719"/>
              <a:gd name="T67" fmla="*/ 716 h 719"/>
              <a:gd name="T68" fmla="*/ 8 w 719"/>
              <a:gd name="T69" fmla="*/ 719 h 719"/>
              <a:gd name="T70" fmla="*/ 12 w 719"/>
              <a:gd name="T71" fmla="*/ 719 h 719"/>
              <a:gd name="T72" fmla="*/ 707 w 719"/>
              <a:gd name="T73" fmla="*/ 719 h 719"/>
              <a:gd name="T74" fmla="*/ 711 w 719"/>
              <a:gd name="T75" fmla="*/ 719 h 719"/>
              <a:gd name="T76" fmla="*/ 716 w 719"/>
              <a:gd name="T77" fmla="*/ 716 h 719"/>
              <a:gd name="T78" fmla="*/ 718 w 719"/>
              <a:gd name="T79" fmla="*/ 713 h 719"/>
              <a:gd name="T80" fmla="*/ 719 w 719"/>
              <a:gd name="T81" fmla="*/ 707 h 719"/>
              <a:gd name="T82" fmla="*/ 719 w 719"/>
              <a:gd name="T83" fmla="*/ 13 h 719"/>
              <a:gd name="T84" fmla="*/ 718 w 719"/>
              <a:gd name="T85" fmla="*/ 8 h 719"/>
              <a:gd name="T86" fmla="*/ 716 w 719"/>
              <a:gd name="T87" fmla="*/ 5 h 719"/>
              <a:gd name="T88" fmla="*/ 711 w 719"/>
              <a:gd name="T89" fmla="*/ 2 h 719"/>
              <a:gd name="T90" fmla="*/ 707 w 719"/>
              <a:gd name="T91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9" y="477"/>
                </a:lnTo>
                <a:lnTo>
                  <a:pt x="284" y="479"/>
                </a:lnTo>
                <a:lnTo>
                  <a:pt x="280" y="477"/>
                </a:lnTo>
                <a:lnTo>
                  <a:pt x="275" y="475"/>
                </a:lnTo>
                <a:lnTo>
                  <a:pt x="200" y="400"/>
                </a:lnTo>
                <a:lnTo>
                  <a:pt x="198" y="396"/>
                </a:lnTo>
                <a:lnTo>
                  <a:pt x="197" y="391"/>
                </a:lnTo>
                <a:lnTo>
                  <a:pt x="198" y="387"/>
                </a:lnTo>
                <a:lnTo>
                  <a:pt x="200" y="382"/>
                </a:lnTo>
                <a:lnTo>
                  <a:pt x="205" y="380"/>
                </a:lnTo>
                <a:lnTo>
                  <a:pt x="209" y="379"/>
                </a:lnTo>
                <a:lnTo>
                  <a:pt x="213" y="380"/>
                </a:lnTo>
                <a:lnTo>
                  <a:pt x="217" y="382"/>
                </a:lnTo>
                <a:lnTo>
                  <a:pt x="284" y="450"/>
                </a:lnTo>
                <a:lnTo>
                  <a:pt x="503" y="247"/>
                </a:lnTo>
                <a:lnTo>
                  <a:pt x="507" y="243"/>
                </a:lnTo>
                <a:lnTo>
                  <a:pt x="512" y="243"/>
                </a:lnTo>
                <a:lnTo>
                  <a:pt x="516" y="243"/>
                </a:lnTo>
                <a:lnTo>
                  <a:pt x="519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4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4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rgbClr val="007E3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Freeform 1839">
            <a:extLst>
              <a:ext uri="{FF2B5EF4-FFF2-40B4-BE49-F238E27FC236}">
                <a16:creationId xmlns="" xmlns:a16="http://schemas.microsoft.com/office/drawing/2014/main" id="{68F8C329-13AF-43CD-ADEA-D4B069ECF608}"/>
              </a:ext>
            </a:extLst>
          </p:cNvPr>
          <p:cNvSpPr>
            <a:spLocks noEditPoints="1"/>
          </p:cNvSpPr>
          <p:nvPr/>
        </p:nvSpPr>
        <p:spPr bwMode="auto">
          <a:xfrm>
            <a:off x="5308409" y="4956346"/>
            <a:ext cx="231317" cy="215819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D6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Freeform 1669">
            <a:extLst>
              <a:ext uri="{FF2B5EF4-FFF2-40B4-BE49-F238E27FC236}">
                <a16:creationId xmlns="" xmlns:a16="http://schemas.microsoft.com/office/drawing/2014/main" id="{F010DC82-CCCE-47D8-B2ED-0C4A7D005EAB}"/>
              </a:ext>
            </a:extLst>
          </p:cNvPr>
          <p:cNvSpPr>
            <a:spLocks noEditPoints="1"/>
          </p:cNvSpPr>
          <p:nvPr/>
        </p:nvSpPr>
        <p:spPr bwMode="auto">
          <a:xfrm>
            <a:off x="3507872" y="4479590"/>
            <a:ext cx="239293" cy="223262"/>
          </a:xfrm>
          <a:custGeom>
            <a:avLst/>
            <a:gdLst>
              <a:gd name="T0" fmla="*/ 519 w 719"/>
              <a:gd name="T1" fmla="*/ 263 h 719"/>
              <a:gd name="T2" fmla="*/ 292 w 719"/>
              <a:gd name="T3" fmla="*/ 475 h 719"/>
              <a:gd name="T4" fmla="*/ 289 w 719"/>
              <a:gd name="T5" fmla="*/ 477 h 719"/>
              <a:gd name="T6" fmla="*/ 284 w 719"/>
              <a:gd name="T7" fmla="*/ 479 h 719"/>
              <a:gd name="T8" fmla="*/ 280 w 719"/>
              <a:gd name="T9" fmla="*/ 477 h 719"/>
              <a:gd name="T10" fmla="*/ 275 w 719"/>
              <a:gd name="T11" fmla="*/ 475 h 719"/>
              <a:gd name="T12" fmla="*/ 200 w 719"/>
              <a:gd name="T13" fmla="*/ 400 h 719"/>
              <a:gd name="T14" fmla="*/ 198 w 719"/>
              <a:gd name="T15" fmla="*/ 396 h 719"/>
              <a:gd name="T16" fmla="*/ 197 w 719"/>
              <a:gd name="T17" fmla="*/ 391 h 719"/>
              <a:gd name="T18" fmla="*/ 198 w 719"/>
              <a:gd name="T19" fmla="*/ 387 h 719"/>
              <a:gd name="T20" fmla="*/ 200 w 719"/>
              <a:gd name="T21" fmla="*/ 382 h 719"/>
              <a:gd name="T22" fmla="*/ 205 w 719"/>
              <a:gd name="T23" fmla="*/ 380 h 719"/>
              <a:gd name="T24" fmla="*/ 209 w 719"/>
              <a:gd name="T25" fmla="*/ 379 h 719"/>
              <a:gd name="T26" fmla="*/ 213 w 719"/>
              <a:gd name="T27" fmla="*/ 380 h 719"/>
              <a:gd name="T28" fmla="*/ 217 w 719"/>
              <a:gd name="T29" fmla="*/ 382 h 719"/>
              <a:gd name="T30" fmla="*/ 284 w 719"/>
              <a:gd name="T31" fmla="*/ 450 h 719"/>
              <a:gd name="T32" fmla="*/ 503 w 719"/>
              <a:gd name="T33" fmla="*/ 247 h 719"/>
              <a:gd name="T34" fmla="*/ 507 w 719"/>
              <a:gd name="T35" fmla="*/ 243 h 719"/>
              <a:gd name="T36" fmla="*/ 512 w 719"/>
              <a:gd name="T37" fmla="*/ 243 h 719"/>
              <a:gd name="T38" fmla="*/ 516 w 719"/>
              <a:gd name="T39" fmla="*/ 243 h 719"/>
              <a:gd name="T40" fmla="*/ 519 w 719"/>
              <a:gd name="T41" fmla="*/ 247 h 719"/>
              <a:gd name="T42" fmla="*/ 522 w 719"/>
              <a:gd name="T43" fmla="*/ 251 h 719"/>
              <a:gd name="T44" fmla="*/ 523 w 719"/>
              <a:gd name="T45" fmla="*/ 255 h 719"/>
              <a:gd name="T46" fmla="*/ 522 w 719"/>
              <a:gd name="T47" fmla="*/ 260 h 719"/>
              <a:gd name="T48" fmla="*/ 519 w 719"/>
              <a:gd name="T49" fmla="*/ 263 h 719"/>
              <a:gd name="T50" fmla="*/ 707 w 719"/>
              <a:gd name="T51" fmla="*/ 0 h 719"/>
              <a:gd name="T52" fmla="*/ 12 w 719"/>
              <a:gd name="T53" fmla="*/ 0 h 719"/>
              <a:gd name="T54" fmla="*/ 8 w 719"/>
              <a:gd name="T55" fmla="*/ 2 h 719"/>
              <a:gd name="T56" fmla="*/ 4 w 719"/>
              <a:gd name="T57" fmla="*/ 5 h 719"/>
              <a:gd name="T58" fmla="*/ 1 w 719"/>
              <a:gd name="T59" fmla="*/ 8 h 719"/>
              <a:gd name="T60" fmla="*/ 0 w 719"/>
              <a:gd name="T61" fmla="*/ 13 h 719"/>
              <a:gd name="T62" fmla="*/ 0 w 719"/>
              <a:gd name="T63" fmla="*/ 707 h 719"/>
              <a:gd name="T64" fmla="*/ 1 w 719"/>
              <a:gd name="T65" fmla="*/ 713 h 719"/>
              <a:gd name="T66" fmla="*/ 4 w 719"/>
              <a:gd name="T67" fmla="*/ 716 h 719"/>
              <a:gd name="T68" fmla="*/ 8 w 719"/>
              <a:gd name="T69" fmla="*/ 719 h 719"/>
              <a:gd name="T70" fmla="*/ 12 w 719"/>
              <a:gd name="T71" fmla="*/ 719 h 719"/>
              <a:gd name="T72" fmla="*/ 707 w 719"/>
              <a:gd name="T73" fmla="*/ 719 h 719"/>
              <a:gd name="T74" fmla="*/ 711 w 719"/>
              <a:gd name="T75" fmla="*/ 719 h 719"/>
              <a:gd name="T76" fmla="*/ 716 w 719"/>
              <a:gd name="T77" fmla="*/ 716 h 719"/>
              <a:gd name="T78" fmla="*/ 718 w 719"/>
              <a:gd name="T79" fmla="*/ 713 h 719"/>
              <a:gd name="T80" fmla="*/ 719 w 719"/>
              <a:gd name="T81" fmla="*/ 707 h 719"/>
              <a:gd name="T82" fmla="*/ 719 w 719"/>
              <a:gd name="T83" fmla="*/ 13 h 719"/>
              <a:gd name="T84" fmla="*/ 718 w 719"/>
              <a:gd name="T85" fmla="*/ 8 h 719"/>
              <a:gd name="T86" fmla="*/ 716 w 719"/>
              <a:gd name="T87" fmla="*/ 5 h 719"/>
              <a:gd name="T88" fmla="*/ 711 w 719"/>
              <a:gd name="T89" fmla="*/ 2 h 719"/>
              <a:gd name="T90" fmla="*/ 707 w 719"/>
              <a:gd name="T91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9" y="477"/>
                </a:lnTo>
                <a:lnTo>
                  <a:pt x="284" y="479"/>
                </a:lnTo>
                <a:lnTo>
                  <a:pt x="280" y="477"/>
                </a:lnTo>
                <a:lnTo>
                  <a:pt x="275" y="475"/>
                </a:lnTo>
                <a:lnTo>
                  <a:pt x="200" y="400"/>
                </a:lnTo>
                <a:lnTo>
                  <a:pt x="198" y="396"/>
                </a:lnTo>
                <a:lnTo>
                  <a:pt x="197" y="391"/>
                </a:lnTo>
                <a:lnTo>
                  <a:pt x="198" y="387"/>
                </a:lnTo>
                <a:lnTo>
                  <a:pt x="200" y="382"/>
                </a:lnTo>
                <a:lnTo>
                  <a:pt x="205" y="380"/>
                </a:lnTo>
                <a:lnTo>
                  <a:pt x="209" y="379"/>
                </a:lnTo>
                <a:lnTo>
                  <a:pt x="213" y="380"/>
                </a:lnTo>
                <a:lnTo>
                  <a:pt x="217" y="382"/>
                </a:lnTo>
                <a:lnTo>
                  <a:pt x="284" y="450"/>
                </a:lnTo>
                <a:lnTo>
                  <a:pt x="503" y="247"/>
                </a:lnTo>
                <a:lnTo>
                  <a:pt x="507" y="243"/>
                </a:lnTo>
                <a:lnTo>
                  <a:pt x="512" y="243"/>
                </a:lnTo>
                <a:lnTo>
                  <a:pt x="516" y="243"/>
                </a:lnTo>
                <a:lnTo>
                  <a:pt x="519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4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4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rgbClr val="007E3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9" name="Freeform 1669">
            <a:extLst>
              <a:ext uri="{FF2B5EF4-FFF2-40B4-BE49-F238E27FC236}">
                <a16:creationId xmlns="" xmlns:a16="http://schemas.microsoft.com/office/drawing/2014/main" id="{3A13C0CE-DED9-4B8C-BCB0-E5BAD02D0DD6}"/>
              </a:ext>
            </a:extLst>
          </p:cNvPr>
          <p:cNvSpPr>
            <a:spLocks noEditPoints="1"/>
          </p:cNvSpPr>
          <p:nvPr/>
        </p:nvSpPr>
        <p:spPr bwMode="auto">
          <a:xfrm>
            <a:off x="3507873" y="3021250"/>
            <a:ext cx="239293" cy="223262"/>
          </a:xfrm>
          <a:custGeom>
            <a:avLst/>
            <a:gdLst>
              <a:gd name="T0" fmla="*/ 519 w 719"/>
              <a:gd name="T1" fmla="*/ 263 h 719"/>
              <a:gd name="T2" fmla="*/ 292 w 719"/>
              <a:gd name="T3" fmla="*/ 475 h 719"/>
              <a:gd name="T4" fmla="*/ 289 w 719"/>
              <a:gd name="T5" fmla="*/ 477 h 719"/>
              <a:gd name="T6" fmla="*/ 284 w 719"/>
              <a:gd name="T7" fmla="*/ 479 h 719"/>
              <a:gd name="T8" fmla="*/ 280 w 719"/>
              <a:gd name="T9" fmla="*/ 477 h 719"/>
              <a:gd name="T10" fmla="*/ 275 w 719"/>
              <a:gd name="T11" fmla="*/ 475 h 719"/>
              <a:gd name="T12" fmla="*/ 200 w 719"/>
              <a:gd name="T13" fmla="*/ 400 h 719"/>
              <a:gd name="T14" fmla="*/ 198 w 719"/>
              <a:gd name="T15" fmla="*/ 396 h 719"/>
              <a:gd name="T16" fmla="*/ 197 w 719"/>
              <a:gd name="T17" fmla="*/ 391 h 719"/>
              <a:gd name="T18" fmla="*/ 198 w 719"/>
              <a:gd name="T19" fmla="*/ 387 h 719"/>
              <a:gd name="T20" fmla="*/ 200 w 719"/>
              <a:gd name="T21" fmla="*/ 382 h 719"/>
              <a:gd name="T22" fmla="*/ 205 w 719"/>
              <a:gd name="T23" fmla="*/ 380 h 719"/>
              <a:gd name="T24" fmla="*/ 209 w 719"/>
              <a:gd name="T25" fmla="*/ 379 h 719"/>
              <a:gd name="T26" fmla="*/ 213 w 719"/>
              <a:gd name="T27" fmla="*/ 380 h 719"/>
              <a:gd name="T28" fmla="*/ 217 w 719"/>
              <a:gd name="T29" fmla="*/ 382 h 719"/>
              <a:gd name="T30" fmla="*/ 284 w 719"/>
              <a:gd name="T31" fmla="*/ 450 h 719"/>
              <a:gd name="T32" fmla="*/ 503 w 719"/>
              <a:gd name="T33" fmla="*/ 247 h 719"/>
              <a:gd name="T34" fmla="*/ 507 w 719"/>
              <a:gd name="T35" fmla="*/ 243 h 719"/>
              <a:gd name="T36" fmla="*/ 512 w 719"/>
              <a:gd name="T37" fmla="*/ 243 h 719"/>
              <a:gd name="T38" fmla="*/ 516 w 719"/>
              <a:gd name="T39" fmla="*/ 243 h 719"/>
              <a:gd name="T40" fmla="*/ 519 w 719"/>
              <a:gd name="T41" fmla="*/ 247 h 719"/>
              <a:gd name="T42" fmla="*/ 522 w 719"/>
              <a:gd name="T43" fmla="*/ 251 h 719"/>
              <a:gd name="T44" fmla="*/ 523 w 719"/>
              <a:gd name="T45" fmla="*/ 255 h 719"/>
              <a:gd name="T46" fmla="*/ 522 w 719"/>
              <a:gd name="T47" fmla="*/ 260 h 719"/>
              <a:gd name="T48" fmla="*/ 519 w 719"/>
              <a:gd name="T49" fmla="*/ 263 h 719"/>
              <a:gd name="T50" fmla="*/ 707 w 719"/>
              <a:gd name="T51" fmla="*/ 0 h 719"/>
              <a:gd name="T52" fmla="*/ 12 w 719"/>
              <a:gd name="T53" fmla="*/ 0 h 719"/>
              <a:gd name="T54" fmla="*/ 8 w 719"/>
              <a:gd name="T55" fmla="*/ 2 h 719"/>
              <a:gd name="T56" fmla="*/ 4 w 719"/>
              <a:gd name="T57" fmla="*/ 5 h 719"/>
              <a:gd name="T58" fmla="*/ 1 w 719"/>
              <a:gd name="T59" fmla="*/ 8 h 719"/>
              <a:gd name="T60" fmla="*/ 0 w 719"/>
              <a:gd name="T61" fmla="*/ 13 h 719"/>
              <a:gd name="T62" fmla="*/ 0 w 719"/>
              <a:gd name="T63" fmla="*/ 707 h 719"/>
              <a:gd name="T64" fmla="*/ 1 w 719"/>
              <a:gd name="T65" fmla="*/ 713 h 719"/>
              <a:gd name="T66" fmla="*/ 4 w 719"/>
              <a:gd name="T67" fmla="*/ 716 h 719"/>
              <a:gd name="T68" fmla="*/ 8 w 719"/>
              <a:gd name="T69" fmla="*/ 719 h 719"/>
              <a:gd name="T70" fmla="*/ 12 w 719"/>
              <a:gd name="T71" fmla="*/ 719 h 719"/>
              <a:gd name="T72" fmla="*/ 707 w 719"/>
              <a:gd name="T73" fmla="*/ 719 h 719"/>
              <a:gd name="T74" fmla="*/ 711 w 719"/>
              <a:gd name="T75" fmla="*/ 719 h 719"/>
              <a:gd name="T76" fmla="*/ 716 w 719"/>
              <a:gd name="T77" fmla="*/ 716 h 719"/>
              <a:gd name="T78" fmla="*/ 718 w 719"/>
              <a:gd name="T79" fmla="*/ 713 h 719"/>
              <a:gd name="T80" fmla="*/ 719 w 719"/>
              <a:gd name="T81" fmla="*/ 707 h 719"/>
              <a:gd name="T82" fmla="*/ 719 w 719"/>
              <a:gd name="T83" fmla="*/ 13 h 719"/>
              <a:gd name="T84" fmla="*/ 718 w 719"/>
              <a:gd name="T85" fmla="*/ 8 h 719"/>
              <a:gd name="T86" fmla="*/ 716 w 719"/>
              <a:gd name="T87" fmla="*/ 5 h 719"/>
              <a:gd name="T88" fmla="*/ 711 w 719"/>
              <a:gd name="T89" fmla="*/ 2 h 719"/>
              <a:gd name="T90" fmla="*/ 707 w 719"/>
              <a:gd name="T91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9" y="477"/>
                </a:lnTo>
                <a:lnTo>
                  <a:pt x="284" y="479"/>
                </a:lnTo>
                <a:lnTo>
                  <a:pt x="280" y="477"/>
                </a:lnTo>
                <a:lnTo>
                  <a:pt x="275" y="475"/>
                </a:lnTo>
                <a:lnTo>
                  <a:pt x="200" y="400"/>
                </a:lnTo>
                <a:lnTo>
                  <a:pt x="198" y="396"/>
                </a:lnTo>
                <a:lnTo>
                  <a:pt x="197" y="391"/>
                </a:lnTo>
                <a:lnTo>
                  <a:pt x="198" y="387"/>
                </a:lnTo>
                <a:lnTo>
                  <a:pt x="200" y="382"/>
                </a:lnTo>
                <a:lnTo>
                  <a:pt x="205" y="380"/>
                </a:lnTo>
                <a:lnTo>
                  <a:pt x="209" y="379"/>
                </a:lnTo>
                <a:lnTo>
                  <a:pt x="213" y="380"/>
                </a:lnTo>
                <a:lnTo>
                  <a:pt x="217" y="382"/>
                </a:lnTo>
                <a:lnTo>
                  <a:pt x="284" y="450"/>
                </a:lnTo>
                <a:lnTo>
                  <a:pt x="503" y="247"/>
                </a:lnTo>
                <a:lnTo>
                  <a:pt x="507" y="243"/>
                </a:lnTo>
                <a:lnTo>
                  <a:pt x="512" y="243"/>
                </a:lnTo>
                <a:lnTo>
                  <a:pt x="516" y="243"/>
                </a:lnTo>
                <a:lnTo>
                  <a:pt x="519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4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4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rgbClr val="007E3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0" name="Freeform 1669">
            <a:extLst>
              <a:ext uri="{FF2B5EF4-FFF2-40B4-BE49-F238E27FC236}">
                <a16:creationId xmlns="" xmlns:a16="http://schemas.microsoft.com/office/drawing/2014/main" id="{3A13C0CE-DED9-4B8C-BCB0-E5BAD02D0DD6}"/>
              </a:ext>
            </a:extLst>
          </p:cNvPr>
          <p:cNvSpPr>
            <a:spLocks noEditPoints="1"/>
          </p:cNvSpPr>
          <p:nvPr/>
        </p:nvSpPr>
        <p:spPr bwMode="auto">
          <a:xfrm>
            <a:off x="3513299" y="3496585"/>
            <a:ext cx="239293" cy="223262"/>
          </a:xfrm>
          <a:custGeom>
            <a:avLst/>
            <a:gdLst>
              <a:gd name="T0" fmla="*/ 519 w 719"/>
              <a:gd name="T1" fmla="*/ 263 h 719"/>
              <a:gd name="T2" fmla="*/ 292 w 719"/>
              <a:gd name="T3" fmla="*/ 475 h 719"/>
              <a:gd name="T4" fmla="*/ 289 w 719"/>
              <a:gd name="T5" fmla="*/ 477 h 719"/>
              <a:gd name="T6" fmla="*/ 284 w 719"/>
              <a:gd name="T7" fmla="*/ 479 h 719"/>
              <a:gd name="T8" fmla="*/ 280 w 719"/>
              <a:gd name="T9" fmla="*/ 477 h 719"/>
              <a:gd name="T10" fmla="*/ 275 w 719"/>
              <a:gd name="T11" fmla="*/ 475 h 719"/>
              <a:gd name="T12" fmla="*/ 200 w 719"/>
              <a:gd name="T13" fmla="*/ 400 h 719"/>
              <a:gd name="T14" fmla="*/ 198 w 719"/>
              <a:gd name="T15" fmla="*/ 396 h 719"/>
              <a:gd name="T16" fmla="*/ 197 w 719"/>
              <a:gd name="T17" fmla="*/ 391 h 719"/>
              <a:gd name="T18" fmla="*/ 198 w 719"/>
              <a:gd name="T19" fmla="*/ 387 h 719"/>
              <a:gd name="T20" fmla="*/ 200 w 719"/>
              <a:gd name="T21" fmla="*/ 382 h 719"/>
              <a:gd name="T22" fmla="*/ 205 w 719"/>
              <a:gd name="T23" fmla="*/ 380 h 719"/>
              <a:gd name="T24" fmla="*/ 209 w 719"/>
              <a:gd name="T25" fmla="*/ 379 h 719"/>
              <a:gd name="T26" fmla="*/ 213 w 719"/>
              <a:gd name="T27" fmla="*/ 380 h 719"/>
              <a:gd name="T28" fmla="*/ 217 w 719"/>
              <a:gd name="T29" fmla="*/ 382 h 719"/>
              <a:gd name="T30" fmla="*/ 284 w 719"/>
              <a:gd name="T31" fmla="*/ 450 h 719"/>
              <a:gd name="T32" fmla="*/ 503 w 719"/>
              <a:gd name="T33" fmla="*/ 247 h 719"/>
              <a:gd name="T34" fmla="*/ 507 w 719"/>
              <a:gd name="T35" fmla="*/ 243 h 719"/>
              <a:gd name="T36" fmla="*/ 512 w 719"/>
              <a:gd name="T37" fmla="*/ 243 h 719"/>
              <a:gd name="T38" fmla="*/ 516 w 719"/>
              <a:gd name="T39" fmla="*/ 243 h 719"/>
              <a:gd name="T40" fmla="*/ 519 w 719"/>
              <a:gd name="T41" fmla="*/ 247 h 719"/>
              <a:gd name="T42" fmla="*/ 522 w 719"/>
              <a:gd name="T43" fmla="*/ 251 h 719"/>
              <a:gd name="T44" fmla="*/ 523 w 719"/>
              <a:gd name="T45" fmla="*/ 255 h 719"/>
              <a:gd name="T46" fmla="*/ 522 w 719"/>
              <a:gd name="T47" fmla="*/ 260 h 719"/>
              <a:gd name="T48" fmla="*/ 519 w 719"/>
              <a:gd name="T49" fmla="*/ 263 h 719"/>
              <a:gd name="T50" fmla="*/ 707 w 719"/>
              <a:gd name="T51" fmla="*/ 0 h 719"/>
              <a:gd name="T52" fmla="*/ 12 w 719"/>
              <a:gd name="T53" fmla="*/ 0 h 719"/>
              <a:gd name="T54" fmla="*/ 8 w 719"/>
              <a:gd name="T55" fmla="*/ 2 h 719"/>
              <a:gd name="T56" fmla="*/ 4 w 719"/>
              <a:gd name="T57" fmla="*/ 5 h 719"/>
              <a:gd name="T58" fmla="*/ 1 w 719"/>
              <a:gd name="T59" fmla="*/ 8 h 719"/>
              <a:gd name="T60" fmla="*/ 0 w 719"/>
              <a:gd name="T61" fmla="*/ 13 h 719"/>
              <a:gd name="T62" fmla="*/ 0 w 719"/>
              <a:gd name="T63" fmla="*/ 707 h 719"/>
              <a:gd name="T64" fmla="*/ 1 w 719"/>
              <a:gd name="T65" fmla="*/ 713 h 719"/>
              <a:gd name="T66" fmla="*/ 4 w 719"/>
              <a:gd name="T67" fmla="*/ 716 h 719"/>
              <a:gd name="T68" fmla="*/ 8 w 719"/>
              <a:gd name="T69" fmla="*/ 719 h 719"/>
              <a:gd name="T70" fmla="*/ 12 w 719"/>
              <a:gd name="T71" fmla="*/ 719 h 719"/>
              <a:gd name="T72" fmla="*/ 707 w 719"/>
              <a:gd name="T73" fmla="*/ 719 h 719"/>
              <a:gd name="T74" fmla="*/ 711 w 719"/>
              <a:gd name="T75" fmla="*/ 719 h 719"/>
              <a:gd name="T76" fmla="*/ 716 w 719"/>
              <a:gd name="T77" fmla="*/ 716 h 719"/>
              <a:gd name="T78" fmla="*/ 718 w 719"/>
              <a:gd name="T79" fmla="*/ 713 h 719"/>
              <a:gd name="T80" fmla="*/ 719 w 719"/>
              <a:gd name="T81" fmla="*/ 707 h 719"/>
              <a:gd name="T82" fmla="*/ 719 w 719"/>
              <a:gd name="T83" fmla="*/ 13 h 719"/>
              <a:gd name="T84" fmla="*/ 718 w 719"/>
              <a:gd name="T85" fmla="*/ 8 h 719"/>
              <a:gd name="T86" fmla="*/ 716 w 719"/>
              <a:gd name="T87" fmla="*/ 5 h 719"/>
              <a:gd name="T88" fmla="*/ 711 w 719"/>
              <a:gd name="T89" fmla="*/ 2 h 719"/>
              <a:gd name="T90" fmla="*/ 707 w 719"/>
              <a:gd name="T91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9" y="477"/>
                </a:lnTo>
                <a:lnTo>
                  <a:pt x="284" y="479"/>
                </a:lnTo>
                <a:lnTo>
                  <a:pt x="280" y="477"/>
                </a:lnTo>
                <a:lnTo>
                  <a:pt x="275" y="475"/>
                </a:lnTo>
                <a:lnTo>
                  <a:pt x="200" y="400"/>
                </a:lnTo>
                <a:lnTo>
                  <a:pt x="198" y="396"/>
                </a:lnTo>
                <a:lnTo>
                  <a:pt x="197" y="391"/>
                </a:lnTo>
                <a:lnTo>
                  <a:pt x="198" y="387"/>
                </a:lnTo>
                <a:lnTo>
                  <a:pt x="200" y="382"/>
                </a:lnTo>
                <a:lnTo>
                  <a:pt x="205" y="380"/>
                </a:lnTo>
                <a:lnTo>
                  <a:pt x="209" y="379"/>
                </a:lnTo>
                <a:lnTo>
                  <a:pt x="213" y="380"/>
                </a:lnTo>
                <a:lnTo>
                  <a:pt x="217" y="382"/>
                </a:lnTo>
                <a:lnTo>
                  <a:pt x="284" y="450"/>
                </a:lnTo>
                <a:lnTo>
                  <a:pt x="503" y="247"/>
                </a:lnTo>
                <a:lnTo>
                  <a:pt x="507" y="243"/>
                </a:lnTo>
                <a:lnTo>
                  <a:pt x="512" y="243"/>
                </a:lnTo>
                <a:lnTo>
                  <a:pt x="516" y="243"/>
                </a:lnTo>
                <a:lnTo>
                  <a:pt x="519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4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4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rgbClr val="007E3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1" name="Freeform 1669">
            <a:extLst>
              <a:ext uri="{FF2B5EF4-FFF2-40B4-BE49-F238E27FC236}">
                <a16:creationId xmlns="" xmlns:a16="http://schemas.microsoft.com/office/drawing/2014/main" id="{3A13C0CE-DED9-4B8C-BCB0-E5BAD02D0DD6}"/>
              </a:ext>
            </a:extLst>
          </p:cNvPr>
          <p:cNvSpPr>
            <a:spLocks noEditPoints="1"/>
          </p:cNvSpPr>
          <p:nvPr/>
        </p:nvSpPr>
        <p:spPr bwMode="auto">
          <a:xfrm>
            <a:off x="3522815" y="4945300"/>
            <a:ext cx="239293" cy="223262"/>
          </a:xfrm>
          <a:custGeom>
            <a:avLst/>
            <a:gdLst>
              <a:gd name="T0" fmla="*/ 519 w 719"/>
              <a:gd name="T1" fmla="*/ 263 h 719"/>
              <a:gd name="T2" fmla="*/ 292 w 719"/>
              <a:gd name="T3" fmla="*/ 475 h 719"/>
              <a:gd name="T4" fmla="*/ 289 w 719"/>
              <a:gd name="T5" fmla="*/ 477 h 719"/>
              <a:gd name="T6" fmla="*/ 284 w 719"/>
              <a:gd name="T7" fmla="*/ 479 h 719"/>
              <a:gd name="T8" fmla="*/ 280 w 719"/>
              <a:gd name="T9" fmla="*/ 477 h 719"/>
              <a:gd name="T10" fmla="*/ 275 w 719"/>
              <a:gd name="T11" fmla="*/ 475 h 719"/>
              <a:gd name="T12" fmla="*/ 200 w 719"/>
              <a:gd name="T13" fmla="*/ 400 h 719"/>
              <a:gd name="T14" fmla="*/ 198 w 719"/>
              <a:gd name="T15" fmla="*/ 396 h 719"/>
              <a:gd name="T16" fmla="*/ 197 w 719"/>
              <a:gd name="T17" fmla="*/ 391 h 719"/>
              <a:gd name="T18" fmla="*/ 198 w 719"/>
              <a:gd name="T19" fmla="*/ 387 h 719"/>
              <a:gd name="T20" fmla="*/ 200 w 719"/>
              <a:gd name="T21" fmla="*/ 382 h 719"/>
              <a:gd name="T22" fmla="*/ 205 w 719"/>
              <a:gd name="T23" fmla="*/ 380 h 719"/>
              <a:gd name="T24" fmla="*/ 209 w 719"/>
              <a:gd name="T25" fmla="*/ 379 h 719"/>
              <a:gd name="T26" fmla="*/ 213 w 719"/>
              <a:gd name="T27" fmla="*/ 380 h 719"/>
              <a:gd name="T28" fmla="*/ 217 w 719"/>
              <a:gd name="T29" fmla="*/ 382 h 719"/>
              <a:gd name="T30" fmla="*/ 284 w 719"/>
              <a:gd name="T31" fmla="*/ 450 h 719"/>
              <a:gd name="T32" fmla="*/ 503 w 719"/>
              <a:gd name="T33" fmla="*/ 247 h 719"/>
              <a:gd name="T34" fmla="*/ 507 w 719"/>
              <a:gd name="T35" fmla="*/ 243 h 719"/>
              <a:gd name="T36" fmla="*/ 512 w 719"/>
              <a:gd name="T37" fmla="*/ 243 h 719"/>
              <a:gd name="T38" fmla="*/ 516 w 719"/>
              <a:gd name="T39" fmla="*/ 243 h 719"/>
              <a:gd name="T40" fmla="*/ 519 w 719"/>
              <a:gd name="T41" fmla="*/ 247 h 719"/>
              <a:gd name="T42" fmla="*/ 522 w 719"/>
              <a:gd name="T43" fmla="*/ 251 h 719"/>
              <a:gd name="T44" fmla="*/ 523 w 719"/>
              <a:gd name="T45" fmla="*/ 255 h 719"/>
              <a:gd name="T46" fmla="*/ 522 w 719"/>
              <a:gd name="T47" fmla="*/ 260 h 719"/>
              <a:gd name="T48" fmla="*/ 519 w 719"/>
              <a:gd name="T49" fmla="*/ 263 h 719"/>
              <a:gd name="T50" fmla="*/ 707 w 719"/>
              <a:gd name="T51" fmla="*/ 0 h 719"/>
              <a:gd name="T52" fmla="*/ 12 w 719"/>
              <a:gd name="T53" fmla="*/ 0 h 719"/>
              <a:gd name="T54" fmla="*/ 8 w 719"/>
              <a:gd name="T55" fmla="*/ 2 h 719"/>
              <a:gd name="T56" fmla="*/ 4 w 719"/>
              <a:gd name="T57" fmla="*/ 5 h 719"/>
              <a:gd name="T58" fmla="*/ 1 w 719"/>
              <a:gd name="T59" fmla="*/ 8 h 719"/>
              <a:gd name="T60" fmla="*/ 0 w 719"/>
              <a:gd name="T61" fmla="*/ 13 h 719"/>
              <a:gd name="T62" fmla="*/ 0 w 719"/>
              <a:gd name="T63" fmla="*/ 707 h 719"/>
              <a:gd name="T64" fmla="*/ 1 w 719"/>
              <a:gd name="T65" fmla="*/ 713 h 719"/>
              <a:gd name="T66" fmla="*/ 4 w 719"/>
              <a:gd name="T67" fmla="*/ 716 h 719"/>
              <a:gd name="T68" fmla="*/ 8 w 719"/>
              <a:gd name="T69" fmla="*/ 719 h 719"/>
              <a:gd name="T70" fmla="*/ 12 w 719"/>
              <a:gd name="T71" fmla="*/ 719 h 719"/>
              <a:gd name="T72" fmla="*/ 707 w 719"/>
              <a:gd name="T73" fmla="*/ 719 h 719"/>
              <a:gd name="T74" fmla="*/ 711 w 719"/>
              <a:gd name="T75" fmla="*/ 719 h 719"/>
              <a:gd name="T76" fmla="*/ 716 w 719"/>
              <a:gd name="T77" fmla="*/ 716 h 719"/>
              <a:gd name="T78" fmla="*/ 718 w 719"/>
              <a:gd name="T79" fmla="*/ 713 h 719"/>
              <a:gd name="T80" fmla="*/ 719 w 719"/>
              <a:gd name="T81" fmla="*/ 707 h 719"/>
              <a:gd name="T82" fmla="*/ 719 w 719"/>
              <a:gd name="T83" fmla="*/ 13 h 719"/>
              <a:gd name="T84" fmla="*/ 718 w 719"/>
              <a:gd name="T85" fmla="*/ 8 h 719"/>
              <a:gd name="T86" fmla="*/ 716 w 719"/>
              <a:gd name="T87" fmla="*/ 5 h 719"/>
              <a:gd name="T88" fmla="*/ 711 w 719"/>
              <a:gd name="T89" fmla="*/ 2 h 719"/>
              <a:gd name="T90" fmla="*/ 707 w 719"/>
              <a:gd name="T91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9" y="477"/>
                </a:lnTo>
                <a:lnTo>
                  <a:pt x="284" y="479"/>
                </a:lnTo>
                <a:lnTo>
                  <a:pt x="280" y="477"/>
                </a:lnTo>
                <a:lnTo>
                  <a:pt x="275" y="475"/>
                </a:lnTo>
                <a:lnTo>
                  <a:pt x="200" y="400"/>
                </a:lnTo>
                <a:lnTo>
                  <a:pt x="198" y="396"/>
                </a:lnTo>
                <a:lnTo>
                  <a:pt x="197" y="391"/>
                </a:lnTo>
                <a:lnTo>
                  <a:pt x="198" y="387"/>
                </a:lnTo>
                <a:lnTo>
                  <a:pt x="200" y="382"/>
                </a:lnTo>
                <a:lnTo>
                  <a:pt x="205" y="380"/>
                </a:lnTo>
                <a:lnTo>
                  <a:pt x="209" y="379"/>
                </a:lnTo>
                <a:lnTo>
                  <a:pt x="213" y="380"/>
                </a:lnTo>
                <a:lnTo>
                  <a:pt x="217" y="382"/>
                </a:lnTo>
                <a:lnTo>
                  <a:pt x="284" y="450"/>
                </a:lnTo>
                <a:lnTo>
                  <a:pt x="503" y="247"/>
                </a:lnTo>
                <a:lnTo>
                  <a:pt x="507" y="243"/>
                </a:lnTo>
                <a:lnTo>
                  <a:pt x="512" y="243"/>
                </a:lnTo>
                <a:lnTo>
                  <a:pt x="516" y="243"/>
                </a:lnTo>
                <a:lnTo>
                  <a:pt x="519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4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4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rgbClr val="007E3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" name="Freeform 1669">
            <a:extLst>
              <a:ext uri="{FF2B5EF4-FFF2-40B4-BE49-F238E27FC236}">
                <a16:creationId xmlns="" xmlns:a16="http://schemas.microsoft.com/office/drawing/2014/main" id="{3A13C0CE-DED9-4B8C-BCB0-E5BAD02D0DD6}"/>
              </a:ext>
            </a:extLst>
          </p:cNvPr>
          <p:cNvSpPr>
            <a:spLocks noEditPoints="1"/>
          </p:cNvSpPr>
          <p:nvPr/>
        </p:nvSpPr>
        <p:spPr bwMode="auto">
          <a:xfrm>
            <a:off x="3513299" y="5443322"/>
            <a:ext cx="239293" cy="223262"/>
          </a:xfrm>
          <a:custGeom>
            <a:avLst/>
            <a:gdLst>
              <a:gd name="T0" fmla="*/ 519 w 719"/>
              <a:gd name="T1" fmla="*/ 263 h 719"/>
              <a:gd name="T2" fmla="*/ 292 w 719"/>
              <a:gd name="T3" fmla="*/ 475 h 719"/>
              <a:gd name="T4" fmla="*/ 289 w 719"/>
              <a:gd name="T5" fmla="*/ 477 h 719"/>
              <a:gd name="T6" fmla="*/ 284 w 719"/>
              <a:gd name="T7" fmla="*/ 479 h 719"/>
              <a:gd name="T8" fmla="*/ 280 w 719"/>
              <a:gd name="T9" fmla="*/ 477 h 719"/>
              <a:gd name="T10" fmla="*/ 275 w 719"/>
              <a:gd name="T11" fmla="*/ 475 h 719"/>
              <a:gd name="T12" fmla="*/ 200 w 719"/>
              <a:gd name="T13" fmla="*/ 400 h 719"/>
              <a:gd name="T14" fmla="*/ 198 w 719"/>
              <a:gd name="T15" fmla="*/ 396 h 719"/>
              <a:gd name="T16" fmla="*/ 197 w 719"/>
              <a:gd name="T17" fmla="*/ 391 h 719"/>
              <a:gd name="T18" fmla="*/ 198 w 719"/>
              <a:gd name="T19" fmla="*/ 387 h 719"/>
              <a:gd name="T20" fmla="*/ 200 w 719"/>
              <a:gd name="T21" fmla="*/ 382 h 719"/>
              <a:gd name="T22" fmla="*/ 205 w 719"/>
              <a:gd name="T23" fmla="*/ 380 h 719"/>
              <a:gd name="T24" fmla="*/ 209 w 719"/>
              <a:gd name="T25" fmla="*/ 379 h 719"/>
              <a:gd name="T26" fmla="*/ 213 w 719"/>
              <a:gd name="T27" fmla="*/ 380 h 719"/>
              <a:gd name="T28" fmla="*/ 217 w 719"/>
              <a:gd name="T29" fmla="*/ 382 h 719"/>
              <a:gd name="T30" fmla="*/ 284 w 719"/>
              <a:gd name="T31" fmla="*/ 450 h 719"/>
              <a:gd name="T32" fmla="*/ 503 w 719"/>
              <a:gd name="T33" fmla="*/ 247 h 719"/>
              <a:gd name="T34" fmla="*/ 507 w 719"/>
              <a:gd name="T35" fmla="*/ 243 h 719"/>
              <a:gd name="T36" fmla="*/ 512 w 719"/>
              <a:gd name="T37" fmla="*/ 243 h 719"/>
              <a:gd name="T38" fmla="*/ 516 w 719"/>
              <a:gd name="T39" fmla="*/ 243 h 719"/>
              <a:gd name="T40" fmla="*/ 519 w 719"/>
              <a:gd name="T41" fmla="*/ 247 h 719"/>
              <a:gd name="T42" fmla="*/ 522 w 719"/>
              <a:gd name="T43" fmla="*/ 251 h 719"/>
              <a:gd name="T44" fmla="*/ 523 w 719"/>
              <a:gd name="T45" fmla="*/ 255 h 719"/>
              <a:gd name="T46" fmla="*/ 522 w 719"/>
              <a:gd name="T47" fmla="*/ 260 h 719"/>
              <a:gd name="T48" fmla="*/ 519 w 719"/>
              <a:gd name="T49" fmla="*/ 263 h 719"/>
              <a:gd name="T50" fmla="*/ 707 w 719"/>
              <a:gd name="T51" fmla="*/ 0 h 719"/>
              <a:gd name="T52" fmla="*/ 12 w 719"/>
              <a:gd name="T53" fmla="*/ 0 h 719"/>
              <a:gd name="T54" fmla="*/ 8 w 719"/>
              <a:gd name="T55" fmla="*/ 2 h 719"/>
              <a:gd name="T56" fmla="*/ 4 w 719"/>
              <a:gd name="T57" fmla="*/ 5 h 719"/>
              <a:gd name="T58" fmla="*/ 1 w 719"/>
              <a:gd name="T59" fmla="*/ 8 h 719"/>
              <a:gd name="T60" fmla="*/ 0 w 719"/>
              <a:gd name="T61" fmla="*/ 13 h 719"/>
              <a:gd name="T62" fmla="*/ 0 w 719"/>
              <a:gd name="T63" fmla="*/ 707 h 719"/>
              <a:gd name="T64" fmla="*/ 1 w 719"/>
              <a:gd name="T65" fmla="*/ 713 h 719"/>
              <a:gd name="T66" fmla="*/ 4 w 719"/>
              <a:gd name="T67" fmla="*/ 716 h 719"/>
              <a:gd name="T68" fmla="*/ 8 w 719"/>
              <a:gd name="T69" fmla="*/ 719 h 719"/>
              <a:gd name="T70" fmla="*/ 12 w 719"/>
              <a:gd name="T71" fmla="*/ 719 h 719"/>
              <a:gd name="T72" fmla="*/ 707 w 719"/>
              <a:gd name="T73" fmla="*/ 719 h 719"/>
              <a:gd name="T74" fmla="*/ 711 w 719"/>
              <a:gd name="T75" fmla="*/ 719 h 719"/>
              <a:gd name="T76" fmla="*/ 716 w 719"/>
              <a:gd name="T77" fmla="*/ 716 h 719"/>
              <a:gd name="T78" fmla="*/ 718 w 719"/>
              <a:gd name="T79" fmla="*/ 713 h 719"/>
              <a:gd name="T80" fmla="*/ 719 w 719"/>
              <a:gd name="T81" fmla="*/ 707 h 719"/>
              <a:gd name="T82" fmla="*/ 719 w 719"/>
              <a:gd name="T83" fmla="*/ 13 h 719"/>
              <a:gd name="T84" fmla="*/ 718 w 719"/>
              <a:gd name="T85" fmla="*/ 8 h 719"/>
              <a:gd name="T86" fmla="*/ 716 w 719"/>
              <a:gd name="T87" fmla="*/ 5 h 719"/>
              <a:gd name="T88" fmla="*/ 711 w 719"/>
              <a:gd name="T89" fmla="*/ 2 h 719"/>
              <a:gd name="T90" fmla="*/ 707 w 719"/>
              <a:gd name="T91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9" y="477"/>
                </a:lnTo>
                <a:lnTo>
                  <a:pt x="284" y="479"/>
                </a:lnTo>
                <a:lnTo>
                  <a:pt x="280" y="477"/>
                </a:lnTo>
                <a:lnTo>
                  <a:pt x="275" y="475"/>
                </a:lnTo>
                <a:lnTo>
                  <a:pt x="200" y="400"/>
                </a:lnTo>
                <a:lnTo>
                  <a:pt x="198" y="396"/>
                </a:lnTo>
                <a:lnTo>
                  <a:pt x="197" y="391"/>
                </a:lnTo>
                <a:lnTo>
                  <a:pt x="198" y="387"/>
                </a:lnTo>
                <a:lnTo>
                  <a:pt x="200" y="382"/>
                </a:lnTo>
                <a:lnTo>
                  <a:pt x="205" y="380"/>
                </a:lnTo>
                <a:lnTo>
                  <a:pt x="209" y="379"/>
                </a:lnTo>
                <a:lnTo>
                  <a:pt x="213" y="380"/>
                </a:lnTo>
                <a:lnTo>
                  <a:pt x="217" y="382"/>
                </a:lnTo>
                <a:lnTo>
                  <a:pt x="284" y="450"/>
                </a:lnTo>
                <a:lnTo>
                  <a:pt x="503" y="247"/>
                </a:lnTo>
                <a:lnTo>
                  <a:pt x="507" y="243"/>
                </a:lnTo>
                <a:lnTo>
                  <a:pt x="512" y="243"/>
                </a:lnTo>
                <a:lnTo>
                  <a:pt x="516" y="243"/>
                </a:lnTo>
                <a:lnTo>
                  <a:pt x="519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4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4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rgbClr val="007E3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3" name="Freeform 1669">
            <a:extLst>
              <a:ext uri="{FF2B5EF4-FFF2-40B4-BE49-F238E27FC236}">
                <a16:creationId xmlns="" xmlns:a16="http://schemas.microsoft.com/office/drawing/2014/main" id="{52F0F9CD-6718-4B93-941A-2DB7778928E6}"/>
              </a:ext>
            </a:extLst>
          </p:cNvPr>
          <p:cNvSpPr>
            <a:spLocks noEditPoints="1"/>
          </p:cNvSpPr>
          <p:nvPr/>
        </p:nvSpPr>
        <p:spPr bwMode="auto">
          <a:xfrm>
            <a:off x="5296009" y="2043603"/>
            <a:ext cx="239293" cy="223262"/>
          </a:xfrm>
          <a:custGeom>
            <a:avLst/>
            <a:gdLst>
              <a:gd name="T0" fmla="*/ 519 w 719"/>
              <a:gd name="T1" fmla="*/ 263 h 719"/>
              <a:gd name="T2" fmla="*/ 292 w 719"/>
              <a:gd name="T3" fmla="*/ 475 h 719"/>
              <a:gd name="T4" fmla="*/ 289 w 719"/>
              <a:gd name="T5" fmla="*/ 477 h 719"/>
              <a:gd name="T6" fmla="*/ 284 w 719"/>
              <a:gd name="T7" fmla="*/ 479 h 719"/>
              <a:gd name="T8" fmla="*/ 280 w 719"/>
              <a:gd name="T9" fmla="*/ 477 h 719"/>
              <a:gd name="T10" fmla="*/ 275 w 719"/>
              <a:gd name="T11" fmla="*/ 475 h 719"/>
              <a:gd name="T12" fmla="*/ 200 w 719"/>
              <a:gd name="T13" fmla="*/ 400 h 719"/>
              <a:gd name="T14" fmla="*/ 198 w 719"/>
              <a:gd name="T15" fmla="*/ 396 h 719"/>
              <a:gd name="T16" fmla="*/ 197 w 719"/>
              <a:gd name="T17" fmla="*/ 391 h 719"/>
              <a:gd name="T18" fmla="*/ 198 w 719"/>
              <a:gd name="T19" fmla="*/ 387 h 719"/>
              <a:gd name="T20" fmla="*/ 200 w 719"/>
              <a:gd name="T21" fmla="*/ 382 h 719"/>
              <a:gd name="T22" fmla="*/ 205 w 719"/>
              <a:gd name="T23" fmla="*/ 380 h 719"/>
              <a:gd name="T24" fmla="*/ 209 w 719"/>
              <a:gd name="T25" fmla="*/ 379 h 719"/>
              <a:gd name="T26" fmla="*/ 213 w 719"/>
              <a:gd name="T27" fmla="*/ 380 h 719"/>
              <a:gd name="T28" fmla="*/ 217 w 719"/>
              <a:gd name="T29" fmla="*/ 382 h 719"/>
              <a:gd name="T30" fmla="*/ 284 w 719"/>
              <a:gd name="T31" fmla="*/ 450 h 719"/>
              <a:gd name="T32" fmla="*/ 503 w 719"/>
              <a:gd name="T33" fmla="*/ 247 h 719"/>
              <a:gd name="T34" fmla="*/ 507 w 719"/>
              <a:gd name="T35" fmla="*/ 243 h 719"/>
              <a:gd name="T36" fmla="*/ 512 w 719"/>
              <a:gd name="T37" fmla="*/ 243 h 719"/>
              <a:gd name="T38" fmla="*/ 516 w 719"/>
              <a:gd name="T39" fmla="*/ 243 h 719"/>
              <a:gd name="T40" fmla="*/ 519 w 719"/>
              <a:gd name="T41" fmla="*/ 247 h 719"/>
              <a:gd name="T42" fmla="*/ 522 w 719"/>
              <a:gd name="T43" fmla="*/ 251 h 719"/>
              <a:gd name="T44" fmla="*/ 523 w 719"/>
              <a:gd name="T45" fmla="*/ 255 h 719"/>
              <a:gd name="T46" fmla="*/ 522 w 719"/>
              <a:gd name="T47" fmla="*/ 260 h 719"/>
              <a:gd name="T48" fmla="*/ 519 w 719"/>
              <a:gd name="T49" fmla="*/ 263 h 719"/>
              <a:gd name="T50" fmla="*/ 707 w 719"/>
              <a:gd name="T51" fmla="*/ 0 h 719"/>
              <a:gd name="T52" fmla="*/ 12 w 719"/>
              <a:gd name="T53" fmla="*/ 0 h 719"/>
              <a:gd name="T54" fmla="*/ 8 w 719"/>
              <a:gd name="T55" fmla="*/ 2 h 719"/>
              <a:gd name="T56" fmla="*/ 4 w 719"/>
              <a:gd name="T57" fmla="*/ 5 h 719"/>
              <a:gd name="T58" fmla="*/ 1 w 719"/>
              <a:gd name="T59" fmla="*/ 8 h 719"/>
              <a:gd name="T60" fmla="*/ 0 w 719"/>
              <a:gd name="T61" fmla="*/ 13 h 719"/>
              <a:gd name="T62" fmla="*/ 0 w 719"/>
              <a:gd name="T63" fmla="*/ 707 h 719"/>
              <a:gd name="T64" fmla="*/ 1 w 719"/>
              <a:gd name="T65" fmla="*/ 713 h 719"/>
              <a:gd name="T66" fmla="*/ 4 w 719"/>
              <a:gd name="T67" fmla="*/ 716 h 719"/>
              <a:gd name="T68" fmla="*/ 8 w 719"/>
              <a:gd name="T69" fmla="*/ 719 h 719"/>
              <a:gd name="T70" fmla="*/ 12 w 719"/>
              <a:gd name="T71" fmla="*/ 719 h 719"/>
              <a:gd name="T72" fmla="*/ 707 w 719"/>
              <a:gd name="T73" fmla="*/ 719 h 719"/>
              <a:gd name="T74" fmla="*/ 711 w 719"/>
              <a:gd name="T75" fmla="*/ 719 h 719"/>
              <a:gd name="T76" fmla="*/ 716 w 719"/>
              <a:gd name="T77" fmla="*/ 716 h 719"/>
              <a:gd name="T78" fmla="*/ 718 w 719"/>
              <a:gd name="T79" fmla="*/ 713 h 719"/>
              <a:gd name="T80" fmla="*/ 719 w 719"/>
              <a:gd name="T81" fmla="*/ 707 h 719"/>
              <a:gd name="T82" fmla="*/ 719 w 719"/>
              <a:gd name="T83" fmla="*/ 13 h 719"/>
              <a:gd name="T84" fmla="*/ 718 w 719"/>
              <a:gd name="T85" fmla="*/ 8 h 719"/>
              <a:gd name="T86" fmla="*/ 716 w 719"/>
              <a:gd name="T87" fmla="*/ 5 h 719"/>
              <a:gd name="T88" fmla="*/ 711 w 719"/>
              <a:gd name="T89" fmla="*/ 2 h 719"/>
              <a:gd name="T90" fmla="*/ 707 w 719"/>
              <a:gd name="T91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9" y="477"/>
                </a:lnTo>
                <a:lnTo>
                  <a:pt x="284" y="479"/>
                </a:lnTo>
                <a:lnTo>
                  <a:pt x="280" y="477"/>
                </a:lnTo>
                <a:lnTo>
                  <a:pt x="275" y="475"/>
                </a:lnTo>
                <a:lnTo>
                  <a:pt x="200" y="400"/>
                </a:lnTo>
                <a:lnTo>
                  <a:pt x="198" y="396"/>
                </a:lnTo>
                <a:lnTo>
                  <a:pt x="197" y="391"/>
                </a:lnTo>
                <a:lnTo>
                  <a:pt x="198" y="387"/>
                </a:lnTo>
                <a:lnTo>
                  <a:pt x="200" y="382"/>
                </a:lnTo>
                <a:lnTo>
                  <a:pt x="205" y="380"/>
                </a:lnTo>
                <a:lnTo>
                  <a:pt x="209" y="379"/>
                </a:lnTo>
                <a:lnTo>
                  <a:pt x="213" y="380"/>
                </a:lnTo>
                <a:lnTo>
                  <a:pt x="217" y="382"/>
                </a:lnTo>
                <a:lnTo>
                  <a:pt x="284" y="450"/>
                </a:lnTo>
                <a:lnTo>
                  <a:pt x="503" y="247"/>
                </a:lnTo>
                <a:lnTo>
                  <a:pt x="507" y="243"/>
                </a:lnTo>
                <a:lnTo>
                  <a:pt x="512" y="243"/>
                </a:lnTo>
                <a:lnTo>
                  <a:pt x="516" y="243"/>
                </a:lnTo>
                <a:lnTo>
                  <a:pt x="519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4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4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rgbClr val="007E3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4" name="Freeform 1669">
            <a:extLst>
              <a:ext uri="{FF2B5EF4-FFF2-40B4-BE49-F238E27FC236}">
                <a16:creationId xmlns="" xmlns:a16="http://schemas.microsoft.com/office/drawing/2014/main" id="{52F0F9CD-6718-4B93-941A-2DB7778928E6}"/>
              </a:ext>
            </a:extLst>
          </p:cNvPr>
          <p:cNvSpPr>
            <a:spLocks noEditPoints="1"/>
          </p:cNvSpPr>
          <p:nvPr/>
        </p:nvSpPr>
        <p:spPr bwMode="auto">
          <a:xfrm>
            <a:off x="5296008" y="2529616"/>
            <a:ext cx="239293" cy="223262"/>
          </a:xfrm>
          <a:custGeom>
            <a:avLst/>
            <a:gdLst>
              <a:gd name="T0" fmla="*/ 519 w 719"/>
              <a:gd name="T1" fmla="*/ 263 h 719"/>
              <a:gd name="T2" fmla="*/ 292 w 719"/>
              <a:gd name="T3" fmla="*/ 475 h 719"/>
              <a:gd name="T4" fmla="*/ 289 w 719"/>
              <a:gd name="T5" fmla="*/ 477 h 719"/>
              <a:gd name="T6" fmla="*/ 284 w 719"/>
              <a:gd name="T7" fmla="*/ 479 h 719"/>
              <a:gd name="T8" fmla="*/ 280 w 719"/>
              <a:gd name="T9" fmla="*/ 477 h 719"/>
              <a:gd name="T10" fmla="*/ 275 w 719"/>
              <a:gd name="T11" fmla="*/ 475 h 719"/>
              <a:gd name="T12" fmla="*/ 200 w 719"/>
              <a:gd name="T13" fmla="*/ 400 h 719"/>
              <a:gd name="T14" fmla="*/ 198 w 719"/>
              <a:gd name="T15" fmla="*/ 396 h 719"/>
              <a:gd name="T16" fmla="*/ 197 w 719"/>
              <a:gd name="T17" fmla="*/ 391 h 719"/>
              <a:gd name="T18" fmla="*/ 198 w 719"/>
              <a:gd name="T19" fmla="*/ 387 h 719"/>
              <a:gd name="T20" fmla="*/ 200 w 719"/>
              <a:gd name="T21" fmla="*/ 382 h 719"/>
              <a:gd name="T22" fmla="*/ 205 w 719"/>
              <a:gd name="T23" fmla="*/ 380 h 719"/>
              <a:gd name="T24" fmla="*/ 209 w 719"/>
              <a:gd name="T25" fmla="*/ 379 h 719"/>
              <a:gd name="T26" fmla="*/ 213 w 719"/>
              <a:gd name="T27" fmla="*/ 380 h 719"/>
              <a:gd name="T28" fmla="*/ 217 w 719"/>
              <a:gd name="T29" fmla="*/ 382 h 719"/>
              <a:gd name="T30" fmla="*/ 284 w 719"/>
              <a:gd name="T31" fmla="*/ 450 h 719"/>
              <a:gd name="T32" fmla="*/ 503 w 719"/>
              <a:gd name="T33" fmla="*/ 247 h 719"/>
              <a:gd name="T34" fmla="*/ 507 w 719"/>
              <a:gd name="T35" fmla="*/ 243 h 719"/>
              <a:gd name="T36" fmla="*/ 512 w 719"/>
              <a:gd name="T37" fmla="*/ 243 h 719"/>
              <a:gd name="T38" fmla="*/ 516 w 719"/>
              <a:gd name="T39" fmla="*/ 243 h 719"/>
              <a:gd name="T40" fmla="*/ 519 w 719"/>
              <a:gd name="T41" fmla="*/ 247 h 719"/>
              <a:gd name="T42" fmla="*/ 522 w 719"/>
              <a:gd name="T43" fmla="*/ 251 h 719"/>
              <a:gd name="T44" fmla="*/ 523 w 719"/>
              <a:gd name="T45" fmla="*/ 255 h 719"/>
              <a:gd name="T46" fmla="*/ 522 w 719"/>
              <a:gd name="T47" fmla="*/ 260 h 719"/>
              <a:gd name="T48" fmla="*/ 519 w 719"/>
              <a:gd name="T49" fmla="*/ 263 h 719"/>
              <a:gd name="T50" fmla="*/ 707 w 719"/>
              <a:gd name="T51" fmla="*/ 0 h 719"/>
              <a:gd name="T52" fmla="*/ 12 w 719"/>
              <a:gd name="T53" fmla="*/ 0 h 719"/>
              <a:gd name="T54" fmla="*/ 8 w 719"/>
              <a:gd name="T55" fmla="*/ 2 h 719"/>
              <a:gd name="T56" fmla="*/ 4 w 719"/>
              <a:gd name="T57" fmla="*/ 5 h 719"/>
              <a:gd name="T58" fmla="*/ 1 w 719"/>
              <a:gd name="T59" fmla="*/ 8 h 719"/>
              <a:gd name="T60" fmla="*/ 0 w 719"/>
              <a:gd name="T61" fmla="*/ 13 h 719"/>
              <a:gd name="T62" fmla="*/ 0 w 719"/>
              <a:gd name="T63" fmla="*/ 707 h 719"/>
              <a:gd name="T64" fmla="*/ 1 w 719"/>
              <a:gd name="T65" fmla="*/ 713 h 719"/>
              <a:gd name="T66" fmla="*/ 4 w 719"/>
              <a:gd name="T67" fmla="*/ 716 h 719"/>
              <a:gd name="T68" fmla="*/ 8 w 719"/>
              <a:gd name="T69" fmla="*/ 719 h 719"/>
              <a:gd name="T70" fmla="*/ 12 w 719"/>
              <a:gd name="T71" fmla="*/ 719 h 719"/>
              <a:gd name="T72" fmla="*/ 707 w 719"/>
              <a:gd name="T73" fmla="*/ 719 h 719"/>
              <a:gd name="T74" fmla="*/ 711 w 719"/>
              <a:gd name="T75" fmla="*/ 719 h 719"/>
              <a:gd name="T76" fmla="*/ 716 w 719"/>
              <a:gd name="T77" fmla="*/ 716 h 719"/>
              <a:gd name="T78" fmla="*/ 718 w 719"/>
              <a:gd name="T79" fmla="*/ 713 h 719"/>
              <a:gd name="T80" fmla="*/ 719 w 719"/>
              <a:gd name="T81" fmla="*/ 707 h 719"/>
              <a:gd name="T82" fmla="*/ 719 w 719"/>
              <a:gd name="T83" fmla="*/ 13 h 719"/>
              <a:gd name="T84" fmla="*/ 718 w 719"/>
              <a:gd name="T85" fmla="*/ 8 h 719"/>
              <a:gd name="T86" fmla="*/ 716 w 719"/>
              <a:gd name="T87" fmla="*/ 5 h 719"/>
              <a:gd name="T88" fmla="*/ 711 w 719"/>
              <a:gd name="T89" fmla="*/ 2 h 719"/>
              <a:gd name="T90" fmla="*/ 707 w 719"/>
              <a:gd name="T91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9" y="477"/>
                </a:lnTo>
                <a:lnTo>
                  <a:pt x="284" y="479"/>
                </a:lnTo>
                <a:lnTo>
                  <a:pt x="280" y="477"/>
                </a:lnTo>
                <a:lnTo>
                  <a:pt x="275" y="475"/>
                </a:lnTo>
                <a:lnTo>
                  <a:pt x="200" y="400"/>
                </a:lnTo>
                <a:lnTo>
                  <a:pt x="198" y="396"/>
                </a:lnTo>
                <a:lnTo>
                  <a:pt x="197" y="391"/>
                </a:lnTo>
                <a:lnTo>
                  <a:pt x="198" y="387"/>
                </a:lnTo>
                <a:lnTo>
                  <a:pt x="200" y="382"/>
                </a:lnTo>
                <a:lnTo>
                  <a:pt x="205" y="380"/>
                </a:lnTo>
                <a:lnTo>
                  <a:pt x="209" y="379"/>
                </a:lnTo>
                <a:lnTo>
                  <a:pt x="213" y="380"/>
                </a:lnTo>
                <a:lnTo>
                  <a:pt x="217" y="382"/>
                </a:lnTo>
                <a:lnTo>
                  <a:pt x="284" y="450"/>
                </a:lnTo>
                <a:lnTo>
                  <a:pt x="503" y="247"/>
                </a:lnTo>
                <a:lnTo>
                  <a:pt x="507" y="243"/>
                </a:lnTo>
                <a:lnTo>
                  <a:pt x="512" y="243"/>
                </a:lnTo>
                <a:lnTo>
                  <a:pt x="516" y="243"/>
                </a:lnTo>
                <a:lnTo>
                  <a:pt x="519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4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4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rgbClr val="007E3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5" name="Freeform 1669">
            <a:extLst>
              <a:ext uri="{FF2B5EF4-FFF2-40B4-BE49-F238E27FC236}">
                <a16:creationId xmlns="" xmlns:a16="http://schemas.microsoft.com/office/drawing/2014/main" id="{52F0F9CD-6718-4B93-941A-2DB7778928E6}"/>
              </a:ext>
            </a:extLst>
          </p:cNvPr>
          <p:cNvSpPr>
            <a:spLocks noEditPoints="1"/>
          </p:cNvSpPr>
          <p:nvPr/>
        </p:nvSpPr>
        <p:spPr bwMode="auto">
          <a:xfrm>
            <a:off x="5296007" y="3021250"/>
            <a:ext cx="239293" cy="223262"/>
          </a:xfrm>
          <a:custGeom>
            <a:avLst/>
            <a:gdLst>
              <a:gd name="T0" fmla="*/ 519 w 719"/>
              <a:gd name="T1" fmla="*/ 263 h 719"/>
              <a:gd name="T2" fmla="*/ 292 w 719"/>
              <a:gd name="T3" fmla="*/ 475 h 719"/>
              <a:gd name="T4" fmla="*/ 289 w 719"/>
              <a:gd name="T5" fmla="*/ 477 h 719"/>
              <a:gd name="T6" fmla="*/ 284 w 719"/>
              <a:gd name="T7" fmla="*/ 479 h 719"/>
              <a:gd name="T8" fmla="*/ 280 w 719"/>
              <a:gd name="T9" fmla="*/ 477 h 719"/>
              <a:gd name="T10" fmla="*/ 275 w 719"/>
              <a:gd name="T11" fmla="*/ 475 h 719"/>
              <a:gd name="T12" fmla="*/ 200 w 719"/>
              <a:gd name="T13" fmla="*/ 400 h 719"/>
              <a:gd name="T14" fmla="*/ 198 w 719"/>
              <a:gd name="T15" fmla="*/ 396 h 719"/>
              <a:gd name="T16" fmla="*/ 197 w 719"/>
              <a:gd name="T17" fmla="*/ 391 h 719"/>
              <a:gd name="T18" fmla="*/ 198 w 719"/>
              <a:gd name="T19" fmla="*/ 387 h 719"/>
              <a:gd name="T20" fmla="*/ 200 w 719"/>
              <a:gd name="T21" fmla="*/ 382 h 719"/>
              <a:gd name="T22" fmla="*/ 205 w 719"/>
              <a:gd name="T23" fmla="*/ 380 h 719"/>
              <a:gd name="T24" fmla="*/ 209 w 719"/>
              <a:gd name="T25" fmla="*/ 379 h 719"/>
              <a:gd name="T26" fmla="*/ 213 w 719"/>
              <a:gd name="T27" fmla="*/ 380 h 719"/>
              <a:gd name="T28" fmla="*/ 217 w 719"/>
              <a:gd name="T29" fmla="*/ 382 h 719"/>
              <a:gd name="T30" fmla="*/ 284 w 719"/>
              <a:gd name="T31" fmla="*/ 450 h 719"/>
              <a:gd name="T32" fmla="*/ 503 w 719"/>
              <a:gd name="T33" fmla="*/ 247 h 719"/>
              <a:gd name="T34" fmla="*/ 507 w 719"/>
              <a:gd name="T35" fmla="*/ 243 h 719"/>
              <a:gd name="T36" fmla="*/ 512 w 719"/>
              <a:gd name="T37" fmla="*/ 243 h 719"/>
              <a:gd name="T38" fmla="*/ 516 w 719"/>
              <a:gd name="T39" fmla="*/ 243 h 719"/>
              <a:gd name="T40" fmla="*/ 519 w 719"/>
              <a:gd name="T41" fmla="*/ 247 h 719"/>
              <a:gd name="T42" fmla="*/ 522 w 719"/>
              <a:gd name="T43" fmla="*/ 251 h 719"/>
              <a:gd name="T44" fmla="*/ 523 w 719"/>
              <a:gd name="T45" fmla="*/ 255 h 719"/>
              <a:gd name="T46" fmla="*/ 522 w 719"/>
              <a:gd name="T47" fmla="*/ 260 h 719"/>
              <a:gd name="T48" fmla="*/ 519 w 719"/>
              <a:gd name="T49" fmla="*/ 263 h 719"/>
              <a:gd name="T50" fmla="*/ 707 w 719"/>
              <a:gd name="T51" fmla="*/ 0 h 719"/>
              <a:gd name="T52" fmla="*/ 12 w 719"/>
              <a:gd name="T53" fmla="*/ 0 h 719"/>
              <a:gd name="T54" fmla="*/ 8 w 719"/>
              <a:gd name="T55" fmla="*/ 2 h 719"/>
              <a:gd name="T56" fmla="*/ 4 w 719"/>
              <a:gd name="T57" fmla="*/ 5 h 719"/>
              <a:gd name="T58" fmla="*/ 1 w 719"/>
              <a:gd name="T59" fmla="*/ 8 h 719"/>
              <a:gd name="T60" fmla="*/ 0 w 719"/>
              <a:gd name="T61" fmla="*/ 13 h 719"/>
              <a:gd name="T62" fmla="*/ 0 w 719"/>
              <a:gd name="T63" fmla="*/ 707 h 719"/>
              <a:gd name="T64" fmla="*/ 1 w 719"/>
              <a:gd name="T65" fmla="*/ 713 h 719"/>
              <a:gd name="T66" fmla="*/ 4 w 719"/>
              <a:gd name="T67" fmla="*/ 716 h 719"/>
              <a:gd name="T68" fmla="*/ 8 w 719"/>
              <a:gd name="T69" fmla="*/ 719 h 719"/>
              <a:gd name="T70" fmla="*/ 12 w 719"/>
              <a:gd name="T71" fmla="*/ 719 h 719"/>
              <a:gd name="T72" fmla="*/ 707 w 719"/>
              <a:gd name="T73" fmla="*/ 719 h 719"/>
              <a:gd name="T74" fmla="*/ 711 w 719"/>
              <a:gd name="T75" fmla="*/ 719 h 719"/>
              <a:gd name="T76" fmla="*/ 716 w 719"/>
              <a:gd name="T77" fmla="*/ 716 h 719"/>
              <a:gd name="T78" fmla="*/ 718 w 719"/>
              <a:gd name="T79" fmla="*/ 713 h 719"/>
              <a:gd name="T80" fmla="*/ 719 w 719"/>
              <a:gd name="T81" fmla="*/ 707 h 719"/>
              <a:gd name="T82" fmla="*/ 719 w 719"/>
              <a:gd name="T83" fmla="*/ 13 h 719"/>
              <a:gd name="T84" fmla="*/ 718 w 719"/>
              <a:gd name="T85" fmla="*/ 8 h 719"/>
              <a:gd name="T86" fmla="*/ 716 w 719"/>
              <a:gd name="T87" fmla="*/ 5 h 719"/>
              <a:gd name="T88" fmla="*/ 711 w 719"/>
              <a:gd name="T89" fmla="*/ 2 h 719"/>
              <a:gd name="T90" fmla="*/ 707 w 719"/>
              <a:gd name="T91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9" y="477"/>
                </a:lnTo>
                <a:lnTo>
                  <a:pt x="284" y="479"/>
                </a:lnTo>
                <a:lnTo>
                  <a:pt x="280" y="477"/>
                </a:lnTo>
                <a:lnTo>
                  <a:pt x="275" y="475"/>
                </a:lnTo>
                <a:lnTo>
                  <a:pt x="200" y="400"/>
                </a:lnTo>
                <a:lnTo>
                  <a:pt x="198" y="396"/>
                </a:lnTo>
                <a:lnTo>
                  <a:pt x="197" y="391"/>
                </a:lnTo>
                <a:lnTo>
                  <a:pt x="198" y="387"/>
                </a:lnTo>
                <a:lnTo>
                  <a:pt x="200" y="382"/>
                </a:lnTo>
                <a:lnTo>
                  <a:pt x="205" y="380"/>
                </a:lnTo>
                <a:lnTo>
                  <a:pt x="209" y="379"/>
                </a:lnTo>
                <a:lnTo>
                  <a:pt x="213" y="380"/>
                </a:lnTo>
                <a:lnTo>
                  <a:pt x="217" y="382"/>
                </a:lnTo>
                <a:lnTo>
                  <a:pt x="284" y="450"/>
                </a:lnTo>
                <a:lnTo>
                  <a:pt x="503" y="247"/>
                </a:lnTo>
                <a:lnTo>
                  <a:pt x="507" y="243"/>
                </a:lnTo>
                <a:lnTo>
                  <a:pt x="512" y="243"/>
                </a:lnTo>
                <a:lnTo>
                  <a:pt x="516" y="243"/>
                </a:lnTo>
                <a:lnTo>
                  <a:pt x="519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4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4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rgbClr val="007E3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6" name="Freeform 1669">
            <a:extLst>
              <a:ext uri="{FF2B5EF4-FFF2-40B4-BE49-F238E27FC236}">
                <a16:creationId xmlns="" xmlns:a16="http://schemas.microsoft.com/office/drawing/2014/main" id="{52F0F9CD-6718-4B93-941A-2DB7778928E6}"/>
              </a:ext>
            </a:extLst>
          </p:cNvPr>
          <p:cNvSpPr>
            <a:spLocks noEditPoints="1"/>
          </p:cNvSpPr>
          <p:nvPr/>
        </p:nvSpPr>
        <p:spPr bwMode="auto">
          <a:xfrm>
            <a:off x="5296006" y="3496585"/>
            <a:ext cx="239293" cy="223262"/>
          </a:xfrm>
          <a:custGeom>
            <a:avLst/>
            <a:gdLst>
              <a:gd name="T0" fmla="*/ 519 w 719"/>
              <a:gd name="T1" fmla="*/ 263 h 719"/>
              <a:gd name="T2" fmla="*/ 292 w 719"/>
              <a:gd name="T3" fmla="*/ 475 h 719"/>
              <a:gd name="T4" fmla="*/ 289 w 719"/>
              <a:gd name="T5" fmla="*/ 477 h 719"/>
              <a:gd name="T6" fmla="*/ 284 w 719"/>
              <a:gd name="T7" fmla="*/ 479 h 719"/>
              <a:gd name="T8" fmla="*/ 280 w 719"/>
              <a:gd name="T9" fmla="*/ 477 h 719"/>
              <a:gd name="T10" fmla="*/ 275 w 719"/>
              <a:gd name="T11" fmla="*/ 475 h 719"/>
              <a:gd name="T12" fmla="*/ 200 w 719"/>
              <a:gd name="T13" fmla="*/ 400 h 719"/>
              <a:gd name="T14" fmla="*/ 198 w 719"/>
              <a:gd name="T15" fmla="*/ 396 h 719"/>
              <a:gd name="T16" fmla="*/ 197 w 719"/>
              <a:gd name="T17" fmla="*/ 391 h 719"/>
              <a:gd name="T18" fmla="*/ 198 w 719"/>
              <a:gd name="T19" fmla="*/ 387 h 719"/>
              <a:gd name="T20" fmla="*/ 200 w 719"/>
              <a:gd name="T21" fmla="*/ 382 h 719"/>
              <a:gd name="T22" fmla="*/ 205 w 719"/>
              <a:gd name="T23" fmla="*/ 380 h 719"/>
              <a:gd name="T24" fmla="*/ 209 w 719"/>
              <a:gd name="T25" fmla="*/ 379 h 719"/>
              <a:gd name="T26" fmla="*/ 213 w 719"/>
              <a:gd name="T27" fmla="*/ 380 h 719"/>
              <a:gd name="T28" fmla="*/ 217 w 719"/>
              <a:gd name="T29" fmla="*/ 382 h 719"/>
              <a:gd name="T30" fmla="*/ 284 w 719"/>
              <a:gd name="T31" fmla="*/ 450 h 719"/>
              <a:gd name="T32" fmla="*/ 503 w 719"/>
              <a:gd name="T33" fmla="*/ 247 h 719"/>
              <a:gd name="T34" fmla="*/ 507 w 719"/>
              <a:gd name="T35" fmla="*/ 243 h 719"/>
              <a:gd name="T36" fmla="*/ 512 w 719"/>
              <a:gd name="T37" fmla="*/ 243 h 719"/>
              <a:gd name="T38" fmla="*/ 516 w 719"/>
              <a:gd name="T39" fmla="*/ 243 h 719"/>
              <a:gd name="T40" fmla="*/ 519 w 719"/>
              <a:gd name="T41" fmla="*/ 247 h 719"/>
              <a:gd name="T42" fmla="*/ 522 w 719"/>
              <a:gd name="T43" fmla="*/ 251 h 719"/>
              <a:gd name="T44" fmla="*/ 523 w 719"/>
              <a:gd name="T45" fmla="*/ 255 h 719"/>
              <a:gd name="T46" fmla="*/ 522 w 719"/>
              <a:gd name="T47" fmla="*/ 260 h 719"/>
              <a:gd name="T48" fmla="*/ 519 w 719"/>
              <a:gd name="T49" fmla="*/ 263 h 719"/>
              <a:gd name="T50" fmla="*/ 707 w 719"/>
              <a:gd name="T51" fmla="*/ 0 h 719"/>
              <a:gd name="T52" fmla="*/ 12 w 719"/>
              <a:gd name="T53" fmla="*/ 0 h 719"/>
              <a:gd name="T54" fmla="*/ 8 w 719"/>
              <a:gd name="T55" fmla="*/ 2 h 719"/>
              <a:gd name="T56" fmla="*/ 4 w 719"/>
              <a:gd name="T57" fmla="*/ 5 h 719"/>
              <a:gd name="T58" fmla="*/ 1 w 719"/>
              <a:gd name="T59" fmla="*/ 8 h 719"/>
              <a:gd name="T60" fmla="*/ 0 w 719"/>
              <a:gd name="T61" fmla="*/ 13 h 719"/>
              <a:gd name="T62" fmla="*/ 0 w 719"/>
              <a:gd name="T63" fmla="*/ 707 h 719"/>
              <a:gd name="T64" fmla="*/ 1 w 719"/>
              <a:gd name="T65" fmla="*/ 713 h 719"/>
              <a:gd name="T66" fmla="*/ 4 w 719"/>
              <a:gd name="T67" fmla="*/ 716 h 719"/>
              <a:gd name="T68" fmla="*/ 8 w 719"/>
              <a:gd name="T69" fmla="*/ 719 h 719"/>
              <a:gd name="T70" fmla="*/ 12 w 719"/>
              <a:gd name="T71" fmla="*/ 719 h 719"/>
              <a:gd name="T72" fmla="*/ 707 w 719"/>
              <a:gd name="T73" fmla="*/ 719 h 719"/>
              <a:gd name="T74" fmla="*/ 711 w 719"/>
              <a:gd name="T75" fmla="*/ 719 h 719"/>
              <a:gd name="T76" fmla="*/ 716 w 719"/>
              <a:gd name="T77" fmla="*/ 716 h 719"/>
              <a:gd name="T78" fmla="*/ 718 w 719"/>
              <a:gd name="T79" fmla="*/ 713 h 719"/>
              <a:gd name="T80" fmla="*/ 719 w 719"/>
              <a:gd name="T81" fmla="*/ 707 h 719"/>
              <a:gd name="T82" fmla="*/ 719 w 719"/>
              <a:gd name="T83" fmla="*/ 13 h 719"/>
              <a:gd name="T84" fmla="*/ 718 w 719"/>
              <a:gd name="T85" fmla="*/ 8 h 719"/>
              <a:gd name="T86" fmla="*/ 716 w 719"/>
              <a:gd name="T87" fmla="*/ 5 h 719"/>
              <a:gd name="T88" fmla="*/ 711 w 719"/>
              <a:gd name="T89" fmla="*/ 2 h 719"/>
              <a:gd name="T90" fmla="*/ 707 w 719"/>
              <a:gd name="T91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9" y="477"/>
                </a:lnTo>
                <a:lnTo>
                  <a:pt x="284" y="479"/>
                </a:lnTo>
                <a:lnTo>
                  <a:pt x="280" y="477"/>
                </a:lnTo>
                <a:lnTo>
                  <a:pt x="275" y="475"/>
                </a:lnTo>
                <a:lnTo>
                  <a:pt x="200" y="400"/>
                </a:lnTo>
                <a:lnTo>
                  <a:pt x="198" y="396"/>
                </a:lnTo>
                <a:lnTo>
                  <a:pt x="197" y="391"/>
                </a:lnTo>
                <a:lnTo>
                  <a:pt x="198" y="387"/>
                </a:lnTo>
                <a:lnTo>
                  <a:pt x="200" y="382"/>
                </a:lnTo>
                <a:lnTo>
                  <a:pt x="205" y="380"/>
                </a:lnTo>
                <a:lnTo>
                  <a:pt x="209" y="379"/>
                </a:lnTo>
                <a:lnTo>
                  <a:pt x="213" y="380"/>
                </a:lnTo>
                <a:lnTo>
                  <a:pt x="217" y="382"/>
                </a:lnTo>
                <a:lnTo>
                  <a:pt x="284" y="450"/>
                </a:lnTo>
                <a:lnTo>
                  <a:pt x="503" y="247"/>
                </a:lnTo>
                <a:lnTo>
                  <a:pt x="507" y="243"/>
                </a:lnTo>
                <a:lnTo>
                  <a:pt x="512" y="243"/>
                </a:lnTo>
                <a:lnTo>
                  <a:pt x="516" y="243"/>
                </a:lnTo>
                <a:lnTo>
                  <a:pt x="519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4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4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rgbClr val="007E3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7" name="Freeform 1669">
            <a:extLst>
              <a:ext uri="{FF2B5EF4-FFF2-40B4-BE49-F238E27FC236}">
                <a16:creationId xmlns="" xmlns:a16="http://schemas.microsoft.com/office/drawing/2014/main" id="{52F0F9CD-6718-4B93-941A-2DB7778928E6}"/>
              </a:ext>
            </a:extLst>
          </p:cNvPr>
          <p:cNvSpPr>
            <a:spLocks noEditPoints="1"/>
          </p:cNvSpPr>
          <p:nvPr/>
        </p:nvSpPr>
        <p:spPr bwMode="auto">
          <a:xfrm>
            <a:off x="5304420" y="3985370"/>
            <a:ext cx="239293" cy="223262"/>
          </a:xfrm>
          <a:custGeom>
            <a:avLst/>
            <a:gdLst>
              <a:gd name="T0" fmla="*/ 519 w 719"/>
              <a:gd name="T1" fmla="*/ 263 h 719"/>
              <a:gd name="T2" fmla="*/ 292 w 719"/>
              <a:gd name="T3" fmla="*/ 475 h 719"/>
              <a:gd name="T4" fmla="*/ 289 w 719"/>
              <a:gd name="T5" fmla="*/ 477 h 719"/>
              <a:gd name="T6" fmla="*/ 284 w 719"/>
              <a:gd name="T7" fmla="*/ 479 h 719"/>
              <a:gd name="T8" fmla="*/ 280 w 719"/>
              <a:gd name="T9" fmla="*/ 477 h 719"/>
              <a:gd name="T10" fmla="*/ 275 w 719"/>
              <a:gd name="T11" fmla="*/ 475 h 719"/>
              <a:gd name="T12" fmla="*/ 200 w 719"/>
              <a:gd name="T13" fmla="*/ 400 h 719"/>
              <a:gd name="T14" fmla="*/ 198 w 719"/>
              <a:gd name="T15" fmla="*/ 396 h 719"/>
              <a:gd name="T16" fmla="*/ 197 w 719"/>
              <a:gd name="T17" fmla="*/ 391 h 719"/>
              <a:gd name="T18" fmla="*/ 198 w 719"/>
              <a:gd name="T19" fmla="*/ 387 h 719"/>
              <a:gd name="T20" fmla="*/ 200 w 719"/>
              <a:gd name="T21" fmla="*/ 382 h 719"/>
              <a:gd name="T22" fmla="*/ 205 w 719"/>
              <a:gd name="T23" fmla="*/ 380 h 719"/>
              <a:gd name="T24" fmla="*/ 209 w 719"/>
              <a:gd name="T25" fmla="*/ 379 h 719"/>
              <a:gd name="T26" fmla="*/ 213 w 719"/>
              <a:gd name="T27" fmla="*/ 380 h 719"/>
              <a:gd name="T28" fmla="*/ 217 w 719"/>
              <a:gd name="T29" fmla="*/ 382 h 719"/>
              <a:gd name="T30" fmla="*/ 284 w 719"/>
              <a:gd name="T31" fmla="*/ 450 h 719"/>
              <a:gd name="T32" fmla="*/ 503 w 719"/>
              <a:gd name="T33" fmla="*/ 247 h 719"/>
              <a:gd name="T34" fmla="*/ 507 w 719"/>
              <a:gd name="T35" fmla="*/ 243 h 719"/>
              <a:gd name="T36" fmla="*/ 512 w 719"/>
              <a:gd name="T37" fmla="*/ 243 h 719"/>
              <a:gd name="T38" fmla="*/ 516 w 719"/>
              <a:gd name="T39" fmla="*/ 243 h 719"/>
              <a:gd name="T40" fmla="*/ 519 w 719"/>
              <a:gd name="T41" fmla="*/ 247 h 719"/>
              <a:gd name="T42" fmla="*/ 522 w 719"/>
              <a:gd name="T43" fmla="*/ 251 h 719"/>
              <a:gd name="T44" fmla="*/ 523 w 719"/>
              <a:gd name="T45" fmla="*/ 255 h 719"/>
              <a:gd name="T46" fmla="*/ 522 w 719"/>
              <a:gd name="T47" fmla="*/ 260 h 719"/>
              <a:gd name="T48" fmla="*/ 519 w 719"/>
              <a:gd name="T49" fmla="*/ 263 h 719"/>
              <a:gd name="T50" fmla="*/ 707 w 719"/>
              <a:gd name="T51" fmla="*/ 0 h 719"/>
              <a:gd name="T52" fmla="*/ 12 w 719"/>
              <a:gd name="T53" fmla="*/ 0 h 719"/>
              <a:gd name="T54" fmla="*/ 8 w 719"/>
              <a:gd name="T55" fmla="*/ 2 h 719"/>
              <a:gd name="T56" fmla="*/ 4 w 719"/>
              <a:gd name="T57" fmla="*/ 5 h 719"/>
              <a:gd name="T58" fmla="*/ 1 w 719"/>
              <a:gd name="T59" fmla="*/ 8 h 719"/>
              <a:gd name="T60" fmla="*/ 0 w 719"/>
              <a:gd name="T61" fmla="*/ 13 h 719"/>
              <a:gd name="T62" fmla="*/ 0 w 719"/>
              <a:gd name="T63" fmla="*/ 707 h 719"/>
              <a:gd name="T64" fmla="*/ 1 w 719"/>
              <a:gd name="T65" fmla="*/ 713 h 719"/>
              <a:gd name="T66" fmla="*/ 4 w 719"/>
              <a:gd name="T67" fmla="*/ 716 h 719"/>
              <a:gd name="T68" fmla="*/ 8 w 719"/>
              <a:gd name="T69" fmla="*/ 719 h 719"/>
              <a:gd name="T70" fmla="*/ 12 w 719"/>
              <a:gd name="T71" fmla="*/ 719 h 719"/>
              <a:gd name="T72" fmla="*/ 707 w 719"/>
              <a:gd name="T73" fmla="*/ 719 h 719"/>
              <a:gd name="T74" fmla="*/ 711 w 719"/>
              <a:gd name="T75" fmla="*/ 719 h 719"/>
              <a:gd name="T76" fmla="*/ 716 w 719"/>
              <a:gd name="T77" fmla="*/ 716 h 719"/>
              <a:gd name="T78" fmla="*/ 718 w 719"/>
              <a:gd name="T79" fmla="*/ 713 h 719"/>
              <a:gd name="T80" fmla="*/ 719 w 719"/>
              <a:gd name="T81" fmla="*/ 707 h 719"/>
              <a:gd name="T82" fmla="*/ 719 w 719"/>
              <a:gd name="T83" fmla="*/ 13 h 719"/>
              <a:gd name="T84" fmla="*/ 718 w 719"/>
              <a:gd name="T85" fmla="*/ 8 h 719"/>
              <a:gd name="T86" fmla="*/ 716 w 719"/>
              <a:gd name="T87" fmla="*/ 5 h 719"/>
              <a:gd name="T88" fmla="*/ 711 w 719"/>
              <a:gd name="T89" fmla="*/ 2 h 719"/>
              <a:gd name="T90" fmla="*/ 707 w 719"/>
              <a:gd name="T91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9" y="477"/>
                </a:lnTo>
                <a:lnTo>
                  <a:pt x="284" y="479"/>
                </a:lnTo>
                <a:lnTo>
                  <a:pt x="280" y="477"/>
                </a:lnTo>
                <a:lnTo>
                  <a:pt x="275" y="475"/>
                </a:lnTo>
                <a:lnTo>
                  <a:pt x="200" y="400"/>
                </a:lnTo>
                <a:lnTo>
                  <a:pt x="198" y="396"/>
                </a:lnTo>
                <a:lnTo>
                  <a:pt x="197" y="391"/>
                </a:lnTo>
                <a:lnTo>
                  <a:pt x="198" y="387"/>
                </a:lnTo>
                <a:lnTo>
                  <a:pt x="200" y="382"/>
                </a:lnTo>
                <a:lnTo>
                  <a:pt x="205" y="380"/>
                </a:lnTo>
                <a:lnTo>
                  <a:pt x="209" y="379"/>
                </a:lnTo>
                <a:lnTo>
                  <a:pt x="213" y="380"/>
                </a:lnTo>
                <a:lnTo>
                  <a:pt x="217" y="382"/>
                </a:lnTo>
                <a:lnTo>
                  <a:pt x="284" y="450"/>
                </a:lnTo>
                <a:lnTo>
                  <a:pt x="503" y="247"/>
                </a:lnTo>
                <a:lnTo>
                  <a:pt x="507" y="243"/>
                </a:lnTo>
                <a:lnTo>
                  <a:pt x="512" y="243"/>
                </a:lnTo>
                <a:lnTo>
                  <a:pt x="516" y="243"/>
                </a:lnTo>
                <a:lnTo>
                  <a:pt x="519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4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4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rgbClr val="007E3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8" name="Freeform 1669">
            <a:extLst>
              <a:ext uri="{FF2B5EF4-FFF2-40B4-BE49-F238E27FC236}">
                <a16:creationId xmlns="" xmlns:a16="http://schemas.microsoft.com/office/drawing/2014/main" id="{52F0F9CD-6718-4B93-941A-2DB7778928E6}"/>
              </a:ext>
            </a:extLst>
          </p:cNvPr>
          <p:cNvSpPr>
            <a:spLocks noEditPoints="1"/>
          </p:cNvSpPr>
          <p:nvPr/>
        </p:nvSpPr>
        <p:spPr bwMode="auto">
          <a:xfrm>
            <a:off x="5308409" y="4479590"/>
            <a:ext cx="239293" cy="223262"/>
          </a:xfrm>
          <a:custGeom>
            <a:avLst/>
            <a:gdLst>
              <a:gd name="T0" fmla="*/ 519 w 719"/>
              <a:gd name="T1" fmla="*/ 263 h 719"/>
              <a:gd name="T2" fmla="*/ 292 w 719"/>
              <a:gd name="T3" fmla="*/ 475 h 719"/>
              <a:gd name="T4" fmla="*/ 289 w 719"/>
              <a:gd name="T5" fmla="*/ 477 h 719"/>
              <a:gd name="T6" fmla="*/ 284 w 719"/>
              <a:gd name="T7" fmla="*/ 479 h 719"/>
              <a:gd name="T8" fmla="*/ 280 w 719"/>
              <a:gd name="T9" fmla="*/ 477 h 719"/>
              <a:gd name="T10" fmla="*/ 275 w 719"/>
              <a:gd name="T11" fmla="*/ 475 h 719"/>
              <a:gd name="T12" fmla="*/ 200 w 719"/>
              <a:gd name="T13" fmla="*/ 400 h 719"/>
              <a:gd name="T14" fmla="*/ 198 w 719"/>
              <a:gd name="T15" fmla="*/ 396 h 719"/>
              <a:gd name="T16" fmla="*/ 197 w 719"/>
              <a:gd name="T17" fmla="*/ 391 h 719"/>
              <a:gd name="T18" fmla="*/ 198 w 719"/>
              <a:gd name="T19" fmla="*/ 387 h 719"/>
              <a:gd name="T20" fmla="*/ 200 w 719"/>
              <a:gd name="T21" fmla="*/ 382 h 719"/>
              <a:gd name="T22" fmla="*/ 205 w 719"/>
              <a:gd name="T23" fmla="*/ 380 h 719"/>
              <a:gd name="T24" fmla="*/ 209 w 719"/>
              <a:gd name="T25" fmla="*/ 379 h 719"/>
              <a:gd name="T26" fmla="*/ 213 w 719"/>
              <a:gd name="T27" fmla="*/ 380 h 719"/>
              <a:gd name="T28" fmla="*/ 217 w 719"/>
              <a:gd name="T29" fmla="*/ 382 h 719"/>
              <a:gd name="T30" fmla="*/ 284 w 719"/>
              <a:gd name="T31" fmla="*/ 450 h 719"/>
              <a:gd name="T32" fmla="*/ 503 w 719"/>
              <a:gd name="T33" fmla="*/ 247 h 719"/>
              <a:gd name="T34" fmla="*/ 507 w 719"/>
              <a:gd name="T35" fmla="*/ 243 h 719"/>
              <a:gd name="T36" fmla="*/ 512 w 719"/>
              <a:gd name="T37" fmla="*/ 243 h 719"/>
              <a:gd name="T38" fmla="*/ 516 w 719"/>
              <a:gd name="T39" fmla="*/ 243 h 719"/>
              <a:gd name="T40" fmla="*/ 519 w 719"/>
              <a:gd name="T41" fmla="*/ 247 h 719"/>
              <a:gd name="T42" fmla="*/ 522 w 719"/>
              <a:gd name="T43" fmla="*/ 251 h 719"/>
              <a:gd name="T44" fmla="*/ 523 w 719"/>
              <a:gd name="T45" fmla="*/ 255 h 719"/>
              <a:gd name="T46" fmla="*/ 522 w 719"/>
              <a:gd name="T47" fmla="*/ 260 h 719"/>
              <a:gd name="T48" fmla="*/ 519 w 719"/>
              <a:gd name="T49" fmla="*/ 263 h 719"/>
              <a:gd name="T50" fmla="*/ 707 w 719"/>
              <a:gd name="T51" fmla="*/ 0 h 719"/>
              <a:gd name="T52" fmla="*/ 12 w 719"/>
              <a:gd name="T53" fmla="*/ 0 h 719"/>
              <a:gd name="T54" fmla="*/ 8 w 719"/>
              <a:gd name="T55" fmla="*/ 2 h 719"/>
              <a:gd name="T56" fmla="*/ 4 w 719"/>
              <a:gd name="T57" fmla="*/ 5 h 719"/>
              <a:gd name="T58" fmla="*/ 1 w 719"/>
              <a:gd name="T59" fmla="*/ 8 h 719"/>
              <a:gd name="T60" fmla="*/ 0 w 719"/>
              <a:gd name="T61" fmla="*/ 13 h 719"/>
              <a:gd name="T62" fmla="*/ 0 w 719"/>
              <a:gd name="T63" fmla="*/ 707 h 719"/>
              <a:gd name="T64" fmla="*/ 1 w 719"/>
              <a:gd name="T65" fmla="*/ 713 h 719"/>
              <a:gd name="T66" fmla="*/ 4 w 719"/>
              <a:gd name="T67" fmla="*/ 716 h 719"/>
              <a:gd name="T68" fmla="*/ 8 w 719"/>
              <a:gd name="T69" fmla="*/ 719 h 719"/>
              <a:gd name="T70" fmla="*/ 12 w 719"/>
              <a:gd name="T71" fmla="*/ 719 h 719"/>
              <a:gd name="T72" fmla="*/ 707 w 719"/>
              <a:gd name="T73" fmla="*/ 719 h 719"/>
              <a:gd name="T74" fmla="*/ 711 w 719"/>
              <a:gd name="T75" fmla="*/ 719 h 719"/>
              <a:gd name="T76" fmla="*/ 716 w 719"/>
              <a:gd name="T77" fmla="*/ 716 h 719"/>
              <a:gd name="T78" fmla="*/ 718 w 719"/>
              <a:gd name="T79" fmla="*/ 713 h 719"/>
              <a:gd name="T80" fmla="*/ 719 w 719"/>
              <a:gd name="T81" fmla="*/ 707 h 719"/>
              <a:gd name="T82" fmla="*/ 719 w 719"/>
              <a:gd name="T83" fmla="*/ 13 h 719"/>
              <a:gd name="T84" fmla="*/ 718 w 719"/>
              <a:gd name="T85" fmla="*/ 8 h 719"/>
              <a:gd name="T86" fmla="*/ 716 w 719"/>
              <a:gd name="T87" fmla="*/ 5 h 719"/>
              <a:gd name="T88" fmla="*/ 711 w 719"/>
              <a:gd name="T89" fmla="*/ 2 h 719"/>
              <a:gd name="T90" fmla="*/ 707 w 719"/>
              <a:gd name="T91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9" y="477"/>
                </a:lnTo>
                <a:lnTo>
                  <a:pt x="284" y="479"/>
                </a:lnTo>
                <a:lnTo>
                  <a:pt x="280" y="477"/>
                </a:lnTo>
                <a:lnTo>
                  <a:pt x="275" y="475"/>
                </a:lnTo>
                <a:lnTo>
                  <a:pt x="200" y="400"/>
                </a:lnTo>
                <a:lnTo>
                  <a:pt x="198" y="396"/>
                </a:lnTo>
                <a:lnTo>
                  <a:pt x="197" y="391"/>
                </a:lnTo>
                <a:lnTo>
                  <a:pt x="198" y="387"/>
                </a:lnTo>
                <a:lnTo>
                  <a:pt x="200" y="382"/>
                </a:lnTo>
                <a:lnTo>
                  <a:pt x="205" y="380"/>
                </a:lnTo>
                <a:lnTo>
                  <a:pt x="209" y="379"/>
                </a:lnTo>
                <a:lnTo>
                  <a:pt x="213" y="380"/>
                </a:lnTo>
                <a:lnTo>
                  <a:pt x="217" y="382"/>
                </a:lnTo>
                <a:lnTo>
                  <a:pt x="284" y="450"/>
                </a:lnTo>
                <a:lnTo>
                  <a:pt x="503" y="247"/>
                </a:lnTo>
                <a:lnTo>
                  <a:pt x="507" y="243"/>
                </a:lnTo>
                <a:lnTo>
                  <a:pt x="512" y="243"/>
                </a:lnTo>
                <a:lnTo>
                  <a:pt x="516" y="243"/>
                </a:lnTo>
                <a:lnTo>
                  <a:pt x="519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4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4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rgbClr val="007E3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rostokąt 2"/>
              <p:cNvSpPr/>
              <p:nvPr/>
            </p:nvSpPr>
            <p:spPr>
              <a:xfrm>
                <a:off x="2045269" y="6076838"/>
                <a:ext cx="3501856" cy="5225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i="1" smtClean="0">
                        <a:latin typeface="Cambria Math"/>
                      </a:rPr>
                      <m:t>1− </m:t>
                    </m:r>
                    <m:f>
                      <m:fPr>
                        <m:ctrlPr>
                          <a:rPr lang="pl-PL" i="1">
                            <a:latin typeface="Cambria Math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/>
                          </a:rPr>
                          <m:t>𝑛𝑢𝑚𝑏𝑒𝑟</m:t>
                        </m:r>
                        <m:r>
                          <a:rPr lang="pl-PL" b="0" i="1" smtClean="0">
                            <a:latin typeface="Cambria Math"/>
                          </a:rPr>
                          <m:t> </m:t>
                        </m:r>
                        <m:r>
                          <a:rPr lang="pl-PL" b="0" i="1" smtClean="0">
                            <a:latin typeface="Cambria Math"/>
                          </a:rPr>
                          <m:t>𝑜𝑓</m:t>
                        </m:r>
                        <m:r>
                          <a:rPr lang="pl-PL" b="0" i="1" smtClean="0">
                            <a:latin typeface="Cambria Math"/>
                          </a:rPr>
                          <m:t> </m:t>
                        </m:r>
                        <m:r>
                          <a:rPr lang="pl-PL" b="0" i="1" smtClean="0">
                            <a:latin typeface="Cambria Math"/>
                          </a:rPr>
                          <m:t>𝑠𝑡𝑢𝑑𝑒𝑛𝑡𝑠</m:t>
                        </m:r>
                        <m:r>
                          <a:rPr lang="pl-PL" b="0" i="1" smtClean="0">
                            <a:latin typeface="Cambria Math"/>
                          </a:rPr>
                          <m:t> </m:t>
                        </m:r>
                        <m:r>
                          <a:rPr lang="pl-PL" b="0" i="1" smtClean="0">
                            <a:latin typeface="Cambria Math"/>
                          </a:rPr>
                          <m:t>𝑎𝑡</m:t>
                        </m:r>
                        <m:r>
                          <a:rPr lang="pl-PL" b="0" i="1" smtClean="0">
                            <a:latin typeface="Cambria Math"/>
                          </a:rPr>
                          <m:t> </m:t>
                        </m:r>
                        <m:r>
                          <a:rPr lang="pl-PL" b="0" i="1" smtClean="0">
                            <a:latin typeface="Cambria Math"/>
                          </a:rPr>
                          <m:t>𝑢𝑛𝑖𝑣𝑒𝑟𝑠𝑖𝑡𝑦</m:t>
                        </m:r>
                      </m:num>
                      <m:den>
                        <m:r>
                          <a:rPr lang="pl-PL" b="0" i="1" smtClean="0">
                            <a:latin typeface="Cambria Math"/>
                          </a:rPr>
                          <m:t>𝑛𝑢𝑚𝑏𝑒𝑟</m:t>
                        </m:r>
                        <m:r>
                          <a:rPr lang="pl-PL" b="0" i="1" smtClean="0">
                            <a:latin typeface="Cambria Math"/>
                          </a:rPr>
                          <m:t> </m:t>
                        </m:r>
                        <m:r>
                          <a:rPr lang="pl-PL" b="0" i="1" smtClean="0">
                            <a:latin typeface="Cambria Math"/>
                          </a:rPr>
                          <m:t>𝑜𝑓</m:t>
                        </m:r>
                        <m:r>
                          <a:rPr lang="pl-PL" b="0" i="1" smtClean="0">
                            <a:latin typeface="Cambria Math"/>
                          </a:rPr>
                          <m:t> </m:t>
                        </m:r>
                        <m:r>
                          <a:rPr lang="pl-PL" b="0" i="1" smtClean="0">
                            <a:latin typeface="Cambria Math"/>
                          </a:rPr>
                          <m:t>𝑠𝑡𝑢𝑑𝑒𝑛𝑡𝑠</m:t>
                        </m:r>
                        <m:r>
                          <a:rPr lang="pl-PL" b="0" i="1" smtClean="0">
                            <a:latin typeface="Cambria Math"/>
                          </a:rPr>
                          <m:t> </m:t>
                        </m:r>
                        <m:r>
                          <a:rPr lang="pl-PL" b="0" i="1" smtClean="0">
                            <a:latin typeface="Cambria Math"/>
                          </a:rPr>
                          <m:t>𝑖𝑛</m:t>
                        </m:r>
                        <m:r>
                          <a:rPr lang="pl-PL" b="0" i="1" smtClean="0">
                            <a:latin typeface="Cambria Math"/>
                          </a:rPr>
                          <m:t> </m:t>
                        </m:r>
                        <m:r>
                          <a:rPr lang="pl-PL" b="0" i="1" smtClean="0">
                            <a:latin typeface="Cambria Math"/>
                          </a:rPr>
                          <m:t>𝐶𝑟𝑎𝑐𝑜𝑤</m:t>
                        </m:r>
                      </m:den>
                    </m:f>
                  </m:oMath>
                </a14:m>
                <a:r>
                  <a:rPr lang="pl-PL" dirty="0"/>
                  <a:t> </a:t>
                </a:r>
              </a:p>
            </p:txBody>
          </p:sp>
        </mc:Choice>
        <mc:Fallback xmlns="">
          <p:sp>
            <p:nvSpPr>
              <p:cNvPr id="3" name="Prostoką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269" y="6076838"/>
                <a:ext cx="3501856" cy="522579"/>
              </a:xfrm>
              <a:prstGeom prst="rect">
                <a:avLst/>
              </a:prstGeom>
              <a:blipFill rotWithShape="1">
                <a:blip r:embed="rId2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741" y="1807904"/>
            <a:ext cx="5211668" cy="435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552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/>
              <a:t>Methods</a:t>
            </a:r>
            <a:r>
              <a:rPr lang="pl-PL" b="1" dirty="0"/>
              <a:t> </a:t>
            </a:r>
            <a:r>
              <a:rPr lang="pl-PL" b="1" dirty="0" err="1"/>
              <a:t>used</a:t>
            </a:r>
            <a:r>
              <a:rPr lang="pl-PL" b="1" dirty="0"/>
              <a:t> to </a:t>
            </a:r>
            <a:r>
              <a:rPr lang="pl-PL" b="1" dirty="0" err="1"/>
              <a:t>create</a:t>
            </a:r>
            <a:r>
              <a:rPr lang="pl-PL" b="1" dirty="0"/>
              <a:t> </a:t>
            </a:r>
            <a:r>
              <a:rPr lang="pl-PL" b="1" dirty="0" err="1"/>
              <a:t>models</a:t>
            </a:r>
            <a:endParaRPr lang="en-US" b="1" dirty="0"/>
          </a:p>
        </p:txBody>
      </p:sp>
      <p:sp>
        <p:nvSpPr>
          <p:cNvPr id="29" name="Rectangle 38"/>
          <p:cNvSpPr/>
          <p:nvPr/>
        </p:nvSpPr>
        <p:spPr>
          <a:xfrm>
            <a:off x="668973" y="4920595"/>
            <a:ext cx="260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Multiple</a:t>
            </a:r>
            <a:r>
              <a:rPr lang="pl-PL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49"/>
          <p:cNvGrpSpPr/>
          <p:nvPr/>
        </p:nvGrpSpPr>
        <p:grpSpPr>
          <a:xfrm>
            <a:off x="691677" y="2825527"/>
            <a:ext cx="10808646" cy="1998514"/>
            <a:chOff x="709685" y="2491424"/>
            <a:chExt cx="10808646" cy="1998514"/>
          </a:xfrm>
        </p:grpSpPr>
        <p:sp>
          <p:nvSpPr>
            <p:cNvPr id="31" name="Rounded Rectangle 3"/>
            <p:cNvSpPr/>
            <p:nvPr/>
          </p:nvSpPr>
          <p:spPr>
            <a:xfrm>
              <a:off x="709685" y="3377333"/>
              <a:ext cx="10808646" cy="21538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44"/>
            <p:cNvGrpSpPr/>
            <p:nvPr/>
          </p:nvGrpSpPr>
          <p:grpSpPr>
            <a:xfrm>
              <a:off x="1617783" y="3377333"/>
              <a:ext cx="1242375" cy="1112605"/>
              <a:chOff x="1617783" y="3377333"/>
              <a:chExt cx="1242375" cy="1112605"/>
            </a:xfrm>
          </p:grpSpPr>
          <p:sp>
            <p:nvSpPr>
              <p:cNvPr id="49" name="Pentagon 4"/>
              <p:cNvSpPr/>
              <p:nvPr/>
            </p:nvSpPr>
            <p:spPr>
              <a:xfrm rot="5400000">
                <a:off x="1430757" y="3564361"/>
                <a:ext cx="1112603" cy="738551"/>
              </a:xfrm>
              <a:prstGeom prst="homePlate">
                <a:avLst>
                  <a:gd name="adj" fmla="val 28333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23"/>
              <p:cNvSpPr/>
              <p:nvPr/>
            </p:nvSpPr>
            <p:spPr>
              <a:xfrm>
                <a:off x="2356335" y="3377333"/>
                <a:ext cx="503823" cy="21647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39"/>
              <p:cNvSpPr txBox="1"/>
              <p:nvPr/>
            </p:nvSpPr>
            <p:spPr>
              <a:xfrm>
                <a:off x="1682637" y="3733581"/>
                <a:ext cx="6088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01</a:t>
                </a:r>
              </a:p>
            </p:txBody>
          </p:sp>
        </p:grpSp>
        <p:grpSp>
          <p:nvGrpSpPr>
            <p:cNvPr id="33" name="Group 45"/>
            <p:cNvGrpSpPr/>
            <p:nvPr/>
          </p:nvGrpSpPr>
          <p:grpSpPr>
            <a:xfrm>
              <a:off x="3558224" y="2491835"/>
              <a:ext cx="1242375" cy="1101970"/>
              <a:chOff x="3558224" y="2491835"/>
              <a:chExt cx="1242375" cy="1101970"/>
            </a:xfrm>
          </p:grpSpPr>
          <p:sp>
            <p:nvSpPr>
              <p:cNvPr id="46" name="Pentagon 32"/>
              <p:cNvSpPr/>
              <p:nvPr/>
            </p:nvSpPr>
            <p:spPr>
              <a:xfrm rot="16200000" flipV="1">
                <a:off x="3376515" y="2673544"/>
                <a:ext cx="1101970" cy="738551"/>
              </a:xfrm>
              <a:prstGeom prst="homePlate">
                <a:avLst>
                  <a:gd name="adj" fmla="val 28333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33"/>
              <p:cNvSpPr/>
              <p:nvPr/>
            </p:nvSpPr>
            <p:spPr>
              <a:xfrm flipV="1">
                <a:off x="4296776" y="3377333"/>
                <a:ext cx="503823" cy="21647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0"/>
              <p:cNvSpPr txBox="1"/>
              <p:nvPr/>
            </p:nvSpPr>
            <p:spPr>
              <a:xfrm>
                <a:off x="3623079" y="2842764"/>
                <a:ext cx="6088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02</a:t>
                </a:r>
              </a:p>
            </p:txBody>
          </p:sp>
        </p:grpSp>
        <p:grpSp>
          <p:nvGrpSpPr>
            <p:cNvPr id="34" name="Group 46"/>
            <p:cNvGrpSpPr/>
            <p:nvPr/>
          </p:nvGrpSpPr>
          <p:grpSpPr>
            <a:xfrm>
              <a:off x="5494166" y="3377333"/>
              <a:ext cx="1242375" cy="1112605"/>
              <a:chOff x="5494166" y="3377333"/>
              <a:chExt cx="1242375" cy="1112605"/>
            </a:xfrm>
          </p:grpSpPr>
          <p:sp>
            <p:nvSpPr>
              <p:cNvPr id="43" name="Pentagon 24"/>
              <p:cNvSpPr/>
              <p:nvPr/>
            </p:nvSpPr>
            <p:spPr>
              <a:xfrm rot="5400000">
                <a:off x="5307140" y="3564361"/>
                <a:ext cx="1112603" cy="738551"/>
              </a:xfrm>
              <a:prstGeom prst="homePlate">
                <a:avLst>
                  <a:gd name="adj" fmla="val 28333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25"/>
              <p:cNvSpPr/>
              <p:nvPr/>
            </p:nvSpPr>
            <p:spPr>
              <a:xfrm>
                <a:off x="6232718" y="3377333"/>
                <a:ext cx="503823" cy="21647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1"/>
              <p:cNvSpPr txBox="1"/>
              <p:nvPr/>
            </p:nvSpPr>
            <p:spPr>
              <a:xfrm>
                <a:off x="5559020" y="3733581"/>
                <a:ext cx="6088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</a:p>
            </p:txBody>
          </p:sp>
        </p:grpSp>
        <p:grpSp>
          <p:nvGrpSpPr>
            <p:cNvPr id="35" name="Group 47"/>
            <p:cNvGrpSpPr/>
            <p:nvPr/>
          </p:nvGrpSpPr>
          <p:grpSpPr>
            <a:xfrm>
              <a:off x="7407213" y="2491424"/>
              <a:ext cx="1242375" cy="1101970"/>
              <a:chOff x="7407213" y="2491424"/>
              <a:chExt cx="1242375" cy="1101970"/>
            </a:xfrm>
          </p:grpSpPr>
          <p:sp>
            <p:nvSpPr>
              <p:cNvPr id="40" name="Pentagon 35"/>
              <p:cNvSpPr/>
              <p:nvPr/>
            </p:nvSpPr>
            <p:spPr>
              <a:xfrm rot="16200000" flipV="1">
                <a:off x="7225504" y="2673133"/>
                <a:ext cx="1101970" cy="738551"/>
              </a:xfrm>
              <a:prstGeom prst="homePlate">
                <a:avLst>
                  <a:gd name="adj" fmla="val 28333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36"/>
              <p:cNvSpPr/>
              <p:nvPr/>
            </p:nvSpPr>
            <p:spPr>
              <a:xfrm flipV="1">
                <a:off x="8145765" y="3377333"/>
                <a:ext cx="503823" cy="21606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2"/>
              <p:cNvSpPr txBox="1"/>
              <p:nvPr/>
            </p:nvSpPr>
            <p:spPr>
              <a:xfrm>
                <a:off x="7472068" y="2842353"/>
                <a:ext cx="6088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04</a:t>
                </a:r>
              </a:p>
            </p:txBody>
          </p:sp>
        </p:grpSp>
        <p:grpSp>
          <p:nvGrpSpPr>
            <p:cNvPr id="36" name="Group 48"/>
            <p:cNvGrpSpPr/>
            <p:nvPr/>
          </p:nvGrpSpPr>
          <p:grpSpPr>
            <a:xfrm>
              <a:off x="9385682" y="3377333"/>
              <a:ext cx="1257509" cy="1101972"/>
              <a:chOff x="9385682" y="3377333"/>
              <a:chExt cx="1257509" cy="1101972"/>
            </a:xfrm>
          </p:grpSpPr>
          <p:sp>
            <p:nvSpPr>
              <p:cNvPr id="37" name="Pentagon 29"/>
              <p:cNvSpPr/>
              <p:nvPr/>
            </p:nvSpPr>
            <p:spPr>
              <a:xfrm rot="5400000">
                <a:off x="9203973" y="3559044"/>
                <a:ext cx="1101970" cy="738551"/>
              </a:xfrm>
              <a:prstGeom prst="homePlate">
                <a:avLst>
                  <a:gd name="adj" fmla="val 28333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0"/>
              <p:cNvSpPr/>
              <p:nvPr/>
            </p:nvSpPr>
            <p:spPr>
              <a:xfrm>
                <a:off x="10124234" y="3377333"/>
                <a:ext cx="518957" cy="21538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43"/>
              <p:cNvSpPr txBox="1"/>
              <p:nvPr/>
            </p:nvSpPr>
            <p:spPr>
              <a:xfrm>
                <a:off x="9450537" y="3728264"/>
                <a:ext cx="6088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05</a:t>
                </a:r>
              </a:p>
            </p:txBody>
          </p:sp>
        </p:grpSp>
      </p:grpSp>
      <p:sp>
        <p:nvSpPr>
          <p:cNvPr id="52" name="Rectangle 50"/>
          <p:cNvSpPr/>
          <p:nvPr/>
        </p:nvSpPr>
        <p:spPr>
          <a:xfrm>
            <a:off x="4545356" y="4929373"/>
            <a:ext cx="2600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Gradient </a:t>
            </a:r>
            <a:r>
              <a:rPr lang="pl-PL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Boosting</a:t>
            </a:r>
            <a:r>
              <a:rPr lang="pl-PL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Machine (GBM)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51"/>
          <p:cNvSpPr/>
          <p:nvPr/>
        </p:nvSpPr>
        <p:spPr>
          <a:xfrm>
            <a:off x="8436873" y="4936295"/>
            <a:ext cx="260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XGBoost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52"/>
          <p:cNvSpPr/>
          <p:nvPr/>
        </p:nvSpPr>
        <p:spPr>
          <a:xfrm>
            <a:off x="6563413" y="2382286"/>
            <a:ext cx="260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Random</a:t>
            </a:r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Forest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53"/>
          <p:cNvSpPr/>
          <p:nvPr/>
        </p:nvSpPr>
        <p:spPr>
          <a:xfrm>
            <a:off x="2609415" y="2367081"/>
            <a:ext cx="260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Bagging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10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 smtClean="0"/>
              <a:t>Selected</a:t>
            </a:r>
            <a:r>
              <a:rPr lang="pl-PL" b="1" dirty="0" smtClean="0"/>
              <a:t> </a:t>
            </a:r>
            <a:r>
              <a:rPr lang="pl-PL" b="1" dirty="0" err="1" smtClean="0"/>
              <a:t>variables</a:t>
            </a:r>
            <a:r>
              <a:rPr lang="pl-PL" b="1" dirty="0" smtClean="0"/>
              <a:t> for </a:t>
            </a:r>
            <a:r>
              <a:rPr lang="pl-PL" b="1" dirty="0" err="1" smtClean="0"/>
              <a:t>models</a:t>
            </a:r>
            <a:endParaRPr lang="pl-PL" b="1" dirty="0"/>
          </a:p>
        </p:txBody>
      </p:sp>
      <p:graphicFrame>
        <p:nvGraphicFramePr>
          <p:cNvPr id="5" name="Table 13">
            <a:extLst>
              <a:ext uri="{FF2B5EF4-FFF2-40B4-BE49-F238E27FC236}">
                <a16:creationId xmlns="" xmlns:a16="http://schemas.microsoft.com/office/drawing/2014/main" id="{EBB3C1F1-DF07-4C8A-AEA1-38BF40813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453219"/>
              </p:ext>
            </p:extLst>
          </p:nvPr>
        </p:nvGraphicFramePr>
        <p:xfrm>
          <a:off x="1826254" y="1436778"/>
          <a:ext cx="8036202" cy="5079903"/>
        </p:xfrm>
        <a:graphic>
          <a:graphicData uri="http://schemas.openxmlformats.org/drawingml/2006/table">
            <a:tbl>
              <a:tblPr firstRow="1" bandRow="1"/>
              <a:tblGrid>
                <a:gridCol w="1339367">
                  <a:extLst>
                    <a:ext uri="{9D8B030D-6E8A-4147-A177-3AD203B41FA5}">
                      <a16:colId xmlns="" xmlns:a16="http://schemas.microsoft.com/office/drawing/2014/main" val="2564411398"/>
                    </a:ext>
                  </a:extLst>
                </a:gridCol>
                <a:gridCol w="1339367">
                  <a:extLst>
                    <a:ext uri="{9D8B030D-6E8A-4147-A177-3AD203B41FA5}">
                      <a16:colId xmlns="" xmlns:a16="http://schemas.microsoft.com/office/drawing/2014/main" val="2851696159"/>
                    </a:ext>
                  </a:extLst>
                </a:gridCol>
                <a:gridCol w="1339367">
                  <a:extLst>
                    <a:ext uri="{9D8B030D-6E8A-4147-A177-3AD203B41FA5}">
                      <a16:colId xmlns="" xmlns:a16="http://schemas.microsoft.com/office/drawing/2014/main" val="1005280288"/>
                    </a:ext>
                  </a:extLst>
                </a:gridCol>
                <a:gridCol w="1339367"/>
                <a:gridCol w="1339367"/>
                <a:gridCol w="1339367"/>
              </a:tblGrid>
              <a:tr h="4842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r>
                        <a:rPr lang="pl-PL" dirty="0" smtClean="0">
                          <a:solidFill>
                            <a:schemeClr val="bg1"/>
                          </a:solidFill>
                        </a:rPr>
                        <a:t>Śródmieście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F8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r>
                        <a:rPr lang="pl-PL" dirty="0" err="1" smtClean="0">
                          <a:solidFill>
                            <a:schemeClr val="bg1"/>
                          </a:solidFill>
                        </a:rPr>
                        <a:t>Krowodrza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F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smtClean="0">
                          <a:solidFill>
                            <a:schemeClr val="bg1"/>
                          </a:solidFill>
                        </a:rPr>
                        <a:t>Podgórze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F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smtClean="0">
                          <a:solidFill>
                            <a:schemeClr val="bg1"/>
                          </a:solidFill>
                        </a:rPr>
                        <a:t>Nowa Huta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F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smtClean="0">
                          <a:solidFill>
                            <a:schemeClr val="bg1"/>
                          </a:solidFill>
                        </a:rPr>
                        <a:t>On</a:t>
                      </a:r>
                      <a:r>
                        <a:rPr lang="pl-PL" b="1" baseline="0" dirty="0" smtClean="0">
                          <a:solidFill>
                            <a:schemeClr val="bg1"/>
                          </a:solidFill>
                        </a:rPr>
                        <a:t>e model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F8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385598"/>
                  </a:ext>
                </a:extLst>
              </a:tr>
              <a:tr h="4842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r>
                        <a:rPr lang="pl-PL" sz="1400" dirty="0" err="1" smtClean="0">
                          <a:solidFill>
                            <a:schemeClr val="bg1"/>
                          </a:solidFill>
                        </a:rPr>
                        <a:t>Dist</a:t>
                      </a:r>
                      <a:r>
                        <a:rPr lang="pl-PL" sz="140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pl-PL" sz="1400" dirty="0" err="1" smtClean="0">
                          <a:solidFill>
                            <a:schemeClr val="bg1"/>
                          </a:solidFill>
                        </a:rPr>
                        <a:t>university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8516819"/>
                  </a:ext>
                </a:extLst>
              </a:tr>
              <a:tr h="4842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r>
                        <a:rPr lang="pl-PL" sz="1400" dirty="0" err="1" smtClean="0">
                          <a:solidFill>
                            <a:schemeClr val="bg1"/>
                          </a:solidFill>
                        </a:rPr>
                        <a:t>Avg</a:t>
                      </a:r>
                      <a:r>
                        <a:rPr lang="pl-PL" sz="140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pl-PL" sz="1400" dirty="0" err="1" smtClean="0">
                          <a:solidFill>
                            <a:schemeClr val="bg1"/>
                          </a:solidFill>
                        </a:rPr>
                        <a:t>dist</a:t>
                      </a:r>
                      <a:r>
                        <a:rPr lang="pl-PL" sz="140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pl-PL" sz="1400" dirty="0" err="1" smtClean="0">
                          <a:solidFill>
                            <a:schemeClr val="bg1"/>
                          </a:solidFill>
                        </a:rPr>
                        <a:t>universities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26273471"/>
                  </a:ext>
                </a:extLst>
              </a:tr>
              <a:tr h="4842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r>
                        <a:rPr lang="pl-PL" sz="1400" dirty="0" err="1" smtClean="0">
                          <a:solidFill>
                            <a:schemeClr val="bg1"/>
                          </a:solidFill>
                        </a:rPr>
                        <a:t>Dist</a:t>
                      </a:r>
                      <a:r>
                        <a:rPr lang="pl-PL" sz="1400" dirty="0" smtClean="0">
                          <a:solidFill>
                            <a:schemeClr val="bg1"/>
                          </a:solidFill>
                        </a:rPr>
                        <a:t>. shopping </a:t>
                      </a:r>
                      <a:r>
                        <a:rPr lang="pl-PL" sz="1400" dirty="0" err="1" smtClean="0">
                          <a:solidFill>
                            <a:schemeClr val="bg1"/>
                          </a:solidFill>
                        </a:rPr>
                        <a:t>mall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4212300"/>
                  </a:ext>
                </a:extLst>
              </a:tr>
              <a:tr h="4842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r>
                        <a:rPr lang="pl-PL" sz="1400" dirty="0" err="1" smtClean="0">
                          <a:solidFill>
                            <a:schemeClr val="bg1"/>
                          </a:solidFill>
                        </a:rPr>
                        <a:t>Avg</a:t>
                      </a:r>
                      <a:r>
                        <a:rPr lang="pl-PL" sz="140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pl-PL" sz="1400" dirty="0" err="1" smtClean="0">
                          <a:solidFill>
                            <a:schemeClr val="bg1"/>
                          </a:solidFill>
                        </a:rPr>
                        <a:t>dist</a:t>
                      </a:r>
                      <a:r>
                        <a:rPr lang="pl-PL" sz="1400" dirty="0" smtClean="0">
                          <a:solidFill>
                            <a:schemeClr val="bg1"/>
                          </a:solidFill>
                        </a:rPr>
                        <a:t>. shopping</a:t>
                      </a:r>
                      <a:r>
                        <a:rPr lang="pl-PL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l-PL" sz="1400" baseline="0" dirty="0" err="1" smtClean="0">
                          <a:solidFill>
                            <a:schemeClr val="bg1"/>
                          </a:solidFill>
                        </a:rPr>
                        <a:t>malls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1374459"/>
                  </a:ext>
                </a:extLst>
              </a:tr>
              <a:tr h="4842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r>
                        <a:rPr lang="pl-PL" sz="1400" dirty="0" err="1" smtClean="0">
                          <a:solidFill>
                            <a:schemeClr val="bg1"/>
                          </a:solidFill>
                        </a:rPr>
                        <a:t>Dist</a:t>
                      </a:r>
                      <a:r>
                        <a:rPr lang="pl-PL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pl-PL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l-PL" sz="1400" baseline="0" dirty="0" err="1" smtClean="0">
                          <a:solidFill>
                            <a:schemeClr val="bg1"/>
                          </a:solidFill>
                        </a:rPr>
                        <a:t>kindergarten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01948398"/>
                  </a:ext>
                </a:extLst>
              </a:tr>
              <a:tr h="484261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 smtClean="0">
                          <a:solidFill>
                            <a:schemeClr val="bg1"/>
                          </a:solidFill>
                        </a:rPr>
                        <a:t>Avg</a:t>
                      </a:r>
                      <a:r>
                        <a:rPr lang="pl-PL" sz="140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pl-PL" sz="1400" dirty="0" err="1" smtClean="0">
                          <a:solidFill>
                            <a:schemeClr val="bg1"/>
                          </a:solidFill>
                        </a:rPr>
                        <a:t>dist</a:t>
                      </a:r>
                      <a:r>
                        <a:rPr lang="pl-PL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pl-PL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l-PL" sz="1400" baseline="0" dirty="0" err="1" smtClean="0">
                          <a:solidFill>
                            <a:schemeClr val="bg1"/>
                          </a:solidFill>
                        </a:rPr>
                        <a:t>kindergartens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4261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 smtClean="0">
                          <a:solidFill>
                            <a:schemeClr val="bg1"/>
                          </a:solidFill>
                        </a:rPr>
                        <a:t>Dist</a:t>
                      </a:r>
                      <a:r>
                        <a:rPr lang="pl-PL" sz="1400" dirty="0" smtClean="0">
                          <a:solidFill>
                            <a:schemeClr val="bg1"/>
                          </a:solidFill>
                        </a:rPr>
                        <a:t>. supermarket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</a:tr>
              <a:tr h="484261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 smtClean="0">
                          <a:solidFill>
                            <a:schemeClr val="bg1"/>
                          </a:solidFill>
                        </a:rPr>
                        <a:t>Dist</a:t>
                      </a:r>
                      <a:r>
                        <a:rPr lang="pl-PL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pl-PL" sz="1400" baseline="0" dirty="0" smtClean="0">
                          <a:solidFill>
                            <a:schemeClr val="bg1"/>
                          </a:solidFill>
                        </a:rPr>
                        <a:t> p</a:t>
                      </a:r>
                      <a:r>
                        <a:rPr lang="pl-PL" sz="1400" dirty="0" smtClean="0">
                          <a:solidFill>
                            <a:schemeClr val="bg1"/>
                          </a:solidFill>
                        </a:rPr>
                        <a:t>ark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42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 err="1" smtClean="0">
                          <a:solidFill>
                            <a:schemeClr val="bg1"/>
                          </a:solidFill>
                        </a:rPr>
                        <a:t>Avg</a:t>
                      </a:r>
                      <a:r>
                        <a:rPr lang="pl-PL" sz="140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pl-PL" sz="1400" dirty="0" err="1" smtClean="0">
                          <a:solidFill>
                            <a:schemeClr val="bg1"/>
                          </a:solidFill>
                        </a:rPr>
                        <a:t>dist</a:t>
                      </a:r>
                      <a:r>
                        <a:rPr lang="pl-PL" sz="140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pl-PL" sz="1400" dirty="0" err="1" smtClean="0">
                          <a:solidFill>
                            <a:schemeClr val="bg1"/>
                          </a:solidFill>
                        </a:rPr>
                        <a:t>bus</a:t>
                      </a:r>
                      <a:r>
                        <a:rPr lang="pl-PL" sz="1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l-PL" sz="1400" dirty="0" err="1" smtClean="0">
                          <a:solidFill>
                            <a:schemeClr val="bg1"/>
                          </a:solidFill>
                        </a:rPr>
                        <a:t>stops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Freeform 1669">
            <a:extLst>
              <a:ext uri="{FF2B5EF4-FFF2-40B4-BE49-F238E27FC236}">
                <a16:creationId xmlns="" xmlns:a16="http://schemas.microsoft.com/office/drawing/2014/main" id="{52F0F9CD-6718-4B93-941A-2DB7778928E6}"/>
              </a:ext>
            </a:extLst>
          </p:cNvPr>
          <p:cNvSpPr>
            <a:spLocks noEditPoints="1"/>
          </p:cNvSpPr>
          <p:nvPr/>
        </p:nvSpPr>
        <p:spPr bwMode="auto">
          <a:xfrm>
            <a:off x="3711027" y="2082647"/>
            <a:ext cx="239293" cy="223262"/>
          </a:xfrm>
          <a:custGeom>
            <a:avLst/>
            <a:gdLst>
              <a:gd name="T0" fmla="*/ 519 w 719"/>
              <a:gd name="T1" fmla="*/ 263 h 719"/>
              <a:gd name="T2" fmla="*/ 292 w 719"/>
              <a:gd name="T3" fmla="*/ 475 h 719"/>
              <a:gd name="T4" fmla="*/ 289 w 719"/>
              <a:gd name="T5" fmla="*/ 477 h 719"/>
              <a:gd name="T6" fmla="*/ 284 w 719"/>
              <a:gd name="T7" fmla="*/ 479 h 719"/>
              <a:gd name="T8" fmla="*/ 280 w 719"/>
              <a:gd name="T9" fmla="*/ 477 h 719"/>
              <a:gd name="T10" fmla="*/ 275 w 719"/>
              <a:gd name="T11" fmla="*/ 475 h 719"/>
              <a:gd name="T12" fmla="*/ 200 w 719"/>
              <a:gd name="T13" fmla="*/ 400 h 719"/>
              <a:gd name="T14" fmla="*/ 198 w 719"/>
              <a:gd name="T15" fmla="*/ 396 h 719"/>
              <a:gd name="T16" fmla="*/ 197 w 719"/>
              <a:gd name="T17" fmla="*/ 391 h 719"/>
              <a:gd name="T18" fmla="*/ 198 w 719"/>
              <a:gd name="T19" fmla="*/ 387 h 719"/>
              <a:gd name="T20" fmla="*/ 200 w 719"/>
              <a:gd name="T21" fmla="*/ 382 h 719"/>
              <a:gd name="T22" fmla="*/ 205 w 719"/>
              <a:gd name="T23" fmla="*/ 380 h 719"/>
              <a:gd name="T24" fmla="*/ 209 w 719"/>
              <a:gd name="T25" fmla="*/ 379 h 719"/>
              <a:gd name="T26" fmla="*/ 213 w 719"/>
              <a:gd name="T27" fmla="*/ 380 h 719"/>
              <a:gd name="T28" fmla="*/ 217 w 719"/>
              <a:gd name="T29" fmla="*/ 382 h 719"/>
              <a:gd name="T30" fmla="*/ 284 w 719"/>
              <a:gd name="T31" fmla="*/ 450 h 719"/>
              <a:gd name="T32" fmla="*/ 503 w 719"/>
              <a:gd name="T33" fmla="*/ 247 h 719"/>
              <a:gd name="T34" fmla="*/ 507 w 719"/>
              <a:gd name="T35" fmla="*/ 243 h 719"/>
              <a:gd name="T36" fmla="*/ 512 w 719"/>
              <a:gd name="T37" fmla="*/ 243 h 719"/>
              <a:gd name="T38" fmla="*/ 516 w 719"/>
              <a:gd name="T39" fmla="*/ 243 h 719"/>
              <a:gd name="T40" fmla="*/ 519 w 719"/>
              <a:gd name="T41" fmla="*/ 247 h 719"/>
              <a:gd name="T42" fmla="*/ 522 w 719"/>
              <a:gd name="T43" fmla="*/ 251 h 719"/>
              <a:gd name="T44" fmla="*/ 523 w 719"/>
              <a:gd name="T45" fmla="*/ 255 h 719"/>
              <a:gd name="T46" fmla="*/ 522 w 719"/>
              <a:gd name="T47" fmla="*/ 260 h 719"/>
              <a:gd name="T48" fmla="*/ 519 w 719"/>
              <a:gd name="T49" fmla="*/ 263 h 719"/>
              <a:gd name="T50" fmla="*/ 707 w 719"/>
              <a:gd name="T51" fmla="*/ 0 h 719"/>
              <a:gd name="T52" fmla="*/ 12 w 719"/>
              <a:gd name="T53" fmla="*/ 0 h 719"/>
              <a:gd name="T54" fmla="*/ 8 w 719"/>
              <a:gd name="T55" fmla="*/ 2 h 719"/>
              <a:gd name="T56" fmla="*/ 4 w 719"/>
              <a:gd name="T57" fmla="*/ 5 h 719"/>
              <a:gd name="T58" fmla="*/ 1 w 719"/>
              <a:gd name="T59" fmla="*/ 8 h 719"/>
              <a:gd name="T60" fmla="*/ 0 w 719"/>
              <a:gd name="T61" fmla="*/ 13 h 719"/>
              <a:gd name="T62" fmla="*/ 0 w 719"/>
              <a:gd name="T63" fmla="*/ 707 h 719"/>
              <a:gd name="T64" fmla="*/ 1 w 719"/>
              <a:gd name="T65" fmla="*/ 713 h 719"/>
              <a:gd name="T66" fmla="*/ 4 w 719"/>
              <a:gd name="T67" fmla="*/ 716 h 719"/>
              <a:gd name="T68" fmla="*/ 8 w 719"/>
              <a:gd name="T69" fmla="*/ 719 h 719"/>
              <a:gd name="T70" fmla="*/ 12 w 719"/>
              <a:gd name="T71" fmla="*/ 719 h 719"/>
              <a:gd name="T72" fmla="*/ 707 w 719"/>
              <a:gd name="T73" fmla="*/ 719 h 719"/>
              <a:gd name="T74" fmla="*/ 711 w 719"/>
              <a:gd name="T75" fmla="*/ 719 h 719"/>
              <a:gd name="T76" fmla="*/ 716 w 719"/>
              <a:gd name="T77" fmla="*/ 716 h 719"/>
              <a:gd name="T78" fmla="*/ 718 w 719"/>
              <a:gd name="T79" fmla="*/ 713 h 719"/>
              <a:gd name="T80" fmla="*/ 719 w 719"/>
              <a:gd name="T81" fmla="*/ 707 h 719"/>
              <a:gd name="T82" fmla="*/ 719 w 719"/>
              <a:gd name="T83" fmla="*/ 13 h 719"/>
              <a:gd name="T84" fmla="*/ 718 w 719"/>
              <a:gd name="T85" fmla="*/ 8 h 719"/>
              <a:gd name="T86" fmla="*/ 716 w 719"/>
              <a:gd name="T87" fmla="*/ 5 h 719"/>
              <a:gd name="T88" fmla="*/ 711 w 719"/>
              <a:gd name="T89" fmla="*/ 2 h 719"/>
              <a:gd name="T90" fmla="*/ 707 w 719"/>
              <a:gd name="T91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9" y="477"/>
                </a:lnTo>
                <a:lnTo>
                  <a:pt x="284" y="479"/>
                </a:lnTo>
                <a:lnTo>
                  <a:pt x="280" y="477"/>
                </a:lnTo>
                <a:lnTo>
                  <a:pt x="275" y="475"/>
                </a:lnTo>
                <a:lnTo>
                  <a:pt x="200" y="400"/>
                </a:lnTo>
                <a:lnTo>
                  <a:pt x="198" y="396"/>
                </a:lnTo>
                <a:lnTo>
                  <a:pt x="197" y="391"/>
                </a:lnTo>
                <a:lnTo>
                  <a:pt x="198" y="387"/>
                </a:lnTo>
                <a:lnTo>
                  <a:pt x="200" y="382"/>
                </a:lnTo>
                <a:lnTo>
                  <a:pt x="205" y="380"/>
                </a:lnTo>
                <a:lnTo>
                  <a:pt x="209" y="379"/>
                </a:lnTo>
                <a:lnTo>
                  <a:pt x="213" y="380"/>
                </a:lnTo>
                <a:lnTo>
                  <a:pt x="217" y="382"/>
                </a:lnTo>
                <a:lnTo>
                  <a:pt x="284" y="450"/>
                </a:lnTo>
                <a:lnTo>
                  <a:pt x="503" y="247"/>
                </a:lnTo>
                <a:lnTo>
                  <a:pt x="507" y="243"/>
                </a:lnTo>
                <a:lnTo>
                  <a:pt x="512" y="243"/>
                </a:lnTo>
                <a:lnTo>
                  <a:pt x="516" y="243"/>
                </a:lnTo>
                <a:lnTo>
                  <a:pt x="519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4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4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rgbClr val="007E3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Freeform 1669">
            <a:extLst>
              <a:ext uri="{FF2B5EF4-FFF2-40B4-BE49-F238E27FC236}">
                <a16:creationId xmlns="" xmlns:a16="http://schemas.microsoft.com/office/drawing/2014/main" id="{3A13C0CE-DED9-4B8C-BCB0-E5BAD02D0DD6}"/>
              </a:ext>
            </a:extLst>
          </p:cNvPr>
          <p:cNvSpPr>
            <a:spLocks noEditPoints="1"/>
          </p:cNvSpPr>
          <p:nvPr/>
        </p:nvSpPr>
        <p:spPr bwMode="auto">
          <a:xfrm>
            <a:off x="3711280" y="2568660"/>
            <a:ext cx="239293" cy="223262"/>
          </a:xfrm>
          <a:custGeom>
            <a:avLst/>
            <a:gdLst>
              <a:gd name="T0" fmla="*/ 519 w 719"/>
              <a:gd name="T1" fmla="*/ 263 h 719"/>
              <a:gd name="T2" fmla="*/ 292 w 719"/>
              <a:gd name="T3" fmla="*/ 475 h 719"/>
              <a:gd name="T4" fmla="*/ 289 w 719"/>
              <a:gd name="T5" fmla="*/ 477 h 719"/>
              <a:gd name="T6" fmla="*/ 284 w 719"/>
              <a:gd name="T7" fmla="*/ 479 h 719"/>
              <a:gd name="T8" fmla="*/ 280 w 719"/>
              <a:gd name="T9" fmla="*/ 477 h 719"/>
              <a:gd name="T10" fmla="*/ 275 w 719"/>
              <a:gd name="T11" fmla="*/ 475 h 719"/>
              <a:gd name="T12" fmla="*/ 200 w 719"/>
              <a:gd name="T13" fmla="*/ 400 h 719"/>
              <a:gd name="T14" fmla="*/ 198 w 719"/>
              <a:gd name="T15" fmla="*/ 396 h 719"/>
              <a:gd name="T16" fmla="*/ 197 w 719"/>
              <a:gd name="T17" fmla="*/ 391 h 719"/>
              <a:gd name="T18" fmla="*/ 198 w 719"/>
              <a:gd name="T19" fmla="*/ 387 h 719"/>
              <a:gd name="T20" fmla="*/ 200 w 719"/>
              <a:gd name="T21" fmla="*/ 382 h 719"/>
              <a:gd name="T22" fmla="*/ 205 w 719"/>
              <a:gd name="T23" fmla="*/ 380 h 719"/>
              <a:gd name="T24" fmla="*/ 209 w 719"/>
              <a:gd name="T25" fmla="*/ 379 h 719"/>
              <a:gd name="T26" fmla="*/ 213 w 719"/>
              <a:gd name="T27" fmla="*/ 380 h 719"/>
              <a:gd name="T28" fmla="*/ 217 w 719"/>
              <a:gd name="T29" fmla="*/ 382 h 719"/>
              <a:gd name="T30" fmla="*/ 284 w 719"/>
              <a:gd name="T31" fmla="*/ 450 h 719"/>
              <a:gd name="T32" fmla="*/ 503 w 719"/>
              <a:gd name="T33" fmla="*/ 247 h 719"/>
              <a:gd name="T34" fmla="*/ 507 w 719"/>
              <a:gd name="T35" fmla="*/ 243 h 719"/>
              <a:gd name="T36" fmla="*/ 512 w 719"/>
              <a:gd name="T37" fmla="*/ 243 h 719"/>
              <a:gd name="T38" fmla="*/ 516 w 719"/>
              <a:gd name="T39" fmla="*/ 243 h 719"/>
              <a:gd name="T40" fmla="*/ 519 w 719"/>
              <a:gd name="T41" fmla="*/ 247 h 719"/>
              <a:gd name="T42" fmla="*/ 522 w 719"/>
              <a:gd name="T43" fmla="*/ 251 h 719"/>
              <a:gd name="T44" fmla="*/ 523 w 719"/>
              <a:gd name="T45" fmla="*/ 255 h 719"/>
              <a:gd name="T46" fmla="*/ 522 w 719"/>
              <a:gd name="T47" fmla="*/ 260 h 719"/>
              <a:gd name="T48" fmla="*/ 519 w 719"/>
              <a:gd name="T49" fmla="*/ 263 h 719"/>
              <a:gd name="T50" fmla="*/ 707 w 719"/>
              <a:gd name="T51" fmla="*/ 0 h 719"/>
              <a:gd name="T52" fmla="*/ 12 w 719"/>
              <a:gd name="T53" fmla="*/ 0 h 719"/>
              <a:gd name="T54" fmla="*/ 8 w 719"/>
              <a:gd name="T55" fmla="*/ 2 h 719"/>
              <a:gd name="T56" fmla="*/ 4 w 719"/>
              <a:gd name="T57" fmla="*/ 5 h 719"/>
              <a:gd name="T58" fmla="*/ 1 w 719"/>
              <a:gd name="T59" fmla="*/ 8 h 719"/>
              <a:gd name="T60" fmla="*/ 0 w 719"/>
              <a:gd name="T61" fmla="*/ 13 h 719"/>
              <a:gd name="T62" fmla="*/ 0 w 719"/>
              <a:gd name="T63" fmla="*/ 707 h 719"/>
              <a:gd name="T64" fmla="*/ 1 w 719"/>
              <a:gd name="T65" fmla="*/ 713 h 719"/>
              <a:gd name="T66" fmla="*/ 4 w 719"/>
              <a:gd name="T67" fmla="*/ 716 h 719"/>
              <a:gd name="T68" fmla="*/ 8 w 719"/>
              <a:gd name="T69" fmla="*/ 719 h 719"/>
              <a:gd name="T70" fmla="*/ 12 w 719"/>
              <a:gd name="T71" fmla="*/ 719 h 719"/>
              <a:gd name="T72" fmla="*/ 707 w 719"/>
              <a:gd name="T73" fmla="*/ 719 h 719"/>
              <a:gd name="T74" fmla="*/ 711 w 719"/>
              <a:gd name="T75" fmla="*/ 719 h 719"/>
              <a:gd name="T76" fmla="*/ 716 w 719"/>
              <a:gd name="T77" fmla="*/ 716 h 719"/>
              <a:gd name="T78" fmla="*/ 718 w 719"/>
              <a:gd name="T79" fmla="*/ 713 h 719"/>
              <a:gd name="T80" fmla="*/ 719 w 719"/>
              <a:gd name="T81" fmla="*/ 707 h 719"/>
              <a:gd name="T82" fmla="*/ 719 w 719"/>
              <a:gd name="T83" fmla="*/ 13 h 719"/>
              <a:gd name="T84" fmla="*/ 718 w 719"/>
              <a:gd name="T85" fmla="*/ 8 h 719"/>
              <a:gd name="T86" fmla="*/ 716 w 719"/>
              <a:gd name="T87" fmla="*/ 5 h 719"/>
              <a:gd name="T88" fmla="*/ 711 w 719"/>
              <a:gd name="T89" fmla="*/ 2 h 719"/>
              <a:gd name="T90" fmla="*/ 707 w 719"/>
              <a:gd name="T91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9" y="477"/>
                </a:lnTo>
                <a:lnTo>
                  <a:pt x="284" y="479"/>
                </a:lnTo>
                <a:lnTo>
                  <a:pt x="280" y="477"/>
                </a:lnTo>
                <a:lnTo>
                  <a:pt x="275" y="475"/>
                </a:lnTo>
                <a:lnTo>
                  <a:pt x="200" y="400"/>
                </a:lnTo>
                <a:lnTo>
                  <a:pt x="198" y="396"/>
                </a:lnTo>
                <a:lnTo>
                  <a:pt x="197" y="391"/>
                </a:lnTo>
                <a:lnTo>
                  <a:pt x="198" y="387"/>
                </a:lnTo>
                <a:lnTo>
                  <a:pt x="200" y="382"/>
                </a:lnTo>
                <a:lnTo>
                  <a:pt x="205" y="380"/>
                </a:lnTo>
                <a:lnTo>
                  <a:pt x="209" y="379"/>
                </a:lnTo>
                <a:lnTo>
                  <a:pt x="213" y="380"/>
                </a:lnTo>
                <a:lnTo>
                  <a:pt x="217" y="382"/>
                </a:lnTo>
                <a:lnTo>
                  <a:pt x="284" y="450"/>
                </a:lnTo>
                <a:lnTo>
                  <a:pt x="503" y="247"/>
                </a:lnTo>
                <a:lnTo>
                  <a:pt x="507" y="243"/>
                </a:lnTo>
                <a:lnTo>
                  <a:pt x="512" y="243"/>
                </a:lnTo>
                <a:lnTo>
                  <a:pt x="516" y="243"/>
                </a:lnTo>
                <a:lnTo>
                  <a:pt x="519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4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4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rgbClr val="007E3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Freeform 1839">
            <a:extLst>
              <a:ext uri="{FF2B5EF4-FFF2-40B4-BE49-F238E27FC236}">
                <a16:creationId xmlns="" xmlns:a16="http://schemas.microsoft.com/office/drawing/2014/main" id="{1021F688-0561-414C-A2E2-ABF28AE23814}"/>
              </a:ext>
            </a:extLst>
          </p:cNvPr>
          <p:cNvSpPr>
            <a:spLocks noEditPoints="1"/>
          </p:cNvSpPr>
          <p:nvPr/>
        </p:nvSpPr>
        <p:spPr bwMode="auto">
          <a:xfrm>
            <a:off x="5093123" y="5125548"/>
            <a:ext cx="231317" cy="215819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D6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Freeform 1669">
            <a:extLst>
              <a:ext uri="{FF2B5EF4-FFF2-40B4-BE49-F238E27FC236}">
                <a16:creationId xmlns="" xmlns:a16="http://schemas.microsoft.com/office/drawing/2014/main" id="{2ECCA16E-FE1D-46AD-B7CC-DA7F2426F96C}"/>
              </a:ext>
            </a:extLst>
          </p:cNvPr>
          <p:cNvSpPr>
            <a:spLocks noEditPoints="1"/>
          </p:cNvSpPr>
          <p:nvPr/>
        </p:nvSpPr>
        <p:spPr bwMode="auto">
          <a:xfrm>
            <a:off x="5076575" y="4630265"/>
            <a:ext cx="239293" cy="223262"/>
          </a:xfrm>
          <a:custGeom>
            <a:avLst/>
            <a:gdLst>
              <a:gd name="T0" fmla="*/ 519 w 719"/>
              <a:gd name="T1" fmla="*/ 263 h 719"/>
              <a:gd name="T2" fmla="*/ 292 w 719"/>
              <a:gd name="T3" fmla="*/ 475 h 719"/>
              <a:gd name="T4" fmla="*/ 289 w 719"/>
              <a:gd name="T5" fmla="*/ 477 h 719"/>
              <a:gd name="T6" fmla="*/ 284 w 719"/>
              <a:gd name="T7" fmla="*/ 479 h 719"/>
              <a:gd name="T8" fmla="*/ 280 w 719"/>
              <a:gd name="T9" fmla="*/ 477 h 719"/>
              <a:gd name="T10" fmla="*/ 275 w 719"/>
              <a:gd name="T11" fmla="*/ 475 h 719"/>
              <a:gd name="T12" fmla="*/ 200 w 719"/>
              <a:gd name="T13" fmla="*/ 400 h 719"/>
              <a:gd name="T14" fmla="*/ 198 w 719"/>
              <a:gd name="T15" fmla="*/ 396 h 719"/>
              <a:gd name="T16" fmla="*/ 197 w 719"/>
              <a:gd name="T17" fmla="*/ 391 h 719"/>
              <a:gd name="T18" fmla="*/ 198 w 719"/>
              <a:gd name="T19" fmla="*/ 387 h 719"/>
              <a:gd name="T20" fmla="*/ 200 w 719"/>
              <a:gd name="T21" fmla="*/ 382 h 719"/>
              <a:gd name="T22" fmla="*/ 205 w 719"/>
              <a:gd name="T23" fmla="*/ 380 h 719"/>
              <a:gd name="T24" fmla="*/ 209 w 719"/>
              <a:gd name="T25" fmla="*/ 379 h 719"/>
              <a:gd name="T26" fmla="*/ 213 w 719"/>
              <a:gd name="T27" fmla="*/ 380 h 719"/>
              <a:gd name="T28" fmla="*/ 217 w 719"/>
              <a:gd name="T29" fmla="*/ 382 h 719"/>
              <a:gd name="T30" fmla="*/ 284 w 719"/>
              <a:gd name="T31" fmla="*/ 450 h 719"/>
              <a:gd name="T32" fmla="*/ 503 w 719"/>
              <a:gd name="T33" fmla="*/ 247 h 719"/>
              <a:gd name="T34" fmla="*/ 507 w 719"/>
              <a:gd name="T35" fmla="*/ 243 h 719"/>
              <a:gd name="T36" fmla="*/ 512 w 719"/>
              <a:gd name="T37" fmla="*/ 243 h 719"/>
              <a:gd name="T38" fmla="*/ 516 w 719"/>
              <a:gd name="T39" fmla="*/ 243 h 719"/>
              <a:gd name="T40" fmla="*/ 519 w 719"/>
              <a:gd name="T41" fmla="*/ 247 h 719"/>
              <a:gd name="T42" fmla="*/ 522 w 719"/>
              <a:gd name="T43" fmla="*/ 251 h 719"/>
              <a:gd name="T44" fmla="*/ 523 w 719"/>
              <a:gd name="T45" fmla="*/ 255 h 719"/>
              <a:gd name="T46" fmla="*/ 522 w 719"/>
              <a:gd name="T47" fmla="*/ 260 h 719"/>
              <a:gd name="T48" fmla="*/ 519 w 719"/>
              <a:gd name="T49" fmla="*/ 263 h 719"/>
              <a:gd name="T50" fmla="*/ 707 w 719"/>
              <a:gd name="T51" fmla="*/ 0 h 719"/>
              <a:gd name="T52" fmla="*/ 12 w 719"/>
              <a:gd name="T53" fmla="*/ 0 h 719"/>
              <a:gd name="T54" fmla="*/ 8 w 719"/>
              <a:gd name="T55" fmla="*/ 2 h 719"/>
              <a:gd name="T56" fmla="*/ 4 w 719"/>
              <a:gd name="T57" fmla="*/ 5 h 719"/>
              <a:gd name="T58" fmla="*/ 1 w 719"/>
              <a:gd name="T59" fmla="*/ 8 h 719"/>
              <a:gd name="T60" fmla="*/ 0 w 719"/>
              <a:gd name="T61" fmla="*/ 13 h 719"/>
              <a:gd name="T62" fmla="*/ 0 w 719"/>
              <a:gd name="T63" fmla="*/ 707 h 719"/>
              <a:gd name="T64" fmla="*/ 1 w 719"/>
              <a:gd name="T65" fmla="*/ 713 h 719"/>
              <a:gd name="T66" fmla="*/ 4 w 719"/>
              <a:gd name="T67" fmla="*/ 716 h 719"/>
              <a:gd name="T68" fmla="*/ 8 w 719"/>
              <a:gd name="T69" fmla="*/ 719 h 719"/>
              <a:gd name="T70" fmla="*/ 12 w 719"/>
              <a:gd name="T71" fmla="*/ 719 h 719"/>
              <a:gd name="T72" fmla="*/ 707 w 719"/>
              <a:gd name="T73" fmla="*/ 719 h 719"/>
              <a:gd name="T74" fmla="*/ 711 w 719"/>
              <a:gd name="T75" fmla="*/ 719 h 719"/>
              <a:gd name="T76" fmla="*/ 716 w 719"/>
              <a:gd name="T77" fmla="*/ 716 h 719"/>
              <a:gd name="T78" fmla="*/ 718 w 719"/>
              <a:gd name="T79" fmla="*/ 713 h 719"/>
              <a:gd name="T80" fmla="*/ 719 w 719"/>
              <a:gd name="T81" fmla="*/ 707 h 719"/>
              <a:gd name="T82" fmla="*/ 719 w 719"/>
              <a:gd name="T83" fmla="*/ 13 h 719"/>
              <a:gd name="T84" fmla="*/ 718 w 719"/>
              <a:gd name="T85" fmla="*/ 8 h 719"/>
              <a:gd name="T86" fmla="*/ 716 w 719"/>
              <a:gd name="T87" fmla="*/ 5 h 719"/>
              <a:gd name="T88" fmla="*/ 711 w 719"/>
              <a:gd name="T89" fmla="*/ 2 h 719"/>
              <a:gd name="T90" fmla="*/ 707 w 719"/>
              <a:gd name="T91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9" y="477"/>
                </a:lnTo>
                <a:lnTo>
                  <a:pt x="284" y="479"/>
                </a:lnTo>
                <a:lnTo>
                  <a:pt x="280" y="477"/>
                </a:lnTo>
                <a:lnTo>
                  <a:pt x="275" y="475"/>
                </a:lnTo>
                <a:lnTo>
                  <a:pt x="200" y="400"/>
                </a:lnTo>
                <a:lnTo>
                  <a:pt x="198" y="396"/>
                </a:lnTo>
                <a:lnTo>
                  <a:pt x="197" y="391"/>
                </a:lnTo>
                <a:lnTo>
                  <a:pt x="198" y="387"/>
                </a:lnTo>
                <a:lnTo>
                  <a:pt x="200" y="382"/>
                </a:lnTo>
                <a:lnTo>
                  <a:pt x="205" y="380"/>
                </a:lnTo>
                <a:lnTo>
                  <a:pt x="209" y="379"/>
                </a:lnTo>
                <a:lnTo>
                  <a:pt x="213" y="380"/>
                </a:lnTo>
                <a:lnTo>
                  <a:pt x="217" y="382"/>
                </a:lnTo>
                <a:lnTo>
                  <a:pt x="284" y="450"/>
                </a:lnTo>
                <a:lnTo>
                  <a:pt x="503" y="247"/>
                </a:lnTo>
                <a:lnTo>
                  <a:pt x="507" y="243"/>
                </a:lnTo>
                <a:lnTo>
                  <a:pt x="512" y="243"/>
                </a:lnTo>
                <a:lnTo>
                  <a:pt x="516" y="243"/>
                </a:lnTo>
                <a:lnTo>
                  <a:pt x="519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4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4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rgbClr val="007E3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reeform 1839">
            <a:extLst>
              <a:ext uri="{FF2B5EF4-FFF2-40B4-BE49-F238E27FC236}">
                <a16:creationId xmlns="" xmlns:a16="http://schemas.microsoft.com/office/drawing/2014/main" id="{68F8C329-13AF-43CD-ADEA-D4B069ECF608}"/>
              </a:ext>
            </a:extLst>
          </p:cNvPr>
          <p:cNvSpPr>
            <a:spLocks noEditPoints="1"/>
          </p:cNvSpPr>
          <p:nvPr/>
        </p:nvSpPr>
        <p:spPr bwMode="auto">
          <a:xfrm>
            <a:off x="3715014" y="3079164"/>
            <a:ext cx="231317" cy="215819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D6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Freeform 1669">
            <a:extLst>
              <a:ext uri="{FF2B5EF4-FFF2-40B4-BE49-F238E27FC236}">
                <a16:creationId xmlns="" xmlns:a16="http://schemas.microsoft.com/office/drawing/2014/main" id="{F010DC82-CCCE-47D8-B2ED-0C4A7D005EAB}"/>
              </a:ext>
            </a:extLst>
          </p:cNvPr>
          <p:cNvSpPr>
            <a:spLocks noEditPoints="1"/>
          </p:cNvSpPr>
          <p:nvPr/>
        </p:nvSpPr>
        <p:spPr bwMode="auto">
          <a:xfrm>
            <a:off x="5067867" y="3597195"/>
            <a:ext cx="239293" cy="223262"/>
          </a:xfrm>
          <a:custGeom>
            <a:avLst/>
            <a:gdLst>
              <a:gd name="T0" fmla="*/ 519 w 719"/>
              <a:gd name="T1" fmla="*/ 263 h 719"/>
              <a:gd name="T2" fmla="*/ 292 w 719"/>
              <a:gd name="T3" fmla="*/ 475 h 719"/>
              <a:gd name="T4" fmla="*/ 289 w 719"/>
              <a:gd name="T5" fmla="*/ 477 h 719"/>
              <a:gd name="T6" fmla="*/ 284 w 719"/>
              <a:gd name="T7" fmla="*/ 479 h 719"/>
              <a:gd name="T8" fmla="*/ 280 w 719"/>
              <a:gd name="T9" fmla="*/ 477 h 719"/>
              <a:gd name="T10" fmla="*/ 275 w 719"/>
              <a:gd name="T11" fmla="*/ 475 h 719"/>
              <a:gd name="T12" fmla="*/ 200 w 719"/>
              <a:gd name="T13" fmla="*/ 400 h 719"/>
              <a:gd name="T14" fmla="*/ 198 w 719"/>
              <a:gd name="T15" fmla="*/ 396 h 719"/>
              <a:gd name="T16" fmla="*/ 197 w 719"/>
              <a:gd name="T17" fmla="*/ 391 h 719"/>
              <a:gd name="T18" fmla="*/ 198 w 719"/>
              <a:gd name="T19" fmla="*/ 387 h 719"/>
              <a:gd name="T20" fmla="*/ 200 w 719"/>
              <a:gd name="T21" fmla="*/ 382 h 719"/>
              <a:gd name="T22" fmla="*/ 205 w 719"/>
              <a:gd name="T23" fmla="*/ 380 h 719"/>
              <a:gd name="T24" fmla="*/ 209 w 719"/>
              <a:gd name="T25" fmla="*/ 379 h 719"/>
              <a:gd name="T26" fmla="*/ 213 w 719"/>
              <a:gd name="T27" fmla="*/ 380 h 719"/>
              <a:gd name="T28" fmla="*/ 217 w 719"/>
              <a:gd name="T29" fmla="*/ 382 h 719"/>
              <a:gd name="T30" fmla="*/ 284 w 719"/>
              <a:gd name="T31" fmla="*/ 450 h 719"/>
              <a:gd name="T32" fmla="*/ 503 w 719"/>
              <a:gd name="T33" fmla="*/ 247 h 719"/>
              <a:gd name="T34" fmla="*/ 507 w 719"/>
              <a:gd name="T35" fmla="*/ 243 h 719"/>
              <a:gd name="T36" fmla="*/ 512 w 719"/>
              <a:gd name="T37" fmla="*/ 243 h 719"/>
              <a:gd name="T38" fmla="*/ 516 w 719"/>
              <a:gd name="T39" fmla="*/ 243 h 719"/>
              <a:gd name="T40" fmla="*/ 519 w 719"/>
              <a:gd name="T41" fmla="*/ 247 h 719"/>
              <a:gd name="T42" fmla="*/ 522 w 719"/>
              <a:gd name="T43" fmla="*/ 251 h 719"/>
              <a:gd name="T44" fmla="*/ 523 w 719"/>
              <a:gd name="T45" fmla="*/ 255 h 719"/>
              <a:gd name="T46" fmla="*/ 522 w 719"/>
              <a:gd name="T47" fmla="*/ 260 h 719"/>
              <a:gd name="T48" fmla="*/ 519 w 719"/>
              <a:gd name="T49" fmla="*/ 263 h 719"/>
              <a:gd name="T50" fmla="*/ 707 w 719"/>
              <a:gd name="T51" fmla="*/ 0 h 719"/>
              <a:gd name="T52" fmla="*/ 12 w 719"/>
              <a:gd name="T53" fmla="*/ 0 h 719"/>
              <a:gd name="T54" fmla="*/ 8 w 719"/>
              <a:gd name="T55" fmla="*/ 2 h 719"/>
              <a:gd name="T56" fmla="*/ 4 w 719"/>
              <a:gd name="T57" fmla="*/ 5 h 719"/>
              <a:gd name="T58" fmla="*/ 1 w 719"/>
              <a:gd name="T59" fmla="*/ 8 h 719"/>
              <a:gd name="T60" fmla="*/ 0 w 719"/>
              <a:gd name="T61" fmla="*/ 13 h 719"/>
              <a:gd name="T62" fmla="*/ 0 w 719"/>
              <a:gd name="T63" fmla="*/ 707 h 719"/>
              <a:gd name="T64" fmla="*/ 1 w 719"/>
              <a:gd name="T65" fmla="*/ 713 h 719"/>
              <a:gd name="T66" fmla="*/ 4 w 719"/>
              <a:gd name="T67" fmla="*/ 716 h 719"/>
              <a:gd name="T68" fmla="*/ 8 w 719"/>
              <a:gd name="T69" fmla="*/ 719 h 719"/>
              <a:gd name="T70" fmla="*/ 12 w 719"/>
              <a:gd name="T71" fmla="*/ 719 h 719"/>
              <a:gd name="T72" fmla="*/ 707 w 719"/>
              <a:gd name="T73" fmla="*/ 719 h 719"/>
              <a:gd name="T74" fmla="*/ 711 w 719"/>
              <a:gd name="T75" fmla="*/ 719 h 719"/>
              <a:gd name="T76" fmla="*/ 716 w 719"/>
              <a:gd name="T77" fmla="*/ 716 h 719"/>
              <a:gd name="T78" fmla="*/ 718 w 719"/>
              <a:gd name="T79" fmla="*/ 713 h 719"/>
              <a:gd name="T80" fmla="*/ 719 w 719"/>
              <a:gd name="T81" fmla="*/ 707 h 719"/>
              <a:gd name="T82" fmla="*/ 719 w 719"/>
              <a:gd name="T83" fmla="*/ 13 h 719"/>
              <a:gd name="T84" fmla="*/ 718 w 719"/>
              <a:gd name="T85" fmla="*/ 8 h 719"/>
              <a:gd name="T86" fmla="*/ 716 w 719"/>
              <a:gd name="T87" fmla="*/ 5 h 719"/>
              <a:gd name="T88" fmla="*/ 711 w 719"/>
              <a:gd name="T89" fmla="*/ 2 h 719"/>
              <a:gd name="T90" fmla="*/ 707 w 719"/>
              <a:gd name="T91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9" y="477"/>
                </a:lnTo>
                <a:lnTo>
                  <a:pt x="284" y="479"/>
                </a:lnTo>
                <a:lnTo>
                  <a:pt x="280" y="477"/>
                </a:lnTo>
                <a:lnTo>
                  <a:pt x="275" y="475"/>
                </a:lnTo>
                <a:lnTo>
                  <a:pt x="200" y="400"/>
                </a:lnTo>
                <a:lnTo>
                  <a:pt x="198" y="396"/>
                </a:lnTo>
                <a:lnTo>
                  <a:pt x="197" y="391"/>
                </a:lnTo>
                <a:lnTo>
                  <a:pt x="198" y="387"/>
                </a:lnTo>
                <a:lnTo>
                  <a:pt x="200" y="382"/>
                </a:lnTo>
                <a:lnTo>
                  <a:pt x="205" y="380"/>
                </a:lnTo>
                <a:lnTo>
                  <a:pt x="209" y="379"/>
                </a:lnTo>
                <a:lnTo>
                  <a:pt x="213" y="380"/>
                </a:lnTo>
                <a:lnTo>
                  <a:pt x="217" y="382"/>
                </a:lnTo>
                <a:lnTo>
                  <a:pt x="284" y="450"/>
                </a:lnTo>
                <a:lnTo>
                  <a:pt x="503" y="247"/>
                </a:lnTo>
                <a:lnTo>
                  <a:pt x="507" y="243"/>
                </a:lnTo>
                <a:lnTo>
                  <a:pt x="512" y="243"/>
                </a:lnTo>
                <a:lnTo>
                  <a:pt x="516" y="243"/>
                </a:lnTo>
                <a:lnTo>
                  <a:pt x="519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4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4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rgbClr val="007E3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Freeform 1669">
            <a:extLst>
              <a:ext uri="{FF2B5EF4-FFF2-40B4-BE49-F238E27FC236}">
                <a16:creationId xmlns="" xmlns:a16="http://schemas.microsoft.com/office/drawing/2014/main" id="{3A13C0CE-DED9-4B8C-BCB0-E5BAD02D0DD6}"/>
              </a:ext>
            </a:extLst>
          </p:cNvPr>
          <p:cNvSpPr>
            <a:spLocks noEditPoints="1"/>
          </p:cNvSpPr>
          <p:nvPr/>
        </p:nvSpPr>
        <p:spPr bwMode="auto">
          <a:xfrm>
            <a:off x="3711280" y="3597195"/>
            <a:ext cx="239293" cy="223262"/>
          </a:xfrm>
          <a:custGeom>
            <a:avLst/>
            <a:gdLst>
              <a:gd name="T0" fmla="*/ 519 w 719"/>
              <a:gd name="T1" fmla="*/ 263 h 719"/>
              <a:gd name="T2" fmla="*/ 292 w 719"/>
              <a:gd name="T3" fmla="*/ 475 h 719"/>
              <a:gd name="T4" fmla="*/ 289 w 719"/>
              <a:gd name="T5" fmla="*/ 477 h 719"/>
              <a:gd name="T6" fmla="*/ 284 w 719"/>
              <a:gd name="T7" fmla="*/ 479 h 719"/>
              <a:gd name="T8" fmla="*/ 280 w 719"/>
              <a:gd name="T9" fmla="*/ 477 h 719"/>
              <a:gd name="T10" fmla="*/ 275 w 719"/>
              <a:gd name="T11" fmla="*/ 475 h 719"/>
              <a:gd name="T12" fmla="*/ 200 w 719"/>
              <a:gd name="T13" fmla="*/ 400 h 719"/>
              <a:gd name="T14" fmla="*/ 198 w 719"/>
              <a:gd name="T15" fmla="*/ 396 h 719"/>
              <a:gd name="T16" fmla="*/ 197 w 719"/>
              <a:gd name="T17" fmla="*/ 391 h 719"/>
              <a:gd name="T18" fmla="*/ 198 w 719"/>
              <a:gd name="T19" fmla="*/ 387 h 719"/>
              <a:gd name="T20" fmla="*/ 200 w 719"/>
              <a:gd name="T21" fmla="*/ 382 h 719"/>
              <a:gd name="T22" fmla="*/ 205 w 719"/>
              <a:gd name="T23" fmla="*/ 380 h 719"/>
              <a:gd name="T24" fmla="*/ 209 w 719"/>
              <a:gd name="T25" fmla="*/ 379 h 719"/>
              <a:gd name="T26" fmla="*/ 213 w 719"/>
              <a:gd name="T27" fmla="*/ 380 h 719"/>
              <a:gd name="T28" fmla="*/ 217 w 719"/>
              <a:gd name="T29" fmla="*/ 382 h 719"/>
              <a:gd name="T30" fmla="*/ 284 w 719"/>
              <a:gd name="T31" fmla="*/ 450 h 719"/>
              <a:gd name="T32" fmla="*/ 503 w 719"/>
              <a:gd name="T33" fmla="*/ 247 h 719"/>
              <a:gd name="T34" fmla="*/ 507 w 719"/>
              <a:gd name="T35" fmla="*/ 243 h 719"/>
              <a:gd name="T36" fmla="*/ 512 w 719"/>
              <a:gd name="T37" fmla="*/ 243 h 719"/>
              <a:gd name="T38" fmla="*/ 516 w 719"/>
              <a:gd name="T39" fmla="*/ 243 h 719"/>
              <a:gd name="T40" fmla="*/ 519 w 719"/>
              <a:gd name="T41" fmla="*/ 247 h 719"/>
              <a:gd name="T42" fmla="*/ 522 w 719"/>
              <a:gd name="T43" fmla="*/ 251 h 719"/>
              <a:gd name="T44" fmla="*/ 523 w 719"/>
              <a:gd name="T45" fmla="*/ 255 h 719"/>
              <a:gd name="T46" fmla="*/ 522 w 719"/>
              <a:gd name="T47" fmla="*/ 260 h 719"/>
              <a:gd name="T48" fmla="*/ 519 w 719"/>
              <a:gd name="T49" fmla="*/ 263 h 719"/>
              <a:gd name="T50" fmla="*/ 707 w 719"/>
              <a:gd name="T51" fmla="*/ 0 h 719"/>
              <a:gd name="T52" fmla="*/ 12 w 719"/>
              <a:gd name="T53" fmla="*/ 0 h 719"/>
              <a:gd name="T54" fmla="*/ 8 w 719"/>
              <a:gd name="T55" fmla="*/ 2 h 719"/>
              <a:gd name="T56" fmla="*/ 4 w 719"/>
              <a:gd name="T57" fmla="*/ 5 h 719"/>
              <a:gd name="T58" fmla="*/ 1 w 719"/>
              <a:gd name="T59" fmla="*/ 8 h 719"/>
              <a:gd name="T60" fmla="*/ 0 w 719"/>
              <a:gd name="T61" fmla="*/ 13 h 719"/>
              <a:gd name="T62" fmla="*/ 0 w 719"/>
              <a:gd name="T63" fmla="*/ 707 h 719"/>
              <a:gd name="T64" fmla="*/ 1 w 719"/>
              <a:gd name="T65" fmla="*/ 713 h 719"/>
              <a:gd name="T66" fmla="*/ 4 w 719"/>
              <a:gd name="T67" fmla="*/ 716 h 719"/>
              <a:gd name="T68" fmla="*/ 8 w 719"/>
              <a:gd name="T69" fmla="*/ 719 h 719"/>
              <a:gd name="T70" fmla="*/ 12 w 719"/>
              <a:gd name="T71" fmla="*/ 719 h 719"/>
              <a:gd name="T72" fmla="*/ 707 w 719"/>
              <a:gd name="T73" fmla="*/ 719 h 719"/>
              <a:gd name="T74" fmla="*/ 711 w 719"/>
              <a:gd name="T75" fmla="*/ 719 h 719"/>
              <a:gd name="T76" fmla="*/ 716 w 719"/>
              <a:gd name="T77" fmla="*/ 716 h 719"/>
              <a:gd name="T78" fmla="*/ 718 w 719"/>
              <a:gd name="T79" fmla="*/ 713 h 719"/>
              <a:gd name="T80" fmla="*/ 719 w 719"/>
              <a:gd name="T81" fmla="*/ 707 h 719"/>
              <a:gd name="T82" fmla="*/ 719 w 719"/>
              <a:gd name="T83" fmla="*/ 13 h 719"/>
              <a:gd name="T84" fmla="*/ 718 w 719"/>
              <a:gd name="T85" fmla="*/ 8 h 719"/>
              <a:gd name="T86" fmla="*/ 716 w 719"/>
              <a:gd name="T87" fmla="*/ 5 h 719"/>
              <a:gd name="T88" fmla="*/ 711 w 719"/>
              <a:gd name="T89" fmla="*/ 2 h 719"/>
              <a:gd name="T90" fmla="*/ 707 w 719"/>
              <a:gd name="T91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9" y="477"/>
                </a:lnTo>
                <a:lnTo>
                  <a:pt x="284" y="479"/>
                </a:lnTo>
                <a:lnTo>
                  <a:pt x="280" y="477"/>
                </a:lnTo>
                <a:lnTo>
                  <a:pt x="275" y="475"/>
                </a:lnTo>
                <a:lnTo>
                  <a:pt x="200" y="400"/>
                </a:lnTo>
                <a:lnTo>
                  <a:pt x="198" y="396"/>
                </a:lnTo>
                <a:lnTo>
                  <a:pt x="197" y="391"/>
                </a:lnTo>
                <a:lnTo>
                  <a:pt x="198" y="387"/>
                </a:lnTo>
                <a:lnTo>
                  <a:pt x="200" y="382"/>
                </a:lnTo>
                <a:lnTo>
                  <a:pt x="205" y="380"/>
                </a:lnTo>
                <a:lnTo>
                  <a:pt x="209" y="379"/>
                </a:lnTo>
                <a:lnTo>
                  <a:pt x="213" y="380"/>
                </a:lnTo>
                <a:lnTo>
                  <a:pt x="217" y="382"/>
                </a:lnTo>
                <a:lnTo>
                  <a:pt x="284" y="450"/>
                </a:lnTo>
                <a:lnTo>
                  <a:pt x="503" y="247"/>
                </a:lnTo>
                <a:lnTo>
                  <a:pt x="507" y="243"/>
                </a:lnTo>
                <a:lnTo>
                  <a:pt x="512" y="243"/>
                </a:lnTo>
                <a:lnTo>
                  <a:pt x="516" y="243"/>
                </a:lnTo>
                <a:lnTo>
                  <a:pt x="519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4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4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rgbClr val="007E3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Freeform 1669">
            <a:extLst>
              <a:ext uri="{FF2B5EF4-FFF2-40B4-BE49-F238E27FC236}">
                <a16:creationId xmlns="" xmlns:a16="http://schemas.microsoft.com/office/drawing/2014/main" id="{3A13C0CE-DED9-4B8C-BCB0-E5BAD02D0DD6}"/>
              </a:ext>
            </a:extLst>
          </p:cNvPr>
          <p:cNvSpPr>
            <a:spLocks noEditPoints="1"/>
          </p:cNvSpPr>
          <p:nvPr/>
        </p:nvSpPr>
        <p:spPr bwMode="auto">
          <a:xfrm>
            <a:off x="5067868" y="4116303"/>
            <a:ext cx="239293" cy="223262"/>
          </a:xfrm>
          <a:custGeom>
            <a:avLst/>
            <a:gdLst>
              <a:gd name="T0" fmla="*/ 519 w 719"/>
              <a:gd name="T1" fmla="*/ 263 h 719"/>
              <a:gd name="T2" fmla="*/ 292 w 719"/>
              <a:gd name="T3" fmla="*/ 475 h 719"/>
              <a:gd name="T4" fmla="*/ 289 w 719"/>
              <a:gd name="T5" fmla="*/ 477 h 719"/>
              <a:gd name="T6" fmla="*/ 284 w 719"/>
              <a:gd name="T7" fmla="*/ 479 h 719"/>
              <a:gd name="T8" fmla="*/ 280 w 719"/>
              <a:gd name="T9" fmla="*/ 477 h 719"/>
              <a:gd name="T10" fmla="*/ 275 w 719"/>
              <a:gd name="T11" fmla="*/ 475 h 719"/>
              <a:gd name="T12" fmla="*/ 200 w 719"/>
              <a:gd name="T13" fmla="*/ 400 h 719"/>
              <a:gd name="T14" fmla="*/ 198 w 719"/>
              <a:gd name="T15" fmla="*/ 396 h 719"/>
              <a:gd name="T16" fmla="*/ 197 w 719"/>
              <a:gd name="T17" fmla="*/ 391 h 719"/>
              <a:gd name="T18" fmla="*/ 198 w 719"/>
              <a:gd name="T19" fmla="*/ 387 h 719"/>
              <a:gd name="T20" fmla="*/ 200 w 719"/>
              <a:gd name="T21" fmla="*/ 382 h 719"/>
              <a:gd name="T22" fmla="*/ 205 w 719"/>
              <a:gd name="T23" fmla="*/ 380 h 719"/>
              <a:gd name="T24" fmla="*/ 209 w 719"/>
              <a:gd name="T25" fmla="*/ 379 h 719"/>
              <a:gd name="T26" fmla="*/ 213 w 719"/>
              <a:gd name="T27" fmla="*/ 380 h 719"/>
              <a:gd name="T28" fmla="*/ 217 w 719"/>
              <a:gd name="T29" fmla="*/ 382 h 719"/>
              <a:gd name="T30" fmla="*/ 284 w 719"/>
              <a:gd name="T31" fmla="*/ 450 h 719"/>
              <a:gd name="T32" fmla="*/ 503 w 719"/>
              <a:gd name="T33" fmla="*/ 247 h 719"/>
              <a:gd name="T34" fmla="*/ 507 w 719"/>
              <a:gd name="T35" fmla="*/ 243 h 719"/>
              <a:gd name="T36" fmla="*/ 512 w 719"/>
              <a:gd name="T37" fmla="*/ 243 h 719"/>
              <a:gd name="T38" fmla="*/ 516 w 719"/>
              <a:gd name="T39" fmla="*/ 243 h 719"/>
              <a:gd name="T40" fmla="*/ 519 w 719"/>
              <a:gd name="T41" fmla="*/ 247 h 719"/>
              <a:gd name="T42" fmla="*/ 522 w 719"/>
              <a:gd name="T43" fmla="*/ 251 h 719"/>
              <a:gd name="T44" fmla="*/ 523 w 719"/>
              <a:gd name="T45" fmla="*/ 255 h 719"/>
              <a:gd name="T46" fmla="*/ 522 w 719"/>
              <a:gd name="T47" fmla="*/ 260 h 719"/>
              <a:gd name="T48" fmla="*/ 519 w 719"/>
              <a:gd name="T49" fmla="*/ 263 h 719"/>
              <a:gd name="T50" fmla="*/ 707 w 719"/>
              <a:gd name="T51" fmla="*/ 0 h 719"/>
              <a:gd name="T52" fmla="*/ 12 w 719"/>
              <a:gd name="T53" fmla="*/ 0 h 719"/>
              <a:gd name="T54" fmla="*/ 8 w 719"/>
              <a:gd name="T55" fmla="*/ 2 h 719"/>
              <a:gd name="T56" fmla="*/ 4 w 719"/>
              <a:gd name="T57" fmla="*/ 5 h 719"/>
              <a:gd name="T58" fmla="*/ 1 w 719"/>
              <a:gd name="T59" fmla="*/ 8 h 719"/>
              <a:gd name="T60" fmla="*/ 0 w 719"/>
              <a:gd name="T61" fmla="*/ 13 h 719"/>
              <a:gd name="T62" fmla="*/ 0 w 719"/>
              <a:gd name="T63" fmla="*/ 707 h 719"/>
              <a:gd name="T64" fmla="*/ 1 w 719"/>
              <a:gd name="T65" fmla="*/ 713 h 719"/>
              <a:gd name="T66" fmla="*/ 4 w 719"/>
              <a:gd name="T67" fmla="*/ 716 h 719"/>
              <a:gd name="T68" fmla="*/ 8 w 719"/>
              <a:gd name="T69" fmla="*/ 719 h 719"/>
              <a:gd name="T70" fmla="*/ 12 w 719"/>
              <a:gd name="T71" fmla="*/ 719 h 719"/>
              <a:gd name="T72" fmla="*/ 707 w 719"/>
              <a:gd name="T73" fmla="*/ 719 h 719"/>
              <a:gd name="T74" fmla="*/ 711 w 719"/>
              <a:gd name="T75" fmla="*/ 719 h 719"/>
              <a:gd name="T76" fmla="*/ 716 w 719"/>
              <a:gd name="T77" fmla="*/ 716 h 719"/>
              <a:gd name="T78" fmla="*/ 718 w 719"/>
              <a:gd name="T79" fmla="*/ 713 h 719"/>
              <a:gd name="T80" fmla="*/ 719 w 719"/>
              <a:gd name="T81" fmla="*/ 707 h 719"/>
              <a:gd name="T82" fmla="*/ 719 w 719"/>
              <a:gd name="T83" fmla="*/ 13 h 719"/>
              <a:gd name="T84" fmla="*/ 718 w 719"/>
              <a:gd name="T85" fmla="*/ 8 h 719"/>
              <a:gd name="T86" fmla="*/ 716 w 719"/>
              <a:gd name="T87" fmla="*/ 5 h 719"/>
              <a:gd name="T88" fmla="*/ 711 w 719"/>
              <a:gd name="T89" fmla="*/ 2 h 719"/>
              <a:gd name="T90" fmla="*/ 707 w 719"/>
              <a:gd name="T91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9" y="477"/>
                </a:lnTo>
                <a:lnTo>
                  <a:pt x="284" y="479"/>
                </a:lnTo>
                <a:lnTo>
                  <a:pt x="280" y="477"/>
                </a:lnTo>
                <a:lnTo>
                  <a:pt x="275" y="475"/>
                </a:lnTo>
                <a:lnTo>
                  <a:pt x="200" y="400"/>
                </a:lnTo>
                <a:lnTo>
                  <a:pt x="198" y="396"/>
                </a:lnTo>
                <a:lnTo>
                  <a:pt x="197" y="391"/>
                </a:lnTo>
                <a:lnTo>
                  <a:pt x="198" y="387"/>
                </a:lnTo>
                <a:lnTo>
                  <a:pt x="200" y="382"/>
                </a:lnTo>
                <a:lnTo>
                  <a:pt x="205" y="380"/>
                </a:lnTo>
                <a:lnTo>
                  <a:pt x="209" y="379"/>
                </a:lnTo>
                <a:lnTo>
                  <a:pt x="213" y="380"/>
                </a:lnTo>
                <a:lnTo>
                  <a:pt x="217" y="382"/>
                </a:lnTo>
                <a:lnTo>
                  <a:pt x="284" y="450"/>
                </a:lnTo>
                <a:lnTo>
                  <a:pt x="503" y="247"/>
                </a:lnTo>
                <a:lnTo>
                  <a:pt x="507" y="243"/>
                </a:lnTo>
                <a:lnTo>
                  <a:pt x="512" y="243"/>
                </a:lnTo>
                <a:lnTo>
                  <a:pt x="516" y="243"/>
                </a:lnTo>
                <a:lnTo>
                  <a:pt x="519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4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4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rgbClr val="007E3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Freeform 1669">
            <a:extLst>
              <a:ext uri="{FF2B5EF4-FFF2-40B4-BE49-F238E27FC236}">
                <a16:creationId xmlns="" xmlns:a16="http://schemas.microsoft.com/office/drawing/2014/main" id="{3A13C0CE-DED9-4B8C-BCB0-E5BAD02D0DD6}"/>
              </a:ext>
            </a:extLst>
          </p:cNvPr>
          <p:cNvSpPr>
            <a:spLocks noEditPoints="1"/>
          </p:cNvSpPr>
          <p:nvPr/>
        </p:nvSpPr>
        <p:spPr bwMode="auto">
          <a:xfrm>
            <a:off x="7791958" y="6155632"/>
            <a:ext cx="239293" cy="223262"/>
          </a:xfrm>
          <a:custGeom>
            <a:avLst/>
            <a:gdLst>
              <a:gd name="T0" fmla="*/ 519 w 719"/>
              <a:gd name="T1" fmla="*/ 263 h 719"/>
              <a:gd name="T2" fmla="*/ 292 w 719"/>
              <a:gd name="T3" fmla="*/ 475 h 719"/>
              <a:gd name="T4" fmla="*/ 289 w 719"/>
              <a:gd name="T5" fmla="*/ 477 h 719"/>
              <a:gd name="T6" fmla="*/ 284 w 719"/>
              <a:gd name="T7" fmla="*/ 479 h 719"/>
              <a:gd name="T8" fmla="*/ 280 w 719"/>
              <a:gd name="T9" fmla="*/ 477 h 719"/>
              <a:gd name="T10" fmla="*/ 275 w 719"/>
              <a:gd name="T11" fmla="*/ 475 h 719"/>
              <a:gd name="T12" fmla="*/ 200 w 719"/>
              <a:gd name="T13" fmla="*/ 400 h 719"/>
              <a:gd name="T14" fmla="*/ 198 w 719"/>
              <a:gd name="T15" fmla="*/ 396 h 719"/>
              <a:gd name="T16" fmla="*/ 197 w 719"/>
              <a:gd name="T17" fmla="*/ 391 h 719"/>
              <a:gd name="T18" fmla="*/ 198 w 719"/>
              <a:gd name="T19" fmla="*/ 387 h 719"/>
              <a:gd name="T20" fmla="*/ 200 w 719"/>
              <a:gd name="T21" fmla="*/ 382 h 719"/>
              <a:gd name="T22" fmla="*/ 205 w 719"/>
              <a:gd name="T23" fmla="*/ 380 h 719"/>
              <a:gd name="T24" fmla="*/ 209 w 719"/>
              <a:gd name="T25" fmla="*/ 379 h 719"/>
              <a:gd name="T26" fmla="*/ 213 w 719"/>
              <a:gd name="T27" fmla="*/ 380 h 719"/>
              <a:gd name="T28" fmla="*/ 217 w 719"/>
              <a:gd name="T29" fmla="*/ 382 h 719"/>
              <a:gd name="T30" fmla="*/ 284 w 719"/>
              <a:gd name="T31" fmla="*/ 450 h 719"/>
              <a:gd name="T32" fmla="*/ 503 w 719"/>
              <a:gd name="T33" fmla="*/ 247 h 719"/>
              <a:gd name="T34" fmla="*/ 507 w 719"/>
              <a:gd name="T35" fmla="*/ 243 h 719"/>
              <a:gd name="T36" fmla="*/ 512 w 719"/>
              <a:gd name="T37" fmla="*/ 243 h 719"/>
              <a:gd name="T38" fmla="*/ 516 w 719"/>
              <a:gd name="T39" fmla="*/ 243 h 719"/>
              <a:gd name="T40" fmla="*/ 519 w 719"/>
              <a:gd name="T41" fmla="*/ 247 h 719"/>
              <a:gd name="T42" fmla="*/ 522 w 719"/>
              <a:gd name="T43" fmla="*/ 251 h 719"/>
              <a:gd name="T44" fmla="*/ 523 w 719"/>
              <a:gd name="T45" fmla="*/ 255 h 719"/>
              <a:gd name="T46" fmla="*/ 522 w 719"/>
              <a:gd name="T47" fmla="*/ 260 h 719"/>
              <a:gd name="T48" fmla="*/ 519 w 719"/>
              <a:gd name="T49" fmla="*/ 263 h 719"/>
              <a:gd name="T50" fmla="*/ 707 w 719"/>
              <a:gd name="T51" fmla="*/ 0 h 719"/>
              <a:gd name="T52" fmla="*/ 12 w 719"/>
              <a:gd name="T53" fmla="*/ 0 h 719"/>
              <a:gd name="T54" fmla="*/ 8 w 719"/>
              <a:gd name="T55" fmla="*/ 2 h 719"/>
              <a:gd name="T56" fmla="*/ 4 w 719"/>
              <a:gd name="T57" fmla="*/ 5 h 719"/>
              <a:gd name="T58" fmla="*/ 1 w 719"/>
              <a:gd name="T59" fmla="*/ 8 h 719"/>
              <a:gd name="T60" fmla="*/ 0 w 719"/>
              <a:gd name="T61" fmla="*/ 13 h 719"/>
              <a:gd name="T62" fmla="*/ 0 w 719"/>
              <a:gd name="T63" fmla="*/ 707 h 719"/>
              <a:gd name="T64" fmla="*/ 1 w 719"/>
              <a:gd name="T65" fmla="*/ 713 h 719"/>
              <a:gd name="T66" fmla="*/ 4 w 719"/>
              <a:gd name="T67" fmla="*/ 716 h 719"/>
              <a:gd name="T68" fmla="*/ 8 w 719"/>
              <a:gd name="T69" fmla="*/ 719 h 719"/>
              <a:gd name="T70" fmla="*/ 12 w 719"/>
              <a:gd name="T71" fmla="*/ 719 h 719"/>
              <a:gd name="T72" fmla="*/ 707 w 719"/>
              <a:gd name="T73" fmla="*/ 719 h 719"/>
              <a:gd name="T74" fmla="*/ 711 w 719"/>
              <a:gd name="T75" fmla="*/ 719 h 719"/>
              <a:gd name="T76" fmla="*/ 716 w 719"/>
              <a:gd name="T77" fmla="*/ 716 h 719"/>
              <a:gd name="T78" fmla="*/ 718 w 719"/>
              <a:gd name="T79" fmla="*/ 713 h 719"/>
              <a:gd name="T80" fmla="*/ 719 w 719"/>
              <a:gd name="T81" fmla="*/ 707 h 719"/>
              <a:gd name="T82" fmla="*/ 719 w 719"/>
              <a:gd name="T83" fmla="*/ 13 h 719"/>
              <a:gd name="T84" fmla="*/ 718 w 719"/>
              <a:gd name="T85" fmla="*/ 8 h 719"/>
              <a:gd name="T86" fmla="*/ 716 w 719"/>
              <a:gd name="T87" fmla="*/ 5 h 719"/>
              <a:gd name="T88" fmla="*/ 711 w 719"/>
              <a:gd name="T89" fmla="*/ 2 h 719"/>
              <a:gd name="T90" fmla="*/ 707 w 719"/>
              <a:gd name="T91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9" y="477"/>
                </a:lnTo>
                <a:lnTo>
                  <a:pt x="284" y="479"/>
                </a:lnTo>
                <a:lnTo>
                  <a:pt x="280" y="477"/>
                </a:lnTo>
                <a:lnTo>
                  <a:pt x="275" y="475"/>
                </a:lnTo>
                <a:lnTo>
                  <a:pt x="200" y="400"/>
                </a:lnTo>
                <a:lnTo>
                  <a:pt x="198" y="396"/>
                </a:lnTo>
                <a:lnTo>
                  <a:pt x="197" y="391"/>
                </a:lnTo>
                <a:lnTo>
                  <a:pt x="198" y="387"/>
                </a:lnTo>
                <a:lnTo>
                  <a:pt x="200" y="382"/>
                </a:lnTo>
                <a:lnTo>
                  <a:pt x="205" y="380"/>
                </a:lnTo>
                <a:lnTo>
                  <a:pt x="209" y="379"/>
                </a:lnTo>
                <a:lnTo>
                  <a:pt x="213" y="380"/>
                </a:lnTo>
                <a:lnTo>
                  <a:pt x="217" y="382"/>
                </a:lnTo>
                <a:lnTo>
                  <a:pt x="284" y="450"/>
                </a:lnTo>
                <a:lnTo>
                  <a:pt x="503" y="247"/>
                </a:lnTo>
                <a:lnTo>
                  <a:pt x="507" y="243"/>
                </a:lnTo>
                <a:lnTo>
                  <a:pt x="512" y="243"/>
                </a:lnTo>
                <a:lnTo>
                  <a:pt x="516" y="243"/>
                </a:lnTo>
                <a:lnTo>
                  <a:pt x="519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4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4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rgbClr val="007E3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Freeform 1669">
            <a:extLst>
              <a:ext uri="{FF2B5EF4-FFF2-40B4-BE49-F238E27FC236}">
                <a16:creationId xmlns="" xmlns:a16="http://schemas.microsoft.com/office/drawing/2014/main" id="{3A13C0CE-DED9-4B8C-BCB0-E5BAD02D0DD6}"/>
              </a:ext>
            </a:extLst>
          </p:cNvPr>
          <p:cNvSpPr>
            <a:spLocks noEditPoints="1"/>
          </p:cNvSpPr>
          <p:nvPr/>
        </p:nvSpPr>
        <p:spPr bwMode="auto">
          <a:xfrm>
            <a:off x="6421367" y="3060294"/>
            <a:ext cx="239293" cy="223262"/>
          </a:xfrm>
          <a:custGeom>
            <a:avLst/>
            <a:gdLst>
              <a:gd name="T0" fmla="*/ 519 w 719"/>
              <a:gd name="T1" fmla="*/ 263 h 719"/>
              <a:gd name="T2" fmla="*/ 292 w 719"/>
              <a:gd name="T3" fmla="*/ 475 h 719"/>
              <a:gd name="T4" fmla="*/ 289 w 719"/>
              <a:gd name="T5" fmla="*/ 477 h 719"/>
              <a:gd name="T6" fmla="*/ 284 w 719"/>
              <a:gd name="T7" fmla="*/ 479 h 719"/>
              <a:gd name="T8" fmla="*/ 280 w 719"/>
              <a:gd name="T9" fmla="*/ 477 h 719"/>
              <a:gd name="T10" fmla="*/ 275 w 719"/>
              <a:gd name="T11" fmla="*/ 475 h 719"/>
              <a:gd name="T12" fmla="*/ 200 w 719"/>
              <a:gd name="T13" fmla="*/ 400 h 719"/>
              <a:gd name="T14" fmla="*/ 198 w 719"/>
              <a:gd name="T15" fmla="*/ 396 h 719"/>
              <a:gd name="T16" fmla="*/ 197 w 719"/>
              <a:gd name="T17" fmla="*/ 391 h 719"/>
              <a:gd name="T18" fmla="*/ 198 w 719"/>
              <a:gd name="T19" fmla="*/ 387 h 719"/>
              <a:gd name="T20" fmla="*/ 200 w 719"/>
              <a:gd name="T21" fmla="*/ 382 h 719"/>
              <a:gd name="T22" fmla="*/ 205 w 719"/>
              <a:gd name="T23" fmla="*/ 380 h 719"/>
              <a:gd name="T24" fmla="*/ 209 w 719"/>
              <a:gd name="T25" fmla="*/ 379 h 719"/>
              <a:gd name="T26" fmla="*/ 213 w 719"/>
              <a:gd name="T27" fmla="*/ 380 h 719"/>
              <a:gd name="T28" fmla="*/ 217 w 719"/>
              <a:gd name="T29" fmla="*/ 382 h 719"/>
              <a:gd name="T30" fmla="*/ 284 w 719"/>
              <a:gd name="T31" fmla="*/ 450 h 719"/>
              <a:gd name="T32" fmla="*/ 503 w 719"/>
              <a:gd name="T33" fmla="*/ 247 h 719"/>
              <a:gd name="T34" fmla="*/ 507 w 719"/>
              <a:gd name="T35" fmla="*/ 243 h 719"/>
              <a:gd name="T36" fmla="*/ 512 w 719"/>
              <a:gd name="T37" fmla="*/ 243 h 719"/>
              <a:gd name="T38" fmla="*/ 516 w 719"/>
              <a:gd name="T39" fmla="*/ 243 h 719"/>
              <a:gd name="T40" fmla="*/ 519 w 719"/>
              <a:gd name="T41" fmla="*/ 247 h 719"/>
              <a:gd name="T42" fmla="*/ 522 w 719"/>
              <a:gd name="T43" fmla="*/ 251 h 719"/>
              <a:gd name="T44" fmla="*/ 523 w 719"/>
              <a:gd name="T45" fmla="*/ 255 h 719"/>
              <a:gd name="T46" fmla="*/ 522 w 719"/>
              <a:gd name="T47" fmla="*/ 260 h 719"/>
              <a:gd name="T48" fmla="*/ 519 w 719"/>
              <a:gd name="T49" fmla="*/ 263 h 719"/>
              <a:gd name="T50" fmla="*/ 707 w 719"/>
              <a:gd name="T51" fmla="*/ 0 h 719"/>
              <a:gd name="T52" fmla="*/ 12 w 719"/>
              <a:gd name="T53" fmla="*/ 0 h 719"/>
              <a:gd name="T54" fmla="*/ 8 w 719"/>
              <a:gd name="T55" fmla="*/ 2 h 719"/>
              <a:gd name="T56" fmla="*/ 4 w 719"/>
              <a:gd name="T57" fmla="*/ 5 h 719"/>
              <a:gd name="T58" fmla="*/ 1 w 719"/>
              <a:gd name="T59" fmla="*/ 8 h 719"/>
              <a:gd name="T60" fmla="*/ 0 w 719"/>
              <a:gd name="T61" fmla="*/ 13 h 719"/>
              <a:gd name="T62" fmla="*/ 0 w 719"/>
              <a:gd name="T63" fmla="*/ 707 h 719"/>
              <a:gd name="T64" fmla="*/ 1 w 719"/>
              <a:gd name="T65" fmla="*/ 713 h 719"/>
              <a:gd name="T66" fmla="*/ 4 w 719"/>
              <a:gd name="T67" fmla="*/ 716 h 719"/>
              <a:gd name="T68" fmla="*/ 8 w 719"/>
              <a:gd name="T69" fmla="*/ 719 h 719"/>
              <a:gd name="T70" fmla="*/ 12 w 719"/>
              <a:gd name="T71" fmla="*/ 719 h 719"/>
              <a:gd name="T72" fmla="*/ 707 w 719"/>
              <a:gd name="T73" fmla="*/ 719 h 719"/>
              <a:gd name="T74" fmla="*/ 711 w 719"/>
              <a:gd name="T75" fmla="*/ 719 h 719"/>
              <a:gd name="T76" fmla="*/ 716 w 719"/>
              <a:gd name="T77" fmla="*/ 716 h 719"/>
              <a:gd name="T78" fmla="*/ 718 w 719"/>
              <a:gd name="T79" fmla="*/ 713 h 719"/>
              <a:gd name="T80" fmla="*/ 719 w 719"/>
              <a:gd name="T81" fmla="*/ 707 h 719"/>
              <a:gd name="T82" fmla="*/ 719 w 719"/>
              <a:gd name="T83" fmla="*/ 13 h 719"/>
              <a:gd name="T84" fmla="*/ 718 w 719"/>
              <a:gd name="T85" fmla="*/ 8 h 719"/>
              <a:gd name="T86" fmla="*/ 716 w 719"/>
              <a:gd name="T87" fmla="*/ 5 h 719"/>
              <a:gd name="T88" fmla="*/ 711 w 719"/>
              <a:gd name="T89" fmla="*/ 2 h 719"/>
              <a:gd name="T90" fmla="*/ 707 w 719"/>
              <a:gd name="T91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9" y="477"/>
                </a:lnTo>
                <a:lnTo>
                  <a:pt x="284" y="479"/>
                </a:lnTo>
                <a:lnTo>
                  <a:pt x="280" y="477"/>
                </a:lnTo>
                <a:lnTo>
                  <a:pt x="275" y="475"/>
                </a:lnTo>
                <a:lnTo>
                  <a:pt x="200" y="400"/>
                </a:lnTo>
                <a:lnTo>
                  <a:pt x="198" y="396"/>
                </a:lnTo>
                <a:lnTo>
                  <a:pt x="197" y="391"/>
                </a:lnTo>
                <a:lnTo>
                  <a:pt x="198" y="387"/>
                </a:lnTo>
                <a:lnTo>
                  <a:pt x="200" y="382"/>
                </a:lnTo>
                <a:lnTo>
                  <a:pt x="205" y="380"/>
                </a:lnTo>
                <a:lnTo>
                  <a:pt x="209" y="379"/>
                </a:lnTo>
                <a:lnTo>
                  <a:pt x="213" y="380"/>
                </a:lnTo>
                <a:lnTo>
                  <a:pt x="217" y="382"/>
                </a:lnTo>
                <a:lnTo>
                  <a:pt x="284" y="450"/>
                </a:lnTo>
                <a:lnTo>
                  <a:pt x="503" y="247"/>
                </a:lnTo>
                <a:lnTo>
                  <a:pt x="507" y="243"/>
                </a:lnTo>
                <a:lnTo>
                  <a:pt x="512" y="243"/>
                </a:lnTo>
                <a:lnTo>
                  <a:pt x="516" y="243"/>
                </a:lnTo>
                <a:lnTo>
                  <a:pt x="519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4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4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rgbClr val="007E3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Freeform 1669">
            <a:extLst>
              <a:ext uri="{FF2B5EF4-FFF2-40B4-BE49-F238E27FC236}">
                <a16:creationId xmlns="" xmlns:a16="http://schemas.microsoft.com/office/drawing/2014/main" id="{52F0F9CD-6718-4B93-941A-2DB7778928E6}"/>
              </a:ext>
            </a:extLst>
          </p:cNvPr>
          <p:cNvSpPr>
            <a:spLocks noEditPoints="1"/>
          </p:cNvSpPr>
          <p:nvPr/>
        </p:nvSpPr>
        <p:spPr bwMode="auto">
          <a:xfrm>
            <a:off x="7791958" y="2082647"/>
            <a:ext cx="239293" cy="223262"/>
          </a:xfrm>
          <a:custGeom>
            <a:avLst/>
            <a:gdLst>
              <a:gd name="T0" fmla="*/ 519 w 719"/>
              <a:gd name="T1" fmla="*/ 263 h 719"/>
              <a:gd name="T2" fmla="*/ 292 w 719"/>
              <a:gd name="T3" fmla="*/ 475 h 719"/>
              <a:gd name="T4" fmla="*/ 289 w 719"/>
              <a:gd name="T5" fmla="*/ 477 h 719"/>
              <a:gd name="T6" fmla="*/ 284 w 719"/>
              <a:gd name="T7" fmla="*/ 479 h 719"/>
              <a:gd name="T8" fmla="*/ 280 w 719"/>
              <a:gd name="T9" fmla="*/ 477 h 719"/>
              <a:gd name="T10" fmla="*/ 275 w 719"/>
              <a:gd name="T11" fmla="*/ 475 h 719"/>
              <a:gd name="T12" fmla="*/ 200 w 719"/>
              <a:gd name="T13" fmla="*/ 400 h 719"/>
              <a:gd name="T14" fmla="*/ 198 w 719"/>
              <a:gd name="T15" fmla="*/ 396 h 719"/>
              <a:gd name="T16" fmla="*/ 197 w 719"/>
              <a:gd name="T17" fmla="*/ 391 h 719"/>
              <a:gd name="T18" fmla="*/ 198 w 719"/>
              <a:gd name="T19" fmla="*/ 387 h 719"/>
              <a:gd name="T20" fmla="*/ 200 w 719"/>
              <a:gd name="T21" fmla="*/ 382 h 719"/>
              <a:gd name="T22" fmla="*/ 205 w 719"/>
              <a:gd name="T23" fmla="*/ 380 h 719"/>
              <a:gd name="T24" fmla="*/ 209 w 719"/>
              <a:gd name="T25" fmla="*/ 379 h 719"/>
              <a:gd name="T26" fmla="*/ 213 w 719"/>
              <a:gd name="T27" fmla="*/ 380 h 719"/>
              <a:gd name="T28" fmla="*/ 217 w 719"/>
              <a:gd name="T29" fmla="*/ 382 h 719"/>
              <a:gd name="T30" fmla="*/ 284 w 719"/>
              <a:gd name="T31" fmla="*/ 450 h 719"/>
              <a:gd name="T32" fmla="*/ 503 w 719"/>
              <a:gd name="T33" fmla="*/ 247 h 719"/>
              <a:gd name="T34" fmla="*/ 507 w 719"/>
              <a:gd name="T35" fmla="*/ 243 h 719"/>
              <a:gd name="T36" fmla="*/ 512 w 719"/>
              <a:gd name="T37" fmla="*/ 243 h 719"/>
              <a:gd name="T38" fmla="*/ 516 w 719"/>
              <a:gd name="T39" fmla="*/ 243 h 719"/>
              <a:gd name="T40" fmla="*/ 519 w 719"/>
              <a:gd name="T41" fmla="*/ 247 h 719"/>
              <a:gd name="T42" fmla="*/ 522 w 719"/>
              <a:gd name="T43" fmla="*/ 251 h 719"/>
              <a:gd name="T44" fmla="*/ 523 w 719"/>
              <a:gd name="T45" fmla="*/ 255 h 719"/>
              <a:gd name="T46" fmla="*/ 522 w 719"/>
              <a:gd name="T47" fmla="*/ 260 h 719"/>
              <a:gd name="T48" fmla="*/ 519 w 719"/>
              <a:gd name="T49" fmla="*/ 263 h 719"/>
              <a:gd name="T50" fmla="*/ 707 w 719"/>
              <a:gd name="T51" fmla="*/ 0 h 719"/>
              <a:gd name="T52" fmla="*/ 12 w 719"/>
              <a:gd name="T53" fmla="*/ 0 h 719"/>
              <a:gd name="T54" fmla="*/ 8 w 719"/>
              <a:gd name="T55" fmla="*/ 2 h 719"/>
              <a:gd name="T56" fmla="*/ 4 w 719"/>
              <a:gd name="T57" fmla="*/ 5 h 719"/>
              <a:gd name="T58" fmla="*/ 1 w 719"/>
              <a:gd name="T59" fmla="*/ 8 h 719"/>
              <a:gd name="T60" fmla="*/ 0 w 719"/>
              <a:gd name="T61" fmla="*/ 13 h 719"/>
              <a:gd name="T62" fmla="*/ 0 w 719"/>
              <a:gd name="T63" fmla="*/ 707 h 719"/>
              <a:gd name="T64" fmla="*/ 1 w 719"/>
              <a:gd name="T65" fmla="*/ 713 h 719"/>
              <a:gd name="T66" fmla="*/ 4 w 719"/>
              <a:gd name="T67" fmla="*/ 716 h 719"/>
              <a:gd name="T68" fmla="*/ 8 w 719"/>
              <a:gd name="T69" fmla="*/ 719 h 719"/>
              <a:gd name="T70" fmla="*/ 12 w 719"/>
              <a:gd name="T71" fmla="*/ 719 h 719"/>
              <a:gd name="T72" fmla="*/ 707 w 719"/>
              <a:gd name="T73" fmla="*/ 719 h 719"/>
              <a:gd name="T74" fmla="*/ 711 w 719"/>
              <a:gd name="T75" fmla="*/ 719 h 719"/>
              <a:gd name="T76" fmla="*/ 716 w 719"/>
              <a:gd name="T77" fmla="*/ 716 h 719"/>
              <a:gd name="T78" fmla="*/ 718 w 719"/>
              <a:gd name="T79" fmla="*/ 713 h 719"/>
              <a:gd name="T80" fmla="*/ 719 w 719"/>
              <a:gd name="T81" fmla="*/ 707 h 719"/>
              <a:gd name="T82" fmla="*/ 719 w 719"/>
              <a:gd name="T83" fmla="*/ 13 h 719"/>
              <a:gd name="T84" fmla="*/ 718 w 719"/>
              <a:gd name="T85" fmla="*/ 8 h 719"/>
              <a:gd name="T86" fmla="*/ 716 w 719"/>
              <a:gd name="T87" fmla="*/ 5 h 719"/>
              <a:gd name="T88" fmla="*/ 711 w 719"/>
              <a:gd name="T89" fmla="*/ 2 h 719"/>
              <a:gd name="T90" fmla="*/ 707 w 719"/>
              <a:gd name="T91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9" y="477"/>
                </a:lnTo>
                <a:lnTo>
                  <a:pt x="284" y="479"/>
                </a:lnTo>
                <a:lnTo>
                  <a:pt x="280" y="477"/>
                </a:lnTo>
                <a:lnTo>
                  <a:pt x="275" y="475"/>
                </a:lnTo>
                <a:lnTo>
                  <a:pt x="200" y="400"/>
                </a:lnTo>
                <a:lnTo>
                  <a:pt x="198" y="396"/>
                </a:lnTo>
                <a:lnTo>
                  <a:pt x="197" y="391"/>
                </a:lnTo>
                <a:lnTo>
                  <a:pt x="198" y="387"/>
                </a:lnTo>
                <a:lnTo>
                  <a:pt x="200" y="382"/>
                </a:lnTo>
                <a:lnTo>
                  <a:pt x="205" y="380"/>
                </a:lnTo>
                <a:lnTo>
                  <a:pt x="209" y="379"/>
                </a:lnTo>
                <a:lnTo>
                  <a:pt x="213" y="380"/>
                </a:lnTo>
                <a:lnTo>
                  <a:pt x="217" y="382"/>
                </a:lnTo>
                <a:lnTo>
                  <a:pt x="284" y="450"/>
                </a:lnTo>
                <a:lnTo>
                  <a:pt x="503" y="247"/>
                </a:lnTo>
                <a:lnTo>
                  <a:pt x="507" y="243"/>
                </a:lnTo>
                <a:lnTo>
                  <a:pt x="512" y="243"/>
                </a:lnTo>
                <a:lnTo>
                  <a:pt x="516" y="243"/>
                </a:lnTo>
                <a:lnTo>
                  <a:pt x="519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4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4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rgbClr val="007E3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Freeform 1669">
            <a:extLst>
              <a:ext uri="{FF2B5EF4-FFF2-40B4-BE49-F238E27FC236}">
                <a16:creationId xmlns="" xmlns:a16="http://schemas.microsoft.com/office/drawing/2014/main" id="{52F0F9CD-6718-4B93-941A-2DB7778928E6}"/>
              </a:ext>
            </a:extLst>
          </p:cNvPr>
          <p:cNvSpPr>
            <a:spLocks noEditPoints="1"/>
          </p:cNvSpPr>
          <p:nvPr/>
        </p:nvSpPr>
        <p:spPr bwMode="auto">
          <a:xfrm>
            <a:off x="7791957" y="5115330"/>
            <a:ext cx="239293" cy="223262"/>
          </a:xfrm>
          <a:custGeom>
            <a:avLst/>
            <a:gdLst>
              <a:gd name="T0" fmla="*/ 519 w 719"/>
              <a:gd name="T1" fmla="*/ 263 h 719"/>
              <a:gd name="T2" fmla="*/ 292 w 719"/>
              <a:gd name="T3" fmla="*/ 475 h 719"/>
              <a:gd name="T4" fmla="*/ 289 w 719"/>
              <a:gd name="T5" fmla="*/ 477 h 719"/>
              <a:gd name="T6" fmla="*/ 284 w 719"/>
              <a:gd name="T7" fmla="*/ 479 h 719"/>
              <a:gd name="T8" fmla="*/ 280 w 719"/>
              <a:gd name="T9" fmla="*/ 477 h 719"/>
              <a:gd name="T10" fmla="*/ 275 w 719"/>
              <a:gd name="T11" fmla="*/ 475 h 719"/>
              <a:gd name="T12" fmla="*/ 200 w 719"/>
              <a:gd name="T13" fmla="*/ 400 h 719"/>
              <a:gd name="T14" fmla="*/ 198 w 719"/>
              <a:gd name="T15" fmla="*/ 396 h 719"/>
              <a:gd name="T16" fmla="*/ 197 w 719"/>
              <a:gd name="T17" fmla="*/ 391 h 719"/>
              <a:gd name="T18" fmla="*/ 198 w 719"/>
              <a:gd name="T19" fmla="*/ 387 h 719"/>
              <a:gd name="T20" fmla="*/ 200 w 719"/>
              <a:gd name="T21" fmla="*/ 382 h 719"/>
              <a:gd name="T22" fmla="*/ 205 w 719"/>
              <a:gd name="T23" fmla="*/ 380 h 719"/>
              <a:gd name="T24" fmla="*/ 209 w 719"/>
              <a:gd name="T25" fmla="*/ 379 h 719"/>
              <a:gd name="T26" fmla="*/ 213 w 719"/>
              <a:gd name="T27" fmla="*/ 380 h 719"/>
              <a:gd name="T28" fmla="*/ 217 w 719"/>
              <a:gd name="T29" fmla="*/ 382 h 719"/>
              <a:gd name="T30" fmla="*/ 284 w 719"/>
              <a:gd name="T31" fmla="*/ 450 h 719"/>
              <a:gd name="T32" fmla="*/ 503 w 719"/>
              <a:gd name="T33" fmla="*/ 247 h 719"/>
              <a:gd name="T34" fmla="*/ 507 w 719"/>
              <a:gd name="T35" fmla="*/ 243 h 719"/>
              <a:gd name="T36" fmla="*/ 512 w 719"/>
              <a:gd name="T37" fmla="*/ 243 h 719"/>
              <a:gd name="T38" fmla="*/ 516 w 719"/>
              <a:gd name="T39" fmla="*/ 243 h 719"/>
              <a:gd name="T40" fmla="*/ 519 w 719"/>
              <a:gd name="T41" fmla="*/ 247 h 719"/>
              <a:gd name="T42" fmla="*/ 522 w 719"/>
              <a:gd name="T43" fmla="*/ 251 h 719"/>
              <a:gd name="T44" fmla="*/ 523 w 719"/>
              <a:gd name="T45" fmla="*/ 255 h 719"/>
              <a:gd name="T46" fmla="*/ 522 w 719"/>
              <a:gd name="T47" fmla="*/ 260 h 719"/>
              <a:gd name="T48" fmla="*/ 519 w 719"/>
              <a:gd name="T49" fmla="*/ 263 h 719"/>
              <a:gd name="T50" fmla="*/ 707 w 719"/>
              <a:gd name="T51" fmla="*/ 0 h 719"/>
              <a:gd name="T52" fmla="*/ 12 w 719"/>
              <a:gd name="T53" fmla="*/ 0 h 719"/>
              <a:gd name="T54" fmla="*/ 8 w 719"/>
              <a:gd name="T55" fmla="*/ 2 h 719"/>
              <a:gd name="T56" fmla="*/ 4 w 719"/>
              <a:gd name="T57" fmla="*/ 5 h 719"/>
              <a:gd name="T58" fmla="*/ 1 w 719"/>
              <a:gd name="T59" fmla="*/ 8 h 719"/>
              <a:gd name="T60" fmla="*/ 0 w 719"/>
              <a:gd name="T61" fmla="*/ 13 h 719"/>
              <a:gd name="T62" fmla="*/ 0 w 719"/>
              <a:gd name="T63" fmla="*/ 707 h 719"/>
              <a:gd name="T64" fmla="*/ 1 w 719"/>
              <a:gd name="T65" fmla="*/ 713 h 719"/>
              <a:gd name="T66" fmla="*/ 4 w 719"/>
              <a:gd name="T67" fmla="*/ 716 h 719"/>
              <a:gd name="T68" fmla="*/ 8 w 719"/>
              <a:gd name="T69" fmla="*/ 719 h 719"/>
              <a:gd name="T70" fmla="*/ 12 w 719"/>
              <a:gd name="T71" fmla="*/ 719 h 719"/>
              <a:gd name="T72" fmla="*/ 707 w 719"/>
              <a:gd name="T73" fmla="*/ 719 h 719"/>
              <a:gd name="T74" fmla="*/ 711 w 719"/>
              <a:gd name="T75" fmla="*/ 719 h 719"/>
              <a:gd name="T76" fmla="*/ 716 w 719"/>
              <a:gd name="T77" fmla="*/ 716 h 719"/>
              <a:gd name="T78" fmla="*/ 718 w 719"/>
              <a:gd name="T79" fmla="*/ 713 h 719"/>
              <a:gd name="T80" fmla="*/ 719 w 719"/>
              <a:gd name="T81" fmla="*/ 707 h 719"/>
              <a:gd name="T82" fmla="*/ 719 w 719"/>
              <a:gd name="T83" fmla="*/ 13 h 719"/>
              <a:gd name="T84" fmla="*/ 718 w 719"/>
              <a:gd name="T85" fmla="*/ 8 h 719"/>
              <a:gd name="T86" fmla="*/ 716 w 719"/>
              <a:gd name="T87" fmla="*/ 5 h 719"/>
              <a:gd name="T88" fmla="*/ 711 w 719"/>
              <a:gd name="T89" fmla="*/ 2 h 719"/>
              <a:gd name="T90" fmla="*/ 707 w 719"/>
              <a:gd name="T91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9" y="477"/>
                </a:lnTo>
                <a:lnTo>
                  <a:pt x="284" y="479"/>
                </a:lnTo>
                <a:lnTo>
                  <a:pt x="280" y="477"/>
                </a:lnTo>
                <a:lnTo>
                  <a:pt x="275" y="475"/>
                </a:lnTo>
                <a:lnTo>
                  <a:pt x="200" y="400"/>
                </a:lnTo>
                <a:lnTo>
                  <a:pt x="198" y="396"/>
                </a:lnTo>
                <a:lnTo>
                  <a:pt x="197" y="391"/>
                </a:lnTo>
                <a:lnTo>
                  <a:pt x="198" y="387"/>
                </a:lnTo>
                <a:lnTo>
                  <a:pt x="200" y="382"/>
                </a:lnTo>
                <a:lnTo>
                  <a:pt x="205" y="380"/>
                </a:lnTo>
                <a:lnTo>
                  <a:pt x="209" y="379"/>
                </a:lnTo>
                <a:lnTo>
                  <a:pt x="213" y="380"/>
                </a:lnTo>
                <a:lnTo>
                  <a:pt x="217" y="382"/>
                </a:lnTo>
                <a:lnTo>
                  <a:pt x="284" y="450"/>
                </a:lnTo>
                <a:lnTo>
                  <a:pt x="503" y="247"/>
                </a:lnTo>
                <a:lnTo>
                  <a:pt x="507" y="243"/>
                </a:lnTo>
                <a:lnTo>
                  <a:pt x="512" y="243"/>
                </a:lnTo>
                <a:lnTo>
                  <a:pt x="516" y="243"/>
                </a:lnTo>
                <a:lnTo>
                  <a:pt x="519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4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4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rgbClr val="007E3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Freeform 1669">
            <a:extLst>
              <a:ext uri="{FF2B5EF4-FFF2-40B4-BE49-F238E27FC236}">
                <a16:creationId xmlns="" xmlns:a16="http://schemas.microsoft.com/office/drawing/2014/main" id="{52F0F9CD-6718-4B93-941A-2DB7778928E6}"/>
              </a:ext>
            </a:extLst>
          </p:cNvPr>
          <p:cNvSpPr>
            <a:spLocks noEditPoints="1"/>
          </p:cNvSpPr>
          <p:nvPr/>
        </p:nvSpPr>
        <p:spPr bwMode="auto">
          <a:xfrm>
            <a:off x="7788792" y="3597195"/>
            <a:ext cx="239293" cy="223262"/>
          </a:xfrm>
          <a:custGeom>
            <a:avLst/>
            <a:gdLst>
              <a:gd name="T0" fmla="*/ 519 w 719"/>
              <a:gd name="T1" fmla="*/ 263 h 719"/>
              <a:gd name="T2" fmla="*/ 292 w 719"/>
              <a:gd name="T3" fmla="*/ 475 h 719"/>
              <a:gd name="T4" fmla="*/ 289 w 719"/>
              <a:gd name="T5" fmla="*/ 477 h 719"/>
              <a:gd name="T6" fmla="*/ 284 w 719"/>
              <a:gd name="T7" fmla="*/ 479 h 719"/>
              <a:gd name="T8" fmla="*/ 280 w 719"/>
              <a:gd name="T9" fmla="*/ 477 h 719"/>
              <a:gd name="T10" fmla="*/ 275 w 719"/>
              <a:gd name="T11" fmla="*/ 475 h 719"/>
              <a:gd name="T12" fmla="*/ 200 w 719"/>
              <a:gd name="T13" fmla="*/ 400 h 719"/>
              <a:gd name="T14" fmla="*/ 198 w 719"/>
              <a:gd name="T15" fmla="*/ 396 h 719"/>
              <a:gd name="T16" fmla="*/ 197 w 719"/>
              <a:gd name="T17" fmla="*/ 391 h 719"/>
              <a:gd name="T18" fmla="*/ 198 w 719"/>
              <a:gd name="T19" fmla="*/ 387 h 719"/>
              <a:gd name="T20" fmla="*/ 200 w 719"/>
              <a:gd name="T21" fmla="*/ 382 h 719"/>
              <a:gd name="T22" fmla="*/ 205 w 719"/>
              <a:gd name="T23" fmla="*/ 380 h 719"/>
              <a:gd name="T24" fmla="*/ 209 w 719"/>
              <a:gd name="T25" fmla="*/ 379 h 719"/>
              <a:gd name="T26" fmla="*/ 213 w 719"/>
              <a:gd name="T27" fmla="*/ 380 h 719"/>
              <a:gd name="T28" fmla="*/ 217 w 719"/>
              <a:gd name="T29" fmla="*/ 382 h 719"/>
              <a:gd name="T30" fmla="*/ 284 w 719"/>
              <a:gd name="T31" fmla="*/ 450 h 719"/>
              <a:gd name="T32" fmla="*/ 503 w 719"/>
              <a:gd name="T33" fmla="*/ 247 h 719"/>
              <a:gd name="T34" fmla="*/ 507 w 719"/>
              <a:gd name="T35" fmla="*/ 243 h 719"/>
              <a:gd name="T36" fmla="*/ 512 w 719"/>
              <a:gd name="T37" fmla="*/ 243 h 719"/>
              <a:gd name="T38" fmla="*/ 516 w 719"/>
              <a:gd name="T39" fmla="*/ 243 h 719"/>
              <a:gd name="T40" fmla="*/ 519 w 719"/>
              <a:gd name="T41" fmla="*/ 247 h 719"/>
              <a:gd name="T42" fmla="*/ 522 w 719"/>
              <a:gd name="T43" fmla="*/ 251 h 719"/>
              <a:gd name="T44" fmla="*/ 523 w 719"/>
              <a:gd name="T45" fmla="*/ 255 h 719"/>
              <a:gd name="T46" fmla="*/ 522 w 719"/>
              <a:gd name="T47" fmla="*/ 260 h 719"/>
              <a:gd name="T48" fmla="*/ 519 w 719"/>
              <a:gd name="T49" fmla="*/ 263 h 719"/>
              <a:gd name="T50" fmla="*/ 707 w 719"/>
              <a:gd name="T51" fmla="*/ 0 h 719"/>
              <a:gd name="T52" fmla="*/ 12 w 719"/>
              <a:gd name="T53" fmla="*/ 0 h 719"/>
              <a:gd name="T54" fmla="*/ 8 w 719"/>
              <a:gd name="T55" fmla="*/ 2 h 719"/>
              <a:gd name="T56" fmla="*/ 4 w 719"/>
              <a:gd name="T57" fmla="*/ 5 h 719"/>
              <a:gd name="T58" fmla="*/ 1 w 719"/>
              <a:gd name="T59" fmla="*/ 8 h 719"/>
              <a:gd name="T60" fmla="*/ 0 w 719"/>
              <a:gd name="T61" fmla="*/ 13 h 719"/>
              <a:gd name="T62" fmla="*/ 0 w 719"/>
              <a:gd name="T63" fmla="*/ 707 h 719"/>
              <a:gd name="T64" fmla="*/ 1 w 719"/>
              <a:gd name="T65" fmla="*/ 713 h 719"/>
              <a:gd name="T66" fmla="*/ 4 w 719"/>
              <a:gd name="T67" fmla="*/ 716 h 719"/>
              <a:gd name="T68" fmla="*/ 8 w 719"/>
              <a:gd name="T69" fmla="*/ 719 h 719"/>
              <a:gd name="T70" fmla="*/ 12 w 719"/>
              <a:gd name="T71" fmla="*/ 719 h 719"/>
              <a:gd name="T72" fmla="*/ 707 w 719"/>
              <a:gd name="T73" fmla="*/ 719 h 719"/>
              <a:gd name="T74" fmla="*/ 711 w 719"/>
              <a:gd name="T75" fmla="*/ 719 h 719"/>
              <a:gd name="T76" fmla="*/ 716 w 719"/>
              <a:gd name="T77" fmla="*/ 716 h 719"/>
              <a:gd name="T78" fmla="*/ 718 w 719"/>
              <a:gd name="T79" fmla="*/ 713 h 719"/>
              <a:gd name="T80" fmla="*/ 719 w 719"/>
              <a:gd name="T81" fmla="*/ 707 h 719"/>
              <a:gd name="T82" fmla="*/ 719 w 719"/>
              <a:gd name="T83" fmla="*/ 13 h 719"/>
              <a:gd name="T84" fmla="*/ 718 w 719"/>
              <a:gd name="T85" fmla="*/ 8 h 719"/>
              <a:gd name="T86" fmla="*/ 716 w 719"/>
              <a:gd name="T87" fmla="*/ 5 h 719"/>
              <a:gd name="T88" fmla="*/ 711 w 719"/>
              <a:gd name="T89" fmla="*/ 2 h 719"/>
              <a:gd name="T90" fmla="*/ 707 w 719"/>
              <a:gd name="T91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9" y="477"/>
                </a:lnTo>
                <a:lnTo>
                  <a:pt x="284" y="479"/>
                </a:lnTo>
                <a:lnTo>
                  <a:pt x="280" y="477"/>
                </a:lnTo>
                <a:lnTo>
                  <a:pt x="275" y="475"/>
                </a:lnTo>
                <a:lnTo>
                  <a:pt x="200" y="400"/>
                </a:lnTo>
                <a:lnTo>
                  <a:pt x="198" y="396"/>
                </a:lnTo>
                <a:lnTo>
                  <a:pt x="197" y="391"/>
                </a:lnTo>
                <a:lnTo>
                  <a:pt x="198" y="387"/>
                </a:lnTo>
                <a:lnTo>
                  <a:pt x="200" y="382"/>
                </a:lnTo>
                <a:lnTo>
                  <a:pt x="205" y="380"/>
                </a:lnTo>
                <a:lnTo>
                  <a:pt x="209" y="379"/>
                </a:lnTo>
                <a:lnTo>
                  <a:pt x="213" y="380"/>
                </a:lnTo>
                <a:lnTo>
                  <a:pt x="217" y="382"/>
                </a:lnTo>
                <a:lnTo>
                  <a:pt x="284" y="450"/>
                </a:lnTo>
                <a:lnTo>
                  <a:pt x="503" y="247"/>
                </a:lnTo>
                <a:lnTo>
                  <a:pt x="507" y="243"/>
                </a:lnTo>
                <a:lnTo>
                  <a:pt x="512" y="243"/>
                </a:lnTo>
                <a:lnTo>
                  <a:pt x="516" y="243"/>
                </a:lnTo>
                <a:lnTo>
                  <a:pt x="519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4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4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rgbClr val="007E3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Freeform 1669">
            <a:extLst>
              <a:ext uri="{FF2B5EF4-FFF2-40B4-BE49-F238E27FC236}">
                <a16:creationId xmlns="" xmlns:a16="http://schemas.microsoft.com/office/drawing/2014/main" id="{52F0F9CD-6718-4B93-941A-2DB7778928E6}"/>
              </a:ext>
            </a:extLst>
          </p:cNvPr>
          <p:cNvSpPr>
            <a:spLocks noEditPoints="1"/>
          </p:cNvSpPr>
          <p:nvPr/>
        </p:nvSpPr>
        <p:spPr bwMode="auto">
          <a:xfrm>
            <a:off x="7792781" y="5653571"/>
            <a:ext cx="239293" cy="223262"/>
          </a:xfrm>
          <a:custGeom>
            <a:avLst/>
            <a:gdLst>
              <a:gd name="T0" fmla="*/ 519 w 719"/>
              <a:gd name="T1" fmla="*/ 263 h 719"/>
              <a:gd name="T2" fmla="*/ 292 w 719"/>
              <a:gd name="T3" fmla="*/ 475 h 719"/>
              <a:gd name="T4" fmla="*/ 289 w 719"/>
              <a:gd name="T5" fmla="*/ 477 h 719"/>
              <a:gd name="T6" fmla="*/ 284 w 719"/>
              <a:gd name="T7" fmla="*/ 479 h 719"/>
              <a:gd name="T8" fmla="*/ 280 w 719"/>
              <a:gd name="T9" fmla="*/ 477 h 719"/>
              <a:gd name="T10" fmla="*/ 275 w 719"/>
              <a:gd name="T11" fmla="*/ 475 h 719"/>
              <a:gd name="T12" fmla="*/ 200 w 719"/>
              <a:gd name="T13" fmla="*/ 400 h 719"/>
              <a:gd name="T14" fmla="*/ 198 w 719"/>
              <a:gd name="T15" fmla="*/ 396 h 719"/>
              <a:gd name="T16" fmla="*/ 197 w 719"/>
              <a:gd name="T17" fmla="*/ 391 h 719"/>
              <a:gd name="T18" fmla="*/ 198 w 719"/>
              <a:gd name="T19" fmla="*/ 387 h 719"/>
              <a:gd name="T20" fmla="*/ 200 w 719"/>
              <a:gd name="T21" fmla="*/ 382 h 719"/>
              <a:gd name="T22" fmla="*/ 205 w 719"/>
              <a:gd name="T23" fmla="*/ 380 h 719"/>
              <a:gd name="T24" fmla="*/ 209 w 719"/>
              <a:gd name="T25" fmla="*/ 379 h 719"/>
              <a:gd name="T26" fmla="*/ 213 w 719"/>
              <a:gd name="T27" fmla="*/ 380 h 719"/>
              <a:gd name="T28" fmla="*/ 217 w 719"/>
              <a:gd name="T29" fmla="*/ 382 h 719"/>
              <a:gd name="T30" fmla="*/ 284 w 719"/>
              <a:gd name="T31" fmla="*/ 450 h 719"/>
              <a:gd name="T32" fmla="*/ 503 w 719"/>
              <a:gd name="T33" fmla="*/ 247 h 719"/>
              <a:gd name="T34" fmla="*/ 507 w 719"/>
              <a:gd name="T35" fmla="*/ 243 h 719"/>
              <a:gd name="T36" fmla="*/ 512 w 719"/>
              <a:gd name="T37" fmla="*/ 243 h 719"/>
              <a:gd name="T38" fmla="*/ 516 w 719"/>
              <a:gd name="T39" fmla="*/ 243 h 719"/>
              <a:gd name="T40" fmla="*/ 519 w 719"/>
              <a:gd name="T41" fmla="*/ 247 h 719"/>
              <a:gd name="T42" fmla="*/ 522 w 719"/>
              <a:gd name="T43" fmla="*/ 251 h 719"/>
              <a:gd name="T44" fmla="*/ 523 w 719"/>
              <a:gd name="T45" fmla="*/ 255 h 719"/>
              <a:gd name="T46" fmla="*/ 522 w 719"/>
              <a:gd name="T47" fmla="*/ 260 h 719"/>
              <a:gd name="T48" fmla="*/ 519 w 719"/>
              <a:gd name="T49" fmla="*/ 263 h 719"/>
              <a:gd name="T50" fmla="*/ 707 w 719"/>
              <a:gd name="T51" fmla="*/ 0 h 719"/>
              <a:gd name="T52" fmla="*/ 12 w 719"/>
              <a:gd name="T53" fmla="*/ 0 h 719"/>
              <a:gd name="T54" fmla="*/ 8 w 719"/>
              <a:gd name="T55" fmla="*/ 2 h 719"/>
              <a:gd name="T56" fmla="*/ 4 w 719"/>
              <a:gd name="T57" fmla="*/ 5 h 719"/>
              <a:gd name="T58" fmla="*/ 1 w 719"/>
              <a:gd name="T59" fmla="*/ 8 h 719"/>
              <a:gd name="T60" fmla="*/ 0 w 719"/>
              <a:gd name="T61" fmla="*/ 13 h 719"/>
              <a:gd name="T62" fmla="*/ 0 w 719"/>
              <a:gd name="T63" fmla="*/ 707 h 719"/>
              <a:gd name="T64" fmla="*/ 1 w 719"/>
              <a:gd name="T65" fmla="*/ 713 h 719"/>
              <a:gd name="T66" fmla="*/ 4 w 719"/>
              <a:gd name="T67" fmla="*/ 716 h 719"/>
              <a:gd name="T68" fmla="*/ 8 w 719"/>
              <a:gd name="T69" fmla="*/ 719 h 719"/>
              <a:gd name="T70" fmla="*/ 12 w 719"/>
              <a:gd name="T71" fmla="*/ 719 h 719"/>
              <a:gd name="T72" fmla="*/ 707 w 719"/>
              <a:gd name="T73" fmla="*/ 719 h 719"/>
              <a:gd name="T74" fmla="*/ 711 w 719"/>
              <a:gd name="T75" fmla="*/ 719 h 719"/>
              <a:gd name="T76" fmla="*/ 716 w 719"/>
              <a:gd name="T77" fmla="*/ 716 h 719"/>
              <a:gd name="T78" fmla="*/ 718 w 719"/>
              <a:gd name="T79" fmla="*/ 713 h 719"/>
              <a:gd name="T80" fmla="*/ 719 w 719"/>
              <a:gd name="T81" fmla="*/ 707 h 719"/>
              <a:gd name="T82" fmla="*/ 719 w 719"/>
              <a:gd name="T83" fmla="*/ 13 h 719"/>
              <a:gd name="T84" fmla="*/ 718 w 719"/>
              <a:gd name="T85" fmla="*/ 8 h 719"/>
              <a:gd name="T86" fmla="*/ 716 w 719"/>
              <a:gd name="T87" fmla="*/ 5 h 719"/>
              <a:gd name="T88" fmla="*/ 711 w 719"/>
              <a:gd name="T89" fmla="*/ 2 h 719"/>
              <a:gd name="T90" fmla="*/ 707 w 719"/>
              <a:gd name="T91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9" y="477"/>
                </a:lnTo>
                <a:lnTo>
                  <a:pt x="284" y="479"/>
                </a:lnTo>
                <a:lnTo>
                  <a:pt x="280" y="477"/>
                </a:lnTo>
                <a:lnTo>
                  <a:pt x="275" y="475"/>
                </a:lnTo>
                <a:lnTo>
                  <a:pt x="200" y="400"/>
                </a:lnTo>
                <a:lnTo>
                  <a:pt x="198" y="396"/>
                </a:lnTo>
                <a:lnTo>
                  <a:pt x="197" y="391"/>
                </a:lnTo>
                <a:lnTo>
                  <a:pt x="198" y="387"/>
                </a:lnTo>
                <a:lnTo>
                  <a:pt x="200" y="382"/>
                </a:lnTo>
                <a:lnTo>
                  <a:pt x="205" y="380"/>
                </a:lnTo>
                <a:lnTo>
                  <a:pt x="209" y="379"/>
                </a:lnTo>
                <a:lnTo>
                  <a:pt x="213" y="380"/>
                </a:lnTo>
                <a:lnTo>
                  <a:pt x="217" y="382"/>
                </a:lnTo>
                <a:lnTo>
                  <a:pt x="284" y="450"/>
                </a:lnTo>
                <a:lnTo>
                  <a:pt x="503" y="247"/>
                </a:lnTo>
                <a:lnTo>
                  <a:pt x="507" y="243"/>
                </a:lnTo>
                <a:lnTo>
                  <a:pt x="512" y="243"/>
                </a:lnTo>
                <a:lnTo>
                  <a:pt x="516" y="243"/>
                </a:lnTo>
                <a:lnTo>
                  <a:pt x="519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4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4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rgbClr val="007E3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Freeform 1669">
            <a:extLst>
              <a:ext uri="{FF2B5EF4-FFF2-40B4-BE49-F238E27FC236}">
                <a16:creationId xmlns="" xmlns:a16="http://schemas.microsoft.com/office/drawing/2014/main" id="{52F0F9CD-6718-4B93-941A-2DB7778928E6}"/>
              </a:ext>
            </a:extLst>
          </p:cNvPr>
          <p:cNvSpPr>
            <a:spLocks noEditPoints="1"/>
          </p:cNvSpPr>
          <p:nvPr/>
        </p:nvSpPr>
        <p:spPr bwMode="auto">
          <a:xfrm>
            <a:off x="7791956" y="4609798"/>
            <a:ext cx="239293" cy="223262"/>
          </a:xfrm>
          <a:custGeom>
            <a:avLst/>
            <a:gdLst>
              <a:gd name="T0" fmla="*/ 519 w 719"/>
              <a:gd name="T1" fmla="*/ 263 h 719"/>
              <a:gd name="T2" fmla="*/ 292 w 719"/>
              <a:gd name="T3" fmla="*/ 475 h 719"/>
              <a:gd name="T4" fmla="*/ 289 w 719"/>
              <a:gd name="T5" fmla="*/ 477 h 719"/>
              <a:gd name="T6" fmla="*/ 284 w 719"/>
              <a:gd name="T7" fmla="*/ 479 h 719"/>
              <a:gd name="T8" fmla="*/ 280 w 719"/>
              <a:gd name="T9" fmla="*/ 477 h 719"/>
              <a:gd name="T10" fmla="*/ 275 w 719"/>
              <a:gd name="T11" fmla="*/ 475 h 719"/>
              <a:gd name="T12" fmla="*/ 200 w 719"/>
              <a:gd name="T13" fmla="*/ 400 h 719"/>
              <a:gd name="T14" fmla="*/ 198 w 719"/>
              <a:gd name="T15" fmla="*/ 396 h 719"/>
              <a:gd name="T16" fmla="*/ 197 w 719"/>
              <a:gd name="T17" fmla="*/ 391 h 719"/>
              <a:gd name="T18" fmla="*/ 198 w 719"/>
              <a:gd name="T19" fmla="*/ 387 h 719"/>
              <a:gd name="T20" fmla="*/ 200 w 719"/>
              <a:gd name="T21" fmla="*/ 382 h 719"/>
              <a:gd name="T22" fmla="*/ 205 w 719"/>
              <a:gd name="T23" fmla="*/ 380 h 719"/>
              <a:gd name="T24" fmla="*/ 209 w 719"/>
              <a:gd name="T25" fmla="*/ 379 h 719"/>
              <a:gd name="T26" fmla="*/ 213 w 719"/>
              <a:gd name="T27" fmla="*/ 380 h 719"/>
              <a:gd name="T28" fmla="*/ 217 w 719"/>
              <a:gd name="T29" fmla="*/ 382 h 719"/>
              <a:gd name="T30" fmla="*/ 284 w 719"/>
              <a:gd name="T31" fmla="*/ 450 h 719"/>
              <a:gd name="T32" fmla="*/ 503 w 719"/>
              <a:gd name="T33" fmla="*/ 247 h 719"/>
              <a:gd name="T34" fmla="*/ 507 w 719"/>
              <a:gd name="T35" fmla="*/ 243 h 719"/>
              <a:gd name="T36" fmla="*/ 512 w 719"/>
              <a:gd name="T37" fmla="*/ 243 h 719"/>
              <a:gd name="T38" fmla="*/ 516 w 719"/>
              <a:gd name="T39" fmla="*/ 243 h 719"/>
              <a:gd name="T40" fmla="*/ 519 w 719"/>
              <a:gd name="T41" fmla="*/ 247 h 719"/>
              <a:gd name="T42" fmla="*/ 522 w 719"/>
              <a:gd name="T43" fmla="*/ 251 h 719"/>
              <a:gd name="T44" fmla="*/ 523 w 719"/>
              <a:gd name="T45" fmla="*/ 255 h 719"/>
              <a:gd name="T46" fmla="*/ 522 w 719"/>
              <a:gd name="T47" fmla="*/ 260 h 719"/>
              <a:gd name="T48" fmla="*/ 519 w 719"/>
              <a:gd name="T49" fmla="*/ 263 h 719"/>
              <a:gd name="T50" fmla="*/ 707 w 719"/>
              <a:gd name="T51" fmla="*/ 0 h 719"/>
              <a:gd name="T52" fmla="*/ 12 w 719"/>
              <a:gd name="T53" fmla="*/ 0 h 719"/>
              <a:gd name="T54" fmla="*/ 8 w 719"/>
              <a:gd name="T55" fmla="*/ 2 h 719"/>
              <a:gd name="T56" fmla="*/ 4 w 719"/>
              <a:gd name="T57" fmla="*/ 5 h 719"/>
              <a:gd name="T58" fmla="*/ 1 w 719"/>
              <a:gd name="T59" fmla="*/ 8 h 719"/>
              <a:gd name="T60" fmla="*/ 0 w 719"/>
              <a:gd name="T61" fmla="*/ 13 h 719"/>
              <a:gd name="T62" fmla="*/ 0 w 719"/>
              <a:gd name="T63" fmla="*/ 707 h 719"/>
              <a:gd name="T64" fmla="*/ 1 w 719"/>
              <a:gd name="T65" fmla="*/ 713 h 719"/>
              <a:gd name="T66" fmla="*/ 4 w 719"/>
              <a:gd name="T67" fmla="*/ 716 h 719"/>
              <a:gd name="T68" fmla="*/ 8 w 719"/>
              <a:gd name="T69" fmla="*/ 719 h 719"/>
              <a:gd name="T70" fmla="*/ 12 w 719"/>
              <a:gd name="T71" fmla="*/ 719 h 719"/>
              <a:gd name="T72" fmla="*/ 707 w 719"/>
              <a:gd name="T73" fmla="*/ 719 h 719"/>
              <a:gd name="T74" fmla="*/ 711 w 719"/>
              <a:gd name="T75" fmla="*/ 719 h 719"/>
              <a:gd name="T76" fmla="*/ 716 w 719"/>
              <a:gd name="T77" fmla="*/ 716 h 719"/>
              <a:gd name="T78" fmla="*/ 718 w 719"/>
              <a:gd name="T79" fmla="*/ 713 h 719"/>
              <a:gd name="T80" fmla="*/ 719 w 719"/>
              <a:gd name="T81" fmla="*/ 707 h 719"/>
              <a:gd name="T82" fmla="*/ 719 w 719"/>
              <a:gd name="T83" fmla="*/ 13 h 719"/>
              <a:gd name="T84" fmla="*/ 718 w 719"/>
              <a:gd name="T85" fmla="*/ 8 h 719"/>
              <a:gd name="T86" fmla="*/ 716 w 719"/>
              <a:gd name="T87" fmla="*/ 5 h 719"/>
              <a:gd name="T88" fmla="*/ 711 w 719"/>
              <a:gd name="T89" fmla="*/ 2 h 719"/>
              <a:gd name="T90" fmla="*/ 707 w 719"/>
              <a:gd name="T91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9" y="477"/>
                </a:lnTo>
                <a:lnTo>
                  <a:pt x="284" y="479"/>
                </a:lnTo>
                <a:lnTo>
                  <a:pt x="280" y="477"/>
                </a:lnTo>
                <a:lnTo>
                  <a:pt x="275" y="475"/>
                </a:lnTo>
                <a:lnTo>
                  <a:pt x="200" y="400"/>
                </a:lnTo>
                <a:lnTo>
                  <a:pt x="198" y="396"/>
                </a:lnTo>
                <a:lnTo>
                  <a:pt x="197" y="391"/>
                </a:lnTo>
                <a:lnTo>
                  <a:pt x="198" y="387"/>
                </a:lnTo>
                <a:lnTo>
                  <a:pt x="200" y="382"/>
                </a:lnTo>
                <a:lnTo>
                  <a:pt x="205" y="380"/>
                </a:lnTo>
                <a:lnTo>
                  <a:pt x="209" y="379"/>
                </a:lnTo>
                <a:lnTo>
                  <a:pt x="213" y="380"/>
                </a:lnTo>
                <a:lnTo>
                  <a:pt x="217" y="382"/>
                </a:lnTo>
                <a:lnTo>
                  <a:pt x="284" y="450"/>
                </a:lnTo>
                <a:lnTo>
                  <a:pt x="503" y="247"/>
                </a:lnTo>
                <a:lnTo>
                  <a:pt x="507" y="243"/>
                </a:lnTo>
                <a:lnTo>
                  <a:pt x="512" y="243"/>
                </a:lnTo>
                <a:lnTo>
                  <a:pt x="516" y="243"/>
                </a:lnTo>
                <a:lnTo>
                  <a:pt x="519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4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4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rgbClr val="007E3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Freeform 1669">
            <a:extLst>
              <a:ext uri="{FF2B5EF4-FFF2-40B4-BE49-F238E27FC236}">
                <a16:creationId xmlns="" xmlns:a16="http://schemas.microsoft.com/office/drawing/2014/main" id="{52F0F9CD-6718-4B93-941A-2DB7778928E6}"/>
              </a:ext>
            </a:extLst>
          </p:cNvPr>
          <p:cNvSpPr>
            <a:spLocks noEditPoints="1"/>
          </p:cNvSpPr>
          <p:nvPr/>
        </p:nvSpPr>
        <p:spPr bwMode="auto">
          <a:xfrm>
            <a:off x="6417380" y="3605360"/>
            <a:ext cx="239293" cy="223262"/>
          </a:xfrm>
          <a:custGeom>
            <a:avLst/>
            <a:gdLst>
              <a:gd name="T0" fmla="*/ 519 w 719"/>
              <a:gd name="T1" fmla="*/ 263 h 719"/>
              <a:gd name="T2" fmla="*/ 292 w 719"/>
              <a:gd name="T3" fmla="*/ 475 h 719"/>
              <a:gd name="T4" fmla="*/ 289 w 719"/>
              <a:gd name="T5" fmla="*/ 477 h 719"/>
              <a:gd name="T6" fmla="*/ 284 w 719"/>
              <a:gd name="T7" fmla="*/ 479 h 719"/>
              <a:gd name="T8" fmla="*/ 280 w 719"/>
              <a:gd name="T9" fmla="*/ 477 h 719"/>
              <a:gd name="T10" fmla="*/ 275 w 719"/>
              <a:gd name="T11" fmla="*/ 475 h 719"/>
              <a:gd name="T12" fmla="*/ 200 w 719"/>
              <a:gd name="T13" fmla="*/ 400 h 719"/>
              <a:gd name="T14" fmla="*/ 198 w 719"/>
              <a:gd name="T15" fmla="*/ 396 h 719"/>
              <a:gd name="T16" fmla="*/ 197 w 719"/>
              <a:gd name="T17" fmla="*/ 391 h 719"/>
              <a:gd name="T18" fmla="*/ 198 w 719"/>
              <a:gd name="T19" fmla="*/ 387 h 719"/>
              <a:gd name="T20" fmla="*/ 200 w 719"/>
              <a:gd name="T21" fmla="*/ 382 h 719"/>
              <a:gd name="T22" fmla="*/ 205 w 719"/>
              <a:gd name="T23" fmla="*/ 380 h 719"/>
              <a:gd name="T24" fmla="*/ 209 w 719"/>
              <a:gd name="T25" fmla="*/ 379 h 719"/>
              <a:gd name="T26" fmla="*/ 213 w 719"/>
              <a:gd name="T27" fmla="*/ 380 h 719"/>
              <a:gd name="T28" fmla="*/ 217 w 719"/>
              <a:gd name="T29" fmla="*/ 382 h 719"/>
              <a:gd name="T30" fmla="*/ 284 w 719"/>
              <a:gd name="T31" fmla="*/ 450 h 719"/>
              <a:gd name="T32" fmla="*/ 503 w 719"/>
              <a:gd name="T33" fmla="*/ 247 h 719"/>
              <a:gd name="T34" fmla="*/ 507 w 719"/>
              <a:gd name="T35" fmla="*/ 243 h 719"/>
              <a:gd name="T36" fmla="*/ 512 w 719"/>
              <a:gd name="T37" fmla="*/ 243 h 719"/>
              <a:gd name="T38" fmla="*/ 516 w 719"/>
              <a:gd name="T39" fmla="*/ 243 h 719"/>
              <a:gd name="T40" fmla="*/ 519 w 719"/>
              <a:gd name="T41" fmla="*/ 247 h 719"/>
              <a:gd name="T42" fmla="*/ 522 w 719"/>
              <a:gd name="T43" fmla="*/ 251 h 719"/>
              <a:gd name="T44" fmla="*/ 523 w 719"/>
              <a:gd name="T45" fmla="*/ 255 h 719"/>
              <a:gd name="T46" fmla="*/ 522 w 719"/>
              <a:gd name="T47" fmla="*/ 260 h 719"/>
              <a:gd name="T48" fmla="*/ 519 w 719"/>
              <a:gd name="T49" fmla="*/ 263 h 719"/>
              <a:gd name="T50" fmla="*/ 707 w 719"/>
              <a:gd name="T51" fmla="*/ 0 h 719"/>
              <a:gd name="T52" fmla="*/ 12 w 719"/>
              <a:gd name="T53" fmla="*/ 0 h 719"/>
              <a:gd name="T54" fmla="*/ 8 w 719"/>
              <a:gd name="T55" fmla="*/ 2 h 719"/>
              <a:gd name="T56" fmla="*/ 4 w 719"/>
              <a:gd name="T57" fmla="*/ 5 h 719"/>
              <a:gd name="T58" fmla="*/ 1 w 719"/>
              <a:gd name="T59" fmla="*/ 8 h 719"/>
              <a:gd name="T60" fmla="*/ 0 w 719"/>
              <a:gd name="T61" fmla="*/ 13 h 719"/>
              <a:gd name="T62" fmla="*/ 0 w 719"/>
              <a:gd name="T63" fmla="*/ 707 h 719"/>
              <a:gd name="T64" fmla="*/ 1 w 719"/>
              <a:gd name="T65" fmla="*/ 713 h 719"/>
              <a:gd name="T66" fmla="*/ 4 w 719"/>
              <a:gd name="T67" fmla="*/ 716 h 719"/>
              <a:gd name="T68" fmla="*/ 8 w 719"/>
              <a:gd name="T69" fmla="*/ 719 h 719"/>
              <a:gd name="T70" fmla="*/ 12 w 719"/>
              <a:gd name="T71" fmla="*/ 719 h 719"/>
              <a:gd name="T72" fmla="*/ 707 w 719"/>
              <a:gd name="T73" fmla="*/ 719 h 719"/>
              <a:gd name="T74" fmla="*/ 711 w 719"/>
              <a:gd name="T75" fmla="*/ 719 h 719"/>
              <a:gd name="T76" fmla="*/ 716 w 719"/>
              <a:gd name="T77" fmla="*/ 716 h 719"/>
              <a:gd name="T78" fmla="*/ 718 w 719"/>
              <a:gd name="T79" fmla="*/ 713 h 719"/>
              <a:gd name="T80" fmla="*/ 719 w 719"/>
              <a:gd name="T81" fmla="*/ 707 h 719"/>
              <a:gd name="T82" fmla="*/ 719 w 719"/>
              <a:gd name="T83" fmla="*/ 13 h 719"/>
              <a:gd name="T84" fmla="*/ 718 w 719"/>
              <a:gd name="T85" fmla="*/ 8 h 719"/>
              <a:gd name="T86" fmla="*/ 716 w 719"/>
              <a:gd name="T87" fmla="*/ 5 h 719"/>
              <a:gd name="T88" fmla="*/ 711 w 719"/>
              <a:gd name="T89" fmla="*/ 2 h 719"/>
              <a:gd name="T90" fmla="*/ 707 w 719"/>
              <a:gd name="T91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9" y="477"/>
                </a:lnTo>
                <a:lnTo>
                  <a:pt x="284" y="479"/>
                </a:lnTo>
                <a:lnTo>
                  <a:pt x="280" y="477"/>
                </a:lnTo>
                <a:lnTo>
                  <a:pt x="275" y="475"/>
                </a:lnTo>
                <a:lnTo>
                  <a:pt x="200" y="400"/>
                </a:lnTo>
                <a:lnTo>
                  <a:pt x="198" y="396"/>
                </a:lnTo>
                <a:lnTo>
                  <a:pt x="197" y="391"/>
                </a:lnTo>
                <a:lnTo>
                  <a:pt x="198" y="387"/>
                </a:lnTo>
                <a:lnTo>
                  <a:pt x="200" y="382"/>
                </a:lnTo>
                <a:lnTo>
                  <a:pt x="205" y="380"/>
                </a:lnTo>
                <a:lnTo>
                  <a:pt x="209" y="379"/>
                </a:lnTo>
                <a:lnTo>
                  <a:pt x="213" y="380"/>
                </a:lnTo>
                <a:lnTo>
                  <a:pt x="217" y="382"/>
                </a:lnTo>
                <a:lnTo>
                  <a:pt x="284" y="450"/>
                </a:lnTo>
                <a:lnTo>
                  <a:pt x="503" y="247"/>
                </a:lnTo>
                <a:lnTo>
                  <a:pt x="507" y="243"/>
                </a:lnTo>
                <a:lnTo>
                  <a:pt x="512" y="243"/>
                </a:lnTo>
                <a:lnTo>
                  <a:pt x="516" y="243"/>
                </a:lnTo>
                <a:lnTo>
                  <a:pt x="519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4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4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rgbClr val="007E3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Freeform 1839">
            <a:extLst>
              <a:ext uri="{FF2B5EF4-FFF2-40B4-BE49-F238E27FC236}">
                <a16:creationId xmlns="" xmlns:a16="http://schemas.microsoft.com/office/drawing/2014/main" id="{68F8C329-13AF-43CD-ADEA-D4B069ECF608}"/>
              </a:ext>
            </a:extLst>
          </p:cNvPr>
          <p:cNvSpPr>
            <a:spLocks noEditPoints="1"/>
          </p:cNvSpPr>
          <p:nvPr/>
        </p:nvSpPr>
        <p:spPr bwMode="auto">
          <a:xfrm>
            <a:off x="3711280" y="4116303"/>
            <a:ext cx="231317" cy="215819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D6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Freeform 1839">
            <a:extLst>
              <a:ext uri="{FF2B5EF4-FFF2-40B4-BE49-F238E27FC236}">
                <a16:creationId xmlns="" xmlns:a16="http://schemas.microsoft.com/office/drawing/2014/main" id="{68F8C329-13AF-43CD-ADEA-D4B069ECF608}"/>
              </a:ext>
            </a:extLst>
          </p:cNvPr>
          <p:cNvSpPr>
            <a:spLocks noEditPoints="1"/>
          </p:cNvSpPr>
          <p:nvPr/>
        </p:nvSpPr>
        <p:spPr bwMode="auto">
          <a:xfrm>
            <a:off x="3719256" y="4618687"/>
            <a:ext cx="231317" cy="215819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D6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Freeform 1839">
            <a:extLst>
              <a:ext uri="{FF2B5EF4-FFF2-40B4-BE49-F238E27FC236}">
                <a16:creationId xmlns="" xmlns:a16="http://schemas.microsoft.com/office/drawing/2014/main" id="{68F8C329-13AF-43CD-ADEA-D4B069ECF608}"/>
              </a:ext>
            </a:extLst>
          </p:cNvPr>
          <p:cNvSpPr>
            <a:spLocks noEditPoints="1"/>
          </p:cNvSpPr>
          <p:nvPr/>
        </p:nvSpPr>
        <p:spPr bwMode="auto">
          <a:xfrm>
            <a:off x="3711026" y="5113536"/>
            <a:ext cx="231317" cy="215819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D6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Freeform 1839">
            <a:extLst>
              <a:ext uri="{FF2B5EF4-FFF2-40B4-BE49-F238E27FC236}">
                <a16:creationId xmlns="" xmlns:a16="http://schemas.microsoft.com/office/drawing/2014/main" id="{68F8C329-13AF-43CD-ADEA-D4B069ECF608}"/>
              </a:ext>
            </a:extLst>
          </p:cNvPr>
          <p:cNvSpPr>
            <a:spLocks noEditPoints="1"/>
          </p:cNvSpPr>
          <p:nvPr/>
        </p:nvSpPr>
        <p:spPr bwMode="auto">
          <a:xfrm>
            <a:off x="3719256" y="5627355"/>
            <a:ext cx="231317" cy="215819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D6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Freeform 1839">
            <a:extLst>
              <a:ext uri="{FF2B5EF4-FFF2-40B4-BE49-F238E27FC236}">
                <a16:creationId xmlns="" xmlns:a16="http://schemas.microsoft.com/office/drawing/2014/main" id="{68F8C329-13AF-43CD-ADEA-D4B069ECF608}"/>
              </a:ext>
            </a:extLst>
          </p:cNvPr>
          <p:cNvSpPr>
            <a:spLocks noEditPoints="1"/>
          </p:cNvSpPr>
          <p:nvPr/>
        </p:nvSpPr>
        <p:spPr bwMode="auto">
          <a:xfrm>
            <a:off x="3719256" y="6170707"/>
            <a:ext cx="231317" cy="215819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D6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Freeform 1839">
            <a:extLst>
              <a:ext uri="{FF2B5EF4-FFF2-40B4-BE49-F238E27FC236}">
                <a16:creationId xmlns="" xmlns:a16="http://schemas.microsoft.com/office/drawing/2014/main" id="{1021F688-0561-414C-A2E2-ABF28AE23814}"/>
              </a:ext>
            </a:extLst>
          </p:cNvPr>
          <p:cNvSpPr>
            <a:spLocks noEditPoints="1"/>
          </p:cNvSpPr>
          <p:nvPr/>
        </p:nvSpPr>
        <p:spPr bwMode="auto">
          <a:xfrm>
            <a:off x="5093123" y="5647486"/>
            <a:ext cx="231317" cy="215819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D6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Freeform 1839">
            <a:extLst>
              <a:ext uri="{FF2B5EF4-FFF2-40B4-BE49-F238E27FC236}">
                <a16:creationId xmlns="" xmlns:a16="http://schemas.microsoft.com/office/drawing/2014/main" id="{1021F688-0561-414C-A2E2-ABF28AE23814}"/>
              </a:ext>
            </a:extLst>
          </p:cNvPr>
          <p:cNvSpPr>
            <a:spLocks noEditPoints="1"/>
          </p:cNvSpPr>
          <p:nvPr/>
        </p:nvSpPr>
        <p:spPr bwMode="auto">
          <a:xfrm>
            <a:off x="5095816" y="6167294"/>
            <a:ext cx="231317" cy="215819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D6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Freeform 1839">
            <a:extLst>
              <a:ext uri="{FF2B5EF4-FFF2-40B4-BE49-F238E27FC236}">
                <a16:creationId xmlns="" xmlns:a16="http://schemas.microsoft.com/office/drawing/2014/main" id="{68F8C329-13AF-43CD-ADEA-D4B069ECF608}"/>
              </a:ext>
            </a:extLst>
          </p:cNvPr>
          <p:cNvSpPr>
            <a:spLocks noEditPoints="1"/>
          </p:cNvSpPr>
          <p:nvPr/>
        </p:nvSpPr>
        <p:spPr bwMode="auto">
          <a:xfrm>
            <a:off x="5084551" y="3079164"/>
            <a:ext cx="231317" cy="215819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D6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Freeform 1839">
            <a:extLst>
              <a:ext uri="{FF2B5EF4-FFF2-40B4-BE49-F238E27FC236}">
                <a16:creationId xmlns="" xmlns:a16="http://schemas.microsoft.com/office/drawing/2014/main" id="{68F8C329-13AF-43CD-ADEA-D4B069ECF608}"/>
              </a:ext>
            </a:extLst>
          </p:cNvPr>
          <p:cNvSpPr>
            <a:spLocks noEditPoints="1"/>
          </p:cNvSpPr>
          <p:nvPr/>
        </p:nvSpPr>
        <p:spPr bwMode="auto">
          <a:xfrm>
            <a:off x="5075843" y="2576103"/>
            <a:ext cx="231317" cy="215819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D6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Freeform 1839">
            <a:extLst>
              <a:ext uri="{FF2B5EF4-FFF2-40B4-BE49-F238E27FC236}">
                <a16:creationId xmlns="" xmlns:a16="http://schemas.microsoft.com/office/drawing/2014/main" id="{68F8C329-13AF-43CD-ADEA-D4B069ECF608}"/>
              </a:ext>
            </a:extLst>
          </p:cNvPr>
          <p:cNvSpPr>
            <a:spLocks noEditPoints="1"/>
          </p:cNvSpPr>
          <p:nvPr/>
        </p:nvSpPr>
        <p:spPr bwMode="auto">
          <a:xfrm>
            <a:off x="5075842" y="2082647"/>
            <a:ext cx="231317" cy="215819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D6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Freeform 1669">
            <a:extLst>
              <a:ext uri="{FF2B5EF4-FFF2-40B4-BE49-F238E27FC236}">
                <a16:creationId xmlns="" xmlns:a16="http://schemas.microsoft.com/office/drawing/2014/main" id="{52F0F9CD-6718-4B93-941A-2DB7778928E6}"/>
              </a:ext>
            </a:extLst>
          </p:cNvPr>
          <p:cNvSpPr>
            <a:spLocks noEditPoints="1"/>
          </p:cNvSpPr>
          <p:nvPr/>
        </p:nvSpPr>
        <p:spPr bwMode="auto">
          <a:xfrm>
            <a:off x="6417380" y="4609798"/>
            <a:ext cx="239293" cy="223262"/>
          </a:xfrm>
          <a:custGeom>
            <a:avLst/>
            <a:gdLst>
              <a:gd name="T0" fmla="*/ 519 w 719"/>
              <a:gd name="T1" fmla="*/ 263 h 719"/>
              <a:gd name="T2" fmla="*/ 292 w 719"/>
              <a:gd name="T3" fmla="*/ 475 h 719"/>
              <a:gd name="T4" fmla="*/ 289 w 719"/>
              <a:gd name="T5" fmla="*/ 477 h 719"/>
              <a:gd name="T6" fmla="*/ 284 w 719"/>
              <a:gd name="T7" fmla="*/ 479 h 719"/>
              <a:gd name="T8" fmla="*/ 280 w 719"/>
              <a:gd name="T9" fmla="*/ 477 h 719"/>
              <a:gd name="T10" fmla="*/ 275 w 719"/>
              <a:gd name="T11" fmla="*/ 475 h 719"/>
              <a:gd name="T12" fmla="*/ 200 w 719"/>
              <a:gd name="T13" fmla="*/ 400 h 719"/>
              <a:gd name="T14" fmla="*/ 198 w 719"/>
              <a:gd name="T15" fmla="*/ 396 h 719"/>
              <a:gd name="T16" fmla="*/ 197 w 719"/>
              <a:gd name="T17" fmla="*/ 391 h 719"/>
              <a:gd name="T18" fmla="*/ 198 w 719"/>
              <a:gd name="T19" fmla="*/ 387 h 719"/>
              <a:gd name="T20" fmla="*/ 200 w 719"/>
              <a:gd name="T21" fmla="*/ 382 h 719"/>
              <a:gd name="T22" fmla="*/ 205 w 719"/>
              <a:gd name="T23" fmla="*/ 380 h 719"/>
              <a:gd name="T24" fmla="*/ 209 w 719"/>
              <a:gd name="T25" fmla="*/ 379 h 719"/>
              <a:gd name="T26" fmla="*/ 213 w 719"/>
              <a:gd name="T27" fmla="*/ 380 h 719"/>
              <a:gd name="T28" fmla="*/ 217 w 719"/>
              <a:gd name="T29" fmla="*/ 382 h 719"/>
              <a:gd name="T30" fmla="*/ 284 w 719"/>
              <a:gd name="T31" fmla="*/ 450 h 719"/>
              <a:gd name="T32" fmla="*/ 503 w 719"/>
              <a:gd name="T33" fmla="*/ 247 h 719"/>
              <a:gd name="T34" fmla="*/ 507 w 719"/>
              <a:gd name="T35" fmla="*/ 243 h 719"/>
              <a:gd name="T36" fmla="*/ 512 w 719"/>
              <a:gd name="T37" fmla="*/ 243 h 719"/>
              <a:gd name="T38" fmla="*/ 516 w 719"/>
              <a:gd name="T39" fmla="*/ 243 h 719"/>
              <a:gd name="T40" fmla="*/ 519 w 719"/>
              <a:gd name="T41" fmla="*/ 247 h 719"/>
              <a:gd name="T42" fmla="*/ 522 w 719"/>
              <a:gd name="T43" fmla="*/ 251 h 719"/>
              <a:gd name="T44" fmla="*/ 523 w 719"/>
              <a:gd name="T45" fmla="*/ 255 h 719"/>
              <a:gd name="T46" fmla="*/ 522 w 719"/>
              <a:gd name="T47" fmla="*/ 260 h 719"/>
              <a:gd name="T48" fmla="*/ 519 w 719"/>
              <a:gd name="T49" fmla="*/ 263 h 719"/>
              <a:gd name="T50" fmla="*/ 707 w 719"/>
              <a:gd name="T51" fmla="*/ 0 h 719"/>
              <a:gd name="T52" fmla="*/ 12 w 719"/>
              <a:gd name="T53" fmla="*/ 0 h 719"/>
              <a:gd name="T54" fmla="*/ 8 w 719"/>
              <a:gd name="T55" fmla="*/ 2 h 719"/>
              <a:gd name="T56" fmla="*/ 4 w 719"/>
              <a:gd name="T57" fmla="*/ 5 h 719"/>
              <a:gd name="T58" fmla="*/ 1 w 719"/>
              <a:gd name="T59" fmla="*/ 8 h 719"/>
              <a:gd name="T60" fmla="*/ 0 w 719"/>
              <a:gd name="T61" fmla="*/ 13 h 719"/>
              <a:gd name="T62" fmla="*/ 0 w 719"/>
              <a:gd name="T63" fmla="*/ 707 h 719"/>
              <a:gd name="T64" fmla="*/ 1 w 719"/>
              <a:gd name="T65" fmla="*/ 713 h 719"/>
              <a:gd name="T66" fmla="*/ 4 w 719"/>
              <a:gd name="T67" fmla="*/ 716 h 719"/>
              <a:gd name="T68" fmla="*/ 8 w 719"/>
              <a:gd name="T69" fmla="*/ 719 h 719"/>
              <a:gd name="T70" fmla="*/ 12 w 719"/>
              <a:gd name="T71" fmla="*/ 719 h 719"/>
              <a:gd name="T72" fmla="*/ 707 w 719"/>
              <a:gd name="T73" fmla="*/ 719 h 719"/>
              <a:gd name="T74" fmla="*/ 711 w 719"/>
              <a:gd name="T75" fmla="*/ 719 h 719"/>
              <a:gd name="T76" fmla="*/ 716 w 719"/>
              <a:gd name="T77" fmla="*/ 716 h 719"/>
              <a:gd name="T78" fmla="*/ 718 w 719"/>
              <a:gd name="T79" fmla="*/ 713 h 719"/>
              <a:gd name="T80" fmla="*/ 719 w 719"/>
              <a:gd name="T81" fmla="*/ 707 h 719"/>
              <a:gd name="T82" fmla="*/ 719 w 719"/>
              <a:gd name="T83" fmla="*/ 13 h 719"/>
              <a:gd name="T84" fmla="*/ 718 w 719"/>
              <a:gd name="T85" fmla="*/ 8 h 719"/>
              <a:gd name="T86" fmla="*/ 716 w 719"/>
              <a:gd name="T87" fmla="*/ 5 h 719"/>
              <a:gd name="T88" fmla="*/ 711 w 719"/>
              <a:gd name="T89" fmla="*/ 2 h 719"/>
              <a:gd name="T90" fmla="*/ 707 w 719"/>
              <a:gd name="T91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9" y="477"/>
                </a:lnTo>
                <a:lnTo>
                  <a:pt x="284" y="479"/>
                </a:lnTo>
                <a:lnTo>
                  <a:pt x="280" y="477"/>
                </a:lnTo>
                <a:lnTo>
                  <a:pt x="275" y="475"/>
                </a:lnTo>
                <a:lnTo>
                  <a:pt x="200" y="400"/>
                </a:lnTo>
                <a:lnTo>
                  <a:pt x="198" y="396"/>
                </a:lnTo>
                <a:lnTo>
                  <a:pt x="197" y="391"/>
                </a:lnTo>
                <a:lnTo>
                  <a:pt x="198" y="387"/>
                </a:lnTo>
                <a:lnTo>
                  <a:pt x="200" y="382"/>
                </a:lnTo>
                <a:lnTo>
                  <a:pt x="205" y="380"/>
                </a:lnTo>
                <a:lnTo>
                  <a:pt x="209" y="379"/>
                </a:lnTo>
                <a:lnTo>
                  <a:pt x="213" y="380"/>
                </a:lnTo>
                <a:lnTo>
                  <a:pt x="217" y="382"/>
                </a:lnTo>
                <a:lnTo>
                  <a:pt x="284" y="450"/>
                </a:lnTo>
                <a:lnTo>
                  <a:pt x="503" y="247"/>
                </a:lnTo>
                <a:lnTo>
                  <a:pt x="507" y="243"/>
                </a:lnTo>
                <a:lnTo>
                  <a:pt x="512" y="243"/>
                </a:lnTo>
                <a:lnTo>
                  <a:pt x="516" y="243"/>
                </a:lnTo>
                <a:lnTo>
                  <a:pt x="519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4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4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rgbClr val="007E3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Freeform 1669">
            <a:extLst>
              <a:ext uri="{FF2B5EF4-FFF2-40B4-BE49-F238E27FC236}">
                <a16:creationId xmlns="" xmlns:a16="http://schemas.microsoft.com/office/drawing/2014/main" id="{52F0F9CD-6718-4B93-941A-2DB7778928E6}"/>
              </a:ext>
            </a:extLst>
          </p:cNvPr>
          <p:cNvSpPr>
            <a:spLocks noEditPoints="1"/>
          </p:cNvSpPr>
          <p:nvPr/>
        </p:nvSpPr>
        <p:spPr bwMode="auto">
          <a:xfrm>
            <a:off x="9103685" y="2094089"/>
            <a:ext cx="239293" cy="223262"/>
          </a:xfrm>
          <a:custGeom>
            <a:avLst/>
            <a:gdLst>
              <a:gd name="T0" fmla="*/ 519 w 719"/>
              <a:gd name="T1" fmla="*/ 263 h 719"/>
              <a:gd name="T2" fmla="*/ 292 w 719"/>
              <a:gd name="T3" fmla="*/ 475 h 719"/>
              <a:gd name="T4" fmla="*/ 289 w 719"/>
              <a:gd name="T5" fmla="*/ 477 h 719"/>
              <a:gd name="T6" fmla="*/ 284 w 719"/>
              <a:gd name="T7" fmla="*/ 479 h 719"/>
              <a:gd name="T8" fmla="*/ 280 w 719"/>
              <a:gd name="T9" fmla="*/ 477 h 719"/>
              <a:gd name="T10" fmla="*/ 275 w 719"/>
              <a:gd name="T11" fmla="*/ 475 h 719"/>
              <a:gd name="T12" fmla="*/ 200 w 719"/>
              <a:gd name="T13" fmla="*/ 400 h 719"/>
              <a:gd name="T14" fmla="*/ 198 w 719"/>
              <a:gd name="T15" fmla="*/ 396 h 719"/>
              <a:gd name="T16" fmla="*/ 197 w 719"/>
              <a:gd name="T17" fmla="*/ 391 h 719"/>
              <a:gd name="T18" fmla="*/ 198 w 719"/>
              <a:gd name="T19" fmla="*/ 387 h 719"/>
              <a:gd name="T20" fmla="*/ 200 w 719"/>
              <a:gd name="T21" fmla="*/ 382 h 719"/>
              <a:gd name="T22" fmla="*/ 205 w 719"/>
              <a:gd name="T23" fmla="*/ 380 h 719"/>
              <a:gd name="T24" fmla="*/ 209 w 719"/>
              <a:gd name="T25" fmla="*/ 379 h 719"/>
              <a:gd name="T26" fmla="*/ 213 w 719"/>
              <a:gd name="T27" fmla="*/ 380 h 719"/>
              <a:gd name="T28" fmla="*/ 217 w 719"/>
              <a:gd name="T29" fmla="*/ 382 h 719"/>
              <a:gd name="T30" fmla="*/ 284 w 719"/>
              <a:gd name="T31" fmla="*/ 450 h 719"/>
              <a:gd name="T32" fmla="*/ 503 w 719"/>
              <a:gd name="T33" fmla="*/ 247 h 719"/>
              <a:gd name="T34" fmla="*/ 507 w 719"/>
              <a:gd name="T35" fmla="*/ 243 h 719"/>
              <a:gd name="T36" fmla="*/ 512 w 719"/>
              <a:gd name="T37" fmla="*/ 243 h 719"/>
              <a:gd name="T38" fmla="*/ 516 w 719"/>
              <a:gd name="T39" fmla="*/ 243 h 719"/>
              <a:gd name="T40" fmla="*/ 519 w 719"/>
              <a:gd name="T41" fmla="*/ 247 h 719"/>
              <a:gd name="T42" fmla="*/ 522 w 719"/>
              <a:gd name="T43" fmla="*/ 251 h 719"/>
              <a:gd name="T44" fmla="*/ 523 w 719"/>
              <a:gd name="T45" fmla="*/ 255 h 719"/>
              <a:gd name="T46" fmla="*/ 522 w 719"/>
              <a:gd name="T47" fmla="*/ 260 h 719"/>
              <a:gd name="T48" fmla="*/ 519 w 719"/>
              <a:gd name="T49" fmla="*/ 263 h 719"/>
              <a:gd name="T50" fmla="*/ 707 w 719"/>
              <a:gd name="T51" fmla="*/ 0 h 719"/>
              <a:gd name="T52" fmla="*/ 12 w 719"/>
              <a:gd name="T53" fmla="*/ 0 h 719"/>
              <a:gd name="T54" fmla="*/ 8 w 719"/>
              <a:gd name="T55" fmla="*/ 2 h 719"/>
              <a:gd name="T56" fmla="*/ 4 w 719"/>
              <a:gd name="T57" fmla="*/ 5 h 719"/>
              <a:gd name="T58" fmla="*/ 1 w 719"/>
              <a:gd name="T59" fmla="*/ 8 h 719"/>
              <a:gd name="T60" fmla="*/ 0 w 719"/>
              <a:gd name="T61" fmla="*/ 13 h 719"/>
              <a:gd name="T62" fmla="*/ 0 w 719"/>
              <a:gd name="T63" fmla="*/ 707 h 719"/>
              <a:gd name="T64" fmla="*/ 1 w 719"/>
              <a:gd name="T65" fmla="*/ 713 h 719"/>
              <a:gd name="T66" fmla="*/ 4 w 719"/>
              <a:gd name="T67" fmla="*/ 716 h 719"/>
              <a:gd name="T68" fmla="*/ 8 w 719"/>
              <a:gd name="T69" fmla="*/ 719 h 719"/>
              <a:gd name="T70" fmla="*/ 12 w 719"/>
              <a:gd name="T71" fmla="*/ 719 h 719"/>
              <a:gd name="T72" fmla="*/ 707 w 719"/>
              <a:gd name="T73" fmla="*/ 719 h 719"/>
              <a:gd name="T74" fmla="*/ 711 w 719"/>
              <a:gd name="T75" fmla="*/ 719 h 719"/>
              <a:gd name="T76" fmla="*/ 716 w 719"/>
              <a:gd name="T77" fmla="*/ 716 h 719"/>
              <a:gd name="T78" fmla="*/ 718 w 719"/>
              <a:gd name="T79" fmla="*/ 713 h 719"/>
              <a:gd name="T80" fmla="*/ 719 w 719"/>
              <a:gd name="T81" fmla="*/ 707 h 719"/>
              <a:gd name="T82" fmla="*/ 719 w 719"/>
              <a:gd name="T83" fmla="*/ 13 h 719"/>
              <a:gd name="T84" fmla="*/ 718 w 719"/>
              <a:gd name="T85" fmla="*/ 8 h 719"/>
              <a:gd name="T86" fmla="*/ 716 w 719"/>
              <a:gd name="T87" fmla="*/ 5 h 719"/>
              <a:gd name="T88" fmla="*/ 711 w 719"/>
              <a:gd name="T89" fmla="*/ 2 h 719"/>
              <a:gd name="T90" fmla="*/ 707 w 719"/>
              <a:gd name="T91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9" y="477"/>
                </a:lnTo>
                <a:lnTo>
                  <a:pt x="284" y="479"/>
                </a:lnTo>
                <a:lnTo>
                  <a:pt x="280" y="477"/>
                </a:lnTo>
                <a:lnTo>
                  <a:pt x="275" y="475"/>
                </a:lnTo>
                <a:lnTo>
                  <a:pt x="200" y="400"/>
                </a:lnTo>
                <a:lnTo>
                  <a:pt x="198" y="396"/>
                </a:lnTo>
                <a:lnTo>
                  <a:pt x="197" y="391"/>
                </a:lnTo>
                <a:lnTo>
                  <a:pt x="198" y="387"/>
                </a:lnTo>
                <a:lnTo>
                  <a:pt x="200" y="382"/>
                </a:lnTo>
                <a:lnTo>
                  <a:pt x="205" y="380"/>
                </a:lnTo>
                <a:lnTo>
                  <a:pt x="209" y="379"/>
                </a:lnTo>
                <a:lnTo>
                  <a:pt x="213" y="380"/>
                </a:lnTo>
                <a:lnTo>
                  <a:pt x="217" y="382"/>
                </a:lnTo>
                <a:lnTo>
                  <a:pt x="284" y="450"/>
                </a:lnTo>
                <a:lnTo>
                  <a:pt x="503" y="247"/>
                </a:lnTo>
                <a:lnTo>
                  <a:pt x="507" y="243"/>
                </a:lnTo>
                <a:lnTo>
                  <a:pt x="512" y="243"/>
                </a:lnTo>
                <a:lnTo>
                  <a:pt x="516" y="243"/>
                </a:lnTo>
                <a:lnTo>
                  <a:pt x="519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4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4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rgbClr val="007E3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Freeform 1669">
            <a:extLst>
              <a:ext uri="{FF2B5EF4-FFF2-40B4-BE49-F238E27FC236}">
                <a16:creationId xmlns="" xmlns:a16="http://schemas.microsoft.com/office/drawing/2014/main" id="{52F0F9CD-6718-4B93-941A-2DB7778928E6}"/>
              </a:ext>
            </a:extLst>
          </p:cNvPr>
          <p:cNvSpPr>
            <a:spLocks noEditPoints="1"/>
          </p:cNvSpPr>
          <p:nvPr/>
        </p:nvSpPr>
        <p:spPr bwMode="auto">
          <a:xfrm>
            <a:off x="9103686" y="3069014"/>
            <a:ext cx="239293" cy="223262"/>
          </a:xfrm>
          <a:custGeom>
            <a:avLst/>
            <a:gdLst>
              <a:gd name="T0" fmla="*/ 519 w 719"/>
              <a:gd name="T1" fmla="*/ 263 h 719"/>
              <a:gd name="T2" fmla="*/ 292 w 719"/>
              <a:gd name="T3" fmla="*/ 475 h 719"/>
              <a:gd name="T4" fmla="*/ 289 w 719"/>
              <a:gd name="T5" fmla="*/ 477 h 719"/>
              <a:gd name="T6" fmla="*/ 284 w 719"/>
              <a:gd name="T7" fmla="*/ 479 h 719"/>
              <a:gd name="T8" fmla="*/ 280 w 719"/>
              <a:gd name="T9" fmla="*/ 477 h 719"/>
              <a:gd name="T10" fmla="*/ 275 w 719"/>
              <a:gd name="T11" fmla="*/ 475 h 719"/>
              <a:gd name="T12" fmla="*/ 200 w 719"/>
              <a:gd name="T13" fmla="*/ 400 h 719"/>
              <a:gd name="T14" fmla="*/ 198 w 719"/>
              <a:gd name="T15" fmla="*/ 396 h 719"/>
              <a:gd name="T16" fmla="*/ 197 w 719"/>
              <a:gd name="T17" fmla="*/ 391 h 719"/>
              <a:gd name="T18" fmla="*/ 198 w 719"/>
              <a:gd name="T19" fmla="*/ 387 h 719"/>
              <a:gd name="T20" fmla="*/ 200 w 719"/>
              <a:gd name="T21" fmla="*/ 382 h 719"/>
              <a:gd name="T22" fmla="*/ 205 w 719"/>
              <a:gd name="T23" fmla="*/ 380 h 719"/>
              <a:gd name="T24" fmla="*/ 209 w 719"/>
              <a:gd name="T25" fmla="*/ 379 h 719"/>
              <a:gd name="T26" fmla="*/ 213 w 719"/>
              <a:gd name="T27" fmla="*/ 380 h 719"/>
              <a:gd name="T28" fmla="*/ 217 w 719"/>
              <a:gd name="T29" fmla="*/ 382 h 719"/>
              <a:gd name="T30" fmla="*/ 284 w 719"/>
              <a:gd name="T31" fmla="*/ 450 h 719"/>
              <a:gd name="T32" fmla="*/ 503 w 719"/>
              <a:gd name="T33" fmla="*/ 247 h 719"/>
              <a:gd name="T34" fmla="*/ 507 w 719"/>
              <a:gd name="T35" fmla="*/ 243 h 719"/>
              <a:gd name="T36" fmla="*/ 512 w 719"/>
              <a:gd name="T37" fmla="*/ 243 h 719"/>
              <a:gd name="T38" fmla="*/ 516 w 719"/>
              <a:gd name="T39" fmla="*/ 243 h 719"/>
              <a:gd name="T40" fmla="*/ 519 w 719"/>
              <a:gd name="T41" fmla="*/ 247 h 719"/>
              <a:gd name="T42" fmla="*/ 522 w 719"/>
              <a:gd name="T43" fmla="*/ 251 h 719"/>
              <a:gd name="T44" fmla="*/ 523 w 719"/>
              <a:gd name="T45" fmla="*/ 255 h 719"/>
              <a:gd name="T46" fmla="*/ 522 w 719"/>
              <a:gd name="T47" fmla="*/ 260 h 719"/>
              <a:gd name="T48" fmla="*/ 519 w 719"/>
              <a:gd name="T49" fmla="*/ 263 h 719"/>
              <a:gd name="T50" fmla="*/ 707 w 719"/>
              <a:gd name="T51" fmla="*/ 0 h 719"/>
              <a:gd name="T52" fmla="*/ 12 w 719"/>
              <a:gd name="T53" fmla="*/ 0 h 719"/>
              <a:gd name="T54" fmla="*/ 8 w 719"/>
              <a:gd name="T55" fmla="*/ 2 h 719"/>
              <a:gd name="T56" fmla="*/ 4 w 719"/>
              <a:gd name="T57" fmla="*/ 5 h 719"/>
              <a:gd name="T58" fmla="*/ 1 w 719"/>
              <a:gd name="T59" fmla="*/ 8 h 719"/>
              <a:gd name="T60" fmla="*/ 0 w 719"/>
              <a:gd name="T61" fmla="*/ 13 h 719"/>
              <a:gd name="T62" fmla="*/ 0 w 719"/>
              <a:gd name="T63" fmla="*/ 707 h 719"/>
              <a:gd name="T64" fmla="*/ 1 w 719"/>
              <a:gd name="T65" fmla="*/ 713 h 719"/>
              <a:gd name="T66" fmla="*/ 4 w 719"/>
              <a:gd name="T67" fmla="*/ 716 h 719"/>
              <a:gd name="T68" fmla="*/ 8 w 719"/>
              <a:gd name="T69" fmla="*/ 719 h 719"/>
              <a:gd name="T70" fmla="*/ 12 w 719"/>
              <a:gd name="T71" fmla="*/ 719 h 719"/>
              <a:gd name="T72" fmla="*/ 707 w 719"/>
              <a:gd name="T73" fmla="*/ 719 h 719"/>
              <a:gd name="T74" fmla="*/ 711 w 719"/>
              <a:gd name="T75" fmla="*/ 719 h 719"/>
              <a:gd name="T76" fmla="*/ 716 w 719"/>
              <a:gd name="T77" fmla="*/ 716 h 719"/>
              <a:gd name="T78" fmla="*/ 718 w 719"/>
              <a:gd name="T79" fmla="*/ 713 h 719"/>
              <a:gd name="T80" fmla="*/ 719 w 719"/>
              <a:gd name="T81" fmla="*/ 707 h 719"/>
              <a:gd name="T82" fmla="*/ 719 w 719"/>
              <a:gd name="T83" fmla="*/ 13 h 719"/>
              <a:gd name="T84" fmla="*/ 718 w 719"/>
              <a:gd name="T85" fmla="*/ 8 h 719"/>
              <a:gd name="T86" fmla="*/ 716 w 719"/>
              <a:gd name="T87" fmla="*/ 5 h 719"/>
              <a:gd name="T88" fmla="*/ 711 w 719"/>
              <a:gd name="T89" fmla="*/ 2 h 719"/>
              <a:gd name="T90" fmla="*/ 707 w 719"/>
              <a:gd name="T91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9" y="477"/>
                </a:lnTo>
                <a:lnTo>
                  <a:pt x="284" y="479"/>
                </a:lnTo>
                <a:lnTo>
                  <a:pt x="280" y="477"/>
                </a:lnTo>
                <a:lnTo>
                  <a:pt x="275" y="475"/>
                </a:lnTo>
                <a:lnTo>
                  <a:pt x="200" y="400"/>
                </a:lnTo>
                <a:lnTo>
                  <a:pt x="198" y="396"/>
                </a:lnTo>
                <a:lnTo>
                  <a:pt x="197" y="391"/>
                </a:lnTo>
                <a:lnTo>
                  <a:pt x="198" y="387"/>
                </a:lnTo>
                <a:lnTo>
                  <a:pt x="200" y="382"/>
                </a:lnTo>
                <a:lnTo>
                  <a:pt x="205" y="380"/>
                </a:lnTo>
                <a:lnTo>
                  <a:pt x="209" y="379"/>
                </a:lnTo>
                <a:lnTo>
                  <a:pt x="213" y="380"/>
                </a:lnTo>
                <a:lnTo>
                  <a:pt x="217" y="382"/>
                </a:lnTo>
                <a:lnTo>
                  <a:pt x="284" y="450"/>
                </a:lnTo>
                <a:lnTo>
                  <a:pt x="503" y="247"/>
                </a:lnTo>
                <a:lnTo>
                  <a:pt x="507" y="243"/>
                </a:lnTo>
                <a:lnTo>
                  <a:pt x="512" y="243"/>
                </a:lnTo>
                <a:lnTo>
                  <a:pt x="516" y="243"/>
                </a:lnTo>
                <a:lnTo>
                  <a:pt x="519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4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4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rgbClr val="007E3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Freeform 1669">
            <a:extLst>
              <a:ext uri="{FF2B5EF4-FFF2-40B4-BE49-F238E27FC236}">
                <a16:creationId xmlns="" xmlns:a16="http://schemas.microsoft.com/office/drawing/2014/main" id="{52F0F9CD-6718-4B93-941A-2DB7778928E6}"/>
              </a:ext>
            </a:extLst>
          </p:cNvPr>
          <p:cNvSpPr>
            <a:spLocks noEditPoints="1"/>
          </p:cNvSpPr>
          <p:nvPr/>
        </p:nvSpPr>
        <p:spPr bwMode="auto">
          <a:xfrm>
            <a:off x="9103687" y="2568660"/>
            <a:ext cx="239293" cy="223262"/>
          </a:xfrm>
          <a:custGeom>
            <a:avLst/>
            <a:gdLst>
              <a:gd name="T0" fmla="*/ 519 w 719"/>
              <a:gd name="T1" fmla="*/ 263 h 719"/>
              <a:gd name="T2" fmla="*/ 292 w 719"/>
              <a:gd name="T3" fmla="*/ 475 h 719"/>
              <a:gd name="T4" fmla="*/ 289 w 719"/>
              <a:gd name="T5" fmla="*/ 477 h 719"/>
              <a:gd name="T6" fmla="*/ 284 w 719"/>
              <a:gd name="T7" fmla="*/ 479 h 719"/>
              <a:gd name="T8" fmla="*/ 280 w 719"/>
              <a:gd name="T9" fmla="*/ 477 h 719"/>
              <a:gd name="T10" fmla="*/ 275 w 719"/>
              <a:gd name="T11" fmla="*/ 475 h 719"/>
              <a:gd name="T12" fmla="*/ 200 w 719"/>
              <a:gd name="T13" fmla="*/ 400 h 719"/>
              <a:gd name="T14" fmla="*/ 198 w 719"/>
              <a:gd name="T15" fmla="*/ 396 h 719"/>
              <a:gd name="T16" fmla="*/ 197 w 719"/>
              <a:gd name="T17" fmla="*/ 391 h 719"/>
              <a:gd name="T18" fmla="*/ 198 w 719"/>
              <a:gd name="T19" fmla="*/ 387 h 719"/>
              <a:gd name="T20" fmla="*/ 200 w 719"/>
              <a:gd name="T21" fmla="*/ 382 h 719"/>
              <a:gd name="T22" fmla="*/ 205 w 719"/>
              <a:gd name="T23" fmla="*/ 380 h 719"/>
              <a:gd name="T24" fmla="*/ 209 w 719"/>
              <a:gd name="T25" fmla="*/ 379 h 719"/>
              <a:gd name="T26" fmla="*/ 213 w 719"/>
              <a:gd name="T27" fmla="*/ 380 h 719"/>
              <a:gd name="T28" fmla="*/ 217 w 719"/>
              <a:gd name="T29" fmla="*/ 382 h 719"/>
              <a:gd name="T30" fmla="*/ 284 w 719"/>
              <a:gd name="T31" fmla="*/ 450 h 719"/>
              <a:gd name="T32" fmla="*/ 503 w 719"/>
              <a:gd name="T33" fmla="*/ 247 h 719"/>
              <a:gd name="T34" fmla="*/ 507 w 719"/>
              <a:gd name="T35" fmla="*/ 243 h 719"/>
              <a:gd name="T36" fmla="*/ 512 w 719"/>
              <a:gd name="T37" fmla="*/ 243 h 719"/>
              <a:gd name="T38" fmla="*/ 516 w 719"/>
              <a:gd name="T39" fmla="*/ 243 h 719"/>
              <a:gd name="T40" fmla="*/ 519 w 719"/>
              <a:gd name="T41" fmla="*/ 247 h 719"/>
              <a:gd name="T42" fmla="*/ 522 w 719"/>
              <a:gd name="T43" fmla="*/ 251 h 719"/>
              <a:gd name="T44" fmla="*/ 523 w 719"/>
              <a:gd name="T45" fmla="*/ 255 h 719"/>
              <a:gd name="T46" fmla="*/ 522 w 719"/>
              <a:gd name="T47" fmla="*/ 260 h 719"/>
              <a:gd name="T48" fmla="*/ 519 w 719"/>
              <a:gd name="T49" fmla="*/ 263 h 719"/>
              <a:gd name="T50" fmla="*/ 707 w 719"/>
              <a:gd name="T51" fmla="*/ 0 h 719"/>
              <a:gd name="T52" fmla="*/ 12 w 719"/>
              <a:gd name="T53" fmla="*/ 0 h 719"/>
              <a:gd name="T54" fmla="*/ 8 w 719"/>
              <a:gd name="T55" fmla="*/ 2 h 719"/>
              <a:gd name="T56" fmla="*/ 4 w 719"/>
              <a:gd name="T57" fmla="*/ 5 h 719"/>
              <a:gd name="T58" fmla="*/ 1 w 719"/>
              <a:gd name="T59" fmla="*/ 8 h 719"/>
              <a:gd name="T60" fmla="*/ 0 w 719"/>
              <a:gd name="T61" fmla="*/ 13 h 719"/>
              <a:gd name="T62" fmla="*/ 0 w 719"/>
              <a:gd name="T63" fmla="*/ 707 h 719"/>
              <a:gd name="T64" fmla="*/ 1 w 719"/>
              <a:gd name="T65" fmla="*/ 713 h 719"/>
              <a:gd name="T66" fmla="*/ 4 w 719"/>
              <a:gd name="T67" fmla="*/ 716 h 719"/>
              <a:gd name="T68" fmla="*/ 8 w 719"/>
              <a:gd name="T69" fmla="*/ 719 h 719"/>
              <a:gd name="T70" fmla="*/ 12 w 719"/>
              <a:gd name="T71" fmla="*/ 719 h 719"/>
              <a:gd name="T72" fmla="*/ 707 w 719"/>
              <a:gd name="T73" fmla="*/ 719 h 719"/>
              <a:gd name="T74" fmla="*/ 711 w 719"/>
              <a:gd name="T75" fmla="*/ 719 h 719"/>
              <a:gd name="T76" fmla="*/ 716 w 719"/>
              <a:gd name="T77" fmla="*/ 716 h 719"/>
              <a:gd name="T78" fmla="*/ 718 w 719"/>
              <a:gd name="T79" fmla="*/ 713 h 719"/>
              <a:gd name="T80" fmla="*/ 719 w 719"/>
              <a:gd name="T81" fmla="*/ 707 h 719"/>
              <a:gd name="T82" fmla="*/ 719 w 719"/>
              <a:gd name="T83" fmla="*/ 13 h 719"/>
              <a:gd name="T84" fmla="*/ 718 w 719"/>
              <a:gd name="T85" fmla="*/ 8 h 719"/>
              <a:gd name="T86" fmla="*/ 716 w 719"/>
              <a:gd name="T87" fmla="*/ 5 h 719"/>
              <a:gd name="T88" fmla="*/ 711 w 719"/>
              <a:gd name="T89" fmla="*/ 2 h 719"/>
              <a:gd name="T90" fmla="*/ 707 w 719"/>
              <a:gd name="T91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9" y="477"/>
                </a:lnTo>
                <a:lnTo>
                  <a:pt x="284" y="479"/>
                </a:lnTo>
                <a:lnTo>
                  <a:pt x="280" y="477"/>
                </a:lnTo>
                <a:lnTo>
                  <a:pt x="275" y="475"/>
                </a:lnTo>
                <a:lnTo>
                  <a:pt x="200" y="400"/>
                </a:lnTo>
                <a:lnTo>
                  <a:pt x="198" y="396"/>
                </a:lnTo>
                <a:lnTo>
                  <a:pt x="197" y="391"/>
                </a:lnTo>
                <a:lnTo>
                  <a:pt x="198" y="387"/>
                </a:lnTo>
                <a:lnTo>
                  <a:pt x="200" y="382"/>
                </a:lnTo>
                <a:lnTo>
                  <a:pt x="205" y="380"/>
                </a:lnTo>
                <a:lnTo>
                  <a:pt x="209" y="379"/>
                </a:lnTo>
                <a:lnTo>
                  <a:pt x="213" y="380"/>
                </a:lnTo>
                <a:lnTo>
                  <a:pt x="217" y="382"/>
                </a:lnTo>
                <a:lnTo>
                  <a:pt x="284" y="450"/>
                </a:lnTo>
                <a:lnTo>
                  <a:pt x="503" y="247"/>
                </a:lnTo>
                <a:lnTo>
                  <a:pt x="507" y="243"/>
                </a:lnTo>
                <a:lnTo>
                  <a:pt x="512" y="243"/>
                </a:lnTo>
                <a:lnTo>
                  <a:pt x="516" y="243"/>
                </a:lnTo>
                <a:lnTo>
                  <a:pt x="519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4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4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rgbClr val="007E3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Freeform 1669">
            <a:extLst>
              <a:ext uri="{FF2B5EF4-FFF2-40B4-BE49-F238E27FC236}">
                <a16:creationId xmlns="" xmlns:a16="http://schemas.microsoft.com/office/drawing/2014/main" id="{52F0F9CD-6718-4B93-941A-2DB7778928E6}"/>
              </a:ext>
            </a:extLst>
          </p:cNvPr>
          <p:cNvSpPr>
            <a:spLocks noEditPoints="1"/>
          </p:cNvSpPr>
          <p:nvPr/>
        </p:nvSpPr>
        <p:spPr bwMode="auto">
          <a:xfrm>
            <a:off x="9103687" y="3602040"/>
            <a:ext cx="239293" cy="223262"/>
          </a:xfrm>
          <a:custGeom>
            <a:avLst/>
            <a:gdLst>
              <a:gd name="T0" fmla="*/ 519 w 719"/>
              <a:gd name="T1" fmla="*/ 263 h 719"/>
              <a:gd name="T2" fmla="*/ 292 w 719"/>
              <a:gd name="T3" fmla="*/ 475 h 719"/>
              <a:gd name="T4" fmla="*/ 289 w 719"/>
              <a:gd name="T5" fmla="*/ 477 h 719"/>
              <a:gd name="T6" fmla="*/ 284 w 719"/>
              <a:gd name="T7" fmla="*/ 479 h 719"/>
              <a:gd name="T8" fmla="*/ 280 w 719"/>
              <a:gd name="T9" fmla="*/ 477 h 719"/>
              <a:gd name="T10" fmla="*/ 275 w 719"/>
              <a:gd name="T11" fmla="*/ 475 h 719"/>
              <a:gd name="T12" fmla="*/ 200 w 719"/>
              <a:gd name="T13" fmla="*/ 400 h 719"/>
              <a:gd name="T14" fmla="*/ 198 w 719"/>
              <a:gd name="T15" fmla="*/ 396 h 719"/>
              <a:gd name="T16" fmla="*/ 197 w 719"/>
              <a:gd name="T17" fmla="*/ 391 h 719"/>
              <a:gd name="T18" fmla="*/ 198 w 719"/>
              <a:gd name="T19" fmla="*/ 387 h 719"/>
              <a:gd name="T20" fmla="*/ 200 w 719"/>
              <a:gd name="T21" fmla="*/ 382 h 719"/>
              <a:gd name="T22" fmla="*/ 205 w 719"/>
              <a:gd name="T23" fmla="*/ 380 h 719"/>
              <a:gd name="T24" fmla="*/ 209 w 719"/>
              <a:gd name="T25" fmla="*/ 379 h 719"/>
              <a:gd name="T26" fmla="*/ 213 w 719"/>
              <a:gd name="T27" fmla="*/ 380 h 719"/>
              <a:gd name="T28" fmla="*/ 217 w 719"/>
              <a:gd name="T29" fmla="*/ 382 h 719"/>
              <a:gd name="T30" fmla="*/ 284 w 719"/>
              <a:gd name="T31" fmla="*/ 450 h 719"/>
              <a:gd name="T32" fmla="*/ 503 w 719"/>
              <a:gd name="T33" fmla="*/ 247 h 719"/>
              <a:gd name="T34" fmla="*/ 507 w 719"/>
              <a:gd name="T35" fmla="*/ 243 h 719"/>
              <a:gd name="T36" fmla="*/ 512 w 719"/>
              <a:gd name="T37" fmla="*/ 243 h 719"/>
              <a:gd name="T38" fmla="*/ 516 w 719"/>
              <a:gd name="T39" fmla="*/ 243 h 719"/>
              <a:gd name="T40" fmla="*/ 519 w 719"/>
              <a:gd name="T41" fmla="*/ 247 h 719"/>
              <a:gd name="T42" fmla="*/ 522 w 719"/>
              <a:gd name="T43" fmla="*/ 251 h 719"/>
              <a:gd name="T44" fmla="*/ 523 w 719"/>
              <a:gd name="T45" fmla="*/ 255 h 719"/>
              <a:gd name="T46" fmla="*/ 522 w 719"/>
              <a:gd name="T47" fmla="*/ 260 h 719"/>
              <a:gd name="T48" fmla="*/ 519 w 719"/>
              <a:gd name="T49" fmla="*/ 263 h 719"/>
              <a:gd name="T50" fmla="*/ 707 w 719"/>
              <a:gd name="T51" fmla="*/ 0 h 719"/>
              <a:gd name="T52" fmla="*/ 12 w 719"/>
              <a:gd name="T53" fmla="*/ 0 h 719"/>
              <a:gd name="T54" fmla="*/ 8 w 719"/>
              <a:gd name="T55" fmla="*/ 2 h 719"/>
              <a:gd name="T56" fmla="*/ 4 w 719"/>
              <a:gd name="T57" fmla="*/ 5 h 719"/>
              <a:gd name="T58" fmla="*/ 1 w 719"/>
              <a:gd name="T59" fmla="*/ 8 h 719"/>
              <a:gd name="T60" fmla="*/ 0 w 719"/>
              <a:gd name="T61" fmla="*/ 13 h 719"/>
              <a:gd name="T62" fmla="*/ 0 w 719"/>
              <a:gd name="T63" fmla="*/ 707 h 719"/>
              <a:gd name="T64" fmla="*/ 1 w 719"/>
              <a:gd name="T65" fmla="*/ 713 h 719"/>
              <a:gd name="T66" fmla="*/ 4 w 719"/>
              <a:gd name="T67" fmla="*/ 716 h 719"/>
              <a:gd name="T68" fmla="*/ 8 w 719"/>
              <a:gd name="T69" fmla="*/ 719 h 719"/>
              <a:gd name="T70" fmla="*/ 12 w 719"/>
              <a:gd name="T71" fmla="*/ 719 h 719"/>
              <a:gd name="T72" fmla="*/ 707 w 719"/>
              <a:gd name="T73" fmla="*/ 719 h 719"/>
              <a:gd name="T74" fmla="*/ 711 w 719"/>
              <a:gd name="T75" fmla="*/ 719 h 719"/>
              <a:gd name="T76" fmla="*/ 716 w 719"/>
              <a:gd name="T77" fmla="*/ 716 h 719"/>
              <a:gd name="T78" fmla="*/ 718 w 719"/>
              <a:gd name="T79" fmla="*/ 713 h 719"/>
              <a:gd name="T80" fmla="*/ 719 w 719"/>
              <a:gd name="T81" fmla="*/ 707 h 719"/>
              <a:gd name="T82" fmla="*/ 719 w 719"/>
              <a:gd name="T83" fmla="*/ 13 h 719"/>
              <a:gd name="T84" fmla="*/ 718 w 719"/>
              <a:gd name="T85" fmla="*/ 8 h 719"/>
              <a:gd name="T86" fmla="*/ 716 w 719"/>
              <a:gd name="T87" fmla="*/ 5 h 719"/>
              <a:gd name="T88" fmla="*/ 711 w 719"/>
              <a:gd name="T89" fmla="*/ 2 h 719"/>
              <a:gd name="T90" fmla="*/ 707 w 719"/>
              <a:gd name="T91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9" y="477"/>
                </a:lnTo>
                <a:lnTo>
                  <a:pt x="284" y="479"/>
                </a:lnTo>
                <a:lnTo>
                  <a:pt x="280" y="477"/>
                </a:lnTo>
                <a:lnTo>
                  <a:pt x="275" y="475"/>
                </a:lnTo>
                <a:lnTo>
                  <a:pt x="200" y="400"/>
                </a:lnTo>
                <a:lnTo>
                  <a:pt x="198" y="396"/>
                </a:lnTo>
                <a:lnTo>
                  <a:pt x="197" y="391"/>
                </a:lnTo>
                <a:lnTo>
                  <a:pt x="198" y="387"/>
                </a:lnTo>
                <a:lnTo>
                  <a:pt x="200" y="382"/>
                </a:lnTo>
                <a:lnTo>
                  <a:pt x="205" y="380"/>
                </a:lnTo>
                <a:lnTo>
                  <a:pt x="209" y="379"/>
                </a:lnTo>
                <a:lnTo>
                  <a:pt x="213" y="380"/>
                </a:lnTo>
                <a:lnTo>
                  <a:pt x="217" y="382"/>
                </a:lnTo>
                <a:lnTo>
                  <a:pt x="284" y="450"/>
                </a:lnTo>
                <a:lnTo>
                  <a:pt x="503" y="247"/>
                </a:lnTo>
                <a:lnTo>
                  <a:pt x="507" y="243"/>
                </a:lnTo>
                <a:lnTo>
                  <a:pt x="512" y="243"/>
                </a:lnTo>
                <a:lnTo>
                  <a:pt x="516" y="243"/>
                </a:lnTo>
                <a:lnTo>
                  <a:pt x="519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4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4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rgbClr val="007E3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Freeform 1839">
            <a:extLst>
              <a:ext uri="{FF2B5EF4-FFF2-40B4-BE49-F238E27FC236}">
                <a16:creationId xmlns="" xmlns:a16="http://schemas.microsoft.com/office/drawing/2014/main" id="{68F8C329-13AF-43CD-ADEA-D4B069ECF608}"/>
              </a:ext>
            </a:extLst>
          </p:cNvPr>
          <p:cNvSpPr>
            <a:spLocks noEditPoints="1"/>
          </p:cNvSpPr>
          <p:nvPr/>
        </p:nvSpPr>
        <p:spPr bwMode="auto">
          <a:xfrm>
            <a:off x="6417380" y="2094089"/>
            <a:ext cx="231317" cy="215819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D6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Freeform 1839">
            <a:extLst>
              <a:ext uri="{FF2B5EF4-FFF2-40B4-BE49-F238E27FC236}">
                <a16:creationId xmlns="" xmlns:a16="http://schemas.microsoft.com/office/drawing/2014/main" id="{68F8C329-13AF-43CD-ADEA-D4B069ECF608}"/>
              </a:ext>
            </a:extLst>
          </p:cNvPr>
          <p:cNvSpPr>
            <a:spLocks noEditPoints="1"/>
          </p:cNvSpPr>
          <p:nvPr/>
        </p:nvSpPr>
        <p:spPr bwMode="auto">
          <a:xfrm>
            <a:off x="6421367" y="2568660"/>
            <a:ext cx="231317" cy="215819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D6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Freeform 1839">
            <a:extLst>
              <a:ext uri="{FF2B5EF4-FFF2-40B4-BE49-F238E27FC236}">
                <a16:creationId xmlns="" xmlns:a16="http://schemas.microsoft.com/office/drawing/2014/main" id="{68F8C329-13AF-43CD-ADEA-D4B069ECF608}"/>
              </a:ext>
            </a:extLst>
          </p:cNvPr>
          <p:cNvSpPr>
            <a:spLocks noEditPoints="1"/>
          </p:cNvSpPr>
          <p:nvPr/>
        </p:nvSpPr>
        <p:spPr bwMode="auto">
          <a:xfrm>
            <a:off x="6417379" y="4128674"/>
            <a:ext cx="231317" cy="215819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D6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Freeform 1839">
            <a:extLst>
              <a:ext uri="{FF2B5EF4-FFF2-40B4-BE49-F238E27FC236}">
                <a16:creationId xmlns="" xmlns:a16="http://schemas.microsoft.com/office/drawing/2014/main" id="{68F8C329-13AF-43CD-ADEA-D4B069ECF608}"/>
              </a:ext>
            </a:extLst>
          </p:cNvPr>
          <p:cNvSpPr>
            <a:spLocks noEditPoints="1"/>
          </p:cNvSpPr>
          <p:nvPr/>
        </p:nvSpPr>
        <p:spPr bwMode="auto">
          <a:xfrm>
            <a:off x="6417380" y="5139534"/>
            <a:ext cx="231317" cy="215819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D6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Freeform 1839">
            <a:extLst>
              <a:ext uri="{FF2B5EF4-FFF2-40B4-BE49-F238E27FC236}">
                <a16:creationId xmlns="" xmlns:a16="http://schemas.microsoft.com/office/drawing/2014/main" id="{68F8C329-13AF-43CD-ADEA-D4B069ECF608}"/>
              </a:ext>
            </a:extLst>
          </p:cNvPr>
          <p:cNvSpPr>
            <a:spLocks noEditPoints="1"/>
          </p:cNvSpPr>
          <p:nvPr/>
        </p:nvSpPr>
        <p:spPr bwMode="auto">
          <a:xfrm>
            <a:off x="6415982" y="5661014"/>
            <a:ext cx="231317" cy="215819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D6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Freeform 1839">
            <a:extLst>
              <a:ext uri="{FF2B5EF4-FFF2-40B4-BE49-F238E27FC236}">
                <a16:creationId xmlns="" xmlns:a16="http://schemas.microsoft.com/office/drawing/2014/main" id="{68F8C329-13AF-43CD-ADEA-D4B069ECF608}"/>
              </a:ext>
            </a:extLst>
          </p:cNvPr>
          <p:cNvSpPr>
            <a:spLocks noEditPoints="1"/>
          </p:cNvSpPr>
          <p:nvPr/>
        </p:nvSpPr>
        <p:spPr bwMode="auto">
          <a:xfrm>
            <a:off x="6415981" y="6170707"/>
            <a:ext cx="231317" cy="215819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D6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Freeform 1839">
            <a:extLst>
              <a:ext uri="{FF2B5EF4-FFF2-40B4-BE49-F238E27FC236}">
                <a16:creationId xmlns="" xmlns:a16="http://schemas.microsoft.com/office/drawing/2014/main" id="{68F8C329-13AF-43CD-ADEA-D4B069ECF608}"/>
              </a:ext>
            </a:extLst>
          </p:cNvPr>
          <p:cNvSpPr>
            <a:spLocks noEditPoints="1"/>
          </p:cNvSpPr>
          <p:nvPr/>
        </p:nvSpPr>
        <p:spPr bwMode="auto">
          <a:xfrm>
            <a:off x="7800757" y="2589090"/>
            <a:ext cx="231317" cy="215819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D6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Freeform 1839">
            <a:extLst>
              <a:ext uri="{FF2B5EF4-FFF2-40B4-BE49-F238E27FC236}">
                <a16:creationId xmlns="" xmlns:a16="http://schemas.microsoft.com/office/drawing/2014/main" id="{68F8C329-13AF-43CD-ADEA-D4B069ECF608}"/>
              </a:ext>
            </a:extLst>
          </p:cNvPr>
          <p:cNvSpPr>
            <a:spLocks noEditPoints="1"/>
          </p:cNvSpPr>
          <p:nvPr/>
        </p:nvSpPr>
        <p:spPr bwMode="auto">
          <a:xfrm>
            <a:off x="7796768" y="3079164"/>
            <a:ext cx="231317" cy="215819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D6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Freeform 1839">
            <a:extLst>
              <a:ext uri="{FF2B5EF4-FFF2-40B4-BE49-F238E27FC236}">
                <a16:creationId xmlns="" xmlns:a16="http://schemas.microsoft.com/office/drawing/2014/main" id="{68F8C329-13AF-43CD-ADEA-D4B069ECF608}"/>
              </a:ext>
            </a:extLst>
          </p:cNvPr>
          <p:cNvSpPr>
            <a:spLocks noEditPoints="1"/>
          </p:cNvSpPr>
          <p:nvPr/>
        </p:nvSpPr>
        <p:spPr bwMode="auto">
          <a:xfrm>
            <a:off x="7800757" y="4116302"/>
            <a:ext cx="231317" cy="215819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D6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Freeform 1839">
            <a:extLst>
              <a:ext uri="{FF2B5EF4-FFF2-40B4-BE49-F238E27FC236}">
                <a16:creationId xmlns="" xmlns:a16="http://schemas.microsoft.com/office/drawing/2014/main" id="{68F8C329-13AF-43CD-ADEA-D4B069ECF608}"/>
              </a:ext>
            </a:extLst>
          </p:cNvPr>
          <p:cNvSpPr>
            <a:spLocks noEditPoints="1"/>
          </p:cNvSpPr>
          <p:nvPr/>
        </p:nvSpPr>
        <p:spPr bwMode="auto">
          <a:xfrm>
            <a:off x="9111663" y="4160791"/>
            <a:ext cx="231317" cy="215819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D6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Freeform 1839">
            <a:extLst>
              <a:ext uri="{FF2B5EF4-FFF2-40B4-BE49-F238E27FC236}">
                <a16:creationId xmlns="" xmlns:a16="http://schemas.microsoft.com/office/drawing/2014/main" id="{68F8C329-13AF-43CD-ADEA-D4B069ECF608}"/>
              </a:ext>
            </a:extLst>
          </p:cNvPr>
          <p:cNvSpPr>
            <a:spLocks noEditPoints="1"/>
          </p:cNvSpPr>
          <p:nvPr/>
        </p:nvSpPr>
        <p:spPr bwMode="auto">
          <a:xfrm>
            <a:off x="9102642" y="4646400"/>
            <a:ext cx="231317" cy="215819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D6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Freeform 1839">
            <a:extLst>
              <a:ext uri="{FF2B5EF4-FFF2-40B4-BE49-F238E27FC236}">
                <a16:creationId xmlns="" xmlns:a16="http://schemas.microsoft.com/office/drawing/2014/main" id="{68F8C329-13AF-43CD-ADEA-D4B069ECF608}"/>
              </a:ext>
            </a:extLst>
          </p:cNvPr>
          <p:cNvSpPr>
            <a:spLocks noEditPoints="1"/>
          </p:cNvSpPr>
          <p:nvPr/>
        </p:nvSpPr>
        <p:spPr bwMode="auto">
          <a:xfrm>
            <a:off x="9092578" y="5139782"/>
            <a:ext cx="231317" cy="215819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D6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Freeform 1839">
            <a:extLst>
              <a:ext uri="{FF2B5EF4-FFF2-40B4-BE49-F238E27FC236}">
                <a16:creationId xmlns="" xmlns:a16="http://schemas.microsoft.com/office/drawing/2014/main" id="{68F8C329-13AF-43CD-ADEA-D4B069ECF608}"/>
              </a:ext>
            </a:extLst>
          </p:cNvPr>
          <p:cNvSpPr>
            <a:spLocks noEditPoints="1"/>
          </p:cNvSpPr>
          <p:nvPr/>
        </p:nvSpPr>
        <p:spPr bwMode="auto">
          <a:xfrm>
            <a:off x="9111663" y="5677147"/>
            <a:ext cx="231317" cy="215819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D6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Freeform 1839">
            <a:extLst>
              <a:ext uri="{FF2B5EF4-FFF2-40B4-BE49-F238E27FC236}">
                <a16:creationId xmlns="" xmlns:a16="http://schemas.microsoft.com/office/drawing/2014/main" id="{68F8C329-13AF-43CD-ADEA-D4B069ECF608}"/>
              </a:ext>
            </a:extLst>
          </p:cNvPr>
          <p:cNvSpPr>
            <a:spLocks noEditPoints="1"/>
          </p:cNvSpPr>
          <p:nvPr/>
        </p:nvSpPr>
        <p:spPr bwMode="auto">
          <a:xfrm>
            <a:off x="9126949" y="6155632"/>
            <a:ext cx="231317" cy="215819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D6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433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800" b="1" dirty="0" err="1" smtClean="0"/>
              <a:t>Results</a:t>
            </a:r>
            <a:endParaRPr lang="pl-PL" sz="3800" b="1" dirty="0"/>
          </a:p>
        </p:txBody>
      </p:sp>
      <p:graphicFrame>
        <p:nvGraphicFramePr>
          <p:cNvPr id="6" name="Symbol zastępczy zawartości 5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090901438"/>
              </p:ext>
            </p:extLst>
          </p:nvPr>
        </p:nvGraphicFramePr>
        <p:xfrm>
          <a:off x="481693" y="1995035"/>
          <a:ext cx="1132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680"/>
                <a:gridCol w="2265680"/>
                <a:gridCol w="2265680"/>
                <a:gridCol w="2265680"/>
                <a:gridCol w="2265680"/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50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</a:rPr>
                        <a:t>Methods</a:t>
                      </a:r>
                      <a:endParaRPr lang="pl-PL" sz="15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4450" marR="44450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5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</a:rPr>
                        <a:t>One model - </a:t>
                      </a:r>
                      <a:r>
                        <a:rPr lang="pl-PL" sz="150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</a:rPr>
                        <a:t>train</a:t>
                      </a:r>
                      <a:endParaRPr lang="pl-PL" sz="15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4450" marR="44450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5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</a:rPr>
                        <a:t>One model - test</a:t>
                      </a:r>
                      <a:endParaRPr lang="pl-PL" sz="15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4450" marR="44450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50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</a:rPr>
                        <a:t>Districts</a:t>
                      </a:r>
                      <a:r>
                        <a:rPr lang="pl-PL" sz="15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</a:rPr>
                        <a:t> </a:t>
                      </a:r>
                      <a:r>
                        <a:rPr lang="pl-PL" sz="150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</a:rPr>
                        <a:t>models</a:t>
                      </a:r>
                      <a:r>
                        <a:rPr lang="pl-PL" sz="15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</a:rPr>
                        <a:t> – </a:t>
                      </a:r>
                      <a:r>
                        <a:rPr lang="pl-PL" sz="150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</a:rPr>
                        <a:t>train</a:t>
                      </a:r>
                      <a:endParaRPr lang="pl-PL" sz="15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4450" marR="44450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50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</a:rPr>
                        <a:t>Districts</a:t>
                      </a:r>
                      <a:r>
                        <a:rPr lang="pl-PL" sz="15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</a:rPr>
                        <a:t> </a:t>
                      </a:r>
                      <a:r>
                        <a:rPr lang="pl-PL" sz="150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</a:rPr>
                        <a:t>models</a:t>
                      </a:r>
                      <a:r>
                        <a:rPr lang="pl-PL" sz="15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</a:rPr>
                        <a:t> - test</a:t>
                      </a:r>
                      <a:endParaRPr lang="pl-PL" sz="15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4450" marR="44450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l-PL" sz="15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Multiple</a:t>
                      </a:r>
                      <a:r>
                        <a:rPr lang="pl-PL" sz="15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 </a:t>
                      </a:r>
                      <a:r>
                        <a:rPr lang="pl-PL" sz="15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regression</a:t>
                      </a:r>
                      <a:endParaRPr lang="pl-PL" sz="15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5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7,59</a:t>
                      </a:r>
                      <a:endParaRPr lang="pl-PL" sz="15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5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7,73</a:t>
                      </a:r>
                      <a:endParaRPr lang="pl-PL" sz="15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5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7,35</a:t>
                      </a:r>
                      <a:endParaRPr lang="pl-PL" sz="15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5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7,65</a:t>
                      </a:r>
                      <a:endParaRPr lang="pl-PL" sz="15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4450" marR="4445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l-PL" sz="15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Bagging</a:t>
                      </a:r>
                      <a:endParaRPr lang="pl-PL" sz="15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5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7,70</a:t>
                      </a:r>
                      <a:endParaRPr lang="pl-PL" sz="15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4450" marR="44450" marT="0" marB="0"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5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7,61</a:t>
                      </a:r>
                      <a:endParaRPr lang="pl-PL" sz="15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4450" marR="44450" marT="0" marB="0"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5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6,00</a:t>
                      </a:r>
                      <a:endParaRPr lang="pl-PL" sz="15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4450" marR="44450" marT="0" marB="0"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5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7,24</a:t>
                      </a:r>
                      <a:endParaRPr lang="pl-PL" sz="15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4450" marR="44450" marT="0" marB="0"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l-PL" sz="15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Random</a:t>
                      </a:r>
                      <a:r>
                        <a:rPr lang="pl-PL" sz="15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 </a:t>
                      </a:r>
                      <a:r>
                        <a:rPr lang="pl-PL" sz="15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Forest</a:t>
                      </a:r>
                      <a:endParaRPr lang="pl-PL" sz="15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4450" marR="44450" marT="0" marB="0"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5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3,84</a:t>
                      </a:r>
                      <a:endParaRPr lang="pl-PL" sz="15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5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7,04</a:t>
                      </a:r>
                      <a:endParaRPr lang="pl-PL" sz="15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5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3,90</a:t>
                      </a:r>
                      <a:endParaRPr lang="pl-PL" sz="15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5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6,74</a:t>
                      </a:r>
                      <a:endParaRPr lang="pl-PL" sz="15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l-PL" sz="15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GBM</a:t>
                      </a:r>
                      <a:endParaRPr lang="pl-PL" sz="15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5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5,29</a:t>
                      </a:r>
                      <a:endParaRPr lang="pl-PL" sz="15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4450" marR="44450" marT="0" marB="0"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5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7,15</a:t>
                      </a:r>
                      <a:endParaRPr lang="pl-PL" sz="15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4450" marR="44450" marT="0" marB="0"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5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5,50</a:t>
                      </a:r>
                      <a:endParaRPr lang="pl-PL" sz="15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4450" marR="44450" marT="0" marB="0"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5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6,96</a:t>
                      </a:r>
                      <a:endParaRPr lang="pl-PL" sz="15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4450" marR="44450" marT="0" marB="0"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l-PL" sz="15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XGBoost</a:t>
                      </a:r>
                      <a:endParaRPr lang="pl-PL" sz="15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5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4,50</a:t>
                      </a:r>
                      <a:endParaRPr lang="pl-PL" sz="15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5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6,99</a:t>
                      </a:r>
                      <a:endParaRPr lang="pl-PL" sz="15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5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4,36</a:t>
                      </a:r>
                      <a:endParaRPr lang="pl-PL" sz="15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5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6,68</a:t>
                      </a:r>
                      <a:endParaRPr lang="pl-PL" sz="15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sp>
        <p:nvSpPr>
          <p:cNvPr id="7" name="pole tekstowe 6"/>
          <p:cNvSpPr txBox="1"/>
          <p:nvPr/>
        </p:nvSpPr>
        <p:spPr>
          <a:xfrm>
            <a:off x="440872" y="4416879"/>
            <a:ext cx="428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*</a:t>
            </a:r>
            <a:r>
              <a:rPr lang="pl-PL" dirty="0" err="1" smtClean="0"/>
              <a:t>These</a:t>
            </a:r>
            <a:r>
              <a:rPr lang="pl-PL" dirty="0" smtClean="0"/>
              <a:t> </a:t>
            </a:r>
            <a:r>
              <a:rPr lang="pl-PL" dirty="0" err="1" smtClean="0"/>
              <a:t>values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expressed</a:t>
            </a:r>
            <a:r>
              <a:rPr lang="pl-PL" dirty="0" smtClean="0"/>
              <a:t> in PLN</a:t>
            </a:r>
            <a:endParaRPr lang="pl-PL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181676"/>
              </p:ext>
            </p:extLst>
          </p:nvPr>
        </p:nvGraphicFramePr>
        <p:xfrm>
          <a:off x="481693" y="5649686"/>
          <a:ext cx="11328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680"/>
                <a:gridCol w="2265680"/>
                <a:gridCol w="2265680"/>
                <a:gridCol w="2265680"/>
                <a:gridCol w="2265680"/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5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</a:rPr>
                        <a:t>Method</a:t>
                      </a:r>
                      <a:endParaRPr lang="pl-PL" sz="15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4450" marR="44450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5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</a:rPr>
                        <a:t>One model - </a:t>
                      </a:r>
                      <a:r>
                        <a:rPr lang="pl-PL" sz="150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</a:rPr>
                        <a:t>train</a:t>
                      </a:r>
                      <a:endParaRPr lang="pl-PL" sz="15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4450" marR="44450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5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</a:rPr>
                        <a:t>One model - test</a:t>
                      </a:r>
                      <a:endParaRPr lang="pl-PL" sz="15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4450" marR="44450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50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</a:rPr>
                        <a:t>Districts</a:t>
                      </a:r>
                      <a:r>
                        <a:rPr lang="pl-PL" sz="15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</a:rPr>
                        <a:t> </a:t>
                      </a:r>
                      <a:r>
                        <a:rPr lang="pl-PL" sz="150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</a:rPr>
                        <a:t>models</a:t>
                      </a:r>
                      <a:r>
                        <a:rPr lang="pl-PL" sz="15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</a:rPr>
                        <a:t> – </a:t>
                      </a:r>
                      <a:r>
                        <a:rPr lang="pl-PL" sz="150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</a:rPr>
                        <a:t>train</a:t>
                      </a:r>
                      <a:endParaRPr lang="pl-PL" sz="15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4450" marR="44450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50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</a:rPr>
                        <a:t>Districts</a:t>
                      </a:r>
                      <a:r>
                        <a:rPr lang="pl-PL" sz="15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</a:rPr>
                        <a:t> </a:t>
                      </a:r>
                      <a:r>
                        <a:rPr lang="pl-PL" sz="150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</a:rPr>
                        <a:t>models</a:t>
                      </a:r>
                      <a:r>
                        <a:rPr lang="pl-PL" sz="15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</a:rPr>
                        <a:t> - test</a:t>
                      </a:r>
                      <a:endParaRPr lang="pl-PL" sz="15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4450" marR="44450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l-PL" sz="15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Random</a:t>
                      </a:r>
                      <a:r>
                        <a:rPr lang="pl-PL" sz="15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 </a:t>
                      </a:r>
                      <a:r>
                        <a:rPr lang="pl-PL" sz="15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Forest</a:t>
                      </a:r>
                      <a:endParaRPr lang="pl-PL" sz="15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5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</a:rPr>
                        <a:t>6,84</a:t>
                      </a:r>
                      <a:r>
                        <a:rPr lang="pl-PL" sz="15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</a:rPr>
                        <a:t> %</a:t>
                      </a:r>
                      <a:endParaRPr lang="pl-PL" sz="15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5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13,40 %</a:t>
                      </a:r>
                      <a:endParaRPr lang="pl-PL" sz="15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5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6,9 %</a:t>
                      </a:r>
                      <a:endParaRPr lang="pl-PL" sz="15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5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12,27 %</a:t>
                      </a:r>
                      <a:endParaRPr lang="pl-PL" sz="15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sp>
        <p:nvSpPr>
          <p:cNvPr id="4" name="pole tekstowe 3"/>
          <p:cNvSpPr txBox="1"/>
          <p:nvPr/>
        </p:nvSpPr>
        <p:spPr>
          <a:xfrm>
            <a:off x="4090305" y="1396092"/>
            <a:ext cx="436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Root Mean Square </a:t>
            </a:r>
            <a:r>
              <a:rPr lang="en-US" sz="2400" b="1" dirty="0" smtClean="0"/>
              <a:t>Error</a:t>
            </a:r>
            <a:r>
              <a:rPr lang="pl-PL" sz="2400" b="1" dirty="0" smtClean="0"/>
              <a:t> - RMSE</a:t>
            </a:r>
            <a:endParaRPr lang="pl-PL" sz="2400" b="1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592286" y="4988377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err="1" smtClean="0"/>
              <a:t>Mean</a:t>
            </a:r>
            <a:r>
              <a:rPr lang="pl-PL" sz="2400" b="1" dirty="0" smtClean="0"/>
              <a:t> </a:t>
            </a:r>
            <a:r>
              <a:rPr lang="pl-PL" sz="2400" b="1" dirty="0" err="1"/>
              <a:t>A</a:t>
            </a:r>
            <a:r>
              <a:rPr lang="pl-PL" sz="2400" b="1" dirty="0" err="1" smtClean="0"/>
              <a:t>bsolute</a:t>
            </a:r>
            <a:r>
              <a:rPr lang="pl-PL" sz="2400" b="1" dirty="0" smtClean="0"/>
              <a:t> </a:t>
            </a:r>
            <a:r>
              <a:rPr lang="pl-PL" sz="2400" b="1" dirty="0" err="1"/>
              <a:t>P</a:t>
            </a:r>
            <a:r>
              <a:rPr lang="pl-PL" sz="2400" b="1" dirty="0" err="1" smtClean="0"/>
              <a:t>ercentage</a:t>
            </a:r>
            <a:r>
              <a:rPr lang="pl-PL" sz="2400" b="1" dirty="0" smtClean="0"/>
              <a:t> Error - MAPE</a:t>
            </a:r>
            <a:endParaRPr lang="pl-PL" sz="2400" b="1" dirty="0"/>
          </a:p>
        </p:txBody>
      </p:sp>
    </p:spTree>
    <p:extLst>
      <p:ext uri="{BB962C8B-B14F-4D97-AF65-F5344CB8AC3E}">
        <p14:creationId xmlns:p14="http://schemas.microsoft.com/office/powerpoint/2010/main" val="113146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 smtClean="0"/>
              <a:t>Comparison</a:t>
            </a:r>
            <a:endParaRPr lang="pl-PL" b="1" dirty="0"/>
          </a:p>
        </p:txBody>
      </p:sp>
      <p:pic>
        <p:nvPicPr>
          <p:cNvPr id="5" name="Obraz 4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19" y="1551214"/>
            <a:ext cx="5931037" cy="4955723"/>
          </a:xfrm>
          <a:prstGeom prst="rect">
            <a:avLst/>
          </a:prstGeom>
        </p:spPr>
      </p:pic>
      <p:pic>
        <p:nvPicPr>
          <p:cNvPr id="6" name="Obraz 5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156" y="1543050"/>
            <a:ext cx="5682344" cy="4955723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5527222" y="3273877"/>
            <a:ext cx="63681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sz="1200" dirty="0" err="1" smtClean="0"/>
              <a:t>Price</a:t>
            </a:r>
            <a:endParaRPr lang="pl-PL" sz="12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11304815" y="3273876"/>
            <a:ext cx="63681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sz="1200" dirty="0" err="1" smtClean="0"/>
              <a:t>Price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86263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7121</TotalTime>
  <Words>546</Words>
  <Application>Microsoft Office PowerPoint</Application>
  <PresentationFormat>Niestandardowy</PresentationFormat>
  <Paragraphs>150</Paragraphs>
  <Slides>15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Motyw pakietu Office</vt:lpstr>
      <vt:lpstr>Prezentacja programu PowerPoint</vt:lpstr>
      <vt:lpstr>Where does the data come from?</vt:lpstr>
      <vt:lpstr>Basic variables</vt:lpstr>
      <vt:lpstr>How do the scrapped data look like?</vt:lpstr>
      <vt:lpstr>New variables</vt:lpstr>
      <vt:lpstr>Methods used to create models</vt:lpstr>
      <vt:lpstr>Selected variables for models</vt:lpstr>
      <vt:lpstr>Results</vt:lpstr>
      <vt:lpstr>Comparison</vt:lpstr>
      <vt:lpstr>Bibliography</vt:lpstr>
      <vt:lpstr>Libraries</vt:lpstr>
      <vt:lpstr>One model - train</vt:lpstr>
      <vt:lpstr>One model - test</vt:lpstr>
      <vt:lpstr>Districts models - train</vt:lpstr>
      <vt:lpstr>Districts models -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Farjana Jaman</dc:creator>
  <cp:lastModifiedBy>User</cp:lastModifiedBy>
  <cp:revision>96</cp:revision>
  <dcterms:created xsi:type="dcterms:W3CDTF">2015-03-20T12:38:24Z</dcterms:created>
  <dcterms:modified xsi:type="dcterms:W3CDTF">2019-09-28T09:29:38Z</dcterms:modified>
</cp:coreProperties>
</file>