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4D9F3-5802-8612-73CF-18046B48D8B8}" v="25" dt="2024-06-10T19:36:5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ECCC819-9544-4C9A-9122-35AA03435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A5F6D60-6DBC-45B5-9B7A-F24A68304A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3573-00A1-4442-B62B-BA4EA5775553}" type="datetime1">
              <a:rPr lang="pl-PL" smtClean="0"/>
              <a:t>10.06.2024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57A85DF-A864-4CDD-9AD0-DB9DE7105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5FF2F0B-18EC-4856-A91A-B607816F7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78D3-2B99-42DD-81B5-E45653CBAA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65AC-5A79-4C3D-8B23-8CFDA5D44008}" type="datetime1">
              <a:rPr lang="pl-PL" smtClean="0"/>
              <a:pPr/>
              <a:t>10.06.2024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E0B-E7D8-4089-AD3F-74C46928063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0320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11E0B-E7D8-4089-AD3F-74C46928063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53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842A429-7D27-44EA-962C-1CFD4F55BAA5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1C330-C072-4FF1-B944-817EAD15333C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F0DBA-86F9-4053-8C99-77D50B73737C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2E3A4-D78C-418F-94A0-7ABECBCA942A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4538E-73DD-4236-BD0E-0B8D8596360D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D3D04-610A-429C-B604-CB86879C7F9D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45F83B-64B4-4352-8ADC-D2FA774EADE5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4D10F-2A68-439F-B44C-29C5AE01391B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069BB-26FD-4916-8B92-7CA58F67066F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7BE1D-597C-42E0-9057-732311583507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D7235-B3B2-4825-B5B7-74608CD5BB51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AB26C-056C-419B-8799-CEA528F4BD74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663B7-9553-4CB1-BC77-C907CFFD48EB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77264-2790-4CFA-876A-345915A38B98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A4DC-E1F8-437B-B8A3-A80517097EB7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16F-E428-44DD-AD75-A187FF45A97B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96C7C-A071-48D8-BAFB-3297B0098A58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C6AECE-1B9D-448D-9852-092B8303964E}" type="datetime1">
              <a:rPr lang="pl-PL" noProof="0" smtClean="0"/>
              <a:t>10.06.2024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URZĄDZENIE DO POMIARU PRĘDKOŚCI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Mateusz JANKOWSKI</a:t>
            </a:r>
          </a:p>
          <a:p>
            <a:r>
              <a:rPr lang="pl-PL" dirty="0"/>
              <a:t>KAMIL JAGIELSKI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4E2BFA-F8F7-B82F-21DE-0086CB03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pl-PL" dirty="0"/>
              <a:t>SPIS TREŚCI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5BE202-CF89-4133-2238-53A0B65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pl-PL" sz="1800" dirty="0"/>
              <a:t>WPROWADZENIE </a:t>
            </a:r>
          </a:p>
          <a:p>
            <a:r>
              <a:rPr lang="pl-PL" sz="1800" dirty="0"/>
              <a:t>OMÓWIENIE CHARAKTERYSTKI SPRZĘTOWEJ</a:t>
            </a:r>
          </a:p>
          <a:p>
            <a:r>
              <a:rPr lang="pl-PL" sz="1800" dirty="0"/>
              <a:t>WYNIKI TESTÓW</a:t>
            </a:r>
          </a:p>
          <a:p>
            <a:r>
              <a:rPr lang="pl-PL" sz="1800" dirty="0"/>
              <a:t>WNIOSKI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296522-C3F5-6224-834F-19ADD008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73BC50-8342-1A1D-79DA-68A06A3A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W naszym projekcie utworzyliśmy, przy użyciu mikrokontrolera ESP-32, program, który na podstawie danych pozyskanych z modułu GPS, jest w stanie określić prędkość pojazdu.</a:t>
            </a:r>
            <a:endParaRPr lang="pl-PL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Założeniem projektu, było odwzorowanie działania urządzenia “</a:t>
            </a:r>
            <a:r>
              <a:rPr lang="pl-PL" dirty="0" err="1">
                <a:ea typeface="+mn-lt"/>
                <a:cs typeface="+mn-lt"/>
              </a:rPr>
              <a:t>Draggy</a:t>
            </a:r>
            <a:r>
              <a:rPr lang="pl-PL" dirty="0">
                <a:ea typeface="+mn-lt"/>
                <a:cs typeface="+mn-lt"/>
              </a:rPr>
              <a:t>”, które pozwala na pomiary przyspieszenia oraz prędkości w różnych zakresach.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Nasze urządzenie pozwala na dokładniejszy pomiar prędkości niż np. Pomiar telefonem, ponieważ odświeżanie modułu GPS wynosi 5 </a:t>
            </a:r>
            <a:r>
              <a:rPr lang="pl-PL" dirty="0" err="1">
                <a:ea typeface="+mn-lt"/>
                <a:cs typeface="+mn-lt"/>
              </a:rPr>
              <a:t>Hz</a:t>
            </a:r>
            <a:r>
              <a:rPr lang="pl-PL" dirty="0">
                <a:ea typeface="+mn-lt"/>
                <a:cs typeface="+mn-lt"/>
              </a:rPr>
              <a:t>, gdzie w przeciętnym telefonie wbudowany </a:t>
            </a:r>
            <a:r>
              <a:rPr lang="pl-PL" dirty="0" err="1">
                <a:ea typeface="+mn-lt"/>
                <a:cs typeface="+mn-lt"/>
              </a:rPr>
              <a:t>modułGPS</a:t>
            </a:r>
            <a:r>
              <a:rPr lang="pl-PL" dirty="0">
                <a:ea typeface="+mn-lt"/>
                <a:cs typeface="+mn-lt"/>
              </a:rPr>
              <a:t> posiada odświeżanie na poziomie 1 </a:t>
            </a:r>
            <a:r>
              <a:rPr lang="pl-PL" dirty="0" err="1">
                <a:ea typeface="+mn-lt"/>
                <a:cs typeface="+mn-lt"/>
              </a:rPr>
              <a:t>Hz</a:t>
            </a:r>
            <a:r>
              <a:rPr lang="pl-PL" dirty="0">
                <a:ea typeface="+mn-lt"/>
                <a:cs typeface="+mn-lt"/>
              </a:rPr>
              <a:t>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42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974A3-8CA8-5F1B-762C-AC64C978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UŻYTY SPRZĘT: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346222-10FE-F07C-2C20-38BCD933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EKRAN OLED</a:t>
            </a:r>
          </a:p>
          <a:p>
            <a:r>
              <a:rPr lang="pl-PL" dirty="0">
                <a:ea typeface="+mn-lt"/>
                <a:cs typeface="+mn-lt"/>
              </a:rPr>
              <a:t>ESP-32 ESPWROOM-32</a:t>
            </a:r>
          </a:p>
          <a:p>
            <a:r>
              <a:rPr lang="pl-PL" dirty="0">
                <a:ea typeface="+mn-lt"/>
                <a:cs typeface="+mn-lt"/>
              </a:rPr>
              <a:t>MODUŁ GPS </a:t>
            </a:r>
            <a:r>
              <a:rPr lang="pl-PL" dirty="0" err="1">
                <a:ea typeface="+mn-lt"/>
                <a:cs typeface="+mn-lt"/>
              </a:rPr>
              <a:t>Beitian</a:t>
            </a:r>
            <a:r>
              <a:rPr lang="pl-PL" dirty="0">
                <a:ea typeface="+mn-lt"/>
                <a:cs typeface="+mn-lt"/>
              </a:rPr>
              <a:t> BN-180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05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846330-7EBF-D0C6-345C-A091F859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547" y="315395"/>
            <a:ext cx="3196899" cy="685800"/>
          </a:xfrm>
        </p:spPr>
        <p:txBody>
          <a:bodyPr/>
          <a:lstStyle/>
          <a:p>
            <a:r>
              <a:rPr lang="pl-PL" dirty="0">
                <a:ea typeface="+mn-lt"/>
                <a:cs typeface="+mn-lt"/>
              </a:rPr>
              <a:t>ESP-32 ESPWROOM-32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17F16CD-9267-5389-B9B0-0983E2CF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1341" y="318567"/>
            <a:ext cx="3184385" cy="685800"/>
          </a:xfrm>
        </p:spPr>
        <p:txBody>
          <a:bodyPr/>
          <a:lstStyle/>
          <a:p>
            <a:r>
              <a:rPr lang="pl-PL" sz="2000" dirty="0">
                <a:ea typeface="+mn-lt"/>
                <a:cs typeface="+mn-lt"/>
              </a:rPr>
              <a:t>MODUŁ GPS </a:t>
            </a:r>
            <a:r>
              <a:rPr lang="pl-PL" sz="2000" err="1">
                <a:ea typeface="+mn-lt"/>
                <a:cs typeface="+mn-lt"/>
              </a:rPr>
              <a:t>Beitian</a:t>
            </a:r>
            <a:r>
              <a:rPr lang="pl-PL" sz="2000" dirty="0">
                <a:ea typeface="+mn-lt"/>
                <a:cs typeface="+mn-lt"/>
              </a:rPr>
              <a:t> BN-180</a:t>
            </a:r>
            <a:endParaRPr lang="pl-PL" sz="2000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68E1FDF9-147B-D8D2-1E59-0E1899592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1209" y="315395"/>
            <a:ext cx="3194968" cy="685800"/>
          </a:xfrm>
        </p:spPr>
        <p:txBody>
          <a:bodyPr/>
          <a:lstStyle/>
          <a:p>
            <a:r>
              <a:rPr lang="pl-PL" dirty="0">
                <a:ea typeface="+mn-lt"/>
                <a:cs typeface="+mn-lt"/>
              </a:rPr>
              <a:t>EKRAN OLED</a:t>
            </a:r>
            <a:endParaRPr lang="pl-PL" dirty="0"/>
          </a:p>
        </p:txBody>
      </p:sp>
      <p:pic>
        <p:nvPicPr>
          <p:cNvPr id="9" name="Obraz 8" descr="Obraz zawierający elektronika, Inżynieria elektroniczna, Element obwodu, Komponent elektroniczny&#10;&#10;Opis wygenerowany automatycznie">
            <a:extLst>
              <a:ext uri="{FF2B5EF4-FFF2-40B4-BE49-F238E27FC236}">
                <a16:creationId xmlns:a16="http://schemas.microsoft.com/office/drawing/2014/main" id="{66B9D1E9-FF93-6C84-3E66-82611BD8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65" y="1371600"/>
            <a:ext cx="2312518" cy="4114800"/>
          </a:xfrm>
          <a:prstGeom prst="rect">
            <a:avLst/>
          </a:prstGeom>
        </p:spPr>
      </p:pic>
      <p:pic>
        <p:nvPicPr>
          <p:cNvPr id="10" name="Obraz 9" descr="Obraz zawierający przewód, Instalacja elektryczna, Koszulka termokurczliwa, Inżynieria elektroniczna&#10;&#10;Opis wygenerowany automatycznie">
            <a:extLst>
              <a:ext uri="{FF2B5EF4-FFF2-40B4-BE49-F238E27FC236}">
                <a16:creationId xmlns:a16="http://schemas.microsoft.com/office/drawing/2014/main" id="{86F2752B-5E29-5EB2-9356-F23231A9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41" y="1371600"/>
            <a:ext cx="2312518" cy="4114800"/>
          </a:xfrm>
          <a:prstGeom prst="rect">
            <a:avLst/>
          </a:prstGeom>
        </p:spPr>
      </p:pic>
      <p:pic>
        <p:nvPicPr>
          <p:cNvPr id="11" name="Obraz 10" descr="Obraz zawierający tekst, zapalniczka, drewniany&#10;&#10;Opis wygenerowany automatycznie">
            <a:extLst>
              <a:ext uri="{FF2B5EF4-FFF2-40B4-BE49-F238E27FC236}">
                <a16:creationId xmlns:a16="http://schemas.microsoft.com/office/drawing/2014/main" id="{F2B3E157-CFAB-C7B4-68B6-99EE95DB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220" y="1371600"/>
            <a:ext cx="23125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4B3CBA-BA39-FF79-B974-2082B828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62687"/>
            <a:ext cx="9905998" cy="1478570"/>
          </a:xfrm>
        </p:spPr>
        <p:txBody>
          <a:bodyPr/>
          <a:lstStyle/>
          <a:p>
            <a:r>
              <a:rPr lang="pl-PL" dirty="0"/>
              <a:t>Działanie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8E16C0-4F1D-428C-AA23-EE8225BA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2858"/>
            <a:ext cx="9905999" cy="59007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1. Inicjalizacja: Po uruchomieniu program inicjalizuje moduły GPS i OLED oraz wyświetla komunikat gotowości.</a:t>
            </a:r>
            <a:endParaRPr lang="pl-PL" dirty="0"/>
          </a:p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2. Oczekiwanie na przycisk: Program czeka na naciśnięcie przycisku, aby rozpocząć pomiary.</a:t>
            </a:r>
            <a:endParaRPr lang="pl-PL"/>
          </a:p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3. Rozpoczęcie pomiarów: Po naciśnięciu przycisku wyświetla odliczanie i resetuje zmienne pomiarowe.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4. Pomiar: Podczas aktywnego pomiaru program: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o Odczytuje dane GPS i aktualizuje odległość, czas oraz prędkości.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o Wyświetla aktualną prędkość, średnią prędkość oraz czas na wyświetlaczu </a:t>
            </a:r>
            <a:r>
              <a:rPr lang="pl-PL">
                <a:ea typeface="+mn-lt"/>
                <a:cs typeface="+mn-lt"/>
              </a:rPr>
              <a:t>OLED.</a:t>
            </a:r>
            <a:endParaRPr lang="pl-PL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5. Zatrzymanie pomiarów: Po ponownym naciśnięciu przycisku program wyświetla podsumowanie wyników i przechodzi w tryb oczekiwania.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08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BA67B-C6E2-2261-854E-DE5F533E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31372"/>
            <a:ext cx="9905998" cy="1478570"/>
          </a:xfrm>
        </p:spPr>
        <p:txBody>
          <a:bodyPr/>
          <a:lstStyle/>
          <a:p>
            <a:r>
              <a:rPr lang="pl-PL" dirty="0"/>
              <a:t>WYNIKI TESTÓW</a:t>
            </a:r>
          </a:p>
        </p:txBody>
      </p:sp>
      <p:pic>
        <p:nvPicPr>
          <p:cNvPr id="4" name="Symbol zastępczy zawartości 3" descr="Obraz zawierający samochód, światło, w pomieszczeniu, noc&#10;&#10;Opis wygenerowany automatycznie">
            <a:extLst>
              <a:ext uri="{FF2B5EF4-FFF2-40B4-BE49-F238E27FC236}">
                <a16:creationId xmlns:a16="http://schemas.microsoft.com/office/drawing/2014/main" id="{D214934F-2A24-A58C-9725-76B9EAB2B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025" y="198863"/>
            <a:ext cx="3272846" cy="6452991"/>
          </a:xfrm>
        </p:spPr>
      </p:pic>
    </p:spTree>
    <p:extLst>
      <p:ext uri="{BB962C8B-B14F-4D97-AF65-F5344CB8AC3E}">
        <p14:creationId xmlns:p14="http://schemas.microsoft.com/office/powerpoint/2010/main" val="1813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CAEB31-8112-9C97-0C94-D651B143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114"/>
            <a:ext cx="9905998" cy="1478570"/>
          </a:xfrm>
        </p:spPr>
        <p:txBody>
          <a:bodyPr/>
          <a:lstStyle/>
          <a:p>
            <a:r>
              <a:rPr lang="pl-PL" dirty="0"/>
              <a:t>WNIOSKI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E67462-5C7F-6A2E-2473-685BE328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006"/>
            <a:ext cx="9905999" cy="41571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buNone/>
            </a:pPr>
            <a:r>
              <a:rPr lang="pl-PL" dirty="0">
                <a:ea typeface="+mn-lt"/>
                <a:cs typeface="+mn-lt"/>
              </a:rPr>
              <a:t> Na podstawie przeprowadzonych prac nad projektem, można stwierdzić, że zastosowanie mikrokontrolera ESP-32 w połączeniu z modułem GPS o odświeżaniu 5 </a:t>
            </a:r>
            <a:r>
              <a:rPr lang="pl-PL" dirty="0" err="1">
                <a:ea typeface="+mn-lt"/>
                <a:cs typeface="+mn-lt"/>
              </a:rPr>
              <a:t>Hz</a:t>
            </a:r>
            <a:r>
              <a:rPr lang="pl-PL" dirty="0">
                <a:ea typeface="+mn-lt"/>
                <a:cs typeface="+mn-lt"/>
              </a:rPr>
              <a:t> pozwala na uzyskanie precyzyjniejszych pomiarów prędkości w porównaniu do standardowych urządzeń mobilnych, które zazwyczaj korzystają z modułów GPS o odświeżaniu 1 </a:t>
            </a:r>
            <a:r>
              <a:rPr lang="pl-PL" dirty="0" err="1">
                <a:ea typeface="+mn-lt"/>
                <a:cs typeface="+mn-lt"/>
              </a:rPr>
              <a:t>Hz</a:t>
            </a:r>
            <a:r>
              <a:rPr lang="pl-PL" dirty="0">
                <a:ea typeface="+mn-lt"/>
                <a:cs typeface="+mn-lt"/>
              </a:rPr>
              <a:t>. Wyższa częstotliwość odświeżania umożliwia dokładniejsze śledzenie zmian prędkości, co jest kluczowe w kontekście pomiarów prędkości w różnych zakresach, jak ma to miejsce w urządzeniu </a:t>
            </a:r>
            <a:r>
              <a:rPr lang="pl-PL" dirty="0" err="1">
                <a:ea typeface="+mn-lt"/>
                <a:cs typeface="+mn-lt"/>
              </a:rPr>
              <a:t>Draggy</a:t>
            </a:r>
            <a:r>
              <a:rPr lang="pl-PL" dirty="0">
                <a:ea typeface="+mn-lt"/>
                <a:cs typeface="+mn-lt"/>
              </a:rPr>
              <a:t>. W konsekwencji, nasze urządzenie może oferować bardziej wiarygodne i precyzyjne dane, co jest istotnym atutem w zastosowaniach wymagających dokładnych pomiarów dynamicznych. Dzięki temu, projekt ten dowodzi, że można z powodzeniem zbudować funkcjonalne i efektywne narzędzie pomiarowe na bazie dostępnych komponentów elektronicznych, które przewyższa standardowe rozwiązania dostępne na rynku konsumenckim.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49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3D62D9-9365-C058-FDD7-3C051FCF7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7DBE1E-377C-3A10-3AD4-3336F4B5F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486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Panoramiczny</PresentationFormat>
  <Paragraphs>1</Paragraphs>
  <Slides>9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Obwód</vt:lpstr>
      <vt:lpstr>URZĄDZENIE DO POMIARU PRĘDKOŚCI</vt:lpstr>
      <vt:lpstr>SPIS TREŚCI</vt:lpstr>
      <vt:lpstr>WPROWADZENIE</vt:lpstr>
      <vt:lpstr>UŻYTY SPRZĘT:</vt:lpstr>
      <vt:lpstr>Prezentacja programu PowerPoint</vt:lpstr>
      <vt:lpstr>Działanie programu</vt:lpstr>
      <vt:lpstr>WYNIKI TESTÓW</vt:lpstr>
      <vt:lpstr>WNIOSKI 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129</cp:revision>
  <dcterms:created xsi:type="dcterms:W3CDTF">2024-05-25T21:08:02Z</dcterms:created>
  <dcterms:modified xsi:type="dcterms:W3CDTF">2024-06-10T19:36:57Z</dcterms:modified>
</cp:coreProperties>
</file>