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58" r:id="rId6"/>
    <p:sldId id="264" r:id="rId7"/>
    <p:sldId id="259" r:id="rId8"/>
    <p:sldId id="265" r:id="rId9"/>
    <p:sldId id="260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414"/>
    <a:srgbClr val="1AB26B"/>
    <a:srgbClr val="1DB954"/>
    <a:srgbClr val="02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2850" autoAdjust="0"/>
  </p:normalViewPr>
  <p:slideViewPr>
    <p:cSldViewPr snapToGrid="0">
      <p:cViewPr>
        <p:scale>
          <a:sx n="67" d="100"/>
          <a:sy n="67" d="100"/>
        </p:scale>
        <p:origin x="108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34BA-528F-4BD6-9F72-7432937E017E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E671-4F91-4AB4-A4A5-F726BA836B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6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89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76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50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1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37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A211-3DF0-4986-B6E1-88156885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78F496-D962-469E-A3E4-4E4F2431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9C095A-E8A9-4A33-93D7-6D91A55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8D2805-23CE-47AE-901B-813E7C3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33967-DB1E-4173-B199-1A435F6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AEA08-F505-4FEA-A2B6-6D7BF8BA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8B6CCC-29A6-494F-8E5C-7B4168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C7760-0AD4-43E0-A16F-E32540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56EDF-8668-43CC-9DF0-525F1FC6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9C83D-15B0-425C-A889-74A435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2878E-B887-4D79-9451-7E5DDFA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E6347D-C010-478E-A032-8EFAEFA9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308E8-5E96-4BAF-A104-33181AF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E479DC-B40F-4EE0-9B97-5CD921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32EB0-169C-443E-A013-C0AE2F8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9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C912-7930-4062-B939-99E6B0E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5A22E-0987-4093-8DD7-C3D8C7B0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CC2F86-A36F-4F9A-8871-83810CB1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58D15-8245-4C72-9193-4171E92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864AF6-DF7E-424A-912B-3CB48B3C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7C75-F53F-44C5-B87E-12EE8BEB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BF5B4C-C8E9-4B0F-A0E2-7D30376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F79B67-85E9-4FF6-8AAE-7505838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CD510-84CB-4675-BC97-8CDD021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0AA62-F5C5-4C3B-AF26-CFD91B4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7768-2BFF-42F4-8743-63F4B8E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D172-A9DE-4C8A-8421-F9AB47DC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1175D4-2D6E-4EFB-8035-5682443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D89062-F218-452D-AC33-34CFD993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4AB90-A296-4FA6-9233-E3C1280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520CC3-A6EC-4FE1-9655-35F70CC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54E-ACA1-41B3-A2F1-E144B0E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45985-D765-4F52-BDAD-5267CA8F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DC0FE3-61D4-44E0-BC99-1BB5BEF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017A2-B101-4AD4-9E07-35A920510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7FE87-6C56-4C1B-81C7-5C73243D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C3DC1-660A-4A7A-B3CD-E4BC1616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F82A6-D4EE-4D49-8B43-9E0CFFF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D3D0DF-58B1-4022-B754-0525A1D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587DD-C28F-4E5C-BD2D-9F02CC7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D20243-B9D4-481F-B7FB-A3C6CCE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733662-7CBB-4E0B-B322-E6E23B4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63BE3-5221-4E90-AA99-128185BE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05D7C-A32A-4336-98BA-553B937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CA8D6A-F812-4804-AC95-BF0D0D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DD8908-8E08-434A-9E4D-A49F47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F728-187B-476A-A4C2-2F1A77C1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AD11FC-CCCB-46BB-8EB1-F43FC9D5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386A85-C26D-4BA0-B467-1A7120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650E0-68CC-4074-9D65-2ACDFB57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C0277-C820-44F0-82A7-DDC6CA33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059681-7CC2-4DBF-8F81-3FB47D9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CC92-076A-4861-846F-05B1E50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12634E-CDA4-494F-9A5B-5E9E25C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022CC0-B978-437F-8305-E567C9E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83FF3-D89D-40D4-8F49-10DF650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4FCAE-F79C-4229-B015-9FA06C1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3A38-8F2E-4350-8663-F327B3E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B696F5-C736-40B0-B845-6313622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8F965-7F04-43C6-87EF-8F44D5C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276BBC-FAAE-45BB-BFAF-ABCEFA84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FA69E-1F45-4AC7-AD72-9F8AE7B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9158B-9A37-4B7A-8029-CFDB474A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Spotify recommendation system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MODEL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245F0E1-FCA2-4F60-96A2-475FD9AB6BE7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599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FINAL MODEL OUTPUT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2F3376B1-BAFB-4DA8-B801-B972FDE095F9}"/>
              </a:ext>
            </a:extLst>
          </p:cNvPr>
          <p:cNvSpPr txBox="1"/>
          <p:nvPr/>
        </p:nvSpPr>
        <p:spPr>
          <a:xfrm>
            <a:off x="873760" y="2681069"/>
            <a:ext cx="476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Gotham"/>
              </a:rPr>
              <a:t>INSERT OUTPUT OF SEVERAL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6263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INTRODUCTION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IDEA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DYNAMIC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LISTENING EXPERIENCE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39" y="1249681"/>
            <a:ext cx="8122285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one: Individual choice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2409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FLOWCHART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INSERT FLOWCHART (REMOVE THIS TEXTBOX)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two: Genre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158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FLOWCHART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INSERT FLOWCHART 1</a:t>
            </a:r>
          </a:p>
          <a:p>
            <a:r>
              <a:rPr lang="nl-NL" b="1" dirty="0">
                <a:solidFill>
                  <a:schemeClr val="bg1"/>
                </a:solidFill>
                <a:latin typeface="Gotham"/>
              </a:rPr>
              <a:t>(REMOVE THIS TEXTBOX)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26E76F-0D51-4279-B10A-5F4DE358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three: Shifts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86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FLOWCHART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INSERT FLOWCHART 3</a:t>
            </a:r>
          </a:p>
          <a:p>
            <a:r>
              <a:rPr lang="nl-NL" b="1" dirty="0">
                <a:solidFill>
                  <a:schemeClr val="bg1"/>
                </a:solidFill>
                <a:latin typeface="Gotham"/>
              </a:rPr>
              <a:t> (REMOVE THIS TEXTBOX)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38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139</Words>
  <Application>Microsoft Office PowerPoint</Application>
  <PresentationFormat>Breedbeeld</PresentationFormat>
  <Paragraphs>97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Gotham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imdm 🎮</dc:creator>
  <cp:lastModifiedBy>imdm 🎮</cp:lastModifiedBy>
  <cp:revision>1</cp:revision>
  <dcterms:created xsi:type="dcterms:W3CDTF">2022-12-08T16:22:35Z</dcterms:created>
  <dcterms:modified xsi:type="dcterms:W3CDTF">2022-12-08T16:56:18Z</dcterms:modified>
</cp:coreProperties>
</file>