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57" r:id="rId4"/>
    <p:sldId id="261" r:id="rId5"/>
    <p:sldId id="263" r:id="rId6"/>
    <p:sldId id="258" r:id="rId7"/>
    <p:sldId id="264" r:id="rId8"/>
    <p:sldId id="259" r:id="rId9"/>
    <p:sldId id="265" r:id="rId10"/>
    <p:sldId id="260" r:id="rId11"/>
    <p:sldId id="268" r:id="rId12"/>
    <p:sldId id="262" r:id="rId13"/>
    <p:sldId id="266" r:id="rId14"/>
    <p:sldId id="267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414"/>
    <a:srgbClr val="1AB26B"/>
    <a:srgbClr val="1DB954"/>
    <a:srgbClr val="028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89566" autoAdjust="0"/>
  </p:normalViewPr>
  <p:slideViewPr>
    <p:cSldViewPr snapToGrid="0">
      <p:cViewPr varScale="1">
        <p:scale>
          <a:sx n="74" d="100"/>
          <a:sy n="74" d="100"/>
        </p:scale>
        <p:origin x="902" y="-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134BA-528F-4BD6-9F72-7432937E017E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EE671-4F91-4AB4-A4A5-F726BA836B3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7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INTRODUCTION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dirty="0"/>
              <a:t> strategy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divide conquer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dirty="0"/>
              <a:t> sorting the list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bubble sort</a:t>
            </a: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en-US" dirty="0"/>
              <a:t>Searching the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linear search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nl-NL" dirty="0"/>
              <a:t>Three fases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NL" dirty="0" err="1"/>
              <a:t>Exercise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– </a:t>
            </a:r>
            <a:r>
              <a:rPr lang="nl-NL" dirty="0" err="1"/>
              <a:t>Individual</a:t>
            </a:r>
            <a:r>
              <a:rPr lang="nl-NL" dirty="0"/>
              <a:t> </a:t>
            </a:r>
            <a:r>
              <a:rPr lang="nl-NL" dirty="0" err="1"/>
              <a:t>choice</a:t>
            </a:r>
            <a:endParaRPr lang="nl-NL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NL" dirty="0" err="1"/>
              <a:t>Exercise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– Genres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NL" dirty="0" err="1"/>
              <a:t>Exercise</a:t>
            </a:r>
            <a:r>
              <a:rPr lang="nl-NL" dirty="0"/>
              <a:t> </a:t>
            </a:r>
            <a:r>
              <a:rPr lang="nl-NL" dirty="0" err="1"/>
              <a:t>three</a:t>
            </a:r>
            <a:r>
              <a:rPr lang="nl-NL" dirty="0"/>
              <a:t> – </a:t>
            </a:r>
            <a:r>
              <a:rPr lang="nl-NL" dirty="0" err="1"/>
              <a:t>Shifts</a:t>
            </a:r>
            <a:r>
              <a:rPr lang="nl-NL" dirty="0"/>
              <a:t> (</a:t>
            </a:r>
            <a:r>
              <a:rPr lang="nl-NL" dirty="0" err="1"/>
              <a:t>moods</a:t>
            </a:r>
            <a:r>
              <a:rPr lang="nl-NL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nl-NL" dirty="0"/>
          </a:p>
          <a:p>
            <a:endParaRPr lang="en-GB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8239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EX3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0270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EX3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0373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EX3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8673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INTRODUCTION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dirty="0"/>
              <a:t> strategy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divide conquer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dirty="0"/>
              <a:t> sorting the list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bubble sort</a:t>
            </a: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en-US" dirty="0"/>
              <a:t>Searching the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linear search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nl-NL" dirty="0"/>
              <a:t>Three fases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NL" dirty="0" err="1"/>
              <a:t>Exercise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– </a:t>
            </a:r>
            <a:r>
              <a:rPr lang="nl-NL" dirty="0" err="1"/>
              <a:t>Individual</a:t>
            </a:r>
            <a:r>
              <a:rPr lang="nl-NL" dirty="0"/>
              <a:t> </a:t>
            </a:r>
            <a:r>
              <a:rPr lang="nl-NL" dirty="0" err="1"/>
              <a:t>choice</a:t>
            </a:r>
            <a:endParaRPr lang="nl-NL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NL" dirty="0" err="1"/>
              <a:t>Exercise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– Genres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NL" dirty="0" err="1"/>
              <a:t>Exercise</a:t>
            </a:r>
            <a:r>
              <a:rPr lang="nl-NL" dirty="0"/>
              <a:t> </a:t>
            </a:r>
            <a:r>
              <a:rPr lang="nl-NL" dirty="0" err="1"/>
              <a:t>three</a:t>
            </a:r>
            <a:r>
              <a:rPr lang="nl-NL" dirty="0"/>
              <a:t> – </a:t>
            </a:r>
            <a:r>
              <a:rPr lang="nl-NL" dirty="0" err="1"/>
              <a:t>Shifts</a:t>
            </a:r>
            <a:r>
              <a:rPr lang="nl-NL" dirty="0"/>
              <a:t> (</a:t>
            </a:r>
            <a:r>
              <a:rPr lang="nl-NL" dirty="0" err="1"/>
              <a:t>moods</a:t>
            </a:r>
            <a:r>
              <a:rPr lang="nl-NL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nl-NL" dirty="0"/>
          </a:p>
          <a:p>
            <a:endParaRPr lang="en-GB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535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EX3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9768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EX1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3891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EX1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0767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EX1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5082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EX2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5507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EX1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1523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EX3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1713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3A211-3DF0-4986-B6E1-881568857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678F496-D962-469E-A3E4-4E4F2431C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49C095A-E8A9-4A33-93D7-6D91A555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78D2805-23CE-47AE-901B-813E7C35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033967-DB1E-4173-B199-1A435F6F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651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FAEA08-F505-4FEA-A2B6-6D7BF8BA8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28B6CCC-29A6-494F-8E5C-7B416865C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90C7760-0AD4-43E0-A16F-E3254081A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8A56EDF-8668-43CC-9DF0-525F1FC6C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D39C83D-15B0-425C-A889-74A4356A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892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702878E-B887-4D79-9451-7E5DDFA00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AE6347D-C010-478E-A032-8EFAEFA96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2F308E8-5E96-4BAF-A104-33181AF7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2E479DC-B40F-4EE0-9B97-5CD92101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F732EB0-169C-443E-A013-C0AE2F87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394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D5C912-7930-4062-B939-99E6B0E5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D5A22E-0987-4093-8DD7-C3D8C7B04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CC2F86-A36F-4F9A-8871-83810CB1A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F758D15-8245-4C72-9193-4171E92A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9864AF6-DF7E-424A-912B-3CB48B3C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470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8F7C75-F53F-44C5-B87E-12EE8BEBE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0BF5B4C-C8E9-4B0F-A0E2-7D303761A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7F79B67-85E9-4FF6-8AAE-7505838B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87CD510-84CB-4675-BC97-8CDD02122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C80AA62-F5C5-4C3B-AF26-CFD91B45D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781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E87768-2BFF-42F4-8743-63F4B8ECB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9DD172-A9DE-4C8A-8421-F9AB47DC7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71175D4-2D6E-4EFB-8035-568244305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AD89062-F218-452D-AC33-34CFD9935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244AB90-A296-4FA6-9233-E3C12809B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B520CC3-A6EC-4FE1-9655-35F70CC4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384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F3A54E-ACA1-41B3-A2F1-E144B0E8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DC45985-D765-4F52-BDAD-5267CA8F0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CDC0FE3-61D4-44E0-BC99-1BB5BEFAA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25017A2-B101-4AD4-9E07-35A920510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0F7FE87-6C56-4C1B-81C7-5C73243D7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61C3DC1-660A-4A7A-B3CD-E4BC16163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DBF82A6-D4EE-4D49-8B43-9E0CFFFB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4D3D0DF-58B1-4022-B754-0525A1DEC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242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587DD-C28F-4E5C-BD2D-9F02CC7B7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CD20243-B9D4-481F-B7FB-A3C6CCE3A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B733662-7CBB-4E0B-B322-E6E23B491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9763BE3-5221-4E90-AA99-128185BE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500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7805D7C-A32A-4336-98BA-553B937C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2CA8D6A-F812-4804-AC95-BF0D0D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CDD8908-8E08-434A-9E4D-A49F47C6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913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DF728-187B-476A-A4C2-2F1A77C1C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1AD11FC-CCCB-46BB-8EB1-F43FC9D59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B386A85-C26D-4BA0-B467-1A712069E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E6650E0-68CC-4074-9D65-2ACDFB57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95C0277-C820-44F0-82A7-DDC6CA33A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3059681-7CC2-4DBF-8F81-3FB47D94C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701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14CC92-076A-4861-846F-05B1E5060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F12634E-CDA4-494F-9A5B-5E9E25C642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2022CC0-B978-437F-8305-E567C9EC4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A83FF3-D89D-40D4-8F49-10DF65062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894FCAE-F79C-4229-B015-9FA06C132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8F23A38-8F2E-4350-8663-F327B3EEC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753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5B696F5-C736-40B0-B845-63136226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DC8F965-7F04-43C6-87EF-8F44D5CC1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C276BBC-FAAE-45BB-BFAF-ABCEFA84A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1DA9-73B6-4CBF-BFD2-9C726346FA55}" type="datetimeFigureOut">
              <a:rPr lang="nl-NL" smtClean="0"/>
              <a:t>14-12-2022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DFFA69E-1F45-4AC7-AD72-9F8AE7B3E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829158B-9A37-4B7A-8029-CFDB474A8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500C4-CC06-4BF9-88C4-31987D5C19B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384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1032" name="Picture 8" descr="Logo and Brand Assets — Spotify">
            <a:extLst>
              <a:ext uri="{FF2B5EF4-FFF2-40B4-BE49-F238E27FC236}">
                <a16:creationId xmlns:a16="http://schemas.microsoft.com/office/drawing/2014/main" id="{6B960F4A-6A78-49CB-8D76-74700C742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615" y="2613234"/>
            <a:ext cx="7406536" cy="222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3B78DA5D-2B32-41FB-B70B-D5B0888D5D3F}"/>
              </a:ext>
            </a:extLst>
          </p:cNvPr>
          <p:cNvSpPr/>
          <p:nvPr/>
        </p:nvSpPr>
        <p:spPr>
          <a:xfrm>
            <a:off x="497840" y="737755"/>
            <a:ext cx="7294880" cy="1487285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Spotify recommendation system</a:t>
            </a:r>
            <a:endParaRPr lang="pl-PL" sz="4000" b="1" dirty="0">
              <a:solidFill>
                <a:schemeClr val="bg1"/>
              </a:solidFill>
              <a:latin typeface="Gotham"/>
              <a:ea typeface="Moon 2.0 Bold" panose="00000500000000000000" pitchFamily="50" charset="0"/>
            </a:endParaRPr>
          </a:p>
          <a:p>
            <a:pPr algn="ctr"/>
            <a:r>
              <a:rPr lang="pl-PL" sz="14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Mateusz Kielan(2774206), Szymon Czternasty(2774641), Jan Burakowski(</a:t>
            </a:r>
            <a:r>
              <a:rPr lang="pl-PL" sz="1400" i="1" dirty="0">
                <a:effectLst/>
                <a:latin typeface="Gotham"/>
                <a:ea typeface="Calibri" panose="020F0502020204030204" pitchFamily="34" charset="0"/>
              </a:rPr>
              <a:t>2764440)</a:t>
            </a:r>
            <a:r>
              <a:rPr lang="pl-PL" sz="14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, Insert the </a:t>
            </a:r>
            <a:r>
              <a:rPr lang="pl-PL" sz="1400" b="1" dirty="0" err="1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name</a:t>
            </a:r>
            <a:r>
              <a:rPr lang="pl-PL" sz="14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 and student </a:t>
            </a:r>
            <a:r>
              <a:rPr lang="pl-PL" sz="1400" b="1" dirty="0" err="1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number</a:t>
            </a:r>
            <a:r>
              <a:rPr lang="pl-PL" sz="14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 </a:t>
            </a:r>
            <a:endParaRPr lang="en-GB" sz="1400" b="1" dirty="0">
              <a:solidFill>
                <a:schemeClr val="bg1"/>
              </a:solidFill>
              <a:latin typeface="Gotham"/>
              <a:ea typeface="Moon 2.0 Bold" panose="00000500000000000000" pitchFamily="50" charset="0"/>
            </a:endParaRP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364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C825197D-F26A-4527-904E-C430F5D41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03701E-5D88-3DB5-C8A4-AF63370EF8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3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C825197D-F26A-4527-904E-C430F5D41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5E1D2B-8C34-F70C-FBE1-0EDDAF2D9B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441"/>
            <a:ext cx="12192000" cy="621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01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3B78DA5D-2B32-41FB-B70B-D5B0888D5D3F}"/>
              </a:ext>
            </a:extLst>
          </p:cNvPr>
          <p:cNvSpPr/>
          <p:nvPr/>
        </p:nvSpPr>
        <p:spPr>
          <a:xfrm>
            <a:off x="497840" y="1249681"/>
            <a:ext cx="7294880" cy="975359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MODEL</a:t>
            </a: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5689B67A-2DC6-492E-B92C-DB51D1D924F5}"/>
              </a:ext>
            </a:extLst>
          </p:cNvPr>
          <p:cNvSpPr/>
          <p:nvPr/>
        </p:nvSpPr>
        <p:spPr>
          <a:xfrm>
            <a:off x="497840" y="2399763"/>
            <a:ext cx="5598160" cy="3493037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b="1" dirty="0">
              <a:solidFill>
                <a:schemeClr val="bg1"/>
              </a:solidFill>
              <a:latin typeface="Gotham"/>
              <a:ea typeface="Moon 2.0 Bold" panose="00000500000000000000" pitchFamily="50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9ABE3AB8-9C9B-44C3-9BBE-8A7E46EECA45}"/>
              </a:ext>
            </a:extLst>
          </p:cNvPr>
          <p:cNvSpPr txBox="1"/>
          <p:nvPr/>
        </p:nvSpPr>
        <p:spPr>
          <a:xfrm>
            <a:off x="873760" y="2681069"/>
            <a:ext cx="476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</p:txBody>
      </p:sp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ACF18619-CA4F-47C3-B0E8-DD7485CD2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8245F0E1-FCA2-4F60-96A2-475FD9AB6BE7}"/>
              </a:ext>
            </a:extLst>
          </p:cNvPr>
          <p:cNvSpPr txBox="1"/>
          <p:nvPr/>
        </p:nvSpPr>
        <p:spPr>
          <a:xfrm>
            <a:off x="873760" y="2681069"/>
            <a:ext cx="47650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CODE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</p:txBody>
      </p:sp>
    </p:spTree>
    <p:extLst>
      <p:ext uri="{BB962C8B-B14F-4D97-AF65-F5344CB8AC3E}">
        <p14:creationId xmlns:p14="http://schemas.microsoft.com/office/powerpoint/2010/main" val="545993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3B78DA5D-2B32-41FB-B70B-D5B0888D5D3F}"/>
              </a:ext>
            </a:extLst>
          </p:cNvPr>
          <p:cNvSpPr/>
          <p:nvPr/>
        </p:nvSpPr>
        <p:spPr>
          <a:xfrm>
            <a:off x="497840" y="1249681"/>
            <a:ext cx="7294880" cy="975359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FINAL MODEL OUTPUT</a:t>
            </a: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9ABE3AB8-9C9B-44C3-9BBE-8A7E46EECA45}"/>
              </a:ext>
            </a:extLst>
          </p:cNvPr>
          <p:cNvSpPr txBox="1"/>
          <p:nvPr/>
        </p:nvSpPr>
        <p:spPr>
          <a:xfrm>
            <a:off x="873760" y="2681069"/>
            <a:ext cx="476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</p:txBody>
      </p:sp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ACF18619-CA4F-47C3-B0E8-DD7485CD2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6981E6-BB0E-5D48-BEC8-628FEDDA05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83" y="2327609"/>
            <a:ext cx="8609499" cy="442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6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1032" name="Picture 8" descr="Logo and Brand Assets — Spotify">
            <a:extLst>
              <a:ext uri="{FF2B5EF4-FFF2-40B4-BE49-F238E27FC236}">
                <a16:creationId xmlns:a16="http://schemas.microsoft.com/office/drawing/2014/main" id="{6B960F4A-6A78-49CB-8D76-74700C742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615" y="2613234"/>
            <a:ext cx="7406536" cy="222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09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3B78DA5D-2B32-41FB-B70B-D5B0888D5D3F}"/>
              </a:ext>
            </a:extLst>
          </p:cNvPr>
          <p:cNvSpPr/>
          <p:nvPr/>
        </p:nvSpPr>
        <p:spPr>
          <a:xfrm>
            <a:off x="497840" y="1249681"/>
            <a:ext cx="7294880" cy="975359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b="1" dirty="0" err="1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Task</a:t>
            </a:r>
            <a:r>
              <a:rPr lang="pl-PL" sz="40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 </a:t>
            </a:r>
            <a:r>
              <a:rPr lang="pl-PL" sz="4000" b="1" dirty="0" err="1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Division</a:t>
            </a:r>
            <a:endParaRPr lang="en-GB" sz="4000" b="1" dirty="0">
              <a:solidFill>
                <a:schemeClr val="bg1"/>
              </a:solidFill>
              <a:latin typeface="Gotham"/>
              <a:ea typeface="Moon 2.0 Bold" panose="00000500000000000000" pitchFamily="50" charset="0"/>
            </a:endParaRP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5689B67A-2DC6-492E-B92C-DB51D1D924F5}"/>
              </a:ext>
            </a:extLst>
          </p:cNvPr>
          <p:cNvSpPr/>
          <p:nvPr/>
        </p:nvSpPr>
        <p:spPr>
          <a:xfrm>
            <a:off x="497840" y="2399763"/>
            <a:ext cx="5598160" cy="3493037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b="1" dirty="0">
              <a:solidFill>
                <a:schemeClr val="bg1"/>
              </a:solidFill>
              <a:latin typeface="Gotham"/>
              <a:ea typeface="Moon 2.0 Bold" panose="00000500000000000000" pitchFamily="50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9ABE3AB8-9C9B-44C3-9BBE-8A7E46EECA45}"/>
              </a:ext>
            </a:extLst>
          </p:cNvPr>
          <p:cNvSpPr txBox="1"/>
          <p:nvPr/>
        </p:nvSpPr>
        <p:spPr>
          <a:xfrm>
            <a:off x="873760" y="2681069"/>
            <a:ext cx="47650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one – Jan Burakowski</a:t>
            </a:r>
            <a:endParaRPr lang="en-GB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two – Mateusz Kielan</a:t>
            </a:r>
          </a:p>
          <a:p>
            <a:r>
              <a:rPr lang="en-GB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three – Szymon </a:t>
            </a:r>
            <a:r>
              <a:rPr lang="en-GB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Czternasty</a:t>
            </a:r>
            <a:endParaRPr lang="en-GB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Presentation</a:t>
            </a:r>
          </a:p>
          <a:p>
            <a:r>
              <a:rPr lang="en-GB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</p:txBody>
      </p:sp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2512ED1B-EA6D-4D36-80C6-D8A353D00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14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3B78DA5D-2B32-41FB-B70B-D5B0888D5D3F}"/>
              </a:ext>
            </a:extLst>
          </p:cNvPr>
          <p:cNvSpPr/>
          <p:nvPr/>
        </p:nvSpPr>
        <p:spPr>
          <a:xfrm>
            <a:off x="497840" y="1249681"/>
            <a:ext cx="7294880" cy="975359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INTRODUCTION</a:t>
            </a: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5689B67A-2DC6-492E-B92C-DB51D1D924F5}"/>
              </a:ext>
            </a:extLst>
          </p:cNvPr>
          <p:cNvSpPr/>
          <p:nvPr/>
        </p:nvSpPr>
        <p:spPr>
          <a:xfrm>
            <a:off x="497840" y="2399763"/>
            <a:ext cx="5598160" cy="3493037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b="1" dirty="0">
              <a:solidFill>
                <a:schemeClr val="bg1"/>
              </a:solidFill>
              <a:latin typeface="Gotham"/>
              <a:ea typeface="Moon 2.0 Bold" panose="00000500000000000000" pitchFamily="50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9ABE3AB8-9C9B-44C3-9BBE-8A7E46EECA45}"/>
              </a:ext>
            </a:extLst>
          </p:cNvPr>
          <p:cNvSpPr txBox="1"/>
          <p:nvPr/>
        </p:nvSpPr>
        <p:spPr>
          <a:xfrm>
            <a:off x="873760" y="2681069"/>
            <a:ext cx="47650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IDEA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THREE PHASES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</p:txBody>
      </p:sp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2512ED1B-EA6D-4D36-80C6-D8A353D00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16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3B78DA5D-2B32-41FB-B70B-D5B0888D5D3F}"/>
              </a:ext>
            </a:extLst>
          </p:cNvPr>
          <p:cNvSpPr/>
          <p:nvPr/>
        </p:nvSpPr>
        <p:spPr>
          <a:xfrm>
            <a:off x="497840" y="1249681"/>
            <a:ext cx="7294880" cy="975359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IDEA</a:t>
            </a: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5689B67A-2DC6-492E-B92C-DB51D1D924F5}"/>
              </a:ext>
            </a:extLst>
          </p:cNvPr>
          <p:cNvSpPr/>
          <p:nvPr/>
        </p:nvSpPr>
        <p:spPr>
          <a:xfrm>
            <a:off x="497840" y="2399763"/>
            <a:ext cx="5598160" cy="3493037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b="1" dirty="0">
              <a:solidFill>
                <a:schemeClr val="bg1"/>
              </a:solidFill>
              <a:latin typeface="Gotham"/>
              <a:ea typeface="Moon 2.0 Bold" panose="00000500000000000000" pitchFamily="50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9ABE3AB8-9C9B-44C3-9BBE-8A7E46EECA45}"/>
              </a:ext>
            </a:extLst>
          </p:cNvPr>
          <p:cNvSpPr txBox="1"/>
          <p:nvPr/>
        </p:nvSpPr>
        <p:spPr>
          <a:xfrm>
            <a:off x="873760" y="2681069"/>
            <a:ext cx="4765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DYNAMIC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RECOMMENDATION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LISTENING EXPERIENCE</a:t>
            </a:r>
          </a:p>
        </p:txBody>
      </p:sp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ACF18619-CA4F-47C3-B0E8-DD7485CD2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33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3B78DA5D-2B32-41FB-B70B-D5B0888D5D3F}"/>
              </a:ext>
            </a:extLst>
          </p:cNvPr>
          <p:cNvSpPr/>
          <p:nvPr/>
        </p:nvSpPr>
        <p:spPr>
          <a:xfrm>
            <a:off x="497839" y="1249681"/>
            <a:ext cx="8122285" cy="975359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Exercise one: Individual choice</a:t>
            </a: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5689B67A-2DC6-492E-B92C-DB51D1D924F5}"/>
              </a:ext>
            </a:extLst>
          </p:cNvPr>
          <p:cNvSpPr/>
          <p:nvPr/>
        </p:nvSpPr>
        <p:spPr>
          <a:xfrm>
            <a:off x="497840" y="2399763"/>
            <a:ext cx="5598160" cy="3493037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b="1" dirty="0">
              <a:solidFill>
                <a:schemeClr val="bg1"/>
              </a:solidFill>
              <a:latin typeface="Gotham"/>
              <a:ea typeface="Moon 2.0 Bold" panose="00000500000000000000" pitchFamily="50" charset="0"/>
            </a:endParaRPr>
          </a:p>
        </p:txBody>
      </p:sp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FCE1739C-17F5-4BA3-A49D-64D57E28F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FA9ACC11-8A77-49D1-939F-A8A36B3999DD}"/>
              </a:ext>
            </a:extLst>
          </p:cNvPr>
          <p:cNvSpPr txBox="1"/>
          <p:nvPr/>
        </p:nvSpPr>
        <p:spPr>
          <a:xfrm>
            <a:off x="873760" y="2681069"/>
            <a:ext cx="47650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STRATEGY: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PROBLEMS ENCOUNTER</a:t>
            </a:r>
            <a:r>
              <a:rPr lang="pl-PL" b="1" dirty="0">
                <a:solidFill>
                  <a:schemeClr val="bg1"/>
                </a:solidFill>
                <a:latin typeface="Gotham"/>
              </a:rPr>
              <a:t>E</a:t>
            </a:r>
            <a:r>
              <a:rPr lang="nl-NL" b="1" dirty="0">
                <a:solidFill>
                  <a:schemeClr val="bg1"/>
                </a:solidFill>
                <a:latin typeface="Gotham"/>
              </a:rPr>
              <a:t>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FLOWCHART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</p:txBody>
      </p:sp>
    </p:spTree>
    <p:extLst>
      <p:ext uri="{BB962C8B-B14F-4D97-AF65-F5344CB8AC3E}">
        <p14:creationId xmlns:p14="http://schemas.microsoft.com/office/powerpoint/2010/main" val="2240956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10355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FCE1739C-17F5-4BA3-A49D-64D57E28F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AB6C9A-9F16-4D39-E28E-8AB89C4A20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313" y="83130"/>
            <a:ext cx="8368393" cy="671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63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3B78DA5D-2B32-41FB-B70B-D5B0888D5D3F}"/>
              </a:ext>
            </a:extLst>
          </p:cNvPr>
          <p:cNvSpPr/>
          <p:nvPr/>
        </p:nvSpPr>
        <p:spPr>
          <a:xfrm>
            <a:off x="497840" y="1249681"/>
            <a:ext cx="7294880" cy="975359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Exercise two: Genre</a:t>
            </a: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5689B67A-2DC6-492E-B92C-DB51D1D924F5}"/>
              </a:ext>
            </a:extLst>
          </p:cNvPr>
          <p:cNvSpPr/>
          <p:nvPr/>
        </p:nvSpPr>
        <p:spPr>
          <a:xfrm>
            <a:off x="497840" y="2399763"/>
            <a:ext cx="5598160" cy="3493037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b="1" dirty="0">
              <a:solidFill>
                <a:schemeClr val="bg1"/>
              </a:solidFill>
              <a:latin typeface="Gotham"/>
              <a:ea typeface="Moon 2.0 Bold" panose="00000500000000000000" pitchFamily="50" charset="0"/>
            </a:endParaRPr>
          </a:p>
        </p:txBody>
      </p:sp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FCE1739C-17F5-4BA3-A49D-64D57E28F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FA9ACC11-8A77-49D1-939F-A8A36B3999DD}"/>
              </a:ext>
            </a:extLst>
          </p:cNvPr>
          <p:cNvSpPr txBox="1"/>
          <p:nvPr/>
        </p:nvSpPr>
        <p:spPr>
          <a:xfrm>
            <a:off x="873760" y="2681069"/>
            <a:ext cx="47650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PROBLEMS ENCOUNTER</a:t>
            </a:r>
            <a:r>
              <a:rPr lang="pl-PL" b="1" dirty="0">
                <a:solidFill>
                  <a:schemeClr val="bg1"/>
                </a:solidFill>
                <a:latin typeface="Gotham"/>
              </a:rPr>
              <a:t>E</a:t>
            </a:r>
            <a:r>
              <a:rPr lang="nl-NL" b="1" dirty="0">
                <a:solidFill>
                  <a:schemeClr val="bg1"/>
                </a:solidFill>
                <a:latin typeface="Gotham"/>
              </a:rPr>
              <a:t>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FLOWCHART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</p:txBody>
      </p:sp>
    </p:spTree>
    <p:extLst>
      <p:ext uri="{BB962C8B-B14F-4D97-AF65-F5344CB8AC3E}">
        <p14:creationId xmlns:p14="http://schemas.microsoft.com/office/powerpoint/2010/main" val="1815843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FC26E76F-0D51-4279-B10A-5F4DE3587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EC80E5-1D3D-263C-678D-31D1C3DF8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867"/>
            <a:ext cx="12192000" cy="618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10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3B78DA5D-2B32-41FB-B70B-D5B0888D5D3F}"/>
              </a:ext>
            </a:extLst>
          </p:cNvPr>
          <p:cNvSpPr/>
          <p:nvPr/>
        </p:nvSpPr>
        <p:spPr>
          <a:xfrm>
            <a:off x="497840" y="1249681"/>
            <a:ext cx="7294880" cy="975359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Exercise three: Shifts</a:t>
            </a: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5689B67A-2DC6-492E-B92C-DB51D1D924F5}"/>
              </a:ext>
            </a:extLst>
          </p:cNvPr>
          <p:cNvSpPr/>
          <p:nvPr/>
        </p:nvSpPr>
        <p:spPr>
          <a:xfrm>
            <a:off x="497840" y="2399763"/>
            <a:ext cx="5598160" cy="3493037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b="1" dirty="0">
              <a:solidFill>
                <a:schemeClr val="bg1"/>
              </a:solidFill>
              <a:latin typeface="Gotham"/>
              <a:ea typeface="Moon 2.0 Bold" panose="00000500000000000000" pitchFamily="50" charset="0"/>
            </a:endParaRPr>
          </a:p>
        </p:txBody>
      </p:sp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FCE1739C-17F5-4BA3-A49D-64D57E28F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FA9ACC11-8A77-49D1-939F-A8A36B3999DD}"/>
              </a:ext>
            </a:extLst>
          </p:cNvPr>
          <p:cNvSpPr txBox="1"/>
          <p:nvPr/>
        </p:nvSpPr>
        <p:spPr>
          <a:xfrm>
            <a:off x="873760" y="2681069"/>
            <a:ext cx="47650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PROBLEMS </a:t>
            </a:r>
            <a:r>
              <a:rPr lang="pl-PL" b="1" dirty="0">
                <a:solidFill>
                  <a:schemeClr val="bg1"/>
                </a:solidFill>
                <a:latin typeface="Gotham"/>
              </a:rPr>
              <a:t>ENCOUNTERED</a:t>
            </a:r>
            <a:r>
              <a:rPr lang="nl-NL" b="1" dirty="0">
                <a:solidFill>
                  <a:schemeClr val="bg1"/>
                </a:solidFill>
                <a:latin typeface="Gotham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FLOWCHART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</p:txBody>
      </p:sp>
    </p:spTree>
    <p:extLst>
      <p:ext uri="{BB962C8B-B14F-4D97-AF65-F5344CB8AC3E}">
        <p14:creationId xmlns:p14="http://schemas.microsoft.com/office/powerpoint/2010/main" val="18861848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188</Words>
  <Application>Microsoft Office PowerPoint</Application>
  <PresentationFormat>Widescreen</PresentationFormat>
  <Paragraphs>107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Gotham</vt:lpstr>
      <vt:lpstr>Wingdings</vt:lpstr>
      <vt:lpstr>Kantoorthema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imdm 🎮</dc:creator>
  <cp:lastModifiedBy>Mateusz Kielan</cp:lastModifiedBy>
  <cp:revision>12</cp:revision>
  <dcterms:created xsi:type="dcterms:W3CDTF">2022-12-08T16:22:35Z</dcterms:created>
  <dcterms:modified xsi:type="dcterms:W3CDTF">2022-12-14T13:08:38Z</dcterms:modified>
</cp:coreProperties>
</file>