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9A599F-05DD-49E8-875B-FF712338D272}" v="16" dt="2025-05-22T11:58:37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usz Krząkała" userId="b18dc9b7-bc18-4cde-8763-b91253bef5af" providerId="ADAL" clId="{859A599F-05DD-49E8-875B-FF712338D272}"/>
    <pc:docChg chg="undo custSel addSld modSld">
      <pc:chgData name="Mateusz Krząkała" userId="b18dc9b7-bc18-4cde-8763-b91253bef5af" providerId="ADAL" clId="{859A599F-05DD-49E8-875B-FF712338D272}" dt="2025-05-22T13:01:33.479" v="616" actId="14100"/>
      <pc:docMkLst>
        <pc:docMk/>
      </pc:docMkLst>
      <pc:sldChg chg="modSp new mod">
        <pc:chgData name="Mateusz Krząkała" userId="b18dc9b7-bc18-4cde-8763-b91253bef5af" providerId="ADAL" clId="{859A599F-05DD-49E8-875B-FF712338D272}" dt="2025-05-22T11:30:57.160" v="40" actId="20577"/>
        <pc:sldMkLst>
          <pc:docMk/>
          <pc:sldMk cId="3727547254" sldId="256"/>
        </pc:sldMkLst>
        <pc:spChg chg="mod">
          <ac:chgData name="Mateusz Krząkała" userId="b18dc9b7-bc18-4cde-8763-b91253bef5af" providerId="ADAL" clId="{859A599F-05DD-49E8-875B-FF712338D272}" dt="2025-05-22T11:30:49.480" v="24" actId="20577"/>
          <ac:spMkLst>
            <pc:docMk/>
            <pc:sldMk cId="3727547254" sldId="256"/>
            <ac:spMk id="2" creationId="{FA4C733A-FC53-15C9-63D3-B408A1449722}"/>
          </ac:spMkLst>
        </pc:spChg>
        <pc:spChg chg="mod">
          <ac:chgData name="Mateusz Krząkała" userId="b18dc9b7-bc18-4cde-8763-b91253bef5af" providerId="ADAL" clId="{859A599F-05DD-49E8-875B-FF712338D272}" dt="2025-05-22T11:30:57.160" v="40" actId="20577"/>
          <ac:spMkLst>
            <pc:docMk/>
            <pc:sldMk cId="3727547254" sldId="256"/>
            <ac:spMk id="3" creationId="{FA4B19FC-6542-4B94-699E-F322E6DA8C8F}"/>
          </ac:spMkLst>
        </pc:spChg>
      </pc:sldChg>
      <pc:sldChg chg="modSp new mod">
        <pc:chgData name="Mateusz Krząkała" userId="b18dc9b7-bc18-4cde-8763-b91253bef5af" providerId="ADAL" clId="{859A599F-05DD-49E8-875B-FF712338D272}" dt="2025-05-22T11:48:00.390" v="249" actId="20577"/>
        <pc:sldMkLst>
          <pc:docMk/>
          <pc:sldMk cId="2497029479" sldId="257"/>
        </pc:sldMkLst>
        <pc:spChg chg="mod">
          <ac:chgData name="Mateusz Krząkała" userId="b18dc9b7-bc18-4cde-8763-b91253bef5af" providerId="ADAL" clId="{859A599F-05DD-49E8-875B-FF712338D272}" dt="2025-05-22T11:48:00.390" v="249" actId="20577"/>
          <ac:spMkLst>
            <pc:docMk/>
            <pc:sldMk cId="2497029479" sldId="257"/>
            <ac:spMk id="3" creationId="{26F8255A-7206-F4C2-0570-B9B6DA06220C}"/>
          </ac:spMkLst>
        </pc:spChg>
      </pc:sldChg>
      <pc:sldChg chg="addSp delSp modSp new mod">
        <pc:chgData name="Mateusz Krząkała" userId="b18dc9b7-bc18-4cde-8763-b91253bef5af" providerId="ADAL" clId="{859A599F-05DD-49E8-875B-FF712338D272}" dt="2025-05-22T11:50:13.017" v="307" actId="20577"/>
        <pc:sldMkLst>
          <pc:docMk/>
          <pc:sldMk cId="194807814" sldId="258"/>
        </pc:sldMkLst>
        <pc:spChg chg="mod">
          <ac:chgData name="Mateusz Krząkała" userId="b18dc9b7-bc18-4cde-8763-b91253bef5af" providerId="ADAL" clId="{859A599F-05DD-49E8-875B-FF712338D272}" dt="2025-05-22T11:50:13.017" v="307" actId="20577"/>
          <ac:spMkLst>
            <pc:docMk/>
            <pc:sldMk cId="194807814" sldId="258"/>
            <ac:spMk id="2" creationId="{3D9CEA33-A2EB-DD0A-ADFD-046C07CCEB16}"/>
          </ac:spMkLst>
        </pc:spChg>
        <pc:spChg chg="add del mod">
          <ac:chgData name="Mateusz Krząkała" userId="b18dc9b7-bc18-4cde-8763-b91253bef5af" providerId="ADAL" clId="{859A599F-05DD-49E8-875B-FF712338D272}" dt="2025-05-22T11:50:04.157" v="293" actId="20577"/>
          <ac:spMkLst>
            <pc:docMk/>
            <pc:sldMk cId="194807814" sldId="258"/>
            <ac:spMk id="3" creationId="{4B0AB7C7-2BC7-9799-8CB7-16EAF326F054}"/>
          </ac:spMkLst>
        </pc:spChg>
        <pc:graphicFrameChg chg="add mod">
          <ac:chgData name="Mateusz Krząkała" userId="b18dc9b7-bc18-4cde-8763-b91253bef5af" providerId="ADAL" clId="{859A599F-05DD-49E8-875B-FF712338D272}" dt="2025-05-22T11:49:22.759" v="254"/>
          <ac:graphicFrameMkLst>
            <pc:docMk/>
            <pc:sldMk cId="194807814" sldId="258"/>
            <ac:graphicFrameMk id="4" creationId="{535C5FCA-7879-B8F1-3C7C-89625BDD4173}"/>
          </ac:graphicFrameMkLst>
        </pc:graphicFrameChg>
      </pc:sldChg>
      <pc:sldChg chg="addSp delSp modSp new mod">
        <pc:chgData name="Mateusz Krząkała" userId="b18dc9b7-bc18-4cde-8763-b91253bef5af" providerId="ADAL" clId="{859A599F-05DD-49E8-875B-FF712338D272}" dt="2025-05-22T13:01:33.479" v="616" actId="14100"/>
        <pc:sldMkLst>
          <pc:docMk/>
          <pc:sldMk cId="4127493024" sldId="259"/>
        </pc:sldMkLst>
        <pc:spChg chg="mod">
          <ac:chgData name="Mateusz Krząkała" userId="b18dc9b7-bc18-4cde-8763-b91253bef5af" providerId="ADAL" clId="{859A599F-05DD-49E8-875B-FF712338D272}" dt="2025-05-22T11:50:21.336" v="317" actId="20577"/>
          <ac:spMkLst>
            <pc:docMk/>
            <pc:sldMk cId="4127493024" sldId="259"/>
            <ac:spMk id="2" creationId="{2E597843-A48E-656A-3CAD-5E70D0F4F4E7}"/>
          </ac:spMkLst>
        </pc:spChg>
        <pc:spChg chg="del">
          <ac:chgData name="Mateusz Krząkała" userId="b18dc9b7-bc18-4cde-8763-b91253bef5af" providerId="ADAL" clId="{859A599F-05DD-49E8-875B-FF712338D272}" dt="2025-05-22T11:51:04.652" v="318"/>
          <ac:spMkLst>
            <pc:docMk/>
            <pc:sldMk cId="4127493024" sldId="259"/>
            <ac:spMk id="3" creationId="{5A1DAC27-912B-0367-46A1-14BD3ED401A4}"/>
          </ac:spMkLst>
        </pc:spChg>
        <pc:spChg chg="add mod">
          <ac:chgData name="Mateusz Krząkała" userId="b18dc9b7-bc18-4cde-8763-b91253bef5af" providerId="ADAL" clId="{859A599F-05DD-49E8-875B-FF712338D272}" dt="2025-05-22T11:57:03.516" v="378" actId="1076"/>
          <ac:spMkLst>
            <pc:docMk/>
            <pc:sldMk cId="4127493024" sldId="259"/>
            <ac:spMk id="8" creationId="{2F9677F8-5C8E-984A-72F7-5D48042B4C09}"/>
          </ac:spMkLst>
        </pc:spChg>
        <pc:spChg chg="add mod">
          <ac:chgData name="Mateusz Krząkała" userId="b18dc9b7-bc18-4cde-8763-b91253bef5af" providerId="ADAL" clId="{859A599F-05DD-49E8-875B-FF712338D272}" dt="2025-05-22T11:58:23.311" v="398" actId="1076"/>
          <ac:spMkLst>
            <pc:docMk/>
            <pc:sldMk cId="4127493024" sldId="259"/>
            <ac:spMk id="11" creationId="{E13F6322-224B-B4F6-ECEA-A8588E0FA135}"/>
          </ac:spMkLst>
        </pc:spChg>
        <pc:graphicFrameChg chg="add mod modGraphic">
          <ac:chgData name="Mateusz Krząkała" userId="b18dc9b7-bc18-4cde-8763-b91253bef5af" providerId="ADAL" clId="{859A599F-05DD-49E8-875B-FF712338D272}" dt="2025-05-22T11:52:04.929" v="324" actId="1076"/>
          <ac:graphicFrameMkLst>
            <pc:docMk/>
            <pc:sldMk cId="4127493024" sldId="259"/>
            <ac:graphicFrameMk id="4" creationId="{5A214D5F-D0B5-EC33-5338-60B75003ABFE}"/>
          </ac:graphicFrameMkLst>
        </pc:graphicFrameChg>
        <pc:graphicFrameChg chg="add del mod modGraphic">
          <ac:chgData name="Mateusz Krząkała" userId="b18dc9b7-bc18-4cde-8763-b91253bef5af" providerId="ADAL" clId="{859A599F-05DD-49E8-875B-FF712338D272}" dt="2025-05-22T11:52:39.136" v="326" actId="478"/>
          <ac:graphicFrameMkLst>
            <pc:docMk/>
            <pc:sldMk cId="4127493024" sldId="259"/>
            <ac:graphicFrameMk id="5" creationId="{D8F6CB99-C045-EACB-3B71-938A9F615B24}"/>
          </ac:graphicFrameMkLst>
        </pc:graphicFrameChg>
        <pc:graphicFrameChg chg="add del mod modGraphic">
          <ac:chgData name="Mateusz Krząkała" userId="b18dc9b7-bc18-4cde-8763-b91253bef5af" providerId="ADAL" clId="{859A599F-05DD-49E8-875B-FF712338D272}" dt="2025-05-22T11:53:43.492" v="338" actId="478"/>
          <ac:graphicFrameMkLst>
            <pc:docMk/>
            <pc:sldMk cId="4127493024" sldId="259"/>
            <ac:graphicFrameMk id="6" creationId="{93C67D12-2E3D-3104-7EA4-A578769A21C2}"/>
          </ac:graphicFrameMkLst>
        </pc:graphicFrameChg>
        <pc:graphicFrameChg chg="add mod modGraphic">
          <ac:chgData name="Mateusz Krząkała" userId="b18dc9b7-bc18-4cde-8763-b91253bef5af" providerId="ADAL" clId="{859A599F-05DD-49E8-875B-FF712338D272}" dt="2025-05-22T13:01:33.479" v="616" actId="14100"/>
          <ac:graphicFrameMkLst>
            <pc:docMk/>
            <pc:sldMk cId="4127493024" sldId="259"/>
            <ac:graphicFrameMk id="7" creationId="{C8AD69BE-2BC2-F139-C03F-DCD768AB589E}"/>
          </ac:graphicFrameMkLst>
        </pc:graphicFrameChg>
        <pc:graphicFrameChg chg="add mod">
          <ac:chgData name="Mateusz Krząkała" userId="b18dc9b7-bc18-4cde-8763-b91253bef5af" providerId="ADAL" clId="{859A599F-05DD-49E8-875B-FF712338D272}" dt="2025-05-22T11:57:48.365" v="379"/>
          <ac:graphicFrameMkLst>
            <pc:docMk/>
            <pc:sldMk cId="4127493024" sldId="259"/>
            <ac:graphicFrameMk id="9" creationId="{626ECB69-B7F7-634D-F588-05AD270BF56C}"/>
          </ac:graphicFrameMkLst>
        </pc:graphicFrameChg>
        <pc:graphicFrameChg chg="add mod modGraphic">
          <ac:chgData name="Mateusz Krząkała" userId="b18dc9b7-bc18-4cde-8763-b91253bef5af" providerId="ADAL" clId="{859A599F-05DD-49E8-875B-FF712338D272}" dt="2025-05-22T11:58:09.830" v="385" actId="1076"/>
          <ac:graphicFrameMkLst>
            <pc:docMk/>
            <pc:sldMk cId="4127493024" sldId="259"/>
            <ac:graphicFrameMk id="10" creationId="{D845357E-F6BE-84E6-8EB5-A528ED48D7EC}"/>
          </ac:graphicFrameMkLst>
        </pc:graphicFrameChg>
        <pc:graphicFrameChg chg="add mod modGraphic">
          <ac:chgData name="Mateusz Krząkała" userId="b18dc9b7-bc18-4cde-8763-b91253bef5af" providerId="ADAL" clId="{859A599F-05DD-49E8-875B-FF712338D272}" dt="2025-05-22T11:59:19.734" v="412" actId="404"/>
          <ac:graphicFrameMkLst>
            <pc:docMk/>
            <pc:sldMk cId="4127493024" sldId="259"/>
            <ac:graphicFrameMk id="12" creationId="{80A1EE47-DBC9-2BF3-B570-D5489945F6D3}"/>
          </ac:graphicFrameMkLst>
        </pc:graphicFrameChg>
      </pc:sldChg>
      <pc:sldChg chg="modSp new mod">
        <pc:chgData name="Mateusz Krząkała" userId="b18dc9b7-bc18-4cde-8763-b91253bef5af" providerId="ADAL" clId="{859A599F-05DD-49E8-875B-FF712338D272}" dt="2025-05-22T12:06:24.200" v="574" actId="20577"/>
        <pc:sldMkLst>
          <pc:docMk/>
          <pc:sldMk cId="1617402933" sldId="260"/>
        </pc:sldMkLst>
        <pc:spChg chg="mod">
          <ac:chgData name="Mateusz Krząkała" userId="b18dc9b7-bc18-4cde-8763-b91253bef5af" providerId="ADAL" clId="{859A599F-05DD-49E8-875B-FF712338D272}" dt="2025-05-22T12:05:07.800" v="432" actId="20577"/>
          <ac:spMkLst>
            <pc:docMk/>
            <pc:sldMk cId="1617402933" sldId="260"/>
            <ac:spMk id="2" creationId="{261FB803-340E-E6AB-C052-4D8E00C6FECF}"/>
          </ac:spMkLst>
        </pc:spChg>
        <pc:spChg chg="mod">
          <ac:chgData name="Mateusz Krząkała" userId="b18dc9b7-bc18-4cde-8763-b91253bef5af" providerId="ADAL" clId="{859A599F-05DD-49E8-875B-FF712338D272}" dt="2025-05-22T12:06:24.200" v="574" actId="20577"/>
          <ac:spMkLst>
            <pc:docMk/>
            <pc:sldMk cId="1617402933" sldId="260"/>
            <ac:spMk id="3" creationId="{9930AEDA-88D7-8A87-28A9-14E5416166E6}"/>
          </ac:spMkLst>
        </pc:spChg>
      </pc:sldChg>
      <pc:sldChg chg="modSp new mod">
        <pc:chgData name="Mateusz Krząkała" userId="b18dc9b7-bc18-4cde-8763-b91253bef5af" providerId="ADAL" clId="{859A599F-05DD-49E8-875B-FF712338D272}" dt="2025-05-22T12:19:16.265" v="614" actId="20577"/>
        <pc:sldMkLst>
          <pc:docMk/>
          <pc:sldMk cId="3367351243" sldId="261"/>
        </pc:sldMkLst>
        <pc:spChg chg="mod">
          <ac:chgData name="Mateusz Krząkała" userId="b18dc9b7-bc18-4cde-8763-b91253bef5af" providerId="ADAL" clId="{859A599F-05DD-49E8-875B-FF712338D272}" dt="2025-05-22T12:19:16.265" v="614" actId="20577"/>
          <ac:spMkLst>
            <pc:docMk/>
            <pc:sldMk cId="3367351243" sldId="261"/>
            <ac:spMk id="2" creationId="{21976F09-F9AD-A27F-F0F0-A683BF4931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6657-6E34-42E7-2606-3E92DEA27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056F0-9308-9ACF-4E12-AD3B8A35A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CA346-FDD4-0676-C5C4-600C07B1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741E-DF99-488C-A25D-51C134E5E41C}" type="datetimeFigureOut">
              <a:rPr lang="pl-PL" smtClean="0"/>
              <a:t>22.05.2025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372CC-C03D-E902-96B8-4D7265D7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76331-6A16-1179-669B-2E571159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BB96-0399-48D2-813E-72A712A3BC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819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A999-2082-5412-B111-AFC9D532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CFADC-7DE0-43FA-108C-723B541E3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EC8E0-A64A-6080-FB20-33103E91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741E-DF99-488C-A25D-51C134E5E41C}" type="datetimeFigureOut">
              <a:rPr lang="pl-PL" smtClean="0"/>
              <a:t>22.05.2025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18D2A-AE24-16CF-00CC-7B4850CE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0D6B-37B7-F3BD-D729-CB56DA44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BB96-0399-48D2-813E-72A712A3BC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841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83ED6-D17D-B3A9-04E1-8542D3C27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D43FC-8AD6-8486-5537-DFC59CA69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C1F39-23B3-5F5C-AD41-F9B4C2E8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741E-DF99-488C-A25D-51C134E5E41C}" type="datetimeFigureOut">
              <a:rPr lang="pl-PL" smtClean="0"/>
              <a:t>22.05.2025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F8809-7D7E-D4C7-8AD7-323DE3ECB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AC7DC-60E6-7280-E308-1B472579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BB96-0399-48D2-813E-72A712A3BC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218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8C48-1C55-60E7-CB2B-59B947C8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985F7-18FA-96CD-6455-70FC7CF57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5906-CEF3-8F19-9EB2-D92C55E9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741E-DF99-488C-A25D-51C134E5E41C}" type="datetimeFigureOut">
              <a:rPr lang="pl-PL" smtClean="0"/>
              <a:t>22.05.2025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FCD89-E196-34AA-9016-533EC059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CD28B-88D5-CBF0-4231-6F0D5118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BB96-0399-48D2-813E-72A712A3BC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744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38F4-93A2-0768-C9E6-F95D5592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1CD52-1806-69DF-5559-E8D19F9A0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E0FA3-1ADB-86B5-5A61-45BE4A86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741E-DF99-488C-A25D-51C134E5E41C}" type="datetimeFigureOut">
              <a:rPr lang="pl-PL" smtClean="0"/>
              <a:t>22.05.2025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83BB4-3FBD-F32D-74FC-B5F41374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18A0A-D7BE-956D-DF8D-E7359763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BB96-0399-48D2-813E-72A712A3BC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20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8808-CA69-1CEE-AB36-A9E0E5A3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85EF5-7BD1-DF19-0DBB-ACED21B2F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23480-3903-FDB4-EE3A-E57583E8F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A668C-C8E1-9B55-83A6-8AA749C0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741E-DF99-488C-A25D-51C134E5E41C}" type="datetimeFigureOut">
              <a:rPr lang="pl-PL" smtClean="0"/>
              <a:t>22.05.2025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B270F-F6F5-7D91-FA8F-9638E226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04D74-7FE7-F9DB-9490-C5BF5378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BB96-0399-48D2-813E-72A712A3BC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472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307B0-C34A-1FBF-C9EA-F9058538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6F509-0E6F-3593-08FD-3313CA57D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7A275-6E3B-A9AC-3040-229571E48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BEC47-AA5C-7E96-2AF7-1A654126B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8D7AF-A115-9A4E-1B89-BB557F19A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B32A1-0186-499D-CE45-CD8567C8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741E-DF99-488C-A25D-51C134E5E41C}" type="datetimeFigureOut">
              <a:rPr lang="pl-PL" smtClean="0"/>
              <a:t>22.05.2025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AB890-6B81-A613-47A1-902E8C08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7B15BD-D01C-33BE-B843-DE4EEC20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BB96-0399-48D2-813E-72A712A3BC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812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552D-F8BD-F1FF-E5F3-BB8292885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4E75B-77BC-F94C-8F5D-081154A1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741E-DF99-488C-A25D-51C134E5E41C}" type="datetimeFigureOut">
              <a:rPr lang="pl-PL" smtClean="0"/>
              <a:t>22.05.2025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150B2-665B-9C14-C2AB-FD725F7A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6D712-31D6-3666-4DD3-916C7E0A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BB96-0399-48D2-813E-72A712A3BC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234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61FEC-052C-9297-8B09-4CC76FEA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741E-DF99-488C-A25D-51C134E5E41C}" type="datetimeFigureOut">
              <a:rPr lang="pl-PL" smtClean="0"/>
              <a:t>22.05.2025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68C7E-E728-A51C-A759-26EE6379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DEB22-47E9-8BC6-E2F9-0F358616E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BB96-0399-48D2-813E-72A712A3BC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378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F193-F147-DC74-D3A3-00AECFCEF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DB5C0-53BB-811F-47AF-F8130C98A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1799B-8636-1D77-38D7-6C88978AE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C6616-6A4A-C7E2-8E00-9F16CEFF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741E-DF99-488C-A25D-51C134E5E41C}" type="datetimeFigureOut">
              <a:rPr lang="pl-PL" smtClean="0"/>
              <a:t>22.05.2025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7F95E-ACBF-F993-5C41-82616655F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B373D-32B5-8133-A041-F1229C41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BB96-0399-48D2-813E-72A712A3BC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54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D062-9A0B-7A19-2344-F78DA537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FF24A6-D42B-0844-B223-D77BD4968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52510-F77B-575E-67CE-EC1B3FA28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E5A74-2E24-8B79-8485-FE29FA52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741E-DF99-488C-A25D-51C134E5E41C}" type="datetimeFigureOut">
              <a:rPr lang="pl-PL" smtClean="0"/>
              <a:t>22.05.2025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46A08-48A0-46E7-8CCF-1CDB0C03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D1862-247B-2D5E-11A3-CD211661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BB96-0399-48D2-813E-72A712A3BC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437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495C0-5C40-BE57-33B3-D35F1034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24A93-B75D-A1F8-4FB7-1770606B0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32CC4-4D40-0F41-1E0F-F3CE2FD58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4F741E-DF99-488C-A25D-51C134E5E41C}" type="datetimeFigureOut">
              <a:rPr lang="pl-PL" smtClean="0"/>
              <a:t>22.05.2025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3BFF4-C1D7-BBDF-5346-7465A808B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DD89B-71FD-3265-C3B8-90AE8129E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80BB96-0399-48D2-813E-72A712A3BC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350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733A-FC53-15C9-63D3-B408A1449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Simulation</a:t>
            </a:r>
            <a:r>
              <a:rPr lang="pl-PL" dirty="0"/>
              <a:t> </a:t>
            </a:r>
            <a:r>
              <a:rPr lang="pl-PL" dirty="0" err="1"/>
              <a:t>results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B19FC-6542-4B94-699E-F322E6DA8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22.05.2025</a:t>
            </a:r>
          </a:p>
        </p:txBody>
      </p:sp>
    </p:spTree>
    <p:extLst>
      <p:ext uri="{BB962C8B-B14F-4D97-AF65-F5344CB8AC3E}">
        <p14:creationId xmlns:p14="http://schemas.microsoft.com/office/powerpoint/2010/main" val="372754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A7F6-1DB9-CCE4-47DA-53C633AF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8255A-7206-F4C2-0570-B9B6DA062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The web 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interface</a:t>
            </a:r>
            <a:r>
              <a:rPr lang="pl-PL" dirty="0"/>
              <a:t> to run </a:t>
            </a:r>
            <a:r>
              <a:rPr lang="pl-PL" dirty="0" err="1"/>
              <a:t>simulations</a:t>
            </a:r>
            <a:r>
              <a:rPr lang="pl-PL" dirty="0"/>
              <a:t> and </a:t>
            </a:r>
            <a:r>
              <a:rPr lang="pl-PL" dirty="0" err="1"/>
              <a:t>change</a:t>
            </a:r>
            <a:r>
              <a:rPr lang="pl-PL" dirty="0"/>
              <a:t> the </a:t>
            </a:r>
            <a:r>
              <a:rPr lang="pl-PL" dirty="0" err="1"/>
              <a:t>counterfactuals</a:t>
            </a:r>
            <a:r>
              <a:rPr lang="pl-PL" dirty="0"/>
              <a:t>.</a:t>
            </a:r>
          </a:p>
          <a:p>
            <a:r>
              <a:rPr lang="pl-PL" dirty="0"/>
              <a:t>The </a:t>
            </a:r>
            <a:r>
              <a:rPr lang="pl-PL" dirty="0" err="1"/>
              <a:t>results</a:t>
            </a:r>
            <a:r>
              <a:rPr lang="pl-PL" dirty="0"/>
              <a:t> show the </a:t>
            </a:r>
            <a:r>
              <a:rPr lang="pl-PL" dirty="0" err="1"/>
              <a:t>total</a:t>
            </a:r>
            <a:r>
              <a:rPr lang="pl-PL" dirty="0"/>
              <a:t> </a:t>
            </a:r>
            <a:r>
              <a:rPr lang="pl-PL" dirty="0" err="1"/>
              <a:t>impact</a:t>
            </a:r>
            <a:r>
              <a:rPr lang="pl-PL" dirty="0"/>
              <a:t> and the </a:t>
            </a:r>
            <a:r>
              <a:rPr lang="pl-PL" dirty="0" err="1"/>
              <a:t>impact</a:t>
            </a:r>
            <a:r>
              <a:rPr lang="pl-PL" dirty="0"/>
              <a:t> by </a:t>
            </a:r>
            <a:r>
              <a:rPr lang="pl-PL" dirty="0" err="1"/>
              <a:t>demographic</a:t>
            </a:r>
            <a:r>
              <a:rPr lang="pl-PL" dirty="0"/>
              <a:t> </a:t>
            </a:r>
            <a:r>
              <a:rPr lang="pl-PL" dirty="0" err="1"/>
              <a:t>groups</a:t>
            </a:r>
            <a:endParaRPr lang="pl-PL" dirty="0"/>
          </a:p>
          <a:p>
            <a:r>
              <a:rPr lang="pl-PL" dirty="0" err="1"/>
              <a:t>Main</a:t>
            </a:r>
            <a:r>
              <a:rPr lang="pl-PL" dirty="0"/>
              <a:t> </a:t>
            </a:r>
            <a:r>
              <a:rPr lang="pl-PL" dirty="0" err="1"/>
              <a:t>results</a:t>
            </a:r>
            <a:r>
              <a:rPr lang="pl-PL" dirty="0"/>
              <a:t> </a:t>
            </a:r>
            <a:r>
              <a:rPr lang="pl-PL" dirty="0" err="1"/>
              <a:t>summarized</a:t>
            </a:r>
            <a:r>
              <a:rPr lang="pl-PL" dirty="0"/>
              <a:t> in the </a:t>
            </a:r>
            <a:r>
              <a:rPr lang="pl-PL" dirty="0" err="1"/>
              <a:t>next</a:t>
            </a:r>
            <a:r>
              <a:rPr lang="pl-PL" dirty="0"/>
              <a:t> </a:t>
            </a:r>
            <a:r>
              <a:rPr lang="pl-PL" dirty="0" err="1"/>
              <a:t>slides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9702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EA33-A2EB-DD0A-ADFD-046C07CC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variables</a:t>
            </a:r>
            <a:r>
              <a:rPr lang="pl-PL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AB7C7-2BC7-9799-8CB7-16EAF326F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pl-PL" dirty="0" err="1"/>
              <a:t>Mortality</a:t>
            </a:r>
            <a:endParaRPr lang="pl-PL" dirty="0"/>
          </a:p>
          <a:p>
            <a:r>
              <a:rPr lang="pl-PL" dirty="0" err="1"/>
              <a:t>Employment</a:t>
            </a:r>
            <a:endParaRPr lang="pl-PL" dirty="0"/>
          </a:p>
          <a:p>
            <a:r>
              <a:rPr lang="pl-PL" dirty="0" err="1"/>
              <a:t>Absence</a:t>
            </a:r>
            <a:endParaRPr lang="pl-PL" dirty="0"/>
          </a:p>
          <a:p>
            <a:r>
              <a:rPr lang="pl-PL" dirty="0" err="1"/>
              <a:t>Cancer</a:t>
            </a:r>
            <a:endParaRPr lang="pl-PL" dirty="0"/>
          </a:p>
          <a:p>
            <a:r>
              <a:rPr lang="pl-PL" dirty="0" err="1"/>
              <a:t>Diabetes</a:t>
            </a:r>
            <a:endParaRPr lang="pl-PL" dirty="0"/>
          </a:p>
          <a:p>
            <a:r>
              <a:rPr lang="pl-PL" dirty="0" err="1"/>
              <a:t>Hypertension</a:t>
            </a:r>
            <a:endParaRPr lang="pl-PL" dirty="0"/>
          </a:p>
          <a:p>
            <a:r>
              <a:rPr lang="pl-PL" dirty="0" err="1"/>
              <a:t>heart_disease</a:t>
            </a:r>
            <a:endParaRPr lang="pl-PL" dirty="0"/>
          </a:p>
          <a:p>
            <a:r>
              <a:rPr lang="pl-PL" dirty="0" err="1"/>
              <a:t>Earnings</a:t>
            </a:r>
            <a:endParaRPr lang="pl-PL" dirty="0"/>
          </a:p>
          <a:p>
            <a:r>
              <a:rPr lang="pl-PL" dirty="0" err="1"/>
              <a:t>body_fat_prc</a:t>
            </a:r>
            <a:endParaRPr lang="pl-PL" dirty="0"/>
          </a:p>
          <a:p>
            <a:r>
              <a:rPr lang="pl-PL" dirty="0" err="1"/>
              <a:t>public_health_costs</a:t>
            </a:r>
            <a:endParaRPr lang="pl-PL" dirty="0"/>
          </a:p>
          <a:p>
            <a:r>
              <a:rPr lang="pl-PL" dirty="0" err="1"/>
              <a:t>life_expectancy</a:t>
            </a:r>
            <a:endParaRPr lang="pl-PL" dirty="0"/>
          </a:p>
          <a:p>
            <a:r>
              <a:rPr lang="pl-PL" dirty="0" err="1"/>
              <a:t>Stroke</a:t>
            </a:r>
            <a:endParaRPr lang="pl-PL" dirty="0"/>
          </a:p>
          <a:p>
            <a:r>
              <a:rPr lang="pl-PL" dirty="0" err="1"/>
              <a:t>colorectal_cancer</a:t>
            </a:r>
            <a:endParaRPr lang="pl-PL" dirty="0"/>
          </a:p>
          <a:p>
            <a:r>
              <a:rPr lang="pl-PL" dirty="0" err="1"/>
              <a:t>breast_cancer</a:t>
            </a:r>
            <a:endParaRPr lang="pl-PL" dirty="0"/>
          </a:p>
          <a:p>
            <a:r>
              <a:rPr lang="pl-PL" dirty="0" err="1"/>
              <a:t>endometrial_cancer</a:t>
            </a:r>
            <a:endParaRPr lang="pl-PL" dirty="0"/>
          </a:p>
          <a:p>
            <a:r>
              <a:rPr lang="pl-PL" dirty="0" err="1"/>
              <a:t>Depression</a:t>
            </a:r>
            <a:endParaRPr lang="pl-PL" dirty="0"/>
          </a:p>
          <a:p>
            <a:r>
              <a:rPr lang="pl-PL" dirty="0" err="1"/>
              <a:t>Anxiety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480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7843-A48E-656A-3CAD-5E70D0F4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Mortality</a:t>
            </a:r>
            <a:endParaRPr lang="pl-P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214D5F-D0B5-EC33-5338-60B75003AB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554220"/>
              </p:ext>
            </p:extLst>
          </p:nvPr>
        </p:nvGraphicFramePr>
        <p:xfrm>
          <a:off x="3596640" y="795538"/>
          <a:ext cx="8155810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5581">
                  <a:extLst>
                    <a:ext uri="{9D8B030D-6E8A-4147-A177-3AD203B41FA5}">
                      <a16:colId xmlns:a16="http://schemas.microsoft.com/office/drawing/2014/main" val="3101987917"/>
                    </a:ext>
                  </a:extLst>
                </a:gridCol>
                <a:gridCol w="815581">
                  <a:extLst>
                    <a:ext uri="{9D8B030D-6E8A-4147-A177-3AD203B41FA5}">
                      <a16:colId xmlns:a16="http://schemas.microsoft.com/office/drawing/2014/main" val="3772568890"/>
                    </a:ext>
                  </a:extLst>
                </a:gridCol>
                <a:gridCol w="815581">
                  <a:extLst>
                    <a:ext uri="{9D8B030D-6E8A-4147-A177-3AD203B41FA5}">
                      <a16:colId xmlns:a16="http://schemas.microsoft.com/office/drawing/2014/main" val="406972493"/>
                    </a:ext>
                  </a:extLst>
                </a:gridCol>
                <a:gridCol w="815581">
                  <a:extLst>
                    <a:ext uri="{9D8B030D-6E8A-4147-A177-3AD203B41FA5}">
                      <a16:colId xmlns:a16="http://schemas.microsoft.com/office/drawing/2014/main" val="2345603757"/>
                    </a:ext>
                  </a:extLst>
                </a:gridCol>
                <a:gridCol w="815581">
                  <a:extLst>
                    <a:ext uri="{9D8B030D-6E8A-4147-A177-3AD203B41FA5}">
                      <a16:colId xmlns:a16="http://schemas.microsoft.com/office/drawing/2014/main" val="823368833"/>
                    </a:ext>
                  </a:extLst>
                </a:gridCol>
                <a:gridCol w="815581">
                  <a:extLst>
                    <a:ext uri="{9D8B030D-6E8A-4147-A177-3AD203B41FA5}">
                      <a16:colId xmlns:a16="http://schemas.microsoft.com/office/drawing/2014/main" val="4251343776"/>
                    </a:ext>
                  </a:extLst>
                </a:gridCol>
                <a:gridCol w="815581">
                  <a:extLst>
                    <a:ext uri="{9D8B030D-6E8A-4147-A177-3AD203B41FA5}">
                      <a16:colId xmlns:a16="http://schemas.microsoft.com/office/drawing/2014/main" val="793405478"/>
                    </a:ext>
                  </a:extLst>
                </a:gridCol>
                <a:gridCol w="815581">
                  <a:extLst>
                    <a:ext uri="{9D8B030D-6E8A-4147-A177-3AD203B41FA5}">
                      <a16:colId xmlns:a16="http://schemas.microsoft.com/office/drawing/2014/main" val="1084223314"/>
                    </a:ext>
                  </a:extLst>
                </a:gridCol>
                <a:gridCol w="815581">
                  <a:extLst>
                    <a:ext uri="{9D8B030D-6E8A-4147-A177-3AD203B41FA5}">
                      <a16:colId xmlns:a16="http://schemas.microsoft.com/office/drawing/2014/main" val="3161261415"/>
                    </a:ext>
                  </a:extLst>
                </a:gridCol>
                <a:gridCol w="815581">
                  <a:extLst>
                    <a:ext uri="{9D8B030D-6E8A-4147-A177-3AD203B41FA5}">
                      <a16:colId xmlns:a16="http://schemas.microsoft.com/office/drawing/2014/main" val="263233733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Variable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Friendly Name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Baseline</a:t>
                      </a:r>
                      <a:r>
                        <a:rPr lang="pl-PL" sz="1100" u="none" strike="noStrike" dirty="0">
                          <a:effectLst/>
                        </a:rPr>
                        <a:t> Value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Alternative Value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Absolute Change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Relative Change (%)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Total Impact Baseline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Total Impact Alternative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Total Impact Change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Total Impact Change (%)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7098249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mortality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Mortality Rate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0.012419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0.011996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-0.00042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-3.4121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407310.8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393413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-13897.9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-3.4121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2118641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8AD69BE-2BC2-F139-C03F-DCD768AB5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195805"/>
              </p:ext>
            </p:extLst>
          </p:nvPr>
        </p:nvGraphicFramePr>
        <p:xfrm>
          <a:off x="7956974" y="1690688"/>
          <a:ext cx="3911937" cy="4377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977">
                  <a:extLst>
                    <a:ext uri="{9D8B030D-6E8A-4147-A177-3AD203B41FA5}">
                      <a16:colId xmlns:a16="http://schemas.microsoft.com/office/drawing/2014/main" val="3988768289"/>
                    </a:ext>
                  </a:extLst>
                </a:gridCol>
                <a:gridCol w="969480">
                  <a:extLst>
                    <a:ext uri="{9D8B030D-6E8A-4147-A177-3AD203B41FA5}">
                      <a16:colId xmlns:a16="http://schemas.microsoft.com/office/drawing/2014/main" val="2436948831"/>
                    </a:ext>
                  </a:extLst>
                </a:gridCol>
                <a:gridCol w="969480">
                  <a:extLst>
                    <a:ext uri="{9D8B030D-6E8A-4147-A177-3AD203B41FA5}">
                      <a16:colId xmlns:a16="http://schemas.microsoft.com/office/drawing/2014/main" val="1667146152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algn="ctr" fontAlgn="t"/>
                      <a:r>
                        <a:rPr lang="pl-PL" sz="1000" u="none" strike="noStrike">
                          <a:effectLst/>
                        </a:rPr>
                        <a:t>year</a:t>
                      </a:r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000" u="none" strike="noStrike">
                          <a:effectLst/>
                        </a:rPr>
                        <a:t>2024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000" u="none" strike="noStrike">
                          <a:effectLst/>
                        </a:rPr>
                        <a:t>2024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85353896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t"/>
                      <a:r>
                        <a:rPr lang="pl-PL" sz="1000" u="none" strike="noStrike">
                          <a:effectLst/>
                        </a:rPr>
                        <a:t>age</a:t>
                      </a:r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u="none" strike="noStrike" dirty="0">
                          <a:effectLst/>
                        </a:rPr>
                        <a:t>50-54</a:t>
                      </a:r>
                      <a:endParaRPr lang="pl-P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u="none" strike="noStrike">
                          <a:effectLst/>
                        </a:rPr>
                        <a:t>50-54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34269770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t"/>
                      <a:r>
                        <a:rPr lang="pl-PL" sz="1000" u="none" strike="noStrike">
                          <a:effectLst/>
                        </a:rPr>
                        <a:t>sex</a:t>
                      </a:r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u="none" strike="noStrike">
                          <a:effectLst/>
                        </a:rPr>
                        <a:t>K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u="none" strike="noStrike">
                          <a:effectLst/>
                        </a:rPr>
                        <a:t>M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22479660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t"/>
                      <a:r>
                        <a:rPr lang="pl-PL" sz="1000" u="none" strike="noStrike">
                          <a:effectLst/>
                        </a:rPr>
                        <a:t>population</a:t>
                      </a:r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1448390.58867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1401242.55429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429236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t"/>
                      <a:r>
                        <a:rPr lang="pl-PL" sz="1000" u="none" strike="noStrike">
                          <a:effectLst/>
                        </a:rPr>
                        <a:t>s1</a:t>
                      </a:r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0.81034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0.80808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820626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t"/>
                      <a:r>
                        <a:rPr lang="pl-PL" sz="1000" u="none" strike="noStrike">
                          <a:effectLst/>
                        </a:rPr>
                        <a:t>s2</a:t>
                      </a:r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0.09483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0.06061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231081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t"/>
                      <a:r>
                        <a:rPr lang="pl-PL" sz="1000" u="none" strike="noStrike">
                          <a:effectLst/>
                        </a:rPr>
                        <a:t>s3</a:t>
                      </a:r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0.09483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0.13131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560099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t"/>
                      <a:r>
                        <a:rPr lang="pl-PL" sz="1000" u="none" strike="noStrike">
                          <a:effectLst/>
                        </a:rPr>
                        <a:t>s1_as</a:t>
                      </a:r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0.71034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0.70808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704353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t"/>
                      <a:r>
                        <a:rPr lang="pl-PL" sz="1000" u="none" strike="noStrike">
                          <a:effectLst/>
                        </a:rPr>
                        <a:t>s2_as</a:t>
                      </a:r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0.19483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0.16061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034740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t"/>
                      <a:r>
                        <a:rPr lang="pl-PL" sz="1000" u="none" strike="noStrike">
                          <a:effectLst/>
                        </a:rPr>
                        <a:t>s3_as</a:t>
                      </a:r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0.09483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0.13131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834258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t"/>
                      <a:r>
                        <a:rPr lang="pl-PL" sz="1000" u="none" strike="noStrike">
                          <a:effectLst/>
                        </a:rPr>
                        <a:t>mortality_s_n</a:t>
                      </a:r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079730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t"/>
                      <a:r>
                        <a:rPr lang="pl-PL" sz="1000" u="none" strike="noStrike">
                          <a:effectLst/>
                        </a:rPr>
                        <a:t>mortality_w_s</a:t>
                      </a:r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0600790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t"/>
                      <a:r>
                        <a:rPr lang="pl-PL" sz="1000" u="none" strike="noStrike">
                          <a:effectLst/>
                        </a:rPr>
                        <a:t>mortality_denominator</a:t>
                      </a:r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0.93673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0.93501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7591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t"/>
                      <a:r>
                        <a:rPr lang="pl-PL" sz="1000" u="none" strike="noStrike">
                          <a:effectLst/>
                        </a:rPr>
                        <a:t>mortality_s1</a:t>
                      </a:r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777983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t"/>
                      <a:r>
                        <a:rPr lang="pl-PL" sz="1000" u="none" strike="noStrike">
                          <a:effectLst/>
                        </a:rPr>
                        <a:t>mortality_s2</a:t>
                      </a:r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0.00501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8627333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t"/>
                      <a:r>
                        <a:rPr lang="pl-PL" sz="1000" u="none" strike="noStrike">
                          <a:effectLst/>
                        </a:rPr>
                        <a:t>mortality_s3</a:t>
                      </a:r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0.00481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5359728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t"/>
                      <a:r>
                        <a:rPr lang="pl-PL" sz="1000" u="none" strike="noStrike">
                          <a:effectLst/>
                        </a:rPr>
                        <a:t>mortality_bs</a:t>
                      </a:r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0.00689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744113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t"/>
                      <a:r>
                        <a:rPr lang="pl-PL" sz="1000" u="none" strike="noStrike">
                          <a:effectLst/>
                        </a:rPr>
                        <a:t>mortality_as</a:t>
                      </a:r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0.00666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652665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t"/>
                      <a:r>
                        <a:rPr lang="pl-PL" sz="1000" u="none" strike="noStrike">
                          <a:effectLst/>
                        </a:rPr>
                        <a:t>mortality_total_bs</a:t>
                      </a:r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3862.09005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9658.68085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977685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t"/>
                      <a:r>
                        <a:rPr lang="pl-PL" sz="1000" u="none" strike="noStrike">
                          <a:effectLst/>
                        </a:rPr>
                        <a:t>mortality_total_as</a:t>
                      </a:r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3730.15583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9328.12137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427348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t"/>
                      <a:r>
                        <a:rPr lang="pl-PL" sz="1000" u="none" strike="noStrike">
                          <a:effectLst/>
                        </a:rPr>
                        <a:t>mortality_total_diff</a:t>
                      </a:r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-131.93423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-330.55948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042047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t"/>
                      <a:r>
                        <a:rPr lang="pl-PL" sz="1000" u="none" strike="noStrike">
                          <a:effectLst/>
                        </a:rPr>
                        <a:t>mortality_diff</a:t>
                      </a:r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063930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t"/>
                      <a:r>
                        <a:rPr lang="pl-PL" sz="1000" u="none" strike="noStrike">
                          <a:effectLst/>
                        </a:rPr>
                        <a:t>mortality_diff_pct</a:t>
                      </a:r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-3.41614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-3.42241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485158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t"/>
                      <a:r>
                        <a:rPr lang="pl-PL" sz="1000" u="none" strike="noStrike">
                          <a:effectLst/>
                        </a:rPr>
                        <a:t>mortality_contribution</a:t>
                      </a:r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-131.93423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-330.55948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182983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t"/>
                      <a:r>
                        <a:rPr lang="pl-PL" sz="1000" u="none" strike="noStrike">
                          <a:effectLst/>
                        </a:rPr>
                        <a:t>mortality</a:t>
                      </a:r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0.00689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918483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F9677F8-5C8E-984A-72F7-5D48042B4C09}"/>
              </a:ext>
            </a:extLst>
          </p:cNvPr>
          <p:cNvSpPr txBox="1"/>
          <p:nvPr/>
        </p:nvSpPr>
        <p:spPr>
          <a:xfrm>
            <a:off x="5432499" y="1911751"/>
            <a:ext cx="2524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Example</a:t>
            </a:r>
            <a:r>
              <a:rPr lang="pl-PL" dirty="0"/>
              <a:t> </a:t>
            </a:r>
            <a:r>
              <a:rPr lang="pl-PL" dirty="0" err="1"/>
              <a:t>detailed</a:t>
            </a:r>
            <a:r>
              <a:rPr lang="pl-PL" dirty="0"/>
              <a:t> </a:t>
            </a:r>
            <a:r>
              <a:rPr lang="pl-PL" dirty="0" err="1"/>
              <a:t>result</a:t>
            </a:r>
            <a:endParaRPr lang="pl-PL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845357E-F6BE-84E6-8EB5-A528ED48D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185494"/>
              </p:ext>
            </p:extLst>
          </p:nvPr>
        </p:nvGraphicFramePr>
        <p:xfrm>
          <a:off x="470280" y="2281083"/>
          <a:ext cx="1376808" cy="4351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8404">
                  <a:extLst>
                    <a:ext uri="{9D8B030D-6E8A-4147-A177-3AD203B41FA5}">
                      <a16:colId xmlns:a16="http://schemas.microsoft.com/office/drawing/2014/main" val="3711932137"/>
                    </a:ext>
                  </a:extLst>
                </a:gridCol>
                <a:gridCol w="688404">
                  <a:extLst>
                    <a:ext uri="{9D8B030D-6E8A-4147-A177-3AD203B41FA5}">
                      <a16:colId xmlns:a16="http://schemas.microsoft.com/office/drawing/2014/main" val="2201411029"/>
                    </a:ext>
                  </a:extLst>
                </a:gridCol>
              </a:tblGrid>
              <a:tr h="294009"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variable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4" marR="6534" marT="6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mortality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4" marR="6534" marT="6534" marB="0" anchor="b"/>
                </a:tc>
                <a:extLst>
                  <a:ext uri="{0D108BD9-81ED-4DB2-BD59-A6C34878D82A}">
                    <a16:rowId xmlns:a16="http://schemas.microsoft.com/office/drawing/2014/main" val="1157259120"/>
                  </a:ext>
                </a:extLst>
              </a:tr>
              <a:tr h="294009"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s_n_men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4" marR="6534" marT="6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0.68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4" marR="6534" marT="6534" marB="0" anchor="b"/>
                </a:tc>
                <a:extLst>
                  <a:ext uri="{0D108BD9-81ED-4DB2-BD59-A6C34878D82A}">
                    <a16:rowId xmlns:a16="http://schemas.microsoft.com/office/drawing/2014/main" val="3397971195"/>
                  </a:ext>
                </a:extLst>
              </a:tr>
              <a:tr h="294009"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w_s_men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4" marR="6534" marT="6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0.96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4" marR="6534" marT="6534" marB="0" anchor="b"/>
                </a:tc>
                <a:extLst>
                  <a:ext uri="{0D108BD9-81ED-4DB2-BD59-A6C34878D82A}">
                    <a16:rowId xmlns:a16="http://schemas.microsoft.com/office/drawing/2014/main" val="3298658357"/>
                  </a:ext>
                </a:extLst>
              </a:tr>
              <a:tr h="294009"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s_n_women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4" marR="6534" marT="6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0.68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4" marR="6534" marT="6534" marB="0" anchor="b"/>
                </a:tc>
                <a:extLst>
                  <a:ext uri="{0D108BD9-81ED-4DB2-BD59-A6C34878D82A}">
                    <a16:rowId xmlns:a16="http://schemas.microsoft.com/office/drawing/2014/main" val="949378162"/>
                  </a:ext>
                </a:extLst>
              </a:tr>
              <a:tr h="294009"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w_s_women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4" marR="6534" marT="6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0.96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4" marR="6534" marT="6534" marB="0" anchor="b"/>
                </a:tc>
                <a:extLst>
                  <a:ext uri="{0D108BD9-81ED-4DB2-BD59-A6C34878D82A}">
                    <a16:rowId xmlns:a16="http://schemas.microsoft.com/office/drawing/2014/main" val="514038338"/>
                  </a:ext>
                </a:extLst>
              </a:tr>
              <a:tr h="156805"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age_1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4" marR="6534" marT="6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20-24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4" marR="6534" marT="6534" marB="0" anchor="b"/>
                </a:tc>
                <a:extLst>
                  <a:ext uri="{0D108BD9-81ED-4DB2-BD59-A6C34878D82A}">
                    <a16:rowId xmlns:a16="http://schemas.microsoft.com/office/drawing/2014/main" val="3772567221"/>
                  </a:ext>
                </a:extLst>
              </a:tr>
              <a:tr h="156805"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age_2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4" marR="6534" marT="6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25-29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4" marR="6534" marT="6534" marB="0" anchor="b"/>
                </a:tc>
                <a:extLst>
                  <a:ext uri="{0D108BD9-81ED-4DB2-BD59-A6C34878D82A}">
                    <a16:rowId xmlns:a16="http://schemas.microsoft.com/office/drawing/2014/main" val="1436097559"/>
                  </a:ext>
                </a:extLst>
              </a:tr>
              <a:tr h="156805"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age_3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4" marR="6534" marT="6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30-34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4" marR="6534" marT="6534" marB="0" anchor="b"/>
                </a:tc>
                <a:extLst>
                  <a:ext uri="{0D108BD9-81ED-4DB2-BD59-A6C34878D82A}">
                    <a16:rowId xmlns:a16="http://schemas.microsoft.com/office/drawing/2014/main" val="2085224718"/>
                  </a:ext>
                </a:extLst>
              </a:tr>
              <a:tr h="156805"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age_4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4" marR="6534" marT="6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35-39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4" marR="6534" marT="6534" marB="0" anchor="b"/>
                </a:tc>
                <a:extLst>
                  <a:ext uri="{0D108BD9-81ED-4DB2-BD59-A6C34878D82A}">
                    <a16:rowId xmlns:a16="http://schemas.microsoft.com/office/drawing/2014/main" val="2099749824"/>
                  </a:ext>
                </a:extLst>
              </a:tr>
              <a:tr h="156805"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age_5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4" marR="6534" marT="6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40-44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4" marR="6534" marT="6534" marB="0" anchor="b"/>
                </a:tc>
                <a:extLst>
                  <a:ext uri="{0D108BD9-81ED-4DB2-BD59-A6C34878D82A}">
                    <a16:rowId xmlns:a16="http://schemas.microsoft.com/office/drawing/2014/main" val="2401358792"/>
                  </a:ext>
                </a:extLst>
              </a:tr>
              <a:tr h="156805"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age_6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4" marR="6534" marT="6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45-49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4" marR="6534" marT="6534" marB="0" anchor="b"/>
                </a:tc>
                <a:extLst>
                  <a:ext uri="{0D108BD9-81ED-4DB2-BD59-A6C34878D82A}">
                    <a16:rowId xmlns:a16="http://schemas.microsoft.com/office/drawing/2014/main" val="2607509155"/>
                  </a:ext>
                </a:extLst>
              </a:tr>
              <a:tr h="156805"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age_7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4" marR="6534" marT="6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50-54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4" marR="6534" marT="6534" marB="0" anchor="b"/>
                </a:tc>
                <a:extLst>
                  <a:ext uri="{0D108BD9-81ED-4DB2-BD59-A6C34878D82A}">
                    <a16:rowId xmlns:a16="http://schemas.microsoft.com/office/drawing/2014/main" val="2957063770"/>
                  </a:ext>
                </a:extLst>
              </a:tr>
              <a:tr h="156805"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age_8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4" marR="6534" marT="6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55-59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4" marR="6534" marT="6534" marB="0" anchor="b"/>
                </a:tc>
                <a:extLst>
                  <a:ext uri="{0D108BD9-81ED-4DB2-BD59-A6C34878D82A}">
                    <a16:rowId xmlns:a16="http://schemas.microsoft.com/office/drawing/2014/main" val="3697271113"/>
                  </a:ext>
                </a:extLst>
              </a:tr>
              <a:tr h="156805"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age_9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4" marR="6534" marT="6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60-64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4" marR="6534" marT="6534" marB="0" anchor="b"/>
                </a:tc>
                <a:extLst>
                  <a:ext uri="{0D108BD9-81ED-4DB2-BD59-A6C34878D82A}">
                    <a16:rowId xmlns:a16="http://schemas.microsoft.com/office/drawing/2014/main" val="84235045"/>
                  </a:ext>
                </a:extLst>
              </a:tr>
              <a:tr h="294009"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age_10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4" marR="6534" marT="6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65-69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4" marR="6534" marT="6534" marB="0" anchor="b"/>
                </a:tc>
                <a:extLst>
                  <a:ext uri="{0D108BD9-81ED-4DB2-BD59-A6C34878D82A}">
                    <a16:rowId xmlns:a16="http://schemas.microsoft.com/office/drawing/2014/main" val="434275729"/>
                  </a:ext>
                </a:extLst>
              </a:tr>
              <a:tr h="294009"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age_11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4" marR="6534" marT="6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70-74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4" marR="6534" marT="6534" marB="0" anchor="b"/>
                </a:tc>
                <a:extLst>
                  <a:ext uri="{0D108BD9-81ED-4DB2-BD59-A6C34878D82A}">
                    <a16:rowId xmlns:a16="http://schemas.microsoft.com/office/drawing/2014/main" val="3707755729"/>
                  </a:ext>
                </a:extLst>
              </a:tr>
              <a:tr h="294009"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age_12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4" marR="6534" marT="6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75-79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4" marR="6534" marT="6534" marB="0" anchor="b"/>
                </a:tc>
                <a:extLst>
                  <a:ext uri="{0D108BD9-81ED-4DB2-BD59-A6C34878D82A}">
                    <a16:rowId xmlns:a16="http://schemas.microsoft.com/office/drawing/2014/main" val="3995929140"/>
                  </a:ext>
                </a:extLst>
              </a:tr>
              <a:tr h="294009"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age_13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4" marR="6534" marT="65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80-100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4" marR="6534" marT="6534" marB="0" anchor="b"/>
                </a:tc>
                <a:extLst>
                  <a:ext uri="{0D108BD9-81ED-4DB2-BD59-A6C34878D82A}">
                    <a16:rowId xmlns:a16="http://schemas.microsoft.com/office/drawing/2014/main" val="1470079109"/>
                  </a:ext>
                </a:extLst>
              </a:tr>
              <a:tr h="294009"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 dirty="0">
                          <a:effectLst/>
                        </a:rPr>
                        <a:t>age_14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4" marR="6534" marT="653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4" marR="6534" marT="6534" marB="0" anchor="b"/>
                </a:tc>
                <a:extLst>
                  <a:ext uri="{0D108BD9-81ED-4DB2-BD59-A6C34878D82A}">
                    <a16:rowId xmlns:a16="http://schemas.microsoft.com/office/drawing/2014/main" val="2354175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13F6322-224B-B4F6-ECEA-A8588E0FA135}"/>
              </a:ext>
            </a:extLst>
          </p:cNvPr>
          <p:cNvSpPr txBox="1"/>
          <p:nvPr/>
        </p:nvSpPr>
        <p:spPr>
          <a:xfrm>
            <a:off x="401366" y="1801219"/>
            <a:ext cx="1328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Parameters</a:t>
            </a:r>
            <a:endParaRPr lang="pl-PL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0A1EE47-DBC9-2BF3-B570-D5489945F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226553"/>
              </p:ext>
            </p:extLst>
          </p:nvPr>
        </p:nvGraphicFramePr>
        <p:xfrm>
          <a:off x="1911414" y="2281084"/>
          <a:ext cx="4672269" cy="42217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9274">
                  <a:extLst>
                    <a:ext uri="{9D8B030D-6E8A-4147-A177-3AD203B41FA5}">
                      <a16:colId xmlns:a16="http://schemas.microsoft.com/office/drawing/2014/main" val="3075420999"/>
                    </a:ext>
                  </a:extLst>
                </a:gridCol>
                <a:gridCol w="559274">
                  <a:extLst>
                    <a:ext uri="{9D8B030D-6E8A-4147-A177-3AD203B41FA5}">
                      <a16:colId xmlns:a16="http://schemas.microsoft.com/office/drawing/2014/main" val="3752176986"/>
                    </a:ext>
                  </a:extLst>
                </a:gridCol>
                <a:gridCol w="559274">
                  <a:extLst>
                    <a:ext uri="{9D8B030D-6E8A-4147-A177-3AD203B41FA5}">
                      <a16:colId xmlns:a16="http://schemas.microsoft.com/office/drawing/2014/main" val="3666948186"/>
                    </a:ext>
                  </a:extLst>
                </a:gridCol>
                <a:gridCol w="559274">
                  <a:extLst>
                    <a:ext uri="{9D8B030D-6E8A-4147-A177-3AD203B41FA5}">
                      <a16:colId xmlns:a16="http://schemas.microsoft.com/office/drawing/2014/main" val="1776918018"/>
                    </a:ext>
                  </a:extLst>
                </a:gridCol>
                <a:gridCol w="559274">
                  <a:extLst>
                    <a:ext uri="{9D8B030D-6E8A-4147-A177-3AD203B41FA5}">
                      <a16:colId xmlns:a16="http://schemas.microsoft.com/office/drawing/2014/main" val="3022886869"/>
                    </a:ext>
                  </a:extLst>
                </a:gridCol>
                <a:gridCol w="559274">
                  <a:extLst>
                    <a:ext uri="{9D8B030D-6E8A-4147-A177-3AD203B41FA5}">
                      <a16:colId xmlns:a16="http://schemas.microsoft.com/office/drawing/2014/main" val="2426168407"/>
                    </a:ext>
                  </a:extLst>
                </a:gridCol>
                <a:gridCol w="757351">
                  <a:extLst>
                    <a:ext uri="{9D8B030D-6E8A-4147-A177-3AD203B41FA5}">
                      <a16:colId xmlns:a16="http://schemas.microsoft.com/office/drawing/2014/main" val="1874900670"/>
                    </a:ext>
                  </a:extLst>
                </a:gridCol>
                <a:gridCol w="559274">
                  <a:extLst>
                    <a:ext uri="{9D8B030D-6E8A-4147-A177-3AD203B41FA5}">
                      <a16:colId xmlns:a16="http://schemas.microsoft.com/office/drawing/2014/main" val="2643465220"/>
                    </a:ext>
                  </a:extLst>
                </a:gridCol>
              </a:tblGrid>
              <a:tr h="144745"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year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age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sex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s1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s2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s3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population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mortality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150995394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2024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15-19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K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0.40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0.36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0.24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1131077.332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0.000254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1299414242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2024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15-19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M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0.46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0.30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0.24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1179683.017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0.00045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4059930649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2024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20-24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K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0.43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0.25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0.32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1363470.024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0.000278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1490451130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2024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20-24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M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0.54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0.24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0.22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1414775.752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0.000826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3588134182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2024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 dirty="0">
                          <a:effectLst/>
                        </a:rPr>
                        <a:t>25-29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 dirty="0">
                          <a:effectLst/>
                        </a:rPr>
                        <a:t>K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 dirty="0">
                          <a:effectLst/>
                        </a:rPr>
                        <a:t>0.57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0.17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 dirty="0">
                          <a:effectLst/>
                        </a:rPr>
                        <a:t>0.26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1614627.56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0.000326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2960544048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2024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25-29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M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0.40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 dirty="0">
                          <a:effectLst/>
                        </a:rPr>
                        <a:t>0.26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 dirty="0">
                          <a:effectLst/>
                        </a:rPr>
                        <a:t>0.34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1662231.447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 dirty="0">
                          <a:effectLst/>
                        </a:rPr>
                        <a:t>0.001076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1603649856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2024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30-34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K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0.60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0.24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0.16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1541068.444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0.000437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4226565816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2024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30-34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M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0.54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0.28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0.18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1587536.262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0.001414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2090585444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2024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35-39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K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0.64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0.22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0.13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1422315.273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0.000683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3293219175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2024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35-39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M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0.66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0.15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0.19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1461507.416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0.002103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2986069636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2024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40-44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K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0.60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0.24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0.16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1188521.727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0.000961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1153249384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2024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40-44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M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0.60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0.18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0.22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1211018.458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0.002903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2517261590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2024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45-49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K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0.75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0.13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0.12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1200539.304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0.001555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1853095403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2024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45-49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M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0.78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0.15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0.07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1204135.327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0.00439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3113712223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r" fontAlgn="b"/>
                      <a:r>
                        <a:rPr lang="pl-PL" sz="1000" b="1" u="none" strike="noStrike" dirty="0">
                          <a:effectLst/>
                        </a:rPr>
                        <a:t>2024</a:t>
                      </a:r>
                      <a:endParaRPr lang="pl-PL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1" u="none" strike="noStrike" dirty="0">
                          <a:effectLst/>
                        </a:rPr>
                        <a:t>50-54</a:t>
                      </a:r>
                      <a:endParaRPr lang="pl-PL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1" u="none" strike="noStrike">
                          <a:effectLst/>
                        </a:rPr>
                        <a:t>K</a:t>
                      </a:r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000" b="1" u="none" strike="noStrike">
                          <a:effectLst/>
                        </a:rPr>
                        <a:t>0.81</a:t>
                      </a:r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000" b="1" u="none" strike="noStrike">
                          <a:effectLst/>
                        </a:rPr>
                        <a:t>0.09</a:t>
                      </a:r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000" b="1" u="none" strike="noStrike">
                          <a:effectLst/>
                        </a:rPr>
                        <a:t>0.09</a:t>
                      </a:r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000" b="1" u="none" strike="noStrike">
                          <a:effectLst/>
                        </a:rPr>
                        <a:t>1448390.589</a:t>
                      </a:r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000" b="1" u="none" strike="noStrike">
                          <a:effectLst/>
                        </a:rPr>
                        <a:t>0.002666</a:t>
                      </a:r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3256512798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r" fontAlgn="b"/>
                      <a:r>
                        <a:rPr lang="pl-PL" sz="1000" b="1" u="none" strike="noStrike">
                          <a:effectLst/>
                        </a:rPr>
                        <a:t>2024</a:t>
                      </a:r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1" u="none" strike="noStrike" dirty="0">
                          <a:effectLst/>
                        </a:rPr>
                        <a:t>50-54</a:t>
                      </a:r>
                      <a:endParaRPr lang="pl-PL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1" u="none" strike="noStrike" dirty="0">
                          <a:effectLst/>
                        </a:rPr>
                        <a:t>M</a:t>
                      </a:r>
                      <a:endParaRPr lang="pl-PL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000" b="1" u="none" strike="noStrike" dirty="0">
                          <a:effectLst/>
                        </a:rPr>
                        <a:t>0.81</a:t>
                      </a:r>
                      <a:endParaRPr lang="pl-PL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000" b="1" u="none" strike="noStrike">
                          <a:effectLst/>
                        </a:rPr>
                        <a:t>0.06</a:t>
                      </a:r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000" b="1" u="none" strike="noStrike">
                          <a:effectLst/>
                        </a:rPr>
                        <a:t>0.13</a:t>
                      </a:r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000" b="1" u="none" strike="noStrike">
                          <a:effectLst/>
                        </a:rPr>
                        <a:t>1401242.554</a:t>
                      </a:r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000" b="1" u="none" strike="noStrike" dirty="0">
                          <a:effectLst/>
                        </a:rPr>
                        <a:t>0.006893</a:t>
                      </a:r>
                      <a:endParaRPr lang="pl-PL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258766580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2024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55-59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K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0.75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 dirty="0">
                          <a:effectLst/>
                        </a:rPr>
                        <a:t>0.20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 dirty="0">
                          <a:effectLst/>
                        </a:rPr>
                        <a:t>0.06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1529075.183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 dirty="0">
                          <a:effectLst/>
                        </a:rPr>
                        <a:t>0.004297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2921477031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2024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55-59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M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0.80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0.11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0.09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 dirty="0">
                          <a:effectLst/>
                        </a:rPr>
                        <a:t>1408692.373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 dirty="0">
                          <a:effectLst/>
                        </a:rPr>
                        <a:t>0.011028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2161710413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2024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60-64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K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0.78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0.12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0.10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1342334.481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0.007542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950160114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2024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60-64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M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0.82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0.12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0.06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1155506.452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0.017452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1389182908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2024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65-69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K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0.81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0.13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0.06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817443.1186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0.01189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1762749555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2024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65-69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M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0.78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0.11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0.11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638652.7892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0.027249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3306904315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2024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70-74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K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0.82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0.09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0.10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787781.0111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0.01915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615014519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2024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70-74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M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0.83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0.06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0.11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534281.7625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0.037139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600519860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2024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75-79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K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0.78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0.09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0.13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719284.1066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0.030859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2645511108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2024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75-79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M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0.79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0.10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0.11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424126.9229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0.053877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1139832971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2024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80-100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K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0.89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0.11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0.00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983115.6555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0.142484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1869785620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2024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80-100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M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0.71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0.29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0.00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423655.4472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 dirty="0">
                          <a:effectLst/>
                        </a:rPr>
                        <a:t>0.167032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1566994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49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B803-340E-E6AB-C052-4D8E00C6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scenarios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0AEDA-88D7-8A87-28A9-14E541616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10 pp. </a:t>
            </a:r>
            <a:r>
              <a:rPr lang="pl-PL" dirty="0" err="1"/>
              <a:t>Inactive</a:t>
            </a:r>
            <a:r>
              <a:rPr lang="pl-PL" dirty="0"/>
              <a:t> </a:t>
            </a:r>
            <a:r>
              <a:rPr lang="pl-PL" dirty="0" err="1"/>
              <a:t>becomes</a:t>
            </a:r>
            <a:r>
              <a:rPr lang="pl-PL" dirty="0"/>
              <a:t> </a:t>
            </a:r>
            <a:r>
              <a:rPr lang="pl-PL" dirty="0" err="1"/>
              <a:t>active</a:t>
            </a:r>
            <a:endParaRPr lang="pl-PL" dirty="0"/>
          </a:p>
          <a:p>
            <a:r>
              <a:rPr lang="pl-PL" dirty="0"/>
              <a:t>Half of the </a:t>
            </a:r>
            <a:r>
              <a:rPr lang="pl-PL" dirty="0" err="1"/>
              <a:t>inactive</a:t>
            </a:r>
            <a:r>
              <a:rPr lang="pl-PL" dirty="0"/>
              <a:t> </a:t>
            </a:r>
            <a:r>
              <a:rPr lang="pl-PL" dirty="0" err="1"/>
              <a:t>become</a:t>
            </a:r>
            <a:r>
              <a:rPr lang="pl-PL" dirty="0"/>
              <a:t> </a:t>
            </a:r>
            <a:r>
              <a:rPr lang="pl-PL" dirty="0" err="1"/>
              <a:t>active</a:t>
            </a:r>
            <a:endParaRPr lang="pl-PL" dirty="0"/>
          </a:p>
          <a:p>
            <a:r>
              <a:rPr lang="pl-PL" dirty="0"/>
              <a:t>We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still</a:t>
            </a:r>
            <a:r>
              <a:rPr lang="pl-PL" dirty="0"/>
              <a:t> the same </a:t>
            </a:r>
            <a:r>
              <a:rPr lang="pl-PL" dirty="0" err="1"/>
              <a:t>activity</a:t>
            </a:r>
            <a:r>
              <a:rPr lang="pl-PL" dirty="0"/>
              <a:t> </a:t>
            </a:r>
            <a:r>
              <a:rPr lang="pl-PL" dirty="0" err="1"/>
              <a:t>level</a:t>
            </a:r>
            <a:r>
              <a:rPr lang="pl-PL" dirty="0"/>
              <a:t> as in 2012</a:t>
            </a:r>
          </a:p>
        </p:txBody>
      </p:sp>
    </p:spTree>
    <p:extLst>
      <p:ext uri="{BB962C8B-B14F-4D97-AF65-F5344CB8AC3E}">
        <p14:creationId xmlns:p14="http://schemas.microsoft.com/office/powerpoint/2010/main" val="161740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6F09-F9AD-A27F-F0F0-A683BF49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Results</a:t>
            </a:r>
            <a:r>
              <a:rPr lang="pl-PL" dirty="0"/>
              <a:t> </a:t>
            </a:r>
            <a:r>
              <a:rPr lang="pl-PL" dirty="0" err="1"/>
              <a:t>under</a:t>
            </a:r>
            <a:r>
              <a:rPr lang="pl-PL" dirty="0"/>
              <a:t> 10pp </a:t>
            </a:r>
            <a:r>
              <a:rPr lang="pl-PL" dirty="0" err="1"/>
              <a:t>scenario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046B2-9823-B70C-F0B8-8EF1214EE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735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587</Words>
  <Application>Microsoft Office PowerPoint</Application>
  <PresentationFormat>Widescreen</PresentationFormat>
  <Paragraphs>395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Simulation results</vt:lpstr>
      <vt:lpstr>PowerPoint Presentation</vt:lpstr>
      <vt:lpstr>Our variables:</vt:lpstr>
      <vt:lpstr>Mortality</vt:lpstr>
      <vt:lpstr>Different scenarios</vt:lpstr>
      <vt:lpstr>Results under 10pp scenario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Mateusz Krząkała</dc:creator>
  <cp:lastModifiedBy>Mateusz Krząkała</cp:lastModifiedBy>
  <cp:revision>1</cp:revision>
  <dcterms:created xsi:type="dcterms:W3CDTF">2025-05-22T11:30:33Z</dcterms:created>
  <dcterms:modified xsi:type="dcterms:W3CDTF">2025-05-22T13:01:40Z</dcterms:modified>
</cp:coreProperties>
</file>