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2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275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2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94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67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3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4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11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3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47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8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4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16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7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00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9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6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3DE437-9140-4B5C-9D49-015F952250A2}" type="datetimeFigureOut">
              <a:rPr lang="pl-PL" smtClean="0"/>
              <a:t>08.12.2020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A24C-E2D5-4078-98B8-9188730DE9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341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7275" y="1602645"/>
            <a:ext cx="9800216" cy="1400530"/>
          </a:xfrm>
        </p:spPr>
        <p:txBody>
          <a:bodyPr/>
          <a:lstStyle/>
          <a:p>
            <a:r>
              <a:rPr lang="pl-PL" sz="7200" dirty="0" smtClean="0">
                <a:solidFill>
                  <a:srgbClr val="FFFF00"/>
                </a:solidFill>
              </a:rPr>
              <a:t>Sprawozdanie z GitHub</a:t>
            </a:r>
            <a:endParaRPr lang="pl-PL" sz="7200" dirty="0">
              <a:solidFill>
                <a:srgbClr val="FFFF0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9109363" y="5680364"/>
            <a:ext cx="305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rgbClr val="FFFF00"/>
                </a:solidFill>
              </a:rPr>
              <a:t>Wykonał:</a:t>
            </a:r>
          </a:p>
          <a:p>
            <a:r>
              <a:rPr lang="pl-PL" sz="2000" dirty="0" smtClean="0">
                <a:solidFill>
                  <a:srgbClr val="FFFF00"/>
                </a:solidFill>
              </a:rPr>
              <a:t>Kucharski Mateusz</a:t>
            </a:r>
            <a:endParaRPr lang="pl-PL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 smtClean="0">
                <a:solidFill>
                  <a:srgbClr val="FFFF00"/>
                </a:solidFill>
              </a:rPr>
              <a:t>Zakładamy konto na GitHub</a:t>
            </a:r>
            <a:endParaRPr lang="pl-PL" sz="4800" dirty="0">
              <a:solidFill>
                <a:srgbClr val="FFFF0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61104"/>
            <a:ext cx="8947150" cy="4178829"/>
          </a:xfrm>
        </p:spPr>
      </p:pic>
    </p:spTree>
    <p:extLst>
      <p:ext uri="{BB962C8B-B14F-4D97-AF65-F5344CB8AC3E}">
        <p14:creationId xmlns:p14="http://schemas.microsoft.com/office/powerpoint/2010/main" val="14650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dirty="0" smtClean="0">
                <a:solidFill>
                  <a:srgbClr val="FFFF00"/>
                </a:solidFill>
              </a:rPr>
              <a:t>Pobieramy GitHub-a</a:t>
            </a:r>
            <a:endParaRPr lang="pl-PL" sz="5400" dirty="0">
              <a:solidFill>
                <a:srgbClr val="FFFF0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66" y="2052638"/>
            <a:ext cx="8199443" cy="4195762"/>
          </a:xfrm>
        </p:spPr>
      </p:pic>
    </p:spTree>
    <p:extLst>
      <p:ext uri="{BB962C8B-B14F-4D97-AF65-F5344CB8AC3E}">
        <p14:creationId xmlns:p14="http://schemas.microsoft.com/office/powerpoint/2010/main" val="264795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000" dirty="0">
                <a:solidFill>
                  <a:srgbClr val="FFFF00"/>
                </a:solidFill>
              </a:rPr>
              <a:t>Tworzymy repozytorium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73" y="2052638"/>
            <a:ext cx="8927430" cy="4195762"/>
          </a:xfrm>
        </p:spPr>
      </p:pic>
    </p:spTree>
    <p:extLst>
      <p:ext uri="{BB962C8B-B14F-4D97-AF65-F5344CB8AC3E}">
        <p14:creationId xmlns:p14="http://schemas.microsoft.com/office/powerpoint/2010/main" val="114538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 smtClean="0">
                <a:solidFill>
                  <a:srgbClr val="FFFF00"/>
                </a:solidFill>
              </a:rPr>
              <a:t>Dodajemy zdjęcie do stworzonego repozytorium</a:t>
            </a:r>
            <a:endParaRPr lang="pl-PL" sz="4400" dirty="0">
              <a:solidFill>
                <a:srgbClr val="FFFF0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4" y="1977939"/>
            <a:ext cx="5624945" cy="4762528"/>
          </a:xfrm>
        </p:spPr>
      </p:pic>
    </p:spTree>
    <p:extLst>
      <p:ext uri="{BB962C8B-B14F-4D97-AF65-F5344CB8AC3E}">
        <p14:creationId xmlns:p14="http://schemas.microsoft.com/office/powerpoint/2010/main" val="24427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dirty="0" smtClean="0">
                <a:solidFill>
                  <a:srgbClr val="FFFF00"/>
                </a:solidFill>
              </a:rPr>
              <a:t>Tworzymy nowy branch</a:t>
            </a:r>
            <a:endParaRPr lang="pl-PL" sz="5400" dirty="0">
              <a:solidFill>
                <a:srgbClr val="FFFF0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46" y="2052638"/>
            <a:ext cx="6109284" cy="4195762"/>
          </a:xfrm>
        </p:spPr>
      </p:pic>
    </p:spTree>
    <p:extLst>
      <p:ext uri="{BB962C8B-B14F-4D97-AF65-F5344CB8AC3E}">
        <p14:creationId xmlns:p14="http://schemas.microsoft.com/office/powerpoint/2010/main" val="36568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dirty="0" smtClean="0">
                <a:solidFill>
                  <a:srgbClr val="FFFF00"/>
                </a:solidFill>
              </a:rPr>
              <a:t>Forkujemy repozytorium</a:t>
            </a:r>
            <a:endParaRPr lang="pl-PL" sz="5400" dirty="0">
              <a:solidFill>
                <a:srgbClr val="FFFF0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95" y="2052638"/>
            <a:ext cx="8245585" cy="4195762"/>
          </a:xfrm>
        </p:spPr>
      </p:pic>
    </p:spTree>
    <p:extLst>
      <p:ext uri="{BB962C8B-B14F-4D97-AF65-F5344CB8AC3E}">
        <p14:creationId xmlns:p14="http://schemas.microsoft.com/office/powerpoint/2010/main" val="183223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25</Words>
  <Application>Microsoft Office PowerPoint</Application>
  <PresentationFormat>Panoramiczny</PresentationFormat>
  <Paragraphs>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Sprawozdanie z GitHub</vt:lpstr>
      <vt:lpstr>Zakładamy konto na GitHub</vt:lpstr>
      <vt:lpstr>Pobieramy GitHub-a</vt:lpstr>
      <vt:lpstr>Tworzymy repozytorium</vt:lpstr>
      <vt:lpstr>Dodajemy zdjęcie do stworzonego repozytorium</vt:lpstr>
      <vt:lpstr>Tworzymy nowy branch</vt:lpstr>
      <vt:lpstr>Forkujemy repozytorium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z GitHub</dc:title>
  <dc:creator>tkucharski12@gmail.com</dc:creator>
  <cp:lastModifiedBy>tkucharski12@gmail.com</cp:lastModifiedBy>
  <cp:revision>5</cp:revision>
  <dcterms:created xsi:type="dcterms:W3CDTF">2020-12-08T17:43:31Z</dcterms:created>
  <dcterms:modified xsi:type="dcterms:W3CDTF">2020-12-08T18:15:37Z</dcterms:modified>
</cp:coreProperties>
</file>