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4" r:id="rId8"/>
    <p:sldId id="262" r:id="rId9"/>
    <p:sldId id="261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68873" autoAdjust="0"/>
  </p:normalViewPr>
  <p:slideViewPr>
    <p:cSldViewPr snapToGrid="0">
      <p:cViewPr varScale="1">
        <p:scale>
          <a:sx n="83" d="100"/>
          <a:sy n="83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constractors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highest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differences between the cars decrease over the years?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answer this question we have used a plot that shows the differences in the number of cars in the past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4C84-9122-407A-9335-7FF043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7C9-20B6-4F7A-BF6E-D7967B1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40B-DA3C-4E1C-86A8-59DD2BA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385-9021-401E-888D-847C296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670-10AF-4670-9B5B-72C74EB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8842-3987-4655-AC3E-B9CF6EC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Map of </a:t>
            </a:r>
            <a:r>
              <a:rPr lang="pl-PL" sz="4000" dirty="0" err="1"/>
              <a:t>circuits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and level of F1 changed over the years?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D43A4-4786-9C47-8FE2-BD81D89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27037-D207-0340-BA00-A13C4987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Top 10 Constructors</a:t>
            </a:r>
            <a:endParaRPr lang="pl-PL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FC12595-5D61-4F16-8029-E86E84F8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361337"/>
            <a:ext cx="8164286" cy="5248469"/>
          </a:xfrm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61AC77-7C0E-B34D-B4AA-9DF07A2E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222B3-2E1B-6D4E-ACFA-5B12A0C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53154A-A539-0649-A7E4-7EB29A7D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2" y="148845"/>
            <a:ext cx="10817816" cy="65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545E-93B3-4401-A97C-0AFE614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Speed of top 10 over the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D7D3-6AB0-4AD8-AA68-3A740B3C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 in the cars decrease over the years?</a:t>
            </a:r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1139</TotalTime>
  <Words>371</Words>
  <Application>Microsoft Macintosh PowerPoint</Application>
  <PresentationFormat>Panoramiczny</PresentationFormat>
  <Paragraphs>38</Paragraphs>
  <Slides>13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Prezentacja programu PowerPoint</vt:lpstr>
      <vt:lpstr>Data Description</vt:lpstr>
      <vt:lpstr>How has the competition and level of F1 changed over the years?</vt:lpstr>
      <vt:lpstr>Top 10 Constructors</vt:lpstr>
      <vt:lpstr>Prezentacja programu PowerPoint</vt:lpstr>
      <vt:lpstr>Speed of top 10 over the years</vt:lpstr>
      <vt:lpstr>Difference in the cars decrease over the years? </vt:lpstr>
      <vt:lpstr> </vt:lpstr>
      <vt:lpstr>Prezentacja programu PowerPoint</vt:lpstr>
      <vt:lpstr>Which F1 circuits provide a more even fight?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11</cp:revision>
  <dcterms:created xsi:type="dcterms:W3CDTF">2021-01-20T00:41:17Z</dcterms:created>
  <dcterms:modified xsi:type="dcterms:W3CDTF">2021-01-20T20:55:14Z</dcterms:modified>
</cp:coreProperties>
</file>