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8" r:id="rId7"/>
    <p:sldId id="264" r:id="rId8"/>
    <p:sldId id="262" r:id="rId9"/>
    <p:sldId id="261" r:id="rId10"/>
    <p:sldId id="265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305"/>
    <a:srgbClr val="AEEAFA"/>
    <a:srgbClr val="299CFF"/>
    <a:srgbClr val="FF0000"/>
    <a:srgbClr val="220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3" autoAdjust="0"/>
    <p:restoredTop sz="68873" autoAdjust="0"/>
  </p:normalViewPr>
  <p:slideViewPr>
    <p:cSldViewPr snapToGrid="0">
      <p:cViewPr varScale="1">
        <p:scale>
          <a:sx n="83" d="100"/>
          <a:sy n="83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DF40C-5A9A-4B37-9F4E-A337933060D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6C77F-3968-400F-9FFF-E15A5979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1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Formula 1 is known world over and is not only popular for motorsport lovers but all other people too. 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massive research and development powerhouse. Some research has shown that technologies developed within F1 team factories find their way into other industries, making human lives simpler, safer and more efficient.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Over the past 70 years F1 has been done in 6 continents and this map of circuits shows a densely populated number of races being in Europe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5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The dataset used in this project consists of information about F1 races statistics from 1950 until the latest 2020 season. </a:t>
            </a:r>
          </a:p>
          <a:p>
            <a:r>
              <a:rPr lang="en-US" dirty="0">
                <a:effectLst/>
                <a:latin typeface="SFMono-Regular"/>
              </a:rPr>
              <a:t>It was shared by </a:t>
            </a:r>
            <a:r>
              <a:rPr lang="en-US" dirty="0" err="1">
                <a:effectLst/>
                <a:latin typeface="SFMono-Regular"/>
              </a:rPr>
              <a:t>Vopani</a:t>
            </a:r>
            <a:r>
              <a:rPr lang="en-US" dirty="0">
                <a:effectLst/>
                <a:latin typeface="SFMono-Regular"/>
              </a:rPr>
              <a:t> on the Kaggle platform and consists of 13 csv files: 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* circuits* </a:t>
            </a:r>
            <a:r>
              <a:rPr lang="en-US" dirty="0" err="1">
                <a:effectLst/>
                <a:latin typeface="SFMono-Regular"/>
              </a:rPr>
              <a:t>constructor_results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constructor_standings</a:t>
            </a:r>
            <a:r>
              <a:rPr lang="en-US" dirty="0">
                <a:effectLst/>
                <a:latin typeface="SFMono-Regular"/>
              </a:rPr>
              <a:t>* constructors* </a:t>
            </a:r>
            <a:r>
              <a:rPr lang="en-US" dirty="0" err="1">
                <a:effectLst/>
                <a:latin typeface="SFMono-Regular"/>
              </a:rPr>
              <a:t>driver_standings</a:t>
            </a:r>
            <a:r>
              <a:rPr lang="en-US" dirty="0">
                <a:effectLst/>
                <a:latin typeface="SFMono-Regular"/>
              </a:rPr>
              <a:t>* drivers* </a:t>
            </a:r>
            <a:r>
              <a:rPr lang="en-US" dirty="0" err="1">
                <a:effectLst/>
                <a:latin typeface="SFMono-Regular"/>
              </a:rPr>
              <a:t>lap_times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pit_stops</a:t>
            </a:r>
            <a:r>
              <a:rPr lang="en-US" dirty="0">
                <a:effectLst/>
                <a:latin typeface="SFMono-Regular"/>
              </a:rPr>
              <a:t>* qualifying* races* results* seasons* status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It is a real challenge to compare drivers, cars and teams, considering very complex structure of the cars and the numerous changing factors on the track.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In this project we wish to answer a few interesting questions using some R visualization techniques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4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This question will be evaluated using the following two slides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In each decade there are variations.</a:t>
            </a:r>
          </a:p>
          <a:p>
            <a:endParaRPr lang="en-ZW" dirty="0"/>
          </a:p>
          <a:p>
            <a:r>
              <a:rPr lang="en-ZW" dirty="0"/>
              <a:t>This plot shows the 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accumulated sum of points for top 10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constractors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over the years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accumulated number  for the Mercedes increased the fastest regardless of the Mercedes being introduced in later years.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Ferrari has the  highest number of accumulated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 the differences between the cars decrease over the years?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 answer this question we have used a plot that shows the differences in the number of cars in the past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 F1 currently being won in qualifying?</a:t>
            </a:r>
          </a:p>
          <a:p>
            <a:r>
              <a:rPr lang="en-ZW" dirty="0"/>
              <a:t>This plot shows a percent of points gained during the race (in comparison to qualify) as number of gained points divided by number of total possible points to gain from 1st to 10</a:t>
            </a:r>
            <a:r>
              <a:rPr lang="en-ZW" baseline="30000" dirty="0"/>
              <a:t>th</a:t>
            </a:r>
            <a:r>
              <a:rPr lang="en-ZW" dirty="0"/>
              <a:t> position, which is 101 points. In fact, the point system has been changed over years, but we use the current system to be able to compare every single year from </a:t>
            </a:r>
            <a:r>
              <a:rPr lang="en-ZW"/>
              <a:t>the history.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6074" y="1234907"/>
            <a:ext cx="7948246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DD0305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074" y="3714582"/>
            <a:ext cx="794824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D030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Formula 1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Nomthunzi</a:t>
            </a:r>
            <a:r>
              <a:rPr lang="pl-PL" dirty="0"/>
              <a:t> </a:t>
            </a:r>
            <a:r>
              <a:rPr lang="pl-PL" dirty="0" err="1"/>
              <a:t>Moyo</a:t>
            </a:r>
            <a:r>
              <a:rPr lang="pl-PL" dirty="0"/>
              <a:t> and Mateusz Majak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4C84-9122-407A-9335-7FF043C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C7C9-20B6-4F7A-BF6E-D7967B1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E60-BEFF-4D9E-97E4-1C505433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Which F1 circuits provide a more even fight?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93A-BE4E-41A4-8570-AADF18D1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140B-DA3C-4E1C-86A8-59DD2BA8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3385-9021-401E-888D-847C296E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B670-10AF-4670-9B5B-72C74EBE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8842-3987-4655-AC3E-B9CF6EC8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mapa&#10;&#10;Opis wygenerowany automatycznie">
            <a:extLst>
              <a:ext uri="{FF2B5EF4-FFF2-40B4-BE49-F238E27FC236}">
                <a16:creationId xmlns:a16="http://schemas.microsoft.com/office/drawing/2014/main" id="{0EC87E60-F693-5247-ACA0-F7D6412D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343667"/>
            <a:ext cx="11950700" cy="5377815"/>
          </a:xfrm>
          <a:noFill/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4D76755-D28C-8841-B243-8FD6D6190F0D}"/>
              </a:ext>
            </a:extLst>
          </p:cNvPr>
          <p:cNvSpPr txBox="1"/>
          <p:nvPr/>
        </p:nvSpPr>
        <p:spPr>
          <a:xfrm>
            <a:off x="1948721" y="313891"/>
            <a:ext cx="8724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/>
              <a:t>Map of </a:t>
            </a:r>
            <a:r>
              <a:rPr lang="pl-PL" sz="4000" dirty="0" err="1"/>
              <a:t>circuits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B7D4FF-31D8-4941-99F4-92DD7B5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Data Description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31109E-5CA7-DE4D-B7EE-D72C660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101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1D4C7B-ECF8-9446-AAC7-375DCFD6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How has the competition and level of F1 changed over the years?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FD43A4-4786-9C47-8FE2-BD81D898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692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A27037-D207-0340-BA00-A13C4987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79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Top 10 Constructors</a:t>
            </a:r>
            <a:endParaRPr lang="pl-PL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FFC12595-5D61-4F16-8029-E86E84F80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1" y="1361337"/>
            <a:ext cx="8164286" cy="5248469"/>
          </a:xfrm>
        </p:spPr>
      </p:pic>
    </p:spTree>
    <p:extLst>
      <p:ext uri="{BB962C8B-B14F-4D97-AF65-F5344CB8AC3E}">
        <p14:creationId xmlns:p14="http://schemas.microsoft.com/office/powerpoint/2010/main" val="387402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61AC77-7C0E-B34D-B4AA-9DF07A2E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B222B3-2E1B-6D4E-ACFA-5B12A0C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053154A-A539-0649-A7E4-7EB29A7DD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2" y="148845"/>
            <a:ext cx="10817816" cy="65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1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545E-93B3-4401-A97C-0AFE614D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Speed of top 10 over the years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D7D3-6AB0-4AD8-AA68-3A740B3C9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0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ADD3F-8B20-4D46-890F-ABDA09A9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Difference in the cars decrease over the years?</a:t>
            </a:r>
            <a:br>
              <a:rPr lang="en-US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03CACD-3C69-DB4D-9CEB-DD715DEB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57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ADD3F-8B20-4D46-890F-ABDA09A9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pl-PL" dirty="0"/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48D33886-FB38-1C49-9541-8BFDB7BFA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" y="949973"/>
            <a:ext cx="12136273" cy="5542902"/>
          </a:xfrm>
        </p:spPr>
      </p:pic>
    </p:spTree>
    <p:extLst>
      <p:ext uri="{BB962C8B-B14F-4D97-AF65-F5344CB8AC3E}">
        <p14:creationId xmlns:p14="http://schemas.microsoft.com/office/powerpoint/2010/main" val="407615428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ization PowerPoint Template" id="{FFF885ED-297E-5E4F-B19A-7A64C6FBA3A3}" vid="{ECC2892D-9A08-3B4F-AD08-1052A0A1FB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pakietu Office</Template>
  <TotalTime>1165</TotalTime>
  <Words>439</Words>
  <Application>Microsoft Macintosh PowerPoint</Application>
  <PresentationFormat>Panoramiczny</PresentationFormat>
  <Paragraphs>38</Paragraphs>
  <Slides>13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Segoe UI Historic</vt:lpstr>
      <vt:lpstr>SFMono-Regular</vt:lpstr>
      <vt:lpstr>Trebuchet MS</vt:lpstr>
      <vt:lpstr>Motyw pakietu Office</vt:lpstr>
      <vt:lpstr>Formula 1 Analysis</vt:lpstr>
      <vt:lpstr>Prezentacja programu PowerPoint</vt:lpstr>
      <vt:lpstr>Data Description</vt:lpstr>
      <vt:lpstr>How has the competition and level of F1 changed over the years?</vt:lpstr>
      <vt:lpstr>Top 10 Constructors</vt:lpstr>
      <vt:lpstr>Prezentacja programu PowerPoint</vt:lpstr>
      <vt:lpstr>Speed of top 10 over the years</vt:lpstr>
      <vt:lpstr>Difference in the cars decrease over the years? </vt:lpstr>
      <vt:lpstr> </vt:lpstr>
      <vt:lpstr>Prezentacja programu PowerPoint</vt:lpstr>
      <vt:lpstr>Which F1 circuits provide a more even fight?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 analysis</dc:title>
  <dc:creator>Mateusz Majak</dc:creator>
  <cp:lastModifiedBy>Mateusz Majak</cp:lastModifiedBy>
  <cp:revision>14</cp:revision>
  <dcterms:created xsi:type="dcterms:W3CDTF">2021-01-20T00:41:17Z</dcterms:created>
  <dcterms:modified xsi:type="dcterms:W3CDTF">2021-01-21T17:59:04Z</dcterms:modified>
</cp:coreProperties>
</file>