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1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Nomthunzi</a:t>
            </a:r>
            <a:r>
              <a:rPr lang="pl-PL" dirty="0"/>
              <a:t> </a:t>
            </a:r>
            <a:r>
              <a:rPr lang="pl-PL" dirty="0" err="1"/>
              <a:t>Moyo</a:t>
            </a:r>
            <a:r>
              <a:rPr lang="pl-PL" dirty="0"/>
              <a:t> and Mateusz Majak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0EC87E60-F693-5247-ACA0-F7D6412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343667"/>
            <a:ext cx="11950700" cy="5377815"/>
          </a:xfrm>
          <a:noFill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D76755-D28C-8841-B243-8FD6D6190F0D}"/>
              </a:ext>
            </a:extLst>
          </p:cNvPr>
          <p:cNvSpPr txBox="1"/>
          <p:nvPr/>
        </p:nvSpPr>
        <p:spPr>
          <a:xfrm>
            <a:off x="1948721" y="313891"/>
            <a:ext cx="872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Map of </a:t>
            </a:r>
            <a:r>
              <a:rPr lang="pl-PL" sz="4000" dirty="0" err="1"/>
              <a:t>circuits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D4FF-31D8-4941-99F4-92DD7B5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1109E-5CA7-DE4D-B7EE-D72C660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0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27037-D207-0340-BA00-A13C4987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F498D8-5A07-5545-9691-4DBF1BC6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402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FD43A4-4786-9C47-8FE2-BD81D89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692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3CACD-3C69-DB4D-9CEB-DD715DE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1542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1008</TotalTime>
  <Words>11</Words>
  <Application>Microsoft Macintosh PowerPoint</Application>
  <PresentationFormat>Panoramiczny</PresentationFormat>
  <Paragraphs>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Motyw pakietu Office</vt:lpstr>
      <vt:lpstr>Formula 1 analysis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analysis</dc:title>
  <dc:creator>Mateusz Majak</dc:creator>
  <cp:lastModifiedBy>Mateusz Majak</cp:lastModifiedBy>
  <cp:revision>1</cp:revision>
  <dcterms:created xsi:type="dcterms:W3CDTF">2021-01-20T00:41:17Z</dcterms:created>
  <dcterms:modified xsi:type="dcterms:W3CDTF">2021-01-20T18:02:45Z</dcterms:modified>
</cp:coreProperties>
</file>