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DF4D5-531F-6081-8BAB-0D94867E80C1}" v="37" dt="2021-01-07T18:51:51.428"/>
    <p1510:client id="{58F13917-AECF-CD44-B967-F67D031C3CAE}" v="9" dt="2021-01-07T19:03:57.120"/>
    <p1510:client id="{D509419E-7964-7AD5-DF3C-3567E07C9C27}" v="44" dt="2021-01-07T18:18:33.317"/>
    <p1510:client id="{E295ED39-3CA9-FE7E-1D75-890D7ADC4C08}" v="10" dt="2021-01-07T21:34:00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48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145B8-5A10-4425-9749-1CFE1CF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CF2FC21-C850-4368-983E-C0149DF5D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387C9E-1C9D-433C-9723-3EA0AA1B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0EDEA6-EA04-493C-BF76-18F9C83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2D53D8-985F-4A68-8637-781E1ABE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7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0E44EE-84B3-49FF-80D0-A9FEA7BF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63EA4BB-56DD-44CE-9620-11EC54D33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1DB25D-E7DD-421A-B980-15C22EE4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B32578-5143-4D74-B6A9-C55BA94B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D48E18-E5C2-4927-A64C-F9DF5588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91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8A96AFE-2918-400E-9FFD-C70266A56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48FCC7E-F74C-4F56-AFDF-A0A3CA74D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83C13E-2C0D-4550-9055-EE284564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E39680-58C1-4672-BBDB-55F6291B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8C3F1D3-1F17-4B91-9A0A-7098CC7E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53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B9141C-6821-4E5B-975E-82FB4B46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385D38-98D4-47F6-8C06-17DF7C53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8759B9-903B-4C86-9BCB-C58C8F20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C3D7A2-0827-492F-BEFB-CB4B7695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534BB0-A601-4050-9C30-03EB67DD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849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32D505-AD0F-4574-BDA4-D3B56CF4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700E95-D122-4086-A2AE-B707EB69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C5AB26-E609-4C01-AA8A-258853CB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3C6EC8-CCBD-46B0-BB7B-1EF0923A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C3924B-FC09-4874-93E8-9505DB4A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15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A90DF9-151F-483A-B2F5-CC22B4D5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9A34F5-982E-422D-B8CC-C18CB691B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42171C-B308-4739-B892-B0FBC26A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DFDCB1-B75A-40A3-B96B-DCC8CDC3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52545E-2AAB-4FE8-A5A5-02758CE4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1FCA74-BAD0-475F-B131-199AEF75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950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E411E9-5371-4A3D-B989-92E6A036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13D03C-F1E7-4FB5-B446-E44E05F84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BB7F201-7D76-44E4-859F-F18518311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E546B6C-59A1-4288-A9F4-103FBACA0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460EFA5-CE8E-423F-B0D4-546B66353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B18DE3B-3D84-4BA2-A05B-07564E8A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CD5850C-7955-4246-9433-33556D66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68E1083-B9C0-4A9D-8DC3-120A39EC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844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F474B4-D760-48BA-963A-00F94BBF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304C7B5-9441-461C-97F2-F7C0825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A9095A7-594C-4D2F-A24E-51149919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9F2F559-31A3-445D-8803-D7D6AE23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03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89387EF-FD4C-4484-8857-6B014B80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A9D3B81-AB30-4373-B225-9C5CC4EC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CCC84B6-7B8E-42B2-98C2-A1567AF9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57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70E958-73E0-4593-A479-95C271CE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2C3BE2-89C2-4347-84DC-D7AEE553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8A0D6F-6A09-43AF-A883-75096C090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893418-EFEC-4215-9684-AE018D11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B1B07D-6F6B-49F2-B63D-261F14C1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AB5E20-D4AB-4D98-8094-251D77AE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E3739-106D-4D37-89F7-30EACC6A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F6822ED-146D-4009-9CB8-E16A06851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B7AAC07-A3CA-4244-931A-EFB06E0F8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053444-734D-4DD1-AA40-DF3E4FA9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505F91-5D13-4AE2-A9DB-9253B272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EBBEC77-419E-463F-A63D-BE43D9CE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395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C6C077F-1CF3-4595-8233-73526544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6D267A-B12A-41FF-ACD8-FA7BD538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3D8F14-C085-495C-8DED-9928F1B63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4334-9F55-4433-AD38-0C56F248692F}" type="datetimeFigureOut">
              <a:rPr lang="pl-PL" smtClean="0"/>
              <a:pPr/>
              <a:t>16.01.2021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93C537-3292-4027-8529-2F432164E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16864B-9482-49AA-94B2-BA214E4B6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DBDB-C5F5-4B38-BF7D-003B69A6760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09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7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6.xml"/><Relationship Id="rId7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slide" Target="slide4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3.png"/><Relationship Id="rId4" Type="http://schemas.openxmlformats.org/officeDocument/2006/relationships/slide" Target="slide9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8FD0C5-573C-4D0A-A14F-B74E96799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D3B862-E6CA-4AEA-A2C2-40E03C295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FC1F7D-A761-49F1-966C-E27177824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5" y="257452"/>
            <a:ext cx="11827233" cy="6338657"/>
          </a:xfrm>
          <a:prstGeom prst="rect">
            <a:avLst/>
          </a:prstGeom>
          <a:solidFill>
            <a:srgbClr val="2C2B2B">
              <a:alpha val="24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F610455-2D75-4B9B-9D0D-F58A44C0A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60" y="609600"/>
            <a:ext cx="1806097" cy="42068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92BA3DF-9A1B-4552-B7F9-B7DAED5C92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72" y="640858"/>
            <a:ext cx="3398815" cy="358171"/>
          </a:xfrm>
          <a:prstGeom prst="rect">
            <a:avLst/>
          </a:prstGeom>
        </p:spPr>
      </p:pic>
      <p:sp>
        <p:nvSpPr>
          <p:cNvPr id="10" name="Prostokąt: zaokrąglone rogi 9">
            <a:hlinkClick r:id="rId5" action="ppaction://hlinksldjump"/>
            <a:extLst>
              <a:ext uri="{FF2B5EF4-FFF2-40B4-BE49-F238E27FC236}">
                <a16:creationId xmlns:a16="http://schemas.microsoft.com/office/drawing/2014/main" id="{58E0C7B2-620B-421B-9AAB-96829F10F627}"/>
              </a:ext>
            </a:extLst>
          </p:cNvPr>
          <p:cNvSpPr/>
          <p:nvPr/>
        </p:nvSpPr>
        <p:spPr>
          <a:xfrm>
            <a:off x="8690609" y="621808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2" name="Prostokąt: zaokrąglone rogi 11">
            <a:hlinkClick r:id="rId6" action="ppaction://hlinksldjump"/>
            <a:extLst>
              <a:ext uri="{FF2B5EF4-FFF2-40B4-BE49-F238E27FC236}">
                <a16:creationId xmlns:a16="http://schemas.microsoft.com/office/drawing/2014/main" id="{69756B30-12EA-4823-93D8-0C779E53F42A}"/>
              </a:ext>
            </a:extLst>
          </p:cNvPr>
          <p:cNvSpPr/>
          <p:nvPr/>
        </p:nvSpPr>
        <p:spPr>
          <a:xfrm>
            <a:off x="7635239" y="640858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1" name="Prostokąt: zaokrąglone rogi 10">
            <a:hlinkClick r:id="rId7" action="ppaction://hlinksldjump"/>
            <a:extLst>
              <a:ext uri="{FF2B5EF4-FFF2-40B4-BE49-F238E27FC236}">
                <a16:creationId xmlns:a16="http://schemas.microsoft.com/office/drawing/2014/main" id="{E43FE662-CA53-4AB0-AF0E-310EFCD9F477}"/>
              </a:ext>
            </a:extLst>
          </p:cNvPr>
          <p:cNvSpPr/>
          <p:nvPr/>
        </p:nvSpPr>
        <p:spPr>
          <a:xfrm>
            <a:off x="9668226" y="3100840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C7BB1F-AE11-4BEE-AAFA-20CE7E22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0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4.googleusercontent.com/g9dF9ax6OKfxRyXzDQuzgDsVD0oKiiGJ2XglcyZMbyO51QiWnz2diycENcaFxUzKgYV1RkcFDWdzTHPmdJKXiaZYFKs78vnz7Ig1omFIbsnfqSMQiFSUeHqQ3w9PiUu2QEsozCX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179" y="247135"/>
            <a:ext cx="11108571" cy="6245693"/>
          </a:xfrm>
          <a:prstGeom prst="rect">
            <a:avLst/>
          </a:prstGeom>
          <a:noFill/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5FFD210-BE33-42F8-A5E1-2EC21DA4E2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67159" y="683895"/>
            <a:ext cx="2257425" cy="428625"/>
          </a:xfrm>
          <a:prstGeom prst="rect">
            <a:avLst/>
          </a:prstGeom>
        </p:spPr>
      </p:pic>
      <p:sp>
        <p:nvSpPr>
          <p:cNvPr id="6" name="Prostokąt: zaokrąglone rogi 5">
            <a:hlinkClick r:id="rId4" action="ppaction://hlinksldjump"/>
            <a:extLst>
              <a:ext uri="{FF2B5EF4-FFF2-40B4-BE49-F238E27FC236}">
                <a16:creationId xmlns:a16="http://schemas.microsoft.com/office/drawing/2014/main" id="{2F615C7B-764F-4E96-BE33-F251611FEE5D}"/>
              </a:ext>
            </a:extLst>
          </p:cNvPr>
          <p:cNvSpPr/>
          <p:nvPr/>
        </p:nvSpPr>
        <p:spPr>
          <a:xfrm>
            <a:off x="8375649" y="717473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7" name="Prostokąt: zaokrąglone rogi 6">
            <a:hlinkClick r:id="rId5" action="ppaction://hlinksldjump"/>
            <a:extLst>
              <a:ext uri="{FF2B5EF4-FFF2-40B4-BE49-F238E27FC236}">
                <a16:creationId xmlns:a16="http://schemas.microsoft.com/office/drawing/2014/main" id="{4309F333-2335-41E6-BE02-2A06BA7FA6E8}"/>
              </a:ext>
            </a:extLst>
          </p:cNvPr>
          <p:cNvSpPr/>
          <p:nvPr/>
        </p:nvSpPr>
        <p:spPr>
          <a:xfrm>
            <a:off x="7320279" y="736523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rostokąt: zaokrąglone rogi 7">
            <a:hlinkClick r:id="rId7" action="ppaction://hlinksldjump"/>
            <a:extLst>
              <a:ext uri="{FF2B5EF4-FFF2-40B4-BE49-F238E27FC236}">
                <a16:creationId xmlns:a16="http://schemas.microsoft.com/office/drawing/2014/main" id="{D1FE47BD-6604-4C5B-BFA4-74A8836A132A}"/>
              </a:ext>
            </a:extLst>
          </p:cNvPr>
          <p:cNvSpPr/>
          <p:nvPr/>
        </p:nvSpPr>
        <p:spPr>
          <a:xfrm>
            <a:off x="9250143" y="3044041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505CA0-C8F5-4E18-A806-B83B0004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E892D28-1DE7-4804-B945-8FA9B38C6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1" y="282794"/>
            <a:ext cx="11711497" cy="6276629"/>
          </a:xfrm>
        </p:spPr>
      </p:pic>
      <p:sp>
        <p:nvSpPr>
          <p:cNvPr id="6" name="Prostokąt: zaokrąglone rogi 5">
            <a:hlinkClick r:id="rId3" action="ppaction://hlinksldjump"/>
            <a:extLst>
              <a:ext uri="{FF2B5EF4-FFF2-40B4-BE49-F238E27FC236}">
                <a16:creationId xmlns:a16="http://schemas.microsoft.com/office/drawing/2014/main" id="{20444D21-6917-4349-9D0B-61EA34A3AB0A}"/>
              </a:ext>
            </a:extLst>
          </p:cNvPr>
          <p:cNvSpPr/>
          <p:nvPr/>
        </p:nvSpPr>
        <p:spPr>
          <a:xfrm>
            <a:off x="10312400" y="4429760"/>
            <a:ext cx="1432560" cy="23876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BABE3BE-6DFC-4942-8669-E4E4A1CD3C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993" y="563880"/>
            <a:ext cx="2257425" cy="47244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5A591B8-4D46-4B8B-8ED4-725F5770FB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89" y="621014"/>
            <a:ext cx="3398815" cy="358171"/>
          </a:xfrm>
          <a:prstGeom prst="rect">
            <a:avLst/>
          </a:prstGeom>
        </p:spPr>
      </p:pic>
      <p:sp>
        <p:nvSpPr>
          <p:cNvPr id="13" name="Prostokąt: zaokrąglone rogi 12">
            <a:hlinkClick r:id="rId6" action="ppaction://hlinksldjump"/>
            <a:extLst>
              <a:ext uri="{FF2B5EF4-FFF2-40B4-BE49-F238E27FC236}">
                <a16:creationId xmlns:a16="http://schemas.microsoft.com/office/drawing/2014/main" id="{45BC379D-8289-499D-9508-F2A5D16FF274}"/>
              </a:ext>
            </a:extLst>
          </p:cNvPr>
          <p:cNvSpPr/>
          <p:nvPr/>
        </p:nvSpPr>
        <p:spPr>
          <a:xfrm>
            <a:off x="8660129" y="649870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4" name="Prostokąt: zaokrąglone rogi 13">
            <a:hlinkClick r:id="rId7" action="ppaction://hlinksldjump"/>
            <a:extLst>
              <a:ext uri="{FF2B5EF4-FFF2-40B4-BE49-F238E27FC236}">
                <a16:creationId xmlns:a16="http://schemas.microsoft.com/office/drawing/2014/main" id="{F83DDAF1-EA80-4D27-AE07-C6EEE5E51847}"/>
              </a:ext>
            </a:extLst>
          </p:cNvPr>
          <p:cNvSpPr/>
          <p:nvPr/>
        </p:nvSpPr>
        <p:spPr>
          <a:xfrm>
            <a:off x="7594599" y="643536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1" name="Prostokąt: zaokrąglone rogi 10">
            <a:hlinkClick r:id="rId8" action="ppaction://hlinksldjump"/>
            <a:extLst>
              <a:ext uri="{FF2B5EF4-FFF2-40B4-BE49-F238E27FC236}">
                <a16:creationId xmlns:a16="http://schemas.microsoft.com/office/drawing/2014/main" id="{9C8311F9-FB87-4801-B5C6-BEB2DE9A7A8F}"/>
              </a:ext>
            </a:extLst>
          </p:cNvPr>
          <p:cNvSpPr/>
          <p:nvPr/>
        </p:nvSpPr>
        <p:spPr>
          <a:xfrm>
            <a:off x="9668226" y="3100840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6E11A19-7057-445C-820E-8A700804D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4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54760B-01DD-48E6-BAD6-36992600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E0F17DE-1FEC-4008-89DB-234857DAC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1" y="267382"/>
            <a:ext cx="11725154" cy="6283949"/>
          </a:xfrm>
        </p:spPr>
      </p:pic>
      <p:sp>
        <p:nvSpPr>
          <p:cNvPr id="6" name="Prostokąt: zaokrąglone rogi 5">
            <a:hlinkClick r:id="rId3" action="ppaction://hlinksldjump"/>
            <a:extLst>
              <a:ext uri="{FF2B5EF4-FFF2-40B4-BE49-F238E27FC236}">
                <a16:creationId xmlns:a16="http://schemas.microsoft.com/office/drawing/2014/main" id="{F394E5E7-B0C8-4D94-A9E3-C1D71C69AEA9}"/>
              </a:ext>
            </a:extLst>
          </p:cNvPr>
          <p:cNvSpPr/>
          <p:nvPr/>
        </p:nvSpPr>
        <p:spPr>
          <a:xfrm>
            <a:off x="3235960" y="3810000"/>
            <a:ext cx="1965960" cy="370840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hlinkClick r:id="rId4" action="ppaction://hlinksldjump"/>
            <a:extLst>
              <a:ext uri="{FF2B5EF4-FFF2-40B4-BE49-F238E27FC236}">
                <a16:creationId xmlns:a16="http://schemas.microsoft.com/office/drawing/2014/main" id="{8CF01EFD-13C8-49D5-A95B-311FF677575B}"/>
              </a:ext>
            </a:extLst>
          </p:cNvPr>
          <p:cNvSpPr/>
          <p:nvPr/>
        </p:nvSpPr>
        <p:spPr>
          <a:xfrm>
            <a:off x="5267960" y="3810000"/>
            <a:ext cx="1965960" cy="370840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0BBAC0-E925-4B4F-AD9C-EA5BF28202A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9282" y="561976"/>
            <a:ext cx="2257425" cy="46482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31AE776-D73B-4FEB-AE69-7C7E52349B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34" y="615300"/>
            <a:ext cx="3398815" cy="358171"/>
          </a:xfrm>
          <a:prstGeom prst="rect">
            <a:avLst/>
          </a:prstGeom>
        </p:spPr>
      </p:pic>
      <p:sp>
        <p:nvSpPr>
          <p:cNvPr id="14" name="Prostokąt: zaokrąglone rogi 13">
            <a:hlinkClick r:id="rId7" action="ppaction://hlinksldjump"/>
            <a:extLst>
              <a:ext uri="{FF2B5EF4-FFF2-40B4-BE49-F238E27FC236}">
                <a16:creationId xmlns:a16="http://schemas.microsoft.com/office/drawing/2014/main" id="{34B7FC3B-C718-4478-BA36-87A668B6884A}"/>
              </a:ext>
            </a:extLst>
          </p:cNvPr>
          <p:cNvSpPr/>
          <p:nvPr/>
        </p:nvSpPr>
        <p:spPr>
          <a:xfrm>
            <a:off x="8624569" y="631415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5" name="Prostokąt: zaokrąglone rogi 14">
            <a:hlinkClick r:id="rId8" action="ppaction://hlinksldjump"/>
            <a:extLst>
              <a:ext uri="{FF2B5EF4-FFF2-40B4-BE49-F238E27FC236}">
                <a16:creationId xmlns:a16="http://schemas.microsoft.com/office/drawing/2014/main" id="{83EAB8CB-82AA-4644-BAB2-CBE929CE3E31}"/>
              </a:ext>
            </a:extLst>
          </p:cNvPr>
          <p:cNvSpPr/>
          <p:nvPr/>
        </p:nvSpPr>
        <p:spPr>
          <a:xfrm>
            <a:off x="7543799" y="638058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2" name="Prostokąt: zaokrąglone rogi 11">
            <a:hlinkClick r:id="rId9" action="ppaction://hlinksldjump"/>
            <a:extLst>
              <a:ext uri="{FF2B5EF4-FFF2-40B4-BE49-F238E27FC236}">
                <a16:creationId xmlns:a16="http://schemas.microsoft.com/office/drawing/2014/main" id="{9EE0E9CE-5DB1-447B-BDC9-5F95AE641D23}"/>
              </a:ext>
            </a:extLst>
          </p:cNvPr>
          <p:cNvSpPr/>
          <p:nvPr/>
        </p:nvSpPr>
        <p:spPr>
          <a:xfrm>
            <a:off x="9668226" y="3100840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B395859-56EC-4976-B655-0B4B1CB6A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047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8FD0C5-573C-4D0A-A14F-B74E96799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D3B862-E6CA-4AEA-A2C2-40E03C295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2FC1F7D-A761-49F1-966C-E27177824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25" y="257452"/>
            <a:ext cx="11827233" cy="6338656"/>
          </a:xfrm>
          <a:prstGeom prst="rect">
            <a:avLst/>
          </a:prstGeom>
          <a:solidFill>
            <a:srgbClr val="2C2B2B">
              <a:alpha val="24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Prostokąt: zaokrąglone rogi 9">
            <a:hlinkClick r:id="rId3" action="ppaction://hlinksldjump"/>
            <a:extLst>
              <a:ext uri="{FF2B5EF4-FFF2-40B4-BE49-F238E27FC236}">
                <a16:creationId xmlns:a16="http://schemas.microsoft.com/office/drawing/2014/main" id="{58E0C7B2-620B-421B-9AAB-96829F10F627}"/>
              </a:ext>
            </a:extLst>
          </p:cNvPr>
          <p:cNvSpPr/>
          <p:nvPr/>
        </p:nvSpPr>
        <p:spPr>
          <a:xfrm>
            <a:off x="9722733" y="3067050"/>
            <a:ext cx="2199191" cy="36195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648ADF-B277-4AE7-AA4E-52229911A1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2622" y="563880"/>
            <a:ext cx="2257425" cy="4476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25940A5-4EC7-4110-8E37-E1D42A22BC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72" y="608626"/>
            <a:ext cx="3398815" cy="358171"/>
          </a:xfrm>
          <a:prstGeom prst="rect">
            <a:avLst/>
          </a:prstGeom>
        </p:spPr>
      </p:pic>
      <p:sp>
        <p:nvSpPr>
          <p:cNvPr id="11" name="Prostokąt: zaokrąglone rogi 10">
            <a:hlinkClick r:id="rId6" action="ppaction://hlinksldjump"/>
            <a:extLst>
              <a:ext uri="{FF2B5EF4-FFF2-40B4-BE49-F238E27FC236}">
                <a16:creationId xmlns:a16="http://schemas.microsoft.com/office/drawing/2014/main" id="{BE59DCF8-F65C-4836-9343-C14E20F7F3A9}"/>
              </a:ext>
            </a:extLst>
          </p:cNvPr>
          <p:cNvSpPr/>
          <p:nvPr/>
        </p:nvSpPr>
        <p:spPr>
          <a:xfrm>
            <a:off x="8698082" y="621808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2" name="Prostokąt: zaokrąglone rogi 11">
            <a:hlinkClick r:id="rId7" action="ppaction://hlinksldjump"/>
            <a:extLst>
              <a:ext uri="{FF2B5EF4-FFF2-40B4-BE49-F238E27FC236}">
                <a16:creationId xmlns:a16="http://schemas.microsoft.com/office/drawing/2014/main" id="{22907485-C314-4911-8D63-5645D6D52ED0}"/>
              </a:ext>
            </a:extLst>
          </p:cNvPr>
          <p:cNvSpPr/>
          <p:nvPr/>
        </p:nvSpPr>
        <p:spPr>
          <a:xfrm>
            <a:off x="7609839" y="621808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86B3DEC-8F44-40BD-9ACA-DA3446FF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639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505CA0-C8F5-4E18-A806-B83B0004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E892D28-1DE7-4804-B945-8FA9B38C6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252" y="282794"/>
            <a:ext cx="11711495" cy="6276629"/>
          </a:xfrm>
        </p:spPr>
      </p:pic>
      <p:sp>
        <p:nvSpPr>
          <p:cNvPr id="6" name="Prostokąt: zaokrąglone rogi 5">
            <a:hlinkClick r:id="rId3" action="ppaction://hlinksldjump"/>
            <a:extLst>
              <a:ext uri="{FF2B5EF4-FFF2-40B4-BE49-F238E27FC236}">
                <a16:creationId xmlns:a16="http://schemas.microsoft.com/office/drawing/2014/main" id="{20444D21-6917-4349-9D0B-61EA34A3AB0A}"/>
              </a:ext>
            </a:extLst>
          </p:cNvPr>
          <p:cNvSpPr/>
          <p:nvPr/>
        </p:nvSpPr>
        <p:spPr>
          <a:xfrm>
            <a:off x="10312400" y="4429760"/>
            <a:ext cx="1432560" cy="23876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48B287-AF1C-43DF-B869-1B1B3E4B5EE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1667" y="586740"/>
            <a:ext cx="2257425" cy="44116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350AB05-A9E6-4ADD-8426-8EEB68BCEB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6" y="628237"/>
            <a:ext cx="3398815" cy="358171"/>
          </a:xfrm>
          <a:prstGeom prst="rect">
            <a:avLst/>
          </a:prstGeom>
        </p:spPr>
      </p:pic>
      <p:sp>
        <p:nvSpPr>
          <p:cNvPr id="10" name="Prostokąt: zaokrąglone rogi 9">
            <a:hlinkClick r:id="rId6" action="ppaction://hlinksldjump"/>
            <a:extLst>
              <a:ext uri="{FF2B5EF4-FFF2-40B4-BE49-F238E27FC236}">
                <a16:creationId xmlns:a16="http://schemas.microsoft.com/office/drawing/2014/main" id="{8DEBB176-4D1F-4BA0-A0D8-01421919E576}"/>
              </a:ext>
            </a:extLst>
          </p:cNvPr>
          <p:cNvSpPr/>
          <p:nvPr/>
        </p:nvSpPr>
        <p:spPr>
          <a:xfrm>
            <a:off x="8660129" y="652829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1" name="Prostokąt: zaokrąglone rogi 10">
            <a:hlinkClick r:id="rId7" action="ppaction://hlinksldjump"/>
            <a:extLst>
              <a:ext uri="{FF2B5EF4-FFF2-40B4-BE49-F238E27FC236}">
                <a16:creationId xmlns:a16="http://schemas.microsoft.com/office/drawing/2014/main" id="{E82BB6C5-D1E4-4222-842F-ECD93652650E}"/>
              </a:ext>
            </a:extLst>
          </p:cNvPr>
          <p:cNvSpPr/>
          <p:nvPr/>
        </p:nvSpPr>
        <p:spPr>
          <a:xfrm>
            <a:off x="7579359" y="644352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3" name="Prostokąt: zaokrąglone rogi 12">
            <a:hlinkClick r:id="rId8" action="ppaction://hlinksldjump"/>
            <a:extLst>
              <a:ext uri="{FF2B5EF4-FFF2-40B4-BE49-F238E27FC236}">
                <a16:creationId xmlns:a16="http://schemas.microsoft.com/office/drawing/2014/main" id="{33564F62-51F2-490C-9906-A70A7B2AE324}"/>
              </a:ext>
            </a:extLst>
          </p:cNvPr>
          <p:cNvSpPr/>
          <p:nvPr/>
        </p:nvSpPr>
        <p:spPr>
          <a:xfrm>
            <a:off x="9668226" y="3100840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C2DED69A-AA0A-4039-8BDD-EFE41ABD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773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54760B-01DD-48E6-BAD6-36992600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E0F17DE-1FEC-4008-89DB-234857DAC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771" y="267382"/>
            <a:ext cx="11725154" cy="6283948"/>
          </a:xfrm>
        </p:spPr>
      </p:pic>
      <p:sp>
        <p:nvSpPr>
          <p:cNvPr id="6" name="Prostokąt: zaokrąglone rogi 5">
            <a:hlinkClick r:id="rId3" action="ppaction://hlinksldjump"/>
            <a:extLst>
              <a:ext uri="{FF2B5EF4-FFF2-40B4-BE49-F238E27FC236}">
                <a16:creationId xmlns:a16="http://schemas.microsoft.com/office/drawing/2014/main" id="{F394E5E7-B0C8-4D94-A9E3-C1D71C69AEA9}"/>
              </a:ext>
            </a:extLst>
          </p:cNvPr>
          <p:cNvSpPr/>
          <p:nvPr/>
        </p:nvSpPr>
        <p:spPr>
          <a:xfrm>
            <a:off x="3235960" y="3810000"/>
            <a:ext cx="1965960" cy="370840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: zaokrąglone rogi 6">
            <a:hlinkClick r:id="rId4" action="ppaction://hlinksldjump"/>
            <a:extLst>
              <a:ext uri="{FF2B5EF4-FFF2-40B4-BE49-F238E27FC236}">
                <a16:creationId xmlns:a16="http://schemas.microsoft.com/office/drawing/2014/main" id="{8CF01EFD-13C8-49D5-A95B-311FF677575B}"/>
              </a:ext>
            </a:extLst>
          </p:cNvPr>
          <p:cNvSpPr/>
          <p:nvPr/>
        </p:nvSpPr>
        <p:spPr>
          <a:xfrm>
            <a:off x="5267960" y="3810000"/>
            <a:ext cx="1965960" cy="370840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54AC6CE-65E1-4C3B-8D31-6704EDC7A09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84329" y="567690"/>
            <a:ext cx="2257425" cy="46101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558BD7AF-C8B5-4093-A2E6-80DFD7A893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52" y="619109"/>
            <a:ext cx="3398815" cy="358171"/>
          </a:xfrm>
          <a:prstGeom prst="rect">
            <a:avLst/>
          </a:prstGeom>
        </p:spPr>
      </p:pic>
      <p:sp>
        <p:nvSpPr>
          <p:cNvPr id="11" name="Prostokąt: zaokrąglone rogi 10">
            <a:hlinkClick r:id="rId7" action="ppaction://hlinksldjump"/>
            <a:extLst>
              <a:ext uri="{FF2B5EF4-FFF2-40B4-BE49-F238E27FC236}">
                <a16:creationId xmlns:a16="http://schemas.microsoft.com/office/drawing/2014/main" id="{A8211795-1D83-4D0D-A353-45957E25345A}"/>
              </a:ext>
            </a:extLst>
          </p:cNvPr>
          <p:cNvSpPr/>
          <p:nvPr/>
        </p:nvSpPr>
        <p:spPr>
          <a:xfrm>
            <a:off x="8619489" y="619109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2" name="Prostokąt: zaokrąglone rogi 11">
            <a:hlinkClick r:id="rId8" action="ppaction://hlinksldjump"/>
            <a:extLst>
              <a:ext uri="{FF2B5EF4-FFF2-40B4-BE49-F238E27FC236}">
                <a16:creationId xmlns:a16="http://schemas.microsoft.com/office/drawing/2014/main" id="{691ED740-0AC4-4EF1-9983-2F834CF040C4}"/>
              </a:ext>
            </a:extLst>
          </p:cNvPr>
          <p:cNvSpPr/>
          <p:nvPr/>
        </p:nvSpPr>
        <p:spPr>
          <a:xfrm>
            <a:off x="7538719" y="635224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4" name="Prostokąt: zaokrąglone rogi 13">
            <a:hlinkClick r:id="rId9" action="ppaction://hlinksldjump"/>
            <a:extLst>
              <a:ext uri="{FF2B5EF4-FFF2-40B4-BE49-F238E27FC236}">
                <a16:creationId xmlns:a16="http://schemas.microsoft.com/office/drawing/2014/main" id="{60AF384F-62F4-4F4A-AEC1-177B8BC68597}"/>
              </a:ext>
            </a:extLst>
          </p:cNvPr>
          <p:cNvSpPr/>
          <p:nvPr/>
        </p:nvSpPr>
        <p:spPr>
          <a:xfrm>
            <a:off x="9668226" y="3100840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ECA14B-9D6F-4FFE-A6E0-B4F759C7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513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1CEB4-4815-4F59-9CC9-EE7D58C8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4" descr="Obraz zawierający zrzut ekranu, monitor, ekran, siedzi&#10;&#10;Opis wygenerowany automatycznie">
            <a:extLst>
              <a:ext uri="{FF2B5EF4-FFF2-40B4-BE49-F238E27FC236}">
                <a16:creationId xmlns:a16="http://schemas.microsoft.com/office/drawing/2014/main" id="{9BF55815-DFC8-40A0-AB06-2F825A22E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3539" y="252945"/>
            <a:ext cx="11239018" cy="6224939"/>
          </a:xfrm>
        </p:spPr>
      </p:pic>
      <p:sp>
        <p:nvSpPr>
          <p:cNvPr id="7" name="Prostokąt: zaokrąglone rogi 6">
            <a:hlinkClick r:id="rId3" action="ppaction://hlinksldjump"/>
            <a:extLst>
              <a:ext uri="{FF2B5EF4-FFF2-40B4-BE49-F238E27FC236}">
                <a16:creationId xmlns:a16="http://schemas.microsoft.com/office/drawing/2014/main" id="{10D7C87E-680B-429F-B7B1-95613B949307}"/>
              </a:ext>
            </a:extLst>
          </p:cNvPr>
          <p:cNvSpPr/>
          <p:nvPr/>
        </p:nvSpPr>
        <p:spPr>
          <a:xfrm>
            <a:off x="6660863" y="981776"/>
            <a:ext cx="917501" cy="358550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: zaokrąglone rogi 8">
            <a:hlinkClick r:id="rId4" action="ppaction://hlinksldjump"/>
            <a:extLst>
              <a:ext uri="{FF2B5EF4-FFF2-40B4-BE49-F238E27FC236}">
                <a16:creationId xmlns:a16="http://schemas.microsoft.com/office/drawing/2014/main" id="{DA5B7FF1-FDF8-40F6-A699-B18BBB6F0F3D}"/>
              </a:ext>
            </a:extLst>
          </p:cNvPr>
          <p:cNvSpPr/>
          <p:nvPr/>
        </p:nvSpPr>
        <p:spPr>
          <a:xfrm>
            <a:off x="7689481" y="981776"/>
            <a:ext cx="814439" cy="358550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C99BCC4-16EA-4176-9C80-8B89675E4C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73" y="615657"/>
            <a:ext cx="3398815" cy="358171"/>
          </a:xfrm>
          <a:prstGeom prst="rect">
            <a:avLst/>
          </a:prstGeom>
        </p:spPr>
      </p:pic>
      <p:sp>
        <p:nvSpPr>
          <p:cNvPr id="11" name="Prostokąt: zaokrąglone rogi 10">
            <a:hlinkClick r:id="rId6" action="ppaction://hlinksldjump"/>
            <a:extLst>
              <a:ext uri="{FF2B5EF4-FFF2-40B4-BE49-F238E27FC236}">
                <a16:creationId xmlns:a16="http://schemas.microsoft.com/office/drawing/2014/main" id="{3909CEF6-F1CE-4BC4-9DF7-22C640F48D9A}"/>
              </a:ext>
            </a:extLst>
          </p:cNvPr>
          <p:cNvSpPr/>
          <p:nvPr/>
        </p:nvSpPr>
        <p:spPr>
          <a:xfrm>
            <a:off x="8451849" y="615657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2" name="Prostokąt: zaokrąglone rogi 11">
            <a:hlinkClick r:id="rId7" action="ppaction://hlinksldjump"/>
            <a:extLst>
              <a:ext uri="{FF2B5EF4-FFF2-40B4-BE49-F238E27FC236}">
                <a16:creationId xmlns:a16="http://schemas.microsoft.com/office/drawing/2014/main" id="{09FF93C9-B51E-44B6-A333-83C962CD79E3}"/>
              </a:ext>
            </a:extLst>
          </p:cNvPr>
          <p:cNvSpPr/>
          <p:nvPr/>
        </p:nvSpPr>
        <p:spPr>
          <a:xfrm>
            <a:off x="7462519" y="631414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4" name="Prostokąt: zaokrąglone rogi 13">
            <a:hlinkClick r:id="rId8" action="ppaction://hlinksldjump"/>
            <a:extLst>
              <a:ext uri="{FF2B5EF4-FFF2-40B4-BE49-F238E27FC236}">
                <a16:creationId xmlns:a16="http://schemas.microsoft.com/office/drawing/2014/main" id="{AC859772-DAC9-41C6-83D9-77C91DD677FE}"/>
              </a:ext>
            </a:extLst>
          </p:cNvPr>
          <p:cNvSpPr/>
          <p:nvPr/>
        </p:nvSpPr>
        <p:spPr>
          <a:xfrm>
            <a:off x="9386950" y="3039474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093E3C6-F5E9-41F7-AED5-C96BF2B4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7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1CEB4-4815-4F59-9CC9-EE7D58C8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3" name="Obraz 13" descr="Obraz zawierający zrzut ekranu, monitor, ekran, wewnątrz&#10;&#10;Opis wygenerowany automatycznie">
            <a:extLst>
              <a:ext uri="{FF2B5EF4-FFF2-40B4-BE49-F238E27FC236}">
                <a16:creationId xmlns:a16="http://schemas.microsoft.com/office/drawing/2014/main" id="{D2C0CB43-B338-4192-9D25-29935AD7113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6056" y="423688"/>
            <a:ext cx="10764455" cy="6090866"/>
          </a:xfrm>
          <a:prstGeom prst="rect">
            <a:avLst/>
          </a:prstGeom>
        </p:spPr>
      </p:pic>
      <p:sp>
        <p:nvSpPr>
          <p:cNvPr id="3" name="Prostokąt: zaokrąglone rogi 2">
            <a:hlinkClick r:id="rId3" action="ppaction://hlinksldjump"/>
            <a:extLst>
              <a:ext uri="{FF2B5EF4-FFF2-40B4-BE49-F238E27FC236}">
                <a16:creationId xmlns:a16="http://schemas.microsoft.com/office/drawing/2014/main" id="{24603F0B-7456-4232-B414-C0F436C3F5A6}"/>
              </a:ext>
            </a:extLst>
          </p:cNvPr>
          <p:cNvSpPr/>
          <p:nvPr/>
        </p:nvSpPr>
        <p:spPr>
          <a:xfrm>
            <a:off x="6686433" y="1145868"/>
            <a:ext cx="1807328" cy="360000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619B5F8-D2B3-49CD-B39D-54C1DAFC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AE6B28EE-6C0A-495C-B425-E1AA4CE63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98" y="769589"/>
            <a:ext cx="3398815" cy="358171"/>
          </a:xfrm>
          <a:prstGeom prst="rect">
            <a:avLst/>
          </a:prstGeom>
        </p:spPr>
      </p:pic>
      <p:sp>
        <p:nvSpPr>
          <p:cNvPr id="12" name="Prostokąt: zaokrąglone rogi 11">
            <a:hlinkClick r:id="rId5" action="ppaction://hlinksldjump"/>
            <a:extLst>
              <a:ext uri="{FF2B5EF4-FFF2-40B4-BE49-F238E27FC236}">
                <a16:creationId xmlns:a16="http://schemas.microsoft.com/office/drawing/2014/main" id="{6514CBFF-369F-4C8D-9164-33B3A3973A0E}"/>
              </a:ext>
            </a:extLst>
          </p:cNvPr>
          <p:cNvSpPr/>
          <p:nvPr/>
        </p:nvSpPr>
        <p:spPr>
          <a:xfrm>
            <a:off x="8421369" y="769589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4" name="Prostokąt: zaokrąglone rogi 13">
            <a:hlinkClick r:id="rId3" action="ppaction://hlinksldjump"/>
            <a:extLst>
              <a:ext uri="{FF2B5EF4-FFF2-40B4-BE49-F238E27FC236}">
                <a16:creationId xmlns:a16="http://schemas.microsoft.com/office/drawing/2014/main" id="{A4629D29-19AB-44EF-AA53-13F44B0E1974}"/>
              </a:ext>
            </a:extLst>
          </p:cNvPr>
          <p:cNvSpPr/>
          <p:nvPr/>
        </p:nvSpPr>
        <p:spPr>
          <a:xfrm>
            <a:off x="7467599" y="784778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0" name="Prostokąt: zaokrąglone rogi 9">
            <a:hlinkClick r:id="rId6" action="ppaction://hlinksldjump"/>
            <a:extLst>
              <a:ext uri="{FF2B5EF4-FFF2-40B4-BE49-F238E27FC236}">
                <a16:creationId xmlns:a16="http://schemas.microsoft.com/office/drawing/2014/main" id="{61D3C9C3-6EC6-4C9A-89F0-1627962E3170}"/>
              </a:ext>
            </a:extLst>
          </p:cNvPr>
          <p:cNvSpPr/>
          <p:nvPr/>
        </p:nvSpPr>
        <p:spPr>
          <a:xfrm>
            <a:off x="9283259" y="3143181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D024FC6-6060-423C-A441-0C61A59A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90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1CEB4-4815-4F59-9CC9-EE7D58C8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6" descr="Obraz zawierający monitor, zrzut ekranu, ekran, wewnątrz&#10;&#10;Opis wygenerowany automatycznie">
            <a:extLst>
              <a:ext uri="{FF2B5EF4-FFF2-40B4-BE49-F238E27FC236}">
                <a16:creationId xmlns:a16="http://schemas.microsoft.com/office/drawing/2014/main" id="{8ED11638-1391-4069-9BDB-EA951F150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3539" y="250389"/>
            <a:ext cx="11368752" cy="6393479"/>
          </a:xfrm>
        </p:spPr>
      </p:pic>
      <p:sp>
        <p:nvSpPr>
          <p:cNvPr id="4" name="Prostokąt: zaokrąglone rogi 3">
            <a:hlinkClick r:id="rId3" action="ppaction://hlinksldjump"/>
            <a:extLst>
              <a:ext uri="{FF2B5EF4-FFF2-40B4-BE49-F238E27FC236}">
                <a16:creationId xmlns:a16="http://schemas.microsoft.com/office/drawing/2014/main" id="{EC9CB364-A1ED-43F7-BEFA-D9B60C751AF1}"/>
              </a:ext>
            </a:extLst>
          </p:cNvPr>
          <p:cNvSpPr/>
          <p:nvPr/>
        </p:nvSpPr>
        <p:spPr>
          <a:xfrm>
            <a:off x="6720840" y="1027117"/>
            <a:ext cx="1899920" cy="358171"/>
          </a:xfrm>
          <a:prstGeom prst="round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EE96564-B523-495C-BCDA-FB1F1853F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98" y="668946"/>
            <a:ext cx="3398815" cy="358171"/>
          </a:xfrm>
          <a:prstGeom prst="rect">
            <a:avLst/>
          </a:prstGeom>
        </p:spPr>
      </p:pic>
      <p:sp>
        <p:nvSpPr>
          <p:cNvPr id="10" name="Prostokąt: zaokrąglone rogi 9">
            <a:hlinkClick r:id="rId5" action="ppaction://hlinksldjump"/>
            <a:extLst>
              <a:ext uri="{FF2B5EF4-FFF2-40B4-BE49-F238E27FC236}">
                <a16:creationId xmlns:a16="http://schemas.microsoft.com/office/drawing/2014/main" id="{7E8F6BAE-F6E0-449D-A5D0-14BE632AB77D}"/>
              </a:ext>
            </a:extLst>
          </p:cNvPr>
          <p:cNvSpPr/>
          <p:nvPr/>
        </p:nvSpPr>
        <p:spPr>
          <a:xfrm>
            <a:off x="8548369" y="630617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1" name="Prostokąt: zaokrąglone rogi 10">
            <a:hlinkClick r:id="rId3" action="ppaction://hlinksldjump"/>
            <a:extLst>
              <a:ext uri="{FF2B5EF4-FFF2-40B4-BE49-F238E27FC236}">
                <a16:creationId xmlns:a16="http://schemas.microsoft.com/office/drawing/2014/main" id="{FEE6DAD3-D5BD-46E2-85A6-AB7D7590B387}"/>
              </a:ext>
            </a:extLst>
          </p:cNvPr>
          <p:cNvSpPr/>
          <p:nvPr/>
        </p:nvSpPr>
        <p:spPr>
          <a:xfrm>
            <a:off x="7504986" y="643809"/>
            <a:ext cx="33162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sp>
        <p:nvSpPr>
          <p:cNvPr id="12" name="Prostokąt: zaokrąglone rogi 11">
            <a:hlinkClick r:id="rId6" action="ppaction://hlinksldjump"/>
            <a:extLst>
              <a:ext uri="{FF2B5EF4-FFF2-40B4-BE49-F238E27FC236}">
                <a16:creationId xmlns:a16="http://schemas.microsoft.com/office/drawing/2014/main" id="{A6CB645F-8D50-433E-920C-FC7FE3DB3494}"/>
              </a:ext>
            </a:extLst>
          </p:cNvPr>
          <p:cNvSpPr/>
          <p:nvPr/>
        </p:nvSpPr>
        <p:spPr>
          <a:xfrm>
            <a:off x="9516684" y="3103060"/>
            <a:ext cx="2245607" cy="325940"/>
          </a:xfrm>
          <a:prstGeom prst="roundRect">
            <a:avLst/>
          </a:prstGeom>
          <a:noFill/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05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5966E0D-DACD-4F92-99BC-A64D54D03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2632" y="5297714"/>
            <a:ext cx="208967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334000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Panoramiczny</PresentationFormat>
  <Paragraphs>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Zając</dc:creator>
  <cp:lastModifiedBy>Mateusz Zając</cp:lastModifiedBy>
  <cp:revision>89</cp:revision>
  <dcterms:created xsi:type="dcterms:W3CDTF">2021-01-07T14:47:14Z</dcterms:created>
  <dcterms:modified xsi:type="dcterms:W3CDTF">2021-01-16T17:58:39Z</dcterms:modified>
</cp:coreProperties>
</file>