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6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F51D5-3261-6868-9478-57598F689AC7}" v="2512" dt="2021-03-30T17:09:59.587"/>
    <p1510:client id="{1371B99F-503C-2000-CCA1-700EEBFC0779}" v="142" dt="2021-03-30T20:55:40.663"/>
    <p1510:client id="{23C65E21-A1BD-927E-3F58-FE1D61E81E7E}" v="30" dt="2021-04-04T11:04:23.664"/>
    <p1510:client id="{40E5B448-1E88-10DD-DB41-A3442F4FBEB2}" v="1004" dt="2021-04-02T18:45:50.045"/>
    <p1510:client id="{4579E6D0-D660-44D6-8C8B-98D058C1FF09}" v="99" dt="2021-03-29T08:40:26.015"/>
    <p1510:client id="{9374C0E2-F64F-A89B-5F69-1D610771F15D}" v="1554" dt="2021-03-29T12:00:39.149"/>
    <p1510:client id="{A52AE820-C1EC-6846-DCD9-5EDC1A8243B7}" v="136" dt="2021-04-06T09:48:46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Małowiecki" userId="S::300774@uwr.edu.pl::eeb34cc1-eca4-4d29-ade4-b6e208496a3f" providerId="AD" clId="Web-{1371B99F-503C-2000-CCA1-700EEBFC0779}"/>
    <pc:docChg chg="addSld modSld">
      <pc:chgData name="Mateusz Małowiecki" userId="S::300774@uwr.edu.pl::eeb34cc1-eca4-4d29-ade4-b6e208496a3f" providerId="AD" clId="Web-{1371B99F-503C-2000-CCA1-700EEBFC0779}" dt="2021-03-30T20:55:40.663" v="70" actId="20577"/>
      <pc:docMkLst>
        <pc:docMk/>
      </pc:docMkLst>
      <pc:sldChg chg="modSp new">
        <pc:chgData name="Mateusz Małowiecki" userId="S::300774@uwr.edu.pl::eeb34cc1-eca4-4d29-ade4-b6e208496a3f" providerId="AD" clId="Web-{1371B99F-503C-2000-CCA1-700EEBFC0779}" dt="2021-03-30T20:55:32.085" v="63" actId="20577"/>
        <pc:sldMkLst>
          <pc:docMk/>
          <pc:sldMk cId="3189806071" sldId="279"/>
        </pc:sldMkLst>
        <pc:spChg chg="mod">
          <ac:chgData name="Mateusz Małowiecki" userId="S::300774@uwr.edu.pl::eeb34cc1-eca4-4d29-ade4-b6e208496a3f" providerId="AD" clId="Web-{1371B99F-503C-2000-CCA1-700EEBFC0779}" dt="2021-03-30T20:50:35.346" v="12" actId="20577"/>
          <ac:spMkLst>
            <pc:docMk/>
            <pc:sldMk cId="3189806071" sldId="279"/>
            <ac:spMk id="2" creationId="{D611930A-030E-4C51-8762-DFA56CC9908A}"/>
          </ac:spMkLst>
        </pc:spChg>
        <pc:spChg chg="mod">
          <ac:chgData name="Mateusz Małowiecki" userId="S::300774@uwr.edu.pl::eeb34cc1-eca4-4d29-ade4-b6e208496a3f" providerId="AD" clId="Web-{1371B99F-503C-2000-CCA1-700EEBFC0779}" dt="2021-03-30T20:55:32.085" v="63" actId="20577"/>
          <ac:spMkLst>
            <pc:docMk/>
            <pc:sldMk cId="3189806071" sldId="279"/>
            <ac:spMk id="3" creationId="{C2D03CFD-8979-4560-83E6-76475E36F786}"/>
          </ac:spMkLst>
        </pc:spChg>
      </pc:sldChg>
      <pc:sldChg chg="modSp new">
        <pc:chgData name="Mateusz Małowiecki" userId="S::300774@uwr.edu.pl::eeb34cc1-eca4-4d29-ade4-b6e208496a3f" providerId="AD" clId="Web-{1371B99F-503C-2000-CCA1-700EEBFC0779}" dt="2021-03-30T20:55:40.663" v="70" actId="20577"/>
        <pc:sldMkLst>
          <pc:docMk/>
          <pc:sldMk cId="842984357" sldId="280"/>
        </pc:sldMkLst>
        <pc:spChg chg="mod">
          <ac:chgData name="Mateusz Małowiecki" userId="S::300774@uwr.edu.pl::eeb34cc1-eca4-4d29-ade4-b6e208496a3f" providerId="AD" clId="Web-{1371B99F-503C-2000-CCA1-700EEBFC0779}" dt="2021-03-30T20:55:40.663" v="70" actId="20577"/>
          <ac:spMkLst>
            <pc:docMk/>
            <pc:sldMk cId="842984357" sldId="280"/>
            <ac:spMk id="2" creationId="{7B68EDC2-AD0C-42A3-B1D8-C8CA6BA8EA36}"/>
          </ac:spMkLst>
        </pc:spChg>
      </pc:sldChg>
    </pc:docChg>
  </pc:docChgLst>
  <pc:docChgLst>
    <pc:chgData name="Mateusz Małowiecki" userId="S::300774@uwr.edu.pl::eeb34cc1-eca4-4d29-ade4-b6e208496a3f" providerId="AD" clId="Web-{23C65E21-A1BD-927E-3F58-FE1D61E81E7E}"/>
    <pc:docChg chg="delSld modSld">
      <pc:chgData name="Mateusz Małowiecki" userId="S::300774@uwr.edu.pl::eeb34cc1-eca4-4d29-ade4-b6e208496a3f" providerId="AD" clId="Web-{23C65E21-A1BD-927E-3F58-FE1D61E81E7E}" dt="2021-04-04T11:04:23.664" v="18" actId="1076"/>
      <pc:docMkLst>
        <pc:docMk/>
      </pc:docMkLst>
      <pc:sldChg chg="modSp">
        <pc:chgData name="Mateusz Małowiecki" userId="S::300774@uwr.edu.pl::eeb34cc1-eca4-4d29-ade4-b6e208496a3f" providerId="AD" clId="Web-{23C65E21-A1BD-927E-3F58-FE1D61E81E7E}" dt="2021-04-04T10:06:35.867" v="8" actId="20577"/>
        <pc:sldMkLst>
          <pc:docMk/>
          <pc:sldMk cId="3358545908" sldId="257"/>
        </pc:sldMkLst>
        <pc:spChg chg="mod">
          <ac:chgData name="Mateusz Małowiecki" userId="S::300774@uwr.edu.pl::eeb34cc1-eca4-4d29-ade4-b6e208496a3f" providerId="AD" clId="Web-{23C65E21-A1BD-927E-3F58-FE1D61E81E7E}" dt="2021-04-04T10:06:35.867" v="8" actId="20577"/>
          <ac:spMkLst>
            <pc:docMk/>
            <pc:sldMk cId="3358545908" sldId="257"/>
            <ac:spMk id="3" creationId="{138D51D4-2923-47AA-88A8-C15DD03DB624}"/>
          </ac:spMkLst>
        </pc:spChg>
      </pc:sldChg>
      <pc:sldChg chg="modSp">
        <pc:chgData name="Mateusz Małowiecki" userId="S::300774@uwr.edu.pl::eeb34cc1-eca4-4d29-ade4-b6e208496a3f" providerId="AD" clId="Web-{23C65E21-A1BD-927E-3F58-FE1D61E81E7E}" dt="2021-04-04T10:19:03.401" v="10" actId="20577"/>
        <pc:sldMkLst>
          <pc:docMk/>
          <pc:sldMk cId="4247364354" sldId="261"/>
        </pc:sldMkLst>
        <pc:spChg chg="mod">
          <ac:chgData name="Mateusz Małowiecki" userId="S::300774@uwr.edu.pl::eeb34cc1-eca4-4d29-ade4-b6e208496a3f" providerId="AD" clId="Web-{23C65E21-A1BD-927E-3F58-FE1D61E81E7E}" dt="2021-04-04T10:19:03.401" v="10" actId="20577"/>
          <ac:spMkLst>
            <pc:docMk/>
            <pc:sldMk cId="4247364354" sldId="261"/>
            <ac:spMk id="2" creationId="{9992F7F2-25A5-4DB9-9131-F86D950F8A42}"/>
          </ac:spMkLst>
        </pc:spChg>
      </pc:sldChg>
      <pc:sldChg chg="del">
        <pc:chgData name="Mateusz Małowiecki" userId="S::300774@uwr.edu.pl::eeb34cc1-eca4-4d29-ade4-b6e208496a3f" providerId="AD" clId="Web-{23C65E21-A1BD-927E-3F58-FE1D61E81E7E}" dt="2021-04-04T09:49:25.561" v="0"/>
        <pc:sldMkLst>
          <pc:docMk/>
          <pc:sldMk cId="461645143" sldId="262"/>
        </pc:sldMkLst>
      </pc:sldChg>
      <pc:sldChg chg="addSp delSp modSp mod modClrScheme chgLayout">
        <pc:chgData name="Mateusz Małowiecki" userId="S::300774@uwr.edu.pl::eeb34cc1-eca4-4d29-ade4-b6e208496a3f" providerId="AD" clId="Web-{23C65E21-A1BD-927E-3F58-FE1D61E81E7E}" dt="2021-04-04T10:47:18.861" v="15" actId="14100"/>
        <pc:sldMkLst>
          <pc:docMk/>
          <pc:sldMk cId="4268459750" sldId="272"/>
        </pc:sldMkLst>
        <pc:spChg chg="mod ord">
          <ac:chgData name="Mateusz Małowiecki" userId="S::300774@uwr.edu.pl::eeb34cc1-eca4-4d29-ade4-b6e208496a3f" providerId="AD" clId="Web-{23C65E21-A1BD-927E-3F58-FE1D61E81E7E}" dt="2021-04-04T10:47:01.892" v="11"/>
          <ac:spMkLst>
            <pc:docMk/>
            <pc:sldMk cId="4268459750" sldId="272"/>
            <ac:spMk id="2" creationId="{F29B9F03-4F03-4C15-A153-464783E91B81}"/>
          </ac:spMkLst>
        </pc:spChg>
        <pc:spChg chg="mod ord">
          <ac:chgData name="Mateusz Małowiecki" userId="S::300774@uwr.edu.pl::eeb34cc1-eca4-4d29-ade4-b6e208496a3f" providerId="AD" clId="Web-{23C65E21-A1BD-927E-3F58-FE1D61E81E7E}" dt="2021-04-04T10:47:01.892" v="11"/>
          <ac:spMkLst>
            <pc:docMk/>
            <pc:sldMk cId="4268459750" sldId="272"/>
            <ac:spMk id="3" creationId="{129D383B-80F0-4B5B-A364-74AD0979663B}"/>
          </ac:spMkLst>
        </pc:spChg>
        <pc:spChg chg="add del mod ord">
          <ac:chgData name="Mateusz Małowiecki" userId="S::300774@uwr.edu.pl::eeb34cc1-eca4-4d29-ade4-b6e208496a3f" providerId="AD" clId="Web-{23C65E21-A1BD-927E-3F58-FE1D61E81E7E}" dt="2021-04-04T10:47:11.595" v="12"/>
          <ac:spMkLst>
            <pc:docMk/>
            <pc:sldMk cId="4268459750" sldId="272"/>
            <ac:spMk id="4" creationId="{57D8D7F6-9AED-4DCA-AAA2-9F367E598081}"/>
          </ac:spMkLst>
        </pc:spChg>
        <pc:picChg chg="add mod ord">
          <ac:chgData name="Mateusz Małowiecki" userId="S::300774@uwr.edu.pl::eeb34cc1-eca4-4d29-ade4-b6e208496a3f" providerId="AD" clId="Web-{23C65E21-A1BD-927E-3F58-FE1D61E81E7E}" dt="2021-04-04T10:47:18.861" v="15" actId="14100"/>
          <ac:picMkLst>
            <pc:docMk/>
            <pc:sldMk cId="4268459750" sldId="272"/>
            <ac:picMk id="5" creationId="{420479EE-0B47-4C39-8AB9-C4E7505F941F}"/>
          </ac:picMkLst>
        </pc:picChg>
      </pc:sldChg>
      <pc:sldChg chg="modSp">
        <pc:chgData name="Mateusz Małowiecki" userId="S::300774@uwr.edu.pl::eeb34cc1-eca4-4d29-ade4-b6e208496a3f" providerId="AD" clId="Web-{23C65E21-A1BD-927E-3F58-FE1D61E81E7E}" dt="2021-04-04T11:04:23.664" v="18" actId="1076"/>
        <pc:sldMkLst>
          <pc:docMk/>
          <pc:sldMk cId="3558089186" sldId="281"/>
        </pc:sldMkLst>
        <pc:picChg chg="mod">
          <ac:chgData name="Mateusz Małowiecki" userId="S::300774@uwr.edu.pl::eeb34cc1-eca4-4d29-ade4-b6e208496a3f" providerId="AD" clId="Web-{23C65E21-A1BD-927E-3F58-FE1D61E81E7E}" dt="2021-04-04T11:04:21.399" v="17" actId="14100"/>
          <ac:picMkLst>
            <pc:docMk/>
            <pc:sldMk cId="3558089186" sldId="281"/>
            <ac:picMk id="5" creationId="{4DA0247E-8F2E-41F1-B7BE-938CB514026E}"/>
          </ac:picMkLst>
        </pc:picChg>
        <pc:picChg chg="mod">
          <ac:chgData name="Mateusz Małowiecki" userId="S::300774@uwr.edu.pl::eeb34cc1-eca4-4d29-ade4-b6e208496a3f" providerId="AD" clId="Web-{23C65E21-A1BD-927E-3F58-FE1D61E81E7E}" dt="2021-04-04T11:04:23.664" v="18" actId="1076"/>
          <ac:picMkLst>
            <pc:docMk/>
            <pc:sldMk cId="3558089186" sldId="281"/>
            <ac:picMk id="6" creationId="{4009F288-3E0A-4860-90F4-DCB9944895F7}"/>
          </ac:picMkLst>
        </pc:picChg>
      </pc:sldChg>
    </pc:docChg>
  </pc:docChgLst>
  <pc:docChgLst>
    <pc:chgData name="Mateusz Małowiecki" userId="S::300774@uwr.edu.pl::eeb34cc1-eca4-4d29-ade4-b6e208496a3f" providerId="AD" clId="Web-{9374C0E2-F64F-A89B-5F69-1D610771F15D}"/>
    <pc:docChg chg="addSld modSld">
      <pc:chgData name="Mateusz Małowiecki" userId="S::300774@uwr.edu.pl::eeb34cc1-eca4-4d29-ade4-b6e208496a3f" providerId="AD" clId="Web-{9374C0E2-F64F-A89B-5F69-1D610771F15D}" dt="2021-03-29T12:00:39.149" v="770" actId="20577"/>
      <pc:docMkLst>
        <pc:docMk/>
      </pc:docMkLst>
      <pc:sldChg chg="modSp">
        <pc:chgData name="Mateusz Małowiecki" userId="S::300774@uwr.edu.pl::eeb34cc1-eca4-4d29-ade4-b6e208496a3f" providerId="AD" clId="Web-{9374C0E2-F64F-A89B-5F69-1D610771F15D}" dt="2021-03-29T09:24:46.811" v="117" actId="20577"/>
        <pc:sldMkLst>
          <pc:docMk/>
          <pc:sldMk cId="3358545908" sldId="257"/>
        </pc:sldMkLst>
        <pc:spChg chg="mod">
          <ac:chgData name="Mateusz Małowiecki" userId="S::300774@uwr.edu.pl::eeb34cc1-eca4-4d29-ade4-b6e208496a3f" providerId="AD" clId="Web-{9374C0E2-F64F-A89B-5F69-1D610771F15D}" dt="2021-03-29T09:24:46.811" v="117" actId="20577"/>
          <ac:spMkLst>
            <pc:docMk/>
            <pc:sldMk cId="3358545908" sldId="257"/>
            <ac:spMk id="3" creationId="{138D51D4-2923-47AA-88A8-C15DD03DB624}"/>
          </ac:spMkLst>
        </pc:spChg>
      </pc:sldChg>
      <pc:sldChg chg="modSp new">
        <pc:chgData name="Mateusz Małowiecki" userId="S::300774@uwr.edu.pl::eeb34cc1-eca4-4d29-ade4-b6e208496a3f" providerId="AD" clId="Web-{9374C0E2-F64F-A89B-5F69-1D610771F15D}" dt="2021-03-29T09:36:48.930" v="154" actId="20577"/>
        <pc:sldMkLst>
          <pc:docMk/>
          <pc:sldMk cId="724900013" sldId="258"/>
        </pc:sldMkLst>
        <pc:spChg chg="mod">
          <ac:chgData name="Mateusz Małowiecki" userId="S::300774@uwr.edu.pl::eeb34cc1-eca4-4d29-ade4-b6e208496a3f" providerId="AD" clId="Web-{9374C0E2-F64F-A89B-5F69-1D610771F15D}" dt="2021-03-29T09:35:51.395" v="128" actId="20577"/>
          <ac:spMkLst>
            <pc:docMk/>
            <pc:sldMk cId="724900013" sldId="258"/>
            <ac:spMk id="2" creationId="{B3EDCCB0-F511-4C40-A79C-4F3531902822}"/>
          </ac:spMkLst>
        </pc:spChg>
        <pc:spChg chg="mod">
          <ac:chgData name="Mateusz Małowiecki" userId="S::300774@uwr.edu.pl::eeb34cc1-eca4-4d29-ade4-b6e208496a3f" providerId="AD" clId="Web-{9374C0E2-F64F-A89B-5F69-1D610771F15D}" dt="2021-03-29T09:36:48.930" v="154" actId="20577"/>
          <ac:spMkLst>
            <pc:docMk/>
            <pc:sldMk cId="724900013" sldId="258"/>
            <ac:spMk id="3" creationId="{EC6CC8DC-3664-4B0D-9A67-1F3EBE80411F}"/>
          </ac:spMkLst>
        </pc:spChg>
      </pc:sldChg>
      <pc:sldChg chg="modSp new">
        <pc:chgData name="Mateusz Małowiecki" userId="S::300774@uwr.edu.pl::eeb34cc1-eca4-4d29-ade4-b6e208496a3f" providerId="AD" clId="Web-{9374C0E2-F64F-A89B-5F69-1D610771F15D}" dt="2021-03-29T09:48:47.127" v="309" actId="20577"/>
        <pc:sldMkLst>
          <pc:docMk/>
          <pc:sldMk cId="3236402939" sldId="259"/>
        </pc:sldMkLst>
        <pc:spChg chg="mod">
          <ac:chgData name="Mateusz Małowiecki" userId="S::300774@uwr.edu.pl::eeb34cc1-eca4-4d29-ade4-b6e208496a3f" providerId="AD" clId="Web-{9374C0E2-F64F-A89B-5F69-1D610771F15D}" dt="2021-03-29T09:37:01.165" v="161" actId="20577"/>
          <ac:spMkLst>
            <pc:docMk/>
            <pc:sldMk cId="3236402939" sldId="259"/>
            <ac:spMk id="2" creationId="{9039F8D5-F8A4-4391-BB23-DCCA34198BCB}"/>
          </ac:spMkLst>
        </pc:spChg>
        <pc:spChg chg="mod">
          <ac:chgData name="Mateusz Małowiecki" userId="S::300774@uwr.edu.pl::eeb34cc1-eca4-4d29-ade4-b6e208496a3f" providerId="AD" clId="Web-{9374C0E2-F64F-A89B-5F69-1D610771F15D}" dt="2021-03-29T09:48:47.127" v="309" actId="20577"/>
          <ac:spMkLst>
            <pc:docMk/>
            <pc:sldMk cId="3236402939" sldId="259"/>
            <ac:spMk id="3" creationId="{642BA25F-D911-4B83-ABD5-067AF4445AF1}"/>
          </ac:spMkLst>
        </pc:spChg>
      </pc:sldChg>
      <pc:sldChg chg="modSp new">
        <pc:chgData name="Mateusz Małowiecki" userId="S::300774@uwr.edu.pl::eeb34cc1-eca4-4d29-ade4-b6e208496a3f" providerId="AD" clId="Web-{9374C0E2-F64F-A89B-5F69-1D610771F15D}" dt="2021-03-29T10:18:48.074" v="452" actId="20577"/>
        <pc:sldMkLst>
          <pc:docMk/>
          <pc:sldMk cId="220932643" sldId="260"/>
        </pc:sldMkLst>
        <pc:spChg chg="mod">
          <ac:chgData name="Mateusz Małowiecki" userId="S::300774@uwr.edu.pl::eeb34cc1-eca4-4d29-ade4-b6e208496a3f" providerId="AD" clId="Web-{9374C0E2-F64F-A89B-5F69-1D610771F15D}" dt="2021-03-29T09:48:53.425" v="323" actId="20577"/>
          <ac:spMkLst>
            <pc:docMk/>
            <pc:sldMk cId="220932643" sldId="260"/>
            <ac:spMk id="2" creationId="{89FB3FC9-A872-46DF-B51F-CECB2EF1ADF1}"/>
          </ac:spMkLst>
        </pc:spChg>
        <pc:spChg chg="mod">
          <ac:chgData name="Mateusz Małowiecki" userId="S::300774@uwr.edu.pl::eeb34cc1-eca4-4d29-ade4-b6e208496a3f" providerId="AD" clId="Web-{9374C0E2-F64F-A89B-5F69-1D610771F15D}" dt="2021-03-29T10:18:48.074" v="452" actId="20577"/>
          <ac:spMkLst>
            <pc:docMk/>
            <pc:sldMk cId="220932643" sldId="260"/>
            <ac:spMk id="3" creationId="{BAC28624-4A40-4EBC-9343-84864EA76DF0}"/>
          </ac:spMkLst>
        </pc:spChg>
      </pc:sldChg>
      <pc:sldChg chg="modSp new">
        <pc:chgData name="Mateusz Małowiecki" userId="S::300774@uwr.edu.pl::eeb34cc1-eca4-4d29-ade4-b6e208496a3f" providerId="AD" clId="Web-{9374C0E2-F64F-A89B-5F69-1D610771F15D}" dt="2021-03-29T11:01:09.078" v="612" actId="20577"/>
        <pc:sldMkLst>
          <pc:docMk/>
          <pc:sldMk cId="4247364354" sldId="261"/>
        </pc:sldMkLst>
        <pc:spChg chg="mod">
          <ac:chgData name="Mateusz Małowiecki" userId="S::300774@uwr.edu.pl::eeb34cc1-eca4-4d29-ade4-b6e208496a3f" providerId="AD" clId="Web-{9374C0E2-F64F-A89B-5F69-1D610771F15D}" dt="2021-03-29T10:19:14.669" v="468" actId="20577"/>
          <ac:spMkLst>
            <pc:docMk/>
            <pc:sldMk cId="4247364354" sldId="261"/>
            <ac:spMk id="2" creationId="{9992F7F2-25A5-4DB9-9131-F86D950F8A42}"/>
          </ac:spMkLst>
        </pc:spChg>
        <pc:spChg chg="mod">
          <ac:chgData name="Mateusz Małowiecki" userId="S::300774@uwr.edu.pl::eeb34cc1-eca4-4d29-ade4-b6e208496a3f" providerId="AD" clId="Web-{9374C0E2-F64F-A89B-5F69-1D610771F15D}" dt="2021-03-29T11:01:09.078" v="612" actId="20577"/>
          <ac:spMkLst>
            <pc:docMk/>
            <pc:sldMk cId="4247364354" sldId="261"/>
            <ac:spMk id="3" creationId="{9C8743E1-96F5-45F0-AF7A-DBAD6ED4F673}"/>
          </ac:spMkLst>
        </pc:spChg>
      </pc:sldChg>
      <pc:sldChg chg="modSp new">
        <pc:chgData name="Mateusz Małowiecki" userId="S::300774@uwr.edu.pl::eeb34cc1-eca4-4d29-ade4-b6e208496a3f" providerId="AD" clId="Web-{9374C0E2-F64F-A89B-5F69-1D610771F15D}" dt="2021-03-29T10:25:35.160" v="509" actId="20577"/>
        <pc:sldMkLst>
          <pc:docMk/>
          <pc:sldMk cId="461645143" sldId="262"/>
        </pc:sldMkLst>
        <pc:spChg chg="mod">
          <ac:chgData name="Mateusz Małowiecki" userId="S::300774@uwr.edu.pl::eeb34cc1-eca4-4d29-ade4-b6e208496a3f" providerId="AD" clId="Web-{9374C0E2-F64F-A89B-5F69-1D610771F15D}" dt="2021-03-29T10:20:06.282" v="472" actId="20577"/>
          <ac:spMkLst>
            <pc:docMk/>
            <pc:sldMk cId="461645143" sldId="262"/>
            <ac:spMk id="2" creationId="{8252BD8A-DDE7-46C7-A51C-86F33CD5B742}"/>
          </ac:spMkLst>
        </pc:spChg>
        <pc:spChg chg="mod">
          <ac:chgData name="Mateusz Małowiecki" userId="S::300774@uwr.edu.pl::eeb34cc1-eca4-4d29-ade4-b6e208496a3f" providerId="AD" clId="Web-{9374C0E2-F64F-A89B-5F69-1D610771F15D}" dt="2021-03-29T10:25:35.160" v="509" actId="20577"/>
          <ac:spMkLst>
            <pc:docMk/>
            <pc:sldMk cId="461645143" sldId="262"/>
            <ac:spMk id="3" creationId="{A7AEB166-48EB-4AAB-BB72-13A59A43EBBE}"/>
          </ac:spMkLst>
        </pc:spChg>
      </pc:sldChg>
      <pc:sldChg chg="modSp new">
        <pc:chgData name="Mateusz Małowiecki" userId="S::300774@uwr.edu.pl::eeb34cc1-eca4-4d29-ade4-b6e208496a3f" providerId="AD" clId="Web-{9374C0E2-F64F-A89B-5F69-1D610771F15D}" dt="2021-03-29T12:00:39.149" v="770" actId="20577"/>
        <pc:sldMkLst>
          <pc:docMk/>
          <pc:sldMk cId="1737835592" sldId="263"/>
        </pc:sldMkLst>
        <pc:spChg chg="mod">
          <ac:chgData name="Mateusz Małowiecki" userId="S::300774@uwr.edu.pl::eeb34cc1-eca4-4d29-ade4-b6e208496a3f" providerId="AD" clId="Web-{9374C0E2-F64F-A89B-5F69-1D610771F15D}" dt="2021-03-29T11:01:38.298" v="647" actId="20577"/>
          <ac:spMkLst>
            <pc:docMk/>
            <pc:sldMk cId="1737835592" sldId="263"/>
            <ac:spMk id="2" creationId="{B02EA027-82E8-419B-ABA6-852005740C19}"/>
          </ac:spMkLst>
        </pc:spChg>
        <pc:spChg chg="mod">
          <ac:chgData name="Mateusz Małowiecki" userId="S::300774@uwr.edu.pl::eeb34cc1-eca4-4d29-ade4-b6e208496a3f" providerId="AD" clId="Web-{9374C0E2-F64F-A89B-5F69-1D610771F15D}" dt="2021-03-29T12:00:39.149" v="770" actId="20577"/>
          <ac:spMkLst>
            <pc:docMk/>
            <pc:sldMk cId="1737835592" sldId="263"/>
            <ac:spMk id="3" creationId="{D84F4169-6E36-4BD8-8503-1DAC27149741}"/>
          </ac:spMkLst>
        </pc:spChg>
      </pc:sldChg>
    </pc:docChg>
  </pc:docChgLst>
  <pc:docChgLst>
    <pc:chgData name="Mateusz Małowiecki" userId="S::300774@uwr.edu.pl::eeb34cc1-eca4-4d29-ade4-b6e208496a3f" providerId="AD" clId="Web-{0DCF51D5-3261-6868-9478-57598F689AC7}"/>
    <pc:docChg chg="addSld modSld">
      <pc:chgData name="Mateusz Małowiecki" userId="S::300774@uwr.edu.pl::eeb34cc1-eca4-4d29-ade4-b6e208496a3f" providerId="AD" clId="Web-{0DCF51D5-3261-6868-9478-57598F689AC7}" dt="2021-03-30T17:09:59.587" v="1278" actId="20577"/>
      <pc:docMkLst>
        <pc:docMk/>
      </pc:docMkLst>
      <pc:sldChg chg="modSp new">
        <pc:chgData name="Mateusz Małowiecki" userId="S::300774@uwr.edu.pl::eeb34cc1-eca4-4d29-ade4-b6e208496a3f" providerId="AD" clId="Web-{0DCF51D5-3261-6868-9478-57598F689AC7}" dt="2021-03-30T07:47:47.991" v="55" actId="20577"/>
        <pc:sldMkLst>
          <pc:docMk/>
          <pc:sldMk cId="2564282741" sldId="264"/>
        </pc:sldMkLst>
        <pc:spChg chg="mod">
          <ac:chgData name="Mateusz Małowiecki" userId="S::300774@uwr.edu.pl::eeb34cc1-eca4-4d29-ade4-b6e208496a3f" providerId="AD" clId="Web-{0DCF51D5-3261-6868-9478-57598F689AC7}" dt="2021-03-30T07:37:52.884" v="20" actId="20577"/>
          <ac:spMkLst>
            <pc:docMk/>
            <pc:sldMk cId="2564282741" sldId="264"/>
            <ac:spMk id="2" creationId="{B43CCDA3-C44C-4E1F-A965-1AC438FDE5D1}"/>
          </ac:spMkLst>
        </pc:spChg>
        <pc:spChg chg="mod">
          <ac:chgData name="Mateusz Małowiecki" userId="S::300774@uwr.edu.pl::eeb34cc1-eca4-4d29-ade4-b6e208496a3f" providerId="AD" clId="Web-{0DCF51D5-3261-6868-9478-57598F689AC7}" dt="2021-03-30T07:47:47.991" v="55" actId="20577"/>
          <ac:spMkLst>
            <pc:docMk/>
            <pc:sldMk cId="2564282741" sldId="264"/>
            <ac:spMk id="3" creationId="{63A7B797-5044-43E1-902A-2698245FDE5C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09:42:05.313" v="256" actId="20577"/>
        <pc:sldMkLst>
          <pc:docMk/>
          <pc:sldMk cId="3223638221" sldId="265"/>
        </pc:sldMkLst>
        <pc:spChg chg="mod">
          <ac:chgData name="Mateusz Małowiecki" userId="S::300774@uwr.edu.pl::eeb34cc1-eca4-4d29-ade4-b6e208496a3f" providerId="AD" clId="Web-{0DCF51D5-3261-6868-9478-57598F689AC7}" dt="2021-03-30T07:52:28.779" v="64" actId="20577"/>
          <ac:spMkLst>
            <pc:docMk/>
            <pc:sldMk cId="3223638221" sldId="265"/>
            <ac:spMk id="2" creationId="{07AEE9E1-CD9C-4705-A161-1612867BA8BA}"/>
          </ac:spMkLst>
        </pc:spChg>
        <pc:spChg chg="mod">
          <ac:chgData name="Mateusz Małowiecki" userId="S::300774@uwr.edu.pl::eeb34cc1-eca4-4d29-ade4-b6e208496a3f" providerId="AD" clId="Web-{0DCF51D5-3261-6868-9478-57598F689AC7}" dt="2021-03-30T09:42:05.313" v="256" actId="20577"/>
          <ac:spMkLst>
            <pc:docMk/>
            <pc:sldMk cId="3223638221" sldId="265"/>
            <ac:spMk id="3" creationId="{068F1DD7-1DCC-4999-8385-9F84338FEFFE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6:47:34.533" v="1173" actId="20577"/>
        <pc:sldMkLst>
          <pc:docMk/>
          <pc:sldMk cId="2313451446" sldId="266"/>
        </pc:sldMkLst>
        <pc:spChg chg="mod">
          <ac:chgData name="Mateusz Małowiecki" userId="S::300774@uwr.edu.pl::eeb34cc1-eca4-4d29-ade4-b6e208496a3f" providerId="AD" clId="Web-{0DCF51D5-3261-6868-9478-57598F689AC7}" dt="2021-03-30T08:33:58.172" v="118" actId="20577"/>
          <ac:spMkLst>
            <pc:docMk/>
            <pc:sldMk cId="2313451446" sldId="266"/>
            <ac:spMk id="2" creationId="{D2B81AB9-C965-4479-9685-3E753F12D0ED}"/>
          </ac:spMkLst>
        </pc:spChg>
        <pc:spChg chg="mod">
          <ac:chgData name="Mateusz Małowiecki" userId="S::300774@uwr.edu.pl::eeb34cc1-eca4-4d29-ade4-b6e208496a3f" providerId="AD" clId="Web-{0DCF51D5-3261-6868-9478-57598F689AC7}" dt="2021-03-30T16:47:34.533" v="1173" actId="20577"/>
          <ac:spMkLst>
            <pc:docMk/>
            <pc:sldMk cId="2313451446" sldId="266"/>
            <ac:spMk id="3" creationId="{27AF9709-560D-4C7A-A600-285017FC4A1A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0:44:57.384" v="361" actId="20577"/>
        <pc:sldMkLst>
          <pc:docMk/>
          <pc:sldMk cId="729364752" sldId="267"/>
        </pc:sldMkLst>
        <pc:spChg chg="mod">
          <ac:chgData name="Mateusz Małowiecki" userId="S::300774@uwr.edu.pl::eeb34cc1-eca4-4d29-ade4-b6e208496a3f" providerId="AD" clId="Web-{0DCF51D5-3261-6868-9478-57598F689AC7}" dt="2021-03-30T09:47:07.587" v="265" actId="20577"/>
          <ac:spMkLst>
            <pc:docMk/>
            <pc:sldMk cId="729364752" sldId="267"/>
            <ac:spMk id="2" creationId="{5AA8D197-29EA-4B1E-A8E1-1314764707C6}"/>
          </ac:spMkLst>
        </pc:spChg>
        <pc:spChg chg="mod">
          <ac:chgData name="Mateusz Małowiecki" userId="S::300774@uwr.edu.pl::eeb34cc1-eca4-4d29-ade4-b6e208496a3f" providerId="AD" clId="Web-{0DCF51D5-3261-6868-9478-57598F689AC7}" dt="2021-03-30T10:44:57.384" v="361" actId="20577"/>
          <ac:spMkLst>
            <pc:docMk/>
            <pc:sldMk cId="729364752" sldId="267"/>
            <ac:spMk id="3" creationId="{2069EC77-384C-4791-9C55-2F7FF988A735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0:51:25.972" v="465" actId="20577"/>
        <pc:sldMkLst>
          <pc:docMk/>
          <pc:sldMk cId="2530349507" sldId="268"/>
        </pc:sldMkLst>
        <pc:spChg chg="mod">
          <ac:chgData name="Mateusz Małowiecki" userId="S::300774@uwr.edu.pl::eeb34cc1-eca4-4d29-ade4-b6e208496a3f" providerId="AD" clId="Web-{0DCF51D5-3261-6868-9478-57598F689AC7}" dt="2021-03-30T10:44:15.477" v="357" actId="20577"/>
          <ac:spMkLst>
            <pc:docMk/>
            <pc:sldMk cId="2530349507" sldId="268"/>
            <ac:spMk id="2" creationId="{856D1F71-0E1A-4EE4-A717-DDF59E151974}"/>
          </ac:spMkLst>
        </pc:spChg>
        <pc:spChg chg="mod">
          <ac:chgData name="Mateusz Małowiecki" userId="S::300774@uwr.edu.pl::eeb34cc1-eca4-4d29-ade4-b6e208496a3f" providerId="AD" clId="Web-{0DCF51D5-3261-6868-9478-57598F689AC7}" dt="2021-03-30T10:51:25.972" v="465" actId="20577"/>
          <ac:spMkLst>
            <pc:docMk/>
            <pc:sldMk cId="2530349507" sldId="268"/>
            <ac:spMk id="3" creationId="{728E8A58-03F3-4032-B869-CA602F2184B4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0:53:59.710" v="510" actId="20577"/>
        <pc:sldMkLst>
          <pc:docMk/>
          <pc:sldMk cId="3613383492" sldId="269"/>
        </pc:sldMkLst>
        <pc:spChg chg="mod">
          <ac:chgData name="Mateusz Małowiecki" userId="S::300774@uwr.edu.pl::eeb34cc1-eca4-4d29-ade4-b6e208496a3f" providerId="AD" clId="Web-{0DCF51D5-3261-6868-9478-57598F689AC7}" dt="2021-03-30T10:52:07.707" v="483" actId="20577"/>
          <ac:spMkLst>
            <pc:docMk/>
            <pc:sldMk cId="3613383492" sldId="269"/>
            <ac:spMk id="2" creationId="{F164F936-68F3-40CF-8695-AAD73AF99E4E}"/>
          </ac:spMkLst>
        </pc:spChg>
        <pc:spChg chg="mod">
          <ac:chgData name="Mateusz Małowiecki" userId="S::300774@uwr.edu.pl::eeb34cc1-eca4-4d29-ade4-b6e208496a3f" providerId="AD" clId="Web-{0DCF51D5-3261-6868-9478-57598F689AC7}" dt="2021-03-30T10:53:59.710" v="510" actId="20577"/>
          <ac:spMkLst>
            <pc:docMk/>
            <pc:sldMk cId="3613383492" sldId="269"/>
            <ac:spMk id="3" creationId="{FEBE3BCA-336B-4B5B-A4A3-37DD301B63D2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1:14:41.653" v="550" actId="20577"/>
        <pc:sldMkLst>
          <pc:docMk/>
          <pc:sldMk cId="2003855116" sldId="270"/>
        </pc:sldMkLst>
        <pc:spChg chg="mod">
          <ac:chgData name="Mateusz Małowiecki" userId="S::300774@uwr.edu.pl::eeb34cc1-eca4-4d29-ade4-b6e208496a3f" providerId="AD" clId="Web-{0DCF51D5-3261-6868-9478-57598F689AC7}" dt="2021-03-30T11:13:36.464" v="526" actId="20577"/>
          <ac:spMkLst>
            <pc:docMk/>
            <pc:sldMk cId="2003855116" sldId="270"/>
            <ac:spMk id="2" creationId="{0723CA59-F0F3-493E-AF2B-CA2652F85CC8}"/>
          </ac:spMkLst>
        </pc:spChg>
        <pc:spChg chg="mod">
          <ac:chgData name="Mateusz Małowiecki" userId="S::300774@uwr.edu.pl::eeb34cc1-eca4-4d29-ade4-b6e208496a3f" providerId="AD" clId="Web-{0DCF51D5-3261-6868-9478-57598F689AC7}" dt="2021-03-30T11:14:41.653" v="550" actId="20577"/>
          <ac:spMkLst>
            <pc:docMk/>
            <pc:sldMk cId="2003855116" sldId="270"/>
            <ac:spMk id="3" creationId="{F5B67DEC-5750-4BDC-AC70-9DF5826DA829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1:30:05.378" v="706" actId="20577"/>
        <pc:sldMkLst>
          <pc:docMk/>
          <pc:sldMk cId="2344118968" sldId="271"/>
        </pc:sldMkLst>
        <pc:spChg chg="mod">
          <ac:chgData name="Mateusz Małowiecki" userId="S::300774@uwr.edu.pl::eeb34cc1-eca4-4d29-ade4-b6e208496a3f" providerId="AD" clId="Web-{0DCF51D5-3261-6868-9478-57598F689AC7}" dt="2021-03-30T11:15:15.810" v="564" actId="20577"/>
          <ac:spMkLst>
            <pc:docMk/>
            <pc:sldMk cId="2344118968" sldId="271"/>
            <ac:spMk id="2" creationId="{6CAA2BD0-9E07-4FD6-B237-8DB03CF15E5C}"/>
          </ac:spMkLst>
        </pc:spChg>
        <pc:spChg chg="mod">
          <ac:chgData name="Mateusz Małowiecki" userId="S::300774@uwr.edu.pl::eeb34cc1-eca4-4d29-ade4-b6e208496a3f" providerId="AD" clId="Web-{0DCF51D5-3261-6868-9478-57598F689AC7}" dt="2021-03-30T11:30:05.378" v="706" actId="20577"/>
          <ac:spMkLst>
            <pc:docMk/>
            <pc:sldMk cId="2344118968" sldId="271"/>
            <ac:spMk id="3" creationId="{B97F3DB7-67AA-41AF-9E7F-C13DDCB26C22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2:52:13.570" v="859" actId="20577"/>
        <pc:sldMkLst>
          <pc:docMk/>
          <pc:sldMk cId="4268459750" sldId="272"/>
        </pc:sldMkLst>
        <pc:spChg chg="mod">
          <ac:chgData name="Mateusz Małowiecki" userId="S::300774@uwr.edu.pl::eeb34cc1-eca4-4d29-ade4-b6e208496a3f" providerId="AD" clId="Web-{0DCF51D5-3261-6868-9478-57598F689AC7}" dt="2021-03-30T12:37:17.620" v="741" actId="20577"/>
          <ac:spMkLst>
            <pc:docMk/>
            <pc:sldMk cId="4268459750" sldId="272"/>
            <ac:spMk id="2" creationId="{F29B9F03-4F03-4C15-A153-464783E91B81}"/>
          </ac:spMkLst>
        </pc:spChg>
        <pc:spChg chg="mod">
          <ac:chgData name="Mateusz Małowiecki" userId="S::300774@uwr.edu.pl::eeb34cc1-eca4-4d29-ade4-b6e208496a3f" providerId="AD" clId="Web-{0DCF51D5-3261-6868-9478-57598F689AC7}" dt="2021-03-30T12:52:13.570" v="859" actId="20577"/>
          <ac:spMkLst>
            <pc:docMk/>
            <pc:sldMk cId="4268459750" sldId="272"/>
            <ac:spMk id="3" creationId="{129D383B-80F0-4B5B-A364-74AD0979663B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3:04:06.467" v="876" actId="20577"/>
        <pc:sldMkLst>
          <pc:docMk/>
          <pc:sldMk cId="2996945704" sldId="273"/>
        </pc:sldMkLst>
        <pc:spChg chg="mod">
          <ac:chgData name="Mateusz Małowiecki" userId="S::300774@uwr.edu.pl::eeb34cc1-eca4-4d29-ade4-b6e208496a3f" providerId="AD" clId="Web-{0DCF51D5-3261-6868-9478-57598F689AC7}" dt="2021-03-30T13:02:31.401" v="861" actId="20577"/>
          <ac:spMkLst>
            <pc:docMk/>
            <pc:sldMk cId="2996945704" sldId="273"/>
            <ac:spMk id="2" creationId="{F000FB2C-FB20-47C0-B7D7-89F51D2330B1}"/>
          </ac:spMkLst>
        </pc:spChg>
        <pc:spChg chg="mod">
          <ac:chgData name="Mateusz Małowiecki" userId="S::300774@uwr.edu.pl::eeb34cc1-eca4-4d29-ade4-b6e208496a3f" providerId="AD" clId="Web-{0DCF51D5-3261-6868-9478-57598F689AC7}" dt="2021-03-30T13:04:06.467" v="876" actId="20577"/>
          <ac:spMkLst>
            <pc:docMk/>
            <pc:sldMk cId="2996945704" sldId="273"/>
            <ac:spMk id="3" creationId="{CB03B56C-27CD-4825-9BCF-00C5DB6AA940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3:07:59.021" v="910" actId="20577"/>
        <pc:sldMkLst>
          <pc:docMk/>
          <pc:sldMk cId="813875978" sldId="274"/>
        </pc:sldMkLst>
        <pc:spChg chg="mod">
          <ac:chgData name="Mateusz Małowiecki" userId="S::300774@uwr.edu.pl::eeb34cc1-eca4-4d29-ade4-b6e208496a3f" providerId="AD" clId="Web-{0DCF51D5-3261-6868-9478-57598F689AC7}" dt="2021-03-30T13:07:46.317" v="882" actId="20577"/>
          <ac:spMkLst>
            <pc:docMk/>
            <pc:sldMk cId="813875978" sldId="274"/>
            <ac:spMk id="2" creationId="{C1026A6A-B7F1-4343-8865-F3CFA328FEC0}"/>
          </ac:spMkLst>
        </pc:spChg>
        <pc:spChg chg="mod">
          <ac:chgData name="Mateusz Małowiecki" userId="S::300774@uwr.edu.pl::eeb34cc1-eca4-4d29-ade4-b6e208496a3f" providerId="AD" clId="Web-{0DCF51D5-3261-6868-9478-57598F689AC7}" dt="2021-03-30T13:07:59.021" v="910" actId="20577"/>
          <ac:spMkLst>
            <pc:docMk/>
            <pc:sldMk cId="813875978" sldId="274"/>
            <ac:spMk id="3" creationId="{F33B98CE-BA67-42E3-A5FA-31182ED9419D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4:11:56.253" v="1046" actId="20577"/>
        <pc:sldMkLst>
          <pc:docMk/>
          <pc:sldMk cId="668863064" sldId="275"/>
        </pc:sldMkLst>
        <pc:spChg chg="mod">
          <ac:chgData name="Mateusz Małowiecki" userId="S::300774@uwr.edu.pl::eeb34cc1-eca4-4d29-ade4-b6e208496a3f" providerId="AD" clId="Web-{0DCF51D5-3261-6868-9478-57598F689AC7}" dt="2021-03-30T13:12:26.467" v="919" actId="20577"/>
          <ac:spMkLst>
            <pc:docMk/>
            <pc:sldMk cId="668863064" sldId="275"/>
            <ac:spMk id="2" creationId="{46EA03C1-121D-42CE-8E69-A364D31B177C}"/>
          </ac:spMkLst>
        </pc:spChg>
        <pc:spChg chg="mod">
          <ac:chgData name="Mateusz Małowiecki" userId="S::300774@uwr.edu.pl::eeb34cc1-eca4-4d29-ade4-b6e208496a3f" providerId="AD" clId="Web-{0DCF51D5-3261-6868-9478-57598F689AC7}" dt="2021-03-30T14:11:56.253" v="1046" actId="20577"/>
          <ac:spMkLst>
            <pc:docMk/>
            <pc:sldMk cId="668863064" sldId="275"/>
            <ac:spMk id="3" creationId="{6EF6BFCD-7EBE-466F-96FC-A9B03AE71823}"/>
          </ac:spMkLst>
        </pc:spChg>
      </pc:sldChg>
      <pc:sldChg chg="modSp new">
        <pc:chgData name="Mateusz Małowiecki" userId="S::300774@uwr.edu.pl::eeb34cc1-eca4-4d29-ade4-b6e208496a3f" providerId="AD" clId="Web-{0DCF51D5-3261-6868-9478-57598F689AC7}" dt="2021-03-30T16:25:21.001" v="1097" actId="20577"/>
        <pc:sldMkLst>
          <pc:docMk/>
          <pc:sldMk cId="2463547592" sldId="276"/>
        </pc:sldMkLst>
        <pc:spChg chg="mod">
          <ac:chgData name="Mateusz Małowiecki" userId="S::300774@uwr.edu.pl::eeb34cc1-eca4-4d29-ade4-b6e208496a3f" providerId="AD" clId="Web-{0DCF51D5-3261-6868-9478-57598F689AC7}" dt="2021-03-30T16:19:51.039" v="1050" actId="20577"/>
          <ac:spMkLst>
            <pc:docMk/>
            <pc:sldMk cId="2463547592" sldId="276"/>
            <ac:spMk id="2" creationId="{5E756CE8-A149-4ED2-8071-1FB9946E6138}"/>
          </ac:spMkLst>
        </pc:spChg>
        <pc:spChg chg="mod">
          <ac:chgData name="Mateusz Małowiecki" userId="S::300774@uwr.edu.pl::eeb34cc1-eca4-4d29-ade4-b6e208496a3f" providerId="AD" clId="Web-{0DCF51D5-3261-6868-9478-57598F689AC7}" dt="2021-03-30T16:25:21.001" v="1097" actId="20577"/>
          <ac:spMkLst>
            <pc:docMk/>
            <pc:sldMk cId="2463547592" sldId="276"/>
            <ac:spMk id="3" creationId="{476960E5-CD6A-4DEA-9B61-5EE56861EC0F}"/>
          </ac:spMkLst>
        </pc:spChg>
      </pc:sldChg>
      <pc:sldChg chg="addSp delSp modSp new mod modClrScheme chgLayout">
        <pc:chgData name="Mateusz Małowiecki" userId="S::300774@uwr.edu.pl::eeb34cc1-eca4-4d29-ade4-b6e208496a3f" providerId="AD" clId="Web-{0DCF51D5-3261-6868-9478-57598F689AC7}" dt="2021-03-30T16:50:14.693" v="1195" actId="14100"/>
        <pc:sldMkLst>
          <pc:docMk/>
          <pc:sldMk cId="403204553" sldId="277"/>
        </pc:sldMkLst>
        <pc:spChg chg="mod ord">
          <ac:chgData name="Mateusz Małowiecki" userId="S::300774@uwr.edu.pl::eeb34cc1-eca4-4d29-ade4-b6e208496a3f" providerId="AD" clId="Web-{0DCF51D5-3261-6868-9478-57598F689AC7}" dt="2021-03-30T16:46:41.735" v="1145"/>
          <ac:spMkLst>
            <pc:docMk/>
            <pc:sldMk cId="403204553" sldId="277"/>
            <ac:spMk id="2" creationId="{1BC9316F-FCE7-4A87-89F1-5FF4688C002B}"/>
          </ac:spMkLst>
        </pc:spChg>
        <pc:spChg chg="mod ord">
          <ac:chgData name="Mateusz Małowiecki" userId="S::300774@uwr.edu.pl::eeb34cc1-eca4-4d29-ade4-b6e208496a3f" providerId="AD" clId="Web-{0DCF51D5-3261-6868-9478-57598F689AC7}" dt="2021-03-30T16:46:41.735" v="1145"/>
          <ac:spMkLst>
            <pc:docMk/>
            <pc:sldMk cId="403204553" sldId="277"/>
            <ac:spMk id="3" creationId="{ADCDCF5D-1BCA-4978-ACD2-6C31190613F0}"/>
          </ac:spMkLst>
        </pc:spChg>
        <pc:spChg chg="add del mod ord">
          <ac:chgData name="Mateusz Małowiecki" userId="S::300774@uwr.edu.pl::eeb34cc1-eca4-4d29-ade4-b6e208496a3f" providerId="AD" clId="Web-{0DCF51D5-3261-6868-9478-57598F689AC7}" dt="2021-03-30T16:47:08.455" v="1148"/>
          <ac:spMkLst>
            <pc:docMk/>
            <pc:sldMk cId="403204553" sldId="277"/>
            <ac:spMk id="4" creationId="{D283220B-C8E3-461F-919C-1143F96DB258}"/>
          </ac:spMkLst>
        </pc:spChg>
        <pc:graphicFrameChg chg="add del mod ord modGraphic">
          <ac:chgData name="Mateusz Małowiecki" userId="S::300774@uwr.edu.pl::eeb34cc1-eca4-4d29-ade4-b6e208496a3f" providerId="AD" clId="Web-{0DCF51D5-3261-6868-9478-57598F689AC7}" dt="2021-03-30T16:46:54.829" v="1147"/>
          <ac:graphicFrameMkLst>
            <pc:docMk/>
            <pc:sldMk cId="403204553" sldId="277"/>
            <ac:graphicFrameMk id="5" creationId="{4F56B399-2B7F-4321-B6F8-0946CEA50E29}"/>
          </ac:graphicFrameMkLst>
        </pc:graphicFrameChg>
        <pc:picChg chg="add mod ord">
          <ac:chgData name="Mateusz Małowiecki" userId="S::300774@uwr.edu.pl::eeb34cc1-eca4-4d29-ade4-b6e208496a3f" providerId="AD" clId="Web-{0DCF51D5-3261-6868-9478-57598F689AC7}" dt="2021-03-30T16:50:14.693" v="1195" actId="14100"/>
          <ac:picMkLst>
            <pc:docMk/>
            <pc:sldMk cId="403204553" sldId="277"/>
            <ac:picMk id="12" creationId="{1B9472C6-6DA4-4FC1-9FF6-5276FD04F359}"/>
          </ac:picMkLst>
        </pc:picChg>
        <pc:picChg chg="add mod">
          <ac:chgData name="Mateusz Małowiecki" userId="S::300774@uwr.edu.pl::eeb34cc1-eca4-4d29-ade4-b6e208496a3f" providerId="AD" clId="Web-{0DCF51D5-3261-6868-9478-57598F689AC7}" dt="2021-03-30T16:50:11.709" v="1194" actId="14100"/>
          <ac:picMkLst>
            <pc:docMk/>
            <pc:sldMk cId="403204553" sldId="277"/>
            <ac:picMk id="13" creationId="{13C8E65C-3B7E-4016-B494-80B0A39D944E}"/>
          </ac:picMkLst>
        </pc:picChg>
      </pc:sldChg>
      <pc:sldChg chg="addSp delSp modSp new mod modClrScheme chgLayout">
        <pc:chgData name="Mateusz Małowiecki" userId="S::300774@uwr.edu.pl::eeb34cc1-eca4-4d29-ade4-b6e208496a3f" providerId="AD" clId="Web-{0DCF51D5-3261-6868-9478-57598F689AC7}" dt="2021-03-30T17:09:59.587" v="1278" actId="20577"/>
        <pc:sldMkLst>
          <pc:docMk/>
          <pc:sldMk cId="1428189798" sldId="278"/>
        </pc:sldMkLst>
        <pc:spChg chg="mod ord">
          <ac:chgData name="Mateusz Małowiecki" userId="S::300774@uwr.edu.pl::eeb34cc1-eca4-4d29-ade4-b6e208496a3f" providerId="AD" clId="Web-{0DCF51D5-3261-6868-9478-57598F689AC7}" dt="2021-03-30T16:55:19.701" v="1214"/>
          <ac:spMkLst>
            <pc:docMk/>
            <pc:sldMk cId="1428189798" sldId="278"/>
            <ac:spMk id="2" creationId="{6194E734-0718-46E6-88D0-D350FAC41D87}"/>
          </ac:spMkLst>
        </pc:spChg>
        <pc:spChg chg="mod ord">
          <ac:chgData name="Mateusz Małowiecki" userId="S::300774@uwr.edu.pl::eeb34cc1-eca4-4d29-ade4-b6e208496a3f" providerId="AD" clId="Web-{0DCF51D5-3261-6868-9478-57598F689AC7}" dt="2021-03-30T17:09:59.587" v="1278" actId="20577"/>
          <ac:spMkLst>
            <pc:docMk/>
            <pc:sldMk cId="1428189798" sldId="278"/>
            <ac:spMk id="3" creationId="{53E1CD01-7A0F-4A66-A2D9-2F51787DD1D6}"/>
          </ac:spMkLst>
        </pc:spChg>
        <pc:spChg chg="add del mod ord">
          <ac:chgData name="Mateusz Małowiecki" userId="S::300774@uwr.edu.pl::eeb34cc1-eca4-4d29-ade4-b6e208496a3f" providerId="AD" clId="Web-{0DCF51D5-3261-6868-9478-57598F689AC7}" dt="2021-03-30T16:57:06.189" v="1215"/>
          <ac:spMkLst>
            <pc:docMk/>
            <pc:sldMk cId="1428189798" sldId="278"/>
            <ac:spMk id="4" creationId="{A34C5834-A7ED-4275-BFD9-C494ED34D896}"/>
          </ac:spMkLst>
        </pc:spChg>
        <pc:picChg chg="add mod ord">
          <ac:chgData name="Mateusz Małowiecki" userId="S::300774@uwr.edu.pl::eeb34cc1-eca4-4d29-ade4-b6e208496a3f" providerId="AD" clId="Web-{0DCF51D5-3261-6868-9478-57598F689AC7}" dt="2021-03-30T17:09:17.070" v="1274" actId="1076"/>
          <ac:picMkLst>
            <pc:docMk/>
            <pc:sldMk cId="1428189798" sldId="278"/>
            <ac:picMk id="5" creationId="{C5800F4E-B829-4EF0-8C31-F6DE81FC575F}"/>
          </ac:picMkLst>
        </pc:picChg>
        <pc:picChg chg="add mod">
          <ac:chgData name="Mateusz Małowiecki" userId="S::300774@uwr.edu.pl::eeb34cc1-eca4-4d29-ade4-b6e208496a3f" providerId="AD" clId="Web-{0DCF51D5-3261-6868-9478-57598F689AC7}" dt="2021-03-30T17:09:14.242" v="1273" actId="1076"/>
          <ac:picMkLst>
            <pc:docMk/>
            <pc:sldMk cId="1428189798" sldId="278"/>
            <ac:picMk id="6" creationId="{235B22C8-263F-45E8-8E0A-ACCB36EF00F5}"/>
          </ac:picMkLst>
        </pc:picChg>
      </pc:sldChg>
    </pc:docChg>
  </pc:docChgLst>
  <pc:docChgLst>
    <pc:chgData name="Mateusz Małowiecki" userId="S::300774@uwr.edu.pl::eeb34cc1-eca4-4d29-ade4-b6e208496a3f" providerId="AD" clId="Web-{A52AE820-C1EC-6846-DCD9-5EDC1A8243B7}"/>
    <pc:docChg chg="delSld modSld">
      <pc:chgData name="Mateusz Małowiecki" userId="S::300774@uwr.edu.pl::eeb34cc1-eca4-4d29-ade4-b6e208496a3f" providerId="AD" clId="Web-{A52AE820-C1EC-6846-DCD9-5EDC1A8243B7}" dt="2021-04-06T09:48:46.857" v="68"/>
      <pc:docMkLst>
        <pc:docMk/>
      </pc:docMkLst>
      <pc:sldChg chg="modSp">
        <pc:chgData name="Mateusz Małowiecki" userId="S::300774@uwr.edu.pl::eeb34cc1-eca4-4d29-ade4-b6e208496a3f" providerId="AD" clId="Web-{A52AE820-C1EC-6846-DCD9-5EDC1A8243B7}" dt="2021-04-06T07:58:32.056" v="23" actId="20577"/>
        <pc:sldMkLst>
          <pc:docMk/>
          <pc:sldMk cId="3236402939" sldId="259"/>
        </pc:sldMkLst>
        <pc:spChg chg="mod">
          <ac:chgData name="Mateusz Małowiecki" userId="S::300774@uwr.edu.pl::eeb34cc1-eca4-4d29-ade4-b6e208496a3f" providerId="AD" clId="Web-{A52AE820-C1EC-6846-DCD9-5EDC1A8243B7}" dt="2021-04-06T07:58:32.056" v="23" actId="20577"/>
          <ac:spMkLst>
            <pc:docMk/>
            <pc:sldMk cId="3236402939" sldId="259"/>
            <ac:spMk id="3" creationId="{642BA25F-D911-4B83-ABD5-067AF4445AF1}"/>
          </ac:spMkLst>
        </pc:spChg>
      </pc:sldChg>
      <pc:sldChg chg="modSp">
        <pc:chgData name="Mateusz Małowiecki" userId="S::300774@uwr.edu.pl::eeb34cc1-eca4-4d29-ade4-b6e208496a3f" providerId="AD" clId="Web-{A52AE820-C1EC-6846-DCD9-5EDC1A8243B7}" dt="2021-04-06T07:59:02.651" v="31" actId="20577"/>
        <pc:sldMkLst>
          <pc:docMk/>
          <pc:sldMk cId="220932643" sldId="260"/>
        </pc:sldMkLst>
        <pc:spChg chg="mod">
          <ac:chgData name="Mateusz Małowiecki" userId="S::300774@uwr.edu.pl::eeb34cc1-eca4-4d29-ade4-b6e208496a3f" providerId="AD" clId="Web-{A52AE820-C1EC-6846-DCD9-5EDC1A8243B7}" dt="2021-04-06T07:59:02.651" v="31" actId="20577"/>
          <ac:spMkLst>
            <pc:docMk/>
            <pc:sldMk cId="220932643" sldId="260"/>
            <ac:spMk id="3" creationId="{BAC28624-4A40-4EBC-9343-84864EA76DF0}"/>
          </ac:spMkLst>
        </pc:spChg>
      </pc:sldChg>
      <pc:sldChg chg="modSp">
        <pc:chgData name="Mateusz Małowiecki" userId="S::300774@uwr.edu.pl::eeb34cc1-eca4-4d29-ade4-b6e208496a3f" providerId="AD" clId="Web-{A52AE820-C1EC-6846-DCD9-5EDC1A8243B7}" dt="2021-04-06T07:58:09.617" v="13" actId="20577"/>
        <pc:sldMkLst>
          <pc:docMk/>
          <pc:sldMk cId="1737835592" sldId="263"/>
        </pc:sldMkLst>
        <pc:spChg chg="mod">
          <ac:chgData name="Mateusz Małowiecki" userId="S::300774@uwr.edu.pl::eeb34cc1-eca4-4d29-ade4-b6e208496a3f" providerId="AD" clId="Web-{A52AE820-C1EC-6846-DCD9-5EDC1A8243B7}" dt="2021-04-06T07:58:09.617" v="13" actId="20577"/>
          <ac:spMkLst>
            <pc:docMk/>
            <pc:sldMk cId="1737835592" sldId="263"/>
            <ac:spMk id="3" creationId="{D84F4169-6E36-4BD8-8503-1DAC27149741}"/>
          </ac:spMkLst>
        </pc:spChg>
      </pc:sldChg>
      <pc:sldChg chg="modSp">
        <pc:chgData name="Mateusz Małowiecki" userId="S::300774@uwr.edu.pl::eeb34cc1-eca4-4d29-ade4-b6e208496a3f" providerId="AD" clId="Web-{A52AE820-C1EC-6846-DCD9-5EDC1A8243B7}" dt="2021-04-06T07:56:06.220" v="3" actId="20577"/>
        <pc:sldMkLst>
          <pc:docMk/>
          <pc:sldMk cId="2564282741" sldId="264"/>
        </pc:sldMkLst>
        <pc:spChg chg="mod">
          <ac:chgData name="Mateusz Małowiecki" userId="S::300774@uwr.edu.pl::eeb34cc1-eca4-4d29-ade4-b6e208496a3f" providerId="AD" clId="Web-{A52AE820-C1EC-6846-DCD9-5EDC1A8243B7}" dt="2021-04-06T07:56:06.220" v="3" actId="20577"/>
          <ac:spMkLst>
            <pc:docMk/>
            <pc:sldMk cId="2564282741" sldId="264"/>
            <ac:spMk id="3" creationId="{63A7B797-5044-43E1-902A-2698245FDE5C}"/>
          </ac:spMkLst>
        </pc:spChg>
      </pc:sldChg>
      <pc:sldChg chg="modSp">
        <pc:chgData name="Mateusz Małowiecki" userId="S::300774@uwr.edu.pl::eeb34cc1-eca4-4d29-ade4-b6e208496a3f" providerId="AD" clId="Web-{A52AE820-C1EC-6846-DCD9-5EDC1A8243B7}" dt="2021-04-06T08:15:54.956" v="35" actId="20577"/>
        <pc:sldMkLst>
          <pc:docMk/>
          <pc:sldMk cId="2344118968" sldId="271"/>
        </pc:sldMkLst>
        <pc:spChg chg="mod">
          <ac:chgData name="Mateusz Małowiecki" userId="S::300774@uwr.edu.pl::eeb34cc1-eca4-4d29-ade4-b6e208496a3f" providerId="AD" clId="Web-{A52AE820-C1EC-6846-DCD9-5EDC1A8243B7}" dt="2021-04-06T08:15:54.956" v="35" actId="20577"/>
          <ac:spMkLst>
            <pc:docMk/>
            <pc:sldMk cId="2344118968" sldId="271"/>
            <ac:spMk id="3" creationId="{B97F3DB7-67AA-41AF-9E7F-C13DDCB26C22}"/>
          </ac:spMkLst>
        </pc:spChg>
      </pc:sldChg>
      <pc:sldChg chg="del">
        <pc:chgData name="Mateusz Małowiecki" userId="S::300774@uwr.edu.pl::eeb34cc1-eca4-4d29-ade4-b6e208496a3f" providerId="AD" clId="Web-{A52AE820-C1EC-6846-DCD9-5EDC1A8243B7}" dt="2021-04-06T09:48:46.857" v="68"/>
        <pc:sldMkLst>
          <pc:docMk/>
          <pc:sldMk cId="813875978" sldId="274"/>
        </pc:sldMkLst>
      </pc:sldChg>
      <pc:sldChg chg="modSp">
        <pc:chgData name="Mateusz Małowiecki" userId="S::300774@uwr.edu.pl::eeb34cc1-eca4-4d29-ade4-b6e208496a3f" providerId="AD" clId="Web-{A52AE820-C1EC-6846-DCD9-5EDC1A8243B7}" dt="2021-04-06T08:47:30.233" v="49" actId="20577"/>
        <pc:sldMkLst>
          <pc:docMk/>
          <pc:sldMk cId="2463547592" sldId="276"/>
        </pc:sldMkLst>
        <pc:spChg chg="mod">
          <ac:chgData name="Mateusz Małowiecki" userId="S::300774@uwr.edu.pl::eeb34cc1-eca4-4d29-ade4-b6e208496a3f" providerId="AD" clId="Web-{A52AE820-C1EC-6846-DCD9-5EDC1A8243B7}" dt="2021-04-06T08:47:30.233" v="49" actId="20577"/>
          <ac:spMkLst>
            <pc:docMk/>
            <pc:sldMk cId="2463547592" sldId="276"/>
            <ac:spMk id="3" creationId="{476960E5-CD6A-4DEA-9B61-5EE56861EC0F}"/>
          </ac:spMkLst>
        </pc:spChg>
      </pc:sldChg>
      <pc:sldChg chg="delSp modSp">
        <pc:chgData name="Mateusz Małowiecki" userId="S::300774@uwr.edu.pl::eeb34cc1-eca4-4d29-ade4-b6e208496a3f" providerId="AD" clId="Web-{A52AE820-C1EC-6846-DCD9-5EDC1A8243B7}" dt="2021-04-06T09:04:17.085" v="56" actId="1076"/>
        <pc:sldMkLst>
          <pc:docMk/>
          <pc:sldMk cId="3558089186" sldId="281"/>
        </pc:sldMkLst>
        <pc:spChg chg="mod">
          <ac:chgData name="Mateusz Małowiecki" userId="S::300774@uwr.edu.pl::eeb34cc1-eca4-4d29-ade4-b6e208496a3f" providerId="AD" clId="Web-{A52AE820-C1EC-6846-DCD9-5EDC1A8243B7}" dt="2021-04-06T09:04:04.100" v="52" actId="20577"/>
          <ac:spMkLst>
            <pc:docMk/>
            <pc:sldMk cId="3558089186" sldId="281"/>
            <ac:spMk id="3" creationId="{E51DFA5A-0BCA-45B7-9839-3BD0FCB1D856}"/>
          </ac:spMkLst>
        </pc:spChg>
        <pc:picChg chg="mod">
          <ac:chgData name="Mateusz Małowiecki" userId="S::300774@uwr.edu.pl::eeb34cc1-eca4-4d29-ade4-b6e208496a3f" providerId="AD" clId="Web-{A52AE820-C1EC-6846-DCD9-5EDC1A8243B7}" dt="2021-04-06T09:04:17.085" v="56" actId="1076"/>
          <ac:picMkLst>
            <pc:docMk/>
            <pc:sldMk cId="3558089186" sldId="281"/>
            <ac:picMk id="5" creationId="{4DA0247E-8F2E-41F1-B7BE-938CB514026E}"/>
          </ac:picMkLst>
        </pc:picChg>
        <pc:picChg chg="del">
          <ac:chgData name="Mateusz Małowiecki" userId="S::300774@uwr.edu.pl::eeb34cc1-eca4-4d29-ade4-b6e208496a3f" providerId="AD" clId="Web-{A52AE820-C1EC-6846-DCD9-5EDC1A8243B7}" dt="2021-04-06T09:04:08.038" v="53"/>
          <ac:picMkLst>
            <pc:docMk/>
            <pc:sldMk cId="3558089186" sldId="281"/>
            <ac:picMk id="6" creationId="{4009F288-3E0A-4860-90F4-DCB9944895F7}"/>
          </ac:picMkLst>
        </pc:picChg>
      </pc:sldChg>
      <pc:sldChg chg="modSp">
        <pc:chgData name="Mateusz Małowiecki" userId="S::300774@uwr.edu.pl::eeb34cc1-eca4-4d29-ade4-b6e208496a3f" providerId="AD" clId="Web-{A52AE820-C1EC-6846-DCD9-5EDC1A8243B7}" dt="2021-04-06T09:22:37.271" v="66" actId="20577"/>
        <pc:sldMkLst>
          <pc:docMk/>
          <pc:sldMk cId="4059852776" sldId="282"/>
        </pc:sldMkLst>
        <pc:spChg chg="mod">
          <ac:chgData name="Mateusz Małowiecki" userId="S::300774@uwr.edu.pl::eeb34cc1-eca4-4d29-ade4-b6e208496a3f" providerId="AD" clId="Web-{A52AE820-C1EC-6846-DCD9-5EDC1A8243B7}" dt="2021-04-06T09:22:37.271" v="66" actId="20577"/>
          <ac:spMkLst>
            <pc:docMk/>
            <pc:sldMk cId="4059852776" sldId="282"/>
            <ac:spMk id="3" creationId="{7E06D376-8EB0-401B-A125-D01ECC3457EB}"/>
          </ac:spMkLst>
        </pc:spChg>
      </pc:sldChg>
      <pc:sldChg chg="del">
        <pc:chgData name="Mateusz Małowiecki" userId="S::300774@uwr.edu.pl::eeb34cc1-eca4-4d29-ade4-b6e208496a3f" providerId="AD" clId="Web-{A52AE820-C1EC-6846-DCD9-5EDC1A8243B7}" dt="2021-04-06T09:48:40.638" v="67"/>
        <pc:sldMkLst>
          <pc:docMk/>
          <pc:sldMk cId="3552672509" sldId="286"/>
        </pc:sldMkLst>
      </pc:sldChg>
    </pc:docChg>
  </pc:docChgLst>
  <pc:docChgLst>
    <pc:chgData name="Mateusz Małowiecki" userId="S::300774@uwr.edu.pl::eeb34cc1-eca4-4d29-ade4-b6e208496a3f" providerId="AD" clId="Web-{40E5B448-1E88-10DD-DB41-A3442F4FBEB2}"/>
    <pc:docChg chg="addSld delSld modSld">
      <pc:chgData name="Mateusz Małowiecki" userId="S::300774@uwr.edu.pl::eeb34cc1-eca4-4d29-ade4-b6e208496a3f" providerId="AD" clId="Web-{40E5B448-1E88-10DD-DB41-A3442F4FBEB2}" dt="2021-04-02T18:45:50.045" v="515" actId="20577"/>
      <pc:docMkLst>
        <pc:docMk/>
      </pc:docMkLst>
      <pc:sldChg chg="modSp">
        <pc:chgData name="Mateusz Małowiecki" userId="S::300774@uwr.edu.pl::eeb34cc1-eca4-4d29-ade4-b6e208496a3f" providerId="AD" clId="Web-{40E5B448-1E88-10DD-DB41-A3442F4FBEB2}" dt="2021-04-02T14:48:37.535" v="126" actId="20577"/>
        <pc:sldMkLst>
          <pc:docMk/>
          <pc:sldMk cId="842984357" sldId="280"/>
        </pc:sldMkLst>
        <pc:spChg chg="mod">
          <ac:chgData name="Mateusz Małowiecki" userId="S::300774@uwr.edu.pl::eeb34cc1-eca4-4d29-ade4-b6e208496a3f" providerId="AD" clId="Web-{40E5B448-1E88-10DD-DB41-A3442F4FBEB2}" dt="2021-04-02T14:48:37.535" v="126" actId="20577"/>
          <ac:spMkLst>
            <pc:docMk/>
            <pc:sldMk cId="842984357" sldId="280"/>
            <ac:spMk id="3" creationId="{C9B268B5-1C9C-4F76-8DA7-0A2E6CF6978A}"/>
          </ac:spMkLst>
        </pc:spChg>
      </pc:sldChg>
      <pc:sldChg chg="addSp delSp modSp new mod modClrScheme chgLayout">
        <pc:chgData name="Mateusz Małowiecki" userId="S::300774@uwr.edu.pl::eeb34cc1-eca4-4d29-ade4-b6e208496a3f" providerId="AD" clId="Web-{40E5B448-1E88-10DD-DB41-A3442F4FBEB2}" dt="2021-04-02T15:53:06.314" v="165" actId="1076"/>
        <pc:sldMkLst>
          <pc:docMk/>
          <pc:sldMk cId="3558089186" sldId="281"/>
        </pc:sldMkLst>
        <pc:spChg chg="mod ord">
          <ac:chgData name="Mateusz Małowiecki" userId="S::300774@uwr.edu.pl::eeb34cc1-eca4-4d29-ade4-b6e208496a3f" providerId="AD" clId="Web-{40E5B448-1E88-10DD-DB41-A3442F4FBEB2}" dt="2021-04-02T15:40:51.850" v="142"/>
          <ac:spMkLst>
            <pc:docMk/>
            <pc:sldMk cId="3558089186" sldId="281"/>
            <ac:spMk id="2" creationId="{BCE14DB6-CE12-4EA9-9820-85637E5CA5B5}"/>
          </ac:spMkLst>
        </pc:spChg>
        <pc:spChg chg="mod ord">
          <ac:chgData name="Mateusz Małowiecki" userId="S::300774@uwr.edu.pl::eeb34cc1-eca4-4d29-ade4-b6e208496a3f" providerId="AD" clId="Web-{40E5B448-1E88-10DD-DB41-A3442F4FBEB2}" dt="2021-04-02T15:49:27.498" v="158" actId="20577"/>
          <ac:spMkLst>
            <pc:docMk/>
            <pc:sldMk cId="3558089186" sldId="281"/>
            <ac:spMk id="3" creationId="{E51DFA5A-0BCA-45B7-9839-3BD0FCB1D856}"/>
          </ac:spMkLst>
        </pc:spChg>
        <pc:spChg chg="add del mod ord">
          <ac:chgData name="Mateusz Małowiecki" userId="S::300774@uwr.edu.pl::eeb34cc1-eca4-4d29-ade4-b6e208496a3f" providerId="AD" clId="Web-{40E5B448-1E88-10DD-DB41-A3442F4FBEB2}" dt="2021-04-02T15:48:01.481" v="147"/>
          <ac:spMkLst>
            <pc:docMk/>
            <pc:sldMk cId="3558089186" sldId="281"/>
            <ac:spMk id="4" creationId="{A15170B7-7DBB-4952-8650-961727235E29}"/>
          </ac:spMkLst>
        </pc:spChg>
        <pc:picChg chg="add mod ord">
          <ac:chgData name="Mateusz Małowiecki" userId="S::300774@uwr.edu.pl::eeb34cc1-eca4-4d29-ade4-b6e208496a3f" providerId="AD" clId="Web-{40E5B448-1E88-10DD-DB41-A3442F4FBEB2}" dt="2021-04-02T15:52:56.813" v="163" actId="1076"/>
          <ac:picMkLst>
            <pc:docMk/>
            <pc:sldMk cId="3558089186" sldId="281"/>
            <ac:picMk id="5" creationId="{4DA0247E-8F2E-41F1-B7BE-938CB514026E}"/>
          </ac:picMkLst>
        </pc:picChg>
        <pc:picChg chg="add mod">
          <ac:chgData name="Mateusz Małowiecki" userId="S::300774@uwr.edu.pl::eeb34cc1-eca4-4d29-ade4-b6e208496a3f" providerId="AD" clId="Web-{40E5B448-1E88-10DD-DB41-A3442F4FBEB2}" dt="2021-04-02T15:53:06.314" v="165" actId="1076"/>
          <ac:picMkLst>
            <pc:docMk/>
            <pc:sldMk cId="3558089186" sldId="281"/>
            <ac:picMk id="6" creationId="{4009F288-3E0A-4860-90F4-DCB9944895F7}"/>
          </ac:picMkLst>
        </pc:picChg>
      </pc:sldChg>
      <pc:sldChg chg="modSp new">
        <pc:chgData name="Mateusz Małowiecki" userId="S::300774@uwr.edu.pl::eeb34cc1-eca4-4d29-ade4-b6e208496a3f" providerId="AD" clId="Web-{40E5B448-1E88-10DD-DB41-A3442F4FBEB2}" dt="2021-04-02T17:54:17.884" v="244" actId="20577"/>
        <pc:sldMkLst>
          <pc:docMk/>
          <pc:sldMk cId="4059852776" sldId="282"/>
        </pc:sldMkLst>
        <pc:spChg chg="mod">
          <ac:chgData name="Mateusz Małowiecki" userId="S::300774@uwr.edu.pl::eeb34cc1-eca4-4d29-ade4-b6e208496a3f" providerId="AD" clId="Web-{40E5B448-1E88-10DD-DB41-A3442F4FBEB2}" dt="2021-04-02T17:45:42.546" v="168" actId="20577"/>
          <ac:spMkLst>
            <pc:docMk/>
            <pc:sldMk cId="4059852776" sldId="282"/>
            <ac:spMk id="2" creationId="{C89B04B9-A1F1-4C5A-9752-B9FA726C3DDA}"/>
          </ac:spMkLst>
        </pc:spChg>
        <pc:spChg chg="mod">
          <ac:chgData name="Mateusz Małowiecki" userId="S::300774@uwr.edu.pl::eeb34cc1-eca4-4d29-ade4-b6e208496a3f" providerId="AD" clId="Web-{40E5B448-1E88-10DD-DB41-A3442F4FBEB2}" dt="2021-04-02T17:54:17.884" v="244" actId="20577"/>
          <ac:spMkLst>
            <pc:docMk/>
            <pc:sldMk cId="4059852776" sldId="282"/>
            <ac:spMk id="3" creationId="{7E06D376-8EB0-401B-A125-D01ECC3457EB}"/>
          </ac:spMkLst>
        </pc:spChg>
      </pc:sldChg>
      <pc:sldChg chg="modSp new">
        <pc:chgData name="Mateusz Małowiecki" userId="S::300774@uwr.edu.pl::eeb34cc1-eca4-4d29-ade4-b6e208496a3f" providerId="AD" clId="Web-{40E5B448-1E88-10DD-DB41-A3442F4FBEB2}" dt="2021-04-02T17:55:53.619" v="247" actId="20577"/>
        <pc:sldMkLst>
          <pc:docMk/>
          <pc:sldMk cId="1126928609" sldId="283"/>
        </pc:sldMkLst>
        <pc:spChg chg="mod">
          <ac:chgData name="Mateusz Małowiecki" userId="S::300774@uwr.edu.pl::eeb34cc1-eca4-4d29-ade4-b6e208496a3f" providerId="AD" clId="Web-{40E5B448-1E88-10DD-DB41-A3442F4FBEB2}" dt="2021-04-02T17:54:35.259" v="246" actId="20577"/>
          <ac:spMkLst>
            <pc:docMk/>
            <pc:sldMk cId="1126928609" sldId="283"/>
            <ac:spMk id="2" creationId="{45489134-251D-47F2-9A57-1748ED0E4CFC}"/>
          </ac:spMkLst>
        </pc:spChg>
        <pc:spChg chg="mod">
          <ac:chgData name="Mateusz Małowiecki" userId="S::300774@uwr.edu.pl::eeb34cc1-eca4-4d29-ade4-b6e208496a3f" providerId="AD" clId="Web-{40E5B448-1E88-10DD-DB41-A3442F4FBEB2}" dt="2021-04-02T17:55:53.619" v="247" actId="20577"/>
          <ac:spMkLst>
            <pc:docMk/>
            <pc:sldMk cId="1126928609" sldId="283"/>
            <ac:spMk id="3" creationId="{E8877277-F969-45E4-BE62-66E2274D1A7D}"/>
          </ac:spMkLst>
        </pc:spChg>
      </pc:sldChg>
      <pc:sldChg chg="addSp delSp modSp new mod modClrScheme chgLayout">
        <pc:chgData name="Mateusz Małowiecki" userId="S::300774@uwr.edu.pl::eeb34cc1-eca4-4d29-ade4-b6e208496a3f" providerId="AD" clId="Web-{40E5B448-1E88-10DD-DB41-A3442F4FBEB2}" dt="2021-04-02T18:21:22.252" v="418" actId="14100"/>
        <pc:sldMkLst>
          <pc:docMk/>
          <pc:sldMk cId="3350569085" sldId="284"/>
        </pc:sldMkLst>
        <pc:spChg chg="mod ord">
          <ac:chgData name="Mateusz Małowiecki" userId="S::300774@uwr.edu.pl::eeb34cc1-eca4-4d29-ade4-b6e208496a3f" providerId="AD" clId="Web-{40E5B448-1E88-10DD-DB41-A3442F4FBEB2}" dt="2021-04-02T18:20:21.751" v="413"/>
          <ac:spMkLst>
            <pc:docMk/>
            <pc:sldMk cId="3350569085" sldId="284"/>
            <ac:spMk id="2" creationId="{37998798-B865-4A16-A577-8771F000FD47}"/>
          </ac:spMkLst>
        </pc:spChg>
        <pc:spChg chg="mod ord">
          <ac:chgData name="Mateusz Małowiecki" userId="S::300774@uwr.edu.pl::eeb34cc1-eca4-4d29-ade4-b6e208496a3f" providerId="AD" clId="Web-{40E5B448-1E88-10DD-DB41-A3442F4FBEB2}" dt="2021-04-02T18:20:46.798" v="415" actId="20577"/>
          <ac:spMkLst>
            <pc:docMk/>
            <pc:sldMk cId="3350569085" sldId="284"/>
            <ac:spMk id="3" creationId="{2E0E456D-8588-4D16-BEF9-BD1272E85352}"/>
          </ac:spMkLst>
        </pc:spChg>
        <pc:spChg chg="add del mod ord">
          <ac:chgData name="Mateusz Małowiecki" userId="S::300774@uwr.edu.pl::eeb34cc1-eca4-4d29-ade4-b6e208496a3f" providerId="AD" clId="Web-{40E5B448-1E88-10DD-DB41-A3442F4FBEB2}" dt="2021-04-02T18:21:05.439" v="416"/>
          <ac:spMkLst>
            <pc:docMk/>
            <pc:sldMk cId="3350569085" sldId="284"/>
            <ac:spMk id="4" creationId="{685A9D4C-FCD6-4281-8D3F-53035D9AB383}"/>
          </ac:spMkLst>
        </pc:spChg>
        <pc:picChg chg="add mod ord">
          <ac:chgData name="Mateusz Małowiecki" userId="S::300774@uwr.edu.pl::eeb34cc1-eca4-4d29-ade4-b6e208496a3f" providerId="AD" clId="Web-{40E5B448-1E88-10DD-DB41-A3442F4FBEB2}" dt="2021-04-02T18:21:22.252" v="418" actId="14100"/>
          <ac:picMkLst>
            <pc:docMk/>
            <pc:sldMk cId="3350569085" sldId="284"/>
            <ac:picMk id="5" creationId="{03F93A7E-2443-4890-BEC8-0822736E03DB}"/>
          </ac:picMkLst>
        </pc:picChg>
      </pc:sldChg>
      <pc:sldChg chg="addSp delSp modSp new del">
        <pc:chgData name="Mateusz Małowiecki" userId="S::300774@uwr.edu.pl::eeb34cc1-eca4-4d29-ade4-b6e208496a3f" providerId="AD" clId="Web-{40E5B448-1E88-10DD-DB41-A3442F4FBEB2}" dt="2021-04-02T18:32:41.226" v="434"/>
        <pc:sldMkLst>
          <pc:docMk/>
          <pc:sldMk cId="2364464622" sldId="285"/>
        </pc:sldMkLst>
        <pc:spChg chg="mod">
          <ac:chgData name="Mateusz Małowiecki" userId="S::300774@uwr.edu.pl::eeb34cc1-eca4-4d29-ade4-b6e208496a3f" providerId="AD" clId="Web-{40E5B448-1E88-10DD-DB41-A3442F4FBEB2}" dt="2021-04-02T18:32:39.648" v="431" actId="20577"/>
          <ac:spMkLst>
            <pc:docMk/>
            <pc:sldMk cId="2364464622" sldId="285"/>
            <ac:spMk id="2" creationId="{CE748097-EC00-4917-ADF3-98652867A6A2}"/>
          </ac:spMkLst>
        </pc:spChg>
        <pc:spChg chg="add del mod">
          <ac:chgData name="Mateusz Małowiecki" userId="S::300774@uwr.edu.pl::eeb34cc1-eca4-4d29-ade4-b6e208496a3f" providerId="AD" clId="Web-{40E5B448-1E88-10DD-DB41-A3442F4FBEB2}" dt="2021-04-02T18:32:40.757" v="433"/>
          <ac:spMkLst>
            <pc:docMk/>
            <pc:sldMk cId="2364464622" sldId="285"/>
            <ac:spMk id="4" creationId="{F1259B52-8F82-429A-8F16-8B3FF42F999F}"/>
          </ac:spMkLst>
        </pc:spChg>
      </pc:sldChg>
      <pc:sldChg chg="modSp new">
        <pc:chgData name="Mateusz Małowiecki" userId="S::300774@uwr.edu.pl::eeb34cc1-eca4-4d29-ade4-b6e208496a3f" providerId="AD" clId="Web-{40E5B448-1E88-10DD-DB41-A3442F4FBEB2}" dt="2021-04-02T18:41:46.871" v="507" actId="20577"/>
        <pc:sldMkLst>
          <pc:docMk/>
          <pc:sldMk cId="4223683405" sldId="285"/>
        </pc:sldMkLst>
        <pc:spChg chg="mod">
          <ac:chgData name="Mateusz Małowiecki" userId="S::300774@uwr.edu.pl::eeb34cc1-eca4-4d29-ade4-b6e208496a3f" providerId="AD" clId="Web-{40E5B448-1E88-10DD-DB41-A3442F4FBEB2}" dt="2021-04-02T18:33:02.648" v="450" actId="20577"/>
          <ac:spMkLst>
            <pc:docMk/>
            <pc:sldMk cId="4223683405" sldId="285"/>
            <ac:spMk id="2" creationId="{0FE007CE-3DC1-44CA-8C0A-8EF3EB03D849}"/>
          </ac:spMkLst>
        </pc:spChg>
        <pc:spChg chg="mod">
          <ac:chgData name="Mateusz Małowiecki" userId="S::300774@uwr.edu.pl::eeb34cc1-eca4-4d29-ade4-b6e208496a3f" providerId="AD" clId="Web-{40E5B448-1E88-10DD-DB41-A3442F4FBEB2}" dt="2021-04-02T18:41:46.871" v="507" actId="20577"/>
          <ac:spMkLst>
            <pc:docMk/>
            <pc:sldMk cId="4223683405" sldId="285"/>
            <ac:spMk id="3" creationId="{C2D25F28-8E4B-49BE-8117-ABD47FE56AD9}"/>
          </ac:spMkLst>
        </pc:spChg>
      </pc:sldChg>
      <pc:sldChg chg="modSp new">
        <pc:chgData name="Mateusz Małowiecki" userId="S::300774@uwr.edu.pl::eeb34cc1-eca4-4d29-ade4-b6e208496a3f" providerId="AD" clId="Web-{40E5B448-1E88-10DD-DB41-A3442F4FBEB2}" dt="2021-04-02T18:45:50.045" v="515" actId="20577"/>
        <pc:sldMkLst>
          <pc:docMk/>
          <pc:sldMk cId="3552672509" sldId="286"/>
        </pc:sldMkLst>
        <pc:spChg chg="mod">
          <ac:chgData name="Mateusz Małowiecki" userId="S::300774@uwr.edu.pl::eeb34cc1-eca4-4d29-ade4-b6e208496a3f" providerId="AD" clId="Web-{40E5B448-1E88-10DD-DB41-A3442F4FBEB2}" dt="2021-04-02T18:45:44.608" v="514" actId="20577"/>
          <ac:spMkLst>
            <pc:docMk/>
            <pc:sldMk cId="3552672509" sldId="286"/>
            <ac:spMk id="2" creationId="{8667E6AE-FAB5-4877-A0C1-03D31C0EDFF5}"/>
          </ac:spMkLst>
        </pc:spChg>
        <pc:spChg chg="mod">
          <ac:chgData name="Mateusz Małowiecki" userId="S::300774@uwr.edu.pl::eeb34cc1-eca4-4d29-ade4-b6e208496a3f" providerId="AD" clId="Web-{40E5B448-1E88-10DD-DB41-A3442F4FBEB2}" dt="2021-04-02T18:45:50.045" v="515" actId="20577"/>
          <ac:spMkLst>
            <pc:docMk/>
            <pc:sldMk cId="3552672509" sldId="286"/>
            <ac:spMk id="3" creationId="{B9E3A82B-415B-47BC-A82E-CD9869E709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April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61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07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April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April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2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100">
                <a:cs typeface="Calibri Light"/>
              </a:rPr>
              <a:t>Testowanie oparte na ryzyku</a:t>
            </a:r>
            <a:endParaRPr lang="pl-PL" sz="41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l-PL">
                <a:solidFill>
                  <a:schemeClr val="tx1">
                    <a:alpha val="60000"/>
                  </a:schemeClr>
                </a:solidFill>
                <a:cs typeface="Calibri"/>
              </a:rPr>
              <a:t>Mateusz Małowiecki</a:t>
            </a:r>
            <a:endParaRPr lang="pl-PL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B87F5-E2C1-4A36-A6F3-25E5DD5A2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20" r="-2" b="1532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8D197-29EA-4B1E-A8E1-13147647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Identyfikacja ryzyka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69EC77-384C-4791-9C55-2F7FF988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solidFill>
                  <a:srgbClr val="FFFFFF"/>
                </a:solidFill>
                <a:ea typeface="Source Sans Pro"/>
              </a:rPr>
              <a:t>Jest to próba określenia jakie ryzyka mogą wystąpić w projekcie oraz gdzie i kiedy mogą one wystąpić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Produktem końcowym jest lista ryzyk</a:t>
            </a:r>
          </a:p>
          <a:p>
            <a:r>
              <a:rPr lang="pl-PL">
                <a:solidFill>
                  <a:srgbClr val="FFFFFF"/>
                </a:solidFill>
                <a:ea typeface="+mn-lt"/>
                <a:cs typeface="+mn-lt"/>
              </a:rPr>
              <a:t>W pracach nad identyfikacją ryzyk powinni brać udział wszyscy interesariusze projektu.</a:t>
            </a:r>
          </a:p>
        </p:txBody>
      </p:sp>
    </p:spTree>
    <p:extLst>
      <p:ext uri="{BB962C8B-B14F-4D97-AF65-F5344CB8AC3E}">
        <p14:creationId xmlns:p14="http://schemas.microsoft.com/office/powerpoint/2010/main" val="72936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6D1F71-0E1A-4EE4-A717-DDF59E1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Interesariusze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8E8A58-03F3-4032-B869-CA602F21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solidFill>
                  <a:srgbClr val="FFFFFF"/>
                </a:solidFill>
                <a:ea typeface="Source Sans Pro"/>
              </a:rPr>
              <a:t>Można ich znaleźć za pomocą analizy interesariuszy.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Interesariuszy podzielić na różne kategorie ze względu na stopień wpływu na projekt, stopień powiązania z projektem oraz rolę w projekcie.</a:t>
            </a:r>
            <a:endParaRPr lang="pl-PL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3034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64F936-68F3-40CF-8695-AAD73AF9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Podział interesariuszy ze względu na wpływ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BE3BCA-336B-4B5B-A4A3-37DD301B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solidFill>
                  <a:srgbClr val="FFFFFF"/>
                </a:solidFill>
                <a:ea typeface="Source Sans Pro"/>
              </a:rPr>
              <a:t>Główni interesariusze</a:t>
            </a:r>
            <a:endParaRPr lang="pl-PL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Poboczni interesariusze</a:t>
            </a:r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Kluczowi interesariusze</a:t>
            </a:r>
            <a:endParaRPr lang="pl-PL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1338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3CA59-F0F3-493E-AF2B-CA2652F8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Podział intersariuszy ze względu na stopień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B67DEC-5750-4BDC-AC70-9DF5826D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solidFill>
                  <a:srgbClr val="FFFFFF"/>
                </a:solidFill>
                <a:ea typeface="+mn-lt"/>
                <a:cs typeface="+mn-lt"/>
              </a:rPr>
              <a:t>Interesariusze wewnętrzni</a:t>
            </a:r>
            <a:endParaRPr lang="pl-PL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pl-PL">
                <a:solidFill>
                  <a:srgbClr val="FFFFFF"/>
                </a:solidFill>
                <a:ea typeface="+mn-lt"/>
                <a:cs typeface="+mn-lt"/>
              </a:rPr>
              <a:t>Interesariusze powiązani</a:t>
            </a:r>
          </a:p>
          <a:p>
            <a:r>
              <a:rPr lang="pl-PL">
                <a:solidFill>
                  <a:srgbClr val="FFFFFF"/>
                </a:solidFill>
                <a:ea typeface="+mn-lt"/>
                <a:cs typeface="+mn-lt"/>
              </a:rPr>
              <a:t>Interesariusze zewnętrzni</a:t>
            </a:r>
            <a:endParaRPr lang="pl-PL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385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A2BD0-9E07-4FD6-B237-8DB03CF1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Podział interesariuszy ze względu na rolę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7F3DB7-67AA-41AF-9E7F-C13DDCB26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44984"/>
            <a:ext cx="11090274" cy="4647840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Kierownik projektu; </a:t>
            </a:r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Sponsor projektu; </a:t>
            </a:r>
            <a:endParaRPr lang="pl-PL"/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Klient;</a:t>
            </a:r>
            <a:endParaRPr lang="pl-PL"/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Analityk biznesowy; </a:t>
            </a:r>
            <a:endParaRPr lang="pl-PL"/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Architekt</a:t>
            </a:r>
            <a:endParaRPr lang="pl-PL"/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Programista; </a:t>
            </a:r>
            <a:endParaRPr lang="pl-PL" dirty="0">
              <a:ea typeface="Source Sans Pro"/>
            </a:endParaRPr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Tester; </a:t>
            </a:r>
            <a:endParaRPr lang="pl-PL"/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Ekspert</a:t>
            </a:r>
            <a:endParaRPr lang="pl-PL"/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Wsparcie techniczne</a:t>
            </a:r>
            <a:endParaRPr lang="pl-PL"/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Dokumentalista</a:t>
            </a:r>
          </a:p>
        </p:txBody>
      </p:sp>
    </p:spTree>
    <p:extLst>
      <p:ext uri="{BB962C8B-B14F-4D97-AF65-F5344CB8AC3E}">
        <p14:creationId xmlns:p14="http://schemas.microsoft.com/office/powerpoint/2010/main" val="234411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9B9F03-4F03-4C15-A153-464783E9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Technika "władza versus zainteresowanie"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9D383B-80F0-4B5B-A364-74AD097966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solidFill>
                  <a:srgbClr val="FFFFFF"/>
                </a:solidFill>
                <a:ea typeface="Source Sans Pro"/>
              </a:rPr>
              <a:t>Technika analiza interesariuszy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Cztero-częściowa macierz (tłum, podmioty, kreatorzy kontekstu, kluczowi gracze)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Najważniejszymi grupami są "podmioty" i "kluczowi gracze".</a:t>
            </a:r>
            <a:endParaRPr lang="pl-PL" dirty="0">
              <a:ea typeface="Source Sans Pro"/>
            </a:endParaRPr>
          </a:p>
        </p:txBody>
      </p:sp>
      <p:pic>
        <p:nvPicPr>
          <p:cNvPr id="5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420479EE-0B47-4C39-8AB9-C4E7505F94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4747" y="2221723"/>
            <a:ext cx="4348404" cy="3927367"/>
          </a:xfrm>
        </p:spPr>
      </p:pic>
    </p:spTree>
    <p:extLst>
      <p:ext uri="{BB962C8B-B14F-4D97-AF65-F5344CB8AC3E}">
        <p14:creationId xmlns:p14="http://schemas.microsoft.com/office/powerpoint/2010/main" val="426845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00FB2C-FB20-47C0-B7D7-89F51D23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Techniki identyfikacji ryzyk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03B56C-27CD-4825-9BCF-00C5DB6A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ea typeface="+mn-lt"/>
                <a:cs typeface="+mn-lt"/>
              </a:rPr>
              <a:t>Technika oparta na wymaganiach</a:t>
            </a:r>
          </a:p>
          <a:p>
            <a:r>
              <a:rPr lang="pl-PL">
                <a:solidFill>
                  <a:srgbClr val="FFFFFF"/>
                </a:solidFill>
                <a:ea typeface="+mn-lt"/>
                <a:cs typeface="+mn-lt"/>
              </a:rPr>
              <a:t>Burza mózgów</a:t>
            </a:r>
            <a:endParaRPr lang="pl-PL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l-PL">
                <a:solidFill>
                  <a:srgbClr val="FFFFFF"/>
                </a:solidFill>
                <a:ea typeface="+mn-lt"/>
                <a:cs typeface="+mn-lt"/>
              </a:rPr>
              <a:t>Wywiady eksperckie</a:t>
            </a:r>
          </a:p>
          <a:p>
            <a:r>
              <a:rPr lang="pl-PL">
                <a:ea typeface="+mn-lt"/>
                <a:cs typeface="+mn-lt"/>
              </a:rPr>
              <a:t>Niezależna ocena ryzyka</a:t>
            </a:r>
          </a:p>
          <a:p>
            <a:r>
              <a:rPr lang="pl-PL">
                <a:ea typeface="+mn-lt"/>
                <a:cs typeface="+mn-lt"/>
              </a:rPr>
              <a:t>Listy kontrolne</a:t>
            </a:r>
          </a:p>
          <a:p>
            <a:r>
              <a:rPr lang="pl-PL">
                <a:ea typeface="+mn-lt"/>
                <a:cs typeface="+mn-lt"/>
              </a:rPr>
              <a:t>Doświadczenie z poprzednich projektów</a:t>
            </a:r>
            <a:endParaRPr lang="pl-PL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9694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EA03C1-121D-42CE-8E69-A364D31B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Analiza ryzyka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F6BFCD-7EBE-466F-96FC-A9B03AE7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solidFill>
                  <a:srgbClr val="FFFFFF"/>
                </a:solidFill>
                <a:ea typeface="Source Sans Pro"/>
              </a:rPr>
              <a:t>Ocena zidentyfikowanych ryzyk mająca na celu oszacowanie ich wpływu na produkt oraz prawdopodobieństwa wystąpienia.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Celem analizy ryzyka jest skategoryzowanie ryzyk i ustalenie ich priorytetów</a:t>
            </a:r>
            <a:endParaRPr lang="pl-PL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6886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756CE8-A149-4ED2-8071-1FB9946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>
                <a:ea typeface="+mj-lt"/>
                <a:cs typeface="+mj-lt"/>
              </a:rPr>
              <a:t>Czynniki wpływające na prawdopodobieństwo i wpływ ryzyka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6960E5-CD6A-4DEA-9B61-5EE56861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Prawdopodobieństwo wynika z czynników technicznych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Wpływ wynika z </a:t>
            </a:r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czynników biznesowych</a:t>
            </a:r>
            <a:endParaRPr lang="pl-PL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6354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C9316F-FCE7-4A87-89F1-5FF4688C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Ocena poziomu ryzyka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CDCF5D-1BCA-4978-ACD2-6C31190613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ea typeface="+mn-lt"/>
                <a:cs typeface="+mn-lt"/>
              </a:rPr>
              <a:t>skala trójstopniowa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Skala Likerta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Skala dziesięciostopniowa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Macierz ryzyka produktowego</a:t>
            </a:r>
            <a:endParaRPr lang="pl-PL" dirty="0">
              <a:ea typeface="Source Sans Pro"/>
            </a:endParaRPr>
          </a:p>
        </p:txBody>
      </p:sp>
      <p:pic>
        <p:nvPicPr>
          <p:cNvPr id="12" name="Obraz 12">
            <a:extLst>
              <a:ext uri="{FF2B5EF4-FFF2-40B4-BE49-F238E27FC236}">
                <a16:creationId xmlns:a16="http://schemas.microsoft.com/office/drawing/2014/main" id="{1B9472C6-6DA4-4FC1-9FF6-5276FD04F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8865" y="87071"/>
            <a:ext cx="4604328" cy="3391306"/>
          </a:xfrm>
        </p:spPr>
      </p:pic>
      <p:pic>
        <p:nvPicPr>
          <p:cNvPr id="13" name="Obraz 13" descr="Obraz zawierający stół&#10;&#10;Opis wygenerowany automatycznie">
            <a:extLst>
              <a:ext uri="{FF2B5EF4-FFF2-40B4-BE49-F238E27FC236}">
                <a16:creationId xmlns:a16="http://schemas.microsoft.com/office/drawing/2014/main" id="{13C8E65C-3B7E-4016-B494-80B0A39D9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642" y="3556115"/>
            <a:ext cx="4543096" cy="32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B8CE54-21BF-4EBE-885C-AA28F232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Definicja ryzyka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8D51D4-2923-47AA-88A8-C15DD03D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Ryzyko to możliwość wystąpienia czynnika mającego negatywny wpływ na dany produkt bądź proces.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Ryzyko  ma charakter probabilistyczny.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Miary ryzyka - wpływ i prawdopodobieństwo (o tym później)</a:t>
            </a:r>
            <a:endParaRPr lang="pl-PL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5854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94E734-0718-46E6-88D0-D350FAC4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Priorytetyzacja ryzyk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E1CD01-7A0F-4A66-A2D9-2F51787DD1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solidFill>
                  <a:srgbClr val="FFFFFF"/>
                </a:solidFill>
                <a:ea typeface="Source Sans Pro"/>
              </a:rPr>
              <a:t>Priorytetyzacja na podstawie poziomu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Całkowite ryzyko (w tym przypadku 3996).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Procentowy udział ryzyka</a:t>
            </a:r>
          </a:p>
          <a:p>
            <a:r>
              <a:rPr lang="pl-PL">
                <a:solidFill>
                  <a:srgbClr val="FFFFFF"/>
                </a:solidFill>
                <a:ea typeface="+mn-lt"/>
                <a:cs typeface="+mn-lt"/>
              </a:rPr>
              <a:t>Poziom ryzyk w podziale na kategorie,</a:t>
            </a:r>
            <a:endParaRPr lang="pl-PL" dirty="0">
              <a:solidFill>
                <a:srgbClr val="FFFFFF"/>
              </a:solidFill>
              <a:ea typeface="Source Sans Pro"/>
            </a:endParaRPr>
          </a:p>
        </p:txBody>
      </p:sp>
      <p:pic>
        <p:nvPicPr>
          <p:cNvPr id="5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C5800F4E-B829-4EF0-8C31-F6DE81FC57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1181" y="548595"/>
            <a:ext cx="4337606" cy="3233651"/>
          </a:xfr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235B22C8-263F-45E8-8E0A-ACCB36EF0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16" y="3893799"/>
            <a:ext cx="5041490" cy="27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8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11930A-030E-4C51-8762-DFA56CC9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Łagodzenie ryzyk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D03CFD-8979-4560-83E6-76475E36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Proces w którym podejmuje się decyzje i implementuje metryki w celu łagodzenia ryzyka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9806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68EDC2-AD0C-42A3-B1D8-C8CA6BA8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Sposoby łagodzenia ryzyk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268B5-1C9C-4F76-8DA7-0A2E6CF6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Przedsięwzięcie czynności prewencyjnych zapobiegających pojawieniu się ryzyka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Plany awaryjne, mające na celu zredukowanie siły ryzyka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Transfer ryzyka na stronę trzecią</a:t>
            </a:r>
            <a:endParaRPr lang="pl-PL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Zignorowanie i zaakceptowanie ryzyka</a:t>
            </a:r>
            <a:endParaRPr lang="pl-PL">
              <a:ea typeface="Source Sans Pro"/>
            </a:endParaRPr>
          </a:p>
          <a:p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4298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14DB6-CE12-4EA9-9820-85637E5C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Łagodzenie przez testowanie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1DFA5A-0BCA-45B7-9839-3BD0FCB1D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Norma </a:t>
            </a:r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DO-178C</a:t>
            </a:r>
            <a:endParaRPr lang="pl-PL" dirty="0">
              <a:solidFill>
                <a:srgbClr val="FFFFFF"/>
              </a:solidFill>
              <a:ea typeface="Source Sans Pro"/>
            </a:endParaRPr>
          </a:p>
        </p:txBody>
      </p:sp>
      <p:pic>
        <p:nvPicPr>
          <p:cNvPr id="5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4DA0247E-8F2E-41F1-B7BE-938CB51402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7728" y="1294174"/>
            <a:ext cx="2486154" cy="5390371"/>
          </a:xfrm>
        </p:spPr>
      </p:pic>
    </p:spTree>
    <p:extLst>
      <p:ext uri="{BB962C8B-B14F-4D97-AF65-F5344CB8AC3E}">
        <p14:creationId xmlns:p14="http://schemas.microsoft.com/office/powerpoint/2010/main" val="355808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9B04B9-A1F1-4C5A-9752-B9FA726C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. Oszacowanie kosztów łagodzenia ryzyka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06D376-8EB0-401B-A125-D01ECC34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Należy być przygotowanym do odpowiedzi na trzy pytania:</a:t>
            </a:r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    Czy można to zastąpić testowaniem eksploracyjnym?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    Ile zaoszczędzimy </a:t>
            </a:r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łagodząc kryteria wyjścia z fazy testów?</a:t>
            </a:r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    Co się stanie, jeśli nie przeprowadzimy testów wydajnościowych?</a:t>
            </a:r>
            <a:endParaRPr lang="pl-PL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5985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489134-251D-47F2-9A57-1748ED0E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Monitorowanie ryzyka 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877277-F969-45E4-BE62-66E2274D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ea typeface="+mn-lt"/>
                <a:cs typeface="+mn-lt"/>
              </a:rPr>
              <a:t>Polega ono na ciągłej obserwacji aktualnego stanu systemu. 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92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998798-B865-4A16-A577-8771F000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Macierz identyfikowalności ryzyk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0E456D-8588-4D16-BEF9-BD1272E853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pl-PL" sz="1600">
                <a:solidFill>
                  <a:srgbClr val="FFFFFF"/>
                </a:solidFill>
                <a:ea typeface="Source Sans Pro"/>
              </a:rPr>
              <a:t>Mówi który testy pokrywają jakie ryzyka oraz zawiera </a:t>
            </a:r>
            <a:r>
              <a:rPr lang="pl-PL" sz="1600">
                <a:solidFill>
                  <a:srgbClr val="FFFFFF"/>
                </a:solidFill>
                <a:ea typeface="+mn-lt"/>
                <a:cs typeface="+mn-lt"/>
              </a:rPr>
              <a:t>aktualny stan pokrycia ryzyk</a:t>
            </a:r>
            <a:endParaRPr lang="pl-PL" sz="1600">
              <a:solidFill>
                <a:srgbClr val="FFFFFF"/>
              </a:solidFill>
              <a:ea typeface="Source Sans Pro"/>
            </a:endParaRPr>
          </a:p>
          <a:p>
            <a:r>
              <a:rPr lang="pl-PL" sz="1600">
                <a:solidFill>
                  <a:srgbClr val="FFFFFF"/>
                </a:solidFill>
                <a:ea typeface="Source Sans Pro"/>
              </a:rPr>
              <a:t>Wierszami są możliwe ryzyka</a:t>
            </a:r>
            <a:endParaRPr lang="pl-PL" sz="16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 sz="1600">
                <a:solidFill>
                  <a:srgbClr val="FFFFFF"/>
                </a:solidFill>
                <a:ea typeface="Source Sans Pro"/>
              </a:rPr>
              <a:t>Kolumnami przypadki testowe</a:t>
            </a:r>
            <a:endParaRPr lang="pl-PL" sz="16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 sz="1600">
                <a:solidFill>
                  <a:srgbClr val="FFFFFF"/>
                </a:solidFill>
                <a:ea typeface="+mn-lt"/>
                <a:cs typeface="+mn-lt"/>
              </a:rPr>
              <a:t>X na przecięciu przypadku testowego i ryzyka oznacza, że dany test pokrywa to ryzyko.</a:t>
            </a:r>
          </a:p>
          <a:p>
            <a:r>
              <a:rPr lang="pl-PL" sz="1600">
                <a:solidFill>
                  <a:srgbClr val="FFFFFF"/>
                </a:solidFill>
                <a:ea typeface="Source Sans Pro"/>
              </a:rPr>
              <a:t>Białe pole oznacza, że test nie został wykonany</a:t>
            </a:r>
          </a:p>
          <a:p>
            <a:r>
              <a:rPr lang="pl-PL" sz="1600">
                <a:solidFill>
                  <a:srgbClr val="FFFFFF"/>
                </a:solidFill>
                <a:ea typeface="Source Sans Pro"/>
              </a:rPr>
              <a:t>Szare że test był wykonany, ale nie został zdany (konieczne naprawa i retest)</a:t>
            </a:r>
          </a:p>
          <a:p>
            <a:r>
              <a:rPr lang="pl-PL" sz="1600">
                <a:solidFill>
                  <a:srgbClr val="FFFFFF"/>
                </a:solidFill>
                <a:ea typeface="Source Sans Pro"/>
              </a:rPr>
              <a:t>Czarny </a:t>
            </a:r>
            <a:r>
              <a:rPr lang="pl-PL" sz="1600">
                <a:solidFill>
                  <a:srgbClr val="FFFFFF"/>
                </a:solidFill>
                <a:ea typeface="+mn-lt"/>
                <a:cs typeface="+mn-lt"/>
              </a:rPr>
              <a:t>że test był wykonany i zdany (ryzyko pokryte)</a:t>
            </a:r>
            <a:endParaRPr lang="pl-PL" sz="1600"/>
          </a:p>
        </p:txBody>
      </p:sp>
      <p:pic>
        <p:nvPicPr>
          <p:cNvPr id="5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03F93A7E-2443-4890-BEC8-0822736E0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9016" y="3051027"/>
            <a:ext cx="5251230" cy="2429531"/>
          </a:xfrm>
        </p:spPr>
      </p:pic>
    </p:spTree>
    <p:extLst>
      <p:ext uri="{BB962C8B-B14F-4D97-AF65-F5344CB8AC3E}">
        <p14:creationId xmlns:p14="http://schemas.microsoft.com/office/powerpoint/2010/main" val="335056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E007CE-3DC1-44CA-8C0A-8EF3EB03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Aktualizacja parametrów ryzyka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D25F28-8E4B-49BE-8117-ABD47FE5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solidFill>
                  <a:srgbClr val="FFFFFF"/>
                </a:solidFill>
                <a:ea typeface="Source Sans Pro"/>
              </a:rPr>
              <a:t>Identyfikacja i analiza ryzyka powinny być wykonywane okresowo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Lista ryzyk powinna być okresowo przeglądana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Być może zajdzie konieczność dodania nowych ryzyk</a:t>
            </a:r>
            <a:endParaRPr lang="pl-PL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2368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B81AB9-C965-4479-9685-3E753F12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AF9709-560D-4C7A-A600-285017FC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>
                <a:solidFill>
                  <a:srgbClr val="FFFFFF"/>
                </a:solidFill>
                <a:ea typeface="Source Sans Pro"/>
              </a:rPr>
              <a:t>Adam Roman -  "Testowanie i jakość oprogramowania"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45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DCCB0-F511-4C40-A79C-4F353190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Rodzaje ryzyk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6CC8DC-3664-4B0D-9A67-1F3EBE80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Ryzyka produktowe</a:t>
            </a:r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Ryzyka projektowe</a:t>
            </a:r>
            <a:endParaRPr lang="pl-PL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2490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F8D5-F8A4-4391-BB23-DCCA3419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Ryzyka produktowe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2BA25F-D911-4B83-ABD5-067AF444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Ryzyko, bezpośrednio powiązane z produktem, który testujemy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Przykłady:</a:t>
            </a:r>
            <a:endParaRPr lang="pl-PL" dirty="0">
              <a:ea typeface="Source Sans Pro"/>
            </a:endParaRP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    Złożone struktury modułów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    Skomplikowana architektura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    Brak wzorców projektowych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    Nowi programiści w zespole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    Nowe technologie</a:t>
            </a:r>
            <a:endParaRPr lang="pl-PL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3640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FB3FC9-A872-46DF-B51F-CECB2EF1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Ryzyka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C28624-4A40-4EBC-9343-84864EA7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Ryzyko związane z zarządzaniem i kontrolą projektu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Przykłady:</a:t>
            </a:r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    Gotowość środowiska testowego</a:t>
            </a:r>
            <a:endParaRPr lang="pl-PL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    Dostępność i kwalifikacje testerów </a:t>
            </a:r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    Zmiany w zakresie lub definicji produktu.</a:t>
            </a:r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    Konflikty w zespole</a:t>
            </a:r>
          </a:p>
        </p:txBody>
      </p:sp>
    </p:spTree>
    <p:extLst>
      <p:ext uri="{BB962C8B-B14F-4D97-AF65-F5344CB8AC3E}">
        <p14:creationId xmlns:p14="http://schemas.microsoft.com/office/powerpoint/2010/main" val="22093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F7F2-25A5-4DB9-9131-F86D950F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Testowanie oparte na ryzyku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8743E1-96F5-45F0-AF7A-DBAD6ED4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Testowanie nastawione na wykrycie i dostarczenie informacji o ryzykach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Oparte na pytaniu "Co może pójść źle, jeśli nastąpi awaria?"</a:t>
            </a:r>
          </a:p>
          <a:p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Możliwość </a:t>
            </a:r>
            <a:r>
              <a:rPr lang="pl-PL" dirty="0" err="1">
                <a:solidFill>
                  <a:srgbClr val="FFFFFF"/>
                </a:solidFill>
                <a:ea typeface="+mn-lt"/>
                <a:cs typeface="+mn-lt"/>
              </a:rPr>
              <a:t>priorytetyzacji</a:t>
            </a:r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l-PL" dirty="0" err="1">
                <a:solidFill>
                  <a:srgbClr val="FFFFFF"/>
                </a:solidFill>
                <a:ea typeface="+mn-lt"/>
                <a:cs typeface="+mn-lt"/>
              </a:rPr>
              <a:t>ryzyk</a:t>
            </a:r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36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2EA027-82E8-419B-ABA6-85200574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Testowanie oparte na ryzyku a testowanie wystarczające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4F4169-6E36-4BD8-8503-1DAC2714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Podobieństwo w trzech aspektach: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    Poprawność dostarczonej funkcjonalności i spełnienie wymagań użytkownika</a:t>
            </a:r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   Obecność krytycznych defektów w systemie</a:t>
            </a:r>
            <a:endParaRPr lang="pl-PL" dirty="0">
              <a:ea typeface="Source Sans Pro"/>
            </a:endParaRP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   Możliwość podjęcia decyzji o wydaniu oprogramowania</a:t>
            </a:r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3783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CCDA3-C44C-4E1F-A965-1AC438FD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Sposoby uwzględniania ryzyka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A7B797-5044-43E1-902A-2698245F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ea typeface="Source Sans Pro"/>
              </a:rPr>
              <a:t>Testowanie ukierunkowane</a:t>
            </a:r>
          </a:p>
          <a:p>
            <a:r>
              <a:rPr lang="pl-PL" dirty="0" err="1">
                <a:solidFill>
                  <a:srgbClr val="FFFFFF"/>
                </a:solidFill>
                <a:ea typeface="Source Sans Pro"/>
              </a:rPr>
              <a:t>Priorytetyzacja</a:t>
            </a:r>
            <a:r>
              <a:rPr lang="pl-PL" dirty="0">
                <a:solidFill>
                  <a:srgbClr val="FFFFFF"/>
                </a:solidFill>
                <a:ea typeface="Source Sans Pro"/>
              </a:rPr>
              <a:t> testów</a:t>
            </a:r>
          </a:p>
          <a:p>
            <a:r>
              <a:rPr lang="pl-PL" dirty="0">
                <a:solidFill>
                  <a:srgbClr val="FFFFFF"/>
                </a:solidFill>
                <a:ea typeface="Source Sans Pro"/>
              </a:rPr>
              <a:t>Raportowanie wyników testów </a:t>
            </a:r>
            <a:r>
              <a:rPr lang="pl-PL" dirty="0">
                <a:solidFill>
                  <a:srgbClr val="FFFFFF"/>
                </a:solidFill>
                <a:ea typeface="+mn-lt"/>
                <a:cs typeface="+mn-lt"/>
              </a:rPr>
              <a:t>oraz statusu procesu testowego</a:t>
            </a:r>
            <a:endParaRPr lang="pl-PL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6428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AEE9E1-CD9C-4705-A161-1612867B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Zarządzanie ryzykiem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8F1DD7-1DCC-4999-8385-9F84338F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pl-PL">
                <a:solidFill>
                  <a:srgbClr val="FFFFFF"/>
                </a:solidFill>
                <a:ea typeface="Source Sans Pro"/>
              </a:rPr>
              <a:t>Jest to systematyczne wdrażanie procedur i praktyk dla zadań identyfikacji, analizy, ustalania priorytetów oraz kontroli ryzyka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Składa się z czterech faz:</a:t>
            </a:r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    Identyfikacja ryzyka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    Analiza ryzyka</a:t>
            </a:r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    Łagodzenie ryzyka</a:t>
            </a:r>
            <a:endParaRPr lang="pl-PL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    Monitorowanie ryzyka</a:t>
            </a:r>
          </a:p>
          <a:p>
            <a:r>
              <a:rPr lang="pl-PL">
                <a:solidFill>
                  <a:srgbClr val="FFFFFF"/>
                </a:solidFill>
                <a:ea typeface="Source Sans Pro"/>
              </a:rPr>
              <a:t>Powinien być opisany w  polityce testów</a:t>
            </a:r>
          </a:p>
        </p:txBody>
      </p:sp>
    </p:spTree>
    <p:extLst>
      <p:ext uri="{BB962C8B-B14F-4D97-AF65-F5344CB8AC3E}">
        <p14:creationId xmlns:p14="http://schemas.microsoft.com/office/powerpoint/2010/main" val="322363822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C34D87"/>
      </a:accent1>
      <a:accent2>
        <a:srgbClr val="B13BA7"/>
      </a:accent2>
      <a:accent3>
        <a:srgbClr val="9C4DC3"/>
      </a:accent3>
      <a:accent4>
        <a:srgbClr val="5B3DB2"/>
      </a:accent4>
      <a:accent5>
        <a:srgbClr val="4D60C3"/>
      </a:accent5>
      <a:accent6>
        <a:srgbClr val="3B7FB1"/>
      </a:accent6>
      <a:hlink>
        <a:srgbClr val="403F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28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29" baseType="lpstr">
      <vt:lpstr>3DFloatVTI</vt:lpstr>
      <vt:lpstr>Testowanie oparte na ryzyku</vt:lpstr>
      <vt:lpstr>Definicja ryzyka</vt:lpstr>
      <vt:lpstr>Rodzaje ryzyk</vt:lpstr>
      <vt:lpstr>Ryzyka produktowe</vt:lpstr>
      <vt:lpstr>Ryzyka projektowe</vt:lpstr>
      <vt:lpstr>Testowanie oparte na ryzyku</vt:lpstr>
      <vt:lpstr>Testowanie oparte na ryzyku a testowanie wystarczające</vt:lpstr>
      <vt:lpstr>Sposoby uwzględniania ryzyka</vt:lpstr>
      <vt:lpstr>Zarządzanie ryzykiem</vt:lpstr>
      <vt:lpstr>Identyfikacja ryzyka</vt:lpstr>
      <vt:lpstr>Interesariusze</vt:lpstr>
      <vt:lpstr>Podział interesariuszy ze względu na wpływ</vt:lpstr>
      <vt:lpstr>Podział intersariuszy ze względu na stopień</vt:lpstr>
      <vt:lpstr>Podział interesariuszy ze względu na rolę</vt:lpstr>
      <vt:lpstr>Technika "władza versus zainteresowanie"</vt:lpstr>
      <vt:lpstr>Techniki identyfikacji ryzyk</vt:lpstr>
      <vt:lpstr>Analiza ryzyka</vt:lpstr>
      <vt:lpstr>Czynniki wpływające na prawdopodobieństwo i wpływ ryzyka</vt:lpstr>
      <vt:lpstr>Ocena poziomu ryzyka</vt:lpstr>
      <vt:lpstr>Priorytetyzacja ryzyk</vt:lpstr>
      <vt:lpstr>Łagodzenie ryzyk</vt:lpstr>
      <vt:lpstr>Sposoby łagodzenia ryzyk</vt:lpstr>
      <vt:lpstr>Łagodzenie przez testowanie</vt:lpstr>
      <vt:lpstr>. Oszacowanie kosztów łagodzenia ryzyka</vt:lpstr>
      <vt:lpstr>Monitorowanie ryzyka </vt:lpstr>
      <vt:lpstr>Macierz identyfikowalności ryzyk</vt:lpstr>
      <vt:lpstr>Aktualizacja parametrów ryzyka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</dc:title>
  <dc:creator/>
  <cp:lastModifiedBy/>
  <cp:revision>617</cp:revision>
  <dcterms:created xsi:type="dcterms:W3CDTF">2021-03-29T08:39:00Z</dcterms:created>
  <dcterms:modified xsi:type="dcterms:W3CDTF">2021-04-06T09:48:51Z</dcterms:modified>
</cp:coreProperties>
</file>