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4FB16-586C-1C54-F7FA-D1803C6BBD9D}" v="312" dt="2021-06-01T06:29:28.691"/>
    <p1510:client id="{98C27B33-C0F7-4AA1-9527-9A3B020BCD8A}" v="75" dt="2021-05-31T17:51:28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Oryl" userId="S::315352@uwr.edu.pl::1a060ee1-45d7-4ac5-ade3-52f768650eea" providerId="AD" clId="Web-{55E4FB16-586C-1C54-F7FA-D1803C6BBD9D}"/>
    <pc:docChg chg="addSld delSld modSld addMainMaster delMainMaster">
      <pc:chgData name="Mateusz Oryl" userId="S::315352@uwr.edu.pl::1a060ee1-45d7-4ac5-ade3-52f768650eea" providerId="AD" clId="Web-{55E4FB16-586C-1C54-F7FA-D1803C6BBD9D}" dt="2021-06-01T06:29:28.691" v="206" actId="1076"/>
      <pc:docMkLst>
        <pc:docMk/>
      </pc:docMkLst>
      <pc:sldChg chg="modSp mod modClrScheme chgLayout">
        <pc:chgData name="Mateusz Oryl" userId="S::315352@uwr.edu.pl::1a060ee1-45d7-4ac5-ade3-52f768650eea" providerId="AD" clId="Web-{55E4FB16-586C-1C54-F7FA-D1803C6BBD9D}" dt="2021-06-01T06:00:07.679" v="22"/>
        <pc:sldMkLst>
          <pc:docMk/>
          <pc:sldMk cId="650317164" sldId="256"/>
        </pc:sldMkLst>
        <pc:spChg chg="mod ord">
          <ac:chgData name="Mateusz Oryl" userId="S::315352@uwr.edu.pl::1a060ee1-45d7-4ac5-ade3-52f768650eea" providerId="AD" clId="Web-{55E4FB16-586C-1C54-F7FA-D1803C6BBD9D}" dt="2021-06-01T06:00:07.679" v="22"/>
          <ac:spMkLst>
            <pc:docMk/>
            <pc:sldMk cId="650317164" sldId="256"/>
            <ac:spMk id="2" creationId="{00000000-0000-0000-0000-000000000000}"/>
          </ac:spMkLst>
        </pc:spChg>
        <pc:spChg chg="mod ord">
          <ac:chgData name="Mateusz Oryl" userId="S::315352@uwr.edu.pl::1a060ee1-45d7-4ac5-ade3-52f768650eea" providerId="AD" clId="Web-{55E4FB16-586C-1C54-F7FA-D1803C6BBD9D}" dt="2021-06-01T06:00:07.679" v="22"/>
          <ac:spMkLst>
            <pc:docMk/>
            <pc:sldMk cId="650317164" sldId="256"/>
            <ac:spMk id="3" creationId="{00000000-0000-0000-0000-000000000000}"/>
          </ac:spMkLst>
        </pc:spChg>
      </pc:sldChg>
      <pc:sldChg chg="modSp new mod modClrScheme chgLayout">
        <pc:chgData name="Mateusz Oryl" userId="S::315352@uwr.edu.pl::1a060ee1-45d7-4ac5-ade3-52f768650eea" providerId="AD" clId="Web-{55E4FB16-586C-1C54-F7FA-D1803C6BBD9D}" dt="2021-06-01T06:01:08.086" v="27" actId="20577"/>
        <pc:sldMkLst>
          <pc:docMk/>
          <pc:sldMk cId="1709103784" sldId="257"/>
        </pc:sldMkLst>
        <pc:spChg chg="mod ord">
          <ac:chgData name="Mateusz Oryl" userId="S::315352@uwr.edu.pl::1a060ee1-45d7-4ac5-ade3-52f768650eea" providerId="AD" clId="Web-{55E4FB16-586C-1C54-F7FA-D1803C6BBD9D}" dt="2021-06-01T06:00:07.679" v="22"/>
          <ac:spMkLst>
            <pc:docMk/>
            <pc:sldMk cId="1709103784" sldId="257"/>
            <ac:spMk id="2" creationId="{DE8D4137-4142-4145-A7C4-93A7DBB79441}"/>
          </ac:spMkLst>
        </pc:spChg>
        <pc:spChg chg="mod ord">
          <ac:chgData name="Mateusz Oryl" userId="S::315352@uwr.edu.pl::1a060ee1-45d7-4ac5-ade3-52f768650eea" providerId="AD" clId="Web-{55E4FB16-586C-1C54-F7FA-D1803C6BBD9D}" dt="2021-06-01T06:01:08.086" v="27" actId="20577"/>
          <ac:spMkLst>
            <pc:docMk/>
            <pc:sldMk cId="1709103784" sldId="257"/>
            <ac:spMk id="3" creationId="{687079B5-6AAC-4B04-8EBB-2BFFD521B594}"/>
          </ac:spMkLst>
        </pc:spChg>
      </pc:sldChg>
      <pc:sldChg chg="modSp new">
        <pc:chgData name="Mateusz Oryl" userId="S::315352@uwr.edu.pl::1a060ee1-45d7-4ac5-ade3-52f768650eea" providerId="AD" clId="Web-{55E4FB16-586C-1C54-F7FA-D1803C6BBD9D}" dt="2021-06-01T06:03:19.010" v="63" actId="14100"/>
        <pc:sldMkLst>
          <pc:docMk/>
          <pc:sldMk cId="1007296678" sldId="258"/>
        </pc:sldMkLst>
        <pc:spChg chg="mod">
          <ac:chgData name="Mateusz Oryl" userId="S::315352@uwr.edu.pl::1a060ee1-45d7-4ac5-ade3-52f768650eea" providerId="AD" clId="Web-{55E4FB16-586C-1C54-F7FA-D1803C6BBD9D}" dt="2021-06-01T06:02:48.978" v="53" actId="20577"/>
          <ac:spMkLst>
            <pc:docMk/>
            <pc:sldMk cId="1007296678" sldId="258"/>
            <ac:spMk id="2" creationId="{D7B9EDA2-55C7-45FE-A51C-567E4915369C}"/>
          </ac:spMkLst>
        </pc:spChg>
        <pc:spChg chg="mod">
          <ac:chgData name="Mateusz Oryl" userId="S::315352@uwr.edu.pl::1a060ee1-45d7-4ac5-ade3-52f768650eea" providerId="AD" clId="Web-{55E4FB16-586C-1C54-F7FA-D1803C6BBD9D}" dt="2021-06-01T06:03:19.010" v="63" actId="14100"/>
          <ac:spMkLst>
            <pc:docMk/>
            <pc:sldMk cId="1007296678" sldId="258"/>
            <ac:spMk id="3" creationId="{6D052AFB-E0E7-42EB-B828-3B522975B359}"/>
          </ac:spMkLst>
        </pc:spChg>
      </pc:sldChg>
      <pc:sldChg chg="modSp new del">
        <pc:chgData name="Mateusz Oryl" userId="S::315352@uwr.edu.pl::1a060ee1-45d7-4ac5-ade3-52f768650eea" providerId="AD" clId="Web-{55E4FB16-586C-1C54-F7FA-D1803C6BBD9D}" dt="2021-06-01T06:05:46.262" v="69"/>
        <pc:sldMkLst>
          <pc:docMk/>
          <pc:sldMk cId="238602946" sldId="259"/>
        </pc:sldMkLst>
        <pc:spChg chg="mod">
          <ac:chgData name="Mateusz Oryl" userId="S::315352@uwr.edu.pl::1a060ee1-45d7-4ac5-ade3-52f768650eea" providerId="AD" clId="Web-{55E4FB16-586C-1C54-F7FA-D1803C6BBD9D}" dt="2021-06-01T06:05:41.918" v="68" actId="20577"/>
          <ac:spMkLst>
            <pc:docMk/>
            <pc:sldMk cId="238602946" sldId="259"/>
            <ac:spMk id="2" creationId="{363F2D33-DDA5-4AA3-9B3E-595AC96A1D53}"/>
          </ac:spMkLst>
        </pc:spChg>
      </pc:sldChg>
      <pc:sldChg chg="modSp new">
        <pc:chgData name="Mateusz Oryl" userId="S::315352@uwr.edu.pl::1a060ee1-45d7-4ac5-ade3-52f768650eea" providerId="AD" clId="Web-{55E4FB16-586C-1C54-F7FA-D1803C6BBD9D}" dt="2021-06-01T06:14:50.380" v="139" actId="20577"/>
        <pc:sldMkLst>
          <pc:docMk/>
          <pc:sldMk cId="2477327490" sldId="259"/>
        </pc:sldMkLst>
        <pc:spChg chg="mod">
          <ac:chgData name="Mateusz Oryl" userId="S::315352@uwr.edu.pl::1a060ee1-45d7-4ac5-ade3-52f768650eea" providerId="AD" clId="Web-{55E4FB16-586C-1C54-F7FA-D1803C6BBD9D}" dt="2021-06-01T06:06:07.434" v="90" actId="20577"/>
          <ac:spMkLst>
            <pc:docMk/>
            <pc:sldMk cId="2477327490" sldId="259"/>
            <ac:spMk id="2" creationId="{8625DF89-9493-46ED-8200-653413B07087}"/>
          </ac:spMkLst>
        </pc:spChg>
        <pc:spChg chg="mod">
          <ac:chgData name="Mateusz Oryl" userId="S::315352@uwr.edu.pl::1a060ee1-45d7-4ac5-ade3-52f768650eea" providerId="AD" clId="Web-{55E4FB16-586C-1C54-F7FA-D1803C6BBD9D}" dt="2021-06-01T06:06:11.387" v="93" actId="20577"/>
          <ac:spMkLst>
            <pc:docMk/>
            <pc:sldMk cId="2477327490" sldId="259"/>
            <ac:spMk id="3" creationId="{B079F85D-9837-439C-83CD-59E24D07787E}"/>
          </ac:spMkLst>
        </pc:spChg>
        <pc:spChg chg="mod">
          <ac:chgData name="Mateusz Oryl" userId="S::315352@uwr.edu.pl::1a060ee1-45d7-4ac5-ade3-52f768650eea" providerId="AD" clId="Web-{55E4FB16-586C-1C54-F7FA-D1803C6BBD9D}" dt="2021-06-01T06:14:50.380" v="139" actId="20577"/>
          <ac:spMkLst>
            <pc:docMk/>
            <pc:sldMk cId="2477327490" sldId="259"/>
            <ac:spMk id="4" creationId="{C2DC9EC0-DFAA-4C43-8970-7EC1BDC77A23}"/>
          </ac:spMkLst>
        </pc:spChg>
        <pc:spChg chg="mod">
          <ac:chgData name="Mateusz Oryl" userId="S::315352@uwr.edu.pl::1a060ee1-45d7-4ac5-ade3-52f768650eea" providerId="AD" clId="Web-{55E4FB16-586C-1C54-F7FA-D1803C6BBD9D}" dt="2021-06-01T06:06:22.325" v="95" actId="20577"/>
          <ac:spMkLst>
            <pc:docMk/>
            <pc:sldMk cId="2477327490" sldId="259"/>
            <ac:spMk id="5" creationId="{AD1E81D6-42B1-4C54-AB15-D1ECB7FBFE89}"/>
          </ac:spMkLst>
        </pc:spChg>
        <pc:spChg chg="mod">
          <ac:chgData name="Mateusz Oryl" userId="S::315352@uwr.edu.pl::1a060ee1-45d7-4ac5-ade3-52f768650eea" providerId="AD" clId="Web-{55E4FB16-586C-1C54-F7FA-D1803C6BBD9D}" dt="2021-06-01T06:07:59.545" v="129" actId="20577"/>
          <ac:spMkLst>
            <pc:docMk/>
            <pc:sldMk cId="2477327490" sldId="259"/>
            <ac:spMk id="6" creationId="{96646C2B-BE65-41A5-9285-166B90F837BA}"/>
          </ac:spMkLst>
        </pc:spChg>
      </pc:sldChg>
      <pc:sldChg chg="modSp new">
        <pc:chgData name="Mateusz Oryl" userId="S::315352@uwr.edu.pl::1a060ee1-45d7-4ac5-ade3-52f768650eea" providerId="AD" clId="Web-{55E4FB16-586C-1C54-F7FA-D1803C6BBD9D}" dt="2021-06-01T06:17:28.461" v="168" actId="20577"/>
        <pc:sldMkLst>
          <pc:docMk/>
          <pc:sldMk cId="182157603" sldId="260"/>
        </pc:sldMkLst>
        <pc:spChg chg="mod">
          <ac:chgData name="Mateusz Oryl" userId="S::315352@uwr.edu.pl::1a060ee1-45d7-4ac5-ade3-52f768650eea" providerId="AD" clId="Web-{55E4FB16-586C-1C54-F7FA-D1803C6BBD9D}" dt="2021-06-01T06:16:18.694" v="149" actId="20577"/>
          <ac:spMkLst>
            <pc:docMk/>
            <pc:sldMk cId="182157603" sldId="260"/>
            <ac:spMk id="2" creationId="{ED2CBB23-24FF-40F1-B29D-5A4AF94844B9}"/>
          </ac:spMkLst>
        </pc:spChg>
        <pc:spChg chg="mod">
          <ac:chgData name="Mateusz Oryl" userId="S::315352@uwr.edu.pl::1a060ee1-45d7-4ac5-ade3-52f768650eea" providerId="AD" clId="Web-{55E4FB16-586C-1C54-F7FA-D1803C6BBD9D}" dt="2021-06-01T06:17:28.461" v="168" actId="20577"/>
          <ac:spMkLst>
            <pc:docMk/>
            <pc:sldMk cId="182157603" sldId="260"/>
            <ac:spMk id="3" creationId="{C1F31B48-9E3F-41C6-90AC-476C0EE116D3}"/>
          </ac:spMkLst>
        </pc:spChg>
      </pc:sldChg>
      <pc:sldChg chg="addSp delSp modSp new">
        <pc:chgData name="Mateusz Oryl" userId="S::315352@uwr.edu.pl::1a060ee1-45d7-4ac5-ade3-52f768650eea" providerId="AD" clId="Web-{55E4FB16-586C-1C54-F7FA-D1803C6BBD9D}" dt="2021-06-01T06:29:28.691" v="206" actId="1076"/>
        <pc:sldMkLst>
          <pc:docMk/>
          <pc:sldMk cId="3175021911" sldId="261"/>
        </pc:sldMkLst>
        <pc:spChg chg="mod">
          <ac:chgData name="Mateusz Oryl" userId="S::315352@uwr.edu.pl::1a060ee1-45d7-4ac5-ade3-52f768650eea" providerId="AD" clId="Web-{55E4FB16-586C-1C54-F7FA-D1803C6BBD9D}" dt="2021-06-01T06:18:19.399" v="178" actId="20577"/>
          <ac:spMkLst>
            <pc:docMk/>
            <pc:sldMk cId="3175021911" sldId="261"/>
            <ac:spMk id="2" creationId="{7778C79A-C0DB-492C-87AD-B9DE67C25EE2}"/>
          </ac:spMkLst>
        </pc:spChg>
        <pc:spChg chg="del">
          <ac:chgData name="Mateusz Oryl" userId="S::315352@uwr.edu.pl::1a060ee1-45d7-4ac5-ade3-52f768650eea" providerId="AD" clId="Web-{55E4FB16-586C-1C54-F7FA-D1803C6BBD9D}" dt="2021-06-01T06:18:25.587" v="179"/>
          <ac:spMkLst>
            <pc:docMk/>
            <pc:sldMk cId="3175021911" sldId="261"/>
            <ac:spMk id="3" creationId="{4D04DEED-0603-4514-878C-E246CB7F77D9}"/>
          </ac:spMkLst>
        </pc:spChg>
        <pc:picChg chg="add mod">
          <ac:chgData name="Mateusz Oryl" userId="S::315352@uwr.edu.pl::1a060ee1-45d7-4ac5-ade3-52f768650eea" providerId="AD" clId="Web-{55E4FB16-586C-1C54-F7FA-D1803C6BBD9D}" dt="2021-06-01T06:29:15.456" v="203" actId="1076"/>
          <ac:picMkLst>
            <pc:docMk/>
            <pc:sldMk cId="3175021911" sldId="261"/>
            <ac:picMk id="4" creationId="{1406DDC5-A488-49E9-9786-4037D8159CE4}"/>
          </ac:picMkLst>
        </pc:picChg>
        <pc:picChg chg="add mod">
          <ac:chgData name="Mateusz Oryl" userId="S::315352@uwr.edu.pl::1a060ee1-45d7-4ac5-ade3-52f768650eea" providerId="AD" clId="Web-{55E4FB16-586C-1C54-F7FA-D1803C6BBD9D}" dt="2021-06-01T06:29:28.691" v="206" actId="1076"/>
          <ac:picMkLst>
            <pc:docMk/>
            <pc:sldMk cId="3175021911" sldId="261"/>
            <ac:picMk id="5" creationId="{6EC1FCCC-DAA3-4317-B519-83BC44FD3FA0}"/>
          </ac:picMkLst>
        </pc:picChg>
        <pc:picChg chg="add del mod">
          <ac:chgData name="Mateusz Oryl" userId="S::315352@uwr.edu.pl::1a060ee1-45d7-4ac5-ade3-52f768650eea" providerId="AD" clId="Web-{55E4FB16-586C-1C54-F7FA-D1803C6BBD9D}" dt="2021-06-01T06:27:56.533" v="186"/>
          <ac:picMkLst>
            <pc:docMk/>
            <pc:sldMk cId="3175021911" sldId="261"/>
            <ac:picMk id="6" creationId="{0BDC4C28-BDD9-4460-852A-13F295AC64ED}"/>
          </ac:picMkLst>
        </pc:picChg>
        <pc:picChg chg="add mod">
          <ac:chgData name="Mateusz Oryl" userId="S::315352@uwr.edu.pl::1a060ee1-45d7-4ac5-ade3-52f768650eea" providerId="AD" clId="Web-{55E4FB16-586C-1C54-F7FA-D1803C6BBD9D}" dt="2021-06-01T06:29:21.363" v="204" actId="1076"/>
          <ac:picMkLst>
            <pc:docMk/>
            <pc:sldMk cId="3175021911" sldId="261"/>
            <ac:picMk id="7" creationId="{E80866C4-2ECD-4C72-A5C8-5875BF54A74B}"/>
          </ac:picMkLst>
        </pc:picChg>
        <pc:picChg chg="add mod">
          <ac:chgData name="Mateusz Oryl" userId="S::315352@uwr.edu.pl::1a060ee1-45d7-4ac5-ade3-52f768650eea" providerId="AD" clId="Web-{55E4FB16-586C-1C54-F7FA-D1803C6BBD9D}" dt="2021-06-01T06:29:25.488" v="205" actId="1076"/>
          <ac:picMkLst>
            <pc:docMk/>
            <pc:sldMk cId="3175021911" sldId="261"/>
            <ac:picMk id="8" creationId="{3809F933-205F-40D7-8277-9D602FB84AA3}"/>
          </ac:picMkLst>
        </pc:picChg>
      </pc:sldChg>
      <pc:sldMasterChg chg="del delSldLayout">
        <pc:chgData name="Mateusz Oryl" userId="S::315352@uwr.edu.pl::1a060ee1-45d7-4ac5-ade3-52f768650eea" providerId="AD" clId="Web-{55E4FB16-586C-1C54-F7FA-D1803C6BBD9D}" dt="2021-06-01T06:00:07.679" v="22"/>
        <pc:sldMasterMkLst>
          <pc:docMk/>
          <pc:sldMasterMk cId="470364737" sldId="2147483660"/>
        </pc:sldMasterMkLst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3142705306" sldId="2147483661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2346978871" sldId="2147483662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1792911549" sldId="2147483663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3620880741" sldId="2147483664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3888377674" sldId="2147483665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2979156065" sldId="2147483666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3881702679" sldId="2147483667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2545465231" sldId="2147483668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1861305326" sldId="2147483669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1353742499" sldId="2147483670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81419261" sldId="2147483671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2576491936" sldId="2147483672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2022003027" sldId="2147483673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1699160032" sldId="2147483674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46364266" sldId="2147483675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1127823523" sldId="2147483676"/>
          </pc:sldLayoutMkLst>
        </pc:sldLayoutChg>
        <pc:sldLayoutChg chg="del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470364737" sldId="2147483660"/>
            <pc:sldLayoutMk cId="4115367353" sldId="2147483677"/>
          </pc:sldLayoutMkLst>
        </pc:sldLayoutChg>
      </pc:sldMasterChg>
      <pc:sldMasterChg chg="add addSldLayout modSldLayout">
        <pc:chgData name="Mateusz Oryl" userId="S::315352@uwr.edu.pl::1a060ee1-45d7-4ac5-ade3-52f768650eea" providerId="AD" clId="Web-{55E4FB16-586C-1C54-F7FA-D1803C6BBD9D}" dt="2021-06-01T06:00:07.679" v="22"/>
        <pc:sldMasterMkLst>
          <pc:docMk/>
          <pc:sldMasterMk cId="2170480593" sldId="2147483678"/>
        </pc:sldMasterMkLst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2554040372" sldId="2147483679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161603789" sldId="2147483680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993212225" sldId="2147483681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294681193" sldId="2147483682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1732341991" sldId="2147483683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1179196863" sldId="2147483684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983372662" sldId="2147483685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3414845394" sldId="2147483686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3762325062" sldId="2147483687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4124472013" sldId="2147483688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3895289012" sldId="2147483689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2512773551" sldId="2147483690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1946822240" sldId="2147483691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2534748839" sldId="2147483692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3994968254" sldId="2147483693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362691297" sldId="2147483694"/>
          </pc:sldLayoutMkLst>
        </pc:sldLayoutChg>
        <pc:sldLayoutChg chg="add mod replId">
          <pc:chgData name="Mateusz Oryl" userId="S::315352@uwr.edu.pl::1a060ee1-45d7-4ac5-ade3-52f768650eea" providerId="AD" clId="Web-{55E4FB16-586C-1C54-F7FA-D1803C6BBD9D}" dt="2021-06-01T06:00:07.679" v="22"/>
          <pc:sldLayoutMkLst>
            <pc:docMk/>
            <pc:sldMasterMk cId="2170480593" sldId="2147483678"/>
            <pc:sldLayoutMk cId="1605870563" sldId="2147483695"/>
          </pc:sldLayoutMkLst>
        </pc:sldLayoutChg>
      </pc:sldMasterChg>
    </pc:docChg>
  </pc:docChgLst>
  <pc:docChgLst>
    <pc:chgData name="Mateusz Oryl" userId="S::315352@uwr.edu.pl::1a060ee1-45d7-4ac5-ade3-52f768650eea" providerId="AD" clId="Web-{98C27B33-C0F7-4AA1-9527-9A3B020BCD8A}"/>
    <pc:docChg chg="modSld addMainMaster delMainMaster">
      <pc:chgData name="Mateusz Oryl" userId="S::315352@uwr.edu.pl::1a060ee1-45d7-4ac5-ade3-52f768650eea" providerId="AD" clId="Web-{98C27B33-C0F7-4AA1-9527-9A3B020BCD8A}" dt="2021-05-31T17:51:28.655" v="36"/>
      <pc:docMkLst>
        <pc:docMk/>
      </pc:docMkLst>
      <pc:sldChg chg="modSp mod modClrScheme chgLayout">
        <pc:chgData name="Mateusz Oryl" userId="S::315352@uwr.edu.pl::1a060ee1-45d7-4ac5-ade3-52f768650eea" providerId="AD" clId="Web-{98C27B33-C0F7-4AA1-9527-9A3B020BCD8A}" dt="2021-05-31T17:51:28.655" v="36"/>
        <pc:sldMkLst>
          <pc:docMk/>
          <pc:sldMk cId="650317164" sldId="256"/>
        </pc:sldMkLst>
        <pc:spChg chg="mod ord">
          <ac:chgData name="Mateusz Oryl" userId="S::315352@uwr.edu.pl::1a060ee1-45d7-4ac5-ade3-52f768650eea" providerId="AD" clId="Web-{98C27B33-C0F7-4AA1-9527-9A3B020BCD8A}" dt="2021-05-31T17:51:28.655" v="36"/>
          <ac:spMkLst>
            <pc:docMk/>
            <pc:sldMk cId="650317164" sldId="256"/>
            <ac:spMk id="2" creationId="{00000000-0000-0000-0000-000000000000}"/>
          </ac:spMkLst>
        </pc:spChg>
        <pc:spChg chg="mod ord">
          <ac:chgData name="Mateusz Oryl" userId="S::315352@uwr.edu.pl::1a060ee1-45d7-4ac5-ade3-52f768650eea" providerId="AD" clId="Web-{98C27B33-C0F7-4AA1-9527-9A3B020BCD8A}" dt="2021-05-31T17:51:28.655" v="36"/>
          <ac:spMkLst>
            <pc:docMk/>
            <pc:sldMk cId="650317164" sldId="256"/>
            <ac:spMk id="3" creationId="{00000000-0000-0000-0000-000000000000}"/>
          </ac:spMkLst>
        </pc:spChg>
      </pc:sldChg>
      <pc:sldMasterChg chg="del delSldLayout">
        <pc:chgData name="Mateusz Oryl" userId="S::315352@uwr.edu.pl::1a060ee1-45d7-4ac5-ade3-52f768650eea" providerId="AD" clId="Web-{98C27B33-C0F7-4AA1-9527-9A3B020BCD8A}" dt="2021-05-31T17:51:28.655" v="36"/>
        <pc:sldMasterMkLst>
          <pc:docMk/>
          <pc:sldMasterMk cId="3926633689" sldId="2147483648"/>
        </pc:sldMasterMkLst>
        <pc:sldLayoutChg chg="del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addSldLayout modSldLayout">
        <pc:chgData name="Mateusz Oryl" userId="S::315352@uwr.edu.pl::1a060ee1-45d7-4ac5-ade3-52f768650eea" providerId="AD" clId="Web-{98C27B33-C0F7-4AA1-9527-9A3B020BCD8A}" dt="2021-05-31T17:51:28.655" v="36"/>
        <pc:sldMasterMkLst>
          <pc:docMk/>
          <pc:sldMasterMk cId="470364737" sldId="2147483660"/>
        </pc:sldMasterMkLst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3142705306" sldId="2147483661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2346978871" sldId="2147483662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1792911549" sldId="2147483663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3620880741" sldId="2147483664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3888377674" sldId="2147483665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2979156065" sldId="2147483666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3881702679" sldId="2147483667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2545465231" sldId="2147483668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1861305326" sldId="2147483669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1353742499" sldId="2147483670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81419261" sldId="2147483671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2576491936" sldId="2147483672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2022003027" sldId="2147483673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1699160032" sldId="2147483674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46364266" sldId="2147483675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1127823523" sldId="2147483676"/>
          </pc:sldLayoutMkLst>
        </pc:sldLayoutChg>
        <pc:sldLayoutChg chg="add mod replId">
          <pc:chgData name="Mateusz Oryl" userId="S::315352@uwr.edu.pl::1a060ee1-45d7-4ac5-ade3-52f768650eea" providerId="AD" clId="Web-{98C27B33-C0F7-4AA1-9527-9A3B020BCD8A}" dt="2021-05-31T17:51:28.655" v="36"/>
          <pc:sldLayoutMkLst>
            <pc:docMk/>
            <pc:sldMasterMk cId="470364737" sldId="2147483660"/>
            <pc:sldLayoutMk cId="4115367353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4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7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89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77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2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48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68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1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7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1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4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9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7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4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2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80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Indywidualny projekt programistyczny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Mateusz Oryl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8D4137-4142-4145-A7C4-93A7DBB7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Założenia wstępne i zrealizowane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7079B5-6AAC-4B04-8EBB-2BFFD521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Aplikacja okienkowa, pozwalająca użytkownikowi na zakładanie w niej kont, tworzenie swojego profilu i jego edycje, przeglądanie profili innych użytkowników oraz pisanie do nich.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10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9EDA2-55C7-45FE-A51C-567E4915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Zgodność z harmonogramem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052AFB-E0E7-42EB-B828-3B522975B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4136"/>
            <a:ext cx="8946541" cy="463031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>
                <a:ea typeface="+mj-lt"/>
                <a:cs typeface="+mj-lt"/>
              </a:rPr>
              <a:t>Raport I 23.03.2021:</a:t>
            </a:r>
            <a:endParaRPr lang="pl-PL" dirty="0"/>
          </a:p>
          <a:p>
            <a:pPr>
              <a:buClr>
                <a:srgbClr val="8AD0D6"/>
              </a:buClr>
            </a:pPr>
            <a:r>
              <a:rPr lang="pl-PL" dirty="0">
                <a:ea typeface="+mj-lt"/>
                <a:cs typeface="+mj-lt"/>
              </a:rPr>
              <a:t>Stworzenie połączenia między klientem i serwerem</a:t>
            </a:r>
            <a:endParaRPr lang="pl-PL" dirty="0"/>
          </a:p>
          <a:p>
            <a:pPr>
              <a:buClr>
                <a:srgbClr val="8AD0D6"/>
              </a:buClr>
            </a:pPr>
            <a:r>
              <a:rPr lang="pl-PL" dirty="0">
                <a:ea typeface="+mj-lt"/>
                <a:cs typeface="+mj-lt"/>
              </a:rPr>
              <a:t>Przygotowanie okna logowania i rejestracji</a:t>
            </a:r>
            <a:endParaRPr lang="pl-PL" dirty="0"/>
          </a:p>
          <a:p>
            <a:pPr marL="0" indent="0">
              <a:buClr>
                <a:srgbClr val="8AD0D6"/>
              </a:buClr>
              <a:buNone/>
            </a:pPr>
            <a:r>
              <a:rPr lang="pl-PL" dirty="0">
                <a:ea typeface="+mj-lt"/>
                <a:cs typeface="+mj-lt"/>
              </a:rPr>
              <a:t>Raport II 06.04.2021:</a:t>
            </a:r>
            <a:endParaRPr lang="pl-PL" dirty="0"/>
          </a:p>
          <a:p>
            <a:pPr>
              <a:buClr>
                <a:srgbClr val="8AD0D6"/>
              </a:buClr>
            </a:pPr>
            <a:r>
              <a:rPr lang="pl-PL" dirty="0">
                <a:ea typeface="+mj-lt"/>
                <a:cs typeface="+mj-lt"/>
              </a:rPr>
              <a:t>Łączenie aplikacji z bazą danych</a:t>
            </a:r>
            <a:endParaRPr lang="pl-PL" dirty="0"/>
          </a:p>
          <a:p>
            <a:pPr>
              <a:buClr>
                <a:srgbClr val="8AD0D6"/>
              </a:buClr>
            </a:pPr>
            <a:r>
              <a:rPr lang="pl-PL" dirty="0">
                <a:ea typeface="+mj-lt"/>
                <a:cs typeface="+mj-lt"/>
              </a:rPr>
              <a:t>Możliwość rejestracji oraz logowania</a:t>
            </a:r>
            <a:endParaRPr lang="pl-PL" dirty="0"/>
          </a:p>
          <a:p>
            <a:pPr>
              <a:buClr>
                <a:srgbClr val="8AD0D6"/>
              </a:buClr>
            </a:pPr>
            <a:r>
              <a:rPr lang="pl-PL" dirty="0">
                <a:ea typeface="+mj-lt"/>
                <a:cs typeface="+mj-lt"/>
              </a:rPr>
              <a:t>Przygotowanie okna tworzenia profilu</a:t>
            </a:r>
            <a:endParaRPr lang="pl-PL" dirty="0"/>
          </a:p>
          <a:p>
            <a:pPr marL="0" indent="0">
              <a:buClr>
                <a:srgbClr val="8AD0D6"/>
              </a:buClr>
              <a:buNone/>
            </a:pPr>
            <a:r>
              <a:rPr lang="pl-PL" dirty="0">
                <a:ea typeface="+mj-lt"/>
                <a:cs typeface="+mj-lt"/>
              </a:rPr>
              <a:t>Raport III 20.04.2021:</a:t>
            </a:r>
            <a:endParaRPr lang="pl-PL" dirty="0"/>
          </a:p>
          <a:p>
            <a:pPr>
              <a:buClr>
                <a:srgbClr val="8AD0D6"/>
              </a:buClr>
            </a:pPr>
            <a:r>
              <a:rPr lang="pl-PL" dirty="0">
                <a:ea typeface="+mj-lt"/>
                <a:cs typeface="+mj-lt"/>
              </a:rPr>
              <a:t>Tworzenie profilu użytkownika</a:t>
            </a:r>
            <a:endParaRPr lang="pl-PL" dirty="0"/>
          </a:p>
          <a:p>
            <a:pPr>
              <a:buClr>
                <a:srgbClr val="8AD0D6"/>
              </a:buClr>
            </a:pPr>
            <a:r>
              <a:rPr lang="pl-PL" dirty="0">
                <a:ea typeface="+mj-lt"/>
                <a:cs typeface="+mj-lt"/>
              </a:rPr>
              <a:t>Stworzenie okna ustawień profilu</a:t>
            </a:r>
            <a:endParaRPr lang="pl-PL" dirty="0"/>
          </a:p>
          <a:p>
            <a:pPr>
              <a:buClr>
                <a:srgbClr val="8AD0D6"/>
              </a:buClr>
            </a:pPr>
            <a:r>
              <a:rPr lang="pl-PL" dirty="0">
                <a:ea typeface="+mj-lt"/>
                <a:cs typeface="+mj-lt"/>
              </a:rPr>
              <a:t>Możliwość zmiany hasła użytkownika</a:t>
            </a:r>
            <a:endParaRPr lang="pl-PL" dirty="0"/>
          </a:p>
          <a:p>
            <a:pPr>
              <a:buClr>
                <a:srgbClr val="8AD0D6"/>
              </a:buClr>
            </a:pPr>
            <a:r>
              <a:rPr lang="pl-PL" dirty="0">
                <a:ea typeface="+mj-lt"/>
                <a:cs typeface="+mj-lt"/>
              </a:rPr>
              <a:t>Możliwość usuwania konta użytkownika</a:t>
            </a:r>
            <a:endParaRPr lang="pl-PL" dirty="0"/>
          </a:p>
          <a:p>
            <a:pPr marL="0" indent="0">
              <a:buClr>
                <a:srgbClr val="8AD0D6"/>
              </a:buClr>
              <a:buNone/>
            </a:pPr>
            <a:r>
              <a:rPr lang="pl-PL" dirty="0">
                <a:ea typeface="+mj-lt"/>
                <a:cs typeface="+mj-lt"/>
              </a:rPr>
              <a:t>Raport IV 11.05.2021:</a:t>
            </a:r>
            <a:endParaRPr lang="pl-PL" dirty="0"/>
          </a:p>
          <a:p>
            <a:pPr>
              <a:buClr>
                <a:srgbClr val="8AD0D6"/>
              </a:buClr>
            </a:pPr>
            <a:r>
              <a:rPr lang="pl-PL" dirty="0">
                <a:ea typeface="+mj-lt"/>
                <a:cs typeface="+mj-lt"/>
              </a:rPr>
              <a:t>Możliwość przeglądania profili innych użytkowników</a:t>
            </a:r>
            <a:endParaRPr lang="pl-PL" dirty="0"/>
          </a:p>
          <a:p>
            <a:pPr marL="0" indent="0">
              <a:buClr>
                <a:srgbClr val="8AD0D6"/>
              </a:buClr>
              <a:buNone/>
            </a:pPr>
            <a:r>
              <a:rPr lang="pl-PL" dirty="0">
                <a:ea typeface="+mj-lt"/>
                <a:cs typeface="+mj-lt"/>
              </a:rPr>
              <a:t>Raport V 01.06.2021:</a:t>
            </a:r>
            <a:endParaRPr lang="pl-PL" dirty="0"/>
          </a:p>
          <a:p>
            <a:pPr>
              <a:buClr>
                <a:srgbClr val="8AD0D6"/>
              </a:buClr>
            </a:pPr>
            <a:r>
              <a:rPr lang="pl-PL" dirty="0">
                <a:ea typeface="+mj-lt"/>
                <a:cs typeface="+mj-lt"/>
              </a:rPr>
              <a:t>Możliwość pisania do innych użytkowników</a:t>
            </a:r>
            <a:endParaRPr lang="pl-PL" dirty="0"/>
          </a:p>
          <a:p>
            <a:pPr>
              <a:buClr>
                <a:srgbClr val="8AD0D6"/>
              </a:buClr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729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25DF89-9493-46ED-8200-653413B0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 i wady projektu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79F85D-9837-439C-83CD-59E24D077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Zalety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DC9EC0-DFAA-4C43-8970-7EC1BDC77A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Mała ilość błędów w aplikacji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D1E81D6-42B1-4C54-AB15-D1ECB7FB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Wady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6646C2B-BE65-41A5-9285-166B90F837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Wygląd</a:t>
            </a:r>
          </a:p>
          <a:p>
            <a:pPr>
              <a:buClr>
                <a:srgbClr val="8AD0D6"/>
              </a:buClr>
            </a:pPr>
            <a:r>
              <a:rPr lang="pl-PL" dirty="0"/>
              <a:t>Raport V wymaga lekkich poprawek</a:t>
            </a:r>
          </a:p>
        </p:txBody>
      </p:sp>
    </p:spTree>
    <p:extLst>
      <p:ext uri="{BB962C8B-B14F-4D97-AF65-F5344CB8AC3E}">
        <p14:creationId xmlns:p14="http://schemas.microsoft.com/office/powerpoint/2010/main" val="247732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2CBB23-24FF-40F1-B29D-5A4AF948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bym zmienił?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F31B48-9E3F-41C6-90AC-476C0EE1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Poprawiłbym wygląd aplikacji</a:t>
            </a:r>
          </a:p>
        </p:txBody>
      </p:sp>
    </p:spTree>
    <p:extLst>
      <p:ext uri="{BB962C8B-B14F-4D97-AF65-F5344CB8AC3E}">
        <p14:creationId xmlns:p14="http://schemas.microsoft.com/office/powerpoint/2010/main" val="18215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78C79A-C0DB-492C-87AD-B9DE67C2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Wygląd aplikacji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1406DDC5-A488-49E9-9786-4037D815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10" y="1492486"/>
            <a:ext cx="3835898" cy="2566596"/>
          </a:xfrm>
          <a:prstGeom prst="rect">
            <a:avLst/>
          </a:prstGeom>
        </p:spPr>
      </p:pic>
      <p:pic>
        <p:nvPicPr>
          <p:cNvPr id="5" name="Obraz 5" descr="Obraz zawierający stół&#10;&#10;Opis wygenerowany automatycznie">
            <a:extLst>
              <a:ext uri="{FF2B5EF4-FFF2-40B4-BE49-F238E27FC236}">
                <a16:creationId xmlns:a16="http://schemas.microsoft.com/office/drawing/2014/main" id="{6EC1FCCC-DAA3-4317-B519-83BC44FD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856" y="1491639"/>
            <a:ext cx="3836504" cy="2566070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E80866C4-2ECD-4C72-A5C8-5875BF54A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457" y="4164840"/>
            <a:ext cx="3803373" cy="2541547"/>
          </a:xfrm>
          <a:prstGeom prst="rect">
            <a:avLst/>
          </a:prstGeom>
        </p:spPr>
      </p:pic>
      <p:pic>
        <p:nvPicPr>
          <p:cNvPr id="8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3809F933-205F-40D7-8277-9D602FB8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824" y="4232603"/>
            <a:ext cx="3836504" cy="25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2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Ion</vt:lpstr>
      <vt:lpstr>Indywidualny projekt programistyczny</vt:lpstr>
      <vt:lpstr>Założenia wstępne i zrealizowane</vt:lpstr>
      <vt:lpstr>Zgodność z harmonogramem</vt:lpstr>
      <vt:lpstr>Zalety i wady projektu</vt:lpstr>
      <vt:lpstr>Co bym zmienił?</vt:lpstr>
      <vt:lpstr>Wygląd aplikacji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67</cp:revision>
  <dcterms:created xsi:type="dcterms:W3CDTF">2021-05-31T17:50:43Z</dcterms:created>
  <dcterms:modified xsi:type="dcterms:W3CDTF">2021-06-01T06:29:30Z</dcterms:modified>
</cp:coreProperties>
</file>