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189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991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24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149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40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339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233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587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012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78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814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068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36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34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090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385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38C2-22AF-47AA-85DC-FCF35EC2B15E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80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FAED-805A-EA64-68E1-1DEC43FBC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Plan na indywidualny projekt programistyczny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288E9-778F-7EB0-9DB6-986D1E6EF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Pandura</a:t>
            </a:r>
          </a:p>
          <a:p>
            <a:r>
              <a:rPr lang="pl-PL" dirty="0"/>
              <a:t>II rok ISSP</a:t>
            </a:r>
          </a:p>
        </p:txBody>
      </p:sp>
    </p:spTree>
    <p:extLst>
      <p:ext uri="{BB962C8B-B14F-4D97-AF65-F5344CB8AC3E}">
        <p14:creationId xmlns:p14="http://schemas.microsoft.com/office/powerpoint/2010/main" val="260252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0381-B43F-7B46-F2CC-95B43DDD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F873-46BA-E0F6-BA91-8902C7C4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613" y="1930400"/>
            <a:ext cx="8596668" cy="4470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sz="2400" dirty="0"/>
              <a:t>Mój projekt będzie grą dla dzieci szkoły podstawowej, pomagającą w nauce historii, utrwaleniu materiału przed sprawdzianem. </a:t>
            </a:r>
          </a:p>
          <a:p>
            <a:pPr marL="0" indent="0">
              <a:buNone/>
            </a:pPr>
            <a:r>
              <a:rPr lang="pl-PL" sz="2400" dirty="0"/>
              <a:t>Gra będzie polegać na tym, że na dole ekranu będą pojawiać się kwadraty/koła z pytaniami, np. „W którym roku upadł Rzym?” z obrazkiem np. Koloseum, lub „Jakie to państwo?” z mapą tego kraju. </a:t>
            </a:r>
          </a:p>
          <a:p>
            <a:pPr marL="0" indent="0">
              <a:buNone/>
            </a:pPr>
            <a:r>
              <a:rPr lang="pl-PL" sz="2400" dirty="0"/>
              <a:t>Na pozostałej części ekranu pojawią się różne odpowiedzi, z czego tylko jedna będzie prawdziwa. </a:t>
            </a:r>
          </a:p>
          <a:p>
            <a:pPr marL="0" indent="0">
              <a:buNone/>
            </a:pPr>
            <a:r>
              <a:rPr lang="pl-PL" sz="2400" dirty="0"/>
              <a:t>Gracz będzie musiał nacisnąć na obrazek z jakąś odpowiedzią, i jeśli odpowie poprawnie, dostanie punkty oraz następne zadanie. </a:t>
            </a:r>
          </a:p>
          <a:p>
            <a:pPr marL="0" indent="0">
              <a:buNone/>
            </a:pPr>
            <a:r>
              <a:rPr lang="pl-PL" sz="2400" dirty="0"/>
              <a:t>Celem gracza będzie odpowiedzenie na jak największą ilość pytań w określonym czasie. Gra będzie zawierać kilka etapów, każdy z nich będzie odpowiadał określonej epoce historycznej.</a:t>
            </a:r>
          </a:p>
          <a:p>
            <a:pPr marL="0" indent="0">
              <a:buNone/>
            </a:pPr>
            <a:r>
              <a:rPr lang="pl-PL" sz="2400" dirty="0"/>
              <a:t>Oprócz tego, będą w grze trzy stopnie trudności: łatwy, średni, trudny.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0B3F57F1-DA8D-2C80-4EE5-A81E19DE3081}"/>
              </a:ext>
            </a:extLst>
          </p:cNvPr>
          <p:cNvSpPr/>
          <p:nvPr/>
        </p:nvSpPr>
        <p:spPr>
          <a:xfrm>
            <a:off x="677334" y="2738474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186BD5DD-6352-888A-B64F-C09771991EC6}"/>
              </a:ext>
            </a:extLst>
          </p:cNvPr>
          <p:cNvSpPr/>
          <p:nvPr/>
        </p:nvSpPr>
        <p:spPr>
          <a:xfrm>
            <a:off x="677332" y="4296733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8ACCC39B-3210-9099-F14F-7755D66D54CC}"/>
              </a:ext>
            </a:extLst>
          </p:cNvPr>
          <p:cNvSpPr/>
          <p:nvPr/>
        </p:nvSpPr>
        <p:spPr>
          <a:xfrm>
            <a:off x="677333" y="3633971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3FD57335-5093-CB10-C5F1-865454820713}"/>
              </a:ext>
            </a:extLst>
          </p:cNvPr>
          <p:cNvSpPr/>
          <p:nvPr/>
        </p:nvSpPr>
        <p:spPr>
          <a:xfrm>
            <a:off x="677331" y="4959495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E1DA2F9C-E12A-843A-3861-885032BDEE23}"/>
              </a:ext>
            </a:extLst>
          </p:cNvPr>
          <p:cNvSpPr/>
          <p:nvPr/>
        </p:nvSpPr>
        <p:spPr>
          <a:xfrm>
            <a:off x="684814" y="5935330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46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1DEC-925B-55A9-7D17-AA68EAA9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Pierwszy kamień milowy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B633-23A2-944C-F212-E37A560A9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335" y="2160589"/>
            <a:ext cx="7923666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Oprócz dodania tła, co nie powinno sprawić problemu, gdyż będę zapewne posiłkował się zasobami sieciowymi, chciałbym dodać nieco oryginalnej grafiki. </a:t>
            </a:r>
          </a:p>
          <a:p>
            <a:pPr marL="0" indent="0">
              <a:buNone/>
            </a:pPr>
            <a:r>
              <a:rPr lang="pl-PL" dirty="0"/>
              <a:t>Poza tym na tym etapie stworzę „fundamenty” gry. </a:t>
            </a:r>
          </a:p>
          <a:p>
            <a:pPr marL="0" indent="0">
              <a:buNone/>
            </a:pPr>
            <a:r>
              <a:rPr lang="pl-PL" dirty="0"/>
              <a:t>Przede wszystkim chcę stworzyć przyciski, które będą ładować różne poziomy (na tym etapie tworzenia poziomy będą kompletnie puste).</a:t>
            </a:r>
          </a:p>
          <a:p>
            <a:pPr marL="0" indent="0">
              <a:buNone/>
            </a:pPr>
            <a:r>
              <a:rPr lang="pl-PL" dirty="0"/>
              <a:t>Zacznę też wtedy tworzyć pytania do gry, około pierwszych 60-90 pytań powinno być na tym punkcie gotowe.</a:t>
            </a: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EC3A065F-60A9-C37A-92C5-D16B659A97AF}"/>
              </a:ext>
            </a:extLst>
          </p:cNvPr>
          <p:cNvSpPr/>
          <p:nvPr/>
        </p:nvSpPr>
        <p:spPr>
          <a:xfrm>
            <a:off x="720256" y="2271676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03677F6A-3895-D692-A33F-8D6C91E5B870}"/>
              </a:ext>
            </a:extLst>
          </p:cNvPr>
          <p:cNvSpPr/>
          <p:nvPr/>
        </p:nvSpPr>
        <p:spPr>
          <a:xfrm>
            <a:off x="720256" y="2960649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AFE06D9D-6D16-47B1-F902-5DD43FC5578A}"/>
              </a:ext>
            </a:extLst>
          </p:cNvPr>
          <p:cNvSpPr/>
          <p:nvPr/>
        </p:nvSpPr>
        <p:spPr>
          <a:xfrm>
            <a:off x="677334" y="3899307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501CE1CC-1BF3-7B08-D975-ADCA2C2BDC13}"/>
              </a:ext>
            </a:extLst>
          </p:cNvPr>
          <p:cNvSpPr/>
          <p:nvPr/>
        </p:nvSpPr>
        <p:spPr>
          <a:xfrm>
            <a:off x="677333" y="4328006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757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4AD6-DAEF-5AA5-C3C4-969E0459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Drugi kamień milowy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8888-E812-FEAB-D09D-21136CAC9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780" y="2160589"/>
            <a:ext cx="7647221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Na tym etapie chciałbym żeby gra działała przynajmniej w teorii. Zakładam, że na tym etapie uda mi się wytworzyć główną mechanikę gry, czyli klikanie odpowiednich odpowiedzi na ekranie. </a:t>
            </a:r>
          </a:p>
          <a:p>
            <a:pPr marL="0" indent="0">
              <a:buNone/>
            </a:pPr>
            <a:r>
              <a:rPr lang="pl-PL" dirty="0"/>
              <a:t>W tym kamieniu milowym chciałbym też napisać wszystkie pytania. Z założenia „etapów” powinno być 4 (każdy na jedną epokę historyczną). Chciałbym aby każda epoka zawierała przynajmniej 45 pytań, po 15 na każdy poziom trudności (łatwy, średni i trudny) czyli łącznie 180 pytań. Ta liczba może się nieco zmienić, w zależności od mojej kreatywności. </a:t>
            </a:r>
          </a:p>
          <a:p>
            <a:pPr marL="0" indent="0">
              <a:buNone/>
            </a:pPr>
            <a:r>
              <a:rPr lang="pl-PL" dirty="0"/>
              <a:t>Na tym jednak etapie raczej pytania nie będą się jeszcze wyświetlać w faktycznej grze. Chciałbym jeszcze do tego czasu zrobić </a:t>
            </a:r>
            <a:r>
              <a:rPr lang="pl-PL" dirty="0" err="1"/>
              <a:t>sprity</a:t>
            </a:r>
            <a:r>
              <a:rPr lang="pl-PL" dirty="0"/>
              <a:t> do gry, takie jak na przykład do </a:t>
            </a:r>
            <a:r>
              <a:rPr lang="pl-PL"/>
              <a:t>menu głównego.</a:t>
            </a:r>
            <a:endParaRPr lang="pl-PL" dirty="0"/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AFC2D46A-5607-06C6-2478-F40D9AC9D9F6}"/>
              </a:ext>
            </a:extLst>
          </p:cNvPr>
          <p:cNvSpPr/>
          <p:nvPr/>
        </p:nvSpPr>
        <p:spPr>
          <a:xfrm>
            <a:off x="829733" y="2521097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C71AE36C-77B1-15AB-5F4E-CBC3BFB32C9F}"/>
              </a:ext>
            </a:extLst>
          </p:cNvPr>
          <p:cNvSpPr/>
          <p:nvPr/>
        </p:nvSpPr>
        <p:spPr>
          <a:xfrm>
            <a:off x="829733" y="3199217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FDE107F5-29D0-AD46-F111-505348F1391B}"/>
              </a:ext>
            </a:extLst>
          </p:cNvPr>
          <p:cNvSpPr/>
          <p:nvPr/>
        </p:nvSpPr>
        <p:spPr>
          <a:xfrm>
            <a:off x="951810" y="4736215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CE93-3F8E-D22B-0D17-3B77C980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Trzeci kamień milowy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C34D-7850-7E25-2836-56F325CA0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944" y="2160589"/>
            <a:ext cx="7594058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 tym etapie postaram się cały projekt doprowadzić do końca. </a:t>
            </a:r>
          </a:p>
          <a:p>
            <a:pPr marL="0" indent="0">
              <a:buNone/>
            </a:pPr>
            <a:r>
              <a:rPr lang="pl-PL" dirty="0"/>
              <a:t>Napiszę kod, który wyświetli pytania na ekranie.</a:t>
            </a:r>
          </a:p>
          <a:p>
            <a:pPr marL="0" indent="0">
              <a:buNone/>
            </a:pPr>
            <a:r>
              <a:rPr lang="pl-PL" dirty="0"/>
              <a:t>Dopracuję też estetykę gry, jak chociażby wygląd menu głównego, w którym pojawi się najlepszy wynik gracza oraz przycisk wyjścia z programu. </a:t>
            </a: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AF8E1E8F-5BD7-87CB-A9D5-7129BFB3A024}"/>
              </a:ext>
            </a:extLst>
          </p:cNvPr>
          <p:cNvSpPr/>
          <p:nvPr/>
        </p:nvSpPr>
        <p:spPr>
          <a:xfrm>
            <a:off x="858085" y="3063358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3CE72309-C7B6-34FE-AC59-683CD0B2F9CD}"/>
              </a:ext>
            </a:extLst>
          </p:cNvPr>
          <p:cNvSpPr/>
          <p:nvPr/>
        </p:nvSpPr>
        <p:spPr>
          <a:xfrm>
            <a:off x="858085" y="2643962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981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7C8E-04EE-0E60-A9BF-81E9A3E0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Co mam zamiar użyć w projekcie?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D59F-216E-1253-63B7-D14B09D0F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636" y="2160589"/>
            <a:ext cx="7498365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zostanie napisany w języku programowania C++, z wykorzystaniem Dot.net. Poza tym będę też korzystać z zasobów sieciowych, takich jak tła dla różnych epok historycznych.</a:t>
            </a: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78565F55-E308-A451-E0D6-9D47DADF0268}"/>
              </a:ext>
            </a:extLst>
          </p:cNvPr>
          <p:cNvSpPr/>
          <p:nvPr/>
        </p:nvSpPr>
        <p:spPr>
          <a:xfrm>
            <a:off x="794291" y="2297814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4599639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towe szkł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452</Words>
  <Application>Microsoft Office PowerPoint</Application>
  <PresentationFormat>Panoramiczny</PresentationFormat>
  <Paragraphs>25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Faseta</vt:lpstr>
      <vt:lpstr>Plan na indywidualny projekt programistyczny</vt:lpstr>
      <vt:lpstr>Projekt</vt:lpstr>
      <vt:lpstr>Pierwszy kamień milowy</vt:lpstr>
      <vt:lpstr>Drugi kamień milowy</vt:lpstr>
      <vt:lpstr>Trzeci kamień milowy</vt:lpstr>
      <vt:lpstr>Co mam zamiar użyć w projekcie?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na projekt indywidualny</dc:title>
  <dc:creator>Laura Pandura</dc:creator>
  <cp:lastModifiedBy>Mateusz Pandura</cp:lastModifiedBy>
  <cp:revision>4</cp:revision>
  <dcterms:created xsi:type="dcterms:W3CDTF">2024-03-06T19:54:28Z</dcterms:created>
  <dcterms:modified xsi:type="dcterms:W3CDTF">2024-03-07T08:18:31Z</dcterms:modified>
</cp:coreProperties>
</file>