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63" r:id="rId5"/>
    <p:sldId id="265" r:id="rId6"/>
    <p:sldId id="262" r:id="rId7"/>
    <p:sldId id="267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189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991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24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149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40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339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233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587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012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78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14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068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6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34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090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385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38C2-22AF-47AA-85DC-FCF35EC2B15E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D84EA9-F72D-455C-9554-8A0AB75EE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80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FAED-805A-EA64-68E1-1DEC43FBC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265" y="2404531"/>
            <a:ext cx="6009808" cy="1646302"/>
          </a:xfrm>
        </p:spPr>
        <p:txBody>
          <a:bodyPr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QuizGameHistory5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288E9-778F-7EB0-9DB6-986D1E6EF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Pandura</a:t>
            </a:r>
          </a:p>
          <a:p>
            <a:r>
              <a:rPr lang="pl-PL" dirty="0"/>
              <a:t>II rok ISSP</a:t>
            </a:r>
          </a:p>
        </p:txBody>
      </p:sp>
    </p:spTree>
    <p:extLst>
      <p:ext uri="{BB962C8B-B14F-4D97-AF65-F5344CB8AC3E}">
        <p14:creationId xmlns:p14="http://schemas.microsoft.com/office/powerpoint/2010/main" val="260252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0381-B43F-7B46-F2CC-95B43DDD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265"/>
          </a:xfrm>
        </p:spPr>
        <p:txBody>
          <a:bodyPr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Początkowe zamierzenia: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0B3F57F1-DA8D-2C80-4EE5-A81E19DE3081}"/>
              </a:ext>
            </a:extLst>
          </p:cNvPr>
          <p:cNvSpPr/>
          <p:nvPr/>
        </p:nvSpPr>
        <p:spPr>
          <a:xfrm>
            <a:off x="712619" y="2219808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186BD5DD-6352-888A-B64F-C09771991EC6}"/>
              </a:ext>
            </a:extLst>
          </p:cNvPr>
          <p:cNvSpPr/>
          <p:nvPr/>
        </p:nvSpPr>
        <p:spPr>
          <a:xfrm>
            <a:off x="677333" y="3921085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8ACCC39B-3210-9099-F14F-7755D66D54CC}"/>
              </a:ext>
            </a:extLst>
          </p:cNvPr>
          <p:cNvSpPr/>
          <p:nvPr/>
        </p:nvSpPr>
        <p:spPr>
          <a:xfrm>
            <a:off x="741365" y="2959851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3FD57335-5093-CB10-C5F1-865454820713}"/>
              </a:ext>
            </a:extLst>
          </p:cNvPr>
          <p:cNvSpPr/>
          <p:nvPr/>
        </p:nvSpPr>
        <p:spPr>
          <a:xfrm>
            <a:off x="677332" y="4661128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E1DA2F9C-E12A-843A-3861-885032BDEE23}"/>
              </a:ext>
            </a:extLst>
          </p:cNvPr>
          <p:cNvSpPr/>
          <p:nvPr/>
        </p:nvSpPr>
        <p:spPr>
          <a:xfrm>
            <a:off x="768159" y="1463065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68BE3C8-705B-CA78-FFD4-82ECE18381E0}"/>
              </a:ext>
            </a:extLst>
          </p:cNvPr>
          <p:cNvSpPr txBox="1"/>
          <p:nvPr/>
        </p:nvSpPr>
        <p:spPr>
          <a:xfrm>
            <a:off x="1411876" y="1392865"/>
            <a:ext cx="848703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Założeniem była gra-quiz historyczny dla uczniów szkoły podstawowej. Historia to pięta achillesowa uczniów. Gra miała pomóc w utrwaleniu materiału. 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Gra miała polegać na tym, że na górze ekran miały się pojawiać pytania, np. „W którym roku upadł Rzym?” z obrazkiem np. Koloseum. 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Pod pytaniem miało się pojawiać kilka odpowiedzi, z czego tylko jedna była poprawna. Gracz miał nacisnąć na odpowiedź i pojawiało się kolejne pytanie. Poprawna odpowiedź miała liczyć się do rankingu. 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Celem gracza miało być odpowiedzenie poprawnie na jak największą ilość pytań w określonym czasie. 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Gra miała być podzielona na 4 epoki historyczne, a każdy z tych etapów miał mieć trzy stopnie trudności: łatwy, średni, trudny. W każdym stopniu miało być 15 pytań.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Grę zamierzałem napisać w języku C++ z wykorzystaniem biblioteki SFML</a:t>
            </a:r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4173E978-E39C-5E7B-E3E3-E1A402DE3B2B}"/>
              </a:ext>
            </a:extLst>
          </p:cNvPr>
          <p:cNvSpPr/>
          <p:nvPr/>
        </p:nvSpPr>
        <p:spPr>
          <a:xfrm>
            <a:off x="669314" y="5394935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275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DEC-925B-55A9-7D17-AA68EAA9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2"/>
          </a:xfrm>
        </p:spPr>
        <p:txBody>
          <a:bodyPr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Realizacja zamierzeń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B633-23A2-944C-F212-E37A560A9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248" y="1508849"/>
            <a:ext cx="6250526" cy="5072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Moje założenia udało się zrealizować z nawiązką, za wyjątkiem środowiska programistycznego, w którym gra powstała, Planowałem napisać program w C++ i korzystać z SFML. Za radą prowadzącego zajęcia (okazała się trafna) użyłem języka C# oraz </a:t>
            </a:r>
            <a:r>
              <a:rPr lang="pl-PL" sz="1800" dirty="0"/>
              <a:t>narzędzi i bibliotek .NET.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Gra jest oparta ściśle na aktualnym materiale i podstawie programowej nauczania historii dla klas V – VIII.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Źródłem pytań i odpowiedzi są aktualne podręczniki do historii „Wczoraj i dziś” wydawnictwa Nowa Era.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Gracz na wszystkie pytania znajdzie konkretną odpowiedź w podręczniku (oprócz odpowiedzi na pytanie: O jakiej bitwie Polaków śpiewał szwedzki zespół </a:t>
            </a:r>
            <a:r>
              <a:rPr lang="pl-PL" dirty="0" err="1"/>
              <a:t>Sabaton</a:t>
            </a:r>
            <a:r>
              <a:rPr lang="pl-PL" dirty="0"/>
              <a:t> w piosence o znaczącym tytule „40:1”? </a:t>
            </a:r>
            <a:r>
              <a:rPr lang="pl-PL" i="1" dirty="0"/>
              <a:t>Może ktoś spróbuje odpowiedzieć? </a:t>
            </a:r>
          </a:p>
          <a:p>
            <a:pPr marL="0" indent="0">
              <a:buNone/>
            </a:pPr>
            <a:r>
              <a:rPr lang="pl-PL" dirty="0"/>
              <a:t> 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EC3A065F-60A9-C37A-92C5-D16B659A97AF}"/>
              </a:ext>
            </a:extLst>
          </p:cNvPr>
          <p:cNvSpPr/>
          <p:nvPr/>
        </p:nvSpPr>
        <p:spPr>
          <a:xfrm>
            <a:off x="674184" y="1577014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03677F6A-3895-D692-A33F-8D6C91E5B870}"/>
              </a:ext>
            </a:extLst>
          </p:cNvPr>
          <p:cNvSpPr/>
          <p:nvPr/>
        </p:nvSpPr>
        <p:spPr>
          <a:xfrm>
            <a:off x="725376" y="5129767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AFE06D9D-6D16-47B1-F902-5DD43FC5578A}"/>
              </a:ext>
            </a:extLst>
          </p:cNvPr>
          <p:cNvSpPr/>
          <p:nvPr/>
        </p:nvSpPr>
        <p:spPr>
          <a:xfrm>
            <a:off x="674183" y="3236261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56145502-7494-309E-F1C0-3C6A92BFE24D}"/>
              </a:ext>
            </a:extLst>
          </p:cNvPr>
          <p:cNvSpPr/>
          <p:nvPr/>
        </p:nvSpPr>
        <p:spPr>
          <a:xfrm>
            <a:off x="742310" y="4204271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FE022FC-71CE-ED99-E82F-156C7DF40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22" y="2096635"/>
            <a:ext cx="2585007" cy="2454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757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DEC-925B-55A9-7D17-AA68EAA9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2"/>
          </a:xfrm>
        </p:spPr>
        <p:txBody>
          <a:bodyPr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Epoki – Poziomy, Pytania - Odpowiedzi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B633-23A2-944C-F212-E37A560A9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94" y="1765071"/>
            <a:ext cx="7762136" cy="47314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l-PL" sz="6800" dirty="0"/>
              <a:t>Gra obejmuje </a:t>
            </a:r>
            <a:r>
              <a:rPr lang="pl-PL" sz="6800" b="1" dirty="0"/>
              <a:t>cztery epoki</a:t>
            </a:r>
            <a:r>
              <a:rPr lang="pl-PL" sz="6800" dirty="0"/>
              <a:t>, starożytność, średniowiecze, nowożytność i współczesność.</a:t>
            </a:r>
          </a:p>
          <a:p>
            <a:pPr marL="0" indent="0">
              <a:buNone/>
            </a:pPr>
            <a:r>
              <a:rPr lang="pl-PL" sz="6800" dirty="0"/>
              <a:t>W każdej epoce są </a:t>
            </a:r>
            <a:r>
              <a:rPr lang="pl-PL" sz="6800" b="1" dirty="0"/>
              <a:t>trzy poziomy trudności</a:t>
            </a:r>
            <a:r>
              <a:rPr lang="pl-PL" sz="6800" dirty="0"/>
              <a:t>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pl-PL" sz="6800" dirty="0"/>
              <a:t>Normalny (bo słowo „łatwy” kojarzy się z poziomem dla słabeuszy),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pl-PL" sz="6800" dirty="0"/>
              <a:t>Trudny (dla uczniów piątkowych i szóstkowych),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pl-PL" sz="6800" dirty="0"/>
              <a:t>Ekspert (dla pasjonatów historycznych)</a:t>
            </a:r>
          </a:p>
          <a:p>
            <a:pPr marL="0" indent="0">
              <a:buNone/>
            </a:pPr>
            <a:r>
              <a:rPr lang="pl-PL" sz="6800" dirty="0"/>
              <a:t>W każdej epoce i w każdym poziomie są osobne pytania (osobny plik </a:t>
            </a:r>
            <a:r>
              <a:rPr lang="pl-PL" sz="6800" dirty="0" err="1"/>
              <a:t>csv</a:t>
            </a:r>
            <a:r>
              <a:rPr lang="pl-PL" sz="6800" dirty="0"/>
              <a:t>). Pytania nie powtarzają się.</a:t>
            </a:r>
          </a:p>
          <a:p>
            <a:pPr marL="0" indent="0">
              <a:buNone/>
            </a:pPr>
            <a:r>
              <a:rPr lang="pl-PL" sz="6800" dirty="0"/>
              <a:t>Pytania są </a:t>
            </a:r>
            <a:r>
              <a:rPr lang="pl-PL" sz="6800" u="sng" dirty="0"/>
              <a:t>losowo</a:t>
            </a:r>
            <a:r>
              <a:rPr lang="pl-PL" sz="6800" dirty="0"/>
              <a:t> dobierane i podczas gry żadne z nich się nie powtarza.</a:t>
            </a:r>
          </a:p>
          <a:p>
            <a:pPr marL="0" indent="0">
              <a:buNone/>
            </a:pPr>
            <a:r>
              <a:rPr lang="pl-PL" sz="6800" dirty="0"/>
              <a:t>Również miejsce każdej z czterech możliwych odpowiedzi do danego pytania dobierane są </a:t>
            </a:r>
            <a:r>
              <a:rPr lang="pl-PL" sz="6800" u="sng" dirty="0"/>
              <a:t>losowo.</a:t>
            </a:r>
            <a:r>
              <a:rPr lang="pl-PL" sz="6800" dirty="0"/>
              <a:t> </a:t>
            </a:r>
          </a:p>
          <a:p>
            <a:pPr marL="0" indent="0">
              <a:buNone/>
            </a:pPr>
            <a:r>
              <a:rPr lang="pl-PL" sz="6800" dirty="0"/>
              <a:t>Do ponad połowy pytań wyświetlane są odpowiednie grafiki, właściwe dla danego pytania.</a:t>
            </a:r>
          </a:p>
          <a:p>
            <a:pPr marL="0" indent="0">
              <a:buNone/>
            </a:pPr>
            <a:r>
              <a:rPr lang="pl-PL" sz="6800" dirty="0"/>
              <a:t>Każda epoka ma też swoje tło, które powtarzane jest dla każdego poziomu danej epoki.</a:t>
            </a:r>
          </a:p>
          <a:p>
            <a:pPr marL="0" indent="0">
              <a:buNone/>
            </a:pPr>
            <a:r>
              <a:rPr lang="pl-PL" sz="6800" dirty="0"/>
              <a:t>Źródła tła, grafik oraz tutorial zostały umieszczone w folderze QuizGameHistory5\</a:t>
            </a:r>
            <a:r>
              <a:rPr lang="pl-PL" sz="6800" dirty="0" err="1"/>
              <a:t>Resources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</a:t>
            </a: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EC3A065F-60A9-C37A-92C5-D16B659A97AF}"/>
              </a:ext>
            </a:extLst>
          </p:cNvPr>
          <p:cNvSpPr/>
          <p:nvPr/>
        </p:nvSpPr>
        <p:spPr>
          <a:xfrm>
            <a:off x="496395" y="1764189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03677F6A-3895-D692-A33F-8D6C91E5B870}"/>
              </a:ext>
            </a:extLst>
          </p:cNvPr>
          <p:cNvSpPr/>
          <p:nvPr/>
        </p:nvSpPr>
        <p:spPr>
          <a:xfrm>
            <a:off x="511357" y="2331095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FE022FC-71CE-ED99-E82F-156C7DF40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554572"/>
            <a:ext cx="2105124" cy="19985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7385A267-F1EA-3E42-57C7-C5D7003B6D9C}"/>
              </a:ext>
            </a:extLst>
          </p:cNvPr>
          <p:cNvSpPr/>
          <p:nvPr/>
        </p:nvSpPr>
        <p:spPr>
          <a:xfrm>
            <a:off x="511357" y="3254421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08446C24-E009-EFCD-DE47-D2DFA75132B7}"/>
              </a:ext>
            </a:extLst>
          </p:cNvPr>
          <p:cNvSpPr/>
          <p:nvPr/>
        </p:nvSpPr>
        <p:spPr>
          <a:xfrm>
            <a:off x="558835" y="4185094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DCAD11DA-C92A-82B2-6D74-D2B355B40E50}"/>
              </a:ext>
            </a:extLst>
          </p:cNvPr>
          <p:cNvSpPr/>
          <p:nvPr/>
        </p:nvSpPr>
        <p:spPr>
          <a:xfrm>
            <a:off x="567382" y="3871634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w prawo 9">
            <a:extLst>
              <a:ext uri="{FF2B5EF4-FFF2-40B4-BE49-F238E27FC236}">
                <a16:creationId xmlns:a16="http://schemas.microsoft.com/office/drawing/2014/main" id="{6653EB95-CD07-2E39-C769-5887AAD11B53}"/>
              </a:ext>
            </a:extLst>
          </p:cNvPr>
          <p:cNvSpPr/>
          <p:nvPr/>
        </p:nvSpPr>
        <p:spPr>
          <a:xfrm>
            <a:off x="585311" y="4689483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F700E596-7D65-F865-9745-A01CBA6BF530}"/>
              </a:ext>
            </a:extLst>
          </p:cNvPr>
          <p:cNvSpPr/>
          <p:nvPr/>
        </p:nvSpPr>
        <p:spPr>
          <a:xfrm>
            <a:off x="558834" y="5260753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FF6173E3-2546-9574-F6BF-5454D7581772}"/>
              </a:ext>
            </a:extLst>
          </p:cNvPr>
          <p:cNvSpPr/>
          <p:nvPr/>
        </p:nvSpPr>
        <p:spPr>
          <a:xfrm>
            <a:off x="558833" y="5786074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29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4AD6-DAEF-5AA5-C3C4-969E045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572"/>
          </a:xfrm>
        </p:spPr>
        <p:txBody>
          <a:bodyPr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Co się udało ponad założenia: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8888-E812-FEAB-D09D-21136CAC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03" y="1522635"/>
            <a:ext cx="6161372" cy="48675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/>
              <a:t>Logowanie gracza. Gracz może podać swoje imię/</a:t>
            </a:r>
            <a:r>
              <a:rPr lang="pl-PL" dirty="0" err="1"/>
              <a:t>nik</a:t>
            </a:r>
            <a:r>
              <a:rPr lang="pl-PL" dirty="0"/>
              <a:t>, wtedy bierze udział w rankingu. Jeśli nie, jego wynik zostanie wyświetlony, ale w rankingu nie będzie brany pod uwagę.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Opracowanie zdecydowanie większej niż zakładano </a:t>
            </a:r>
            <a:r>
              <a:rPr lang="pl-PL" b="1" dirty="0"/>
              <a:t>ilości pytań (wraz z odpowiedziami to około 1700 zdań)</a:t>
            </a:r>
          </a:p>
          <a:p>
            <a:pPr marL="0" indent="0">
              <a:buNone/>
            </a:pPr>
            <a:r>
              <a:rPr lang="pl-PL" dirty="0"/>
              <a:t>Mieszanie pytań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Mieszanie odpowiedzi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Dodanie „ponaglającej” muzyki na etapie wyświetlania pytań, którą gracz może w każdym momencie wyłączyć lub włączyć odpowiednim przyciskiem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Możliwość pominięcia pytania (przycisk „dalej”). Pominięcie pytania liczone jest jak udzielenie niewłaściwej odpowiedzi. </a:t>
            </a:r>
          </a:p>
          <a:p>
            <a:pPr marL="0" indent="0">
              <a:buNone/>
            </a:pPr>
            <a:r>
              <a:rPr lang="pl-PL" dirty="0"/>
              <a:t>	</a:t>
            </a:r>
            <a:endParaRPr lang="pl-PL" sz="2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AFC2D46A-5607-06C6-2478-F40D9AC9D9F6}"/>
              </a:ext>
            </a:extLst>
          </p:cNvPr>
          <p:cNvSpPr/>
          <p:nvPr/>
        </p:nvSpPr>
        <p:spPr>
          <a:xfrm>
            <a:off x="797824" y="1585645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C71AE36C-77B1-15AB-5F4E-CBC3BFB32C9F}"/>
              </a:ext>
            </a:extLst>
          </p:cNvPr>
          <p:cNvSpPr/>
          <p:nvPr/>
        </p:nvSpPr>
        <p:spPr>
          <a:xfrm>
            <a:off x="817140" y="2703355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FDE107F5-29D0-AD46-F111-505348F1391B}"/>
              </a:ext>
            </a:extLst>
          </p:cNvPr>
          <p:cNvSpPr/>
          <p:nvPr/>
        </p:nvSpPr>
        <p:spPr>
          <a:xfrm>
            <a:off x="797823" y="3215521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E1EDF77A-B77D-CF6E-C22C-6ADE3D6DD6CB}"/>
              </a:ext>
            </a:extLst>
          </p:cNvPr>
          <p:cNvSpPr/>
          <p:nvPr/>
        </p:nvSpPr>
        <p:spPr>
          <a:xfrm>
            <a:off x="797822" y="3839009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B5237A9A-4887-BE15-28E4-BAA00375FEBE}"/>
              </a:ext>
            </a:extLst>
          </p:cNvPr>
          <p:cNvSpPr/>
          <p:nvPr/>
        </p:nvSpPr>
        <p:spPr>
          <a:xfrm>
            <a:off x="817140" y="4482222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685C3AE3-32FC-D574-2E2C-A633E4E97A90}"/>
              </a:ext>
            </a:extLst>
          </p:cNvPr>
          <p:cNvSpPr/>
          <p:nvPr/>
        </p:nvSpPr>
        <p:spPr>
          <a:xfrm>
            <a:off x="820087" y="5585764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67E9665-B03F-FB7B-5AAF-DD2C3A9E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54" y="1423452"/>
            <a:ext cx="3637181" cy="200554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1D57A9C-B807-A1C7-0490-8B0E1E6E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569" y="2738065"/>
            <a:ext cx="3215036" cy="17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5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7C8E-04EE-0E60-A9BF-81E9A3E0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906"/>
          </a:xfrm>
        </p:spPr>
        <p:txBody>
          <a:bodyPr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Co sprawiało problem? Co się nie udało?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D59F-216E-1253-63B7-D14B09D0F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637" y="1378506"/>
            <a:ext cx="8133907" cy="26167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1700" dirty="0"/>
              <a:t>Najbardziej czasochłonne i monotonne było stworzenie baz pytań wraz z odpowiedziami (ponad 1700 pytań/odpowiedzi).</a:t>
            </a:r>
          </a:p>
          <a:p>
            <a:pPr marL="0" indent="0">
              <a:buNone/>
            </a:pPr>
            <a:r>
              <a:rPr lang="pl-PL" sz="1700" dirty="0"/>
              <a:t> </a:t>
            </a:r>
          </a:p>
          <a:p>
            <a:pPr marL="0" indent="0">
              <a:buNone/>
            </a:pPr>
            <a:r>
              <a:rPr lang="pl-PL" sz="1700" dirty="0"/>
              <a:t>Problemem był ranking Top 5. Ze względu na różną ilość pytań i ich różny poziom trudności ostatecznie zdecydowałem, że dla każdej epoki i jej poziomu trudności będzie osobny ranking, żeby było sprawiedliwie.</a:t>
            </a:r>
          </a:p>
          <a:p>
            <a:pPr marL="0" indent="0">
              <a:buNone/>
            </a:pPr>
            <a:endParaRPr lang="pl-PL" sz="1700" dirty="0"/>
          </a:p>
          <a:p>
            <a:pPr marL="0" indent="0">
              <a:buNone/>
            </a:pPr>
            <a:r>
              <a:rPr lang="pl-PL" sz="1700" dirty="0"/>
              <a:t>Ograniczyłem udział w rankingu do graczy „zalogowanych”, którzy dodatkowo w czasie nie większym niż 15 min. dotarli do końca pytań i odpowiedzieli poprawnie co najmniej na 1 pytanie z danej epoki i poziomu trudności. </a:t>
            </a:r>
          </a:p>
          <a:p>
            <a:pPr marL="0" indent="0">
              <a:buNone/>
            </a:pPr>
            <a:endParaRPr lang="pl-PL" sz="1700" dirty="0"/>
          </a:p>
          <a:p>
            <a:pPr marL="0" indent="0">
              <a:buNone/>
            </a:pPr>
            <a:endParaRPr lang="pl-PL" sz="1700" dirty="0"/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78565F55-E308-A451-E0D6-9D47DADF0268}"/>
              </a:ext>
            </a:extLst>
          </p:cNvPr>
          <p:cNvSpPr/>
          <p:nvPr/>
        </p:nvSpPr>
        <p:spPr>
          <a:xfrm>
            <a:off x="794291" y="1417661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108B778C-BEBC-5688-15E4-13F24E504002}"/>
              </a:ext>
            </a:extLst>
          </p:cNvPr>
          <p:cNvSpPr/>
          <p:nvPr/>
        </p:nvSpPr>
        <p:spPr>
          <a:xfrm>
            <a:off x="812995" y="2279925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CA780E3C-D348-0784-4700-07F913B06454}"/>
              </a:ext>
            </a:extLst>
          </p:cNvPr>
          <p:cNvSpPr/>
          <p:nvPr/>
        </p:nvSpPr>
        <p:spPr>
          <a:xfrm>
            <a:off x="833670" y="3299501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6A2978EC-4653-FAAA-3183-0A4C4AEB2B32}"/>
              </a:ext>
            </a:extLst>
          </p:cNvPr>
          <p:cNvSpPr/>
          <p:nvPr/>
        </p:nvSpPr>
        <p:spPr>
          <a:xfrm>
            <a:off x="862416" y="4716442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w prawo 9">
            <a:extLst>
              <a:ext uri="{FF2B5EF4-FFF2-40B4-BE49-F238E27FC236}">
                <a16:creationId xmlns:a16="http://schemas.microsoft.com/office/drawing/2014/main" id="{A305FF5E-DB06-F8CA-39E9-30E192AEED80}"/>
              </a:ext>
            </a:extLst>
          </p:cNvPr>
          <p:cNvSpPr/>
          <p:nvPr/>
        </p:nvSpPr>
        <p:spPr>
          <a:xfrm>
            <a:off x="794291" y="5428684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1AFC142-2F20-DB8E-8D88-C2C24AC24317}"/>
              </a:ext>
            </a:extLst>
          </p:cNvPr>
          <p:cNvSpPr txBox="1"/>
          <p:nvPr/>
        </p:nvSpPr>
        <p:spPr>
          <a:xfrm>
            <a:off x="1690576" y="4597687"/>
            <a:ext cx="77617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 koniec projektu chciałem aby aktualny gracz, po zakończeniu tury pytań pojawił się w rankingu, o ile spełnił jego warunki.</a:t>
            </a:r>
          </a:p>
          <a:p>
            <a:pPr marL="0" indent="0">
              <a:buNone/>
            </a:pPr>
            <a:endParaRPr lang="pl-PL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Ostatecznie poprzestałem na tym, że wynik aktualnego gracza pojawia się na panelu podsumowującym, ale zostanie wzięty pod uwagę w rankingu przy kolejnym rozdaniu z tej epoki i poziomu.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4114592-A260-8B51-5C95-E2448715D571}"/>
              </a:ext>
            </a:extLst>
          </p:cNvPr>
          <p:cNvSpPr txBox="1"/>
          <p:nvPr/>
        </p:nvSpPr>
        <p:spPr>
          <a:xfrm>
            <a:off x="677334" y="4096421"/>
            <a:ext cx="6129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accent2">
                    <a:lumMod val="75000"/>
                  </a:schemeClr>
                </a:solidFill>
              </a:rPr>
              <a:t>Co się nie do końca udało?</a:t>
            </a:r>
          </a:p>
        </p:txBody>
      </p:sp>
    </p:spTree>
    <p:extLst>
      <p:ext uri="{BB962C8B-B14F-4D97-AF65-F5344CB8AC3E}">
        <p14:creationId xmlns:p14="http://schemas.microsoft.com/office/powerpoint/2010/main" val="174075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7C8E-04EE-0E60-A9BF-81E9A3E0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795"/>
          </a:xfrm>
        </p:spPr>
        <p:txBody>
          <a:bodyPr/>
          <a:lstStyle/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Język programowania, biblioteki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D59F-216E-1253-63B7-D14B09D0F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636" y="1674043"/>
            <a:ext cx="8389090" cy="4843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600" dirty="0"/>
              <a:t>Gra została napisana w języku C#, oparta na platformie .NET Framework oraz narzędziach i bibliotekach dostarczanych przez środowisko .NET. </a:t>
            </a:r>
            <a:endParaRPr lang="pl-PL" sz="1600" b="1" dirty="0"/>
          </a:p>
          <a:p>
            <a:pPr marL="0" indent="0">
              <a:buNone/>
            </a:pPr>
            <a:r>
              <a:rPr lang="pl-PL" sz="1600" b="1" dirty="0"/>
              <a:t>Język programowania:</a:t>
            </a:r>
            <a:r>
              <a:rPr lang="pl-PL" sz="1600" dirty="0"/>
              <a:t> gra napisana jest w C# stosowany głównie do tworzenia aplikacji na platformę .NET.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l-PL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l-PL" sz="1600" b="1" dirty="0"/>
              <a:t>Gra korzysta z .NET Framework </a:t>
            </a:r>
            <a:r>
              <a:rPr lang="pl-PL" sz="1600" dirty="0"/>
              <a:t>- platformy programistycznej (Microsoft) zapewniającej środowisko wykonawcze i zestaw bibliotek klas do tworzenia aplikacji na platformę Windows.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1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Kod gry może być rozwijany 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 różnych środowiskach, takich jak Visual Studio, Visual Studio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Code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pl-PL" altLang="pl-PL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Xamarin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Studio.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l-PL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l-PL" sz="1600" b="1" dirty="0"/>
              <a:t>System operacyjny:</a:t>
            </a:r>
            <a:r>
              <a:rPr lang="pl-PL" sz="1600" dirty="0"/>
              <a:t> Kod jest pisany w oparciu o platformę .NET, więc może być rozwijany zarówno na systemach Windows, jak i na platformach, na których działa .NET </a:t>
            </a:r>
            <a:r>
              <a:rPr lang="pl-PL" sz="1600" dirty="0" err="1"/>
              <a:t>Core</a:t>
            </a:r>
            <a:r>
              <a:rPr lang="pl-PL" sz="1600" dirty="0"/>
              <a:t>, takich jak Linux i </a:t>
            </a:r>
            <a:r>
              <a:rPr lang="pl-PL" sz="1600" dirty="0" err="1"/>
              <a:t>macOS</a:t>
            </a:r>
            <a:r>
              <a:rPr lang="pl-PL" sz="1600" dirty="0"/>
              <a:t>.</a:t>
            </a:r>
            <a:endParaRPr lang="pl-PL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l-PL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l-PL" sz="1600" b="1" dirty="0"/>
              <a:t>Biblioteki i narzędzia: </a:t>
            </a:r>
            <a:r>
              <a:rPr lang="pl-PL" sz="1600" dirty="0"/>
              <a:t>gra wykorzystuje standardowe biblioteki .NET Framework do obsługi interfejsu użytkownika (Windows </a:t>
            </a:r>
            <a:r>
              <a:rPr lang="pl-PL" sz="1600" dirty="0" err="1"/>
              <a:t>Forms</a:t>
            </a:r>
            <a:r>
              <a:rPr lang="pl-PL" sz="1600" dirty="0"/>
              <a:t>), operacji wejścia/wyjścia, zarządzania plikami, odtwarzania dźwięków, itp.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818ACEF2-61E5-9249-4397-3313391558CA}"/>
              </a:ext>
            </a:extLst>
          </p:cNvPr>
          <p:cNvSpPr/>
          <p:nvPr/>
        </p:nvSpPr>
        <p:spPr>
          <a:xfrm>
            <a:off x="1003789" y="2298993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12233C63-9A9A-DC2A-26D1-3BE4C8B9336C}"/>
              </a:ext>
            </a:extLst>
          </p:cNvPr>
          <p:cNvSpPr/>
          <p:nvPr/>
        </p:nvSpPr>
        <p:spPr>
          <a:xfrm>
            <a:off x="1019248" y="3006665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w prawo 9">
            <a:extLst>
              <a:ext uri="{FF2B5EF4-FFF2-40B4-BE49-F238E27FC236}">
                <a16:creationId xmlns:a16="http://schemas.microsoft.com/office/drawing/2014/main" id="{5BDE1007-0646-DFB0-31A1-96C0C1A5FBC7}"/>
              </a:ext>
            </a:extLst>
          </p:cNvPr>
          <p:cNvSpPr/>
          <p:nvPr/>
        </p:nvSpPr>
        <p:spPr>
          <a:xfrm>
            <a:off x="1017574" y="3832745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205EBA37-74C3-6A2D-881D-E03AB1592948}"/>
              </a:ext>
            </a:extLst>
          </p:cNvPr>
          <p:cNvSpPr/>
          <p:nvPr/>
        </p:nvSpPr>
        <p:spPr>
          <a:xfrm>
            <a:off x="1017574" y="4519439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734C5840-4E39-6EF6-ED24-F20998A91712}"/>
              </a:ext>
            </a:extLst>
          </p:cNvPr>
          <p:cNvSpPr/>
          <p:nvPr/>
        </p:nvSpPr>
        <p:spPr>
          <a:xfrm>
            <a:off x="1061280" y="5380980"/>
            <a:ext cx="552893" cy="174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08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EF2FC0-13CB-CD41-BA69-BE67001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142" y="2203893"/>
            <a:ext cx="8596668" cy="1320800"/>
          </a:xfrm>
        </p:spPr>
        <p:txBody>
          <a:bodyPr/>
          <a:lstStyle/>
          <a:p>
            <a:pPr algn="ctr"/>
            <a:r>
              <a:rPr lang="pl-PL" dirty="0"/>
              <a:t>Dziękuję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A662AC-CA29-7929-F225-265D94EC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36" y="3524693"/>
            <a:ext cx="2990899" cy="116740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Mateusz Pandura</a:t>
            </a:r>
          </a:p>
          <a:p>
            <a:pPr marL="0" indent="0">
              <a:buNone/>
            </a:pPr>
            <a:r>
              <a:rPr lang="pl-PL" dirty="0"/>
              <a:t>II rok ISSP</a:t>
            </a:r>
          </a:p>
        </p:txBody>
      </p:sp>
    </p:spTree>
    <p:extLst>
      <p:ext uri="{BB962C8B-B14F-4D97-AF65-F5344CB8AC3E}">
        <p14:creationId xmlns:p14="http://schemas.microsoft.com/office/powerpoint/2010/main" val="1801104746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towe szkł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1343</TotalTime>
  <Words>860</Words>
  <Application>Microsoft Office PowerPoint</Application>
  <PresentationFormat>Panoramiczny</PresentationFormat>
  <Paragraphs>74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Faseta</vt:lpstr>
      <vt:lpstr>QuizGameHistory5</vt:lpstr>
      <vt:lpstr>Początkowe zamierzenia:</vt:lpstr>
      <vt:lpstr>Realizacja zamierzeń</vt:lpstr>
      <vt:lpstr>Epoki – Poziomy, Pytania - Odpowiedzi</vt:lpstr>
      <vt:lpstr>Co się udało ponad założenia:</vt:lpstr>
      <vt:lpstr>Co sprawiało problem? Co się nie udało?</vt:lpstr>
      <vt:lpstr>Język programowania, biblioteki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na projekt indywidualny</dc:title>
  <dc:creator>Laura Pandura</dc:creator>
  <cp:lastModifiedBy>Krystyna Pandura</cp:lastModifiedBy>
  <cp:revision>29</cp:revision>
  <dcterms:created xsi:type="dcterms:W3CDTF">2024-03-06T19:54:28Z</dcterms:created>
  <dcterms:modified xsi:type="dcterms:W3CDTF">2024-06-04T18:35:00Z</dcterms:modified>
</cp:coreProperties>
</file>