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5526-C851-4D37-9C58-225A098A9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6A268-CBA5-430D-8D52-B09BB0DB1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6AE0-6516-4523-879B-DA63CDAF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F9D8-55E3-45CA-8F45-0C5921B557B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FAE78-246D-45DA-AF94-0A81C403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821D2-D5B4-4E8F-AEDD-7DA7E931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E17E-18FB-41DD-ACCE-93D6BE42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DD32-7B12-4CE8-86E0-B2F56042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7A242-D6EC-4DDB-8A1E-447598657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C8EFB-1261-4B47-8E53-C058B231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F9D8-55E3-45CA-8F45-0C5921B557B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0C611-D099-4E4B-85A0-C4743DAD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A2AC8-1E48-4DC7-A275-62F2D5D1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E17E-18FB-41DD-ACCE-93D6BE42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E51E3-6BC3-4B94-93B6-8FD3EBA2D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579DD-9F03-4470-AD10-F0C42D1A1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BACA-31F6-4160-B2B8-F9FC7548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F9D8-55E3-45CA-8F45-0C5921B557B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36CC-B2ED-4AB4-AC2D-4A42F55B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195E-F20D-47A1-A73D-C281D0AF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E17E-18FB-41DD-ACCE-93D6BE42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EE1D-0296-4A60-96B8-9CDA0E67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DAB1-095A-40BE-9F5D-B47294D5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236CF-87AF-462E-AD74-AEC2FBB6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F9D8-55E3-45CA-8F45-0C5921B557B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EDE2-96D0-49CF-A51F-8EB1A4CA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D084-182F-455F-924D-E0A388AC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E17E-18FB-41DD-ACCE-93D6BE42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F149-6EBC-4DD1-89F7-9CB55AEF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4AB03-9DC8-400C-ACCC-242980F09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4ADE-7999-48DF-99D9-6432B841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F9D8-55E3-45CA-8F45-0C5921B557B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19B0-D652-434D-B91E-B3F60621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E073-D94B-4FA3-8A58-1029426E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E17E-18FB-41DD-ACCE-93D6BE42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8F8D-F9FA-43FA-BBFE-9E07A3B9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CF71-4D41-4BEE-B2F9-C402A681A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DB19E-70FC-4959-9426-28E922291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7D2E5-5539-415F-B79D-3C5A686C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F9D8-55E3-45CA-8F45-0C5921B557B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6717E-8519-40CB-AF47-A03CB2A3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7FFEB-D2FB-4EB5-AD67-777811E0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E17E-18FB-41DD-ACCE-93D6BE42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7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C053-C8B7-4193-A535-C1E6A786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060E6-9EA9-4A9D-809F-BF8C2D2BC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F0E10-722C-45D7-AFE9-1686B43B0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F3868-FE20-4EA0-8AEC-1496596A9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D0799-0CAC-4A20-8215-2A2D3C259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54A1B-5454-495E-ACB9-D62EA9B2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F9D8-55E3-45CA-8F45-0C5921B557B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6B0AE-A5D1-441F-9C73-5C46B166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F6FC2-0388-4C9D-AA90-95E81E82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E17E-18FB-41DD-ACCE-93D6BE42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95C7-5D47-4463-A7A3-AB0054BA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FA5E9-F506-4369-93D4-19535918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F9D8-55E3-45CA-8F45-0C5921B557B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3E9F0-D371-482C-956B-E3A0C5F6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9A8FA-A4BD-407E-A197-59C62FFF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E17E-18FB-41DD-ACCE-93D6BE42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F6952-2BB1-45BF-9AC3-E59BD83A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F9D8-55E3-45CA-8F45-0C5921B557B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5EFF8-1476-456B-97C9-AEF21A95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5A34B-83E4-4C6E-8A8E-EADF22D2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E17E-18FB-41DD-ACCE-93D6BE42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8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F64B-5905-408A-997F-A62CE4DE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24F1D-8601-47B3-BA9C-1ED2A248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993B6-AE4E-47F0-8212-1FECE5930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3C15-0291-450E-BAA3-79B0C094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F9D8-55E3-45CA-8F45-0C5921B557B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40448-E800-4D62-BF00-D997E1E7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0B8EF-7F10-4F3A-ADFC-B0C1A0FA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E17E-18FB-41DD-ACCE-93D6BE42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5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B4A2-529B-4549-819D-689BEDDB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68C1A-885C-461C-A748-9A653DD54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A90BA-46BC-42ED-BD49-126A2229F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39BDB-F28F-41D3-B189-36693FF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F9D8-55E3-45CA-8F45-0C5921B557B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422D9-A534-4BB4-9174-714B4FEA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3C3CC-CE7B-455D-9C1F-DD10DD2E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E17E-18FB-41DD-ACCE-93D6BE42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5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F5178-007F-4680-8460-970BBEA9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673F2-9BD3-4BE6-B1F2-702C54680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185D0-AAFC-462E-854E-C9CAE1063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F9D8-55E3-45CA-8F45-0C5921B557B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AC7A-E6D8-4BBB-8E5F-CFF87F018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46EA-2034-4594-B7D6-CDD0ED971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AE17E-18FB-41DD-ACCE-93D6BE42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9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B1E979-3EA5-4605-A522-521F9535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01" y="0"/>
            <a:ext cx="6966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7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6BA2B2-B11D-4C64-9F83-311D53CFC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681" y="753569"/>
            <a:ext cx="3448333" cy="58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A5D3FC-213B-4318-8F18-78788985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01" y="0"/>
            <a:ext cx="6966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D621-3B3B-4F46-AE46-1EE9982C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86AD-E109-498F-AF10-C919DDAA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mean measure in the cases?</a:t>
            </a:r>
          </a:p>
          <a:p>
            <a:r>
              <a:rPr lang="en-US" dirty="0"/>
              <a:t>What is the mean measure in the controls?</a:t>
            </a:r>
          </a:p>
          <a:p>
            <a:r>
              <a:rPr lang="en-US" dirty="0"/>
              <a:t>Are the unknown samples cases or controls?</a:t>
            </a:r>
          </a:p>
        </p:txBody>
      </p:sp>
    </p:spTree>
    <p:extLst>
      <p:ext uri="{BB962C8B-B14F-4D97-AF65-F5344CB8AC3E}">
        <p14:creationId xmlns:p14="http://schemas.microsoft.com/office/powerpoint/2010/main" val="80462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1F4DF4-50BB-4407-97B5-F8B6799F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585"/>
            <a:ext cx="12192000" cy="60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8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A6E8-8D9B-47A7-BA13-06620DD0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EF5A-EF36-4982-87BE-08528D10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C92C1-4385-40F5-9B3E-7C31313FA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7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AB4E-1C63-4DF3-A320-2917AB38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6250D-0A25-4756-9B5E-24B55688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D5F52-9CF5-402D-B53F-B2A92813F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4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5375-0437-40C5-B18A-8FAD0767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D3CD-3319-4261-ABF9-7FF8FFD5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5894A-FC72-4732-A4FC-5C5029DE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036B38-D33C-450A-9632-D8BAF708B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01" y="0"/>
            <a:ext cx="6966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9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D7A9-9C45-4368-B885-7BC0B5F8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0F0B6-9CC3-45AD-8266-20C33128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585"/>
            <a:ext cx="12192000" cy="60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4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Plucinski, Mateusz M. (CDC/DDPHSIS/CGH/DPDM)</dc:creator>
  <cp:lastModifiedBy>Plucinski, Mateusz M. (CDC/DDPHSIS/CGH/DPDM)</cp:lastModifiedBy>
  <cp:revision>6</cp:revision>
  <dcterms:created xsi:type="dcterms:W3CDTF">2020-01-29T16:15:07Z</dcterms:created>
  <dcterms:modified xsi:type="dcterms:W3CDTF">2020-02-06T20:04:25Z</dcterms:modified>
</cp:coreProperties>
</file>