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10" r:id="rId5"/>
    <p:sldId id="296" r:id="rId6"/>
    <p:sldId id="301" r:id="rId7"/>
    <p:sldId id="299" r:id="rId8"/>
    <p:sldId id="300" r:id="rId9"/>
    <p:sldId id="303" r:id="rId10"/>
    <p:sldId id="298" r:id="rId11"/>
    <p:sldId id="304" r:id="rId12"/>
    <p:sldId id="305" r:id="rId13"/>
    <p:sldId id="306" r:id="rId14"/>
    <p:sldId id="307" r:id="rId15"/>
    <p:sldId id="308" r:id="rId16"/>
    <p:sldId id="309" r:id="rId17"/>
  </p:sldIdLst>
  <p:sldSz cx="27432000" cy="27432000"/>
  <p:notesSz cx="6858000" cy="9144000"/>
  <p:defaultTextStyle>
    <a:defPPr>
      <a:defRPr lang="en-US"/>
    </a:defPPr>
    <a:lvl1pPr marL="0" algn="l" defTabSz="313489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447" algn="l" defTabSz="313489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4895" algn="l" defTabSz="313489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342" algn="l" defTabSz="313489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69791" algn="l" defTabSz="313489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238" algn="l" defTabSz="313489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4685" algn="l" defTabSz="313489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133" algn="l" defTabSz="313489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39580" algn="l" defTabSz="3134895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7EAED-EE53-431F-8148-C0A33938FB92}" v="6" dt="2023-05-31T12:35:26.052"/>
    <p1510:client id="{2589BCFE-35BA-4BF2-8DFD-EBEBEBF73952}" v="433" dt="2022-11-09T20:42:01.740"/>
    <p1510:client id="{4755D561-1178-450D-9FF7-F68CEF68E442}" v="291" dt="2022-11-09T18:52:56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58" autoAdjust="0"/>
    <p:restoredTop sz="93871" autoAdjust="0"/>
  </p:normalViewPr>
  <p:slideViewPr>
    <p:cSldViewPr>
      <p:cViewPr>
        <p:scale>
          <a:sx n="39" d="100"/>
          <a:sy n="39" d="100"/>
        </p:scale>
        <p:origin x="752" y="-1648"/>
      </p:cViewPr>
      <p:guideLst>
        <p:guide orient="horz" pos="864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rd, Veronika (CDC/DDPHSIS/CGH/DPDM)" userId="S::qqw0@cdc.gov::bee3ec87-22be-4a16-91ac-71903f6a87e4" providerId="AD" clId="Web-{2589BCFE-35BA-4BF2-8DFD-EBEBEBF73952}"/>
    <pc:docChg chg="modSld">
      <pc:chgData name="Laird, Veronika (CDC/DDPHSIS/CGH/DPDM)" userId="S::qqw0@cdc.gov::bee3ec87-22be-4a16-91ac-71903f6a87e4" providerId="AD" clId="Web-{2589BCFE-35BA-4BF2-8DFD-EBEBEBF73952}" dt="2022-11-09T20:42:01.740" v="260"/>
      <pc:docMkLst>
        <pc:docMk/>
      </pc:docMkLst>
      <pc:sldChg chg="modSp">
        <pc:chgData name="Laird, Veronika (CDC/DDPHSIS/CGH/DPDM)" userId="S::qqw0@cdc.gov::bee3ec87-22be-4a16-91ac-71903f6a87e4" providerId="AD" clId="Web-{2589BCFE-35BA-4BF2-8DFD-EBEBEBF73952}" dt="2022-11-09T20:34:11.456" v="63" actId="20577"/>
        <pc:sldMkLst>
          <pc:docMk/>
          <pc:sldMk cId="1294534651" sldId="296"/>
        </pc:sldMkLst>
        <pc:spChg chg="mod">
          <ac:chgData name="Laird, Veronika (CDC/DDPHSIS/CGH/DPDM)" userId="S::qqw0@cdc.gov::bee3ec87-22be-4a16-91ac-71903f6a87e4" providerId="AD" clId="Web-{2589BCFE-35BA-4BF2-8DFD-EBEBEBF73952}" dt="2022-11-09T20:34:11.456" v="63" actId="20577"/>
          <ac:spMkLst>
            <pc:docMk/>
            <pc:sldMk cId="1294534651" sldId="296"/>
            <ac:spMk id="36" creationId="{00000000-0000-0000-0000-000000000000}"/>
          </ac:spMkLst>
        </pc:spChg>
        <pc:graphicFrameChg chg="mod modGraphic">
          <ac:chgData name="Laird, Veronika (CDC/DDPHSIS/CGH/DPDM)" userId="S::qqw0@cdc.gov::bee3ec87-22be-4a16-91ac-71903f6a87e4" providerId="AD" clId="Web-{2589BCFE-35BA-4BF2-8DFD-EBEBEBF73952}" dt="2022-11-09T20:33:49.675" v="34"/>
          <ac:graphicFrameMkLst>
            <pc:docMk/>
            <pc:sldMk cId="1294534651" sldId="296"/>
            <ac:graphicFrameMk id="16" creationId="{00000000-0000-0000-0000-000000000000}"/>
          </ac:graphicFrameMkLst>
        </pc:graphicFrameChg>
      </pc:sldChg>
      <pc:sldChg chg="modSp">
        <pc:chgData name="Laird, Veronika (CDC/DDPHSIS/CGH/DPDM)" userId="S::qqw0@cdc.gov::bee3ec87-22be-4a16-91ac-71903f6a87e4" providerId="AD" clId="Web-{2589BCFE-35BA-4BF2-8DFD-EBEBEBF73952}" dt="2022-11-09T20:35:32.722" v="139" actId="20577"/>
        <pc:sldMkLst>
          <pc:docMk/>
          <pc:sldMk cId="229183650" sldId="298"/>
        </pc:sldMkLst>
        <pc:spChg chg="mod">
          <ac:chgData name="Laird, Veronika (CDC/DDPHSIS/CGH/DPDM)" userId="S::qqw0@cdc.gov::bee3ec87-22be-4a16-91ac-71903f6a87e4" providerId="AD" clId="Web-{2589BCFE-35BA-4BF2-8DFD-EBEBEBF73952}" dt="2022-11-09T20:35:32.722" v="139" actId="20577"/>
          <ac:spMkLst>
            <pc:docMk/>
            <pc:sldMk cId="229183650" sldId="298"/>
            <ac:spMk id="36" creationId="{00000000-0000-0000-0000-000000000000}"/>
          </ac:spMkLst>
        </pc:spChg>
        <pc:graphicFrameChg chg="mod modGraphic">
          <ac:chgData name="Laird, Veronika (CDC/DDPHSIS/CGH/DPDM)" userId="S::qqw0@cdc.gov::bee3ec87-22be-4a16-91ac-71903f6a87e4" providerId="AD" clId="Web-{2589BCFE-35BA-4BF2-8DFD-EBEBEBF73952}" dt="2022-11-09T20:35:24.816" v="133"/>
          <ac:graphicFrameMkLst>
            <pc:docMk/>
            <pc:sldMk cId="229183650" sldId="298"/>
            <ac:graphicFrameMk id="16" creationId="{00000000-0000-0000-0000-000000000000}"/>
          </ac:graphicFrameMkLst>
        </pc:graphicFrameChg>
      </pc:sldChg>
      <pc:sldChg chg="modSp">
        <pc:chgData name="Laird, Veronika (CDC/DDPHSIS/CGH/DPDM)" userId="S::qqw0@cdc.gov::bee3ec87-22be-4a16-91ac-71903f6a87e4" providerId="AD" clId="Web-{2589BCFE-35BA-4BF2-8DFD-EBEBEBF73952}" dt="2022-11-09T20:42:01.740" v="260"/>
        <pc:sldMkLst>
          <pc:docMk/>
          <pc:sldMk cId="453636798" sldId="299"/>
        </pc:sldMkLst>
        <pc:spChg chg="mod">
          <ac:chgData name="Laird, Veronika (CDC/DDPHSIS/CGH/DPDM)" userId="S::qqw0@cdc.gov::bee3ec87-22be-4a16-91ac-71903f6a87e4" providerId="AD" clId="Web-{2589BCFE-35BA-4BF2-8DFD-EBEBEBF73952}" dt="2022-11-09T20:34:22.753" v="71" actId="20577"/>
          <ac:spMkLst>
            <pc:docMk/>
            <pc:sldMk cId="453636798" sldId="299"/>
            <ac:spMk id="36" creationId="{00000000-0000-0000-0000-000000000000}"/>
          </ac:spMkLst>
        </pc:spChg>
        <pc:graphicFrameChg chg="mod modGraphic">
          <ac:chgData name="Laird, Veronika (CDC/DDPHSIS/CGH/DPDM)" userId="S::qqw0@cdc.gov::bee3ec87-22be-4a16-91ac-71903f6a87e4" providerId="AD" clId="Web-{2589BCFE-35BA-4BF2-8DFD-EBEBEBF73952}" dt="2022-11-09T20:42:01.740" v="260"/>
          <ac:graphicFrameMkLst>
            <pc:docMk/>
            <pc:sldMk cId="453636798" sldId="299"/>
            <ac:graphicFrameMk id="16" creationId="{00000000-0000-0000-0000-000000000000}"/>
          </ac:graphicFrameMkLst>
        </pc:graphicFrameChg>
      </pc:sldChg>
      <pc:sldChg chg="modSp">
        <pc:chgData name="Laird, Veronika (CDC/DDPHSIS/CGH/DPDM)" userId="S::qqw0@cdc.gov::bee3ec87-22be-4a16-91ac-71903f6a87e4" providerId="AD" clId="Web-{2589BCFE-35BA-4BF2-8DFD-EBEBEBF73952}" dt="2022-11-09T20:34:41.519" v="89" actId="20577"/>
        <pc:sldMkLst>
          <pc:docMk/>
          <pc:sldMk cId="607716234" sldId="300"/>
        </pc:sldMkLst>
        <pc:spChg chg="mod">
          <ac:chgData name="Laird, Veronika (CDC/DDPHSIS/CGH/DPDM)" userId="S::qqw0@cdc.gov::bee3ec87-22be-4a16-91ac-71903f6a87e4" providerId="AD" clId="Web-{2589BCFE-35BA-4BF2-8DFD-EBEBEBF73952}" dt="2022-11-09T20:34:41.519" v="89" actId="20577"/>
          <ac:spMkLst>
            <pc:docMk/>
            <pc:sldMk cId="607716234" sldId="300"/>
            <ac:spMk id="36" creationId="{00000000-0000-0000-0000-000000000000}"/>
          </ac:spMkLst>
        </pc:spChg>
        <pc:graphicFrameChg chg="mod modGraphic">
          <ac:chgData name="Laird, Veronika (CDC/DDPHSIS/CGH/DPDM)" userId="S::qqw0@cdc.gov::bee3ec87-22be-4a16-91ac-71903f6a87e4" providerId="AD" clId="Web-{2589BCFE-35BA-4BF2-8DFD-EBEBEBF73952}" dt="2022-11-09T20:34:33.940" v="87"/>
          <ac:graphicFrameMkLst>
            <pc:docMk/>
            <pc:sldMk cId="607716234" sldId="300"/>
            <ac:graphicFrameMk id="16" creationId="{00000000-0000-0000-0000-000000000000}"/>
          </ac:graphicFrameMkLst>
        </pc:graphicFrameChg>
      </pc:sldChg>
      <pc:sldChg chg="modSp">
        <pc:chgData name="Laird, Veronika (CDC/DDPHSIS/CGH/DPDM)" userId="S::qqw0@cdc.gov::bee3ec87-22be-4a16-91ac-71903f6a87e4" providerId="AD" clId="Web-{2589BCFE-35BA-4BF2-8DFD-EBEBEBF73952}" dt="2022-11-09T20:34:16.534" v="66" actId="20577"/>
        <pc:sldMkLst>
          <pc:docMk/>
          <pc:sldMk cId="3252978888" sldId="301"/>
        </pc:sldMkLst>
        <pc:spChg chg="mod">
          <ac:chgData name="Laird, Veronika (CDC/DDPHSIS/CGH/DPDM)" userId="S::qqw0@cdc.gov::bee3ec87-22be-4a16-91ac-71903f6a87e4" providerId="AD" clId="Web-{2589BCFE-35BA-4BF2-8DFD-EBEBEBF73952}" dt="2022-11-09T20:34:16.534" v="66" actId="20577"/>
          <ac:spMkLst>
            <pc:docMk/>
            <pc:sldMk cId="3252978888" sldId="301"/>
            <ac:spMk id="36" creationId="{00000000-0000-0000-0000-000000000000}"/>
          </ac:spMkLst>
        </pc:spChg>
        <pc:graphicFrameChg chg="mod modGraphic">
          <ac:chgData name="Laird, Veronika (CDC/DDPHSIS/CGH/DPDM)" userId="S::qqw0@cdc.gov::bee3ec87-22be-4a16-91ac-71903f6a87e4" providerId="AD" clId="Web-{2589BCFE-35BA-4BF2-8DFD-EBEBEBF73952}" dt="2022-11-09T20:33:43.846" v="22"/>
          <ac:graphicFrameMkLst>
            <pc:docMk/>
            <pc:sldMk cId="3252978888" sldId="301"/>
            <ac:graphicFrameMk id="16" creationId="{00000000-0000-0000-0000-000000000000}"/>
          </ac:graphicFrameMkLst>
        </pc:graphicFrameChg>
      </pc:sldChg>
      <pc:sldChg chg="modSp">
        <pc:chgData name="Laird, Veronika (CDC/DDPHSIS/CGH/DPDM)" userId="S::qqw0@cdc.gov::bee3ec87-22be-4a16-91ac-71903f6a87e4" providerId="AD" clId="Web-{2589BCFE-35BA-4BF2-8DFD-EBEBEBF73952}" dt="2022-11-09T20:35:16.644" v="121" actId="20577"/>
        <pc:sldMkLst>
          <pc:docMk/>
          <pc:sldMk cId="1887533747" sldId="303"/>
        </pc:sldMkLst>
        <pc:spChg chg="mod">
          <ac:chgData name="Laird, Veronika (CDC/DDPHSIS/CGH/DPDM)" userId="S::qqw0@cdc.gov::bee3ec87-22be-4a16-91ac-71903f6a87e4" providerId="AD" clId="Web-{2589BCFE-35BA-4BF2-8DFD-EBEBEBF73952}" dt="2022-11-09T20:35:16.644" v="121" actId="20577"/>
          <ac:spMkLst>
            <pc:docMk/>
            <pc:sldMk cId="1887533747" sldId="303"/>
            <ac:spMk id="36" creationId="{00000000-0000-0000-0000-000000000000}"/>
          </ac:spMkLst>
        </pc:spChg>
        <pc:graphicFrameChg chg="mod modGraphic">
          <ac:chgData name="Laird, Veronika (CDC/DDPHSIS/CGH/DPDM)" userId="S::qqw0@cdc.gov::bee3ec87-22be-4a16-91ac-71903f6a87e4" providerId="AD" clId="Web-{2589BCFE-35BA-4BF2-8DFD-EBEBEBF73952}" dt="2022-11-09T20:35:08.925" v="113"/>
          <ac:graphicFrameMkLst>
            <pc:docMk/>
            <pc:sldMk cId="1887533747" sldId="303"/>
            <ac:graphicFrameMk id="16" creationId="{00000000-0000-0000-0000-000000000000}"/>
          </ac:graphicFrameMkLst>
        </pc:graphicFrameChg>
      </pc:sldChg>
      <pc:sldChg chg="modSp">
        <pc:chgData name="Laird, Veronika (CDC/DDPHSIS/CGH/DPDM)" userId="S::qqw0@cdc.gov::bee3ec87-22be-4a16-91ac-71903f6a87e4" providerId="AD" clId="Web-{2589BCFE-35BA-4BF2-8DFD-EBEBEBF73952}" dt="2022-11-09T20:37:16.863" v="154" actId="20577"/>
        <pc:sldMkLst>
          <pc:docMk/>
          <pc:sldMk cId="4203618054" sldId="304"/>
        </pc:sldMkLst>
        <pc:spChg chg="mod">
          <ac:chgData name="Laird, Veronika (CDC/DDPHSIS/CGH/DPDM)" userId="S::qqw0@cdc.gov::bee3ec87-22be-4a16-91ac-71903f6a87e4" providerId="AD" clId="Web-{2589BCFE-35BA-4BF2-8DFD-EBEBEBF73952}" dt="2022-11-09T20:37:16.863" v="154" actId="20577"/>
          <ac:spMkLst>
            <pc:docMk/>
            <pc:sldMk cId="4203618054" sldId="304"/>
            <ac:spMk id="36" creationId="{00000000-0000-0000-0000-000000000000}"/>
          </ac:spMkLst>
        </pc:spChg>
        <pc:graphicFrameChg chg="mod modGraphic">
          <ac:chgData name="Laird, Veronika (CDC/DDPHSIS/CGH/DPDM)" userId="S::qqw0@cdc.gov::bee3ec87-22be-4a16-91ac-71903f6a87e4" providerId="AD" clId="Web-{2589BCFE-35BA-4BF2-8DFD-EBEBEBF73952}" dt="2022-11-09T20:35:37.675" v="145"/>
          <ac:graphicFrameMkLst>
            <pc:docMk/>
            <pc:sldMk cId="4203618054" sldId="304"/>
            <ac:graphicFrameMk id="16" creationId="{00000000-0000-0000-0000-000000000000}"/>
          </ac:graphicFrameMkLst>
        </pc:graphicFrameChg>
      </pc:sldChg>
      <pc:sldChg chg="modSp">
        <pc:chgData name="Laird, Veronika (CDC/DDPHSIS/CGH/DPDM)" userId="S::qqw0@cdc.gov::bee3ec87-22be-4a16-91ac-71903f6a87e4" providerId="AD" clId="Web-{2589BCFE-35BA-4BF2-8DFD-EBEBEBF73952}" dt="2022-11-09T20:37:28.004" v="171" actId="20577"/>
        <pc:sldMkLst>
          <pc:docMk/>
          <pc:sldMk cId="2940154965" sldId="305"/>
        </pc:sldMkLst>
        <pc:spChg chg="mod">
          <ac:chgData name="Laird, Veronika (CDC/DDPHSIS/CGH/DPDM)" userId="S::qqw0@cdc.gov::bee3ec87-22be-4a16-91ac-71903f6a87e4" providerId="AD" clId="Web-{2589BCFE-35BA-4BF2-8DFD-EBEBEBF73952}" dt="2022-11-09T20:37:28.004" v="171" actId="20577"/>
          <ac:spMkLst>
            <pc:docMk/>
            <pc:sldMk cId="2940154965" sldId="305"/>
            <ac:spMk id="36" creationId="{00000000-0000-0000-0000-000000000000}"/>
          </ac:spMkLst>
        </pc:spChg>
        <pc:graphicFrameChg chg="mod modGraphic">
          <ac:chgData name="Laird, Veronika (CDC/DDPHSIS/CGH/DPDM)" userId="S::qqw0@cdc.gov::bee3ec87-22be-4a16-91ac-71903f6a87e4" providerId="AD" clId="Web-{2589BCFE-35BA-4BF2-8DFD-EBEBEBF73952}" dt="2022-11-09T20:37:21.379" v="166"/>
          <ac:graphicFrameMkLst>
            <pc:docMk/>
            <pc:sldMk cId="2940154965" sldId="305"/>
            <ac:graphicFrameMk id="16" creationId="{00000000-0000-0000-0000-000000000000}"/>
          </ac:graphicFrameMkLst>
        </pc:graphicFrameChg>
      </pc:sldChg>
      <pc:sldChg chg="modSp">
        <pc:chgData name="Laird, Veronika (CDC/DDPHSIS/CGH/DPDM)" userId="S::qqw0@cdc.gov::bee3ec87-22be-4a16-91ac-71903f6a87e4" providerId="AD" clId="Web-{2589BCFE-35BA-4BF2-8DFD-EBEBEBF73952}" dt="2022-11-09T20:37:48.238" v="190" actId="20577"/>
        <pc:sldMkLst>
          <pc:docMk/>
          <pc:sldMk cId="1603864613" sldId="306"/>
        </pc:sldMkLst>
        <pc:spChg chg="mod">
          <ac:chgData name="Laird, Veronika (CDC/DDPHSIS/CGH/DPDM)" userId="S::qqw0@cdc.gov::bee3ec87-22be-4a16-91ac-71903f6a87e4" providerId="AD" clId="Web-{2589BCFE-35BA-4BF2-8DFD-EBEBEBF73952}" dt="2022-11-09T20:37:48.238" v="190" actId="20577"/>
          <ac:spMkLst>
            <pc:docMk/>
            <pc:sldMk cId="1603864613" sldId="306"/>
            <ac:spMk id="36" creationId="{00000000-0000-0000-0000-000000000000}"/>
          </ac:spMkLst>
        </pc:spChg>
        <pc:graphicFrameChg chg="mod modGraphic">
          <ac:chgData name="Laird, Veronika (CDC/DDPHSIS/CGH/DPDM)" userId="S::qqw0@cdc.gov::bee3ec87-22be-4a16-91ac-71903f6a87e4" providerId="AD" clId="Web-{2589BCFE-35BA-4BF2-8DFD-EBEBEBF73952}" dt="2022-11-09T20:37:42.379" v="183"/>
          <ac:graphicFrameMkLst>
            <pc:docMk/>
            <pc:sldMk cId="1603864613" sldId="306"/>
            <ac:graphicFrameMk id="16" creationId="{00000000-0000-0000-0000-000000000000}"/>
          </ac:graphicFrameMkLst>
        </pc:graphicFrameChg>
      </pc:sldChg>
      <pc:sldChg chg="modSp">
        <pc:chgData name="Laird, Veronika (CDC/DDPHSIS/CGH/DPDM)" userId="S::qqw0@cdc.gov::bee3ec87-22be-4a16-91ac-71903f6a87e4" providerId="AD" clId="Web-{2589BCFE-35BA-4BF2-8DFD-EBEBEBF73952}" dt="2022-11-09T20:40:36.114" v="208" actId="20577"/>
        <pc:sldMkLst>
          <pc:docMk/>
          <pc:sldMk cId="1657795760" sldId="307"/>
        </pc:sldMkLst>
        <pc:spChg chg="mod">
          <ac:chgData name="Laird, Veronika (CDC/DDPHSIS/CGH/DPDM)" userId="S::qqw0@cdc.gov::bee3ec87-22be-4a16-91ac-71903f6a87e4" providerId="AD" clId="Web-{2589BCFE-35BA-4BF2-8DFD-EBEBEBF73952}" dt="2022-11-09T20:40:36.114" v="208" actId="20577"/>
          <ac:spMkLst>
            <pc:docMk/>
            <pc:sldMk cId="1657795760" sldId="307"/>
            <ac:spMk id="36" creationId="{00000000-0000-0000-0000-000000000000}"/>
          </ac:spMkLst>
        </pc:spChg>
        <pc:graphicFrameChg chg="mod modGraphic">
          <ac:chgData name="Laird, Veronika (CDC/DDPHSIS/CGH/DPDM)" userId="S::qqw0@cdc.gov::bee3ec87-22be-4a16-91ac-71903f6a87e4" providerId="AD" clId="Web-{2589BCFE-35BA-4BF2-8DFD-EBEBEBF73952}" dt="2022-11-09T20:37:53.551" v="198"/>
          <ac:graphicFrameMkLst>
            <pc:docMk/>
            <pc:sldMk cId="1657795760" sldId="307"/>
            <ac:graphicFrameMk id="16" creationId="{00000000-0000-0000-0000-000000000000}"/>
          </ac:graphicFrameMkLst>
        </pc:graphicFrameChg>
      </pc:sldChg>
      <pc:sldChg chg="modSp">
        <pc:chgData name="Laird, Veronika (CDC/DDPHSIS/CGH/DPDM)" userId="S::qqw0@cdc.gov::bee3ec87-22be-4a16-91ac-71903f6a87e4" providerId="AD" clId="Web-{2589BCFE-35BA-4BF2-8DFD-EBEBEBF73952}" dt="2022-11-09T20:40:49.396" v="229" actId="20577"/>
        <pc:sldMkLst>
          <pc:docMk/>
          <pc:sldMk cId="1316227595" sldId="308"/>
        </pc:sldMkLst>
        <pc:spChg chg="mod">
          <ac:chgData name="Laird, Veronika (CDC/DDPHSIS/CGH/DPDM)" userId="S::qqw0@cdc.gov::bee3ec87-22be-4a16-91ac-71903f6a87e4" providerId="AD" clId="Web-{2589BCFE-35BA-4BF2-8DFD-EBEBEBF73952}" dt="2022-11-09T20:40:49.396" v="229" actId="20577"/>
          <ac:spMkLst>
            <pc:docMk/>
            <pc:sldMk cId="1316227595" sldId="308"/>
            <ac:spMk id="36" creationId="{00000000-0000-0000-0000-000000000000}"/>
          </ac:spMkLst>
        </pc:spChg>
        <pc:graphicFrameChg chg="mod modGraphic">
          <ac:chgData name="Laird, Veronika (CDC/DDPHSIS/CGH/DPDM)" userId="S::qqw0@cdc.gov::bee3ec87-22be-4a16-91ac-71903f6a87e4" providerId="AD" clId="Web-{2589BCFE-35BA-4BF2-8DFD-EBEBEBF73952}" dt="2022-11-09T20:40:41.833" v="220"/>
          <ac:graphicFrameMkLst>
            <pc:docMk/>
            <pc:sldMk cId="1316227595" sldId="308"/>
            <ac:graphicFrameMk id="16" creationId="{00000000-0000-0000-0000-000000000000}"/>
          </ac:graphicFrameMkLst>
        </pc:graphicFrameChg>
      </pc:sldChg>
      <pc:sldChg chg="modSp">
        <pc:chgData name="Laird, Veronika (CDC/DDPHSIS/CGH/DPDM)" userId="S::qqw0@cdc.gov::bee3ec87-22be-4a16-91ac-71903f6a87e4" providerId="AD" clId="Web-{2589BCFE-35BA-4BF2-8DFD-EBEBEBF73952}" dt="2022-11-09T20:41:15.724" v="249" actId="20577"/>
        <pc:sldMkLst>
          <pc:docMk/>
          <pc:sldMk cId="392267849" sldId="309"/>
        </pc:sldMkLst>
        <pc:spChg chg="mod">
          <ac:chgData name="Laird, Veronika (CDC/DDPHSIS/CGH/DPDM)" userId="S::qqw0@cdc.gov::bee3ec87-22be-4a16-91ac-71903f6a87e4" providerId="AD" clId="Web-{2589BCFE-35BA-4BF2-8DFD-EBEBEBF73952}" dt="2022-11-09T20:41:15.724" v="249" actId="20577"/>
          <ac:spMkLst>
            <pc:docMk/>
            <pc:sldMk cId="392267849" sldId="309"/>
            <ac:spMk id="36" creationId="{00000000-0000-0000-0000-000000000000}"/>
          </ac:spMkLst>
        </pc:spChg>
        <pc:graphicFrameChg chg="mod modGraphic">
          <ac:chgData name="Laird, Veronika (CDC/DDPHSIS/CGH/DPDM)" userId="S::qqw0@cdc.gov::bee3ec87-22be-4a16-91ac-71903f6a87e4" providerId="AD" clId="Web-{2589BCFE-35BA-4BF2-8DFD-EBEBEBF73952}" dt="2022-11-09T20:40:56.114" v="241"/>
          <ac:graphicFrameMkLst>
            <pc:docMk/>
            <pc:sldMk cId="392267849" sldId="309"/>
            <ac:graphicFrameMk id="16" creationId="{00000000-0000-0000-0000-000000000000}"/>
          </ac:graphicFrameMkLst>
        </pc:graphicFrameChg>
      </pc:sldChg>
    </pc:docChg>
  </pc:docChgLst>
  <pc:docChgLst>
    <pc:chgData name="Laird, Veronika (CDC/DDPHSIS/CGH/DPDM)" userId="S::qqw0@cdc.gov::bee3ec87-22be-4a16-91ac-71903f6a87e4" providerId="AD" clId="Web-{4755D561-1178-450D-9FF7-F68CEF68E442}"/>
    <pc:docChg chg="addSld modSld sldOrd">
      <pc:chgData name="Laird, Veronika (CDC/DDPHSIS/CGH/DPDM)" userId="S::qqw0@cdc.gov::bee3ec87-22be-4a16-91ac-71903f6a87e4" providerId="AD" clId="Web-{4755D561-1178-450D-9FF7-F68CEF68E442}" dt="2022-11-09T18:52:56.900" v="289" actId="20577"/>
      <pc:docMkLst>
        <pc:docMk/>
      </pc:docMkLst>
      <pc:sldChg chg="modSp">
        <pc:chgData name="Laird, Veronika (CDC/DDPHSIS/CGH/DPDM)" userId="S::qqw0@cdc.gov::bee3ec87-22be-4a16-91ac-71903f6a87e4" providerId="AD" clId="Web-{4755D561-1178-450D-9FF7-F68CEF68E442}" dt="2022-11-09T18:49:23.710" v="0" actId="20577"/>
        <pc:sldMkLst>
          <pc:docMk/>
          <pc:sldMk cId="1294534651" sldId="296"/>
        </pc:sldMkLst>
        <pc:spChg chg="mod">
          <ac:chgData name="Laird, Veronika (CDC/DDPHSIS/CGH/DPDM)" userId="S::qqw0@cdc.gov::bee3ec87-22be-4a16-91ac-71903f6a87e4" providerId="AD" clId="Web-{4755D561-1178-450D-9FF7-F68CEF68E442}" dt="2022-11-09T18:49:23.710" v="0" actId="20577"/>
          <ac:spMkLst>
            <pc:docMk/>
            <pc:sldMk cId="1294534651" sldId="296"/>
            <ac:spMk id="36" creationId="{00000000-0000-0000-0000-000000000000}"/>
          </ac:spMkLst>
        </pc:spChg>
      </pc:sldChg>
      <pc:sldChg chg="modSp new ord">
        <pc:chgData name="Laird, Veronika (CDC/DDPHSIS/CGH/DPDM)" userId="S::qqw0@cdc.gov::bee3ec87-22be-4a16-91ac-71903f6a87e4" providerId="AD" clId="Web-{4755D561-1178-450D-9FF7-F68CEF68E442}" dt="2022-11-09T18:52:56.900" v="289" actId="20577"/>
        <pc:sldMkLst>
          <pc:docMk/>
          <pc:sldMk cId="2676301118" sldId="310"/>
        </pc:sldMkLst>
        <pc:spChg chg="mod">
          <ac:chgData name="Laird, Veronika (CDC/DDPHSIS/CGH/DPDM)" userId="S::qqw0@cdc.gov::bee3ec87-22be-4a16-91ac-71903f6a87e4" providerId="AD" clId="Web-{4755D561-1178-450D-9FF7-F68CEF68E442}" dt="2022-11-09T18:49:43.039" v="11" actId="20577"/>
          <ac:spMkLst>
            <pc:docMk/>
            <pc:sldMk cId="2676301118" sldId="310"/>
            <ac:spMk id="2" creationId="{21465B3E-E423-5918-EF13-97A8948557E4}"/>
          </ac:spMkLst>
        </pc:spChg>
        <pc:spChg chg="mod">
          <ac:chgData name="Laird, Veronika (CDC/DDPHSIS/CGH/DPDM)" userId="S::qqw0@cdc.gov::bee3ec87-22be-4a16-91ac-71903f6a87e4" providerId="AD" clId="Web-{4755D561-1178-450D-9FF7-F68CEF68E442}" dt="2022-11-09T18:52:56.900" v="289" actId="20577"/>
          <ac:spMkLst>
            <pc:docMk/>
            <pc:sldMk cId="2676301118" sldId="310"/>
            <ac:spMk id="3" creationId="{E084FC55-7CE1-73DC-0ECE-009470017846}"/>
          </ac:spMkLst>
        </pc:spChg>
      </pc:sldChg>
    </pc:docChg>
  </pc:docChgLst>
  <pc:docChgLst>
    <pc:chgData name="Laird, Veronika (CDC/DDPHSIS/CGH/DPDM)" userId="S::qqw0@cdc.gov::bee3ec87-22be-4a16-91ac-71903f6a87e4" providerId="AD" clId="Web-{0E97EAED-EE53-431F-8148-C0A33938FB92}"/>
    <pc:docChg chg="modSld">
      <pc:chgData name="Laird, Veronika (CDC/DDPHSIS/CGH/DPDM)" userId="S::qqw0@cdc.gov::bee3ec87-22be-4a16-91ac-71903f6a87e4" providerId="AD" clId="Web-{0E97EAED-EE53-431F-8148-C0A33938FB92}" dt="2023-05-31T12:35:26.052" v="5" actId="20577"/>
      <pc:docMkLst>
        <pc:docMk/>
      </pc:docMkLst>
      <pc:sldChg chg="modSp">
        <pc:chgData name="Laird, Veronika (CDC/DDPHSIS/CGH/DPDM)" userId="S::qqw0@cdc.gov::bee3ec87-22be-4a16-91ac-71903f6a87e4" providerId="AD" clId="Web-{0E97EAED-EE53-431F-8148-C0A33938FB92}" dt="2023-05-31T12:35:26.052" v="5" actId="20577"/>
        <pc:sldMkLst>
          <pc:docMk/>
          <pc:sldMk cId="2676301118" sldId="310"/>
        </pc:sldMkLst>
        <pc:spChg chg="mod">
          <ac:chgData name="Laird, Veronika (CDC/DDPHSIS/CGH/DPDM)" userId="S::qqw0@cdc.gov::bee3ec87-22be-4a16-91ac-71903f6a87e4" providerId="AD" clId="Web-{0E97EAED-EE53-431F-8148-C0A33938FB92}" dt="2023-05-31T12:35:26.052" v="5" actId="20577"/>
          <ac:spMkLst>
            <pc:docMk/>
            <pc:sldMk cId="2676301118" sldId="310"/>
            <ac:spMk id="3" creationId="{E084FC55-7CE1-73DC-0ECE-0094700178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8521703"/>
            <a:ext cx="23317200" cy="588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5544800"/>
            <a:ext cx="192024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13F1-97D7-4563-88D2-79C527794E4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C4B9-BCFC-4443-9D67-595B1F44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0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13F1-97D7-4563-88D2-79C527794E4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C4B9-BCFC-4443-9D67-595B1F44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1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34540" y="3517902"/>
            <a:ext cx="14811375" cy="748982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0889" y="3517902"/>
            <a:ext cx="43986450" cy="748982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13F1-97D7-4563-88D2-79C527794E4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C4B9-BCFC-4443-9D67-595B1F44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13F1-97D7-4563-88D2-79C527794E4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C4B9-BCFC-4443-9D67-595B1F44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9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17627603"/>
            <a:ext cx="23317200" cy="544830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1626854"/>
            <a:ext cx="23317200" cy="600074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44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895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342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269791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837238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404685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972133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53958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13F1-97D7-4563-88D2-79C527794E4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C4B9-BCFC-4443-9D67-595B1F44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0891" y="20485102"/>
            <a:ext cx="29398912" cy="57931053"/>
          </a:xfrm>
        </p:spPr>
        <p:txBody>
          <a:bodyPr/>
          <a:lstStyle>
            <a:lvl1pPr>
              <a:defRPr sz="97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47001" y="20485102"/>
            <a:ext cx="29398914" cy="57931053"/>
          </a:xfrm>
        </p:spPr>
        <p:txBody>
          <a:bodyPr/>
          <a:lstStyle>
            <a:lvl1pPr>
              <a:defRPr sz="97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13F1-97D7-4563-88D2-79C527794E4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C4B9-BCFC-4443-9D67-595B1F44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2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98553"/>
            <a:ext cx="246888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6140453"/>
            <a:ext cx="12120564" cy="255904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47" indent="0">
              <a:buNone/>
              <a:defRPr sz="6900" b="1"/>
            </a:lvl2pPr>
            <a:lvl3pPr marL="3134895" indent="0">
              <a:buNone/>
              <a:defRPr sz="6200" b="1"/>
            </a:lvl3pPr>
            <a:lvl4pPr marL="4702342" indent="0">
              <a:buNone/>
              <a:defRPr sz="5500" b="1"/>
            </a:lvl4pPr>
            <a:lvl5pPr marL="6269791" indent="0">
              <a:buNone/>
              <a:defRPr sz="5500" b="1"/>
            </a:lvl5pPr>
            <a:lvl6pPr marL="7837238" indent="0">
              <a:buNone/>
              <a:defRPr sz="5500" b="1"/>
            </a:lvl6pPr>
            <a:lvl7pPr marL="9404685" indent="0">
              <a:buNone/>
              <a:defRPr sz="5500" b="1"/>
            </a:lvl7pPr>
            <a:lvl8pPr marL="10972133" indent="0">
              <a:buNone/>
              <a:defRPr sz="5500" b="1"/>
            </a:lvl8pPr>
            <a:lvl9pPr marL="12539580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1" y="8699500"/>
            <a:ext cx="12120564" cy="15805153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6140453"/>
            <a:ext cx="12125325" cy="255904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47" indent="0">
              <a:buNone/>
              <a:defRPr sz="6900" b="1"/>
            </a:lvl2pPr>
            <a:lvl3pPr marL="3134895" indent="0">
              <a:buNone/>
              <a:defRPr sz="6200" b="1"/>
            </a:lvl3pPr>
            <a:lvl4pPr marL="4702342" indent="0">
              <a:buNone/>
              <a:defRPr sz="5500" b="1"/>
            </a:lvl4pPr>
            <a:lvl5pPr marL="6269791" indent="0">
              <a:buNone/>
              <a:defRPr sz="5500" b="1"/>
            </a:lvl5pPr>
            <a:lvl6pPr marL="7837238" indent="0">
              <a:buNone/>
              <a:defRPr sz="5500" b="1"/>
            </a:lvl6pPr>
            <a:lvl7pPr marL="9404685" indent="0">
              <a:buNone/>
              <a:defRPr sz="5500" b="1"/>
            </a:lvl7pPr>
            <a:lvl8pPr marL="10972133" indent="0">
              <a:buNone/>
              <a:defRPr sz="5500" b="1"/>
            </a:lvl8pPr>
            <a:lvl9pPr marL="12539580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8699500"/>
            <a:ext cx="12125325" cy="15805153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13F1-97D7-4563-88D2-79C527794E4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C4B9-BCFC-4443-9D67-595B1F44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6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13F1-97D7-4563-88D2-79C527794E4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C4B9-BCFC-4443-9D67-595B1F44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2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13F1-97D7-4563-88D2-79C527794E4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C4B9-BCFC-4443-9D67-595B1F44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4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092200"/>
            <a:ext cx="9024939" cy="464820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092202"/>
            <a:ext cx="15335250" cy="23412453"/>
          </a:xfrm>
        </p:spPr>
        <p:txBody>
          <a:bodyPr/>
          <a:lstStyle>
            <a:lvl1pPr>
              <a:defRPr sz="11000"/>
            </a:lvl1pPr>
            <a:lvl2pPr>
              <a:defRPr sz="97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5740402"/>
            <a:ext cx="9024939" cy="18764253"/>
          </a:xfrm>
        </p:spPr>
        <p:txBody>
          <a:bodyPr/>
          <a:lstStyle>
            <a:lvl1pPr marL="0" indent="0">
              <a:buNone/>
              <a:defRPr sz="4700"/>
            </a:lvl1pPr>
            <a:lvl2pPr marL="1567447" indent="0">
              <a:buNone/>
              <a:defRPr sz="4200"/>
            </a:lvl2pPr>
            <a:lvl3pPr marL="3134895" indent="0">
              <a:buNone/>
              <a:defRPr sz="3400"/>
            </a:lvl3pPr>
            <a:lvl4pPr marL="4702342" indent="0">
              <a:buNone/>
              <a:defRPr sz="3200"/>
            </a:lvl4pPr>
            <a:lvl5pPr marL="6269791" indent="0">
              <a:buNone/>
              <a:defRPr sz="3200"/>
            </a:lvl5pPr>
            <a:lvl6pPr marL="7837238" indent="0">
              <a:buNone/>
              <a:defRPr sz="3200"/>
            </a:lvl6pPr>
            <a:lvl7pPr marL="9404685" indent="0">
              <a:buNone/>
              <a:defRPr sz="3200"/>
            </a:lvl7pPr>
            <a:lvl8pPr marL="10972133" indent="0">
              <a:buNone/>
              <a:defRPr sz="3200"/>
            </a:lvl8pPr>
            <a:lvl9pPr marL="1253958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13F1-97D7-4563-88D2-79C527794E4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C4B9-BCFC-4443-9D67-595B1F44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0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9202400"/>
            <a:ext cx="16459200" cy="226695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2451100"/>
            <a:ext cx="16459200" cy="16459200"/>
          </a:xfrm>
        </p:spPr>
        <p:txBody>
          <a:bodyPr/>
          <a:lstStyle>
            <a:lvl1pPr marL="0" indent="0">
              <a:buNone/>
              <a:defRPr sz="11000"/>
            </a:lvl1pPr>
            <a:lvl2pPr marL="1567447" indent="0">
              <a:buNone/>
              <a:defRPr sz="9700"/>
            </a:lvl2pPr>
            <a:lvl3pPr marL="3134895" indent="0">
              <a:buNone/>
              <a:defRPr sz="8200"/>
            </a:lvl3pPr>
            <a:lvl4pPr marL="4702342" indent="0">
              <a:buNone/>
              <a:defRPr sz="6900"/>
            </a:lvl4pPr>
            <a:lvl5pPr marL="6269791" indent="0">
              <a:buNone/>
              <a:defRPr sz="6900"/>
            </a:lvl5pPr>
            <a:lvl6pPr marL="7837238" indent="0">
              <a:buNone/>
              <a:defRPr sz="6900"/>
            </a:lvl6pPr>
            <a:lvl7pPr marL="9404685" indent="0">
              <a:buNone/>
              <a:defRPr sz="6900"/>
            </a:lvl7pPr>
            <a:lvl8pPr marL="10972133" indent="0">
              <a:buNone/>
              <a:defRPr sz="6900"/>
            </a:lvl8pPr>
            <a:lvl9pPr marL="12539580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1469353"/>
            <a:ext cx="16459200" cy="3219448"/>
          </a:xfrm>
        </p:spPr>
        <p:txBody>
          <a:bodyPr/>
          <a:lstStyle>
            <a:lvl1pPr marL="0" indent="0">
              <a:buNone/>
              <a:defRPr sz="4700"/>
            </a:lvl1pPr>
            <a:lvl2pPr marL="1567447" indent="0">
              <a:buNone/>
              <a:defRPr sz="4200"/>
            </a:lvl2pPr>
            <a:lvl3pPr marL="3134895" indent="0">
              <a:buNone/>
              <a:defRPr sz="3400"/>
            </a:lvl3pPr>
            <a:lvl4pPr marL="4702342" indent="0">
              <a:buNone/>
              <a:defRPr sz="3200"/>
            </a:lvl4pPr>
            <a:lvl5pPr marL="6269791" indent="0">
              <a:buNone/>
              <a:defRPr sz="3200"/>
            </a:lvl5pPr>
            <a:lvl6pPr marL="7837238" indent="0">
              <a:buNone/>
              <a:defRPr sz="3200"/>
            </a:lvl6pPr>
            <a:lvl7pPr marL="9404685" indent="0">
              <a:buNone/>
              <a:defRPr sz="3200"/>
            </a:lvl7pPr>
            <a:lvl8pPr marL="10972133" indent="0">
              <a:buNone/>
              <a:defRPr sz="3200"/>
            </a:lvl8pPr>
            <a:lvl9pPr marL="1253958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13F1-97D7-4563-88D2-79C527794E4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C4B9-BCFC-4443-9D67-595B1F44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2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098553"/>
            <a:ext cx="24688800" cy="4572000"/>
          </a:xfrm>
          <a:prstGeom prst="rect">
            <a:avLst/>
          </a:prstGeom>
        </p:spPr>
        <p:txBody>
          <a:bodyPr vert="horz" lIns="313490" tIns="156745" rIns="313490" bIns="15674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6400802"/>
            <a:ext cx="24688800" cy="18103853"/>
          </a:xfrm>
          <a:prstGeom prst="rect">
            <a:avLst/>
          </a:prstGeom>
        </p:spPr>
        <p:txBody>
          <a:bodyPr vert="horz" lIns="313490" tIns="156745" rIns="313490" bIns="1567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25425403"/>
            <a:ext cx="6400800" cy="1460500"/>
          </a:xfrm>
          <a:prstGeom prst="rect">
            <a:avLst/>
          </a:prstGeom>
        </p:spPr>
        <p:txBody>
          <a:bodyPr vert="horz" lIns="313490" tIns="156745" rIns="313490" bIns="156745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13F1-97D7-4563-88D2-79C527794E4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25425403"/>
            <a:ext cx="8686800" cy="1460500"/>
          </a:xfrm>
          <a:prstGeom prst="rect">
            <a:avLst/>
          </a:prstGeom>
        </p:spPr>
        <p:txBody>
          <a:bodyPr vert="horz" lIns="313490" tIns="156745" rIns="313490" bIns="156745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25425403"/>
            <a:ext cx="6400800" cy="1460500"/>
          </a:xfrm>
          <a:prstGeom prst="rect">
            <a:avLst/>
          </a:prstGeom>
        </p:spPr>
        <p:txBody>
          <a:bodyPr vert="horz" lIns="313490" tIns="156745" rIns="313490" bIns="156745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2C4B9-BCFC-4443-9D67-595B1F44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8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4895" rtl="0" eaLnBrk="1" latinLnBrk="0" hangingPunct="1">
        <a:spcBef>
          <a:spcPct val="0"/>
        </a:spcBef>
        <a:buNone/>
        <a:defRPr sz="1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585" indent="-1175585" algn="l" defTabSz="3134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102" indent="-979655" algn="l" defTabSz="3134895" rtl="0" eaLnBrk="1" latinLnBrk="0" hangingPunct="1">
        <a:spcBef>
          <a:spcPct val="20000"/>
        </a:spcBef>
        <a:buFont typeface="Arial" panose="020B0604020202020204" pitchFamily="34" charset="0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618" indent="-783724" algn="l" defTabSz="3134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067" indent="-783724" algn="l" defTabSz="3134895" rtl="0" eaLnBrk="1" latinLnBrk="0" hangingPunct="1">
        <a:spcBef>
          <a:spcPct val="20000"/>
        </a:spcBef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515" indent="-783724" algn="l" defTabSz="3134895" rtl="0" eaLnBrk="1" latinLnBrk="0" hangingPunct="1">
        <a:spcBef>
          <a:spcPct val="20000"/>
        </a:spcBef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962" indent="-783724" algn="l" defTabSz="3134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409" indent="-783724" algn="l" defTabSz="3134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856" indent="-783724" algn="l" defTabSz="3134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304" indent="-783724" algn="l" defTabSz="3134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89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47" algn="l" defTabSz="313489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895" algn="l" defTabSz="313489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42" algn="l" defTabSz="313489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791" algn="l" defTabSz="313489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238" algn="l" defTabSz="313489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685" algn="l" defTabSz="313489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133" algn="l" defTabSz="313489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580" algn="l" defTabSz="3134895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5B3E-E423-5918-EF13-97A89485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Calendar printout 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FC55-7CE1-73DC-0ECE-00947001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313490" tIns="156745" rIns="313490" bIns="156745" rtlCol="0" anchor="t">
            <a:normAutofit fontScale="92500" lnSpcReduction="20000"/>
          </a:bodyPr>
          <a:lstStyle/>
          <a:p>
            <a:pPr marL="1175385" indent="-1175385"/>
            <a:r>
              <a:rPr lang="en-US" dirty="0">
                <a:cs typeface="Calibri"/>
              </a:rPr>
              <a:t>Please use this calendar as a template for follow-up days </a:t>
            </a:r>
            <a:endParaRPr lang="en-US"/>
          </a:p>
          <a:p>
            <a:pPr marL="1175385" indent="-1175385"/>
            <a:r>
              <a:rPr lang="en-US" dirty="0">
                <a:cs typeface="Calibri"/>
              </a:rPr>
              <a:t>Replace the Sierra Leone crest with your country's and change the dates and months as necessary</a:t>
            </a:r>
            <a:endParaRPr lang="en-US" dirty="0"/>
          </a:p>
          <a:p>
            <a:pPr marL="1175385" indent="-1175385"/>
            <a:r>
              <a:rPr lang="en-US" dirty="0">
                <a:cs typeface="Calibri"/>
              </a:rPr>
              <a:t>Another option is to make these calendars by hand in-country with posters, rulers, and markers</a:t>
            </a:r>
          </a:p>
          <a:p>
            <a:pPr marL="1175385" indent="-1175385"/>
            <a:r>
              <a:rPr lang="en-US" dirty="0">
                <a:cs typeface="Calibri"/>
              </a:rPr>
              <a:t>ID stickers can be placed on D1, D2, D3, D7, D14, D21, D28, D35, and D42 for patients once they are enrolled in the study</a:t>
            </a:r>
          </a:p>
          <a:p>
            <a:pPr marL="1175385" indent="-1175385"/>
            <a:r>
              <a:rPr lang="en-US" dirty="0">
                <a:cs typeface="Calibri"/>
              </a:rPr>
              <a:t>Allows to know when to expect a patient or implement follow-up measures</a:t>
            </a:r>
          </a:p>
          <a:p>
            <a:pPr marL="1175385" indent="-1175385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630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07866"/>
              </p:ext>
            </p:extLst>
          </p:nvPr>
        </p:nvGraphicFramePr>
        <p:xfrm>
          <a:off x="1676400" y="990600"/>
          <a:ext cx="24384003" cy="23215425"/>
        </p:xfrm>
        <a:graphic>
          <a:graphicData uri="http://schemas.openxmlformats.org/drawingml/2006/table">
            <a:tbl>
              <a:tblPr/>
              <a:tblGrid>
                <a:gridCol w="348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33046">
                <a:tc gridSpan="7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 Year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Sunday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Wednesday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Thursday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Saturday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031" name="Picture 7" descr="C:\Users\wif7\Downloads\Coat_of_arms_of_Angol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313" y="24536400"/>
            <a:ext cx="1208560" cy="14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6002000" y="26060400"/>
            <a:ext cx="579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MINISTÉRIO DA SAÚDE</a:t>
            </a:r>
            <a:endParaRPr lang="en-US" sz="2000" dirty="0"/>
          </a:p>
          <a:p>
            <a:pPr algn="ctr"/>
            <a:r>
              <a:rPr lang="pt-BR" sz="2000" dirty="0"/>
              <a:t>DIRECÇÃO NACIONAL DE SAÚDE PÚBLICA</a:t>
            </a:r>
            <a:endParaRPr lang="en-US" sz="2000" dirty="0"/>
          </a:p>
          <a:p>
            <a:pPr algn="ctr"/>
            <a:r>
              <a:rPr lang="pt-BR" sz="2000" b="1" dirty="0"/>
              <a:t>PROGRAMA NACIONAL DE CONTROLO DA MALÁRIA</a:t>
            </a:r>
            <a:endParaRPr lang="en-US" sz="20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115" y="24612600"/>
            <a:ext cx="3316288" cy="224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676400" y="24612600"/>
            <a:ext cx="13944600" cy="2000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THER</a:t>
            </a:r>
            <a:r>
              <a:rPr lang="pt-BR" dirty="0"/>
              <a:t>APEUTIC EFFICACY STUDY</a:t>
            </a:r>
          </a:p>
          <a:p>
            <a:r>
              <a:rPr lang="pt-BR" dirty="0"/>
              <a:t>Country X, Year</a:t>
            </a:r>
          </a:p>
        </p:txBody>
      </p:sp>
    </p:spTree>
    <p:extLst>
      <p:ext uri="{BB962C8B-B14F-4D97-AF65-F5344CB8AC3E}">
        <p14:creationId xmlns:p14="http://schemas.microsoft.com/office/powerpoint/2010/main" val="160386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039816"/>
              </p:ext>
            </p:extLst>
          </p:nvPr>
        </p:nvGraphicFramePr>
        <p:xfrm>
          <a:off x="1676400" y="990600"/>
          <a:ext cx="24384003" cy="23215425"/>
        </p:xfrm>
        <a:graphic>
          <a:graphicData uri="http://schemas.openxmlformats.org/drawingml/2006/table">
            <a:tbl>
              <a:tblPr/>
              <a:tblGrid>
                <a:gridCol w="348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33046">
                <a:tc gridSpan="7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 Year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Sunday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Wednesday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Thursday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Saturday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031" name="Picture 7" descr="C:\Users\wif7\Downloads\Coat_of_arms_of_Angol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313" y="24536400"/>
            <a:ext cx="1208560" cy="14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6002000" y="26060400"/>
            <a:ext cx="579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MINISTÉRIO DA SAÚDE</a:t>
            </a:r>
            <a:endParaRPr lang="en-US" sz="2000" dirty="0"/>
          </a:p>
          <a:p>
            <a:pPr algn="ctr"/>
            <a:r>
              <a:rPr lang="pt-BR" sz="2000" dirty="0"/>
              <a:t>DIRECÇÃO NACIONAL DE SAÚDE PÚBLICA</a:t>
            </a:r>
            <a:endParaRPr lang="en-US" sz="2000" dirty="0"/>
          </a:p>
          <a:p>
            <a:pPr algn="ctr"/>
            <a:r>
              <a:rPr lang="pt-BR" sz="2000" b="1" dirty="0"/>
              <a:t>PROGRAMA NACIONAL DE CONTROLO DA MALÁRIA</a:t>
            </a:r>
            <a:endParaRPr lang="en-US" sz="20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115" y="24612600"/>
            <a:ext cx="3316288" cy="224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676400" y="24612600"/>
            <a:ext cx="13944600" cy="2000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THER</a:t>
            </a:r>
            <a:r>
              <a:rPr lang="pt-BR" dirty="0"/>
              <a:t>APEUTIC EFFICACY STUDY</a:t>
            </a:r>
          </a:p>
          <a:p>
            <a:r>
              <a:rPr lang="pt-BR" dirty="0"/>
              <a:t>Country X, Year</a:t>
            </a:r>
          </a:p>
        </p:txBody>
      </p:sp>
    </p:spTree>
    <p:extLst>
      <p:ext uri="{BB962C8B-B14F-4D97-AF65-F5344CB8AC3E}">
        <p14:creationId xmlns:p14="http://schemas.microsoft.com/office/powerpoint/2010/main" val="165779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327434"/>
              </p:ext>
            </p:extLst>
          </p:nvPr>
        </p:nvGraphicFramePr>
        <p:xfrm>
          <a:off x="1676400" y="990600"/>
          <a:ext cx="24384003" cy="23215425"/>
        </p:xfrm>
        <a:graphic>
          <a:graphicData uri="http://schemas.openxmlformats.org/drawingml/2006/table">
            <a:tbl>
              <a:tblPr/>
              <a:tblGrid>
                <a:gridCol w="348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33046">
                <a:tc gridSpan="7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 Year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Sunday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Wednesday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Thursday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Saturday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031" name="Picture 7" descr="C:\Users\wif7\Downloads\Coat_of_arms_of_Angol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313" y="24536400"/>
            <a:ext cx="1208560" cy="14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6002000" y="26060400"/>
            <a:ext cx="579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MINISTÉRIO DA SAÚDE</a:t>
            </a:r>
            <a:endParaRPr lang="en-US" sz="2000" dirty="0"/>
          </a:p>
          <a:p>
            <a:pPr algn="ctr"/>
            <a:r>
              <a:rPr lang="pt-BR" sz="2000" dirty="0"/>
              <a:t>DIRECÇÃO NACIONAL DE SAÚDE PÚBLICA</a:t>
            </a:r>
            <a:endParaRPr lang="en-US" sz="2000" dirty="0"/>
          </a:p>
          <a:p>
            <a:pPr algn="ctr"/>
            <a:r>
              <a:rPr lang="pt-BR" sz="2000" b="1" dirty="0"/>
              <a:t>PROGRAMA NACIONAL DE CONTROLO DA MALÁRIA</a:t>
            </a:r>
            <a:endParaRPr lang="en-US" sz="20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115" y="24612600"/>
            <a:ext cx="3316288" cy="224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676400" y="24612600"/>
            <a:ext cx="13944600" cy="2000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THER</a:t>
            </a:r>
            <a:r>
              <a:rPr lang="pt-BR" dirty="0"/>
              <a:t>APEUTIC EFFICACY STUDY</a:t>
            </a:r>
          </a:p>
          <a:p>
            <a:r>
              <a:rPr lang="pt-BR" dirty="0"/>
              <a:t>Country X, Year</a:t>
            </a:r>
          </a:p>
        </p:txBody>
      </p:sp>
    </p:spTree>
    <p:extLst>
      <p:ext uri="{BB962C8B-B14F-4D97-AF65-F5344CB8AC3E}">
        <p14:creationId xmlns:p14="http://schemas.microsoft.com/office/powerpoint/2010/main" val="131622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26817"/>
              </p:ext>
            </p:extLst>
          </p:nvPr>
        </p:nvGraphicFramePr>
        <p:xfrm>
          <a:off x="1676400" y="990600"/>
          <a:ext cx="24384003" cy="23241000"/>
        </p:xfrm>
        <a:graphic>
          <a:graphicData uri="http://schemas.openxmlformats.org/drawingml/2006/table">
            <a:tbl>
              <a:tblPr/>
              <a:tblGrid>
                <a:gridCol w="348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33046">
                <a:tc gridSpan="7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Country Year</a:t>
                      </a:r>
                      <a:endParaRPr lang="en-US" sz="9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Sunday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Wednesday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Thursday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Saturday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240"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9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62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45888"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1031" name="Picture 7" descr="C:\Users\wif7\Downloads\Coat_of_arms_of_Angol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313" y="24536400"/>
            <a:ext cx="1208560" cy="14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6002000" y="26060400"/>
            <a:ext cx="579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MINISTÉRIO DA SAÚDE</a:t>
            </a:r>
            <a:endParaRPr lang="en-US" sz="2000" dirty="0"/>
          </a:p>
          <a:p>
            <a:pPr algn="ctr"/>
            <a:r>
              <a:rPr lang="pt-BR" sz="2000" dirty="0"/>
              <a:t>DIRECÇÃO NACIONAL DE SAÚDE PÚBLICA</a:t>
            </a:r>
            <a:endParaRPr lang="en-US" sz="2000" dirty="0"/>
          </a:p>
          <a:p>
            <a:pPr algn="ctr"/>
            <a:r>
              <a:rPr lang="pt-BR" sz="2000" b="1" dirty="0"/>
              <a:t>PROGRAMA NACIONAL DE CONTROLO DA MALÁRIA</a:t>
            </a:r>
            <a:endParaRPr lang="en-US" sz="20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115" y="24612600"/>
            <a:ext cx="3316288" cy="224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676400" y="24612600"/>
            <a:ext cx="13944600" cy="2000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THER</a:t>
            </a:r>
            <a:r>
              <a:rPr lang="pt-BR" dirty="0"/>
              <a:t>APEUTIC EFFICACY STUDY</a:t>
            </a:r>
          </a:p>
          <a:p>
            <a:r>
              <a:rPr lang="pt-BR" dirty="0">
                <a:cs typeface="Calibri"/>
              </a:rPr>
              <a:t>Country X, Year</a:t>
            </a:r>
          </a:p>
        </p:txBody>
      </p:sp>
    </p:spTree>
    <p:extLst>
      <p:ext uri="{BB962C8B-B14F-4D97-AF65-F5344CB8AC3E}">
        <p14:creationId xmlns:p14="http://schemas.microsoft.com/office/powerpoint/2010/main" val="39226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2867"/>
              </p:ext>
            </p:extLst>
          </p:nvPr>
        </p:nvGraphicFramePr>
        <p:xfrm>
          <a:off x="1676400" y="990600"/>
          <a:ext cx="24384003" cy="23215425"/>
        </p:xfrm>
        <a:graphic>
          <a:graphicData uri="http://schemas.openxmlformats.org/drawingml/2006/table">
            <a:tbl>
              <a:tblPr/>
              <a:tblGrid>
                <a:gridCol w="348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33046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9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 Year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Sunday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Wednesday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Thursday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Saturday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031" name="Picture 7" descr="C:\Users\wif7\Downloads\Coat_of_arms_of_Angol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313" y="24536400"/>
            <a:ext cx="1208560" cy="14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6002000" y="26060400"/>
            <a:ext cx="579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MINISTÉRIO DA SAÚDE</a:t>
            </a:r>
            <a:endParaRPr lang="en-US" sz="2000" dirty="0"/>
          </a:p>
          <a:p>
            <a:pPr algn="ctr"/>
            <a:r>
              <a:rPr lang="pt-BR" sz="2000" dirty="0"/>
              <a:t>DIRECÇÃO NACIONAL DE SAÚDE PÚBLICA</a:t>
            </a:r>
            <a:endParaRPr lang="en-US" sz="2000" dirty="0"/>
          </a:p>
          <a:p>
            <a:pPr algn="ctr"/>
            <a:r>
              <a:rPr lang="pt-BR" sz="2000" b="1" dirty="0"/>
              <a:t>PROGRAMA NACIONAL DE CONTROLO DA MALÁRIA</a:t>
            </a:r>
            <a:endParaRPr lang="en-US" sz="20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115" y="24612600"/>
            <a:ext cx="3316288" cy="224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676400" y="24612600"/>
            <a:ext cx="13944600" cy="2000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THER</a:t>
            </a:r>
            <a:r>
              <a:rPr lang="pt-BR" dirty="0"/>
              <a:t>APEUTIC EFFICACY STUDY</a:t>
            </a:r>
          </a:p>
          <a:p>
            <a:r>
              <a:rPr lang="pt-BR" dirty="0"/>
              <a:t>Country X, Year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453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52690"/>
              </p:ext>
            </p:extLst>
          </p:nvPr>
        </p:nvGraphicFramePr>
        <p:xfrm>
          <a:off x="1676400" y="990600"/>
          <a:ext cx="24384003" cy="23215425"/>
        </p:xfrm>
        <a:graphic>
          <a:graphicData uri="http://schemas.openxmlformats.org/drawingml/2006/table">
            <a:tbl>
              <a:tblPr/>
              <a:tblGrid>
                <a:gridCol w="348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33046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9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 Year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Sunday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Wednesday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Thursday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Saturday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031" name="Picture 7" descr="C:\Users\wif7\Downloads\Coat_of_arms_of_Angol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313" y="24536400"/>
            <a:ext cx="1208560" cy="14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6002000" y="26060400"/>
            <a:ext cx="579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MINISTÉRIO DA SAÚDE</a:t>
            </a:r>
            <a:endParaRPr lang="en-US" sz="2000" dirty="0"/>
          </a:p>
          <a:p>
            <a:pPr algn="ctr"/>
            <a:r>
              <a:rPr lang="pt-BR" sz="2000" dirty="0"/>
              <a:t>DIRECÇÃO NACIONAL DE SAÚDE PÚBLICA</a:t>
            </a:r>
            <a:endParaRPr lang="en-US" sz="2000" dirty="0"/>
          </a:p>
          <a:p>
            <a:pPr algn="ctr"/>
            <a:r>
              <a:rPr lang="pt-BR" sz="2000" b="1" dirty="0"/>
              <a:t>PROGRAMA NACIONAL DE CONTROLO DA MALÁRIA</a:t>
            </a:r>
            <a:endParaRPr lang="en-US" sz="20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115" y="24612600"/>
            <a:ext cx="3316288" cy="224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676400" y="24612600"/>
            <a:ext cx="13944600" cy="2000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THER</a:t>
            </a:r>
            <a:r>
              <a:rPr lang="pt-BR" dirty="0"/>
              <a:t>APEUTIC EFFICACY STUDY</a:t>
            </a:r>
          </a:p>
          <a:p>
            <a:r>
              <a:rPr lang="pt-BR" dirty="0"/>
              <a:t>Country X, Year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297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24632"/>
              </p:ext>
            </p:extLst>
          </p:nvPr>
        </p:nvGraphicFramePr>
        <p:xfrm>
          <a:off x="1676400" y="990600"/>
          <a:ext cx="24384003" cy="23241000"/>
        </p:xfrm>
        <a:graphic>
          <a:graphicData uri="http://schemas.openxmlformats.org/drawingml/2006/table">
            <a:tbl>
              <a:tblPr/>
              <a:tblGrid>
                <a:gridCol w="348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33046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9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 Year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Sunday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Wednesday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Thursday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Saturday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240"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9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/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45888"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1031" name="Picture 7" descr="C:\Users\wif7\Downloads\Coat_of_arms_of_Angol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313" y="24536400"/>
            <a:ext cx="1208560" cy="14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6002000" y="26060400"/>
            <a:ext cx="579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MINISTÉRIO DA SAÚDE</a:t>
            </a:r>
            <a:endParaRPr lang="en-US" sz="2000" dirty="0"/>
          </a:p>
          <a:p>
            <a:pPr algn="ctr"/>
            <a:r>
              <a:rPr lang="pt-BR" sz="2000" dirty="0"/>
              <a:t>DIRECÇÃO NACIONAL DE SAÚDE PÚBLICA</a:t>
            </a:r>
            <a:endParaRPr lang="en-US" sz="2000" dirty="0"/>
          </a:p>
          <a:p>
            <a:pPr algn="ctr"/>
            <a:r>
              <a:rPr lang="pt-BR" sz="2000" b="1" dirty="0"/>
              <a:t>PROGRAMA NACIONAL DE CONTROLO DA MALÁRIA</a:t>
            </a:r>
            <a:endParaRPr lang="en-US" sz="20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115" y="24612600"/>
            <a:ext cx="3316288" cy="224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676400" y="24612600"/>
            <a:ext cx="13944600" cy="2000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THER</a:t>
            </a:r>
            <a:r>
              <a:rPr lang="pt-BR" dirty="0"/>
              <a:t>APEUTIC EFFICACY STUDY</a:t>
            </a:r>
          </a:p>
          <a:p>
            <a:r>
              <a:rPr lang="pt-BR" dirty="0"/>
              <a:t>Country X, Year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363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800043"/>
              </p:ext>
            </p:extLst>
          </p:nvPr>
        </p:nvGraphicFramePr>
        <p:xfrm>
          <a:off x="1676400" y="990600"/>
          <a:ext cx="24384003" cy="23215425"/>
        </p:xfrm>
        <a:graphic>
          <a:graphicData uri="http://schemas.openxmlformats.org/drawingml/2006/table">
            <a:tbl>
              <a:tblPr/>
              <a:tblGrid>
                <a:gridCol w="348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33046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9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 Year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Sunday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Wednesday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Thursday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Saturday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031" name="Picture 7" descr="C:\Users\wif7\Downloads\Coat_of_arms_of_Angol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313" y="24536400"/>
            <a:ext cx="1208560" cy="14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6002000" y="26060400"/>
            <a:ext cx="579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MINISTÉRIO DA SAÚDE</a:t>
            </a:r>
            <a:endParaRPr lang="en-US" sz="2000" dirty="0"/>
          </a:p>
          <a:p>
            <a:pPr algn="ctr"/>
            <a:r>
              <a:rPr lang="pt-BR" sz="2000" dirty="0"/>
              <a:t>DIRECÇÃO NACIONAL DE SAÚDE PÚBLICA</a:t>
            </a:r>
            <a:endParaRPr lang="en-US" sz="2000" dirty="0"/>
          </a:p>
          <a:p>
            <a:pPr algn="ctr"/>
            <a:r>
              <a:rPr lang="pt-BR" sz="2000" b="1" dirty="0"/>
              <a:t>PROGRAMA NACIONAL DE CONTROLO DA MALÁRIA</a:t>
            </a:r>
            <a:endParaRPr lang="en-US" sz="20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115" y="24612600"/>
            <a:ext cx="3316288" cy="224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676400" y="24612600"/>
            <a:ext cx="13944600" cy="2000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THER</a:t>
            </a:r>
            <a:r>
              <a:rPr lang="pt-BR" dirty="0"/>
              <a:t>APEUTIC EFFICACY STUDY</a:t>
            </a:r>
          </a:p>
          <a:p>
            <a:r>
              <a:rPr lang="pt-BR" dirty="0"/>
              <a:t>Country X, Year</a:t>
            </a:r>
          </a:p>
        </p:txBody>
      </p:sp>
    </p:spTree>
    <p:extLst>
      <p:ext uri="{BB962C8B-B14F-4D97-AF65-F5344CB8AC3E}">
        <p14:creationId xmlns:p14="http://schemas.microsoft.com/office/powerpoint/2010/main" val="60771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28066"/>
              </p:ext>
            </p:extLst>
          </p:nvPr>
        </p:nvGraphicFramePr>
        <p:xfrm>
          <a:off x="1676400" y="990600"/>
          <a:ext cx="24384003" cy="23215425"/>
        </p:xfrm>
        <a:graphic>
          <a:graphicData uri="http://schemas.openxmlformats.org/drawingml/2006/table">
            <a:tbl>
              <a:tblPr/>
              <a:tblGrid>
                <a:gridCol w="348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33046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9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Month Year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Sunday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Wednesday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Thursday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Saturday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031" name="Picture 7" descr="C:\Users\wif7\Downloads\Coat_of_arms_of_Angol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313" y="24536400"/>
            <a:ext cx="1208560" cy="14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6002000" y="26060400"/>
            <a:ext cx="579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MINISTÉRIO DA SAÚDE</a:t>
            </a:r>
            <a:endParaRPr lang="en-US" sz="2000" dirty="0"/>
          </a:p>
          <a:p>
            <a:pPr algn="ctr"/>
            <a:r>
              <a:rPr lang="pt-BR" sz="2000" dirty="0"/>
              <a:t>DIRECÇÃO NACIONAL DE SAÚDE PÚBLICA</a:t>
            </a:r>
            <a:endParaRPr lang="en-US" sz="2000" dirty="0"/>
          </a:p>
          <a:p>
            <a:pPr algn="ctr"/>
            <a:r>
              <a:rPr lang="pt-BR" sz="2000" b="1" dirty="0"/>
              <a:t>PROGRAMA NACIONAL DE CONTROLO DA MALÁRIA</a:t>
            </a:r>
            <a:endParaRPr lang="en-US" sz="20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115" y="24612600"/>
            <a:ext cx="3316288" cy="224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676400" y="24612600"/>
            <a:ext cx="13944600" cy="2000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THER</a:t>
            </a:r>
            <a:r>
              <a:rPr lang="pt-BR" dirty="0"/>
              <a:t>APEUTIC EFFICACY STUDY</a:t>
            </a:r>
          </a:p>
          <a:p>
            <a:r>
              <a:rPr lang="pt-BR" dirty="0"/>
              <a:t>Country X, Year</a:t>
            </a:r>
          </a:p>
        </p:txBody>
      </p:sp>
    </p:spTree>
    <p:extLst>
      <p:ext uri="{BB962C8B-B14F-4D97-AF65-F5344CB8AC3E}">
        <p14:creationId xmlns:p14="http://schemas.microsoft.com/office/powerpoint/2010/main" val="188753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84400"/>
              </p:ext>
            </p:extLst>
          </p:nvPr>
        </p:nvGraphicFramePr>
        <p:xfrm>
          <a:off x="1676400" y="990600"/>
          <a:ext cx="24384003" cy="23215425"/>
        </p:xfrm>
        <a:graphic>
          <a:graphicData uri="http://schemas.openxmlformats.org/drawingml/2006/table">
            <a:tbl>
              <a:tblPr/>
              <a:tblGrid>
                <a:gridCol w="348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33046">
                <a:tc gridSpan="7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 Year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Sunday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Wednesday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Thursday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Saturday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031" name="Picture 7" descr="C:\Users\wif7\Downloads\Coat_of_arms_of_Angol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313" y="24536400"/>
            <a:ext cx="1208560" cy="14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6002000" y="26060400"/>
            <a:ext cx="579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MINISTÉRIO DA SAÚDE</a:t>
            </a:r>
            <a:endParaRPr lang="en-US" sz="2000" dirty="0"/>
          </a:p>
          <a:p>
            <a:pPr algn="ctr"/>
            <a:r>
              <a:rPr lang="pt-BR" sz="2000" dirty="0"/>
              <a:t>DIRECÇÃO NACIONAL DE SAÚDE PÚBLICA</a:t>
            </a:r>
            <a:endParaRPr lang="en-US" sz="2000" dirty="0"/>
          </a:p>
          <a:p>
            <a:pPr algn="ctr"/>
            <a:r>
              <a:rPr lang="pt-BR" sz="2000" b="1" dirty="0"/>
              <a:t>PROGRAMA NACIONAL DE CONTROLO DA MALÁRIA</a:t>
            </a:r>
            <a:endParaRPr lang="en-US" sz="20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115" y="24612600"/>
            <a:ext cx="3316288" cy="224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676400" y="24612600"/>
            <a:ext cx="13944600" cy="2000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THER</a:t>
            </a:r>
            <a:r>
              <a:rPr lang="pt-BR" dirty="0"/>
              <a:t>APEUTIC EFFICACY STUDY</a:t>
            </a:r>
          </a:p>
          <a:p>
            <a:r>
              <a:rPr lang="pt-BR" dirty="0"/>
              <a:t>Country X, Year</a:t>
            </a:r>
          </a:p>
        </p:txBody>
      </p:sp>
    </p:spTree>
    <p:extLst>
      <p:ext uri="{BB962C8B-B14F-4D97-AF65-F5344CB8AC3E}">
        <p14:creationId xmlns:p14="http://schemas.microsoft.com/office/powerpoint/2010/main" val="22918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06725"/>
              </p:ext>
            </p:extLst>
          </p:nvPr>
        </p:nvGraphicFramePr>
        <p:xfrm>
          <a:off x="1676400" y="990600"/>
          <a:ext cx="24384003" cy="23215425"/>
        </p:xfrm>
        <a:graphic>
          <a:graphicData uri="http://schemas.openxmlformats.org/drawingml/2006/table">
            <a:tbl>
              <a:tblPr/>
              <a:tblGrid>
                <a:gridCol w="348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33046">
                <a:tc gridSpan="7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 Year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Sunday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Wednesday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Thursday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Saturday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1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031" name="Picture 7" descr="C:\Users\wif7\Downloads\Coat_of_arms_of_Angol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313" y="24536400"/>
            <a:ext cx="1208560" cy="14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6002000" y="26060400"/>
            <a:ext cx="579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MINISTÉRIO DA SAÚDE</a:t>
            </a:r>
            <a:endParaRPr lang="en-US" sz="2000" dirty="0"/>
          </a:p>
          <a:p>
            <a:pPr algn="ctr"/>
            <a:r>
              <a:rPr lang="pt-BR" sz="2000" dirty="0"/>
              <a:t>DIRECÇÃO NACIONAL DE SAÚDE PÚBLICA</a:t>
            </a:r>
            <a:endParaRPr lang="en-US" sz="2000" dirty="0"/>
          </a:p>
          <a:p>
            <a:pPr algn="ctr"/>
            <a:r>
              <a:rPr lang="pt-BR" sz="2000" b="1" dirty="0"/>
              <a:t>PROGRAMA NACIONAL DE CONTROLO DA MALÁRIA</a:t>
            </a:r>
            <a:endParaRPr lang="en-US" sz="20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115" y="24612600"/>
            <a:ext cx="3316288" cy="224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676400" y="24612600"/>
            <a:ext cx="13944600" cy="2000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THER</a:t>
            </a:r>
            <a:r>
              <a:rPr lang="pt-BR" dirty="0"/>
              <a:t>APEUTIC EFFICACY STUDY</a:t>
            </a:r>
          </a:p>
          <a:p>
            <a:r>
              <a:rPr lang="pt-BR" dirty="0"/>
              <a:t>Country X, Year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361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758973"/>
              </p:ext>
            </p:extLst>
          </p:nvPr>
        </p:nvGraphicFramePr>
        <p:xfrm>
          <a:off x="1676400" y="990600"/>
          <a:ext cx="24384003" cy="23215425"/>
        </p:xfrm>
        <a:graphic>
          <a:graphicData uri="http://schemas.openxmlformats.org/drawingml/2006/table">
            <a:tbl>
              <a:tblPr/>
              <a:tblGrid>
                <a:gridCol w="348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33046">
                <a:tc gridSpan="7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 Year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Sunday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Wednesday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Thursday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Saturday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4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9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792" marR="3792" marT="37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031" name="Picture 7" descr="C:\Users\wif7\Downloads\Coat_of_arms_of_Angol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313" y="24536400"/>
            <a:ext cx="1208560" cy="14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6002000" y="26060400"/>
            <a:ext cx="579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MINISTÉRIO DA SAÚDE</a:t>
            </a:r>
            <a:endParaRPr lang="en-US" sz="2000" dirty="0"/>
          </a:p>
          <a:p>
            <a:pPr algn="ctr"/>
            <a:r>
              <a:rPr lang="pt-BR" sz="2000" dirty="0"/>
              <a:t>DIRECÇÃO NACIONAL DE SAÚDE PÚBLICA</a:t>
            </a:r>
            <a:endParaRPr lang="en-US" sz="2000" dirty="0"/>
          </a:p>
          <a:p>
            <a:pPr algn="ctr"/>
            <a:r>
              <a:rPr lang="pt-BR" sz="2000" b="1" dirty="0"/>
              <a:t>PROGRAMA NACIONAL DE CONTROLO DA MALÁRIA</a:t>
            </a:r>
            <a:endParaRPr lang="en-US" sz="20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115" y="24612600"/>
            <a:ext cx="3316288" cy="224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676400" y="24612600"/>
            <a:ext cx="13944600" cy="2000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THER</a:t>
            </a:r>
            <a:r>
              <a:rPr lang="pt-BR" dirty="0"/>
              <a:t>APEUTIC EFFICACY STUDY</a:t>
            </a:r>
          </a:p>
          <a:p>
            <a:r>
              <a:rPr lang="pt-BR" dirty="0"/>
              <a:t>Country X, Year</a:t>
            </a:r>
          </a:p>
        </p:txBody>
      </p:sp>
    </p:spTree>
    <p:extLst>
      <p:ext uri="{BB962C8B-B14F-4D97-AF65-F5344CB8AC3E}">
        <p14:creationId xmlns:p14="http://schemas.microsoft.com/office/powerpoint/2010/main" val="294015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9eab35a-5131-497c-951c-5e307e1a4d16">
      <Terms xmlns="http://schemas.microsoft.com/office/infopath/2007/PartnerControls"/>
    </lcf76f155ced4ddcb4097134ff3c332f>
    <TaxCatchAll xmlns="95fd7547-aedc-4bed-86ba-343b1a9afdb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AEF5C07ADB73498301CC970D1D48E6" ma:contentTypeVersion="16" ma:contentTypeDescription="Create a new document." ma:contentTypeScope="" ma:versionID="c9ca2e33be9d421ca64ab9a4f8f9c473">
  <xsd:schema xmlns:xsd="http://www.w3.org/2001/XMLSchema" xmlns:xs="http://www.w3.org/2001/XMLSchema" xmlns:p="http://schemas.microsoft.com/office/2006/metadata/properties" xmlns:ns2="49eab35a-5131-497c-951c-5e307e1a4d16" xmlns:ns3="95fd7547-aedc-4bed-86ba-343b1a9afdb9" targetNamespace="http://schemas.microsoft.com/office/2006/metadata/properties" ma:root="true" ma:fieldsID="1ea9cdc2a42fd5d9fbdc46a63e817292" ns2:_="" ns3:_="">
    <xsd:import namespace="49eab35a-5131-497c-951c-5e307e1a4d16"/>
    <xsd:import namespace="95fd7547-aedc-4bed-86ba-343b1a9afd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b35a-5131-497c-951c-5e307e1a4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9353dbe8-8260-4ccf-8219-3d2995e6fa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fd7547-aedc-4bed-86ba-343b1a9afdb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7b4381db-fc5c-4b49-ba1c-fd58123054b4}" ma:internalName="TaxCatchAll" ma:showField="CatchAllData" ma:web="95fd7547-aedc-4bed-86ba-343b1a9af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9ACC8F-575A-4F10-87FE-47D0BC0DD550}">
  <ds:schemaRefs>
    <ds:schemaRef ds:uri="http://schemas.microsoft.com/office/2006/metadata/properties"/>
    <ds:schemaRef ds:uri="http://schemas.microsoft.com/office/infopath/2007/PartnerControls"/>
    <ds:schemaRef ds:uri="49eab35a-5131-497c-951c-5e307e1a4d16"/>
    <ds:schemaRef ds:uri="95fd7547-aedc-4bed-86ba-343b1a9afdb9"/>
  </ds:schemaRefs>
</ds:datastoreItem>
</file>

<file path=customXml/itemProps2.xml><?xml version="1.0" encoding="utf-8"?>
<ds:datastoreItem xmlns:ds="http://schemas.openxmlformats.org/officeDocument/2006/customXml" ds:itemID="{3C0AD6CB-97CD-43AE-8CE4-3A6A8156BF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1F6AD9-170A-46A5-A19D-545A22185A7F}"/>
</file>

<file path=docProps/app.xml><?xml version="1.0" encoding="utf-8"?>
<Properties xmlns="http://schemas.openxmlformats.org/officeDocument/2006/extended-properties" xmlns:vt="http://schemas.openxmlformats.org/officeDocument/2006/docPropsVTypes">
  <TotalTime>4172</TotalTime>
  <Words>1152</Words>
  <Application>Microsoft Office PowerPoint</Application>
  <PresentationFormat>Custom</PresentationFormat>
  <Paragraphs>947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Calendar printout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CDC User</dc:creator>
  <cp:lastModifiedBy>Cavros, Irene (CDC/DDPHSIS/CGH/DPDM) (CTR)</cp:lastModifiedBy>
  <cp:revision>110</cp:revision>
  <dcterms:created xsi:type="dcterms:W3CDTF">2014-12-11T22:00:13Z</dcterms:created>
  <dcterms:modified xsi:type="dcterms:W3CDTF">2023-05-31T12:35:36Z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94a7b8-f06c-4dfe-bdcc-9b548fd58c31_Enabled">
    <vt:lpwstr>true</vt:lpwstr>
  </property>
  <property fmtid="{D5CDD505-2E9C-101B-9397-08002B2CF9AE}" pid="3" name="MSIP_Label_7b94a7b8-f06c-4dfe-bdcc-9b548fd58c31_SetDate">
    <vt:lpwstr>2021-01-12T14:00:05Z</vt:lpwstr>
  </property>
  <property fmtid="{D5CDD505-2E9C-101B-9397-08002B2CF9AE}" pid="4" name="MSIP_Label_7b94a7b8-f06c-4dfe-bdcc-9b548fd58c31_Method">
    <vt:lpwstr>Privileged</vt:lpwstr>
  </property>
  <property fmtid="{D5CDD505-2E9C-101B-9397-08002B2CF9AE}" pid="5" name="MSIP_Label_7b94a7b8-f06c-4dfe-bdcc-9b548fd58c31_Name">
    <vt:lpwstr>7b94a7b8-f06c-4dfe-bdcc-9b548fd58c31</vt:lpwstr>
  </property>
  <property fmtid="{D5CDD505-2E9C-101B-9397-08002B2CF9AE}" pid="6" name="MSIP_Label_7b94a7b8-f06c-4dfe-bdcc-9b548fd58c31_SiteId">
    <vt:lpwstr>9ce70869-60db-44fd-abe8-d2767077fc8f</vt:lpwstr>
  </property>
  <property fmtid="{D5CDD505-2E9C-101B-9397-08002B2CF9AE}" pid="7" name="MSIP_Label_7b94a7b8-f06c-4dfe-bdcc-9b548fd58c31_ActionId">
    <vt:lpwstr>db2c403f-7f8d-404c-bc56-fb3f46df22e1</vt:lpwstr>
  </property>
  <property fmtid="{D5CDD505-2E9C-101B-9397-08002B2CF9AE}" pid="8" name="MSIP_Label_7b94a7b8-f06c-4dfe-bdcc-9b548fd58c31_ContentBits">
    <vt:lpwstr>0</vt:lpwstr>
  </property>
  <property fmtid="{D5CDD505-2E9C-101B-9397-08002B2CF9AE}" pid="9" name="ContentTypeId">
    <vt:lpwstr>0x010100F9AEF5C07ADB73498301CC970D1D48E6</vt:lpwstr>
  </property>
  <property fmtid="{D5CDD505-2E9C-101B-9397-08002B2CF9AE}" pid="10" name="MediaServiceImageTags">
    <vt:lpwstr/>
  </property>
</Properties>
</file>