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4.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5.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6.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7.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10.xml" ContentType="application/vnd.openxmlformats-officedocument.presentationml.notesSlide+xml"/>
  <Override PartName="/ppt/comments/modernComment_310_21384EDF.xml" ContentType="application/vnd.ms-powerpoint.comment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modernComment_3B4_C8C20110.xml" ContentType="application/vnd.ms-powerpoint.comment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3.xml" ContentType="application/vnd.openxmlformats-officedocument.drawingml.chartshap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s/modernComment_3B5_A5E49FAA.xml" ContentType="application/vnd.ms-powerpoint.comments+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4.xml" ContentType="application/vnd.openxmlformats-officedocument.drawingml.chartshape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2" r:id="rId5"/>
    <p:sldMasterId id="2147483680" r:id="rId6"/>
    <p:sldMasterId id="2147483688" r:id="rId7"/>
    <p:sldMasterId id="2147483696" r:id="rId8"/>
    <p:sldMasterId id="2147483704" r:id="rId9"/>
    <p:sldMasterId id="2147483712" r:id="rId10"/>
    <p:sldMasterId id="2147483725" r:id="rId11"/>
  </p:sldMasterIdLst>
  <p:notesMasterIdLst>
    <p:notesMasterId r:id="rId30"/>
  </p:notesMasterIdLst>
  <p:handoutMasterIdLst>
    <p:handoutMasterId r:id="rId31"/>
  </p:handoutMasterIdLst>
  <p:sldIdLst>
    <p:sldId id="696" r:id="rId12"/>
    <p:sldId id="951" r:id="rId13"/>
    <p:sldId id="952" r:id="rId14"/>
    <p:sldId id="721" r:id="rId15"/>
    <p:sldId id="946" r:id="rId16"/>
    <p:sldId id="944" r:id="rId17"/>
    <p:sldId id="945" r:id="rId18"/>
    <p:sldId id="947" r:id="rId19"/>
    <p:sldId id="713" r:id="rId20"/>
    <p:sldId id="784" r:id="rId21"/>
    <p:sldId id="820" r:id="rId22"/>
    <p:sldId id="948" r:id="rId23"/>
    <p:sldId id="939" r:id="rId24"/>
    <p:sldId id="949" r:id="rId25"/>
    <p:sldId id="941" r:id="rId26"/>
    <p:sldId id="950" r:id="rId27"/>
    <p:sldId id="900" r:id="rId28"/>
    <p:sldId id="846" r:id="rId29"/>
  </p:sldIdLst>
  <p:sldSz cx="9144000" cy="6858000" type="screen4x3"/>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8F72B36-531D-4DC6-95B9-6F65819C9BAB}">
          <p14:sldIdLst>
            <p14:sldId id="696"/>
            <p14:sldId id="951"/>
          </p14:sldIdLst>
        </p14:section>
        <p14:section name="Untitled Section" id="{A4746663-975D-45EB-8D3A-3548C50A81EB}">
          <p14:sldIdLst>
            <p14:sldId id="952"/>
            <p14:sldId id="721"/>
            <p14:sldId id="946"/>
            <p14:sldId id="944"/>
            <p14:sldId id="945"/>
            <p14:sldId id="947"/>
            <p14:sldId id="713"/>
            <p14:sldId id="784"/>
            <p14:sldId id="820"/>
            <p14:sldId id="948"/>
            <p14:sldId id="939"/>
            <p14:sldId id="949"/>
            <p14:sldId id="941"/>
            <p14:sldId id="950"/>
            <p14:sldId id="900"/>
            <p14:sldId id="846"/>
          </p14:sldIdLst>
        </p14:section>
      </p14:sectionLst>
    </p:ext>
    <p:ext uri="{EFAFB233-063F-42B5-8137-9DF3F51BA10A}">
      <p15:sldGuideLst xmlns:p15="http://schemas.microsoft.com/office/powerpoint/2012/main">
        <p15:guide id="1" orient="horz" pos="4272">
          <p15:clr>
            <a:srgbClr val="A4A3A4"/>
          </p15:clr>
        </p15:guide>
        <p15:guide id="2" pos="5759">
          <p15:clr>
            <a:srgbClr val="A4A3A4"/>
          </p15:clr>
        </p15:guide>
      </p15:sldGuideLst>
    </p:ext>
    <p:ext uri="{2D200454-40CA-4A62-9FC3-DE9A4176ACB9}">
      <p15:notesGuideLst xmlns:p15="http://schemas.microsoft.com/office/powerpoint/2012/main">
        <p15:guide id="1" orient="horz" pos="2928">
          <p15:clr>
            <a:srgbClr val="A4A3A4"/>
          </p15:clr>
        </p15:guide>
        <p15:guide id="2" pos="2167">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AEEDA23-6D75-C3C8-F60F-F2A78449B573}" name="Diallo, Mamadou Otto (CDC/DDPHSIS/CGH/DPDM)" initials="D(" userId="S::mod7@cdc.gov::6c6dc15e-bae4-40f3-ba79-df9982c3fc9b"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0" name="Keren Landman" initials="KZL" lastIdx="5"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7132"/>
    <a:srgbClr val="000000"/>
    <a:srgbClr val="FFFFCC"/>
    <a:srgbClr val="95DC72"/>
    <a:srgbClr val="00863D"/>
    <a:srgbClr val="FBA533"/>
    <a:srgbClr val="E39F8D"/>
    <a:srgbClr val="FFFFF3"/>
    <a:srgbClr val="FFFFE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A1A687-89AD-4906-8E6A-FA788AE6A23E}" v="4" dt="2021-10-04T13:31:18.734"/>
    <p1510:client id="{DE0929AE-EB57-61BC-0319-00C47763A689}" v="4" dt="2023-05-03T20:29:10.0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662" autoAdjust="0"/>
    <p:restoredTop sz="65361" autoAdjust="0"/>
  </p:normalViewPr>
  <p:slideViewPr>
    <p:cSldViewPr>
      <p:cViewPr varScale="1">
        <p:scale>
          <a:sx n="71" d="100"/>
          <a:sy n="71" d="100"/>
        </p:scale>
        <p:origin x="1384" y="168"/>
      </p:cViewPr>
      <p:guideLst>
        <p:guide orient="horz" pos="4272"/>
        <p:guide pos="5759"/>
      </p:guideLst>
    </p:cSldViewPr>
  </p:slideViewPr>
  <p:notesTextViewPr>
    <p:cViewPr>
      <p:scale>
        <a:sx n="3" d="2"/>
        <a:sy n="3" d="2"/>
      </p:scale>
      <p:origin x="0" y="0"/>
    </p:cViewPr>
  </p:notesTextViewPr>
  <p:sorterViewPr>
    <p:cViewPr>
      <p:scale>
        <a:sx n="38" d="100"/>
        <a:sy n="38" d="100"/>
      </p:scale>
      <p:origin x="0" y="4470"/>
    </p:cViewPr>
  </p:sorterViewPr>
  <p:notesViewPr>
    <p:cSldViewPr>
      <p:cViewPr>
        <p:scale>
          <a:sx n="66" d="100"/>
          <a:sy n="66" d="100"/>
        </p:scale>
        <p:origin x="-3570" y="-630"/>
      </p:cViewPr>
      <p:guideLst>
        <p:guide orient="horz" pos="2928"/>
        <p:guide pos="216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39" Type="http://schemas.microsoft.com/office/2018/10/relationships/authors" Target="authors.xml"/><Relationship Id="rId21" Type="http://schemas.openxmlformats.org/officeDocument/2006/relationships/slide" Target="slides/slide10.xml"/><Relationship Id="rId34"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5.xml"/><Relationship Id="rId20" Type="http://schemas.openxmlformats.org/officeDocument/2006/relationships/slide" Target="slides/slide9.xml"/><Relationship Id="rId29"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13.xml"/><Relationship Id="rId32" Type="http://schemas.openxmlformats.org/officeDocument/2006/relationships/commentAuthors" Target="commentAuthors.xml"/><Relationship Id="rId37"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tableStyles" Target="tableStyles.xml"/><Relationship Id="rId10" Type="http://schemas.openxmlformats.org/officeDocument/2006/relationships/slideMaster" Target="slideMasters/slideMaster7.xml"/><Relationship Id="rId19" Type="http://schemas.openxmlformats.org/officeDocument/2006/relationships/slide" Target="slides/slide8.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Master" Target="slideMasters/slideMaster5.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vros, Irene (CDC/DDPHSIS/CGH/DPDM) (CTR)" userId="S::otc9@cdc.gov::8025cfc3-7854-4e57-954f-560443e17214" providerId="AD" clId="Web-{CAA1A687-89AD-4906-8E6A-FA788AE6A23E}"/>
    <pc:docChg chg="modSld">
      <pc:chgData name="Cavros, Irene (CDC/DDPHSIS/CGH/DPDM) (CTR)" userId="S::otc9@cdc.gov::8025cfc3-7854-4e57-954f-560443e17214" providerId="AD" clId="Web-{CAA1A687-89AD-4906-8E6A-FA788AE6A23E}" dt="2021-10-04T13:31:18.562" v="2" actId="20577"/>
      <pc:docMkLst>
        <pc:docMk/>
      </pc:docMkLst>
      <pc:sldChg chg="modSp">
        <pc:chgData name="Cavros, Irene (CDC/DDPHSIS/CGH/DPDM) (CTR)" userId="S::otc9@cdc.gov::8025cfc3-7854-4e57-954f-560443e17214" providerId="AD" clId="Web-{CAA1A687-89AD-4906-8E6A-FA788AE6A23E}" dt="2021-10-04T13:31:18.562" v="2" actId="20577"/>
        <pc:sldMkLst>
          <pc:docMk/>
          <pc:sldMk cId="3468537860" sldId="952"/>
        </pc:sldMkLst>
        <pc:spChg chg="mod">
          <ac:chgData name="Cavros, Irene (CDC/DDPHSIS/CGH/DPDM) (CTR)" userId="S::otc9@cdc.gov::8025cfc3-7854-4e57-954f-560443e17214" providerId="AD" clId="Web-{CAA1A687-89AD-4906-8E6A-FA788AE6A23E}" dt="2021-10-04T13:31:18.562" v="2" actId="20577"/>
          <ac:spMkLst>
            <pc:docMk/>
            <pc:sldMk cId="3468537860" sldId="952"/>
            <ac:spMk id="3" creationId="{00000000-0000-0000-0000-000000000000}"/>
          </ac:spMkLst>
        </pc:spChg>
      </pc:sldChg>
    </pc:docChg>
  </pc:docChgLst>
  <pc:docChgLst>
    <pc:chgData name="Diallo, Mamadou Otto (CDC/DDPHSIS/CGH/DPDM)" userId="S::mod7@cdc.gov::6c6dc15e-bae4-40f3-ba79-df9982c3fc9b" providerId="AD" clId="Web-{DE0929AE-EB57-61BC-0319-00C47763A689}"/>
    <pc:docChg chg="mod">
      <pc:chgData name="Diallo, Mamadou Otto (CDC/DDPHSIS/CGH/DPDM)" userId="S::mod7@cdc.gov::6c6dc15e-bae4-40f3-ba79-df9982c3fc9b" providerId="AD" clId="Web-{DE0929AE-EB57-61BC-0319-00C47763A689}" dt="2023-05-03T20:29:10.023" v="3"/>
      <pc:docMkLst>
        <pc:docMk/>
      </pc:docMkLst>
      <pc:sldChg chg="addCm">
        <pc:chgData name="Diallo, Mamadou Otto (CDC/DDPHSIS/CGH/DPDM)" userId="S::mod7@cdc.gov::6c6dc15e-bae4-40f3-ba79-df9982c3fc9b" providerId="AD" clId="Web-{DE0929AE-EB57-61BC-0319-00C47763A689}" dt="2023-05-03T20:25:32.394" v="1"/>
        <pc:sldMkLst>
          <pc:docMk/>
          <pc:sldMk cId="557338335" sldId="784"/>
        </pc:sldMkLst>
      </pc:sldChg>
      <pc:sldChg chg="addCm">
        <pc:chgData name="Diallo, Mamadou Otto (CDC/DDPHSIS/CGH/DPDM)" userId="S::mod7@cdc.gov::6c6dc15e-bae4-40f3-ba79-df9982c3fc9b" providerId="AD" clId="Web-{DE0929AE-EB57-61BC-0319-00C47763A689}" dt="2023-05-03T20:28:34.085" v="2"/>
        <pc:sldMkLst>
          <pc:docMk/>
          <pc:sldMk cId="3368157456" sldId="948"/>
        </pc:sldMkLst>
      </pc:sldChg>
      <pc:sldChg chg="addCm">
        <pc:chgData name="Diallo, Mamadou Otto (CDC/DDPHSIS/CGH/DPDM)" userId="S::mod7@cdc.gov::6c6dc15e-bae4-40f3-ba79-df9982c3fc9b" providerId="AD" clId="Web-{DE0929AE-EB57-61BC-0319-00C47763A689}" dt="2023-05-03T20:29:10.023" v="3"/>
        <pc:sldMkLst>
          <pc:docMk/>
          <pc:sldMk cId="2783223722" sldId="949"/>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Users\irenecavros\Desktop\TES%20Training%20Files\TES%20Result%20Figures.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oleObject" Target="file:///\\Users\irenecavros\Desktop\TES%20Training%20Files\TES%20Result%20Figures.xlsx"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hxw5\Desktop\UDOH%20Docs\Malaria\Angola\Training%20material\2019\Resultados%20TES%20Figuras.xlsx" TargetMode="Externa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hxw5\Desktop\UDOH%20Docs\Malaria\Angola\Training%20material\2019\Resultados%20TES%20Figuras.xlsx" TargetMode="Externa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6943900873337578"/>
          <c:y val="9.8551076401034651E-2"/>
          <c:w val="0.74160635615814297"/>
          <c:h val="0.79012000199884347"/>
        </c:manualLayout>
      </c:layout>
      <c:barChart>
        <c:barDir val="bar"/>
        <c:grouping val="percentStacked"/>
        <c:varyColors val="0"/>
        <c:ser>
          <c:idx val="0"/>
          <c:order val="0"/>
          <c:tx>
            <c:strRef>
              <c:f>Sheet2!$A$3</c:f>
              <c:strCache>
                <c:ptCount val="1"/>
                <c:pt idx="0">
                  <c:v>Completed Follow Up</c:v>
                </c:pt>
              </c:strCache>
            </c:strRef>
          </c:tx>
          <c:spPr>
            <a:solidFill>
              <a:schemeClr val="accent2"/>
            </a:solidFill>
            <a:ln w="28575">
              <a:solidFill>
                <a:schemeClr val="bg1">
                  <a:alpha val="97000"/>
                </a:schemeClr>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Sheet2!$B$1:$G$2</c:f>
              <c:multiLvlStrCache>
                <c:ptCount val="6"/>
                <c:lvl>
                  <c:pt idx="0">
                    <c:v>AL</c:v>
                  </c:pt>
                  <c:pt idx="1">
                    <c:v>ASAQ</c:v>
                  </c:pt>
                  <c:pt idx="2">
                    <c:v>DP</c:v>
                  </c:pt>
                  <c:pt idx="3">
                    <c:v>ASAQ</c:v>
                  </c:pt>
                  <c:pt idx="4">
                    <c:v>AL</c:v>
                  </c:pt>
                  <c:pt idx="5">
                    <c:v>DP</c:v>
                  </c:pt>
                </c:lvl>
                <c:lvl>
                  <c:pt idx="0">
                    <c:v>Site 1</c:v>
                  </c:pt>
                  <c:pt idx="2">
                    <c:v>Site 2</c:v>
                  </c:pt>
                  <c:pt idx="4">
                    <c:v>Site 3</c:v>
                  </c:pt>
                </c:lvl>
              </c:multiLvlStrCache>
            </c:multiLvlStrRef>
          </c:cat>
          <c:val>
            <c:numRef>
              <c:f>Sheet2!$B$3:$G$3</c:f>
              <c:numCache>
                <c:formatCode>General</c:formatCode>
                <c:ptCount val="6"/>
                <c:pt idx="0">
                  <c:v>94</c:v>
                </c:pt>
                <c:pt idx="1">
                  <c:v>90</c:v>
                </c:pt>
                <c:pt idx="2">
                  <c:v>85</c:v>
                </c:pt>
                <c:pt idx="3">
                  <c:v>91</c:v>
                </c:pt>
                <c:pt idx="4">
                  <c:v>91</c:v>
                </c:pt>
                <c:pt idx="5">
                  <c:v>89</c:v>
                </c:pt>
              </c:numCache>
            </c:numRef>
          </c:val>
          <c:extLst>
            <c:ext xmlns:c16="http://schemas.microsoft.com/office/drawing/2014/chart" uri="{C3380CC4-5D6E-409C-BE32-E72D297353CC}">
              <c16:uniqueId val="{00000000-2605-DF4C-B0EF-914BDA67F430}"/>
            </c:ext>
          </c:extLst>
        </c:ser>
        <c:ser>
          <c:idx val="1"/>
          <c:order val="1"/>
          <c:tx>
            <c:strRef>
              <c:f>Sheet2!$A$4</c:f>
              <c:strCache>
                <c:ptCount val="1"/>
                <c:pt idx="0">
                  <c:v>Excluded</c:v>
                </c:pt>
              </c:strCache>
            </c:strRef>
          </c:tx>
          <c:spPr>
            <a:solidFill>
              <a:schemeClr val="bg2">
                <a:lumMod val="75000"/>
              </a:schemeClr>
            </a:solidFill>
            <a:ln w="28575">
              <a:solidFill>
                <a:schemeClr val="bg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Sheet2!$B$1:$G$2</c:f>
              <c:multiLvlStrCache>
                <c:ptCount val="6"/>
                <c:lvl>
                  <c:pt idx="0">
                    <c:v>AL</c:v>
                  </c:pt>
                  <c:pt idx="1">
                    <c:v>ASAQ</c:v>
                  </c:pt>
                  <c:pt idx="2">
                    <c:v>DP</c:v>
                  </c:pt>
                  <c:pt idx="3">
                    <c:v>ASAQ</c:v>
                  </c:pt>
                  <c:pt idx="4">
                    <c:v>AL</c:v>
                  </c:pt>
                  <c:pt idx="5">
                    <c:v>DP</c:v>
                  </c:pt>
                </c:lvl>
                <c:lvl>
                  <c:pt idx="0">
                    <c:v>Site 1</c:v>
                  </c:pt>
                  <c:pt idx="2">
                    <c:v>Site 2</c:v>
                  </c:pt>
                  <c:pt idx="4">
                    <c:v>Site 3</c:v>
                  </c:pt>
                </c:lvl>
              </c:multiLvlStrCache>
            </c:multiLvlStrRef>
          </c:cat>
          <c:val>
            <c:numRef>
              <c:f>Sheet2!$B$4:$G$4</c:f>
              <c:numCache>
                <c:formatCode>General</c:formatCode>
                <c:ptCount val="6"/>
                <c:pt idx="0">
                  <c:v>3</c:v>
                </c:pt>
                <c:pt idx="1">
                  <c:v>3</c:v>
                </c:pt>
                <c:pt idx="2">
                  <c:v>10</c:v>
                </c:pt>
                <c:pt idx="3">
                  <c:v>12</c:v>
                </c:pt>
                <c:pt idx="4">
                  <c:v>9</c:v>
                </c:pt>
                <c:pt idx="5">
                  <c:v>4</c:v>
                </c:pt>
              </c:numCache>
            </c:numRef>
          </c:val>
          <c:extLst>
            <c:ext xmlns:c16="http://schemas.microsoft.com/office/drawing/2014/chart" uri="{C3380CC4-5D6E-409C-BE32-E72D297353CC}">
              <c16:uniqueId val="{00000001-2605-DF4C-B0EF-914BDA67F430}"/>
            </c:ext>
          </c:extLst>
        </c:ser>
        <c:ser>
          <c:idx val="2"/>
          <c:order val="2"/>
          <c:tx>
            <c:strRef>
              <c:f>Sheet2!$A$5</c:f>
              <c:strCache>
                <c:ptCount val="1"/>
                <c:pt idx="0">
                  <c:v>Lost to Follow Up</c:v>
                </c:pt>
              </c:strCache>
            </c:strRef>
          </c:tx>
          <c:spPr>
            <a:solidFill>
              <a:schemeClr val="bg1">
                <a:lumMod val="75000"/>
              </a:schemeClr>
            </a:solidFill>
            <a:ln w="28575">
              <a:solidFill>
                <a:schemeClr val="bg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Sheet2!$B$1:$G$2</c:f>
              <c:multiLvlStrCache>
                <c:ptCount val="6"/>
                <c:lvl>
                  <c:pt idx="0">
                    <c:v>AL</c:v>
                  </c:pt>
                  <c:pt idx="1">
                    <c:v>ASAQ</c:v>
                  </c:pt>
                  <c:pt idx="2">
                    <c:v>DP</c:v>
                  </c:pt>
                  <c:pt idx="3">
                    <c:v>ASAQ</c:v>
                  </c:pt>
                  <c:pt idx="4">
                    <c:v>AL</c:v>
                  </c:pt>
                  <c:pt idx="5">
                    <c:v>DP</c:v>
                  </c:pt>
                </c:lvl>
                <c:lvl>
                  <c:pt idx="0">
                    <c:v>Site 1</c:v>
                  </c:pt>
                  <c:pt idx="2">
                    <c:v>Site 2</c:v>
                  </c:pt>
                  <c:pt idx="4">
                    <c:v>Site 3</c:v>
                  </c:pt>
                </c:lvl>
              </c:multiLvlStrCache>
            </c:multiLvlStrRef>
          </c:cat>
          <c:val>
            <c:numRef>
              <c:f>Sheet2!$B$5:$G$5</c:f>
              <c:numCache>
                <c:formatCode>General</c:formatCode>
                <c:ptCount val="6"/>
                <c:pt idx="0">
                  <c:v>3</c:v>
                </c:pt>
                <c:pt idx="1">
                  <c:v>5</c:v>
                </c:pt>
                <c:pt idx="2">
                  <c:v>5</c:v>
                </c:pt>
                <c:pt idx="3">
                  <c:v>2</c:v>
                </c:pt>
                <c:pt idx="4">
                  <c:v>5</c:v>
                </c:pt>
                <c:pt idx="5">
                  <c:v>7</c:v>
                </c:pt>
              </c:numCache>
            </c:numRef>
          </c:val>
          <c:extLst>
            <c:ext xmlns:c16="http://schemas.microsoft.com/office/drawing/2014/chart" uri="{C3380CC4-5D6E-409C-BE32-E72D297353CC}">
              <c16:uniqueId val="{00000002-2605-DF4C-B0EF-914BDA67F430}"/>
            </c:ext>
          </c:extLst>
        </c:ser>
        <c:dLbls>
          <c:showLegendKey val="0"/>
          <c:showVal val="0"/>
          <c:showCatName val="0"/>
          <c:showSerName val="0"/>
          <c:showPercent val="0"/>
          <c:showBubbleSize val="0"/>
        </c:dLbls>
        <c:gapWidth val="60"/>
        <c:overlap val="100"/>
        <c:axId val="482006960"/>
        <c:axId val="482011224"/>
      </c:barChart>
      <c:catAx>
        <c:axId val="48200696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1" i="0" u="none" strike="noStrike" kern="1200" baseline="0">
                <a:solidFill>
                  <a:sysClr val="windowText" lastClr="000000"/>
                </a:solidFill>
                <a:latin typeface="+mn-lt"/>
                <a:ea typeface="+mn-ea"/>
                <a:cs typeface="+mn-cs"/>
              </a:defRPr>
            </a:pPr>
            <a:endParaRPr lang="en-US"/>
          </a:p>
        </c:txPr>
        <c:crossAx val="482011224"/>
        <c:crosses val="autoZero"/>
        <c:auto val="1"/>
        <c:lblAlgn val="ctr"/>
        <c:lblOffset val="100"/>
        <c:noMultiLvlLbl val="0"/>
      </c:catAx>
      <c:valAx>
        <c:axId val="482011224"/>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800" b="1" i="0" u="none" strike="noStrike" kern="1200" baseline="0">
                <a:solidFill>
                  <a:schemeClr val="tx1"/>
                </a:solidFill>
                <a:latin typeface="+mn-lt"/>
                <a:ea typeface="+mn-ea"/>
                <a:cs typeface="+mn-cs"/>
              </a:defRPr>
            </a:pPr>
            <a:endParaRPr lang="en-US"/>
          </a:p>
        </c:txPr>
        <c:crossAx val="482006960"/>
        <c:crosses val="autoZero"/>
        <c:crossBetween val="between"/>
        <c:majorUnit val="0.2"/>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679749911173766"/>
          <c:y val="4.2063540809348911E-2"/>
          <c:w val="0.89964631470246548"/>
          <c:h val="0.85754193947285451"/>
        </c:manualLayout>
      </c:layout>
      <c:barChart>
        <c:barDir val="col"/>
        <c:grouping val="percentStacked"/>
        <c:varyColors val="0"/>
        <c:ser>
          <c:idx val="0"/>
          <c:order val="0"/>
          <c:tx>
            <c:strRef>
              <c:f>Sheet3!$A$2</c:f>
              <c:strCache>
                <c:ptCount val="1"/>
                <c:pt idx="0">
                  <c:v>Adequate Clinical and Parasitological Response</c:v>
                </c:pt>
              </c:strCache>
            </c:strRef>
          </c:tx>
          <c:spPr>
            <a:solidFill>
              <a:schemeClr val="accent1"/>
            </a:solidFill>
            <a:ln w="19050">
              <a:solidFill>
                <a:schemeClr val="bg1"/>
              </a:solidFill>
            </a:ln>
            <a:effectLst/>
          </c:spPr>
          <c:invertIfNegative val="0"/>
          <c:dLbls>
            <c:dLbl>
              <c:idx val="0"/>
              <c:layout>
                <c:manualLayout>
                  <c:x val="-6.7321688500727797E-2"/>
                  <c:y val="-5.2002080083203422E-2"/>
                </c:manualLayout>
              </c:layout>
              <c:spPr>
                <a:noFill/>
                <a:ln>
                  <a:noFill/>
                </a:ln>
                <a:effectLst/>
              </c:spPr>
              <c:txPr>
                <a:bodyPr rot="0" spcFirstLastPara="1" vertOverflow="ellipsis" vert="horz" wrap="square" lIns="38100" tIns="19050" rIns="38100" bIns="19050" anchor="ctr" anchorCtr="1">
                  <a:spAutoFit/>
                </a:bodyPr>
                <a:lstStyle/>
                <a:p>
                  <a:pPr>
                    <a:defRPr sz="2400" b="1" i="0" u="none" strike="noStrike" kern="1200" baseline="0">
                      <a:solidFill>
                        <a:schemeClr val="accen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48BA-A745-A31E-E0D2D288ADEB}"/>
                </c:ext>
              </c:extLst>
            </c:dLbl>
            <c:dLbl>
              <c:idx val="1"/>
              <c:layout>
                <c:manualLayout>
                  <c:x val="6.9141193595342071E-2"/>
                  <c:y val="1.3000520020800831E-2"/>
                </c:manualLayout>
              </c:layout>
              <c:spPr>
                <a:noFill/>
                <a:ln>
                  <a:noFill/>
                </a:ln>
                <a:effectLst/>
              </c:spPr>
              <c:txPr>
                <a:bodyPr rot="0" spcFirstLastPara="1" vertOverflow="ellipsis" vert="horz" wrap="square" lIns="38100" tIns="19050" rIns="38100" bIns="19050" anchor="ctr" anchorCtr="1">
                  <a:spAutoFit/>
                </a:bodyPr>
                <a:lstStyle/>
                <a:p>
                  <a:pPr>
                    <a:defRPr sz="2400" b="1" i="0" u="none" strike="noStrike" kern="1200" baseline="0">
                      <a:solidFill>
                        <a:schemeClr val="accen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48BA-A745-A31E-E0D2D288ADEB}"/>
                </c:ext>
              </c:extLst>
            </c:dLbl>
            <c:spPr>
              <a:noFill/>
              <a:ln>
                <a:noFill/>
              </a:ln>
              <a:effectLst/>
            </c:spPr>
            <c:txPr>
              <a:bodyPr rot="0" spcFirstLastPara="1" vertOverflow="ellipsis" vert="horz" wrap="square" lIns="38100" tIns="19050" rIns="38100" bIns="19050" anchor="ctr" anchorCtr="1">
                <a:spAutoFit/>
              </a:bodyPr>
              <a:lstStyle/>
              <a:p>
                <a:pPr>
                  <a:defRPr sz="24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Sheet3!$B$1:$C$1</c:f>
              <c:strCache>
                <c:ptCount val="2"/>
                <c:pt idx="0">
                  <c:v>Site 1 (n = 93)</c:v>
                </c:pt>
                <c:pt idx="1">
                  <c:v>Site 2 (n = 85)</c:v>
                </c:pt>
              </c:strCache>
            </c:strRef>
          </c:cat>
          <c:val>
            <c:numRef>
              <c:f>Sheet3!$B$2:$C$2</c:f>
              <c:numCache>
                <c:formatCode>General</c:formatCode>
                <c:ptCount val="2"/>
                <c:pt idx="0">
                  <c:v>70</c:v>
                </c:pt>
                <c:pt idx="1">
                  <c:v>76</c:v>
                </c:pt>
              </c:numCache>
            </c:numRef>
          </c:val>
          <c:extLst>
            <c:ext xmlns:c16="http://schemas.microsoft.com/office/drawing/2014/chart" uri="{C3380CC4-5D6E-409C-BE32-E72D297353CC}">
              <c16:uniqueId val="{00000002-48BA-A745-A31E-E0D2D288ADEB}"/>
            </c:ext>
          </c:extLst>
        </c:ser>
        <c:ser>
          <c:idx val="1"/>
          <c:order val="1"/>
          <c:tx>
            <c:strRef>
              <c:f>Sheet3!$A$4</c:f>
              <c:strCache>
                <c:ptCount val="1"/>
                <c:pt idx="0">
                  <c:v>Early treatment failure</c:v>
                </c:pt>
              </c:strCache>
            </c:strRef>
          </c:tx>
          <c:spPr>
            <a:solidFill>
              <a:srgbClr val="C00000"/>
            </a:solidFill>
            <a:ln w="19050">
              <a:solidFill>
                <a:schemeClr val="bg1"/>
              </a:solidFill>
            </a:ln>
            <a:effectLst/>
          </c:spPr>
          <c:invertIfNegative val="0"/>
          <c:dLbls>
            <c:dLbl>
              <c:idx val="0"/>
              <c:layout>
                <c:manualLayout>
                  <c:x val="-5.640465793304221E-2"/>
                  <c:y val="-2.080083203328130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48BA-A745-A31E-E0D2D288ADEB}"/>
                </c:ext>
              </c:extLst>
            </c:dLbl>
            <c:dLbl>
              <c:idx val="1"/>
              <c:layout>
                <c:manualLayout>
                  <c:x val="4.9126637554585149E-2"/>
                  <c:y val="7.8003120124804995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48BA-A745-A31E-E0D2D288ADEB}"/>
                </c:ext>
              </c:extLst>
            </c:dLbl>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rgbClr val="C0000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Sheet3!$B$1:$C$1</c:f>
              <c:strCache>
                <c:ptCount val="2"/>
                <c:pt idx="0">
                  <c:v>Site 1 (n = 93)</c:v>
                </c:pt>
                <c:pt idx="1">
                  <c:v>Site 2 (n = 85)</c:v>
                </c:pt>
              </c:strCache>
            </c:strRef>
          </c:cat>
          <c:val>
            <c:numRef>
              <c:f>Sheet3!$B$4:$C$4</c:f>
              <c:numCache>
                <c:formatCode>General</c:formatCode>
                <c:ptCount val="2"/>
                <c:pt idx="0">
                  <c:v>3</c:v>
                </c:pt>
                <c:pt idx="1">
                  <c:v>1</c:v>
                </c:pt>
              </c:numCache>
            </c:numRef>
          </c:val>
          <c:extLst>
            <c:ext xmlns:c16="http://schemas.microsoft.com/office/drawing/2014/chart" uri="{C3380CC4-5D6E-409C-BE32-E72D297353CC}">
              <c16:uniqueId val="{00000005-48BA-A745-A31E-E0D2D288ADEB}"/>
            </c:ext>
          </c:extLst>
        </c:ser>
        <c:ser>
          <c:idx val="2"/>
          <c:order val="2"/>
          <c:tx>
            <c:strRef>
              <c:f>Sheet3!$A$6</c:f>
              <c:strCache>
                <c:ptCount val="1"/>
                <c:pt idx="0">
                  <c:v>Reinfection</c:v>
                </c:pt>
              </c:strCache>
            </c:strRef>
          </c:tx>
          <c:spPr>
            <a:solidFill>
              <a:schemeClr val="accent2">
                <a:lumMod val="60000"/>
                <a:lumOff val="40000"/>
              </a:schemeClr>
            </a:solidFill>
            <a:ln w="19050">
              <a:solidFill>
                <a:schemeClr val="bg1"/>
              </a:solidFill>
            </a:ln>
            <a:effectLst/>
          </c:spPr>
          <c:invertIfNegative val="0"/>
          <c:dLbls>
            <c:dLbl>
              <c:idx val="0"/>
              <c:layout>
                <c:manualLayout>
                  <c:x val="-6.0043668122270778E-2"/>
                  <c:y val="-5.2002080083203327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48BA-A745-A31E-E0D2D288ADEB}"/>
                </c:ext>
              </c:extLst>
            </c:dLbl>
            <c:dLbl>
              <c:idx val="1"/>
              <c:layout>
                <c:manualLayout>
                  <c:x val="5.0946142649199416E-2"/>
                  <c:y val="2.600104004160160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48BA-A745-A31E-E0D2D288ADEB}"/>
                </c:ext>
              </c:extLst>
            </c:dLbl>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accent2">
                        <a:lumMod val="60000"/>
                        <a:lumOff val="40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Sheet3!$B$1:$C$1</c:f>
              <c:strCache>
                <c:ptCount val="2"/>
                <c:pt idx="0">
                  <c:v>Site 1 (n = 93)</c:v>
                </c:pt>
                <c:pt idx="1">
                  <c:v>Site 2 (n = 85)</c:v>
                </c:pt>
              </c:strCache>
            </c:strRef>
          </c:cat>
          <c:val>
            <c:numRef>
              <c:f>Sheet3!$B$6:$C$6</c:f>
              <c:numCache>
                <c:formatCode>General</c:formatCode>
                <c:ptCount val="2"/>
                <c:pt idx="0">
                  <c:v>12</c:v>
                </c:pt>
                <c:pt idx="1">
                  <c:v>7</c:v>
                </c:pt>
              </c:numCache>
            </c:numRef>
          </c:val>
          <c:extLst>
            <c:ext xmlns:c16="http://schemas.microsoft.com/office/drawing/2014/chart" uri="{C3380CC4-5D6E-409C-BE32-E72D297353CC}">
              <c16:uniqueId val="{00000008-48BA-A745-A31E-E0D2D288ADEB}"/>
            </c:ext>
          </c:extLst>
        </c:ser>
        <c:ser>
          <c:idx val="3"/>
          <c:order val="3"/>
          <c:tx>
            <c:strRef>
              <c:f>Sheet3!$A$7</c:f>
              <c:strCache>
                <c:ptCount val="1"/>
                <c:pt idx="0">
                  <c:v>Recrudescence</c:v>
                </c:pt>
              </c:strCache>
            </c:strRef>
          </c:tx>
          <c:spPr>
            <a:solidFill>
              <a:schemeClr val="accent2"/>
            </a:solidFill>
            <a:ln w="19050">
              <a:solidFill>
                <a:schemeClr val="bg1"/>
              </a:solidFill>
            </a:ln>
            <a:effectLst/>
          </c:spPr>
          <c:invertIfNegative val="0"/>
          <c:dLbls>
            <c:dLbl>
              <c:idx val="0"/>
              <c:layout>
                <c:manualLayout>
                  <c:x val="-5.4585152838428012E-2"/>
                  <c:y val="-2.6001040041601724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48BA-A745-A31E-E0D2D288ADEB}"/>
                </c:ext>
              </c:extLst>
            </c:dLbl>
            <c:dLbl>
              <c:idx val="1"/>
              <c:layout>
                <c:manualLayout>
                  <c:x val="5.0946142649199416E-2"/>
                  <c:y val="2.6001040041601651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48BA-A745-A31E-E0D2D288ADEB}"/>
                </c:ext>
              </c:extLst>
            </c:dLbl>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accent2"/>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Sheet3!$B$1:$C$1</c:f>
              <c:strCache>
                <c:ptCount val="2"/>
                <c:pt idx="0">
                  <c:v>Site 1 (n = 93)</c:v>
                </c:pt>
                <c:pt idx="1">
                  <c:v>Site 2 (n = 85)</c:v>
                </c:pt>
              </c:strCache>
            </c:strRef>
          </c:cat>
          <c:val>
            <c:numRef>
              <c:f>Sheet3!$B$7:$C$7</c:f>
              <c:numCache>
                <c:formatCode>General</c:formatCode>
                <c:ptCount val="2"/>
                <c:pt idx="0">
                  <c:v>8</c:v>
                </c:pt>
                <c:pt idx="1">
                  <c:v>1</c:v>
                </c:pt>
              </c:numCache>
            </c:numRef>
          </c:val>
          <c:extLst>
            <c:ext xmlns:c16="http://schemas.microsoft.com/office/drawing/2014/chart" uri="{C3380CC4-5D6E-409C-BE32-E72D297353CC}">
              <c16:uniqueId val="{0000000B-48BA-A745-A31E-E0D2D288ADEB}"/>
            </c:ext>
          </c:extLst>
        </c:ser>
        <c:dLbls>
          <c:showLegendKey val="0"/>
          <c:showVal val="0"/>
          <c:showCatName val="0"/>
          <c:showSerName val="0"/>
          <c:showPercent val="0"/>
          <c:showBubbleSize val="0"/>
        </c:dLbls>
        <c:gapWidth val="379"/>
        <c:overlap val="66"/>
        <c:axId val="350781656"/>
        <c:axId val="350781984"/>
      </c:barChart>
      <c:catAx>
        <c:axId val="3507816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1" i="0" u="none" strike="noStrike" kern="1200" baseline="0">
                <a:solidFill>
                  <a:schemeClr val="tx1">
                    <a:lumMod val="65000"/>
                    <a:lumOff val="35000"/>
                  </a:schemeClr>
                </a:solidFill>
                <a:latin typeface="+mn-lt"/>
                <a:ea typeface="+mn-ea"/>
                <a:cs typeface="+mn-cs"/>
              </a:defRPr>
            </a:pPr>
            <a:endParaRPr lang="en-US"/>
          </a:p>
        </c:txPr>
        <c:crossAx val="350781984"/>
        <c:crosses val="autoZero"/>
        <c:auto val="1"/>
        <c:lblAlgn val="ctr"/>
        <c:lblOffset val="100"/>
        <c:noMultiLvlLbl val="0"/>
      </c:catAx>
      <c:valAx>
        <c:axId val="350781984"/>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800" b="1" i="0" u="none" strike="noStrike" kern="1200" baseline="0">
                <a:solidFill>
                  <a:schemeClr val="tx1">
                    <a:lumMod val="65000"/>
                    <a:lumOff val="35000"/>
                  </a:schemeClr>
                </a:solidFill>
                <a:latin typeface="+mn-lt"/>
                <a:ea typeface="+mn-ea"/>
                <a:cs typeface="+mn-cs"/>
              </a:defRPr>
            </a:pPr>
            <a:endParaRPr lang="en-US"/>
          </a:p>
        </c:txPr>
        <c:crossAx val="350781656"/>
        <c:crosses val="autoZero"/>
        <c:crossBetween val="between"/>
      </c:valAx>
      <c:spPr>
        <a:noFill/>
        <a:ln>
          <a:solidFill>
            <a:schemeClr val="bg1">
              <a:alpha val="99000"/>
            </a:schemeClr>
          </a:solid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679749911173766"/>
          <c:y val="4.2063540809348911E-2"/>
          <c:w val="0.89964631470246548"/>
          <c:h val="0.85754193947285451"/>
        </c:manualLayout>
      </c:layout>
      <c:barChart>
        <c:barDir val="col"/>
        <c:grouping val="percentStacked"/>
        <c:varyColors val="0"/>
        <c:ser>
          <c:idx val="0"/>
          <c:order val="0"/>
          <c:tx>
            <c:strRef>
              <c:f>DP!$A$2</c:f>
              <c:strCache>
                <c:ptCount val="1"/>
                <c:pt idx="0">
                  <c:v>Adequate Clinical and Parasitological Response</c:v>
                </c:pt>
              </c:strCache>
            </c:strRef>
          </c:tx>
          <c:spPr>
            <a:solidFill>
              <a:schemeClr val="accent1"/>
            </a:solidFill>
            <a:ln w="19050">
              <a:solidFill>
                <a:schemeClr val="bg1"/>
              </a:solidFill>
            </a:ln>
            <a:effectLst/>
          </c:spPr>
          <c:invertIfNegative val="0"/>
          <c:dLbls>
            <c:dLbl>
              <c:idx val="0"/>
              <c:layout>
                <c:manualLayout>
                  <c:x val="-6.7321688500727797E-2"/>
                  <c:y val="-5.2002080083203422E-2"/>
                </c:manualLayout>
              </c:layout>
              <c:spPr>
                <a:noFill/>
                <a:ln>
                  <a:noFill/>
                </a:ln>
                <a:effectLst/>
              </c:spPr>
              <c:txPr>
                <a:bodyPr rot="0" spcFirstLastPara="1" vertOverflow="ellipsis" vert="horz" wrap="square" lIns="38100" tIns="19050" rIns="38100" bIns="19050" anchor="ctr" anchorCtr="1">
                  <a:spAutoFit/>
                </a:bodyPr>
                <a:lstStyle/>
                <a:p>
                  <a:pPr>
                    <a:defRPr sz="2400" b="1" i="0" u="none" strike="noStrike" kern="1200" baseline="0">
                      <a:solidFill>
                        <a:schemeClr val="accent1"/>
                      </a:solidFill>
                      <a:latin typeface="+mn-lt"/>
                      <a:ea typeface="+mn-ea"/>
                      <a:cs typeface="+mn-cs"/>
                    </a:defRPr>
                  </a:pPr>
                  <a:endParaRPr lang="en-US"/>
                </a:p>
              </c:txPr>
              <c:showLegendKey val="0"/>
              <c:showVal val="1"/>
              <c:showCatName val="0"/>
              <c:showSerName val="0"/>
              <c:showPercent val="0"/>
              <c:showBubbleSize val="0"/>
              <c:extLs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 xmlns:c16="http://schemas.microsoft.com/office/drawing/2014/chart" uri="{C3380CC4-5D6E-409C-BE32-E72D297353CC}">
                  <c16:uniqueId val="{00000000-573D-4ABB-AC92-A265DAC7715D}"/>
                </c:ext>
              </c:extLst>
            </c:dLbl>
            <c:dLbl>
              <c:idx val="1"/>
              <c:layout>
                <c:manualLayout>
                  <c:x val="6.9141193595342071E-2"/>
                  <c:y val="1.3000520020800831E-2"/>
                </c:manualLayout>
              </c:layout>
              <c:spPr>
                <a:noFill/>
                <a:ln>
                  <a:noFill/>
                </a:ln>
                <a:effectLst/>
              </c:spPr>
              <c:txPr>
                <a:bodyPr rot="0" spcFirstLastPara="1" vertOverflow="ellipsis" vert="horz" wrap="square" lIns="38100" tIns="19050" rIns="38100" bIns="19050" anchor="ctr" anchorCtr="1">
                  <a:spAutoFit/>
                </a:bodyPr>
                <a:lstStyle/>
                <a:p>
                  <a:pPr>
                    <a:defRPr sz="2400" b="1" i="0" u="none" strike="noStrike" kern="1200" baseline="0">
                      <a:solidFill>
                        <a:schemeClr val="accent1"/>
                      </a:solidFill>
                      <a:latin typeface="+mn-lt"/>
                      <a:ea typeface="+mn-ea"/>
                      <a:cs typeface="+mn-cs"/>
                    </a:defRPr>
                  </a:pPr>
                  <a:endParaRPr lang="en-US"/>
                </a:p>
              </c:txPr>
              <c:showLegendKey val="0"/>
              <c:showVal val="1"/>
              <c:showCatName val="0"/>
              <c:showSerName val="0"/>
              <c:showPercent val="0"/>
              <c:showBubbleSize val="0"/>
              <c:extLs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 xmlns:c16="http://schemas.microsoft.com/office/drawing/2014/chart" uri="{C3380CC4-5D6E-409C-BE32-E72D297353CC}">
                  <c16:uniqueId val="{00000001-573D-4ABB-AC92-A265DAC7715D}"/>
                </c:ext>
              </c:extLst>
            </c:dLbl>
            <c:spPr>
              <a:noFill/>
              <a:ln>
                <a:noFill/>
              </a:ln>
              <a:effectLst/>
            </c:spPr>
            <c:txPr>
              <a:bodyPr rot="0" spcFirstLastPara="1" vertOverflow="ellipsis" vert="horz" wrap="square" lIns="38100" tIns="19050" rIns="38100" bIns="19050" anchor="ctr" anchorCtr="1">
                <a:spAutoFit/>
              </a:bodyPr>
              <a:lstStyle/>
              <a:p>
                <a:pPr>
                  <a:defRPr sz="24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15:showLeaderLines val="0"/>
              </c:ext>
            </c:extLst>
          </c:dLbls>
          <c:cat>
            <c:strRef>
              <c:f>DP!$B$1:$C$1</c:f>
              <c:strCache>
                <c:ptCount val="2"/>
                <c:pt idx="0">
                  <c:v>Benguela (n = 85)</c:v>
                </c:pt>
                <c:pt idx="1">
                  <c:v>Lunda Sul (n = 89)</c:v>
                </c:pt>
              </c:strCache>
            </c:strRef>
          </c:cat>
          <c:val>
            <c:numRef>
              <c:f>DP!$B$2:$C$2</c:f>
              <c:numCache>
                <c:formatCode>General</c:formatCode>
                <c:ptCount val="2"/>
                <c:pt idx="0">
                  <c:v>80</c:v>
                </c:pt>
                <c:pt idx="1">
                  <c:v>89</c:v>
                </c:pt>
              </c:numCache>
            </c:numRef>
          </c:val>
          <c:extLst xmlns:c16="http://schemas.microsoft.com/office/drawing/2014/chart" xmlns:c15="http://schemas.microsoft.com/office/drawing/2012/chart" xmlns:c14="http://schemas.microsoft.com/office/drawing/2007/8/2/chart" xmlns:mc="http://schemas.openxmlformats.org/markup-compatibility/2006">
            <c:ext xmlns:c16="http://schemas.microsoft.com/office/drawing/2014/chart" uri="{C3380CC4-5D6E-409C-BE32-E72D297353CC}">
              <c16:uniqueId val="{00000002-573D-4ABB-AC92-A265DAC7715D}"/>
            </c:ext>
          </c:extLst>
        </c:ser>
        <c:ser>
          <c:idx val="1"/>
          <c:order val="1"/>
          <c:tx>
            <c:strRef>
              <c:f>DP!$A$4</c:f>
              <c:strCache>
                <c:ptCount val="1"/>
                <c:pt idx="0">
                  <c:v>Early therapeutic failure</c:v>
                </c:pt>
              </c:strCache>
            </c:strRef>
          </c:tx>
          <c:spPr>
            <a:solidFill>
              <a:srgbClr val="C00000"/>
            </a:solidFill>
            <a:ln w="19050">
              <a:solidFill>
                <a:schemeClr val="bg1"/>
              </a:solidFill>
            </a:ln>
            <a:effectLst/>
          </c:spPr>
          <c:invertIfNegative val="0"/>
          <c:dLbls>
            <c:dLbl>
              <c:idx val="0"/>
              <c:layout>
                <c:manualLayout>
                  <c:x val="-7.6707417386780136E-2"/>
                  <c:y val="-1.1515839419793974E-2"/>
                </c:manualLayout>
              </c:layout>
              <c:showLegendKey val="0"/>
              <c:showVal val="1"/>
              <c:showCatName val="0"/>
              <c:showSerName val="0"/>
              <c:showPercent val="0"/>
              <c:showBubbleSize val="0"/>
              <c:extLs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 xmlns:c16="http://schemas.microsoft.com/office/drawing/2014/chart" uri="{C3380CC4-5D6E-409C-BE32-E72D297353CC}">
                  <c16:uniqueId val="{00000003-573D-4ABB-AC92-A265DAC7715D}"/>
                </c:ext>
              </c:extLst>
            </c:dLbl>
            <c:dLbl>
              <c:idx val="1"/>
              <c:layout>
                <c:manualLayout>
                  <c:x val="4.2666759678296029E-2"/>
                  <c:y val="2.404919614853155E-2"/>
                </c:manualLayout>
              </c:layout>
              <c:showLegendKey val="0"/>
              <c:showVal val="1"/>
              <c:showCatName val="0"/>
              <c:showSerName val="0"/>
              <c:showPercent val="0"/>
              <c:showBubbleSize val="0"/>
              <c:extLs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15:layout>
                    <c:manualLayout>
                      <c:w val="2.6070433056333074E-2"/>
                      <c:h val="5.7973628992754739E-2"/>
                    </c:manualLayout>
                  </c15:layout>
                </c:ext>
                <c:ext xmlns:c16="http://schemas.microsoft.com/office/drawing/2014/chart" uri="{C3380CC4-5D6E-409C-BE32-E72D297353CC}">
                  <c16:uniqueId val="{00000004-573D-4ABB-AC92-A265DAC7715D}"/>
                </c:ext>
              </c:extLst>
            </c:dLbl>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rgbClr val="C00000"/>
                    </a:solidFill>
                    <a:latin typeface="+mn-lt"/>
                    <a:ea typeface="+mn-ea"/>
                    <a:cs typeface="+mn-cs"/>
                  </a:defRPr>
                </a:pPr>
                <a:endParaRPr lang="en-US"/>
              </a:p>
            </c:txPr>
            <c:showLegendKey val="0"/>
            <c:showVal val="1"/>
            <c:showCatName val="0"/>
            <c:showSerName val="0"/>
            <c:showPercent val="0"/>
            <c:showBubbleSize val="0"/>
            <c:showLeaderLines val="0"/>
            <c:extLs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15:showLeaderLines val="0"/>
              </c:ext>
            </c:extLst>
          </c:dLbls>
          <c:cat>
            <c:strRef>
              <c:f>DP!$B$1:$C$1</c:f>
              <c:strCache>
                <c:ptCount val="2"/>
                <c:pt idx="0">
                  <c:v>Benguela (n = 85)</c:v>
                </c:pt>
                <c:pt idx="1">
                  <c:v>Lunda Sul (n = 89)</c:v>
                </c:pt>
              </c:strCache>
            </c:strRef>
          </c:cat>
          <c:val>
            <c:numRef>
              <c:f>DP!$B$4:$C$4</c:f>
              <c:numCache>
                <c:formatCode>General</c:formatCode>
                <c:ptCount val="2"/>
                <c:pt idx="0">
                  <c:v>0</c:v>
                </c:pt>
                <c:pt idx="1">
                  <c:v>0</c:v>
                </c:pt>
              </c:numCache>
            </c:numRef>
          </c:val>
          <c:extLst xmlns:c16="http://schemas.microsoft.com/office/drawing/2014/chart" xmlns:c15="http://schemas.microsoft.com/office/drawing/2012/chart" xmlns:c14="http://schemas.microsoft.com/office/drawing/2007/8/2/chart" xmlns:mc="http://schemas.openxmlformats.org/markup-compatibility/2006">
            <c:ext xmlns:c16="http://schemas.microsoft.com/office/drawing/2014/chart" uri="{C3380CC4-5D6E-409C-BE32-E72D297353CC}">
              <c16:uniqueId val="{00000005-573D-4ABB-AC92-A265DAC7715D}"/>
            </c:ext>
          </c:extLst>
        </c:ser>
        <c:ser>
          <c:idx val="2"/>
          <c:order val="2"/>
          <c:tx>
            <c:strRef>
              <c:f>DP!$A$6</c:f>
              <c:strCache>
                <c:ptCount val="1"/>
                <c:pt idx="0">
                  <c:v>Reinfection</c:v>
                </c:pt>
              </c:strCache>
            </c:strRef>
          </c:tx>
          <c:spPr>
            <a:solidFill>
              <a:schemeClr val="accent2">
                <a:lumMod val="60000"/>
                <a:lumOff val="40000"/>
              </a:schemeClr>
            </a:solidFill>
            <a:ln w="19050">
              <a:solidFill>
                <a:schemeClr val="bg1"/>
              </a:solidFill>
            </a:ln>
            <a:effectLst/>
          </c:spPr>
          <c:invertIfNegative val="0"/>
          <c:dPt>
            <c:idx val="0"/>
            <c:invertIfNegative val="0"/>
            <c:bubble3D val="0"/>
            <c:spPr>
              <a:solidFill>
                <a:schemeClr val="accent3">
                  <a:lumMod val="75000"/>
                </a:schemeClr>
              </a:solidFill>
              <a:ln w="19050">
                <a:solidFill>
                  <a:schemeClr val="bg1"/>
                </a:solidFill>
              </a:ln>
              <a:effectLst/>
            </c:spPr>
            <c:extLst xmlns:c16="http://schemas.microsoft.com/office/drawing/2014/chart" xmlns:c15="http://schemas.microsoft.com/office/drawing/2012/chart" xmlns:c14="http://schemas.microsoft.com/office/drawing/2007/8/2/chart" xmlns:mc="http://schemas.openxmlformats.org/markup-compatibility/2006">
              <c:ext xmlns:c16="http://schemas.microsoft.com/office/drawing/2014/chart" uri="{C3380CC4-5D6E-409C-BE32-E72D297353CC}">
                <c16:uniqueId val="{00000006-573D-4ABB-AC92-A265DAC7715D}"/>
              </c:ext>
            </c:extLst>
          </c:dPt>
          <c:dLbls>
            <c:dLbl>
              <c:idx val="0"/>
              <c:layout>
                <c:manualLayout>
                  <c:x val="-6.0043668122270778E-2"/>
                  <c:y val="-5.2002080083203327E-3"/>
                </c:manualLayout>
              </c:layout>
              <c:showLegendKey val="0"/>
              <c:showVal val="1"/>
              <c:showCatName val="0"/>
              <c:showSerName val="0"/>
              <c:showPercent val="0"/>
              <c:showBubbleSize val="0"/>
              <c:extLs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 xmlns:c16="http://schemas.microsoft.com/office/drawing/2014/chart" uri="{C3380CC4-5D6E-409C-BE32-E72D297353CC}">
                  <c16:uniqueId val="{00000006-573D-4ABB-AC92-A265DAC7715D}"/>
                </c:ext>
              </c:extLst>
            </c:dLbl>
            <c:dLbl>
              <c:idx val="1"/>
              <c:layout>
                <c:manualLayout>
                  <c:x val="3.9871905546690387E-2"/>
                  <c:y val="2.6001798521702894E-3"/>
                </c:manualLayout>
              </c:layout>
              <c:showLegendKey val="0"/>
              <c:showVal val="1"/>
              <c:showCatName val="0"/>
              <c:showSerName val="0"/>
              <c:showPercent val="0"/>
              <c:showBubbleSize val="0"/>
              <c:extLs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 xmlns:c16="http://schemas.microsoft.com/office/drawing/2014/chart" uri="{C3380CC4-5D6E-409C-BE32-E72D297353CC}">
                  <c16:uniqueId val="{00000007-573D-4ABB-AC92-A265DAC7715D}"/>
                </c:ext>
              </c:extLst>
            </c:dLbl>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accent3"/>
                    </a:solidFill>
                    <a:latin typeface="+mn-lt"/>
                    <a:ea typeface="+mn-ea"/>
                    <a:cs typeface="+mn-cs"/>
                  </a:defRPr>
                </a:pPr>
                <a:endParaRPr lang="en-US"/>
              </a:p>
            </c:txPr>
            <c:showLegendKey val="0"/>
            <c:showVal val="1"/>
            <c:showCatName val="0"/>
            <c:showSerName val="0"/>
            <c:showPercent val="0"/>
            <c:showBubbleSize val="0"/>
            <c:showLeaderLines val="0"/>
            <c:extLs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DP!$B$1:$C$1</c:f>
              <c:strCache>
                <c:ptCount val="2"/>
                <c:pt idx="0">
                  <c:v>Benguela (n = 85)</c:v>
                </c:pt>
                <c:pt idx="1">
                  <c:v>Lunda Sul (n = 89)</c:v>
                </c:pt>
              </c:strCache>
            </c:strRef>
          </c:cat>
          <c:val>
            <c:numRef>
              <c:f>DP!$B$6:$C$6</c:f>
              <c:numCache>
                <c:formatCode>General</c:formatCode>
                <c:ptCount val="2"/>
                <c:pt idx="0">
                  <c:v>5</c:v>
                </c:pt>
                <c:pt idx="1">
                  <c:v>0</c:v>
                </c:pt>
              </c:numCache>
            </c:numRef>
          </c:val>
          <c:extLst xmlns:c16="http://schemas.microsoft.com/office/drawing/2014/chart" xmlns:c15="http://schemas.microsoft.com/office/drawing/2012/chart" xmlns:c14="http://schemas.microsoft.com/office/drawing/2007/8/2/chart" xmlns:mc="http://schemas.openxmlformats.org/markup-compatibility/2006">
            <c:ext xmlns:c16="http://schemas.microsoft.com/office/drawing/2014/chart" uri="{C3380CC4-5D6E-409C-BE32-E72D297353CC}">
              <c16:uniqueId val="{00000008-573D-4ABB-AC92-A265DAC7715D}"/>
            </c:ext>
          </c:extLst>
        </c:ser>
        <c:ser>
          <c:idx val="3"/>
          <c:order val="3"/>
          <c:tx>
            <c:strRef>
              <c:f>DP!$A$7</c:f>
              <c:strCache>
                <c:ptCount val="1"/>
                <c:pt idx="0">
                  <c:v>Recrudescence</c:v>
                </c:pt>
              </c:strCache>
            </c:strRef>
          </c:tx>
          <c:spPr>
            <a:solidFill>
              <a:schemeClr val="accent2"/>
            </a:solidFill>
            <a:ln w="19050">
              <a:solidFill>
                <a:schemeClr val="bg1"/>
              </a:solidFill>
            </a:ln>
            <a:effectLst/>
          </c:spPr>
          <c:invertIfNegative val="0"/>
          <c:dLbls>
            <c:dLbl>
              <c:idx val="0"/>
              <c:layout>
                <c:manualLayout>
                  <c:x val="-6.9350778827065182E-2"/>
                  <c:y val="-1.1885230919951162E-2"/>
                </c:manualLayout>
              </c:layout>
              <c:showLegendKey val="0"/>
              <c:showVal val="1"/>
              <c:showCatName val="0"/>
              <c:showSerName val="0"/>
              <c:showPercent val="0"/>
              <c:showBubbleSize val="0"/>
              <c:extLs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15:layout>
                    <c:manualLayout>
                      <c:w val="2.7916132576451199E-2"/>
                      <c:h val="5.7973628992754739E-2"/>
                    </c:manualLayout>
                  </c15:layout>
                </c:ext>
                <c:ext xmlns:c16="http://schemas.microsoft.com/office/drawing/2014/chart" uri="{C3380CC4-5D6E-409C-BE32-E72D297353CC}">
                  <c16:uniqueId val="{00000009-573D-4ABB-AC92-A265DAC7715D}"/>
                </c:ext>
              </c:extLst>
            </c:dLbl>
            <c:dLbl>
              <c:idx val="1"/>
              <c:layout>
                <c:manualLayout>
                  <c:x val="4.1717677732143812E-2"/>
                  <c:y val="-1.132739674950102E-2"/>
                </c:manualLayout>
              </c:layout>
              <c:showLegendKey val="0"/>
              <c:showVal val="1"/>
              <c:showCatName val="0"/>
              <c:showSerName val="0"/>
              <c:showPercent val="0"/>
              <c:showBubbleSize val="0"/>
              <c:extLs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15:layout>
                    <c:manualLayout>
                      <c:w val="2.0533334495978696E-2"/>
                      <c:h val="5.7973628992754739E-2"/>
                    </c:manualLayout>
                  </c15:layout>
                </c:ext>
                <c:ext xmlns:c16="http://schemas.microsoft.com/office/drawing/2014/chart" uri="{C3380CC4-5D6E-409C-BE32-E72D297353CC}">
                  <c16:uniqueId val="{0000000A-573D-4ABB-AC92-A265DAC7715D}"/>
                </c:ext>
              </c:extLst>
            </c:dLbl>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accent3">
                        <a:lumMod val="75000"/>
                      </a:schemeClr>
                    </a:solidFill>
                    <a:latin typeface="+mn-lt"/>
                    <a:ea typeface="+mn-ea"/>
                    <a:cs typeface="+mn-cs"/>
                  </a:defRPr>
                </a:pPr>
                <a:endParaRPr lang="en-US"/>
              </a:p>
            </c:txPr>
            <c:showLegendKey val="0"/>
            <c:showVal val="1"/>
            <c:showCatName val="0"/>
            <c:showSerName val="0"/>
            <c:showPercent val="0"/>
            <c:showBubbleSize val="0"/>
            <c:showLeaderLines val="0"/>
            <c:extLs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15:showLeaderLines val="0"/>
              </c:ext>
            </c:extLst>
          </c:dLbls>
          <c:cat>
            <c:strRef>
              <c:f>DP!$B$1:$C$1</c:f>
              <c:strCache>
                <c:ptCount val="2"/>
                <c:pt idx="0">
                  <c:v>Benguela (n = 85)</c:v>
                </c:pt>
                <c:pt idx="1">
                  <c:v>Lunda Sul (n = 89)</c:v>
                </c:pt>
              </c:strCache>
            </c:strRef>
          </c:cat>
          <c:val>
            <c:numRef>
              <c:f>DP!$B$7:$C$7</c:f>
              <c:numCache>
                <c:formatCode>General</c:formatCode>
                <c:ptCount val="2"/>
                <c:pt idx="0">
                  <c:v>0</c:v>
                </c:pt>
                <c:pt idx="1">
                  <c:v>0</c:v>
                </c:pt>
              </c:numCache>
            </c:numRef>
          </c:val>
          <c:extLst xmlns:c16="http://schemas.microsoft.com/office/drawing/2014/chart" xmlns:c15="http://schemas.microsoft.com/office/drawing/2012/chart" xmlns:c14="http://schemas.microsoft.com/office/drawing/2007/8/2/chart" xmlns:mc="http://schemas.openxmlformats.org/markup-compatibility/2006">
            <c:ext xmlns:c16="http://schemas.microsoft.com/office/drawing/2014/chart" uri="{C3380CC4-5D6E-409C-BE32-E72D297353CC}">
              <c16:uniqueId val="{0000000B-573D-4ABB-AC92-A265DAC7715D}"/>
            </c:ext>
          </c:extLst>
        </c:ser>
        <c:dLbls>
          <c:showLegendKey val="0"/>
          <c:showVal val="0"/>
          <c:showCatName val="0"/>
          <c:showSerName val="0"/>
          <c:showPercent val="0"/>
          <c:showBubbleSize val="0"/>
        </c:dLbls>
        <c:gapWidth val="379"/>
        <c:overlap val="66"/>
        <c:axId val="350781656"/>
        <c:axId val="350781984"/>
      </c:barChart>
      <c:catAx>
        <c:axId val="3507816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1" i="0" u="none" strike="noStrike" kern="1200" baseline="0">
                <a:solidFill>
                  <a:schemeClr val="tx1">
                    <a:lumMod val="65000"/>
                    <a:lumOff val="35000"/>
                  </a:schemeClr>
                </a:solidFill>
                <a:latin typeface="+mn-lt"/>
                <a:ea typeface="+mn-ea"/>
                <a:cs typeface="+mn-cs"/>
              </a:defRPr>
            </a:pPr>
            <a:endParaRPr lang="en-US"/>
          </a:p>
        </c:txPr>
        <c:crossAx val="350781984"/>
        <c:crosses val="autoZero"/>
        <c:auto val="1"/>
        <c:lblAlgn val="ctr"/>
        <c:lblOffset val="100"/>
        <c:noMultiLvlLbl val="0"/>
      </c:catAx>
      <c:valAx>
        <c:axId val="350781984"/>
        <c:scaling>
          <c:orientation val="minMax"/>
          <c:max val="1"/>
          <c:min val="0"/>
        </c:scaling>
        <c:delete val="1"/>
        <c:axPos val="l"/>
        <c:numFmt formatCode="0%" sourceLinked="1"/>
        <c:majorTickMark val="none"/>
        <c:minorTickMark val="cross"/>
        <c:tickLblPos val="nextTo"/>
        <c:crossAx val="350781656"/>
        <c:crosses val="autoZero"/>
        <c:crossBetween val="between"/>
        <c:majorUnit val="0.2"/>
      </c:valAx>
      <c:spPr>
        <a:noFill/>
        <a:ln>
          <a:solidFill>
            <a:schemeClr val="bg1">
              <a:alpha val="99000"/>
            </a:schemeClr>
          </a:solid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679749911173766"/>
          <c:y val="4.2063540809348911E-2"/>
          <c:w val="0.89964631470246548"/>
          <c:h val="0.85754193947285451"/>
        </c:manualLayout>
      </c:layout>
      <c:barChart>
        <c:barDir val="col"/>
        <c:grouping val="percentStacked"/>
        <c:varyColors val="0"/>
        <c:ser>
          <c:idx val="0"/>
          <c:order val="0"/>
          <c:tx>
            <c:strRef>
              <c:f>ASAQ!$A$2</c:f>
              <c:strCache>
                <c:ptCount val="1"/>
                <c:pt idx="0">
                  <c:v>Adequate Clinical and Parasitological Response</c:v>
                </c:pt>
              </c:strCache>
            </c:strRef>
          </c:tx>
          <c:spPr>
            <a:solidFill>
              <a:schemeClr val="accent1"/>
            </a:solidFill>
            <a:ln w="19050">
              <a:solidFill>
                <a:schemeClr val="bg1"/>
              </a:solidFill>
            </a:ln>
            <a:effectLst/>
          </c:spPr>
          <c:invertIfNegative val="0"/>
          <c:dLbls>
            <c:dLbl>
              <c:idx val="0"/>
              <c:layout>
                <c:manualLayout>
                  <c:x val="-6.7321688500727797E-2"/>
                  <c:y val="-5.2002080083203422E-2"/>
                </c:manualLayout>
              </c:layout>
              <c:spPr>
                <a:noFill/>
                <a:ln>
                  <a:noFill/>
                </a:ln>
                <a:effectLst/>
              </c:spPr>
              <c:txPr>
                <a:bodyPr rot="0" spcFirstLastPara="1" vertOverflow="ellipsis" vert="horz" wrap="square" lIns="38100" tIns="19050" rIns="38100" bIns="19050" anchor="ctr" anchorCtr="1">
                  <a:spAutoFit/>
                </a:bodyPr>
                <a:lstStyle/>
                <a:p>
                  <a:pPr>
                    <a:defRPr sz="2400" b="1" i="0" u="none" strike="noStrike" kern="1200" baseline="0">
                      <a:solidFill>
                        <a:schemeClr val="accent1"/>
                      </a:solidFill>
                      <a:latin typeface="+mn-lt"/>
                      <a:ea typeface="+mn-ea"/>
                      <a:cs typeface="+mn-cs"/>
                    </a:defRPr>
                  </a:pPr>
                  <a:endParaRPr lang="en-US"/>
                </a:p>
              </c:txPr>
              <c:showLegendKey val="0"/>
              <c:showVal val="1"/>
              <c:showCatName val="0"/>
              <c:showSerName val="0"/>
              <c:showPercent val="0"/>
              <c:showBubbleSize val="0"/>
              <c:extLs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 xmlns:c16="http://schemas.microsoft.com/office/drawing/2014/chart" uri="{C3380CC4-5D6E-409C-BE32-E72D297353CC}">
                  <c16:uniqueId val="{00000000-4C7C-4F5D-BB02-9EB4F20389F3}"/>
                </c:ext>
              </c:extLst>
            </c:dLbl>
            <c:dLbl>
              <c:idx val="1"/>
              <c:layout>
                <c:manualLayout>
                  <c:x val="6.9141193595342071E-2"/>
                  <c:y val="1.3000520020800831E-2"/>
                </c:manualLayout>
              </c:layout>
              <c:spPr>
                <a:noFill/>
                <a:ln>
                  <a:noFill/>
                </a:ln>
                <a:effectLst/>
              </c:spPr>
              <c:txPr>
                <a:bodyPr rot="0" spcFirstLastPara="1" vertOverflow="ellipsis" vert="horz" wrap="square" lIns="38100" tIns="19050" rIns="38100" bIns="19050" anchor="ctr" anchorCtr="1">
                  <a:spAutoFit/>
                </a:bodyPr>
                <a:lstStyle/>
                <a:p>
                  <a:pPr>
                    <a:defRPr sz="2400" b="1" i="0" u="none" strike="noStrike" kern="1200" baseline="0">
                      <a:solidFill>
                        <a:schemeClr val="accent1"/>
                      </a:solidFill>
                      <a:latin typeface="+mn-lt"/>
                      <a:ea typeface="+mn-ea"/>
                      <a:cs typeface="+mn-cs"/>
                    </a:defRPr>
                  </a:pPr>
                  <a:endParaRPr lang="en-US"/>
                </a:p>
              </c:txPr>
              <c:showLegendKey val="0"/>
              <c:showVal val="1"/>
              <c:showCatName val="0"/>
              <c:showSerName val="0"/>
              <c:showPercent val="0"/>
              <c:showBubbleSize val="0"/>
              <c:extLs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 xmlns:c16="http://schemas.microsoft.com/office/drawing/2014/chart" uri="{C3380CC4-5D6E-409C-BE32-E72D297353CC}">
                  <c16:uniqueId val="{00000001-4C7C-4F5D-BB02-9EB4F20389F3}"/>
                </c:ext>
              </c:extLst>
            </c:dLbl>
            <c:spPr>
              <a:noFill/>
              <a:ln>
                <a:noFill/>
              </a:ln>
              <a:effectLst/>
            </c:spPr>
            <c:txPr>
              <a:bodyPr rot="0" spcFirstLastPara="1" vertOverflow="ellipsis" vert="horz" wrap="square" lIns="38100" tIns="19050" rIns="38100" bIns="19050" anchor="ctr" anchorCtr="1">
                <a:spAutoFit/>
              </a:bodyPr>
              <a:lstStyle/>
              <a:p>
                <a:pPr>
                  <a:defRPr sz="24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15:showLeaderLines val="0"/>
              </c:ext>
            </c:extLst>
          </c:dLbls>
          <c:cat>
            <c:strRef>
              <c:f>ASAQ!$B$1:$C$1</c:f>
              <c:strCache>
                <c:ptCount val="2"/>
                <c:pt idx="0">
                  <c:v>Bengeula (n = 91)</c:v>
                </c:pt>
                <c:pt idx="1">
                  <c:v>Zaire (n = 90)</c:v>
                </c:pt>
              </c:strCache>
            </c:strRef>
          </c:cat>
          <c:val>
            <c:numRef>
              <c:f>ASAQ!$B$2:$C$2</c:f>
              <c:numCache>
                <c:formatCode>General</c:formatCode>
                <c:ptCount val="2"/>
                <c:pt idx="0">
                  <c:v>90</c:v>
                </c:pt>
                <c:pt idx="1">
                  <c:v>74</c:v>
                </c:pt>
              </c:numCache>
            </c:numRef>
          </c:val>
          <c:extLst xmlns:c16="http://schemas.microsoft.com/office/drawing/2014/chart" xmlns:c15="http://schemas.microsoft.com/office/drawing/2012/chart" xmlns:c14="http://schemas.microsoft.com/office/drawing/2007/8/2/chart" xmlns:mc="http://schemas.openxmlformats.org/markup-compatibility/2006">
            <c:ext xmlns:c16="http://schemas.microsoft.com/office/drawing/2014/chart" uri="{C3380CC4-5D6E-409C-BE32-E72D297353CC}">
              <c16:uniqueId val="{00000002-4C7C-4F5D-BB02-9EB4F20389F3}"/>
            </c:ext>
          </c:extLst>
        </c:ser>
        <c:ser>
          <c:idx val="1"/>
          <c:order val="1"/>
          <c:tx>
            <c:strRef>
              <c:f>ASAQ!$A$4</c:f>
              <c:strCache>
                <c:ptCount val="1"/>
                <c:pt idx="0">
                  <c:v>Early therapeutic failure</c:v>
                </c:pt>
              </c:strCache>
            </c:strRef>
          </c:tx>
          <c:spPr>
            <a:solidFill>
              <a:srgbClr val="C00000"/>
            </a:solidFill>
            <a:ln w="19050">
              <a:solidFill>
                <a:schemeClr val="bg1"/>
              </a:solidFill>
            </a:ln>
            <a:effectLst/>
          </c:spPr>
          <c:invertIfNegative val="0"/>
          <c:dLbls>
            <c:dLbl>
              <c:idx val="0"/>
              <c:layout>
                <c:manualLayout>
                  <c:x val="-7.6707417386780136E-2"/>
                  <c:y val="-1.1515839419793974E-2"/>
                </c:manualLayout>
              </c:layout>
              <c:showLegendKey val="0"/>
              <c:showVal val="1"/>
              <c:showCatName val="0"/>
              <c:showSerName val="0"/>
              <c:showPercent val="0"/>
              <c:showBubbleSize val="0"/>
              <c:extLs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 xmlns:c16="http://schemas.microsoft.com/office/drawing/2014/chart" uri="{C3380CC4-5D6E-409C-BE32-E72D297353CC}">
                  <c16:uniqueId val="{00000003-4C7C-4F5D-BB02-9EB4F20389F3}"/>
                </c:ext>
              </c:extLst>
            </c:dLbl>
            <c:dLbl>
              <c:idx val="1"/>
              <c:layout>
                <c:manualLayout>
                  <c:x val="4.2666759678296029E-2"/>
                  <c:y val="2.404919614853155E-2"/>
                </c:manualLayout>
              </c:layout>
              <c:showLegendKey val="0"/>
              <c:showVal val="1"/>
              <c:showCatName val="0"/>
              <c:showSerName val="0"/>
              <c:showPercent val="0"/>
              <c:showBubbleSize val="0"/>
              <c:extLs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15:layout>
                    <c:manualLayout>
                      <c:w val="2.6070433056333074E-2"/>
                      <c:h val="5.7973628992754739E-2"/>
                    </c:manualLayout>
                  </c15:layout>
                </c:ext>
                <c:ext xmlns:c16="http://schemas.microsoft.com/office/drawing/2014/chart" uri="{C3380CC4-5D6E-409C-BE32-E72D297353CC}">
                  <c16:uniqueId val="{00000004-4C7C-4F5D-BB02-9EB4F20389F3}"/>
                </c:ext>
              </c:extLst>
            </c:dLbl>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rgbClr val="C00000"/>
                    </a:solidFill>
                    <a:latin typeface="+mn-lt"/>
                    <a:ea typeface="+mn-ea"/>
                    <a:cs typeface="+mn-cs"/>
                  </a:defRPr>
                </a:pPr>
                <a:endParaRPr lang="en-US"/>
              </a:p>
            </c:txPr>
            <c:showLegendKey val="0"/>
            <c:showVal val="1"/>
            <c:showCatName val="0"/>
            <c:showSerName val="0"/>
            <c:showPercent val="0"/>
            <c:showBubbleSize val="0"/>
            <c:showLeaderLines val="0"/>
            <c:extLs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15:showLeaderLines val="0"/>
              </c:ext>
            </c:extLst>
          </c:dLbls>
          <c:cat>
            <c:strRef>
              <c:f>ASAQ!$B$1:$C$1</c:f>
              <c:strCache>
                <c:ptCount val="2"/>
                <c:pt idx="0">
                  <c:v>Bengeula (n = 91)</c:v>
                </c:pt>
                <c:pt idx="1">
                  <c:v>Zaire (n = 90)</c:v>
                </c:pt>
              </c:strCache>
            </c:strRef>
          </c:cat>
          <c:val>
            <c:numRef>
              <c:f>ASAQ!$B$4:$C$4</c:f>
              <c:numCache>
                <c:formatCode>General</c:formatCode>
                <c:ptCount val="2"/>
                <c:pt idx="0">
                  <c:v>0</c:v>
                </c:pt>
                <c:pt idx="1">
                  <c:v>0</c:v>
                </c:pt>
              </c:numCache>
            </c:numRef>
          </c:val>
          <c:extLst xmlns:c16="http://schemas.microsoft.com/office/drawing/2014/chart" xmlns:c15="http://schemas.microsoft.com/office/drawing/2012/chart" xmlns:c14="http://schemas.microsoft.com/office/drawing/2007/8/2/chart" xmlns:mc="http://schemas.openxmlformats.org/markup-compatibility/2006">
            <c:ext xmlns:c16="http://schemas.microsoft.com/office/drawing/2014/chart" uri="{C3380CC4-5D6E-409C-BE32-E72D297353CC}">
              <c16:uniqueId val="{00000005-4C7C-4F5D-BB02-9EB4F20389F3}"/>
            </c:ext>
          </c:extLst>
        </c:ser>
        <c:ser>
          <c:idx val="2"/>
          <c:order val="2"/>
          <c:tx>
            <c:strRef>
              <c:f>ASAQ!$A$6</c:f>
              <c:strCache>
                <c:ptCount val="1"/>
                <c:pt idx="0">
                  <c:v>Reinfection</c:v>
                </c:pt>
              </c:strCache>
            </c:strRef>
          </c:tx>
          <c:spPr>
            <a:solidFill>
              <a:schemeClr val="accent3"/>
            </a:solidFill>
            <a:ln w="19050">
              <a:solidFill>
                <a:schemeClr val="bg1"/>
              </a:solidFill>
            </a:ln>
            <a:effectLst/>
          </c:spPr>
          <c:invertIfNegative val="0"/>
          <c:dLbls>
            <c:dLbl>
              <c:idx val="0"/>
              <c:layout>
                <c:manualLayout>
                  <c:x val="-5.6352258293294773E-2"/>
                  <c:y val="-1.6806490762470851E-2"/>
                </c:manualLayout>
              </c:layout>
              <c:showLegendKey val="0"/>
              <c:showVal val="1"/>
              <c:showCatName val="0"/>
              <c:showSerName val="0"/>
              <c:showPercent val="0"/>
              <c:showBubbleSize val="0"/>
              <c:extLs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15:layout>
                    <c:manualLayout>
                      <c:w val="3.1607531616687445E-2"/>
                      <c:h val="5.7973628992754739E-2"/>
                    </c:manualLayout>
                  </c15:layout>
                </c:ext>
                <c:ext xmlns:c16="http://schemas.microsoft.com/office/drawing/2014/chart" uri="{C3380CC4-5D6E-409C-BE32-E72D297353CC}">
                  <c16:uniqueId val="{00000006-4C7C-4F5D-BB02-9EB4F20389F3}"/>
                </c:ext>
              </c:extLst>
            </c:dLbl>
            <c:dLbl>
              <c:idx val="1"/>
              <c:layout>
                <c:manualLayout>
                  <c:x val="5.8328900747871497E-2"/>
                  <c:y val="2.6001798521702894E-3"/>
                </c:manualLayout>
              </c:layout>
              <c:showLegendKey val="0"/>
              <c:showVal val="1"/>
              <c:showCatName val="0"/>
              <c:showSerName val="0"/>
              <c:showPercent val="0"/>
              <c:showBubbleSize val="0"/>
              <c:extLs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 xmlns:c16="http://schemas.microsoft.com/office/drawing/2014/chart" uri="{C3380CC4-5D6E-409C-BE32-E72D297353CC}">
                  <c16:uniqueId val="{00000007-4C7C-4F5D-BB02-9EB4F20389F3}"/>
                </c:ext>
              </c:extLst>
            </c:dLbl>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accent3"/>
                    </a:solidFill>
                    <a:latin typeface="+mn-lt"/>
                    <a:ea typeface="+mn-ea"/>
                    <a:cs typeface="+mn-cs"/>
                  </a:defRPr>
                </a:pPr>
                <a:endParaRPr lang="en-US"/>
              </a:p>
            </c:txPr>
            <c:showLegendKey val="0"/>
            <c:showVal val="1"/>
            <c:showCatName val="0"/>
            <c:showSerName val="0"/>
            <c:showPercent val="0"/>
            <c:showBubbleSize val="0"/>
            <c:showLeaderLines val="0"/>
            <c:extLs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15:showLeaderLines val="0"/>
              </c:ext>
            </c:extLst>
          </c:dLbls>
          <c:cat>
            <c:strRef>
              <c:f>ASAQ!$B$1:$C$1</c:f>
              <c:strCache>
                <c:ptCount val="2"/>
                <c:pt idx="0">
                  <c:v>Bengeula (n = 91)</c:v>
                </c:pt>
                <c:pt idx="1">
                  <c:v>Zaire (n = 90)</c:v>
                </c:pt>
              </c:strCache>
            </c:strRef>
          </c:cat>
          <c:val>
            <c:numRef>
              <c:f>ASAQ!$B$6:$C$6</c:f>
              <c:numCache>
                <c:formatCode>General</c:formatCode>
                <c:ptCount val="2"/>
                <c:pt idx="0">
                  <c:v>1</c:v>
                </c:pt>
                <c:pt idx="1">
                  <c:v>11</c:v>
                </c:pt>
              </c:numCache>
            </c:numRef>
          </c:val>
          <c:extLst xmlns:c16="http://schemas.microsoft.com/office/drawing/2014/chart" xmlns:c15="http://schemas.microsoft.com/office/drawing/2012/chart" xmlns:c14="http://schemas.microsoft.com/office/drawing/2007/8/2/chart" xmlns:mc="http://schemas.openxmlformats.org/markup-compatibility/2006">
            <c:ext xmlns:c16="http://schemas.microsoft.com/office/drawing/2014/chart" uri="{C3380CC4-5D6E-409C-BE32-E72D297353CC}">
              <c16:uniqueId val="{00000008-4C7C-4F5D-BB02-9EB4F20389F3}"/>
            </c:ext>
          </c:extLst>
        </c:ser>
        <c:ser>
          <c:idx val="3"/>
          <c:order val="3"/>
          <c:tx>
            <c:strRef>
              <c:f>ASAQ!$A$7</c:f>
              <c:strCache>
                <c:ptCount val="1"/>
                <c:pt idx="0">
                  <c:v>Recrudescence</c:v>
                </c:pt>
              </c:strCache>
            </c:strRef>
          </c:tx>
          <c:spPr>
            <a:solidFill>
              <a:schemeClr val="accent3">
                <a:lumMod val="75000"/>
              </a:schemeClr>
            </a:solidFill>
            <a:ln w="19050">
              <a:solidFill>
                <a:schemeClr val="bg1"/>
              </a:solidFill>
            </a:ln>
            <a:effectLst/>
          </c:spPr>
          <c:invertIfNegative val="0"/>
          <c:dLbls>
            <c:dLbl>
              <c:idx val="0"/>
              <c:layout>
                <c:manualLayout>
                  <c:x val="-4.9048084105765846E-2"/>
                  <c:y val="-1.1885230919951162E-2"/>
                </c:manualLayout>
              </c:layout>
              <c:showLegendKey val="0"/>
              <c:showVal val="1"/>
              <c:showCatName val="0"/>
              <c:showSerName val="0"/>
              <c:showPercent val="0"/>
              <c:showBubbleSize val="0"/>
              <c:extLs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 xmlns:c16="http://schemas.microsoft.com/office/drawing/2014/chart" uri="{C3380CC4-5D6E-409C-BE32-E72D297353CC}">
                  <c16:uniqueId val="{00000009-4C7C-4F5D-BB02-9EB4F20389F3}"/>
                </c:ext>
              </c:extLst>
            </c:dLbl>
            <c:dLbl>
              <c:idx val="1"/>
              <c:layout>
                <c:manualLayout>
                  <c:x val="5.4637501707635247E-2"/>
                  <c:y val="-4.363608448665365E-3"/>
                </c:manualLayout>
              </c:layout>
              <c:showLegendKey val="0"/>
              <c:showVal val="1"/>
              <c:showCatName val="0"/>
              <c:showSerName val="0"/>
              <c:showPercent val="0"/>
              <c:showBubbleSize val="0"/>
              <c:extLs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15:layout>
                    <c:manualLayout>
                      <c:w val="2.0533334495978699E-2"/>
                      <c:h val="5.7973628992754739E-2"/>
                    </c:manualLayout>
                  </c15:layout>
                </c:ext>
                <c:ext xmlns:c16="http://schemas.microsoft.com/office/drawing/2014/chart" uri="{C3380CC4-5D6E-409C-BE32-E72D297353CC}">
                  <c16:uniqueId val="{0000000A-4C7C-4F5D-BB02-9EB4F20389F3}"/>
                </c:ext>
              </c:extLst>
            </c:dLbl>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accent3">
                        <a:lumMod val="75000"/>
                      </a:schemeClr>
                    </a:solidFill>
                    <a:latin typeface="+mn-lt"/>
                    <a:ea typeface="+mn-ea"/>
                    <a:cs typeface="+mn-cs"/>
                  </a:defRPr>
                </a:pPr>
                <a:endParaRPr lang="en-US"/>
              </a:p>
            </c:txPr>
            <c:showLegendKey val="0"/>
            <c:showVal val="1"/>
            <c:showCatName val="0"/>
            <c:showSerName val="0"/>
            <c:showPercent val="0"/>
            <c:showBubbleSize val="0"/>
            <c:showLeaderLines val="0"/>
            <c:extLs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ASAQ!$B$1:$C$1</c:f>
              <c:strCache>
                <c:ptCount val="2"/>
                <c:pt idx="0">
                  <c:v>Bengeula (n = 91)</c:v>
                </c:pt>
                <c:pt idx="1">
                  <c:v>Zaire (n = 90)</c:v>
                </c:pt>
              </c:strCache>
            </c:strRef>
          </c:cat>
          <c:val>
            <c:numRef>
              <c:f>ASAQ!$B$7:$C$7</c:f>
              <c:numCache>
                <c:formatCode>General</c:formatCode>
                <c:ptCount val="2"/>
                <c:pt idx="0">
                  <c:v>0</c:v>
                </c:pt>
                <c:pt idx="1">
                  <c:v>5</c:v>
                </c:pt>
              </c:numCache>
            </c:numRef>
          </c:val>
          <c:extLst xmlns:c16="http://schemas.microsoft.com/office/drawing/2014/chart" xmlns:c15="http://schemas.microsoft.com/office/drawing/2012/chart" xmlns:c14="http://schemas.microsoft.com/office/drawing/2007/8/2/chart" xmlns:mc="http://schemas.openxmlformats.org/markup-compatibility/2006">
            <c:ext xmlns:c16="http://schemas.microsoft.com/office/drawing/2014/chart" uri="{C3380CC4-5D6E-409C-BE32-E72D297353CC}">
              <c16:uniqueId val="{0000000B-4C7C-4F5D-BB02-9EB4F20389F3}"/>
            </c:ext>
          </c:extLst>
        </c:ser>
        <c:dLbls>
          <c:showLegendKey val="0"/>
          <c:showVal val="0"/>
          <c:showCatName val="0"/>
          <c:showSerName val="0"/>
          <c:showPercent val="0"/>
          <c:showBubbleSize val="0"/>
        </c:dLbls>
        <c:gapWidth val="379"/>
        <c:overlap val="66"/>
        <c:axId val="350781656"/>
        <c:axId val="350781984"/>
      </c:barChart>
      <c:catAx>
        <c:axId val="3507816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1" i="0" u="none" strike="noStrike" kern="1200" baseline="0">
                <a:solidFill>
                  <a:schemeClr val="tx1">
                    <a:lumMod val="65000"/>
                    <a:lumOff val="35000"/>
                  </a:schemeClr>
                </a:solidFill>
                <a:latin typeface="+mn-lt"/>
                <a:ea typeface="+mn-ea"/>
                <a:cs typeface="+mn-cs"/>
              </a:defRPr>
            </a:pPr>
            <a:endParaRPr lang="en-US"/>
          </a:p>
        </c:txPr>
        <c:crossAx val="350781984"/>
        <c:crosses val="autoZero"/>
        <c:auto val="1"/>
        <c:lblAlgn val="ctr"/>
        <c:lblOffset val="100"/>
        <c:noMultiLvlLbl val="0"/>
      </c:catAx>
      <c:valAx>
        <c:axId val="350781984"/>
        <c:scaling>
          <c:orientation val="minMax"/>
          <c:max val="1"/>
          <c:min val="0"/>
        </c:scaling>
        <c:delete val="1"/>
        <c:axPos val="l"/>
        <c:numFmt formatCode="0%" sourceLinked="1"/>
        <c:majorTickMark val="none"/>
        <c:minorTickMark val="cross"/>
        <c:tickLblPos val="nextTo"/>
        <c:crossAx val="350781656"/>
        <c:crosses val="autoZero"/>
        <c:crossBetween val="between"/>
        <c:majorUnit val="0.2"/>
      </c:valAx>
      <c:spPr>
        <a:noFill/>
        <a:ln>
          <a:solidFill>
            <a:schemeClr val="bg1">
              <a:alpha val="99000"/>
            </a:schemeClr>
          </a:solid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modernComment_310_21384EDF.xml><?xml version="1.0" encoding="utf-8"?>
<p188:cmLst xmlns:a="http://schemas.openxmlformats.org/drawingml/2006/main" xmlns:r="http://schemas.openxmlformats.org/officeDocument/2006/relationships" xmlns:p188="http://schemas.microsoft.com/office/powerpoint/2018/8/main">
  <p188:cm id="{9EE39888-ECAC-4922-8F5E-9F3393FFAFE5}" authorId="{7AEEDA23-6D75-C3C8-F60F-F2A78449B573}" created="2023-05-03T20:25:32.394">
    <ac:deMkLst xmlns:ac="http://schemas.microsoft.com/office/drawing/2013/main/command">
      <pc:docMk xmlns:pc="http://schemas.microsoft.com/office/powerpoint/2013/main/command"/>
      <pc:sldMk xmlns:pc="http://schemas.microsoft.com/office/powerpoint/2013/main/command" cId="557338335" sldId="784"/>
      <ac:spMk id="2" creationId="{00000000-0000-0000-0000-000000000000}"/>
    </ac:deMkLst>
    <p188:txBody>
      <a:bodyPr/>
      <a:lstStyle/>
      <a:p>
        <a:r>
          <a:rPr lang="en-US"/>
          <a:t>Splitting this in to slides will facilitate understanding of the slide.
Could be split as follow:
- A slide with success and failure
- a slide on failure and its 3 categories</a:t>
        </a:r>
      </a:p>
    </p188:txBody>
  </p188:cm>
</p188:cmLst>
</file>

<file path=ppt/comments/modernComment_3B4_C8C20110.xml><?xml version="1.0" encoding="utf-8"?>
<p188:cmLst xmlns:a="http://schemas.openxmlformats.org/drawingml/2006/main" xmlns:r="http://schemas.openxmlformats.org/officeDocument/2006/relationships" xmlns:p188="http://schemas.microsoft.com/office/powerpoint/2018/8/main">
  <p188:cm id="{3F520F70-B6E5-46FD-8069-1547DAA56EFB}" authorId="{7AEEDA23-6D75-C3C8-F60F-F2A78449B573}" created="2023-05-03T20:28:34.085">
    <ac:txMkLst xmlns:ac="http://schemas.microsoft.com/office/drawing/2013/main/command">
      <pc:docMk xmlns:pc="http://schemas.microsoft.com/office/powerpoint/2013/main/command"/>
      <pc:sldMk xmlns:pc="http://schemas.microsoft.com/office/powerpoint/2013/main/command" cId="3368157456" sldId="948"/>
      <ac:spMk id="2" creationId="{00000000-0000-0000-0000-000000000000}"/>
      <ac:txMk cp="13" len="12">
        <ac:context len="26" hash="2158042572"/>
      </ac:txMk>
    </ac:txMkLst>
    <p188:pos x="5297074" y="563947"/>
    <p188:txBody>
      <a:bodyPr/>
      <a:lstStyle/>
      <a:p>
        <a:r>
          <a:rPr lang="en-US"/>
          <a:t>Same comments as for AL graph</a:t>
        </a:r>
      </a:p>
    </p188:txBody>
  </p188:cm>
</p188:cmLst>
</file>

<file path=ppt/comments/modernComment_3B5_A5E49FAA.xml><?xml version="1.0" encoding="utf-8"?>
<p188:cmLst xmlns:a="http://schemas.openxmlformats.org/drawingml/2006/main" xmlns:r="http://schemas.openxmlformats.org/officeDocument/2006/relationships" xmlns:p188="http://schemas.microsoft.com/office/powerpoint/2018/8/main">
  <p188:cm id="{46235085-AB04-4D0E-86FE-9419D09BAA72}" authorId="{7AEEDA23-6D75-C3C8-F60F-F2A78449B573}" created="2023-05-03T20:29:10.023">
    <pc:sldMkLst xmlns:pc="http://schemas.microsoft.com/office/powerpoint/2013/main/command">
      <pc:docMk/>
      <pc:sldMk cId="2783223722" sldId="949"/>
    </pc:sldMkLst>
    <p188:txBody>
      <a:bodyPr/>
      <a:lstStyle/>
      <a:p>
        <a:r>
          <a:rPr lang="en-US"/>
          <a:t>same comments as for the two previous ones.</a:t>
        </a:r>
      </a:p>
    </p188:txBody>
  </p188:cm>
</p188:cmLst>
</file>

<file path=ppt/drawings/drawing1.xml><?xml version="1.0" encoding="utf-8"?>
<c:userShapes xmlns:c="http://schemas.openxmlformats.org/drawingml/2006/chart">
  <cdr:relSizeAnchor xmlns:cdr="http://schemas.openxmlformats.org/drawingml/2006/chartDrawing">
    <cdr:from>
      <cdr:x>0.88166</cdr:x>
      <cdr:y>0.13781</cdr:y>
    </cdr:from>
    <cdr:to>
      <cdr:x>1</cdr:x>
      <cdr:y>0.35539</cdr:y>
    </cdr:to>
    <cdr:sp macro="" textlink="">
      <cdr:nvSpPr>
        <cdr:cNvPr id="2" name="TextBox 1"/>
        <cdr:cNvSpPr txBox="1"/>
      </cdr:nvSpPr>
      <cdr:spPr>
        <a:xfrm xmlns:a="http://schemas.openxmlformats.org/drawingml/2006/main">
          <a:off x="7322820" y="579120"/>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pt-BR" sz="1100"/>
        </a:p>
      </cdr:txBody>
    </cdr:sp>
  </cdr:relSizeAnchor>
  <cdr:relSizeAnchor xmlns:cdr="http://schemas.openxmlformats.org/drawingml/2006/chartDrawing">
    <cdr:from>
      <cdr:x>0.92209</cdr:x>
      <cdr:y>0.11242</cdr:y>
    </cdr:from>
    <cdr:to>
      <cdr:x>0.98915</cdr:x>
      <cdr:y>0.76519</cdr:y>
    </cdr:to>
    <cdr:sp macro="" textlink="">
      <cdr:nvSpPr>
        <cdr:cNvPr id="3" name="TextBox 2"/>
        <cdr:cNvSpPr txBox="1"/>
      </cdr:nvSpPr>
      <cdr:spPr>
        <a:xfrm xmlns:a="http://schemas.openxmlformats.org/drawingml/2006/main">
          <a:off x="7124700" y="472440"/>
          <a:ext cx="518160" cy="27432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pt-BR" sz="1100"/>
        </a:p>
      </cdr:txBody>
    </cdr:sp>
  </cdr:relSizeAnchor>
  <cdr:relSizeAnchor xmlns:cdr="http://schemas.openxmlformats.org/drawingml/2006/chartDrawing">
    <cdr:from>
      <cdr:x>0.16174</cdr:x>
      <cdr:y>0.0544</cdr:y>
    </cdr:from>
    <cdr:to>
      <cdr:x>0.98323</cdr:x>
      <cdr:y>0.85222</cdr:y>
    </cdr:to>
    <cdr:sp macro="" textlink="">
      <cdr:nvSpPr>
        <cdr:cNvPr id="4" name="TextBox 3"/>
        <cdr:cNvSpPr txBox="1"/>
      </cdr:nvSpPr>
      <cdr:spPr>
        <a:xfrm xmlns:a="http://schemas.openxmlformats.org/drawingml/2006/main" flipH="1">
          <a:off x="1249680" y="228600"/>
          <a:ext cx="6347460" cy="33528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pt-BR" sz="1800" b="1">
              <a:solidFill>
                <a:schemeClr val="accent4">
                  <a:lumMod val="75000"/>
                </a:schemeClr>
              </a:solidFill>
            </a:rPr>
            <a:t>89</a:t>
          </a:r>
        </a:p>
        <a:p xmlns:a="http://schemas.openxmlformats.org/drawingml/2006/main">
          <a:endParaRPr lang="pt-BR" sz="1800" b="1">
            <a:solidFill>
              <a:schemeClr val="accent4">
                <a:lumMod val="75000"/>
              </a:schemeClr>
            </a:solidFill>
          </a:endParaRPr>
        </a:p>
        <a:p xmlns:a="http://schemas.openxmlformats.org/drawingml/2006/main">
          <a:r>
            <a:rPr lang="pt-BR" sz="1800" b="1">
              <a:solidFill>
                <a:schemeClr val="accent4">
                  <a:lumMod val="75000"/>
                </a:schemeClr>
              </a:solidFill>
            </a:rPr>
            <a:t>105</a:t>
          </a:r>
        </a:p>
        <a:p xmlns:a="http://schemas.openxmlformats.org/drawingml/2006/main">
          <a:endParaRPr lang="pt-BR" sz="1800" b="1">
            <a:solidFill>
              <a:schemeClr val="accent4">
                <a:lumMod val="75000"/>
              </a:schemeClr>
            </a:solidFill>
          </a:endParaRPr>
        </a:p>
        <a:p xmlns:a="http://schemas.openxmlformats.org/drawingml/2006/main">
          <a:r>
            <a:rPr lang="pt-BR" sz="1800" b="1">
              <a:solidFill>
                <a:schemeClr val="accent4">
                  <a:lumMod val="75000"/>
                </a:schemeClr>
              </a:solidFill>
            </a:rPr>
            <a:t>105</a:t>
          </a:r>
        </a:p>
        <a:p xmlns:a="http://schemas.openxmlformats.org/drawingml/2006/main">
          <a:endParaRPr lang="pt-BR" sz="1800" b="1">
            <a:solidFill>
              <a:schemeClr val="accent4">
                <a:lumMod val="75000"/>
              </a:schemeClr>
            </a:solidFill>
          </a:endParaRPr>
        </a:p>
        <a:p xmlns:a="http://schemas.openxmlformats.org/drawingml/2006/main">
          <a:r>
            <a:rPr lang="pt-BR" sz="1800" b="1">
              <a:solidFill>
                <a:schemeClr val="accent4">
                  <a:lumMod val="75000"/>
                </a:schemeClr>
              </a:solidFill>
            </a:rPr>
            <a:t>100</a:t>
          </a:r>
        </a:p>
        <a:p xmlns:a="http://schemas.openxmlformats.org/drawingml/2006/main">
          <a:endParaRPr lang="pt-BR" sz="1800" b="1">
            <a:solidFill>
              <a:schemeClr val="accent4">
                <a:lumMod val="75000"/>
              </a:schemeClr>
            </a:solidFill>
          </a:endParaRPr>
        </a:p>
        <a:p xmlns:a="http://schemas.openxmlformats.org/drawingml/2006/main">
          <a:r>
            <a:rPr lang="pt-BR" sz="1800" b="1">
              <a:solidFill>
                <a:schemeClr val="accent4">
                  <a:lumMod val="75000"/>
                </a:schemeClr>
              </a:solidFill>
            </a:rPr>
            <a:t>98</a:t>
          </a:r>
        </a:p>
        <a:p xmlns:a="http://schemas.openxmlformats.org/drawingml/2006/main">
          <a:endParaRPr lang="pt-BR" sz="1800" b="1">
            <a:solidFill>
              <a:schemeClr val="accent4">
                <a:lumMod val="75000"/>
              </a:schemeClr>
            </a:solidFill>
          </a:endParaRPr>
        </a:p>
        <a:p xmlns:a="http://schemas.openxmlformats.org/drawingml/2006/main">
          <a:r>
            <a:rPr lang="pt-BR" sz="1800" b="1">
              <a:solidFill>
                <a:schemeClr val="accent4">
                  <a:lumMod val="75000"/>
                </a:schemeClr>
              </a:solidFill>
            </a:rPr>
            <a:t>100</a:t>
          </a:r>
        </a:p>
      </cdr:txBody>
    </cdr:sp>
  </cdr:relSizeAnchor>
  <cdr:relSizeAnchor xmlns:cdr="http://schemas.openxmlformats.org/drawingml/2006/chartDrawing">
    <cdr:from>
      <cdr:x>0.42209</cdr:x>
      <cdr:y>0.05621</cdr:y>
    </cdr:from>
    <cdr:to>
      <cdr:x>0.65286</cdr:x>
      <cdr:y>0.12511</cdr:y>
    </cdr:to>
    <cdr:sp macro="" textlink="">
      <cdr:nvSpPr>
        <cdr:cNvPr id="5" name="TextBox 4"/>
        <cdr:cNvSpPr txBox="1"/>
      </cdr:nvSpPr>
      <cdr:spPr>
        <a:xfrm xmlns:a="http://schemas.openxmlformats.org/drawingml/2006/main">
          <a:off x="3261360" y="236220"/>
          <a:ext cx="1783080" cy="28956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pt-BR" sz="1600" b="1">
              <a:solidFill>
                <a:schemeClr val="accent2"/>
              </a:solidFill>
            </a:rPr>
            <a:t>Completed Follow up</a:t>
          </a:r>
        </a:p>
      </cdr:txBody>
    </cdr:sp>
  </cdr:relSizeAnchor>
  <cdr:relSizeAnchor xmlns:cdr="http://schemas.openxmlformats.org/drawingml/2006/chartDrawing">
    <cdr:from>
      <cdr:x>0.70316</cdr:x>
      <cdr:y>0.05621</cdr:y>
    </cdr:from>
    <cdr:to>
      <cdr:x>0.82051</cdr:x>
      <cdr:y>0.1233</cdr:y>
    </cdr:to>
    <cdr:sp macro="" textlink="">
      <cdr:nvSpPr>
        <cdr:cNvPr id="6" name="TextBox 5"/>
        <cdr:cNvSpPr txBox="1"/>
      </cdr:nvSpPr>
      <cdr:spPr>
        <a:xfrm xmlns:a="http://schemas.openxmlformats.org/drawingml/2006/main">
          <a:off x="5433060" y="236220"/>
          <a:ext cx="906780" cy="28194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pt-BR" sz="1600" b="1">
              <a:solidFill>
                <a:schemeClr val="bg2">
                  <a:lumMod val="50000"/>
                </a:schemeClr>
              </a:solidFill>
            </a:rPr>
            <a:t>Excluded</a:t>
          </a:r>
        </a:p>
      </cdr:txBody>
    </cdr:sp>
  </cdr:relSizeAnchor>
  <cdr:relSizeAnchor xmlns:cdr="http://schemas.openxmlformats.org/drawingml/2006/chartDrawing">
    <cdr:from>
      <cdr:x>0.81657</cdr:x>
      <cdr:y>0.05621</cdr:y>
    </cdr:from>
    <cdr:to>
      <cdr:x>0.93491</cdr:x>
      <cdr:y>0.2738</cdr:y>
    </cdr:to>
    <cdr:sp macro="" textlink="">
      <cdr:nvSpPr>
        <cdr:cNvPr id="7" name="TextBox 6"/>
        <cdr:cNvSpPr txBox="1"/>
      </cdr:nvSpPr>
      <cdr:spPr>
        <a:xfrm xmlns:a="http://schemas.openxmlformats.org/drawingml/2006/main">
          <a:off x="6309360" y="236220"/>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pt-BR" sz="1600" b="1">
              <a:solidFill>
                <a:schemeClr val="bg2">
                  <a:lumMod val="90000"/>
                </a:schemeClr>
              </a:solidFill>
            </a:rPr>
            <a:t>Lost to Follow up</a:t>
          </a:r>
        </a:p>
        <a:p xmlns:a="http://schemas.openxmlformats.org/drawingml/2006/main">
          <a:endParaRPr lang="pt-BR" sz="1100" b="1">
            <a:solidFill>
              <a:schemeClr val="bg2">
                <a:lumMod val="90000"/>
              </a:schemeClr>
            </a:solidFill>
          </a:endParaRPr>
        </a:p>
      </cdr:txBody>
    </cdr:sp>
  </cdr:relSizeAnchor>
</c:userShapes>
</file>

<file path=ppt/drawings/drawing2.xml><?xml version="1.0" encoding="utf-8"?>
<c:userShapes xmlns:c="http://schemas.openxmlformats.org/drawingml/2006/chart">
  <cdr:relSizeAnchor xmlns:cdr="http://schemas.openxmlformats.org/drawingml/2006/chartDrawing">
    <cdr:from>
      <cdr:x>0.41811</cdr:x>
      <cdr:y>0.45082</cdr:y>
    </cdr:from>
    <cdr:to>
      <cdr:x>0.59974</cdr:x>
      <cdr:y>0.67637</cdr:y>
    </cdr:to>
    <cdr:sp macro="" textlink="">
      <cdr:nvSpPr>
        <cdr:cNvPr id="2" name="TextBox 1"/>
        <cdr:cNvSpPr txBox="1"/>
      </cdr:nvSpPr>
      <cdr:spPr>
        <a:xfrm xmlns:a="http://schemas.openxmlformats.org/drawingml/2006/main">
          <a:off x="3263563" y="2287875"/>
          <a:ext cx="1417657" cy="1144649"/>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pPr algn="ctr"/>
          <a:r>
            <a:rPr lang="pt-BR" sz="1600" b="1">
              <a:solidFill>
                <a:schemeClr val="accent1"/>
              </a:solidFill>
            </a:rPr>
            <a:t>Adequate Clinical and </a:t>
          </a:r>
        </a:p>
        <a:p xmlns:a="http://schemas.openxmlformats.org/drawingml/2006/main">
          <a:pPr algn="ctr"/>
          <a:r>
            <a:rPr lang="pt-BR" sz="1600" b="1">
              <a:solidFill>
                <a:schemeClr val="accent1"/>
              </a:solidFill>
            </a:rPr>
            <a:t>Parasitological</a:t>
          </a:r>
          <a:r>
            <a:rPr lang="pt-BR" sz="1600" b="1" baseline="0">
              <a:solidFill>
                <a:schemeClr val="accent1"/>
              </a:solidFill>
            </a:rPr>
            <a:t> Response</a:t>
          </a:r>
          <a:endParaRPr lang="pt-BR" sz="1600" b="1">
            <a:solidFill>
              <a:schemeClr val="accent1"/>
            </a:solidFill>
          </a:endParaRPr>
        </a:p>
      </cdr:txBody>
    </cdr:sp>
  </cdr:relSizeAnchor>
  <cdr:relSizeAnchor xmlns:cdr="http://schemas.openxmlformats.org/drawingml/2006/chartDrawing">
    <cdr:from>
      <cdr:x>0.41874</cdr:x>
      <cdr:y>0.16163</cdr:y>
    </cdr:from>
    <cdr:to>
      <cdr:x>0.54029</cdr:x>
      <cdr:y>0.25932</cdr:y>
    </cdr:to>
    <cdr:sp macro="" textlink="">
      <cdr:nvSpPr>
        <cdr:cNvPr id="3" name="TextBox 2"/>
        <cdr:cNvSpPr txBox="1"/>
      </cdr:nvSpPr>
      <cdr:spPr>
        <a:xfrm xmlns:a="http://schemas.openxmlformats.org/drawingml/2006/main">
          <a:off x="2922785" y="789447"/>
          <a:ext cx="848362" cy="477176"/>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pt-BR" sz="1800" b="1">
              <a:solidFill>
                <a:srgbClr val="C00000"/>
              </a:solidFill>
            </a:rPr>
            <a:t>Early</a:t>
          </a:r>
        </a:p>
      </cdr:txBody>
    </cdr:sp>
  </cdr:relSizeAnchor>
  <cdr:relSizeAnchor xmlns:cdr="http://schemas.openxmlformats.org/drawingml/2006/chartDrawing">
    <cdr:from>
      <cdr:x>0.41645</cdr:x>
      <cdr:y>0.11151</cdr:y>
    </cdr:from>
    <cdr:to>
      <cdr:x>0.55194</cdr:x>
      <cdr:y>0.17161</cdr:y>
    </cdr:to>
    <cdr:sp macro="" textlink="">
      <cdr:nvSpPr>
        <cdr:cNvPr id="4" name="TextBox 3"/>
        <cdr:cNvSpPr txBox="1"/>
      </cdr:nvSpPr>
      <cdr:spPr>
        <a:xfrm xmlns:a="http://schemas.openxmlformats.org/drawingml/2006/main">
          <a:off x="2906783" y="544668"/>
          <a:ext cx="945680" cy="2935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pt-BR" sz="1800" b="1">
              <a:solidFill>
                <a:schemeClr val="accent2">
                  <a:lumMod val="60000"/>
                  <a:lumOff val="40000"/>
                </a:schemeClr>
              </a:solidFill>
            </a:rPr>
            <a:t>Reinfection</a:t>
          </a:r>
        </a:p>
      </cdr:txBody>
    </cdr:sp>
  </cdr:relSizeAnchor>
  <cdr:relSizeAnchor xmlns:cdr="http://schemas.openxmlformats.org/drawingml/2006/chartDrawing">
    <cdr:from>
      <cdr:x>0.41533</cdr:x>
      <cdr:y>0.05741</cdr:y>
    </cdr:from>
    <cdr:to>
      <cdr:x>0.60311</cdr:x>
      <cdr:y>0.12012</cdr:y>
    </cdr:to>
    <cdr:sp macro="" textlink="">
      <cdr:nvSpPr>
        <cdr:cNvPr id="5" name="TextBox 4"/>
        <cdr:cNvSpPr txBox="1"/>
      </cdr:nvSpPr>
      <cdr:spPr>
        <a:xfrm xmlns:a="http://schemas.openxmlformats.org/drawingml/2006/main">
          <a:off x="2898980" y="280433"/>
          <a:ext cx="1310690" cy="306307"/>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pt-BR" sz="1800" b="1">
              <a:solidFill>
                <a:schemeClr val="accent2"/>
              </a:solidFill>
            </a:rPr>
            <a:t>Recrudescence</a:t>
          </a:r>
        </a:p>
      </cdr:txBody>
    </cdr:sp>
  </cdr:relSizeAnchor>
  <cdr:relSizeAnchor xmlns:cdr="http://schemas.openxmlformats.org/drawingml/2006/chartDrawing">
    <cdr:from>
      <cdr:x>0.41749</cdr:x>
      <cdr:y>0.00468</cdr:y>
    </cdr:from>
    <cdr:to>
      <cdr:x>0.73799</cdr:x>
      <cdr:y>0.08745</cdr:y>
    </cdr:to>
    <cdr:sp macro="" textlink="">
      <cdr:nvSpPr>
        <cdr:cNvPr id="6" name="TextBox 5"/>
        <cdr:cNvSpPr txBox="1"/>
      </cdr:nvSpPr>
      <cdr:spPr>
        <a:xfrm xmlns:a="http://schemas.openxmlformats.org/drawingml/2006/main">
          <a:off x="2914038" y="22860"/>
          <a:ext cx="2237082" cy="404275"/>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pt-BR" sz="2000" b="1">
              <a:solidFill>
                <a:schemeClr val="bg2">
                  <a:lumMod val="50000"/>
                </a:schemeClr>
              </a:solidFill>
            </a:rPr>
            <a:t>Treatment failure</a:t>
          </a:r>
        </a:p>
      </cdr:txBody>
    </cdr:sp>
  </cdr:relSizeAnchor>
  <cdr:relSizeAnchor xmlns:cdr="http://schemas.openxmlformats.org/drawingml/2006/chartDrawing">
    <cdr:from>
      <cdr:x>0.16612</cdr:x>
      <cdr:y>0.07314</cdr:y>
    </cdr:from>
    <cdr:to>
      <cdr:x>0.24481</cdr:x>
      <cdr:y>0.14163</cdr:y>
    </cdr:to>
    <cdr:sp macro="" textlink="">
      <cdr:nvSpPr>
        <cdr:cNvPr id="7" name="TextBox 6"/>
        <cdr:cNvSpPr txBox="1"/>
      </cdr:nvSpPr>
      <cdr:spPr>
        <a:xfrm xmlns:a="http://schemas.openxmlformats.org/drawingml/2006/main">
          <a:off x="1159506" y="357227"/>
          <a:ext cx="549239" cy="334549"/>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pt-BR" sz="2400" b="1">
              <a:solidFill>
                <a:schemeClr val="bg2">
                  <a:lumMod val="50000"/>
                </a:schemeClr>
              </a:solidFill>
            </a:rPr>
            <a:t>23</a:t>
          </a:r>
          <a:endParaRPr lang="pt-BR" sz="1400" b="1">
            <a:solidFill>
              <a:schemeClr val="bg2">
                <a:lumMod val="50000"/>
              </a:schemeClr>
            </a:solidFill>
          </a:endParaRPr>
        </a:p>
      </cdr:txBody>
    </cdr:sp>
  </cdr:relSizeAnchor>
  <cdr:relSizeAnchor xmlns:cdr="http://schemas.openxmlformats.org/drawingml/2006/chartDrawing">
    <cdr:from>
      <cdr:x>0.88974</cdr:x>
      <cdr:y>0.05616</cdr:y>
    </cdr:from>
    <cdr:to>
      <cdr:x>0.94214</cdr:x>
      <cdr:y>0.16069</cdr:y>
    </cdr:to>
    <cdr:sp macro="" textlink="">
      <cdr:nvSpPr>
        <cdr:cNvPr id="8" name="TextBox 7"/>
        <cdr:cNvSpPr txBox="1"/>
      </cdr:nvSpPr>
      <cdr:spPr>
        <a:xfrm xmlns:a="http://schemas.openxmlformats.org/drawingml/2006/main">
          <a:off x="6210300" y="274320"/>
          <a:ext cx="365760" cy="51054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pt-BR" sz="2400" b="1">
              <a:solidFill>
                <a:schemeClr val="bg2">
                  <a:lumMod val="50000"/>
                </a:schemeClr>
              </a:solidFill>
            </a:rPr>
            <a:t>9</a:t>
          </a:r>
        </a:p>
      </cdr:txBody>
    </cdr:sp>
  </cdr:relSizeAnchor>
</c:userShapes>
</file>

<file path=ppt/drawings/drawing3.xml><?xml version="1.0" encoding="utf-8"?>
<c:userShapes xmlns:c="http://schemas.openxmlformats.org/drawingml/2006/chart">
  <cdr:relSizeAnchor xmlns:cdr="http://schemas.openxmlformats.org/drawingml/2006/chartDrawing">
    <cdr:from>
      <cdr:x>0.33188</cdr:x>
      <cdr:y>0.45082</cdr:y>
    </cdr:from>
    <cdr:to>
      <cdr:x>0.6976</cdr:x>
      <cdr:y>0.67637</cdr:y>
    </cdr:to>
    <cdr:sp macro="" textlink="">
      <cdr:nvSpPr>
        <cdr:cNvPr id="2" name="TextBox 1"/>
        <cdr:cNvSpPr txBox="1"/>
      </cdr:nvSpPr>
      <cdr:spPr>
        <a:xfrm xmlns:a="http://schemas.openxmlformats.org/drawingml/2006/main">
          <a:off x="2316480" y="2202011"/>
          <a:ext cx="2552700" cy="1101663"/>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pPr algn="ctr"/>
          <a:r>
            <a:rPr lang="pt-BR" sz="1600" b="1" dirty="0" err="1">
              <a:solidFill>
                <a:schemeClr val="accent1"/>
              </a:solidFill>
            </a:rPr>
            <a:t>Adequate</a:t>
          </a:r>
          <a:r>
            <a:rPr lang="pt-BR" sz="1600" b="1" dirty="0">
              <a:solidFill>
                <a:schemeClr val="accent1"/>
              </a:solidFill>
            </a:rPr>
            <a:t> </a:t>
          </a:r>
          <a:r>
            <a:rPr lang="pt-BR" sz="1600" b="1" dirty="0" err="1">
              <a:solidFill>
                <a:schemeClr val="accent1"/>
              </a:solidFill>
            </a:rPr>
            <a:t>Clinical</a:t>
          </a:r>
          <a:r>
            <a:rPr lang="pt-BR" sz="1600" b="1" dirty="0">
              <a:solidFill>
                <a:schemeClr val="accent1"/>
              </a:solidFill>
            </a:rPr>
            <a:t> </a:t>
          </a:r>
          <a:r>
            <a:rPr lang="pt-BR" sz="1600" b="1" dirty="0" err="1">
              <a:solidFill>
                <a:schemeClr val="accent1"/>
              </a:solidFill>
            </a:rPr>
            <a:t>and</a:t>
          </a:r>
          <a:r>
            <a:rPr lang="pt-BR" sz="1600" b="1" dirty="0">
              <a:solidFill>
                <a:schemeClr val="accent1"/>
              </a:solidFill>
            </a:rPr>
            <a:t> </a:t>
          </a:r>
        </a:p>
        <a:p xmlns:a="http://schemas.openxmlformats.org/drawingml/2006/main">
          <a:pPr algn="ctr"/>
          <a:r>
            <a:rPr lang="pt-BR" sz="1600" b="1" dirty="0" err="1">
              <a:solidFill>
                <a:schemeClr val="accent1"/>
              </a:solidFill>
            </a:rPr>
            <a:t>Parasitological</a:t>
          </a:r>
          <a:r>
            <a:rPr lang="pt-BR" sz="1600" b="1" dirty="0">
              <a:solidFill>
                <a:schemeClr val="accent1"/>
              </a:solidFill>
            </a:rPr>
            <a:t> Responses</a:t>
          </a:r>
        </a:p>
      </cdr:txBody>
    </cdr:sp>
  </cdr:relSizeAnchor>
  <cdr:relSizeAnchor xmlns:cdr="http://schemas.openxmlformats.org/drawingml/2006/chartDrawing">
    <cdr:from>
      <cdr:x>0.41874</cdr:x>
      <cdr:y>0.16163</cdr:y>
    </cdr:from>
    <cdr:to>
      <cdr:x>0.54029</cdr:x>
      <cdr:y>0.25932</cdr:y>
    </cdr:to>
    <cdr:sp macro="" textlink="">
      <cdr:nvSpPr>
        <cdr:cNvPr id="3" name="TextBox 2"/>
        <cdr:cNvSpPr txBox="1"/>
      </cdr:nvSpPr>
      <cdr:spPr>
        <a:xfrm xmlns:a="http://schemas.openxmlformats.org/drawingml/2006/main">
          <a:off x="2922785" y="789447"/>
          <a:ext cx="848362" cy="477176"/>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pt-BR" sz="1800" b="1" dirty="0" err="1">
              <a:solidFill>
                <a:srgbClr val="C00000"/>
              </a:solidFill>
            </a:rPr>
            <a:t>Early</a:t>
          </a:r>
          <a:r>
            <a:rPr lang="pt-BR" sz="1800" b="1" dirty="0">
              <a:solidFill>
                <a:srgbClr val="C00000"/>
              </a:solidFill>
            </a:rPr>
            <a:t> </a:t>
          </a:r>
          <a:r>
            <a:rPr lang="pt-BR" sz="1800" b="1" dirty="0" err="1">
              <a:solidFill>
                <a:srgbClr val="C00000"/>
              </a:solidFill>
            </a:rPr>
            <a:t>failures</a:t>
          </a:r>
          <a:endParaRPr lang="pt-BR" sz="1800" b="1" dirty="0">
            <a:solidFill>
              <a:srgbClr val="C00000"/>
            </a:solidFill>
          </a:endParaRPr>
        </a:p>
      </cdr:txBody>
    </cdr:sp>
  </cdr:relSizeAnchor>
  <cdr:relSizeAnchor xmlns:cdr="http://schemas.openxmlformats.org/drawingml/2006/chartDrawing">
    <cdr:from>
      <cdr:x>0.41645</cdr:x>
      <cdr:y>0.11151</cdr:y>
    </cdr:from>
    <cdr:to>
      <cdr:x>0.55194</cdr:x>
      <cdr:y>0.17161</cdr:y>
    </cdr:to>
    <cdr:sp macro="" textlink="">
      <cdr:nvSpPr>
        <cdr:cNvPr id="4" name="TextBox 3"/>
        <cdr:cNvSpPr txBox="1"/>
      </cdr:nvSpPr>
      <cdr:spPr>
        <a:xfrm xmlns:a="http://schemas.openxmlformats.org/drawingml/2006/main">
          <a:off x="2906783" y="544668"/>
          <a:ext cx="945680" cy="2935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pt-BR" sz="1800" b="1" dirty="0" err="1">
              <a:solidFill>
                <a:schemeClr val="accent3"/>
              </a:solidFill>
            </a:rPr>
            <a:t>Reinfections</a:t>
          </a:r>
          <a:endParaRPr lang="pt-BR" sz="1800" b="1" dirty="0">
            <a:solidFill>
              <a:schemeClr val="accent3"/>
            </a:solidFill>
          </a:endParaRPr>
        </a:p>
      </cdr:txBody>
    </cdr:sp>
  </cdr:relSizeAnchor>
  <cdr:relSizeAnchor xmlns:cdr="http://schemas.openxmlformats.org/drawingml/2006/chartDrawing">
    <cdr:from>
      <cdr:x>0.41533</cdr:x>
      <cdr:y>0.05741</cdr:y>
    </cdr:from>
    <cdr:to>
      <cdr:x>0.60311</cdr:x>
      <cdr:y>0.12012</cdr:y>
    </cdr:to>
    <cdr:sp macro="" textlink="">
      <cdr:nvSpPr>
        <cdr:cNvPr id="5" name="TextBox 4"/>
        <cdr:cNvSpPr txBox="1"/>
      </cdr:nvSpPr>
      <cdr:spPr>
        <a:xfrm xmlns:a="http://schemas.openxmlformats.org/drawingml/2006/main">
          <a:off x="2898980" y="280433"/>
          <a:ext cx="1310690" cy="306307"/>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pt-BR" sz="1800" b="1" dirty="0" err="1">
              <a:solidFill>
                <a:schemeClr val="accent3">
                  <a:lumMod val="75000"/>
                </a:schemeClr>
              </a:solidFill>
            </a:rPr>
            <a:t>Recrudescences</a:t>
          </a:r>
          <a:endParaRPr lang="pt-BR" sz="1800" b="1" dirty="0">
            <a:solidFill>
              <a:schemeClr val="accent3">
                <a:lumMod val="75000"/>
              </a:schemeClr>
            </a:solidFill>
          </a:endParaRPr>
        </a:p>
      </cdr:txBody>
    </cdr:sp>
  </cdr:relSizeAnchor>
  <cdr:relSizeAnchor xmlns:cdr="http://schemas.openxmlformats.org/drawingml/2006/chartDrawing">
    <cdr:from>
      <cdr:x>0.37319</cdr:x>
      <cdr:y>0.00468</cdr:y>
    </cdr:from>
    <cdr:to>
      <cdr:x>0.69369</cdr:x>
      <cdr:y>0.08745</cdr:y>
    </cdr:to>
    <cdr:sp macro="" textlink="">
      <cdr:nvSpPr>
        <cdr:cNvPr id="6" name="TextBox 5"/>
        <cdr:cNvSpPr txBox="1"/>
      </cdr:nvSpPr>
      <cdr:spPr>
        <a:xfrm xmlns:a="http://schemas.openxmlformats.org/drawingml/2006/main">
          <a:off x="2567890" y="25605"/>
          <a:ext cx="2205316" cy="452848"/>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pt-BR" sz="2000" b="1" dirty="0" err="1">
              <a:solidFill>
                <a:schemeClr val="bg2">
                  <a:lumMod val="50000"/>
                </a:schemeClr>
              </a:solidFill>
            </a:rPr>
            <a:t>Treatment</a:t>
          </a:r>
          <a:r>
            <a:rPr lang="pt-BR" sz="2000" b="1" dirty="0">
              <a:solidFill>
                <a:schemeClr val="bg2">
                  <a:lumMod val="50000"/>
                </a:schemeClr>
              </a:solidFill>
            </a:rPr>
            <a:t> </a:t>
          </a:r>
          <a:r>
            <a:rPr lang="pt-BR" sz="2000" b="1" dirty="0" err="1">
              <a:solidFill>
                <a:schemeClr val="bg2">
                  <a:lumMod val="50000"/>
                </a:schemeClr>
              </a:solidFill>
            </a:rPr>
            <a:t>Failures</a:t>
          </a:r>
          <a:endParaRPr lang="pt-BR" sz="2000" b="1" dirty="0">
            <a:solidFill>
              <a:schemeClr val="bg2">
                <a:lumMod val="50000"/>
              </a:schemeClr>
            </a:solidFill>
          </a:endParaRPr>
        </a:p>
      </cdr:txBody>
    </cdr:sp>
  </cdr:relSizeAnchor>
  <cdr:relSizeAnchor xmlns:cdr="http://schemas.openxmlformats.org/drawingml/2006/chartDrawing">
    <cdr:from>
      <cdr:x>0.16826</cdr:x>
      <cdr:y>0.02835</cdr:y>
    </cdr:from>
    <cdr:to>
      <cdr:x>0.21484</cdr:x>
      <cdr:y>0.09685</cdr:y>
    </cdr:to>
    <cdr:sp macro="" textlink="">
      <cdr:nvSpPr>
        <cdr:cNvPr id="7" name="TextBox 6"/>
        <cdr:cNvSpPr txBox="1"/>
      </cdr:nvSpPr>
      <cdr:spPr>
        <a:xfrm xmlns:a="http://schemas.openxmlformats.org/drawingml/2006/main">
          <a:off x="1157749" y="155134"/>
          <a:ext cx="320531" cy="374736"/>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pt-BR" sz="2400" b="1">
              <a:solidFill>
                <a:schemeClr val="bg2">
                  <a:lumMod val="50000"/>
                </a:schemeClr>
              </a:solidFill>
            </a:rPr>
            <a:t>5</a:t>
          </a:r>
          <a:endParaRPr lang="pt-BR" sz="1400" b="1">
            <a:solidFill>
              <a:schemeClr val="bg2">
                <a:lumMod val="50000"/>
              </a:schemeClr>
            </a:solidFill>
          </a:endParaRPr>
        </a:p>
      </cdr:txBody>
    </cdr:sp>
  </cdr:relSizeAnchor>
  <cdr:relSizeAnchor xmlns:cdr="http://schemas.openxmlformats.org/drawingml/2006/chartDrawing">
    <cdr:from>
      <cdr:x>0.88974</cdr:x>
      <cdr:y>0.00742</cdr:y>
    </cdr:from>
    <cdr:to>
      <cdr:x>0.94214</cdr:x>
      <cdr:y>0.11194</cdr:y>
    </cdr:to>
    <cdr:sp macro="" textlink="">
      <cdr:nvSpPr>
        <cdr:cNvPr id="8" name="TextBox 7"/>
        <cdr:cNvSpPr txBox="1"/>
      </cdr:nvSpPr>
      <cdr:spPr>
        <a:xfrm xmlns:a="http://schemas.openxmlformats.org/drawingml/2006/main">
          <a:off x="6122176" y="40579"/>
          <a:ext cx="360557" cy="571846"/>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pt-BR" sz="2400" b="1">
              <a:solidFill>
                <a:schemeClr val="bg2">
                  <a:lumMod val="50000"/>
                </a:schemeClr>
              </a:solidFill>
            </a:rPr>
            <a:t>0</a:t>
          </a:r>
        </a:p>
      </cdr:txBody>
    </cdr:sp>
  </cdr:relSizeAnchor>
</c:userShapes>
</file>

<file path=ppt/drawings/drawing4.xml><?xml version="1.0" encoding="utf-8"?>
<c:userShapes xmlns:c="http://schemas.openxmlformats.org/drawingml/2006/chart">
  <cdr:relSizeAnchor xmlns:cdr="http://schemas.openxmlformats.org/drawingml/2006/chartDrawing">
    <cdr:from>
      <cdr:x>0.33188</cdr:x>
      <cdr:y>0.45082</cdr:y>
    </cdr:from>
    <cdr:to>
      <cdr:x>0.6976</cdr:x>
      <cdr:y>0.67637</cdr:y>
    </cdr:to>
    <cdr:sp macro="" textlink="">
      <cdr:nvSpPr>
        <cdr:cNvPr id="2" name="TextBox 1"/>
        <cdr:cNvSpPr txBox="1"/>
      </cdr:nvSpPr>
      <cdr:spPr>
        <a:xfrm xmlns:a="http://schemas.openxmlformats.org/drawingml/2006/main">
          <a:off x="2316480" y="2202011"/>
          <a:ext cx="2552700" cy="1101663"/>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pPr algn="ctr"/>
          <a:r>
            <a:rPr lang="pt-BR" sz="1600" b="1" dirty="0" err="1">
              <a:solidFill>
                <a:schemeClr val="accent1"/>
              </a:solidFill>
            </a:rPr>
            <a:t>Adequate</a:t>
          </a:r>
          <a:r>
            <a:rPr lang="pt-BR" sz="1600" b="1" dirty="0">
              <a:solidFill>
                <a:schemeClr val="accent1"/>
              </a:solidFill>
            </a:rPr>
            <a:t> </a:t>
          </a:r>
          <a:r>
            <a:rPr lang="pt-BR" sz="1600" b="1" dirty="0" err="1">
              <a:solidFill>
                <a:schemeClr val="accent1"/>
              </a:solidFill>
            </a:rPr>
            <a:t>Clinical</a:t>
          </a:r>
          <a:r>
            <a:rPr lang="pt-BR" sz="1600" b="1" dirty="0">
              <a:solidFill>
                <a:schemeClr val="accent1"/>
              </a:solidFill>
            </a:rPr>
            <a:t> </a:t>
          </a:r>
          <a:r>
            <a:rPr lang="pt-BR" sz="1600" b="1" dirty="0" err="1">
              <a:solidFill>
                <a:schemeClr val="accent1"/>
              </a:solidFill>
            </a:rPr>
            <a:t>and</a:t>
          </a:r>
          <a:r>
            <a:rPr lang="pt-BR" sz="1600" b="1" dirty="0">
              <a:solidFill>
                <a:schemeClr val="accent1"/>
              </a:solidFill>
            </a:rPr>
            <a:t> </a:t>
          </a:r>
        </a:p>
        <a:p xmlns:a="http://schemas.openxmlformats.org/drawingml/2006/main">
          <a:pPr algn="ctr"/>
          <a:r>
            <a:rPr lang="pt-BR" sz="1600" b="1" dirty="0" err="1">
              <a:solidFill>
                <a:schemeClr val="accent1"/>
              </a:solidFill>
            </a:rPr>
            <a:t>Parasitological</a:t>
          </a:r>
          <a:r>
            <a:rPr lang="pt-BR" sz="1600" b="1" dirty="0">
              <a:solidFill>
                <a:schemeClr val="accent1"/>
              </a:solidFill>
            </a:rPr>
            <a:t> Response</a:t>
          </a:r>
        </a:p>
      </cdr:txBody>
    </cdr:sp>
  </cdr:relSizeAnchor>
  <cdr:relSizeAnchor xmlns:cdr="http://schemas.openxmlformats.org/drawingml/2006/chartDrawing">
    <cdr:from>
      <cdr:x>0.41874</cdr:x>
      <cdr:y>0.16163</cdr:y>
    </cdr:from>
    <cdr:to>
      <cdr:x>0.54029</cdr:x>
      <cdr:y>0.25932</cdr:y>
    </cdr:to>
    <cdr:sp macro="" textlink="">
      <cdr:nvSpPr>
        <cdr:cNvPr id="3" name="TextBox 2"/>
        <cdr:cNvSpPr txBox="1"/>
      </cdr:nvSpPr>
      <cdr:spPr>
        <a:xfrm xmlns:a="http://schemas.openxmlformats.org/drawingml/2006/main">
          <a:off x="2922785" y="789447"/>
          <a:ext cx="848362" cy="477176"/>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pt-BR" sz="1800" b="1" dirty="0" err="1">
              <a:solidFill>
                <a:srgbClr val="C00000"/>
              </a:solidFill>
            </a:rPr>
            <a:t>Early</a:t>
          </a:r>
          <a:endParaRPr lang="pt-BR" sz="1800" b="1" dirty="0">
            <a:solidFill>
              <a:srgbClr val="C00000"/>
            </a:solidFill>
          </a:endParaRPr>
        </a:p>
      </cdr:txBody>
    </cdr:sp>
  </cdr:relSizeAnchor>
  <cdr:relSizeAnchor xmlns:cdr="http://schemas.openxmlformats.org/drawingml/2006/chartDrawing">
    <cdr:from>
      <cdr:x>0.41645</cdr:x>
      <cdr:y>0.11151</cdr:y>
    </cdr:from>
    <cdr:to>
      <cdr:x>0.55194</cdr:x>
      <cdr:y>0.17161</cdr:y>
    </cdr:to>
    <cdr:sp macro="" textlink="">
      <cdr:nvSpPr>
        <cdr:cNvPr id="4" name="TextBox 3"/>
        <cdr:cNvSpPr txBox="1"/>
      </cdr:nvSpPr>
      <cdr:spPr>
        <a:xfrm xmlns:a="http://schemas.openxmlformats.org/drawingml/2006/main">
          <a:off x="2906783" y="544668"/>
          <a:ext cx="945680" cy="2935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pt-BR" sz="1800" b="1" dirty="0" err="1">
              <a:solidFill>
                <a:schemeClr val="accent3"/>
              </a:solidFill>
            </a:rPr>
            <a:t>Reinfections</a:t>
          </a:r>
          <a:endParaRPr lang="pt-BR" sz="1800" b="1" dirty="0">
            <a:solidFill>
              <a:schemeClr val="accent3"/>
            </a:solidFill>
          </a:endParaRPr>
        </a:p>
      </cdr:txBody>
    </cdr:sp>
  </cdr:relSizeAnchor>
  <cdr:relSizeAnchor xmlns:cdr="http://schemas.openxmlformats.org/drawingml/2006/chartDrawing">
    <cdr:from>
      <cdr:x>0.41533</cdr:x>
      <cdr:y>0.05741</cdr:y>
    </cdr:from>
    <cdr:to>
      <cdr:x>0.60311</cdr:x>
      <cdr:y>0.12012</cdr:y>
    </cdr:to>
    <cdr:sp macro="" textlink="">
      <cdr:nvSpPr>
        <cdr:cNvPr id="5" name="TextBox 4"/>
        <cdr:cNvSpPr txBox="1"/>
      </cdr:nvSpPr>
      <cdr:spPr>
        <a:xfrm xmlns:a="http://schemas.openxmlformats.org/drawingml/2006/main">
          <a:off x="2898980" y="280433"/>
          <a:ext cx="1310690" cy="306307"/>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pt-BR" sz="1800" b="1" dirty="0" err="1">
              <a:solidFill>
                <a:schemeClr val="accent3">
                  <a:lumMod val="75000"/>
                </a:schemeClr>
              </a:solidFill>
            </a:rPr>
            <a:t>Recrudescences</a:t>
          </a:r>
          <a:endParaRPr lang="pt-BR" sz="1800" b="1" dirty="0">
            <a:solidFill>
              <a:schemeClr val="accent3">
                <a:lumMod val="75000"/>
              </a:schemeClr>
            </a:solidFill>
          </a:endParaRPr>
        </a:p>
      </cdr:txBody>
    </cdr:sp>
  </cdr:relSizeAnchor>
  <cdr:relSizeAnchor xmlns:cdr="http://schemas.openxmlformats.org/drawingml/2006/chartDrawing">
    <cdr:from>
      <cdr:x>0.41749</cdr:x>
      <cdr:y>0.00468</cdr:y>
    </cdr:from>
    <cdr:to>
      <cdr:x>0.73799</cdr:x>
      <cdr:y>0.08745</cdr:y>
    </cdr:to>
    <cdr:sp macro="" textlink="">
      <cdr:nvSpPr>
        <cdr:cNvPr id="6" name="TextBox 5"/>
        <cdr:cNvSpPr txBox="1"/>
      </cdr:nvSpPr>
      <cdr:spPr>
        <a:xfrm xmlns:a="http://schemas.openxmlformats.org/drawingml/2006/main">
          <a:off x="2914038" y="22860"/>
          <a:ext cx="2237082" cy="404275"/>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pt-BR" sz="2000" b="1" dirty="0" err="1">
              <a:solidFill>
                <a:schemeClr val="bg2">
                  <a:lumMod val="50000"/>
                </a:schemeClr>
              </a:solidFill>
            </a:rPr>
            <a:t>Treatment</a:t>
          </a:r>
          <a:r>
            <a:rPr lang="pt-BR" sz="2000" b="1" dirty="0">
              <a:solidFill>
                <a:schemeClr val="bg2">
                  <a:lumMod val="50000"/>
                </a:schemeClr>
              </a:solidFill>
            </a:rPr>
            <a:t> </a:t>
          </a:r>
          <a:r>
            <a:rPr lang="pt-BR" sz="2000" b="1" dirty="0" err="1">
              <a:solidFill>
                <a:schemeClr val="bg2">
                  <a:lumMod val="50000"/>
                </a:schemeClr>
              </a:solidFill>
            </a:rPr>
            <a:t>Failures</a:t>
          </a:r>
          <a:endParaRPr lang="pt-BR" sz="2000" b="1" dirty="0">
            <a:solidFill>
              <a:schemeClr val="bg2">
                <a:lumMod val="50000"/>
              </a:schemeClr>
            </a:solidFill>
          </a:endParaRPr>
        </a:p>
      </cdr:txBody>
    </cdr:sp>
  </cdr:relSizeAnchor>
  <cdr:relSizeAnchor xmlns:cdr="http://schemas.openxmlformats.org/drawingml/2006/chartDrawing">
    <cdr:from>
      <cdr:x>0.16494</cdr:x>
      <cdr:y>0</cdr:y>
    </cdr:from>
    <cdr:to>
      <cdr:x>0.21152</cdr:x>
      <cdr:y>0.0685</cdr:y>
    </cdr:to>
    <cdr:sp macro="" textlink="">
      <cdr:nvSpPr>
        <cdr:cNvPr id="7" name="TextBox 6"/>
        <cdr:cNvSpPr txBox="1"/>
      </cdr:nvSpPr>
      <cdr:spPr>
        <a:xfrm xmlns:a="http://schemas.openxmlformats.org/drawingml/2006/main">
          <a:off x="1134914" y="0"/>
          <a:ext cx="320510" cy="37477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pt-BR" sz="2400" b="1">
              <a:solidFill>
                <a:schemeClr val="bg2">
                  <a:lumMod val="50000"/>
                </a:schemeClr>
              </a:solidFill>
            </a:rPr>
            <a:t>1</a:t>
          </a:r>
          <a:endParaRPr lang="pt-BR" sz="1400" b="1">
            <a:solidFill>
              <a:schemeClr val="bg2">
                <a:lumMod val="50000"/>
              </a:schemeClr>
            </a:solidFill>
          </a:endParaRPr>
        </a:p>
      </cdr:txBody>
    </cdr:sp>
  </cdr:relSizeAnchor>
  <cdr:relSizeAnchor xmlns:cdr="http://schemas.openxmlformats.org/drawingml/2006/chartDrawing">
    <cdr:from>
      <cdr:x>0.89306</cdr:x>
      <cdr:y>0.09238</cdr:y>
    </cdr:from>
    <cdr:to>
      <cdr:x>0.94546</cdr:x>
      <cdr:y>0.1969</cdr:y>
    </cdr:to>
    <cdr:sp macro="" textlink="">
      <cdr:nvSpPr>
        <cdr:cNvPr id="8" name="TextBox 7"/>
        <cdr:cNvSpPr txBox="1"/>
      </cdr:nvSpPr>
      <cdr:spPr>
        <a:xfrm xmlns:a="http://schemas.openxmlformats.org/drawingml/2006/main">
          <a:off x="6145036" y="505399"/>
          <a:ext cx="360557" cy="571846"/>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pt-BR" sz="2400" b="1" dirty="0">
              <a:solidFill>
                <a:schemeClr val="bg2">
                  <a:lumMod val="50000"/>
                </a:schemeClr>
              </a:solidFill>
            </a:rPr>
            <a:t>16</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2982913"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97313" y="0"/>
            <a:ext cx="2982912" cy="465138"/>
          </a:xfrm>
          <a:prstGeom prst="rect">
            <a:avLst/>
          </a:prstGeom>
        </p:spPr>
        <p:txBody>
          <a:bodyPr vert="horz" lIns="91440" tIns="45720" rIns="91440" bIns="45720" rtlCol="0"/>
          <a:lstStyle>
            <a:lvl1pPr algn="r">
              <a:defRPr sz="1200"/>
            </a:lvl1pPr>
          </a:lstStyle>
          <a:p>
            <a:fld id="{52F701B1-4EC2-4273-8A41-2EAACD5614F8}" type="datetimeFigureOut">
              <a:rPr lang="en-US" smtClean="0"/>
              <a:pPr/>
              <a:t>5/3/2023</a:t>
            </a:fld>
            <a:endParaRPr lang="en-US"/>
          </a:p>
        </p:txBody>
      </p:sp>
      <p:sp>
        <p:nvSpPr>
          <p:cNvPr id="4" name="Footer Placeholder 3"/>
          <p:cNvSpPr>
            <a:spLocks noGrp="1"/>
          </p:cNvSpPr>
          <p:nvPr>
            <p:ph type="ftr" sz="quarter" idx="2"/>
          </p:nvPr>
        </p:nvSpPr>
        <p:spPr>
          <a:xfrm>
            <a:off x="2" y="8829675"/>
            <a:ext cx="2982913"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97313" y="8829675"/>
            <a:ext cx="2982912" cy="465138"/>
          </a:xfrm>
          <a:prstGeom prst="rect">
            <a:avLst/>
          </a:prstGeom>
        </p:spPr>
        <p:txBody>
          <a:bodyPr vert="horz" lIns="91440" tIns="45720" rIns="91440" bIns="45720" rtlCol="0" anchor="b"/>
          <a:lstStyle>
            <a:lvl1pPr algn="r">
              <a:defRPr sz="1200"/>
            </a:lvl1pPr>
          </a:lstStyle>
          <a:p>
            <a:fld id="{CA001B71-93B1-4F10-B2A9-0DA04E354D75}" type="slidenum">
              <a:rPr lang="en-US" smtClean="0"/>
              <a:pPr/>
              <a:t>‹#›</a:t>
            </a:fld>
            <a:endParaRPr lang="en-US"/>
          </a:p>
        </p:txBody>
      </p:sp>
    </p:spTree>
    <p:extLst>
      <p:ext uri="{BB962C8B-B14F-4D97-AF65-F5344CB8AC3E}">
        <p14:creationId xmlns:p14="http://schemas.microsoft.com/office/powerpoint/2010/main" val="28753962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0"/>
            <a:ext cx="2907504" cy="304800"/>
          </a:xfrm>
          <a:prstGeom prst="rect">
            <a:avLst/>
          </a:prstGeom>
        </p:spPr>
        <p:txBody>
          <a:bodyPr vert="horz" lIns="92446" tIns="46223" rIns="92446" bIns="46223" rtlCol="0"/>
          <a:lstStyle>
            <a:lvl1pPr algn="l">
              <a:defRPr sz="1200"/>
            </a:lvl1pPr>
          </a:lstStyle>
          <a:p>
            <a:endParaRPr lang="en-US" dirty="0"/>
          </a:p>
        </p:txBody>
      </p:sp>
      <p:sp>
        <p:nvSpPr>
          <p:cNvPr id="3" name="Date Placeholder 2"/>
          <p:cNvSpPr>
            <a:spLocks noGrp="1"/>
          </p:cNvSpPr>
          <p:nvPr>
            <p:ph type="dt" idx="1"/>
          </p:nvPr>
        </p:nvSpPr>
        <p:spPr>
          <a:xfrm>
            <a:off x="3974306" y="0"/>
            <a:ext cx="2905917" cy="381000"/>
          </a:xfrm>
          <a:prstGeom prst="rect">
            <a:avLst/>
          </a:prstGeom>
        </p:spPr>
        <p:txBody>
          <a:bodyPr vert="horz" lIns="92446" tIns="46223" rIns="92446" bIns="46223" rtlCol="0"/>
          <a:lstStyle>
            <a:lvl1pPr algn="r">
              <a:defRPr sz="1200"/>
            </a:lvl1pPr>
          </a:lstStyle>
          <a:p>
            <a:fld id="{B62224AC-812D-4910-BCB8-14A2FAED588A}" type="datetimeFigureOut">
              <a:rPr lang="en-US" smtClean="0"/>
              <a:t>5/3/2023</a:t>
            </a:fld>
            <a:endParaRPr lang="en-US"/>
          </a:p>
        </p:txBody>
      </p:sp>
      <p:sp>
        <p:nvSpPr>
          <p:cNvPr id="4" name="Slide Image Placeholder 3"/>
          <p:cNvSpPr>
            <a:spLocks noGrp="1" noRot="1" noChangeAspect="1"/>
          </p:cNvSpPr>
          <p:nvPr>
            <p:ph type="sldImg" idx="2"/>
          </p:nvPr>
        </p:nvSpPr>
        <p:spPr>
          <a:xfrm>
            <a:off x="1612106" y="381000"/>
            <a:ext cx="3694906" cy="2771180"/>
          </a:xfrm>
          <a:prstGeom prst="rect">
            <a:avLst/>
          </a:prstGeom>
          <a:noFill/>
          <a:ln w="12700">
            <a:solidFill>
              <a:prstClr val="black"/>
            </a:solidFill>
          </a:ln>
        </p:spPr>
        <p:txBody>
          <a:bodyPr vert="horz" lIns="92446" tIns="46223" rIns="92446" bIns="46223" rtlCol="0" anchor="ctr"/>
          <a:lstStyle/>
          <a:p>
            <a:endParaRPr lang="en-US"/>
          </a:p>
        </p:txBody>
      </p:sp>
      <p:sp>
        <p:nvSpPr>
          <p:cNvPr id="5" name="Notes Placeholder 4"/>
          <p:cNvSpPr>
            <a:spLocks noGrp="1"/>
          </p:cNvSpPr>
          <p:nvPr>
            <p:ph type="body" sz="quarter" idx="3"/>
          </p:nvPr>
        </p:nvSpPr>
        <p:spPr>
          <a:xfrm>
            <a:off x="688182" y="3429000"/>
            <a:ext cx="5572124" cy="5486400"/>
          </a:xfrm>
          <a:prstGeom prst="rect">
            <a:avLst/>
          </a:prstGeom>
        </p:spPr>
        <p:txBody>
          <a:bodyPr vert="horz" lIns="92446" tIns="46223" rIns="92446" bIns="4622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 </a:t>
            </a:r>
          </a:p>
        </p:txBody>
      </p:sp>
      <p:sp>
        <p:nvSpPr>
          <p:cNvPr id="6" name="Footer Placeholder 5"/>
          <p:cNvSpPr>
            <a:spLocks noGrp="1"/>
          </p:cNvSpPr>
          <p:nvPr>
            <p:ph type="ftr" sz="quarter" idx="4"/>
          </p:nvPr>
        </p:nvSpPr>
        <p:spPr>
          <a:xfrm>
            <a:off x="3" y="9067800"/>
            <a:ext cx="2831303" cy="226986"/>
          </a:xfrm>
          <a:prstGeom prst="rect">
            <a:avLst/>
          </a:prstGeom>
        </p:spPr>
        <p:txBody>
          <a:bodyPr vert="horz" lIns="92446" tIns="46223" rIns="92446" bIns="46223"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98106" y="9067799"/>
            <a:ext cx="2982117" cy="226987"/>
          </a:xfrm>
          <a:prstGeom prst="rect">
            <a:avLst/>
          </a:prstGeom>
        </p:spPr>
        <p:txBody>
          <a:bodyPr vert="horz" lIns="92446" tIns="46223" rIns="92446" bIns="46223" rtlCol="0" anchor="b"/>
          <a:lstStyle>
            <a:lvl1pPr algn="r">
              <a:defRPr sz="1200"/>
            </a:lvl1pPr>
          </a:lstStyle>
          <a:p>
            <a:fld id="{D548A992-AF74-4396-BD12-BC96EF9D226F}" type="slidenum">
              <a:rPr lang="en-US" smtClean="0"/>
              <a:t>‹#›</a:t>
            </a:fld>
            <a:endParaRPr lang="en-US"/>
          </a:p>
        </p:txBody>
      </p:sp>
    </p:spTree>
    <p:extLst>
      <p:ext uri="{BB962C8B-B14F-4D97-AF65-F5344CB8AC3E}">
        <p14:creationId xmlns:p14="http://schemas.microsoft.com/office/powerpoint/2010/main" val="1287544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1313" y="533400"/>
            <a:ext cx="3695700" cy="27717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48A992-AF74-4396-BD12-BC96EF9D226F}" type="slidenum">
              <a:rPr lang="en-US" smtClean="0"/>
              <a:t>1</a:t>
            </a:fld>
            <a:endParaRPr lang="en-US"/>
          </a:p>
        </p:txBody>
      </p:sp>
    </p:spTree>
    <p:extLst>
      <p:ext uri="{BB962C8B-B14F-4D97-AF65-F5344CB8AC3E}">
        <p14:creationId xmlns:p14="http://schemas.microsoft.com/office/powerpoint/2010/main" val="29402414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73313" y="381000"/>
            <a:ext cx="1982787" cy="1485900"/>
          </a:xfrm>
        </p:spPr>
      </p:sp>
      <p:sp>
        <p:nvSpPr>
          <p:cNvPr id="3" name="Notes Placeholder 2"/>
          <p:cNvSpPr>
            <a:spLocks noGrp="1"/>
          </p:cNvSpPr>
          <p:nvPr>
            <p:ph type="body" idx="1"/>
          </p:nvPr>
        </p:nvSpPr>
        <p:spPr>
          <a:xfrm>
            <a:off x="545306" y="2057400"/>
            <a:ext cx="5867400" cy="624840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noProof="0" dirty="0">
                <a:solidFill>
                  <a:schemeClr val="tx1"/>
                </a:solidFill>
                <a:effectLst/>
                <a:latin typeface="+mn-lt"/>
                <a:ea typeface="+mn-ea"/>
                <a:cs typeface="+mn-cs"/>
              </a:rPr>
              <a:t>Use this graphic to break down therapeutic efficacy and treatment outcomes for each study drug. The original table is in the training files folder in an excel document titled TES result figures (sheet 3.) </a:t>
            </a:r>
          </a:p>
          <a:p>
            <a:endParaRPr lang="pt-BR" sz="1200" b="0" i="0" u="none" strike="noStrike" kern="1200" dirty="0">
              <a:solidFill>
                <a:schemeClr val="tx1"/>
              </a:solidFill>
              <a:effectLst/>
              <a:latin typeface="+mn-lt"/>
              <a:ea typeface="+mn-ea"/>
              <a:cs typeface="+mn-cs"/>
            </a:endParaRPr>
          </a:p>
          <a:p>
            <a:r>
              <a:rPr lang="pt-BR" sz="1200" b="0" i="0" u="none" strike="noStrike" kern="1200" dirty="0" err="1">
                <a:solidFill>
                  <a:schemeClr val="tx1"/>
                </a:solidFill>
                <a:effectLst/>
                <a:latin typeface="+mn-lt"/>
                <a:ea typeface="+mn-ea"/>
                <a:cs typeface="+mn-cs"/>
              </a:rPr>
              <a:t>Participants</a:t>
            </a:r>
            <a:r>
              <a:rPr lang="pt-BR" sz="1200" b="0" i="0" u="none" strike="noStrike" kern="1200" dirty="0">
                <a:solidFill>
                  <a:schemeClr val="tx1"/>
                </a:solidFill>
                <a:effectLst/>
                <a:latin typeface="+mn-lt"/>
                <a:ea typeface="+mn-ea"/>
                <a:cs typeface="+mn-cs"/>
              </a:rPr>
              <a:t> are classified as having adequate clinical and parasitological response or therapeutic failure. Those with some treatment failure can be classified as early or late failure, which may be a reinfection or a recrudescence of the current infection.  Participants who have an increase in parasitaemia from day 0 to day 2 of follow-up, who have not reduced their parasitaemia by 75% by day 3 of follow-up, had fever on day 3 or had severe signs of malaria between days 1 and 3 fall into the early treatment failure category. Participants who developed parasitaemia after day 3 were classified as having late treatment failure, only after testing the blood samples on filter paper can one tell whether this late failure represents a new infection or a recrudescence of the same infection.</a:t>
            </a:r>
            <a:endParaRPr lang="pt-BR"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548A992-AF74-4396-BD12-BC96EF9D226F}" type="slidenum">
              <a:rPr lang="en-US" smtClean="0"/>
              <a:t>10</a:t>
            </a:fld>
            <a:endParaRPr lang="en-US"/>
          </a:p>
        </p:txBody>
      </p:sp>
    </p:spTree>
    <p:extLst>
      <p:ext uri="{BB962C8B-B14F-4D97-AF65-F5344CB8AC3E}">
        <p14:creationId xmlns:p14="http://schemas.microsoft.com/office/powerpoint/2010/main" val="29402414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1313" y="533400"/>
            <a:ext cx="3695700" cy="2771775"/>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 this slide to illustrate the proportion of </a:t>
            </a:r>
            <a:r>
              <a:rPr lang="en-US" baseline="0" dirty="0"/>
              <a:t>smear-negative samples on days 2 and 3 </a:t>
            </a:r>
            <a:endParaRPr lang="en-US" dirty="0"/>
          </a:p>
          <a:p>
            <a:endParaRPr lang="en-US" dirty="0"/>
          </a:p>
        </p:txBody>
      </p:sp>
      <p:sp>
        <p:nvSpPr>
          <p:cNvPr id="4" name="Slide Number Placeholder 3"/>
          <p:cNvSpPr>
            <a:spLocks noGrp="1"/>
          </p:cNvSpPr>
          <p:nvPr>
            <p:ph type="sldNum" sz="quarter" idx="10"/>
          </p:nvPr>
        </p:nvSpPr>
        <p:spPr/>
        <p:txBody>
          <a:bodyPr/>
          <a:lstStyle/>
          <a:p>
            <a:fld id="{D548A992-AF74-4396-BD12-BC96EF9D226F}" type="slidenum">
              <a:rPr lang="en-US" smtClean="0"/>
              <a:t>11</a:t>
            </a:fld>
            <a:endParaRPr lang="en-US"/>
          </a:p>
        </p:txBody>
      </p:sp>
    </p:spTree>
    <p:extLst>
      <p:ext uri="{BB962C8B-B14F-4D97-AF65-F5344CB8AC3E}">
        <p14:creationId xmlns:p14="http://schemas.microsoft.com/office/powerpoint/2010/main" val="29402414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73313" y="381000"/>
            <a:ext cx="1982787" cy="1485900"/>
          </a:xfrm>
        </p:spPr>
      </p:sp>
      <p:sp>
        <p:nvSpPr>
          <p:cNvPr id="3" name="Notes Placeholder 2"/>
          <p:cNvSpPr>
            <a:spLocks noGrp="1"/>
          </p:cNvSpPr>
          <p:nvPr>
            <p:ph type="body" idx="1"/>
          </p:nvPr>
        </p:nvSpPr>
        <p:spPr>
          <a:xfrm>
            <a:off x="545306" y="2057400"/>
            <a:ext cx="5867400" cy="6248400"/>
          </a:xfrm>
        </p:spPr>
        <p:txBody>
          <a:bodyPr/>
          <a:lstStyle/>
          <a:p>
            <a:endParaRPr lang="en-US" sz="1100" baseline="0" dirty="0"/>
          </a:p>
        </p:txBody>
      </p:sp>
      <p:sp>
        <p:nvSpPr>
          <p:cNvPr id="4" name="Slide Number Placeholder 3"/>
          <p:cNvSpPr>
            <a:spLocks noGrp="1"/>
          </p:cNvSpPr>
          <p:nvPr>
            <p:ph type="sldNum" sz="quarter" idx="10"/>
          </p:nvPr>
        </p:nvSpPr>
        <p:spPr/>
        <p:txBody>
          <a:bodyPr/>
          <a:lstStyle/>
          <a:p>
            <a:fld id="{D548A992-AF74-4396-BD12-BC96EF9D226F}" type="slidenum">
              <a:rPr lang="en-US" smtClean="0"/>
              <a:t>12</a:t>
            </a:fld>
            <a:endParaRPr lang="en-US"/>
          </a:p>
        </p:txBody>
      </p:sp>
    </p:spTree>
    <p:extLst>
      <p:ext uri="{BB962C8B-B14F-4D97-AF65-F5344CB8AC3E}">
        <p14:creationId xmlns:p14="http://schemas.microsoft.com/office/powerpoint/2010/main" val="31711778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1313" y="533400"/>
            <a:ext cx="3695700" cy="2771775"/>
          </a:xfrm>
        </p:spPr>
      </p:sp>
      <p:sp>
        <p:nvSpPr>
          <p:cNvPr id="3" name="Notes Placeholder 2"/>
          <p:cNvSpPr>
            <a:spLocks noGrp="1"/>
          </p:cNvSpPr>
          <p:nvPr>
            <p:ph type="body" idx="1"/>
          </p:nvPr>
        </p:nvSpPr>
        <p:spPr/>
        <p:txBody>
          <a:bodyPr/>
          <a:lstStyle/>
          <a:p>
            <a:r>
              <a:rPr lang="en-US" dirty="0" err="1"/>
              <a:t>Proportion of </a:t>
            </a:r>
            <a:r>
              <a:rPr lang="en-US" baseline="0" dirty="0" err="1"/>
              <a:t>smear-negative samples on days </a:t>
            </a:r>
            <a:r>
              <a:rPr lang="en-US" baseline="0" dirty="0"/>
              <a:t>2 and 3 </a:t>
            </a:r>
            <a:endParaRPr lang="en-US" dirty="0"/>
          </a:p>
        </p:txBody>
      </p:sp>
      <p:sp>
        <p:nvSpPr>
          <p:cNvPr id="4" name="Slide Number Placeholder 3"/>
          <p:cNvSpPr>
            <a:spLocks noGrp="1"/>
          </p:cNvSpPr>
          <p:nvPr>
            <p:ph type="sldNum" sz="quarter" idx="10"/>
          </p:nvPr>
        </p:nvSpPr>
        <p:spPr/>
        <p:txBody>
          <a:bodyPr/>
          <a:lstStyle/>
          <a:p>
            <a:fld id="{D548A992-AF74-4396-BD12-BC96EF9D226F}" type="slidenum">
              <a:rPr lang="en-US" smtClean="0">
                <a:solidFill>
                  <a:prstClr val="black"/>
                </a:solidFill>
              </a:rPr>
              <a:t>13</a:t>
            </a:fld>
            <a:endParaRPr lang="en-US">
              <a:solidFill>
                <a:prstClr val="black"/>
              </a:solidFill>
            </a:endParaRPr>
          </a:p>
        </p:txBody>
      </p:sp>
    </p:spTree>
    <p:extLst>
      <p:ext uri="{BB962C8B-B14F-4D97-AF65-F5344CB8AC3E}">
        <p14:creationId xmlns:p14="http://schemas.microsoft.com/office/powerpoint/2010/main" val="29402414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73313" y="381000"/>
            <a:ext cx="1982787" cy="1485900"/>
          </a:xfrm>
        </p:spPr>
      </p:sp>
      <p:sp>
        <p:nvSpPr>
          <p:cNvPr id="3" name="Notes Placeholder 2"/>
          <p:cNvSpPr>
            <a:spLocks noGrp="1"/>
          </p:cNvSpPr>
          <p:nvPr>
            <p:ph type="body" idx="1"/>
          </p:nvPr>
        </p:nvSpPr>
        <p:spPr>
          <a:xfrm>
            <a:off x="545306" y="2057400"/>
            <a:ext cx="5867400" cy="6248400"/>
          </a:xfrm>
        </p:spPr>
        <p:txBody>
          <a:bodyPr/>
          <a:lstStyle/>
          <a:p>
            <a:endParaRPr lang="en-US" sz="1100" baseline="0" dirty="0"/>
          </a:p>
        </p:txBody>
      </p:sp>
      <p:sp>
        <p:nvSpPr>
          <p:cNvPr id="4" name="Slide Number Placeholder 3"/>
          <p:cNvSpPr>
            <a:spLocks noGrp="1"/>
          </p:cNvSpPr>
          <p:nvPr>
            <p:ph type="sldNum" sz="quarter" idx="10"/>
          </p:nvPr>
        </p:nvSpPr>
        <p:spPr/>
        <p:txBody>
          <a:bodyPr/>
          <a:lstStyle/>
          <a:p>
            <a:fld id="{D548A992-AF74-4396-BD12-BC96EF9D226F}" type="slidenum">
              <a:rPr lang="en-US" smtClean="0"/>
              <a:t>14</a:t>
            </a:fld>
            <a:endParaRPr lang="en-US"/>
          </a:p>
        </p:txBody>
      </p:sp>
    </p:spTree>
    <p:extLst>
      <p:ext uri="{BB962C8B-B14F-4D97-AF65-F5344CB8AC3E}">
        <p14:creationId xmlns:p14="http://schemas.microsoft.com/office/powerpoint/2010/main" val="36218808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1313" y="533400"/>
            <a:ext cx="3695700" cy="2771775"/>
          </a:xfrm>
        </p:spPr>
      </p:sp>
      <p:sp>
        <p:nvSpPr>
          <p:cNvPr id="3" name="Notes Placeholder 2"/>
          <p:cNvSpPr>
            <a:spLocks noGrp="1"/>
          </p:cNvSpPr>
          <p:nvPr>
            <p:ph type="body" idx="1"/>
          </p:nvPr>
        </p:nvSpPr>
        <p:spPr/>
        <p:txBody>
          <a:bodyPr/>
          <a:lstStyle/>
          <a:p>
            <a:r>
              <a:rPr lang="en-US" dirty="0" err="1"/>
              <a:t>Proportion of </a:t>
            </a:r>
            <a:r>
              <a:rPr lang="en-US" baseline="0" dirty="0" err="1"/>
              <a:t>smear-negative samples on days </a:t>
            </a:r>
            <a:r>
              <a:rPr lang="en-US" baseline="0" dirty="0"/>
              <a:t>2 and 3 </a:t>
            </a:r>
            <a:endParaRPr lang="en-US" dirty="0"/>
          </a:p>
        </p:txBody>
      </p:sp>
      <p:sp>
        <p:nvSpPr>
          <p:cNvPr id="4" name="Slide Number Placeholder 3"/>
          <p:cNvSpPr>
            <a:spLocks noGrp="1"/>
          </p:cNvSpPr>
          <p:nvPr>
            <p:ph type="sldNum" sz="quarter" idx="10"/>
          </p:nvPr>
        </p:nvSpPr>
        <p:spPr/>
        <p:txBody>
          <a:bodyPr/>
          <a:lstStyle/>
          <a:p>
            <a:fld id="{D548A992-AF74-4396-BD12-BC96EF9D226F}" type="slidenum">
              <a:rPr lang="en-US" smtClean="0">
                <a:solidFill>
                  <a:prstClr val="black"/>
                </a:solidFill>
              </a:rPr>
              <a:t>15</a:t>
            </a:fld>
            <a:endParaRPr lang="en-US">
              <a:solidFill>
                <a:prstClr val="black"/>
              </a:solidFill>
            </a:endParaRPr>
          </a:p>
        </p:txBody>
      </p:sp>
    </p:spTree>
    <p:extLst>
      <p:ext uri="{BB962C8B-B14F-4D97-AF65-F5344CB8AC3E}">
        <p14:creationId xmlns:p14="http://schemas.microsoft.com/office/powerpoint/2010/main" val="42385234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1313" y="533400"/>
            <a:ext cx="3695700" cy="2771775"/>
          </a:xfrm>
        </p:spPr>
      </p:sp>
      <p:sp>
        <p:nvSpPr>
          <p:cNvPr id="3" name="Notes Placeholder 2"/>
          <p:cNvSpPr>
            <a:spLocks noGrp="1"/>
          </p:cNvSpPr>
          <p:nvPr>
            <p:ph type="body" idx="1"/>
          </p:nvPr>
        </p:nvSpPr>
        <p:spPr/>
        <p:txBody>
          <a:bodyPr/>
          <a:lstStyle/>
          <a:p>
            <a:r>
              <a:rPr lang="en-US" dirty="0"/>
              <a:t>Use this slide to compare efficacy of TES sites over time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548A992-AF74-4396-BD12-BC96EF9D226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t>16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5789685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1313" y="533400"/>
            <a:ext cx="3695700" cy="2771775"/>
          </a:xfrm>
        </p:spPr>
      </p:sp>
      <p:sp>
        <p:nvSpPr>
          <p:cNvPr id="3" name="Notes Placeholder 2"/>
          <p:cNvSpPr>
            <a:spLocks noGrp="1"/>
          </p:cNvSpPr>
          <p:nvPr>
            <p:ph type="body" idx="1"/>
          </p:nvPr>
        </p:nvSpPr>
        <p:spPr/>
        <p:txBody>
          <a:bodyPr/>
          <a:lstStyle/>
          <a:p>
            <a:endParaRPr lang="en-US" sz="1200" dirty="0">
              <a:solidFill>
                <a:schemeClr val="bg2"/>
              </a:solidFill>
            </a:endParaRPr>
          </a:p>
        </p:txBody>
      </p:sp>
      <p:sp>
        <p:nvSpPr>
          <p:cNvPr id="4" name="Slide Number Placeholder 3"/>
          <p:cNvSpPr>
            <a:spLocks noGrp="1"/>
          </p:cNvSpPr>
          <p:nvPr>
            <p:ph type="sldNum" sz="quarter" idx="10"/>
          </p:nvPr>
        </p:nvSpPr>
        <p:spPr/>
        <p:txBody>
          <a:bodyPr/>
          <a:lstStyle/>
          <a:p>
            <a:fld id="{D548A992-AF74-4396-BD12-BC96EF9D226F}" type="slidenum">
              <a:rPr lang="en-US" smtClean="0"/>
              <a:t>17</a:t>
            </a:fld>
            <a:endParaRPr lang="en-US"/>
          </a:p>
        </p:txBody>
      </p:sp>
    </p:spTree>
    <p:extLst>
      <p:ext uri="{BB962C8B-B14F-4D97-AF65-F5344CB8AC3E}">
        <p14:creationId xmlns:p14="http://schemas.microsoft.com/office/powerpoint/2010/main" val="29402414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1313" y="533400"/>
            <a:ext cx="3695700" cy="27717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48A992-AF74-4396-BD12-BC96EF9D226F}" type="slidenum">
              <a:rPr lang="en-US" smtClean="0"/>
              <a:t>18</a:t>
            </a:fld>
            <a:endParaRPr lang="en-US"/>
          </a:p>
        </p:txBody>
      </p:sp>
    </p:spTree>
    <p:extLst>
      <p:ext uri="{BB962C8B-B14F-4D97-AF65-F5344CB8AC3E}">
        <p14:creationId xmlns:p14="http://schemas.microsoft.com/office/powerpoint/2010/main" val="29402414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bwMode="auto">
          <a:xfrm>
            <a:off x="1611313" y="381000"/>
            <a:ext cx="3695700" cy="27717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z="1400" dirty="0"/>
          </a:p>
        </p:txBody>
      </p:sp>
      <p:sp>
        <p:nvSpPr>
          <p:cNvPr id="952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Myriad Web Pro" charset="0"/>
              </a:defRPr>
            </a:lvl1pPr>
            <a:lvl2pPr marL="742935" indent="-285744">
              <a:defRPr>
                <a:solidFill>
                  <a:schemeClr val="tx1"/>
                </a:solidFill>
                <a:latin typeface="Myriad Web Pro" charset="0"/>
              </a:defRPr>
            </a:lvl2pPr>
            <a:lvl3pPr marL="1142977" indent="-228595">
              <a:defRPr>
                <a:solidFill>
                  <a:schemeClr val="tx1"/>
                </a:solidFill>
                <a:latin typeface="Myriad Web Pro" charset="0"/>
              </a:defRPr>
            </a:lvl3pPr>
            <a:lvl4pPr marL="1600168" indent="-228595">
              <a:defRPr>
                <a:solidFill>
                  <a:schemeClr val="tx1"/>
                </a:solidFill>
                <a:latin typeface="Myriad Web Pro" charset="0"/>
              </a:defRPr>
            </a:lvl4pPr>
            <a:lvl5pPr marL="2057359" indent="-228595">
              <a:defRPr>
                <a:solidFill>
                  <a:schemeClr val="tx1"/>
                </a:solidFill>
                <a:latin typeface="Myriad Web Pro" charset="0"/>
              </a:defRPr>
            </a:lvl5pPr>
            <a:lvl6pPr marL="2514550" indent="-228595" fontAlgn="base">
              <a:spcBef>
                <a:spcPct val="0"/>
              </a:spcBef>
              <a:spcAft>
                <a:spcPct val="0"/>
              </a:spcAft>
              <a:defRPr>
                <a:solidFill>
                  <a:schemeClr val="tx1"/>
                </a:solidFill>
                <a:latin typeface="Myriad Web Pro" charset="0"/>
              </a:defRPr>
            </a:lvl6pPr>
            <a:lvl7pPr marL="2971740" indent="-228595" fontAlgn="base">
              <a:spcBef>
                <a:spcPct val="0"/>
              </a:spcBef>
              <a:spcAft>
                <a:spcPct val="0"/>
              </a:spcAft>
              <a:defRPr>
                <a:solidFill>
                  <a:schemeClr val="tx1"/>
                </a:solidFill>
                <a:latin typeface="Myriad Web Pro" charset="0"/>
              </a:defRPr>
            </a:lvl7pPr>
            <a:lvl8pPr marL="3428932" indent="-228595" fontAlgn="base">
              <a:spcBef>
                <a:spcPct val="0"/>
              </a:spcBef>
              <a:spcAft>
                <a:spcPct val="0"/>
              </a:spcAft>
              <a:defRPr>
                <a:solidFill>
                  <a:schemeClr val="tx1"/>
                </a:solidFill>
                <a:latin typeface="Myriad Web Pro" charset="0"/>
              </a:defRPr>
            </a:lvl8pPr>
            <a:lvl9pPr marL="3886122" indent="-228595" fontAlgn="base">
              <a:spcBef>
                <a:spcPct val="0"/>
              </a:spcBef>
              <a:spcAft>
                <a:spcPct val="0"/>
              </a:spcAft>
              <a:defRPr>
                <a:solidFill>
                  <a:schemeClr val="tx1"/>
                </a:solidFill>
                <a:latin typeface="Myriad Web Pro" charset="0"/>
              </a:defRPr>
            </a:lvl9pPr>
          </a:lstStyle>
          <a:p>
            <a:pPr fontAlgn="base">
              <a:spcBef>
                <a:spcPct val="0"/>
              </a:spcBef>
              <a:spcAft>
                <a:spcPct val="0"/>
              </a:spcAft>
            </a:pPr>
            <a:fld id="{65842C87-0720-46DA-83AB-C50E022AF990}" type="slidenum">
              <a:rPr lang="en-US">
                <a:latin typeface="Calibri" pitchFamily="34" charset="0"/>
              </a:rPr>
              <a:t>2</a:t>
            </a:fld>
            <a:endParaRPr lang="en-US" dirty="0">
              <a:latin typeface="Calibri" pitchFamily="34" charset="0"/>
            </a:endParaRPr>
          </a:p>
        </p:txBody>
      </p:sp>
    </p:spTree>
    <p:extLst>
      <p:ext uri="{BB962C8B-B14F-4D97-AF65-F5344CB8AC3E}">
        <p14:creationId xmlns:p14="http://schemas.microsoft.com/office/powerpoint/2010/main" val="34033028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1313" y="533400"/>
            <a:ext cx="3695700" cy="27717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48A992-AF74-4396-BD12-BC96EF9D226F}" type="slidenum">
              <a:rPr lang="en-US" smtClean="0"/>
              <a:t>3</a:t>
            </a:fld>
            <a:endParaRPr lang="en-US"/>
          </a:p>
        </p:txBody>
      </p:sp>
    </p:spTree>
    <p:extLst>
      <p:ext uri="{BB962C8B-B14F-4D97-AF65-F5344CB8AC3E}">
        <p14:creationId xmlns:p14="http://schemas.microsoft.com/office/powerpoint/2010/main" val="3522927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1313" y="533400"/>
            <a:ext cx="3695700" cy="2771775"/>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D548A992-AF74-4396-BD12-BC96EF9D226F}" type="slidenum">
              <a:rPr lang="en-US" smtClean="0"/>
              <a:t>4</a:t>
            </a:fld>
            <a:endParaRPr lang="en-US"/>
          </a:p>
        </p:txBody>
      </p:sp>
    </p:spTree>
    <p:extLst>
      <p:ext uri="{BB962C8B-B14F-4D97-AF65-F5344CB8AC3E}">
        <p14:creationId xmlns:p14="http://schemas.microsoft.com/office/powerpoint/2010/main" val="3442741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1313" y="533400"/>
            <a:ext cx="3695700" cy="2771775"/>
          </a:xfrm>
        </p:spPr>
      </p:sp>
      <p:sp>
        <p:nvSpPr>
          <p:cNvPr id="3" name="Notes Placeholder 2"/>
          <p:cNvSpPr>
            <a:spLocks noGrp="1"/>
          </p:cNvSpPr>
          <p:nvPr>
            <p:ph type="body" idx="1"/>
          </p:nvPr>
        </p:nvSpPr>
        <p:spPr/>
        <p:txBody>
          <a:bodyPr/>
          <a:lstStyle/>
          <a:p>
            <a:r>
              <a:rPr lang="en-US" baseline="0" dirty="0"/>
              <a:t>Use this slide to highlight which years a TES has been previously conducted in your country</a:t>
            </a:r>
            <a:endParaRPr lang="en-US" dirty="0"/>
          </a:p>
        </p:txBody>
      </p:sp>
      <p:sp>
        <p:nvSpPr>
          <p:cNvPr id="4" name="Slide Number Placeholder 3"/>
          <p:cNvSpPr>
            <a:spLocks noGrp="1"/>
          </p:cNvSpPr>
          <p:nvPr>
            <p:ph type="sldNum" sz="quarter" idx="10"/>
          </p:nvPr>
        </p:nvSpPr>
        <p:spPr/>
        <p:txBody>
          <a:bodyPr/>
          <a:lstStyle/>
          <a:p>
            <a:fld id="{D548A992-AF74-4396-BD12-BC96EF9D226F}" type="slidenum">
              <a:rPr lang="en-US" smtClean="0"/>
              <a:t>5</a:t>
            </a:fld>
            <a:endParaRPr lang="en-US"/>
          </a:p>
        </p:txBody>
      </p:sp>
    </p:spTree>
    <p:extLst>
      <p:ext uri="{BB962C8B-B14F-4D97-AF65-F5344CB8AC3E}">
        <p14:creationId xmlns:p14="http://schemas.microsoft.com/office/powerpoint/2010/main" val="14104061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1313" y="533400"/>
            <a:ext cx="3695700" cy="2771775"/>
          </a:xfrm>
        </p:spPr>
      </p:sp>
      <p:sp>
        <p:nvSpPr>
          <p:cNvPr id="3" name="Notes Placeholder 2"/>
          <p:cNvSpPr>
            <a:spLocks noGrp="1"/>
          </p:cNvSpPr>
          <p:nvPr>
            <p:ph type="body" idx="1"/>
          </p:nvPr>
        </p:nvSpPr>
        <p:spPr/>
        <p:txBody>
          <a:bodyPr/>
          <a:lstStyle/>
          <a:p>
            <a:r>
              <a:rPr lang="en-US" dirty="0"/>
              <a:t>Create a map for each past TES highlighting the regions in which the study was conducted and the time period </a:t>
            </a:r>
          </a:p>
        </p:txBody>
      </p:sp>
      <p:sp>
        <p:nvSpPr>
          <p:cNvPr id="4" name="Slide Number Placeholder 3"/>
          <p:cNvSpPr>
            <a:spLocks noGrp="1"/>
          </p:cNvSpPr>
          <p:nvPr>
            <p:ph type="sldNum" sz="quarter" idx="10"/>
          </p:nvPr>
        </p:nvSpPr>
        <p:spPr/>
        <p:txBody>
          <a:bodyPr/>
          <a:lstStyle/>
          <a:p>
            <a:fld id="{D548A992-AF74-4396-BD12-BC96EF9D226F}" type="slidenum">
              <a:rPr lang="en-US" smtClean="0"/>
              <a:t>6</a:t>
            </a:fld>
            <a:endParaRPr lang="en-US"/>
          </a:p>
        </p:txBody>
      </p:sp>
    </p:spTree>
    <p:extLst>
      <p:ext uri="{BB962C8B-B14F-4D97-AF65-F5344CB8AC3E}">
        <p14:creationId xmlns:p14="http://schemas.microsoft.com/office/powerpoint/2010/main" val="33481034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1313" y="533400"/>
            <a:ext cx="3695700" cy="2771775"/>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Create a map for each past TES highlighting the regions in which the study was conducted and the time period </a:t>
            </a:r>
          </a:p>
        </p:txBody>
      </p:sp>
      <p:sp>
        <p:nvSpPr>
          <p:cNvPr id="4" name="Slide Number Placeholder 3"/>
          <p:cNvSpPr>
            <a:spLocks noGrp="1"/>
          </p:cNvSpPr>
          <p:nvPr>
            <p:ph type="sldNum" sz="quarter" idx="10"/>
          </p:nvPr>
        </p:nvSpPr>
        <p:spPr/>
        <p:txBody>
          <a:bodyPr/>
          <a:lstStyle/>
          <a:p>
            <a:fld id="{D548A992-AF74-4396-BD12-BC96EF9D226F}" type="slidenum">
              <a:rPr lang="en-US" smtClean="0"/>
              <a:t>7</a:t>
            </a:fld>
            <a:endParaRPr lang="en-US"/>
          </a:p>
        </p:txBody>
      </p:sp>
    </p:spTree>
    <p:extLst>
      <p:ext uri="{BB962C8B-B14F-4D97-AF65-F5344CB8AC3E}">
        <p14:creationId xmlns:p14="http://schemas.microsoft.com/office/powerpoint/2010/main" val="12108253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1313" y="533400"/>
            <a:ext cx="3695700" cy="2771775"/>
          </a:xfrm>
        </p:spPr>
      </p:sp>
      <p:sp>
        <p:nvSpPr>
          <p:cNvPr id="3" name="Notes Placeholder 2"/>
          <p:cNvSpPr>
            <a:spLocks noGrp="1"/>
          </p:cNvSpPr>
          <p:nvPr>
            <p:ph type="body" idx="1"/>
          </p:nvPr>
        </p:nvSpPr>
        <p:spPr/>
        <p:txBody>
          <a:bodyPr/>
          <a:lstStyle/>
          <a:p>
            <a:r>
              <a:rPr lang="en-US" sz="2800" dirty="0"/>
              <a:t>Create a map for each past TES highlighting the regions in which the study was conducted and the time period </a:t>
            </a:r>
          </a:p>
        </p:txBody>
      </p:sp>
      <p:sp>
        <p:nvSpPr>
          <p:cNvPr id="4" name="Slide Number Placeholder 3"/>
          <p:cNvSpPr>
            <a:spLocks noGrp="1"/>
          </p:cNvSpPr>
          <p:nvPr>
            <p:ph type="sldNum" sz="quarter" idx="10"/>
          </p:nvPr>
        </p:nvSpPr>
        <p:spPr/>
        <p:txBody>
          <a:bodyPr/>
          <a:lstStyle/>
          <a:p>
            <a:fld id="{D548A992-AF74-4396-BD12-BC96EF9D226F}" type="slidenum">
              <a:rPr lang="en-US" smtClean="0"/>
              <a:t>8</a:t>
            </a:fld>
            <a:endParaRPr lang="en-US"/>
          </a:p>
        </p:txBody>
      </p:sp>
    </p:spTree>
    <p:extLst>
      <p:ext uri="{BB962C8B-B14F-4D97-AF65-F5344CB8AC3E}">
        <p14:creationId xmlns:p14="http://schemas.microsoft.com/office/powerpoint/2010/main" val="32775195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1313" y="533400"/>
            <a:ext cx="3695700" cy="2771775"/>
          </a:xfrm>
        </p:spPr>
      </p:sp>
      <p:sp>
        <p:nvSpPr>
          <p:cNvPr id="3" name="Notes Placeholder 2"/>
          <p:cNvSpPr>
            <a:spLocks noGrp="1"/>
          </p:cNvSpPr>
          <p:nvPr>
            <p:ph type="body" idx="1"/>
          </p:nvPr>
        </p:nvSpPr>
        <p:spPr/>
        <p:txBody>
          <a:bodyPr/>
          <a:lstStyle/>
          <a:p>
            <a:pPr rtl="0"/>
            <a:r>
              <a:rPr lang="en-US" sz="1200" b="0" i="0" u="none" strike="noStrike" kern="1200" noProof="0" dirty="0">
                <a:solidFill>
                  <a:schemeClr val="tx1"/>
                </a:solidFill>
                <a:effectLst/>
                <a:latin typeface="+mn-lt"/>
                <a:ea typeface="+mn-ea"/>
                <a:cs typeface="+mn-cs"/>
              </a:rPr>
              <a:t>Use this graphic to summarize the number of participants in the most recent past TES in each site by treatment arm. The original table is in the training files folder in an excel document titled TES result figures (sheet 2.) </a:t>
            </a:r>
          </a:p>
          <a:p>
            <a:pPr rtl="0"/>
            <a:endParaRPr lang="en-US" sz="1200" b="0" i="0" u="none" strike="noStrike" kern="1200" noProof="0" dirty="0">
              <a:solidFill>
                <a:schemeClr val="tx1"/>
              </a:solidFill>
              <a:effectLst/>
              <a:latin typeface="+mn-lt"/>
              <a:ea typeface="+mn-ea"/>
              <a:cs typeface="+mn-cs"/>
            </a:endParaRPr>
          </a:p>
          <a:p>
            <a:pPr rtl="0"/>
            <a:r>
              <a:rPr lang="en-US" sz="1200" b="0" i="0" u="none" strike="noStrike" kern="1200" noProof="0" dirty="0">
                <a:solidFill>
                  <a:schemeClr val="tx1"/>
                </a:solidFill>
                <a:effectLst/>
                <a:latin typeface="+mn-lt"/>
                <a:ea typeface="+mn-ea"/>
                <a:cs typeface="+mn-cs"/>
              </a:rPr>
              <a:t>In green are participants who completed follow-up. In dark grey are those who were excluded at some point and in light grey are those who dropped out. The fewer dropouts the better!</a:t>
            </a:r>
            <a:endParaRPr lang="en-US" b="0" noProof="0" dirty="0">
              <a:effectLst/>
            </a:endParaRPr>
          </a:p>
          <a:p>
            <a:endParaRPr lang="en-US" noProof="0" dirty="0"/>
          </a:p>
        </p:txBody>
      </p:sp>
      <p:sp>
        <p:nvSpPr>
          <p:cNvPr id="4" name="Slide Number Placeholder 3"/>
          <p:cNvSpPr>
            <a:spLocks noGrp="1"/>
          </p:cNvSpPr>
          <p:nvPr>
            <p:ph type="sldNum" sz="quarter" idx="10"/>
          </p:nvPr>
        </p:nvSpPr>
        <p:spPr/>
        <p:txBody>
          <a:bodyPr/>
          <a:lstStyle/>
          <a:p>
            <a:fld id="{D548A992-AF74-4396-BD12-BC96EF9D226F}" type="slidenum">
              <a:rPr lang="en-US" smtClean="0"/>
              <a:t>9</a:t>
            </a:fld>
            <a:endParaRPr lang="en-US"/>
          </a:p>
        </p:txBody>
      </p:sp>
    </p:spTree>
    <p:extLst>
      <p:ext uri="{BB962C8B-B14F-4D97-AF65-F5344CB8AC3E}">
        <p14:creationId xmlns:p14="http://schemas.microsoft.com/office/powerpoint/2010/main" val="29402414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Subtitle 2"/>
          <p:cNvSpPr>
            <a:spLocks noGrp="1"/>
          </p:cNvSpPr>
          <p:nvPr>
            <p:ph type="subTitle" idx="1"/>
          </p:nvPr>
        </p:nvSpPr>
        <p:spPr>
          <a:xfrm>
            <a:off x="1371600" y="3886200"/>
            <a:ext cx="6400800" cy="457200"/>
          </a:xfrm>
          <a:prstGeom prst="rect">
            <a:avLst/>
          </a:prstGeom>
        </p:spPr>
        <p:txBody>
          <a:bodyPr/>
          <a:lstStyle>
            <a:lvl1pPr marL="0" indent="0" algn="ctr">
              <a:buNone/>
              <a:defRPr sz="2000" b="1" baseline="0">
                <a:solidFill>
                  <a:schemeClr val="bg2"/>
                </a:solidFill>
                <a:effectLst/>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9" name="Text Placeholder 8"/>
          <p:cNvSpPr>
            <a:spLocks noGrp="1"/>
          </p:cNvSpPr>
          <p:nvPr>
            <p:ph type="body" sz="quarter" idx="10"/>
          </p:nvPr>
        </p:nvSpPr>
        <p:spPr>
          <a:xfrm>
            <a:off x="1371600" y="4267200"/>
            <a:ext cx="6400800" cy="1295400"/>
          </a:xfrm>
          <a:prstGeom prst="rect">
            <a:avLst/>
          </a:prstGeom>
        </p:spPr>
        <p:txBody>
          <a:bodyPr/>
          <a:lstStyle>
            <a:lvl1pPr algn="ctr">
              <a:lnSpc>
                <a:spcPts val="2000"/>
              </a:lnSpc>
              <a:buNone/>
              <a:defRPr sz="1800" baseline="0">
                <a:solidFill>
                  <a:schemeClr val="tx2"/>
                </a:solidFill>
                <a:latin typeface="+mn-lt"/>
              </a:defRPr>
            </a:lvl1pPr>
            <a:lvl2pPr algn="ctr">
              <a:defRPr>
                <a:solidFill>
                  <a:schemeClr val="tx2"/>
                </a:solidFill>
                <a:latin typeface="+mn-lt"/>
              </a:defRPr>
            </a:lvl2pPr>
            <a:lvl3pPr algn="ctr">
              <a:defRPr>
                <a:solidFill>
                  <a:schemeClr val="tx2"/>
                </a:solidFill>
                <a:latin typeface="+mn-lt"/>
              </a:defRPr>
            </a:lvl3pPr>
            <a:lvl4pPr algn="ctr">
              <a:defRPr>
                <a:solidFill>
                  <a:schemeClr val="tx2"/>
                </a:solidFill>
                <a:latin typeface="+mn-lt"/>
              </a:defRPr>
            </a:lvl4pPr>
            <a:lvl5pPr algn="ct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itle 1"/>
          <p:cNvSpPr>
            <a:spLocks noGrp="1"/>
          </p:cNvSpPr>
          <p:nvPr>
            <p:ph type="title"/>
          </p:nvPr>
        </p:nvSpPr>
        <p:spPr>
          <a:xfrm>
            <a:off x="457200" y="1981200"/>
            <a:ext cx="8229600" cy="1676400"/>
          </a:xfrm>
          <a:prstGeom prst="rect">
            <a:avLst/>
          </a:prstGeom>
        </p:spPr>
        <p:txBody>
          <a:bodyPr/>
          <a:lstStyle>
            <a:lvl1pPr>
              <a:lnSpc>
                <a:spcPts val="3000"/>
              </a:lnSpc>
              <a:defRPr sz="3600" b="1" baseline="0">
                <a:solidFill>
                  <a:schemeClr val="tx1"/>
                </a:solidFill>
                <a:effectLst/>
                <a:latin typeface="+mn-lt"/>
                <a:cs typeface="Arial" pitchFamily="34" charset="0"/>
              </a:defRPr>
            </a:lvl1pPr>
          </a:lstStyle>
          <a:p>
            <a:r>
              <a:rPr lang="en-US" dirty="0"/>
              <a:t>Click to edit Master title style</a:t>
            </a:r>
          </a:p>
        </p:txBody>
      </p:sp>
      <p:sp>
        <p:nvSpPr>
          <p:cNvPr id="6" name="Text Placeholder 5"/>
          <p:cNvSpPr>
            <a:spLocks noGrp="1"/>
          </p:cNvSpPr>
          <p:nvPr>
            <p:ph type="body" sz="quarter" idx="11"/>
          </p:nvPr>
        </p:nvSpPr>
        <p:spPr>
          <a:xfrm>
            <a:off x="2286000" y="6272784"/>
            <a:ext cx="5105400" cy="182880"/>
          </a:xfrm>
          <a:prstGeom prst="rect">
            <a:avLst/>
          </a:prstGeom>
        </p:spPr>
        <p:txBody>
          <a:bodyPr/>
          <a:lstStyle>
            <a:lvl1pPr>
              <a:buNone/>
              <a:defRPr sz="1000" baseline="0">
                <a:solidFill>
                  <a:schemeClr val="accent1">
                    <a:lumMod val="50000"/>
                  </a:schemeClr>
                </a:solidFill>
                <a:latin typeface="+mn-lt"/>
              </a:defRPr>
            </a:lvl1pPr>
          </a:lstStyle>
          <a:p>
            <a:pPr lvl="0"/>
            <a:r>
              <a:rPr lang="en-US"/>
              <a:t>Click to edit Master text styles</a:t>
            </a:r>
          </a:p>
        </p:txBody>
      </p:sp>
      <p:sp>
        <p:nvSpPr>
          <p:cNvPr id="7" name="Text Placeholder 6"/>
          <p:cNvSpPr>
            <a:spLocks noGrp="1"/>
          </p:cNvSpPr>
          <p:nvPr>
            <p:ph type="body" sz="quarter" idx="12"/>
          </p:nvPr>
        </p:nvSpPr>
        <p:spPr>
          <a:xfrm>
            <a:off x="2286000" y="6464808"/>
            <a:ext cx="5105400" cy="228600"/>
          </a:xfrm>
          <a:prstGeom prst="rect">
            <a:avLst/>
          </a:prstGeom>
        </p:spPr>
        <p:txBody>
          <a:bodyPr/>
          <a:lstStyle>
            <a:lvl1pPr>
              <a:buNone/>
              <a:defRPr sz="1000" baseline="0">
                <a:solidFill>
                  <a:schemeClr val="accent1">
                    <a:lumMod val="50000"/>
                  </a:schemeClr>
                </a:solidFill>
                <a:latin typeface="+mn-lt"/>
              </a:defRPr>
            </a:lvl1pPr>
          </a:lstStyle>
          <a:p>
            <a:pPr lvl="0"/>
            <a:r>
              <a:rPr lang="en-US"/>
              <a:t>Click to edit Master text styles</a:t>
            </a:r>
          </a:p>
        </p:txBody>
      </p:sp>
      <p:sp>
        <p:nvSpPr>
          <p:cNvPr id="10" name="Slide Number Placeholder 5"/>
          <p:cNvSpPr>
            <a:spLocks noGrp="1"/>
          </p:cNvSpPr>
          <p:nvPr>
            <p:ph type="sldNum" sz="quarter" idx="13"/>
          </p:nvPr>
        </p:nvSpPr>
        <p:spPr>
          <a:xfrm>
            <a:off x="6858000" y="6477000"/>
            <a:ext cx="2133600" cy="365125"/>
          </a:xfrm>
          <a:prstGeom prst="rect">
            <a:avLst/>
          </a:prstGeom>
        </p:spPr>
        <p:txBody>
          <a:bodyPr/>
          <a:lstStyle>
            <a:lvl1pPr algn="r">
              <a:defRPr>
                <a:solidFill>
                  <a:schemeClr val="bg1"/>
                </a:solidFill>
              </a:defRPr>
            </a:lvl1pPr>
          </a:lstStyle>
          <a:p>
            <a:fld id="{6546319E-CE9F-4C00-A015-B17044314D11}" type="slidenum">
              <a:rPr lang="en-US" smtClean="0"/>
              <a:pPr/>
              <a:t>‹#›</a:t>
            </a:fld>
            <a:endParaRPr lang="en-US" dirty="0"/>
          </a:p>
        </p:txBody>
      </p:sp>
    </p:spTree>
    <p:extLst>
      <p:ext uri="{BB962C8B-B14F-4D97-AF65-F5344CB8AC3E}">
        <p14:creationId xmlns:p14="http://schemas.microsoft.com/office/powerpoint/2010/main" val="1587234829"/>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lnSpc>
                <a:spcPts val="3800"/>
              </a:lnSpc>
              <a:defRPr sz="3600" b="1" cap="all" baseline="0">
                <a:solidFill>
                  <a:schemeClr val="tx1"/>
                </a:solidFill>
                <a:effectLst/>
                <a:latin typeface="+mn-lt"/>
                <a:cs typeface="Arial" pitchFamily="34" charset="0"/>
              </a:defRPr>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lnSpc>
                <a:spcPts val="2200"/>
              </a:lnSpc>
              <a:buNone/>
              <a:defRPr sz="2000" baseline="0">
                <a:solidFill>
                  <a:schemeClr val="bg2"/>
                </a:solidFill>
                <a:latin typeface="+mn-lt"/>
                <a:cs typeface="Arial"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Slide Number Placeholder 5"/>
          <p:cNvSpPr>
            <a:spLocks noGrp="1"/>
          </p:cNvSpPr>
          <p:nvPr>
            <p:ph type="sldNum" sz="quarter" idx="12"/>
          </p:nvPr>
        </p:nvSpPr>
        <p:spPr>
          <a:xfrm>
            <a:off x="6858000" y="6477000"/>
            <a:ext cx="2133600" cy="365125"/>
          </a:xfrm>
          <a:prstGeom prst="rect">
            <a:avLst/>
          </a:prstGeom>
        </p:spPr>
        <p:txBody>
          <a:bodyPr/>
          <a:lstStyle>
            <a:lvl1pPr algn="r">
              <a:defRPr>
                <a:solidFill>
                  <a:schemeClr val="bg1"/>
                </a:solidFill>
              </a:defRPr>
            </a:lvl1pPr>
          </a:lstStyle>
          <a:p>
            <a:fld id="{6546319E-CE9F-4C00-A015-B17044314D11}"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356094980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baseline="0">
                <a:solidFill>
                  <a:schemeClr val="tx1"/>
                </a:solidFill>
                <a:effectLst/>
              </a:defRPr>
            </a:lvl1pPr>
          </a:lstStyle>
          <a:p>
            <a:r>
              <a:rPr lang="en-US" dirty="0"/>
              <a:t>Click to edit Master title style</a:t>
            </a:r>
          </a:p>
        </p:txBody>
      </p:sp>
      <p:sp>
        <p:nvSpPr>
          <p:cNvPr id="3" name="Content Placeholder 2"/>
          <p:cNvSpPr>
            <a:spLocks noGrp="1"/>
          </p:cNvSpPr>
          <p:nvPr>
            <p:ph idx="1"/>
          </p:nvPr>
        </p:nvSpPr>
        <p:spPr>
          <a:xfrm>
            <a:off x="3575050" y="273051"/>
            <a:ext cx="5111750" cy="5518150"/>
          </a:xfrm>
          <a:prstGeom prst="rect">
            <a:avLst/>
          </a:prstGeom>
        </p:spPr>
        <p:txBody>
          <a:bodyPr anchor="ctr" anchorCtr="0"/>
          <a:lstStyle>
            <a:lvl1pPr>
              <a:buClr>
                <a:schemeClr val="tx1"/>
              </a:buClr>
              <a:buSzPct val="70000"/>
              <a:buFont typeface="Wingdings" pitchFamily="2" charset="2"/>
              <a:buChar char="q"/>
              <a:defRPr sz="2400" b="1">
                <a:solidFill>
                  <a:schemeClr val="bg2"/>
                </a:solidFill>
              </a:defRPr>
            </a:lvl1pPr>
            <a:lvl2pPr>
              <a:buClr>
                <a:schemeClr val="tx1"/>
              </a:buClr>
              <a:buSzPct val="100000"/>
              <a:buFont typeface="Wingdings" pitchFamily="2" charset="2"/>
              <a:buChar char="§"/>
              <a:defRPr sz="2000">
                <a:solidFill>
                  <a:schemeClr val="bg2"/>
                </a:solidFill>
              </a:defRPr>
            </a:lvl2pPr>
            <a:lvl3pPr>
              <a:buClr>
                <a:schemeClr val="tx1"/>
              </a:buClr>
              <a:buSzPct val="100000"/>
              <a:buFont typeface="Arial" pitchFamily="34" charset="0"/>
              <a:buChar char="•"/>
              <a:defRPr sz="1800">
                <a:solidFill>
                  <a:schemeClr val="bg2"/>
                </a:solidFill>
              </a:defRPr>
            </a:lvl3pPr>
            <a:lvl4pPr>
              <a:buClr>
                <a:schemeClr val="tx1"/>
              </a:buClr>
              <a:buSzPct val="70000"/>
              <a:buFont typeface="Courier New" pitchFamily="49" charset="0"/>
              <a:buChar char="o"/>
              <a:defRPr sz="1800">
                <a:solidFill>
                  <a:schemeClr val="bg2"/>
                </a:solidFill>
              </a:defRPr>
            </a:lvl4pPr>
            <a:lvl5pPr>
              <a:buClr>
                <a:schemeClr val="tx1"/>
              </a:buClr>
              <a:buSzPct val="70000"/>
              <a:buFont typeface="Arial" pitchFamily="34" charset="0"/>
              <a:buChar char="•"/>
              <a:defRPr sz="1800">
                <a:solidFill>
                  <a:schemeClr val="bg2"/>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1"/>
            <a:ext cx="3008313" cy="4356099"/>
          </a:xfrm>
          <a:prstGeom prst="rect">
            <a:avLst/>
          </a:prstGeom>
        </p:spPr>
        <p:txBody>
          <a:bodyPr/>
          <a:lstStyle>
            <a:lvl1pPr marL="0" indent="0">
              <a:buNone/>
              <a:defRPr sz="1400" baseline="0">
                <a:solidFill>
                  <a:schemeClr val="bg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a:p>
            <a:pPr lvl="1"/>
            <a:r>
              <a:rPr lang="en-US"/>
              <a:t>Second level</a:t>
            </a:r>
          </a:p>
        </p:txBody>
      </p:sp>
      <p:sp>
        <p:nvSpPr>
          <p:cNvPr id="7" name="Text Placeholder 8"/>
          <p:cNvSpPr>
            <a:spLocks noGrp="1"/>
          </p:cNvSpPr>
          <p:nvPr>
            <p:ph type="body" sz="quarter" idx="10"/>
          </p:nvPr>
        </p:nvSpPr>
        <p:spPr>
          <a:xfrm>
            <a:off x="457200" y="5791200"/>
            <a:ext cx="8229600" cy="609600"/>
          </a:xfrm>
          <a:prstGeom prst="rect">
            <a:avLst/>
          </a:prstGeom>
        </p:spPr>
        <p:txBody>
          <a:bodyPr anchor="b" anchorCtr="0"/>
          <a:lstStyle>
            <a:lvl1pPr algn="l">
              <a:lnSpc>
                <a:spcPts val="1100"/>
              </a:lnSpc>
              <a:buNone/>
              <a:defRPr sz="1100" baseline="0">
                <a:solidFill>
                  <a:schemeClr val="tx2"/>
                </a:solidFill>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a:t>Click to edit Master text styles</a:t>
            </a:r>
          </a:p>
        </p:txBody>
      </p:sp>
      <p:sp>
        <p:nvSpPr>
          <p:cNvPr id="6" name="Slide Number Placeholder 5"/>
          <p:cNvSpPr>
            <a:spLocks noGrp="1"/>
          </p:cNvSpPr>
          <p:nvPr>
            <p:ph type="sldNum" sz="quarter" idx="12"/>
          </p:nvPr>
        </p:nvSpPr>
        <p:spPr>
          <a:xfrm>
            <a:off x="6858000" y="6477000"/>
            <a:ext cx="2133600" cy="365125"/>
          </a:xfrm>
          <a:prstGeom prst="rect">
            <a:avLst/>
          </a:prstGeom>
        </p:spPr>
        <p:txBody>
          <a:bodyPr/>
          <a:lstStyle>
            <a:lvl1pPr algn="r">
              <a:defRPr>
                <a:solidFill>
                  <a:schemeClr val="bg1"/>
                </a:solidFill>
              </a:defRPr>
            </a:lvl1pPr>
          </a:lstStyle>
          <a:p>
            <a:fld id="{6546319E-CE9F-4C00-A015-B17044314D11}"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127297740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baseline="0">
                <a:solidFill>
                  <a:schemeClr val="tx1"/>
                </a:solidFill>
                <a:effectLst/>
              </a:defRPr>
            </a:lvl1pPr>
          </a:lstStyle>
          <a:p>
            <a:r>
              <a:rPr lang="en-US"/>
              <a:t>Click to edit Master title style</a:t>
            </a:r>
            <a:endParaRPr lang="en-US" dirty="0"/>
          </a:p>
        </p:txBody>
      </p:sp>
      <p:sp>
        <p:nvSpPr>
          <p:cNvPr id="3" name="Picture Placeholder 2"/>
          <p:cNvSpPr>
            <a:spLocks noGrp="1"/>
          </p:cNvSpPr>
          <p:nvPr>
            <p:ph type="pic" idx="1"/>
          </p:nvPr>
        </p:nvSpPr>
        <p:spPr>
          <a:xfrm>
            <a:off x="1792288" y="612775"/>
            <a:ext cx="5486400" cy="4114800"/>
          </a:xfrm>
          <a:prstGeom prst="rect">
            <a:avLst/>
          </a:prstGeom>
          <a:ln w="25400">
            <a:solidFill>
              <a:schemeClr val="bg2"/>
            </a:solidFill>
          </a:ln>
          <a:effectLst>
            <a:outerShdw blurRad="44450" dist="27940" dir="5400000" algn="ctr">
              <a:srgbClr val="000000">
                <a:alpha val="32000"/>
              </a:srgbClr>
            </a:outerShdw>
          </a:effectLst>
        </p:spPr>
        <p:txBody>
          <a:bodyPr/>
          <a:lstStyle>
            <a:lvl1pPr marL="0" indent="0">
              <a:buNone/>
              <a:defRPr sz="3200">
                <a:solidFill>
                  <a:schemeClr val="tx1"/>
                </a:solidFill>
                <a:effectLs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baseline="0">
                <a:solidFill>
                  <a:schemeClr val="bg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5"/>
          <p:cNvSpPr>
            <a:spLocks noGrp="1"/>
          </p:cNvSpPr>
          <p:nvPr>
            <p:ph type="sldNum" sz="quarter" idx="12"/>
          </p:nvPr>
        </p:nvSpPr>
        <p:spPr>
          <a:xfrm>
            <a:off x="6858000" y="6477000"/>
            <a:ext cx="2133600" cy="365125"/>
          </a:xfrm>
          <a:prstGeom prst="rect">
            <a:avLst/>
          </a:prstGeom>
        </p:spPr>
        <p:txBody>
          <a:bodyPr/>
          <a:lstStyle>
            <a:lvl1pPr algn="r">
              <a:defRPr>
                <a:solidFill>
                  <a:schemeClr val="bg1"/>
                </a:solidFill>
              </a:defRPr>
            </a:lvl1pPr>
          </a:lstStyle>
          <a:p>
            <a:fld id="{6546319E-CE9F-4C00-A015-B17044314D11}"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158475092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losing">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Rectangle 1"/>
          <p:cNvSpPr>
            <a:spLocks noChangeArrowheads="1"/>
          </p:cNvSpPr>
          <p:nvPr/>
        </p:nvSpPr>
        <p:spPr bwMode="auto">
          <a:xfrm>
            <a:off x="1371600" y="4343400"/>
            <a:ext cx="64008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300" b="1">
                <a:solidFill>
                  <a:srgbClr val="FFFFFF"/>
                </a:solidFill>
              </a:rPr>
              <a:t>For more information please contact Centers for Disease Control and Prevention</a:t>
            </a:r>
          </a:p>
        </p:txBody>
      </p:sp>
      <p:sp>
        <p:nvSpPr>
          <p:cNvPr id="6" name="Rectangle 2"/>
          <p:cNvSpPr>
            <a:spLocks noChangeArrowheads="1"/>
          </p:cNvSpPr>
          <p:nvPr/>
        </p:nvSpPr>
        <p:spPr bwMode="auto">
          <a:xfrm>
            <a:off x="1371600" y="4705350"/>
            <a:ext cx="5943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200" dirty="0">
                <a:solidFill>
                  <a:srgbClr val="FFFFFF"/>
                </a:solidFill>
              </a:rPr>
              <a:t>1600 Clifton Road NE, Atlanta, GA 30333</a:t>
            </a:r>
          </a:p>
          <a:p>
            <a:r>
              <a:rPr lang="en-US" sz="1200" dirty="0">
                <a:solidFill>
                  <a:srgbClr val="FFFFFF"/>
                </a:solidFill>
              </a:rPr>
              <a:t>Telephone, 1-800-CDC-INFO (232-4636)/TTY: 1-888-232-6348</a:t>
            </a:r>
          </a:p>
          <a:p>
            <a:r>
              <a:rPr lang="en-US" sz="1200" dirty="0">
                <a:solidFill>
                  <a:srgbClr val="FFFFFF"/>
                </a:solidFill>
              </a:rPr>
              <a:t>E-mail: cdcinfo@cdc.gov 	Web: www.cdc.gov</a:t>
            </a:r>
          </a:p>
        </p:txBody>
      </p:sp>
      <p:sp>
        <p:nvSpPr>
          <p:cNvPr id="7" name="Rectangle 3"/>
          <p:cNvSpPr>
            <a:spLocks noChangeArrowheads="1"/>
          </p:cNvSpPr>
          <p:nvPr/>
        </p:nvSpPr>
        <p:spPr bwMode="auto">
          <a:xfrm>
            <a:off x="1371600" y="5421313"/>
            <a:ext cx="5943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900">
                <a:solidFill>
                  <a:srgbClr val="FFFFFF"/>
                </a:solidFill>
              </a:rPr>
              <a:t>The findings and conclusions in this report are those of the authors and do not necessarily represent the official position of the Centers for Disease Control and Prevention.</a:t>
            </a:r>
          </a:p>
        </p:txBody>
      </p:sp>
      <p:sp>
        <p:nvSpPr>
          <p:cNvPr id="3" name="Subtitle 2"/>
          <p:cNvSpPr>
            <a:spLocks noGrp="1"/>
          </p:cNvSpPr>
          <p:nvPr>
            <p:ph type="subTitle" idx="1"/>
          </p:nvPr>
        </p:nvSpPr>
        <p:spPr>
          <a:xfrm>
            <a:off x="1371600" y="1981200"/>
            <a:ext cx="6400800" cy="2057400"/>
          </a:xfrm>
          <a:prstGeom prst="rect">
            <a:avLst/>
          </a:prstGeom>
        </p:spPr>
        <p:txBody>
          <a:bodyPr/>
          <a:lstStyle>
            <a:lvl1pPr marL="0" indent="0" algn="ctr">
              <a:buNone/>
              <a:defRPr sz="2800" b="1" baseline="0">
                <a:solidFill>
                  <a:schemeClr val="bg2"/>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 name="Text Placeholder 5"/>
          <p:cNvSpPr>
            <a:spLocks noGrp="1"/>
          </p:cNvSpPr>
          <p:nvPr>
            <p:ph type="body" sz="quarter" idx="11"/>
          </p:nvPr>
        </p:nvSpPr>
        <p:spPr>
          <a:xfrm>
            <a:off x="2286000" y="6272784"/>
            <a:ext cx="5105400" cy="182880"/>
          </a:xfrm>
          <a:prstGeom prst="rect">
            <a:avLst/>
          </a:prstGeom>
        </p:spPr>
        <p:txBody>
          <a:bodyPr/>
          <a:lstStyle>
            <a:lvl1pPr>
              <a:buNone/>
              <a:defRPr sz="1000" baseline="0">
                <a:solidFill>
                  <a:schemeClr val="accent1">
                    <a:lumMod val="50000"/>
                  </a:schemeClr>
                </a:solidFill>
              </a:defRPr>
            </a:lvl1pPr>
          </a:lstStyle>
          <a:p>
            <a:pPr lvl="0"/>
            <a:r>
              <a:rPr lang="en-US"/>
              <a:t>Click to edit Master text styles</a:t>
            </a:r>
          </a:p>
        </p:txBody>
      </p:sp>
      <p:sp>
        <p:nvSpPr>
          <p:cNvPr id="12" name="Text Placeholder 6"/>
          <p:cNvSpPr>
            <a:spLocks noGrp="1"/>
          </p:cNvSpPr>
          <p:nvPr>
            <p:ph type="body" sz="quarter" idx="12"/>
          </p:nvPr>
        </p:nvSpPr>
        <p:spPr>
          <a:xfrm>
            <a:off x="2286000" y="6464808"/>
            <a:ext cx="5105400" cy="228600"/>
          </a:xfrm>
          <a:prstGeom prst="rect">
            <a:avLst/>
          </a:prstGeom>
        </p:spPr>
        <p:txBody>
          <a:bodyPr/>
          <a:lstStyle>
            <a:lvl1pPr>
              <a:buNone/>
              <a:defRPr sz="1000" baseline="0">
                <a:solidFill>
                  <a:schemeClr val="accent1">
                    <a:lumMod val="50000"/>
                  </a:schemeClr>
                </a:solidFill>
              </a:defRPr>
            </a:lvl1pPr>
          </a:lstStyle>
          <a:p>
            <a:pPr lvl="0"/>
            <a:r>
              <a:rPr lang="en-US"/>
              <a:t>Click to edit Master text styles</a:t>
            </a:r>
          </a:p>
        </p:txBody>
      </p:sp>
      <p:sp>
        <p:nvSpPr>
          <p:cNvPr id="8" name="Slide Number Placeholder 5"/>
          <p:cNvSpPr>
            <a:spLocks noGrp="1"/>
          </p:cNvSpPr>
          <p:nvPr>
            <p:ph type="sldNum" sz="quarter" idx="13"/>
          </p:nvPr>
        </p:nvSpPr>
        <p:spPr>
          <a:xfrm>
            <a:off x="6858000" y="6477000"/>
            <a:ext cx="2133600" cy="365125"/>
          </a:xfrm>
          <a:prstGeom prst="rect">
            <a:avLst/>
          </a:prstGeom>
        </p:spPr>
        <p:txBody>
          <a:bodyPr/>
          <a:lstStyle>
            <a:lvl1pPr algn="r">
              <a:defRPr>
                <a:solidFill>
                  <a:schemeClr val="bg1"/>
                </a:solidFill>
              </a:defRPr>
            </a:lvl1pPr>
          </a:lstStyle>
          <a:p>
            <a:fld id="{6546319E-CE9F-4C00-A015-B17044314D11}"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3293096469"/>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Subtitle 2"/>
          <p:cNvSpPr>
            <a:spLocks noGrp="1"/>
          </p:cNvSpPr>
          <p:nvPr>
            <p:ph type="subTitle" idx="1"/>
          </p:nvPr>
        </p:nvSpPr>
        <p:spPr>
          <a:xfrm>
            <a:off x="1371600" y="3886200"/>
            <a:ext cx="6400800" cy="457200"/>
          </a:xfrm>
          <a:prstGeom prst="rect">
            <a:avLst/>
          </a:prstGeom>
        </p:spPr>
        <p:txBody>
          <a:bodyPr/>
          <a:lstStyle>
            <a:lvl1pPr marL="0" indent="0" algn="ctr">
              <a:buNone/>
              <a:defRPr sz="2000" b="1" baseline="0">
                <a:solidFill>
                  <a:schemeClr val="bg2"/>
                </a:solidFill>
                <a:effectLst/>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9" name="Text Placeholder 8"/>
          <p:cNvSpPr>
            <a:spLocks noGrp="1"/>
          </p:cNvSpPr>
          <p:nvPr>
            <p:ph type="body" sz="quarter" idx="10"/>
          </p:nvPr>
        </p:nvSpPr>
        <p:spPr>
          <a:xfrm>
            <a:off x="1371600" y="4267200"/>
            <a:ext cx="6400800" cy="1295400"/>
          </a:xfrm>
          <a:prstGeom prst="rect">
            <a:avLst/>
          </a:prstGeom>
        </p:spPr>
        <p:txBody>
          <a:bodyPr/>
          <a:lstStyle>
            <a:lvl1pPr algn="ctr">
              <a:lnSpc>
                <a:spcPts val="2000"/>
              </a:lnSpc>
              <a:buNone/>
              <a:defRPr sz="1800" baseline="0">
                <a:solidFill>
                  <a:schemeClr val="tx2"/>
                </a:solidFill>
                <a:latin typeface="+mn-lt"/>
              </a:defRPr>
            </a:lvl1pPr>
            <a:lvl2pPr algn="ctr">
              <a:defRPr>
                <a:solidFill>
                  <a:schemeClr val="tx2"/>
                </a:solidFill>
                <a:latin typeface="+mn-lt"/>
              </a:defRPr>
            </a:lvl2pPr>
            <a:lvl3pPr algn="ctr">
              <a:defRPr>
                <a:solidFill>
                  <a:schemeClr val="tx2"/>
                </a:solidFill>
                <a:latin typeface="+mn-lt"/>
              </a:defRPr>
            </a:lvl3pPr>
            <a:lvl4pPr algn="ctr">
              <a:defRPr>
                <a:solidFill>
                  <a:schemeClr val="tx2"/>
                </a:solidFill>
                <a:latin typeface="+mn-lt"/>
              </a:defRPr>
            </a:lvl4pPr>
            <a:lvl5pPr algn="ct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itle 1"/>
          <p:cNvSpPr>
            <a:spLocks noGrp="1"/>
          </p:cNvSpPr>
          <p:nvPr>
            <p:ph type="title"/>
          </p:nvPr>
        </p:nvSpPr>
        <p:spPr>
          <a:xfrm>
            <a:off x="457200" y="1981200"/>
            <a:ext cx="8229600" cy="1676400"/>
          </a:xfrm>
          <a:prstGeom prst="rect">
            <a:avLst/>
          </a:prstGeom>
        </p:spPr>
        <p:txBody>
          <a:bodyPr/>
          <a:lstStyle>
            <a:lvl1pPr>
              <a:lnSpc>
                <a:spcPts val="3000"/>
              </a:lnSpc>
              <a:defRPr sz="3600" b="1" baseline="0">
                <a:solidFill>
                  <a:schemeClr val="tx1"/>
                </a:solidFill>
                <a:effectLst/>
                <a:latin typeface="+mn-lt"/>
                <a:cs typeface="Arial" pitchFamily="34" charset="0"/>
              </a:defRPr>
            </a:lvl1pPr>
          </a:lstStyle>
          <a:p>
            <a:r>
              <a:rPr lang="en-US" dirty="0"/>
              <a:t>Click to edit Master title style</a:t>
            </a:r>
          </a:p>
        </p:txBody>
      </p:sp>
      <p:sp>
        <p:nvSpPr>
          <p:cNvPr id="6" name="Text Placeholder 5"/>
          <p:cNvSpPr>
            <a:spLocks noGrp="1"/>
          </p:cNvSpPr>
          <p:nvPr>
            <p:ph type="body" sz="quarter" idx="11"/>
          </p:nvPr>
        </p:nvSpPr>
        <p:spPr>
          <a:xfrm>
            <a:off x="2286000" y="6272784"/>
            <a:ext cx="5105400" cy="182880"/>
          </a:xfrm>
          <a:prstGeom prst="rect">
            <a:avLst/>
          </a:prstGeom>
        </p:spPr>
        <p:txBody>
          <a:bodyPr/>
          <a:lstStyle>
            <a:lvl1pPr>
              <a:buNone/>
              <a:defRPr sz="1000" baseline="0">
                <a:solidFill>
                  <a:schemeClr val="accent1">
                    <a:lumMod val="50000"/>
                  </a:schemeClr>
                </a:solidFill>
                <a:latin typeface="+mn-lt"/>
              </a:defRPr>
            </a:lvl1pPr>
          </a:lstStyle>
          <a:p>
            <a:pPr lvl="0"/>
            <a:r>
              <a:rPr lang="en-US"/>
              <a:t>Click to edit Master text styles</a:t>
            </a:r>
          </a:p>
        </p:txBody>
      </p:sp>
      <p:sp>
        <p:nvSpPr>
          <p:cNvPr id="7" name="Text Placeholder 6"/>
          <p:cNvSpPr>
            <a:spLocks noGrp="1"/>
          </p:cNvSpPr>
          <p:nvPr>
            <p:ph type="body" sz="quarter" idx="12"/>
          </p:nvPr>
        </p:nvSpPr>
        <p:spPr>
          <a:xfrm>
            <a:off x="2286000" y="6464808"/>
            <a:ext cx="5105400" cy="228600"/>
          </a:xfrm>
          <a:prstGeom prst="rect">
            <a:avLst/>
          </a:prstGeom>
        </p:spPr>
        <p:txBody>
          <a:bodyPr/>
          <a:lstStyle>
            <a:lvl1pPr>
              <a:buNone/>
              <a:defRPr sz="1000" baseline="0">
                <a:solidFill>
                  <a:schemeClr val="accent1">
                    <a:lumMod val="50000"/>
                  </a:schemeClr>
                </a:solidFill>
                <a:latin typeface="+mn-lt"/>
              </a:defRPr>
            </a:lvl1pPr>
          </a:lstStyle>
          <a:p>
            <a:pPr lvl="0"/>
            <a:r>
              <a:rPr lang="en-US"/>
              <a:t>Click to edit Master text styles</a:t>
            </a:r>
          </a:p>
        </p:txBody>
      </p:sp>
      <p:sp>
        <p:nvSpPr>
          <p:cNvPr id="10" name="Slide Number Placeholder 5"/>
          <p:cNvSpPr>
            <a:spLocks noGrp="1"/>
          </p:cNvSpPr>
          <p:nvPr>
            <p:ph type="sldNum" sz="quarter" idx="13"/>
          </p:nvPr>
        </p:nvSpPr>
        <p:spPr>
          <a:xfrm>
            <a:off x="6858000" y="6477000"/>
            <a:ext cx="2133600" cy="365125"/>
          </a:xfrm>
          <a:prstGeom prst="rect">
            <a:avLst/>
          </a:prstGeom>
        </p:spPr>
        <p:txBody>
          <a:bodyPr/>
          <a:lstStyle>
            <a:lvl1pPr algn="r">
              <a:defRPr>
                <a:solidFill>
                  <a:schemeClr val="bg1"/>
                </a:solidFill>
              </a:defRPr>
            </a:lvl1pPr>
          </a:lstStyle>
          <a:p>
            <a:fld id="{6546319E-CE9F-4C00-A015-B17044314D11}"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255234957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asic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nchor="ctr" anchorCtr="0"/>
          <a:lstStyle>
            <a:lvl1pPr>
              <a:lnSpc>
                <a:spcPts val="3000"/>
              </a:lnSpc>
              <a:defRPr sz="3600" b="1" baseline="0">
                <a:solidFill>
                  <a:schemeClr val="tx1"/>
                </a:solidFill>
                <a:effectLst/>
                <a:latin typeface="+mn-lt"/>
                <a:cs typeface="Arial" pitchFamily="34" charset="0"/>
              </a:defRPr>
            </a:lvl1pPr>
          </a:lstStyle>
          <a:p>
            <a:r>
              <a:rPr lang="en-US" dirty="0"/>
              <a:t>Click to edit Master title style</a:t>
            </a:r>
          </a:p>
        </p:txBody>
      </p:sp>
      <p:sp>
        <p:nvSpPr>
          <p:cNvPr id="3" name="Content Placeholder 2"/>
          <p:cNvSpPr>
            <a:spLocks noGrp="1"/>
          </p:cNvSpPr>
          <p:nvPr>
            <p:ph idx="1"/>
          </p:nvPr>
        </p:nvSpPr>
        <p:spPr>
          <a:xfrm>
            <a:off x="457200" y="1600201"/>
            <a:ext cx="8229600" cy="4191000"/>
          </a:xfrm>
          <a:prstGeom prst="rect">
            <a:avLst/>
          </a:prstGeom>
        </p:spPr>
        <p:txBody>
          <a:bodyPr/>
          <a:lstStyle>
            <a:lvl1pPr>
              <a:buClr>
                <a:schemeClr val="tx1"/>
              </a:buClr>
              <a:buSzPct val="70000"/>
              <a:buFont typeface="Wingdings" pitchFamily="2" charset="2"/>
              <a:buChar char="q"/>
              <a:defRPr sz="3000" b="1" baseline="0">
                <a:solidFill>
                  <a:schemeClr val="bg2"/>
                </a:solidFill>
                <a:latin typeface="+mn-lt"/>
                <a:cs typeface="Arial" pitchFamily="34" charset="0"/>
              </a:defRPr>
            </a:lvl1pPr>
            <a:lvl2pPr>
              <a:buClr>
                <a:schemeClr val="tx1"/>
              </a:buClr>
              <a:buSzPct val="100000"/>
              <a:buFont typeface="Wingdings" pitchFamily="2" charset="2"/>
              <a:buChar char="§"/>
              <a:defRPr sz="2800">
                <a:solidFill>
                  <a:schemeClr val="bg2"/>
                </a:solidFill>
                <a:latin typeface="+mn-lt"/>
                <a:cs typeface="Arial" pitchFamily="34" charset="0"/>
              </a:defRPr>
            </a:lvl2pPr>
            <a:lvl3pPr>
              <a:buClr>
                <a:schemeClr val="tx1"/>
              </a:buClr>
              <a:buSzPct val="100000"/>
              <a:buFont typeface="Arial" pitchFamily="34" charset="0"/>
              <a:buChar char="•"/>
              <a:defRPr sz="2600">
                <a:solidFill>
                  <a:schemeClr val="bg2"/>
                </a:solidFill>
                <a:latin typeface="+mn-lt"/>
                <a:cs typeface="Arial" pitchFamily="34" charset="0"/>
              </a:defRPr>
            </a:lvl3pPr>
            <a:lvl4pPr>
              <a:buClr>
                <a:schemeClr val="tx1"/>
              </a:buClr>
              <a:buSzPct val="70000"/>
              <a:buFont typeface="Courier New" pitchFamily="49" charset="0"/>
              <a:buChar char="o"/>
              <a:defRPr sz="2600" baseline="0">
                <a:solidFill>
                  <a:schemeClr val="bg2"/>
                </a:solidFill>
                <a:latin typeface="+mn-lt"/>
                <a:cs typeface="Arial" pitchFamily="34" charset="0"/>
              </a:defRPr>
            </a:lvl4pPr>
            <a:lvl5pPr>
              <a:buClr>
                <a:schemeClr val="tx1"/>
              </a:buClr>
              <a:buSzPct val="70000"/>
              <a:buFont typeface="Arial" pitchFamily="34" charset="0"/>
              <a:buChar char="•"/>
              <a:defRPr sz="2600">
                <a:solidFill>
                  <a:schemeClr val="bg2"/>
                </a:solidFill>
                <a:latin typeface="+mn-lt"/>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8"/>
          <p:cNvSpPr>
            <a:spLocks noGrp="1"/>
          </p:cNvSpPr>
          <p:nvPr>
            <p:ph type="body" sz="quarter" idx="10"/>
          </p:nvPr>
        </p:nvSpPr>
        <p:spPr>
          <a:xfrm>
            <a:off x="457200" y="5791200"/>
            <a:ext cx="8229600" cy="609600"/>
          </a:xfrm>
          <a:prstGeom prst="rect">
            <a:avLst/>
          </a:prstGeom>
        </p:spPr>
        <p:txBody>
          <a:bodyPr anchor="b" anchorCtr="0"/>
          <a:lstStyle>
            <a:lvl1pPr algn="l">
              <a:lnSpc>
                <a:spcPts val="1100"/>
              </a:lnSpc>
              <a:buNone/>
              <a:defRPr sz="1100" baseline="0">
                <a:solidFill>
                  <a:schemeClr val="tx2"/>
                </a:solidFill>
                <a:latin typeface="+mn-lt"/>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a:t>Click to edit Master text styles</a:t>
            </a:r>
          </a:p>
        </p:txBody>
      </p:sp>
      <p:sp>
        <p:nvSpPr>
          <p:cNvPr id="5" name="Slide Number Placeholder 5"/>
          <p:cNvSpPr>
            <a:spLocks noGrp="1"/>
          </p:cNvSpPr>
          <p:nvPr>
            <p:ph type="sldNum" sz="quarter" idx="12"/>
          </p:nvPr>
        </p:nvSpPr>
        <p:spPr>
          <a:xfrm>
            <a:off x="6858000" y="6477000"/>
            <a:ext cx="2133600" cy="365125"/>
          </a:xfrm>
          <a:prstGeom prst="rect">
            <a:avLst/>
          </a:prstGeom>
        </p:spPr>
        <p:txBody>
          <a:bodyPr/>
          <a:lstStyle>
            <a:lvl1pPr algn="r">
              <a:defRPr>
                <a:solidFill>
                  <a:schemeClr val="bg1"/>
                </a:solidFill>
              </a:defRPr>
            </a:lvl1pPr>
          </a:lstStyle>
          <a:p>
            <a:fld id="{6546319E-CE9F-4C00-A015-B17044314D11}"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3247491556"/>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lnSpc>
                <a:spcPts val="3800"/>
              </a:lnSpc>
              <a:defRPr sz="3600" b="1" cap="all" baseline="0">
                <a:solidFill>
                  <a:schemeClr val="tx1"/>
                </a:solidFill>
                <a:effectLst/>
                <a:latin typeface="+mn-lt"/>
                <a:cs typeface="Arial" pitchFamily="34" charset="0"/>
              </a:defRPr>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lnSpc>
                <a:spcPts val="2200"/>
              </a:lnSpc>
              <a:buNone/>
              <a:defRPr sz="2000" baseline="0">
                <a:solidFill>
                  <a:schemeClr val="bg2"/>
                </a:solidFill>
                <a:latin typeface="+mn-lt"/>
                <a:cs typeface="Arial"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Slide Number Placeholder 5"/>
          <p:cNvSpPr>
            <a:spLocks noGrp="1"/>
          </p:cNvSpPr>
          <p:nvPr>
            <p:ph type="sldNum" sz="quarter" idx="12"/>
          </p:nvPr>
        </p:nvSpPr>
        <p:spPr>
          <a:xfrm>
            <a:off x="6858000" y="6477000"/>
            <a:ext cx="2133600" cy="365125"/>
          </a:xfrm>
          <a:prstGeom prst="rect">
            <a:avLst/>
          </a:prstGeom>
        </p:spPr>
        <p:txBody>
          <a:bodyPr/>
          <a:lstStyle>
            <a:lvl1pPr algn="r">
              <a:defRPr>
                <a:solidFill>
                  <a:schemeClr val="bg1"/>
                </a:solidFill>
              </a:defRPr>
            </a:lvl1pPr>
          </a:lstStyle>
          <a:p>
            <a:fld id="{6546319E-CE9F-4C00-A015-B17044314D11}"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266387578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baseline="0">
                <a:solidFill>
                  <a:schemeClr val="tx1"/>
                </a:solidFill>
                <a:effectLst/>
              </a:defRPr>
            </a:lvl1pPr>
          </a:lstStyle>
          <a:p>
            <a:r>
              <a:rPr lang="en-US" dirty="0"/>
              <a:t>Click to edit Master title style</a:t>
            </a:r>
          </a:p>
        </p:txBody>
      </p:sp>
      <p:sp>
        <p:nvSpPr>
          <p:cNvPr id="3" name="Content Placeholder 2"/>
          <p:cNvSpPr>
            <a:spLocks noGrp="1"/>
          </p:cNvSpPr>
          <p:nvPr>
            <p:ph idx="1"/>
          </p:nvPr>
        </p:nvSpPr>
        <p:spPr>
          <a:xfrm>
            <a:off x="3575050" y="273051"/>
            <a:ext cx="5111750" cy="5518150"/>
          </a:xfrm>
          <a:prstGeom prst="rect">
            <a:avLst/>
          </a:prstGeom>
        </p:spPr>
        <p:txBody>
          <a:bodyPr anchor="ctr" anchorCtr="0"/>
          <a:lstStyle>
            <a:lvl1pPr>
              <a:buClr>
                <a:schemeClr val="tx1"/>
              </a:buClr>
              <a:buSzPct val="70000"/>
              <a:buFont typeface="Wingdings" pitchFamily="2" charset="2"/>
              <a:buChar char="q"/>
              <a:defRPr sz="2400" b="1">
                <a:solidFill>
                  <a:schemeClr val="bg2"/>
                </a:solidFill>
              </a:defRPr>
            </a:lvl1pPr>
            <a:lvl2pPr>
              <a:buClr>
                <a:schemeClr val="tx1"/>
              </a:buClr>
              <a:buSzPct val="100000"/>
              <a:buFont typeface="Wingdings" pitchFamily="2" charset="2"/>
              <a:buChar char="§"/>
              <a:defRPr sz="2000">
                <a:solidFill>
                  <a:schemeClr val="bg2"/>
                </a:solidFill>
              </a:defRPr>
            </a:lvl2pPr>
            <a:lvl3pPr>
              <a:buClr>
                <a:schemeClr val="tx1"/>
              </a:buClr>
              <a:buSzPct val="100000"/>
              <a:buFont typeface="Arial" pitchFamily="34" charset="0"/>
              <a:buChar char="•"/>
              <a:defRPr sz="1800">
                <a:solidFill>
                  <a:schemeClr val="bg2"/>
                </a:solidFill>
              </a:defRPr>
            </a:lvl3pPr>
            <a:lvl4pPr>
              <a:buClr>
                <a:schemeClr val="tx1"/>
              </a:buClr>
              <a:buSzPct val="70000"/>
              <a:buFont typeface="Courier New" pitchFamily="49" charset="0"/>
              <a:buChar char="o"/>
              <a:defRPr sz="1800">
                <a:solidFill>
                  <a:schemeClr val="bg2"/>
                </a:solidFill>
              </a:defRPr>
            </a:lvl4pPr>
            <a:lvl5pPr>
              <a:buClr>
                <a:schemeClr val="tx1"/>
              </a:buClr>
              <a:buSzPct val="70000"/>
              <a:buFont typeface="Arial" pitchFamily="34" charset="0"/>
              <a:buChar char="•"/>
              <a:defRPr sz="1800">
                <a:solidFill>
                  <a:schemeClr val="bg2"/>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1"/>
            <a:ext cx="3008313" cy="4356099"/>
          </a:xfrm>
          <a:prstGeom prst="rect">
            <a:avLst/>
          </a:prstGeom>
        </p:spPr>
        <p:txBody>
          <a:bodyPr/>
          <a:lstStyle>
            <a:lvl1pPr marL="0" indent="0">
              <a:buNone/>
              <a:defRPr sz="1400" baseline="0">
                <a:solidFill>
                  <a:schemeClr val="bg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a:p>
            <a:pPr lvl="1"/>
            <a:r>
              <a:rPr lang="en-US"/>
              <a:t>Second level</a:t>
            </a:r>
          </a:p>
        </p:txBody>
      </p:sp>
      <p:sp>
        <p:nvSpPr>
          <p:cNvPr id="7" name="Text Placeholder 8"/>
          <p:cNvSpPr>
            <a:spLocks noGrp="1"/>
          </p:cNvSpPr>
          <p:nvPr>
            <p:ph type="body" sz="quarter" idx="10"/>
          </p:nvPr>
        </p:nvSpPr>
        <p:spPr>
          <a:xfrm>
            <a:off x="457200" y="5791200"/>
            <a:ext cx="8229600" cy="609600"/>
          </a:xfrm>
          <a:prstGeom prst="rect">
            <a:avLst/>
          </a:prstGeom>
        </p:spPr>
        <p:txBody>
          <a:bodyPr anchor="b" anchorCtr="0"/>
          <a:lstStyle>
            <a:lvl1pPr algn="l">
              <a:lnSpc>
                <a:spcPts val="1100"/>
              </a:lnSpc>
              <a:buNone/>
              <a:defRPr sz="1100" baseline="0">
                <a:solidFill>
                  <a:schemeClr val="tx2"/>
                </a:solidFill>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a:t>Click to edit Master text styles</a:t>
            </a:r>
          </a:p>
        </p:txBody>
      </p:sp>
      <p:sp>
        <p:nvSpPr>
          <p:cNvPr id="6" name="Slide Number Placeholder 5"/>
          <p:cNvSpPr>
            <a:spLocks noGrp="1"/>
          </p:cNvSpPr>
          <p:nvPr>
            <p:ph type="sldNum" sz="quarter" idx="12"/>
          </p:nvPr>
        </p:nvSpPr>
        <p:spPr>
          <a:xfrm>
            <a:off x="6858000" y="6477000"/>
            <a:ext cx="2133600" cy="365125"/>
          </a:xfrm>
          <a:prstGeom prst="rect">
            <a:avLst/>
          </a:prstGeom>
        </p:spPr>
        <p:txBody>
          <a:bodyPr/>
          <a:lstStyle>
            <a:lvl1pPr algn="r">
              <a:defRPr>
                <a:solidFill>
                  <a:schemeClr val="bg1"/>
                </a:solidFill>
              </a:defRPr>
            </a:lvl1pPr>
          </a:lstStyle>
          <a:p>
            <a:fld id="{6546319E-CE9F-4C00-A015-B17044314D11}"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7485433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baseline="0">
                <a:solidFill>
                  <a:schemeClr val="tx1"/>
                </a:solidFill>
                <a:effectLst/>
              </a:defRPr>
            </a:lvl1pPr>
          </a:lstStyle>
          <a:p>
            <a:r>
              <a:rPr lang="en-US"/>
              <a:t>Click to edit Master title style</a:t>
            </a:r>
            <a:endParaRPr lang="en-US" dirty="0"/>
          </a:p>
        </p:txBody>
      </p:sp>
      <p:sp>
        <p:nvSpPr>
          <p:cNvPr id="3" name="Picture Placeholder 2"/>
          <p:cNvSpPr>
            <a:spLocks noGrp="1"/>
          </p:cNvSpPr>
          <p:nvPr>
            <p:ph type="pic" idx="1"/>
          </p:nvPr>
        </p:nvSpPr>
        <p:spPr>
          <a:xfrm>
            <a:off x="1792288" y="612775"/>
            <a:ext cx="5486400" cy="4114800"/>
          </a:xfrm>
          <a:prstGeom prst="rect">
            <a:avLst/>
          </a:prstGeom>
          <a:ln w="25400">
            <a:solidFill>
              <a:schemeClr val="bg2"/>
            </a:solidFill>
          </a:ln>
          <a:effectLst>
            <a:outerShdw blurRad="44450" dist="27940" dir="5400000" algn="ctr">
              <a:srgbClr val="000000">
                <a:alpha val="32000"/>
              </a:srgbClr>
            </a:outerShdw>
          </a:effectLst>
        </p:spPr>
        <p:txBody>
          <a:bodyPr/>
          <a:lstStyle>
            <a:lvl1pPr marL="0" indent="0">
              <a:buNone/>
              <a:defRPr sz="3200">
                <a:solidFill>
                  <a:schemeClr val="tx1"/>
                </a:solidFill>
                <a:effectLs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baseline="0">
                <a:solidFill>
                  <a:schemeClr val="bg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5"/>
          <p:cNvSpPr>
            <a:spLocks noGrp="1"/>
          </p:cNvSpPr>
          <p:nvPr>
            <p:ph type="sldNum" sz="quarter" idx="12"/>
          </p:nvPr>
        </p:nvSpPr>
        <p:spPr>
          <a:xfrm>
            <a:off x="6858000" y="6477000"/>
            <a:ext cx="2133600" cy="365125"/>
          </a:xfrm>
          <a:prstGeom prst="rect">
            <a:avLst/>
          </a:prstGeom>
        </p:spPr>
        <p:txBody>
          <a:bodyPr/>
          <a:lstStyle>
            <a:lvl1pPr algn="r">
              <a:defRPr>
                <a:solidFill>
                  <a:schemeClr val="bg1"/>
                </a:solidFill>
              </a:defRPr>
            </a:lvl1pPr>
          </a:lstStyle>
          <a:p>
            <a:fld id="{6546319E-CE9F-4C00-A015-B17044314D11}"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133811810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losing">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Rectangle 1"/>
          <p:cNvSpPr>
            <a:spLocks noChangeArrowheads="1"/>
          </p:cNvSpPr>
          <p:nvPr/>
        </p:nvSpPr>
        <p:spPr bwMode="auto">
          <a:xfrm>
            <a:off x="1371600" y="4343400"/>
            <a:ext cx="64008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300" b="1">
                <a:solidFill>
                  <a:srgbClr val="FFFFFF"/>
                </a:solidFill>
              </a:rPr>
              <a:t>For more information please contact Centers for Disease Control and Prevention</a:t>
            </a:r>
          </a:p>
        </p:txBody>
      </p:sp>
      <p:sp>
        <p:nvSpPr>
          <p:cNvPr id="6" name="Rectangle 2"/>
          <p:cNvSpPr>
            <a:spLocks noChangeArrowheads="1"/>
          </p:cNvSpPr>
          <p:nvPr/>
        </p:nvSpPr>
        <p:spPr bwMode="auto">
          <a:xfrm>
            <a:off x="1371600" y="4705350"/>
            <a:ext cx="5943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200" dirty="0">
                <a:solidFill>
                  <a:srgbClr val="FFFFFF"/>
                </a:solidFill>
              </a:rPr>
              <a:t>1600 Clifton Road NE, Atlanta, GA 30333</a:t>
            </a:r>
          </a:p>
          <a:p>
            <a:r>
              <a:rPr lang="en-US" sz="1200" dirty="0">
                <a:solidFill>
                  <a:srgbClr val="FFFFFF"/>
                </a:solidFill>
              </a:rPr>
              <a:t>Telephone, 1-800-CDC-INFO (232-4636)/TTY: 1-888-232-6348</a:t>
            </a:r>
          </a:p>
          <a:p>
            <a:r>
              <a:rPr lang="en-US" sz="1200" dirty="0">
                <a:solidFill>
                  <a:srgbClr val="FFFFFF"/>
                </a:solidFill>
              </a:rPr>
              <a:t>E-mail: cdcinfo@cdc.gov 	Web: www.cdc.gov</a:t>
            </a:r>
          </a:p>
        </p:txBody>
      </p:sp>
      <p:sp>
        <p:nvSpPr>
          <p:cNvPr id="7" name="Rectangle 3"/>
          <p:cNvSpPr>
            <a:spLocks noChangeArrowheads="1"/>
          </p:cNvSpPr>
          <p:nvPr/>
        </p:nvSpPr>
        <p:spPr bwMode="auto">
          <a:xfrm>
            <a:off x="1371600" y="5421313"/>
            <a:ext cx="5943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900">
                <a:solidFill>
                  <a:srgbClr val="FFFFFF"/>
                </a:solidFill>
              </a:rPr>
              <a:t>The findings and conclusions in this report are those of the authors and do not necessarily represent the official position of the Centers for Disease Control and Prevention.</a:t>
            </a:r>
          </a:p>
        </p:txBody>
      </p:sp>
      <p:sp>
        <p:nvSpPr>
          <p:cNvPr id="3" name="Subtitle 2"/>
          <p:cNvSpPr>
            <a:spLocks noGrp="1"/>
          </p:cNvSpPr>
          <p:nvPr>
            <p:ph type="subTitle" idx="1"/>
          </p:nvPr>
        </p:nvSpPr>
        <p:spPr>
          <a:xfrm>
            <a:off x="1371600" y="1981200"/>
            <a:ext cx="6400800" cy="2057400"/>
          </a:xfrm>
          <a:prstGeom prst="rect">
            <a:avLst/>
          </a:prstGeom>
        </p:spPr>
        <p:txBody>
          <a:bodyPr/>
          <a:lstStyle>
            <a:lvl1pPr marL="0" indent="0" algn="ctr">
              <a:buNone/>
              <a:defRPr sz="2800" b="1" baseline="0">
                <a:solidFill>
                  <a:schemeClr val="bg2"/>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 name="Text Placeholder 5"/>
          <p:cNvSpPr>
            <a:spLocks noGrp="1"/>
          </p:cNvSpPr>
          <p:nvPr>
            <p:ph type="body" sz="quarter" idx="11"/>
          </p:nvPr>
        </p:nvSpPr>
        <p:spPr>
          <a:xfrm>
            <a:off x="2286000" y="6272784"/>
            <a:ext cx="5105400" cy="182880"/>
          </a:xfrm>
          <a:prstGeom prst="rect">
            <a:avLst/>
          </a:prstGeom>
        </p:spPr>
        <p:txBody>
          <a:bodyPr/>
          <a:lstStyle>
            <a:lvl1pPr>
              <a:buNone/>
              <a:defRPr sz="1000" baseline="0">
                <a:solidFill>
                  <a:schemeClr val="accent1">
                    <a:lumMod val="50000"/>
                  </a:schemeClr>
                </a:solidFill>
              </a:defRPr>
            </a:lvl1pPr>
          </a:lstStyle>
          <a:p>
            <a:pPr lvl="0"/>
            <a:r>
              <a:rPr lang="en-US"/>
              <a:t>Click to edit Master text styles</a:t>
            </a:r>
          </a:p>
        </p:txBody>
      </p:sp>
      <p:sp>
        <p:nvSpPr>
          <p:cNvPr id="12" name="Text Placeholder 6"/>
          <p:cNvSpPr>
            <a:spLocks noGrp="1"/>
          </p:cNvSpPr>
          <p:nvPr>
            <p:ph type="body" sz="quarter" idx="12"/>
          </p:nvPr>
        </p:nvSpPr>
        <p:spPr>
          <a:xfrm>
            <a:off x="2286000" y="6464808"/>
            <a:ext cx="5105400" cy="228600"/>
          </a:xfrm>
          <a:prstGeom prst="rect">
            <a:avLst/>
          </a:prstGeom>
        </p:spPr>
        <p:txBody>
          <a:bodyPr/>
          <a:lstStyle>
            <a:lvl1pPr>
              <a:buNone/>
              <a:defRPr sz="1000" baseline="0">
                <a:solidFill>
                  <a:schemeClr val="accent1">
                    <a:lumMod val="50000"/>
                  </a:schemeClr>
                </a:solidFill>
              </a:defRPr>
            </a:lvl1pPr>
          </a:lstStyle>
          <a:p>
            <a:pPr lvl="0"/>
            <a:r>
              <a:rPr lang="en-US"/>
              <a:t>Click to edit Master text styles</a:t>
            </a:r>
          </a:p>
        </p:txBody>
      </p:sp>
      <p:sp>
        <p:nvSpPr>
          <p:cNvPr id="8" name="Slide Number Placeholder 5"/>
          <p:cNvSpPr>
            <a:spLocks noGrp="1"/>
          </p:cNvSpPr>
          <p:nvPr>
            <p:ph type="sldNum" sz="quarter" idx="13"/>
          </p:nvPr>
        </p:nvSpPr>
        <p:spPr>
          <a:xfrm>
            <a:off x="6858000" y="6477000"/>
            <a:ext cx="2133600" cy="365125"/>
          </a:xfrm>
          <a:prstGeom prst="rect">
            <a:avLst/>
          </a:prstGeom>
        </p:spPr>
        <p:txBody>
          <a:bodyPr/>
          <a:lstStyle>
            <a:lvl1pPr algn="r">
              <a:defRPr>
                <a:solidFill>
                  <a:schemeClr val="bg1"/>
                </a:solidFill>
              </a:defRPr>
            </a:lvl1pPr>
          </a:lstStyle>
          <a:p>
            <a:fld id="{6546319E-CE9F-4C00-A015-B17044314D11}"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178800668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asic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nchor="ctr" anchorCtr="0"/>
          <a:lstStyle>
            <a:lvl1pPr>
              <a:lnSpc>
                <a:spcPts val="3000"/>
              </a:lnSpc>
              <a:defRPr sz="3600" b="1" baseline="0">
                <a:solidFill>
                  <a:schemeClr val="tx1"/>
                </a:solidFill>
                <a:effectLst/>
                <a:latin typeface="+mn-lt"/>
                <a:cs typeface="Arial" pitchFamily="34" charset="0"/>
              </a:defRPr>
            </a:lvl1pPr>
          </a:lstStyle>
          <a:p>
            <a:r>
              <a:rPr lang="en-US" dirty="0"/>
              <a:t>Click to edit Master title style</a:t>
            </a:r>
          </a:p>
        </p:txBody>
      </p:sp>
      <p:sp>
        <p:nvSpPr>
          <p:cNvPr id="3" name="Content Placeholder 2"/>
          <p:cNvSpPr>
            <a:spLocks noGrp="1"/>
          </p:cNvSpPr>
          <p:nvPr>
            <p:ph idx="1"/>
          </p:nvPr>
        </p:nvSpPr>
        <p:spPr>
          <a:xfrm>
            <a:off x="457200" y="1600201"/>
            <a:ext cx="8229600" cy="4191000"/>
          </a:xfrm>
          <a:prstGeom prst="rect">
            <a:avLst/>
          </a:prstGeom>
        </p:spPr>
        <p:txBody>
          <a:bodyPr/>
          <a:lstStyle>
            <a:lvl1pPr>
              <a:buClr>
                <a:schemeClr val="tx1"/>
              </a:buClr>
              <a:buSzPct val="70000"/>
              <a:buFont typeface="Wingdings" pitchFamily="2" charset="2"/>
              <a:buChar char="q"/>
              <a:defRPr sz="3000" b="1" baseline="0">
                <a:solidFill>
                  <a:schemeClr val="bg2"/>
                </a:solidFill>
                <a:latin typeface="+mn-lt"/>
                <a:cs typeface="Arial" pitchFamily="34" charset="0"/>
              </a:defRPr>
            </a:lvl1pPr>
            <a:lvl2pPr>
              <a:buClr>
                <a:schemeClr val="tx1"/>
              </a:buClr>
              <a:buSzPct val="100000"/>
              <a:buFont typeface="Wingdings" pitchFamily="2" charset="2"/>
              <a:buChar char="§"/>
              <a:defRPr sz="2800">
                <a:solidFill>
                  <a:schemeClr val="bg2"/>
                </a:solidFill>
                <a:latin typeface="+mn-lt"/>
                <a:cs typeface="Arial" pitchFamily="34" charset="0"/>
              </a:defRPr>
            </a:lvl2pPr>
            <a:lvl3pPr>
              <a:buClr>
                <a:schemeClr val="tx1"/>
              </a:buClr>
              <a:buSzPct val="100000"/>
              <a:buFont typeface="Arial" pitchFamily="34" charset="0"/>
              <a:buChar char="•"/>
              <a:defRPr sz="2600">
                <a:solidFill>
                  <a:schemeClr val="bg2"/>
                </a:solidFill>
                <a:latin typeface="+mn-lt"/>
                <a:cs typeface="Arial" pitchFamily="34" charset="0"/>
              </a:defRPr>
            </a:lvl3pPr>
            <a:lvl4pPr>
              <a:buClr>
                <a:schemeClr val="tx1"/>
              </a:buClr>
              <a:buSzPct val="70000"/>
              <a:buFont typeface="Courier New" pitchFamily="49" charset="0"/>
              <a:buChar char="o"/>
              <a:defRPr sz="2600" baseline="0">
                <a:solidFill>
                  <a:schemeClr val="bg2"/>
                </a:solidFill>
                <a:latin typeface="+mn-lt"/>
                <a:cs typeface="Arial" pitchFamily="34" charset="0"/>
              </a:defRPr>
            </a:lvl4pPr>
            <a:lvl5pPr>
              <a:buClr>
                <a:schemeClr val="tx1"/>
              </a:buClr>
              <a:buSzPct val="70000"/>
              <a:buFont typeface="Arial" pitchFamily="34" charset="0"/>
              <a:buChar char="•"/>
              <a:defRPr sz="2600">
                <a:solidFill>
                  <a:schemeClr val="bg2"/>
                </a:solidFill>
                <a:latin typeface="+mn-lt"/>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8"/>
          <p:cNvSpPr>
            <a:spLocks noGrp="1"/>
          </p:cNvSpPr>
          <p:nvPr>
            <p:ph type="body" sz="quarter" idx="10"/>
          </p:nvPr>
        </p:nvSpPr>
        <p:spPr>
          <a:xfrm>
            <a:off x="457200" y="5791200"/>
            <a:ext cx="8229600" cy="609600"/>
          </a:xfrm>
          <a:prstGeom prst="rect">
            <a:avLst/>
          </a:prstGeom>
        </p:spPr>
        <p:txBody>
          <a:bodyPr anchor="b" anchorCtr="0"/>
          <a:lstStyle>
            <a:lvl1pPr algn="l">
              <a:lnSpc>
                <a:spcPts val="1100"/>
              </a:lnSpc>
              <a:buNone/>
              <a:defRPr sz="1100" baseline="0">
                <a:solidFill>
                  <a:schemeClr val="tx2"/>
                </a:solidFill>
                <a:latin typeface="+mn-lt"/>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a:t>Click to edit Master text styles</a:t>
            </a:r>
          </a:p>
        </p:txBody>
      </p:sp>
      <p:sp>
        <p:nvSpPr>
          <p:cNvPr id="5" name="Slide Number Placeholder 5"/>
          <p:cNvSpPr>
            <a:spLocks noGrp="1"/>
          </p:cNvSpPr>
          <p:nvPr>
            <p:ph type="sldNum" sz="quarter" idx="12"/>
          </p:nvPr>
        </p:nvSpPr>
        <p:spPr>
          <a:xfrm>
            <a:off x="6858000" y="6477000"/>
            <a:ext cx="2133600" cy="365125"/>
          </a:xfrm>
          <a:prstGeom prst="rect">
            <a:avLst/>
          </a:prstGeom>
        </p:spPr>
        <p:txBody>
          <a:bodyPr/>
          <a:lstStyle>
            <a:lvl1pPr algn="r">
              <a:defRPr>
                <a:solidFill>
                  <a:schemeClr val="bg1"/>
                </a:solidFill>
              </a:defRPr>
            </a:lvl1pPr>
          </a:lstStyle>
          <a:p>
            <a:fld id="{6546319E-CE9F-4C00-A015-B17044314D11}" type="slidenum">
              <a:rPr lang="en-US" smtClean="0"/>
              <a:pPr/>
              <a:t>‹#›</a:t>
            </a:fld>
            <a:endParaRPr lang="en-US" dirty="0"/>
          </a:p>
        </p:txBody>
      </p:sp>
    </p:spTree>
    <p:extLst>
      <p:ext uri="{BB962C8B-B14F-4D97-AF65-F5344CB8AC3E}">
        <p14:creationId xmlns:p14="http://schemas.microsoft.com/office/powerpoint/2010/main" val="1482775156"/>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Subtitle 2"/>
          <p:cNvSpPr>
            <a:spLocks noGrp="1"/>
          </p:cNvSpPr>
          <p:nvPr>
            <p:ph type="subTitle" idx="1"/>
          </p:nvPr>
        </p:nvSpPr>
        <p:spPr>
          <a:xfrm>
            <a:off x="1371600" y="3886200"/>
            <a:ext cx="6400800" cy="457200"/>
          </a:xfrm>
          <a:prstGeom prst="rect">
            <a:avLst/>
          </a:prstGeom>
        </p:spPr>
        <p:txBody>
          <a:bodyPr/>
          <a:lstStyle>
            <a:lvl1pPr marL="0" indent="0" algn="ctr">
              <a:buNone/>
              <a:defRPr sz="2000" b="1" baseline="0">
                <a:solidFill>
                  <a:schemeClr val="bg2"/>
                </a:solidFill>
                <a:effectLst/>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9" name="Text Placeholder 8"/>
          <p:cNvSpPr>
            <a:spLocks noGrp="1"/>
          </p:cNvSpPr>
          <p:nvPr>
            <p:ph type="body" sz="quarter" idx="10"/>
          </p:nvPr>
        </p:nvSpPr>
        <p:spPr>
          <a:xfrm>
            <a:off x="1371600" y="4267200"/>
            <a:ext cx="6400800" cy="1295400"/>
          </a:xfrm>
          <a:prstGeom prst="rect">
            <a:avLst/>
          </a:prstGeom>
        </p:spPr>
        <p:txBody>
          <a:bodyPr/>
          <a:lstStyle>
            <a:lvl1pPr algn="ctr">
              <a:lnSpc>
                <a:spcPts val="2000"/>
              </a:lnSpc>
              <a:buNone/>
              <a:defRPr sz="1800" baseline="0">
                <a:solidFill>
                  <a:schemeClr val="tx2"/>
                </a:solidFill>
                <a:latin typeface="+mn-lt"/>
              </a:defRPr>
            </a:lvl1pPr>
            <a:lvl2pPr algn="ctr">
              <a:defRPr>
                <a:solidFill>
                  <a:schemeClr val="tx2"/>
                </a:solidFill>
                <a:latin typeface="+mn-lt"/>
              </a:defRPr>
            </a:lvl2pPr>
            <a:lvl3pPr algn="ctr">
              <a:defRPr>
                <a:solidFill>
                  <a:schemeClr val="tx2"/>
                </a:solidFill>
                <a:latin typeface="+mn-lt"/>
              </a:defRPr>
            </a:lvl3pPr>
            <a:lvl4pPr algn="ctr">
              <a:defRPr>
                <a:solidFill>
                  <a:schemeClr val="tx2"/>
                </a:solidFill>
                <a:latin typeface="+mn-lt"/>
              </a:defRPr>
            </a:lvl4pPr>
            <a:lvl5pPr algn="ct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itle 1"/>
          <p:cNvSpPr>
            <a:spLocks noGrp="1"/>
          </p:cNvSpPr>
          <p:nvPr>
            <p:ph type="title"/>
          </p:nvPr>
        </p:nvSpPr>
        <p:spPr>
          <a:xfrm>
            <a:off x="457200" y="1981200"/>
            <a:ext cx="8229600" cy="1676400"/>
          </a:xfrm>
          <a:prstGeom prst="rect">
            <a:avLst/>
          </a:prstGeom>
        </p:spPr>
        <p:txBody>
          <a:bodyPr/>
          <a:lstStyle>
            <a:lvl1pPr>
              <a:lnSpc>
                <a:spcPts val="3000"/>
              </a:lnSpc>
              <a:defRPr sz="3600" b="1" baseline="0">
                <a:solidFill>
                  <a:schemeClr val="tx1"/>
                </a:solidFill>
                <a:effectLst/>
                <a:latin typeface="+mn-lt"/>
                <a:cs typeface="Arial" pitchFamily="34" charset="0"/>
              </a:defRPr>
            </a:lvl1pPr>
          </a:lstStyle>
          <a:p>
            <a:r>
              <a:rPr lang="en-US" dirty="0"/>
              <a:t>Click to edit Master title style</a:t>
            </a:r>
          </a:p>
        </p:txBody>
      </p:sp>
      <p:sp>
        <p:nvSpPr>
          <p:cNvPr id="6" name="Text Placeholder 5"/>
          <p:cNvSpPr>
            <a:spLocks noGrp="1"/>
          </p:cNvSpPr>
          <p:nvPr>
            <p:ph type="body" sz="quarter" idx="11"/>
          </p:nvPr>
        </p:nvSpPr>
        <p:spPr>
          <a:xfrm>
            <a:off x="2286000" y="6272784"/>
            <a:ext cx="5105400" cy="182880"/>
          </a:xfrm>
          <a:prstGeom prst="rect">
            <a:avLst/>
          </a:prstGeom>
        </p:spPr>
        <p:txBody>
          <a:bodyPr/>
          <a:lstStyle>
            <a:lvl1pPr>
              <a:buNone/>
              <a:defRPr sz="1000" baseline="0">
                <a:solidFill>
                  <a:schemeClr val="accent1">
                    <a:lumMod val="50000"/>
                  </a:schemeClr>
                </a:solidFill>
                <a:latin typeface="+mn-lt"/>
              </a:defRPr>
            </a:lvl1pPr>
          </a:lstStyle>
          <a:p>
            <a:pPr lvl="0"/>
            <a:r>
              <a:rPr lang="en-US"/>
              <a:t>Click to edit Master text styles</a:t>
            </a:r>
          </a:p>
        </p:txBody>
      </p:sp>
      <p:sp>
        <p:nvSpPr>
          <p:cNvPr id="7" name="Text Placeholder 6"/>
          <p:cNvSpPr>
            <a:spLocks noGrp="1"/>
          </p:cNvSpPr>
          <p:nvPr>
            <p:ph type="body" sz="quarter" idx="12"/>
          </p:nvPr>
        </p:nvSpPr>
        <p:spPr>
          <a:xfrm>
            <a:off x="2286000" y="6464808"/>
            <a:ext cx="5105400" cy="228600"/>
          </a:xfrm>
          <a:prstGeom prst="rect">
            <a:avLst/>
          </a:prstGeom>
        </p:spPr>
        <p:txBody>
          <a:bodyPr/>
          <a:lstStyle>
            <a:lvl1pPr>
              <a:buNone/>
              <a:defRPr sz="1000" baseline="0">
                <a:solidFill>
                  <a:schemeClr val="accent1">
                    <a:lumMod val="50000"/>
                  </a:schemeClr>
                </a:solidFill>
                <a:latin typeface="+mn-lt"/>
              </a:defRPr>
            </a:lvl1pPr>
          </a:lstStyle>
          <a:p>
            <a:pPr lvl="0"/>
            <a:r>
              <a:rPr lang="en-US"/>
              <a:t>Click to edit Master text styles</a:t>
            </a:r>
          </a:p>
        </p:txBody>
      </p:sp>
      <p:sp>
        <p:nvSpPr>
          <p:cNvPr id="10" name="Slide Number Placeholder 5"/>
          <p:cNvSpPr>
            <a:spLocks noGrp="1"/>
          </p:cNvSpPr>
          <p:nvPr>
            <p:ph type="sldNum" sz="quarter" idx="13"/>
          </p:nvPr>
        </p:nvSpPr>
        <p:spPr>
          <a:xfrm>
            <a:off x="6858000" y="6477000"/>
            <a:ext cx="2133600" cy="365125"/>
          </a:xfrm>
          <a:prstGeom prst="rect">
            <a:avLst/>
          </a:prstGeom>
        </p:spPr>
        <p:txBody>
          <a:bodyPr/>
          <a:lstStyle>
            <a:lvl1pPr algn="r">
              <a:defRPr>
                <a:solidFill>
                  <a:schemeClr val="bg1"/>
                </a:solidFill>
              </a:defRPr>
            </a:lvl1pPr>
          </a:lstStyle>
          <a:p>
            <a:fld id="{6546319E-CE9F-4C00-A015-B17044314D11}"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554245505"/>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asic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nchor="ctr" anchorCtr="0"/>
          <a:lstStyle>
            <a:lvl1pPr>
              <a:lnSpc>
                <a:spcPts val="3000"/>
              </a:lnSpc>
              <a:defRPr sz="3600" b="1" baseline="0">
                <a:solidFill>
                  <a:schemeClr val="tx1"/>
                </a:solidFill>
                <a:effectLst/>
                <a:latin typeface="+mn-lt"/>
                <a:cs typeface="Arial" pitchFamily="34" charset="0"/>
              </a:defRPr>
            </a:lvl1pPr>
          </a:lstStyle>
          <a:p>
            <a:r>
              <a:rPr lang="en-US" dirty="0"/>
              <a:t>Click to edit Master title style</a:t>
            </a:r>
          </a:p>
        </p:txBody>
      </p:sp>
      <p:sp>
        <p:nvSpPr>
          <p:cNvPr id="3" name="Content Placeholder 2"/>
          <p:cNvSpPr>
            <a:spLocks noGrp="1"/>
          </p:cNvSpPr>
          <p:nvPr>
            <p:ph idx="1"/>
          </p:nvPr>
        </p:nvSpPr>
        <p:spPr>
          <a:xfrm>
            <a:off x="457200" y="1600201"/>
            <a:ext cx="8229600" cy="4191000"/>
          </a:xfrm>
          <a:prstGeom prst="rect">
            <a:avLst/>
          </a:prstGeom>
        </p:spPr>
        <p:txBody>
          <a:bodyPr/>
          <a:lstStyle>
            <a:lvl1pPr>
              <a:buClr>
                <a:schemeClr val="tx1"/>
              </a:buClr>
              <a:buSzPct val="70000"/>
              <a:buFont typeface="Wingdings" pitchFamily="2" charset="2"/>
              <a:buChar char="q"/>
              <a:defRPr sz="3000" b="1" baseline="0">
                <a:solidFill>
                  <a:schemeClr val="bg2"/>
                </a:solidFill>
                <a:latin typeface="+mn-lt"/>
                <a:cs typeface="Arial" pitchFamily="34" charset="0"/>
              </a:defRPr>
            </a:lvl1pPr>
            <a:lvl2pPr>
              <a:buClr>
                <a:schemeClr val="tx1"/>
              </a:buClr>
              <a:buSzPct val="100000"/>
              <a:buFont typeface="Wingdings" pitchFamily="2" charset="2"/>
              <a:buChar char="§"/>
              <a:defRPr sz="2800">
                <a:solidFill>
                  <a:schemeClr val="bg2"/>
                </a:solidFill>
                <a:latin typeface="+mn-lt"/>
                <a:cs typeface="Arial" pitchFamily="34" charset="0"/>
              </a:defRPr>
            </a:lvl2pPr>
            <a:lvl3pPr>
              <a:buClr>
                <a:schemeClr val="tx1"/>
              </a:buClr>
              <a:buSzPct val="100000"/>
              <a:buFont typeface="Arial" pitchFamily="34" charset="0"/>
              <a:buChar char="•"/>
              <a:defRPr sz="2600">
                <a:solidFill>
                  <a:schemeClr val="bg2"/>
                </a:solidFill>
                <a:latin typeface="+mn-lt"/>
                <a:cs typeface="Arial" pitchFamily="34" charset="0"/>
              </a:defRPr>
            </a:lvl3pPr>
            <a:lvl4pPr>
              <a:buClr>
                <a:schemeClr val="tx1"/>
              </a:buClr>
              <a:buSzPct val="70000"/>
              <a:buFont typeface="Courier New" pitchFamily="49" charset="0"/>
              <a:buChar char="o"/>
              <a:defRPr sz="2600" baseline="0">
                <a:solidFill>
                  <a:schemeClr val="bg2"/>
                </a:solidFill>
                <a:latin typeface="+mn-lt"/>
                <a:cs typeface="Arial" pitchFamily="34" charset="0"/>
              </a:defRPr>
            </a:lvl4pPr>
            <a:lvl5pPr>
              <a:buClr>
                <a:schemeClr val="tx1"/>
              </a:buClr>
              <a:buSzPct val="70000"/>
              <a:buFont typeface="Arial" pitchFamily="34" charset="0"/>
              <a:buChar char="•"/>
              <a:defRPr sz="2600">
                <a:solidFill>
                  <a:schemeClr val="bg2"/>
                </a:solidFill>
                <a:latin typeface="+mn-lt"/>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8"/>
          <p:cNvSpPr>
            <a:spLocks noGrp="1"/>
          </p:cNvSpPr>
          <p:nvPr>
            <p:ph type="body" sz="quarter" idx="10"/>
          </p:nvPr>
        </p:nvSpPr>
        <p:spPr>
          <a:xfrm>
            <a:off x="457200" y="5791200"/>
            <a:ext cx="8229600" cy="609600"/>
          </a:xfrm>
          <a:prstGeom prst="rect">
            <a:avLst/>
          </a:prstGeom>
        </p:spPr>
        <p:txBody>
          <a:bodyPr anchor="b" anchorCtr="0"/>
          <a:lstStyle>
            <a:lvl1pPr algn="l">
              <a:lnSpc>
                <a:spcPts val="1100"/>
              </a:lnSpc>
              <a:buNone/>
              <a:defRPr sz="1100" baseline="0">
                <a:solidFill>
                  <a:schemeClr val="tx2"/>
                </a:solidFill>
                <a:latin typeface="+mn-lt"/>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a:t>Click to edit Master text styles</a:t>
            </a:r>
          </a:p>
        </p:txBody>
      </p:sp>
      <p:sp>
        <p:nvSpPr>
          <p:cNvPr id="5" name="Slide Number Placeholder 5"/>
          <p:cNvSpPr>
            <a:spLocks noGrp="1"/>
          </p:cNvSpPr>
          <p:nvPr>
            <p:ph type="sldNum" sz="quarter" idx="12"/>
          </p:nvPr>
        </p:nvSpPr>
        <p:spPr>
          <a:xfrm>
            <a:off x="6858000" y="6477000"/>
            <a:ext cx="2133600" cy="365125"/>
          </a:xfrm>
          <a:prstGeom prst="rect">
            <a:avLst/>
          </a:prstGeom>
        </p:spPr>
        <p:txBody>
          <a:bodyPr/>
          <a:lstStyle>
            <a:lvl1pPr algn="r">
              <a:defRPr>
                <a:solidFill>
                  <a:schemeClr val="bg1"/>
                </a:solidFill>
              </a:defRPr>
            </a:lvl1pPr>
          </a:lstStyle>
          <a:p>
            <a:fld id="{6546319E-CE9F-4C00-A015-B17044314D11}"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3189885952"/>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lnSpc>
                <a:spcPts val="3800"/>
              </a:lnSpc>
              <a:defRPr sz="3600" b="1" cap="all" baseline="0">
                <a:solidFill>
                  <a:schemeClr val="tx1"/>
                </a:solidFill>
                <a:effectLst/>
                <a:latin typeface="+mn-lt"/>
                <a:cs typeface="Arial" pitchFamily="34" charset="0"/>
              </a:defRPr>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lnSpc>
                <a:spcPts val="2200"/>
              </a:lnSpc>
              <a:buNone/>
              <a:defRPr sz="2000" baseline="0">
                <a:solidFill>
                  <a:schemeClr val="bg2"/>
                </a:solidFill>
                <a:latin typeface="+mn-lt"/>
                <a:cs typeface="Arial"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Slide Number Placeholder 5"/>
          <p:cNvSpPr>
            <a:spLocks noGrp="1"/>
          </p:cNvSpPr>
          <p:nvPr>
            <p:ph type="sldNum" sz="quarter" idx="12"/>
          </p:nvPr>
        </p:nvSpPr>
        <p:spPr>
          <a:xfrm>
            <a:off x="6858000" y="6477000"/>
            <a:ext cx="2133600" cy="365125"/>
          </a:xfrm>
          <a:prstGeom prst="rect">
            <a:avLst/>
          </a:prstGeom>
        </p:spPr>
        <p:txBody>
          <a:bodyPr/>
          <a:lstStyle>
            <a:lvl1pPr algn="r">
              <a:defRPr>
                <a:solidFill>
                  <a:schemeClr val="bg1"/>
                </a:solidFill>
              </a:defRPr>
            </a:lvl1pPr>
          </a:lstStyle>
          <a:p>
            <a:fld id="{6546319E-CE9F-4C00-A015-B17044314D11}"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4153778207"/>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baseline="0">
                <a:solidFill>
                  <a:schemeClr val="tx1"/>
                </a:solidFill>
                <a:effectLst/>
              </a:defRPr>
            </a:lvl1pPr>
          </a:lstStyle>
          <a:p>
            <a:r>
              <a:rPr lang="en-US" dirty="0"/>
              <a:t>Click to edit Master title style</a:t>
            </a:r>
          </a:p>
        </p:txBody>
      </p:sp>
      <p:sp>
        <p:nvSpPr>
          <p:cNvPr id="3" name="Content Placeholder 2"/>
          <p:cNvSpPr>
            <a:spLocks noGrp="1"/>
          </p:cNvSpPr>
          <p:nvPr>
            <p:ph idx="1"/>
          </p:nvPr>
        </p:nvSpPr>
        <p:spPr>
          <a:xfrm>
            <a:off x="3575050" y="273051"/>
            <a:ext cx="5111750" cy="5518150"/>
          </a:xfrm>
          <a:prstGeom prst="rect">
            <a:avLst/>
          </a:prstGeom>
        </p:spPr>
        <p:txBody>
          <a:bodyPr anchor="ctr" anchorCtr="0"/>
          <a:lstStyle>
            <a:lvl1pPr>
              <a:buClr>
                <a:schemeClr val="tx1"/>
              </a:buClr>
              <a:buSzPct val="70000"/>
              <a:buFont typeface="Wingdings" pitchFamily="2" charset="2"/>
              <a:buChar char="q"/>
              <a:defRPr sz="2400" b="1">
                <a:solidFill>
                  <a:schemeClr val="bg2"/>
                </a:solidFill>
              </a:defRPr>
            </a:lvl1pPr>
            <a:lvl2pPr>
              <a:buClr>
                <a:schemeClr val="tx1"/>
              </a:buClr>
              <a:buSzPct val="100000"/>
              <a:buFont typeface="Wingdings" pitchFamily="2" charset="2"/>
              <a:buChar char="§"/>
              <a:defRPr sz="2000">
                <a:solidFill>
                  <a:schemeClr val="bg2"/>
                </a:solidFill>
              </a:defRPr>
            </a:lvl2pPr>
            <a:lvl3pPr>
              <a:buClr>
                <a:schemeClr val="tx1"/>
              </a:buClr>
              <a:buSzPct val="100000"/>
              <a:buFont typeface="Arial" pitchFamily="34" charset="0"/>
              <a:buChar char="•"/>
              <a:defRPr sz="1800">
                <a:solidFill>
                  <a:schemeClr val="bg2"/>
                </a:solidFill>
              </a:defRPr>
            </a:lvl3pPr>
            <a:lvl4pPr>
              <a:buClr>
                <a:schemeClr val="tx1"/>
              </a:buClr>
              <a:buSzPct val="70000"/>
              <a:buFont typeface="Courier New" pitchFamily="49" charset="0"/>
              <a:buChar char="o"/>
              <a:defRPr sz="1800">
                <a:solidFill>
                  <a:schemeClr val="bg2"/>
                </a:solidFill>
              </a:defRPr>
            </a:lvl4pPr>
            <a:lvl5pPr>
              <a:buClr>
                <a:schemeClr val="tx1"/>
              </a:buClr>
              <a:buSzPct val="70000"/>
              <a:buFont typeface="Arial" pitchFamily="34" charset="0"/>
              <a:buChar char="•"/>
              <a:defRPr sz="1800">
                <a:solidFill>
                  <a:schemeClr val="bg2"/>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1"/>
            <a:ext cx="3008313" cy="4356099"/>
          </a:xfrm>
          <a:prstGeom prst="rect">
            <a:avLst/>
          </a:prstGeom>
        </p:spPr>
        <p:txBody>
          <a:bodyPr/>
          <a:lstStyle>
            <a:lvl1pPr marL="0" indent="0">
              <a:buNone/>
              <a:defRPr sz="1400" baseline="0">
                <a:solidFill>
                  <a:schemeClr val="bg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a:p>
            <a:pPr lvl="1"/>
            <a:r>
              <a:rPr lang="en-US"/>
              <a:t>Second level</a:t>
            </a:r>
          </a:p>
        </p:txBody>
      </p:sp>
      <p:sp>
        <p:nvSpPr>
          <p:cNvPr id="7" name="Text Placeholder 8"/>
          <p:cNvSpPr>
            <a:spLocks noGrp="1"/>
          </p:cNvSpPr>
          <p:nvPr>
            <p:ph type="body" sz="quarter" idx="10"/>
          </p:nvPr>
        </p:nvSpPr>
        <p:spPr>
          <a:xfrm>
            <a:off x="457200" y="5791200"/>
            <a:ext cx="8229600" cy="609600"/>
          </a:xfrm>
          <a:prstGeom prst="rect">
            <a:avLst/>
          </a:prstGeom>
        </p:spPr>
        <p:txBody>
          <a:bodyPr anchor="b" anchorCtr="0"/>
          <a:lstStyle>
            <a:lvl1pPr algn="l">
              <a:lnSpc>
                <a:spcPts val="1100"/>
              </a:lnSpc>
              <a:buNone/>
              <a:defRPr sz="1100" baseline="0">
                <a:solidFill>
                  <a:schemeClr val="tx2"/>
                </a:solidFill>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a:t>Click to edit Master text styles</a:t>
            </a:r>
          </a:p>
        </p:txBody>
      </p:sp>
      <p:sp>
        <p:nvSpPr>
          <p:cNvPr id="6" name="Slide Number Placeholder 5"/>
          <p:cNvSpPr>
            <a:spLocks noGrp="1"/>
          </p:cNvSpPr>
          <p:nvPr>
            <p:ph type="sldNum" sz="quarter" idx="12"/>
          </p:nvPr>
        </p:nvSpPr>
        <p:spPr>
          <a:xfrm>
            <a:off x="6858000" y="6477000"/>
            <a:ext cx="2133600" cy="365125"/>
          </a:xfrm>
          <a:prstGeom prst="rect">
            <a:avLst/>
          </a:prstGeom>
        </p:spPr>
        <p:txBody>
          <a:bodyPr/>
          <a:lstStyle>
            <a:lvl1pPr algn="r">
              <a:defRPr>
                <a:solidFill>
                  <a:schemeClr val="bg1"/>
                </a:solidFill>
              </a:defRPr>
            </a:lvl1pPr>
          </a:lstStyle>
          <a:p>
            <a:fld id="{6546319E-CE9F-4C00-A015-B17044314D11}"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3383315016"/>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baseline="0">
                <a:solidFill>
                  <a:schemeClr val="tx1"/>
                </a:solidFill>
                <a:effectLst/>
              </a:defRPr>
            </a:lvl1pPr>
          </a:lstStyle>
          <a:p>
            <a:r>
              <a:rPr lang="en-US"/>
              <a:t>Click to edit Master title style</a:t>
            </a:r>
            <a:endParaRPr lang="en-US" dirty="0"/>
          </a:p>
        </p:txBody>
      </p:sp>
      <p:sp>
        <p:nvSpPr>
          <p:cNvPr id="3" name="Picture Placeholder 2"/>
          <p:cNvSpPr>
            <a:spLocks noGrp="1"/>
          </p:cNvSpPr>
          <p:nvPr>
            <p:ph type="pic" idx="1"/>
          </p:nvPr>
        </p:nvSpPr>
        <p:spPr>
          <a:xfrm>
            <a:off x="1792288" y="612775"/>
            <a:ext cx="5486400" cy="4114800"/>
          </a:xfrm>
          <a:prstGeom prst="rect">
            <a:avLst/>
          </a:prstGeom>
          <a:ln w="25400">
            <a:solidFill>
              <a:schemeClr val="bg2"/>
            </a:solidFill>
          </a:ln>
          <a:effectLst>
            <a:outerShdw blurRad="44450" dist="27940" dir="5400000" algn="ctr">
              <a:srgbClr val="000000">
                <a:alpha val="32000"/>
              </a:srgbClr>
            </a:outerShdw>
          </a:effectLst>
        </p:spPr>
        <p:txBody>
          <a:bodyPr/>
          <a:lstStyle>
            <a:lvl1pPr marL="0" indent="0">
              <a:buNone/>
              <a:defRPr sz="3200">
                <a:solidFill>
                  <a:schemeClr val="tx1"/>
                </a:solidFill>
                <a:effectLs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baseline="0">
                <a:solidFill>
                  <a:schemeClr val="bg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5"/>
          <p:cNvSpPr>
            <a:spLocks noGrp="1"/>
          </p:cNvSpPr>
          <p:nvPr>
            <p:ph type="sldNum" sz="quarter" idx="12"/>
          </p:nvPr>
        </p:nvSpPr>
        <p:spPr>
          <a:xfrm>
            <a:off x="6858000" y="6477000"/>
            <a:ext cx="2133600" cy="365125"/>
          </a:xfrm>
          <a:prstGeom prst="rect">
            <a:avLst/>
          </a:prstGeom>
        </p:spPr>
        <p:txBody>
          <a:bodyPr/>
          <a:lstStyle>
            <a:lvl1pPr algn="r">
              <a:defRPr>
                <a:solidFill>
                  <a:schemeClr val="bg1"/>
                </a:solidFill>
              </a:defRPr>
            </a:lvl1pPr>
          </a:lstStyle>
          <a:p>
            <a:fld id="{6546319E-CE9F-4C00-A015-B17044314D11}"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3507687318"/>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losing">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Rectangle 1"/>
          <p:cNvSpPr>
            <a:spLocks noChangeArrowheads="1"/>
          </p:cNvSpPr>
          <p:nvPr/>
        </p:nvSpPr>
        <p:spPr bwMode="auto">
          <a:xfrm>
            <a:off x="1371600" y="4343400"/>
            <a:ext cx="64008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300" b="1">
                <a:solidFill>
                  <a:srgbClr val="FFFFFF"/>
                </a:solidFill>
              </a:rPr>
              <a:t>For more information please contact Centers for Disease Control and Prevention</a:t>
            </a:r>
          </a:p>
        </p:txBody>
      </p:sp>
      <p:sp>
        <p:nvSpPr>
          <p:cNvPr id="6" name="Rectangle 2"/>
          <p:cNvSpPr>
            <a:spLocks noChangeArrowheads="1"/>
          </p:cNvSpPr>
          <p:nvPr/>
        </p:nvSpPr>
        <p:spPr bwMode="auto">
          <a:xfrm>
            <a:off x="1371600" y="4705350"/>
            <a:ext cx="5943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200" dirty="0">
                <a:solidFill>
                  <a:srgbClr val="FFFFFF"/>
                </a:solidFill>
              </a:rPr>
              <a:t>1600 Clifton Road NE, Atlanta, GA 30333</a:t>
            </a:r>
          </a:p>
          <a:p>
            <a:r>
              <a:rPr lang="en-US" sz="1200" dirty="0">
                <a:solidFill>
                  <a:srgbClr val="FFFFFF"/>
                </a:solidFill>
              </a:rPr>
              <a:t>Telephone, 1-800-CDC-INFO (232-4636)/TTY: 1-888-232-6348</a:t>
            </a:r>
          </a:p>
          <a:p>
            <a:r>
              <a:rPr lang="en-US" sz="1200" dirty="0">
                <a:solidFill>
                  <a:srgbClr val="FFFFFF"/>
                </a:solidFill>
              </a:rPr>
              <a:t>E-mail: cdcinfo@cdc.gov 	Web: www.cdc.gov</a:t>
            </a:r>
          </a:p>
        </p:txBody>
      </p:sp>
      <p:sp>
        <p:nvSpPr>
          <p:cNvPr id="7" name="Rectangle 3"/>
          <p:cNvSpPr>
            <a:spLocks noChangeArrowheads="1"/>
          </p:cNvSpPr>
          <p:nvPr/>
        </p:nvSpPr>
        <p:spPr bwMode="auto">
          <a:xfrm>
            <a:off x="1371600" y="5421313"/>
            <a:ext cx="5943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900">
                <a:solidFill>
                  <a:srgbClr val="FFFFFF"/>
                </a:solidFill>
              </a:rPr>
              <a:t>The findings and conclusions in this report are those of the authors and do not necessarily represent the official position of the Centers for Disease Control and Prevention.</a:t>
            </a:r>
          </a:p>
        </p:txBody>
      </p:sp>
      <p:sp>
        <p:nvSpPr>
          <p:cNvPr id="3" name="Subtitle 2"/>
          <p:cNvSpPr>
            <a:spLocks noGrp="1"/>
          </p:cNvSpPr>
          <p:nvPr>
            <p:ph type="subTitle" idx="1"/>
          </p:nvPr>
        </p:nvSpPr>
        <p:spPr>
          <a:xfrm>
            <a:off x="1371600" y="1981200"/>
            <a:ext cx="6400800" cy="2057400"/>
          </a:xfrm>
          <a:prstGeom prst="rect">
            <a:avLst/>
          </a:prstGeom>
        </p:spPr>
        <p:txBody>
          <a:bodyPr/>
          <a:lstStyle>
            <a:lvl1pPr marL="0" indent="0" algn="ctr">
              <a:buNone/>
              <a:defRPr sz="2800" b="1" baseline="0">
                <a:solidFill>
                  <a:schemeClr val="bg2"/>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 name="Text Placeholder 5"/>
          <p:cNvSpPr>
            <a:spLocks noGrp="1"/>
          </p:cNvSpPr>
          <p:nvPr>
            <p:ph type="body" sz="quarter" idx="11"/>
          </p:nvPr>
        </p:nvSpPr>
        <p:spPr>
          <a:xfrm>
            <a:off x="2286000" y="6272784"/>
            <a:ext cx="5105400" cy="182880"/>
          </a:xfrm>
          <a:prstGeom prst="rect">
            <a:avLst/>
          </a:prstGeom>
        </p:spPr>
        <p:txBody>
          <a:bodyPr/>
          <a:lstStyle>
            <a:lvl1pPr>
              <a:buNone/>
              <a:defRPr sz="1000" baseline="0">
                <a:solidFill>
                  <a:schemeClr val="accent1">
                    <a:lumMod val="50000"/>
                  </a:schemeClr>
                </a:solidFill>
              </a:defRPr>
            </a:lvl1pPr>
          </a:lstStyle>
          <a:p>
            <a:pPr lvl="0"/>
            <a:r>
              <a:rPr lang="en-US"/>
              <a:t>Click to edit Master text styles</a:t>
            </a:r>
          </a:p>
        </p:txBody>
      </p:sp>
      <p:sp>
        <p:nvSpPr>
          <p:cNvPr id="12" name="Text Placeholder 6"/>
          <p:cNvSpPr>
            <a:spLocks noGrp="1"/>
          </p:cNvSpPr>
          <p:nvPr>
            <p:ph type="body" sz="quarter" idx="12"/>
          </p:nvPr>
        </p:nvSpPr>
        <p:spPr>
          <a:xfrm>
            <a:off x="2286000" y="6464808"/>
            <a:ext cx="5105400" cy="228600"/>
          </a:xfrm>
          <a:prstGeom prst="rect">
            <a:avLst/>
          </a:prstGeom>
        </p:spPr>
        <p:txBody>
          <a:bodyPr/>
          <a:lstStyle>
            <a:lvl1pPr>
              <a:buNone/>
              <a:defRPr sz="1000" baseline="0">
                <a:solidFill>
                  <a:schemeClr val="accent1">
                    <a:lumMod val="50000"/>
                  </a:schemeClr>
                </a:solidFill>
              </a:defRPr>
            </a:lvl1pPr>
          </a:lstStyle>
          <a:p>
            <a:pPr lvl="0"/>
            <a:r>
              <a:rPr lang="en-US"/>
              <a:t>Click to edit Master text styles</a:t>
            </a:r>
          </a:p>
        </p:txBody>
      </p:sp>
      <p:sp>
        <p:nvSpPr>
          <p:cNvPr id="8" name="Slide Number Placeholder 5"/>
          <p:cNvSpPr>
            <a:spLocks noGrp="1"/>
          </p:cNvSpPr>
          <p:nvPr>
            <p:ph type="sldNum" sz="quarter" idx="13"/>
          </p:nvPr>
        </p:nvSpPr>
        <p:spPr>
          <a:xfrm>
            <a:off x="6858000" y="6477000"/>
            <a:ext cx="2133600" cy="365125"/>
          </a:xfrm>
          <a:prstGeom prst="rect">
            <a:avLst/>
          </a:prstGeom>
        </p:spPr>
        <p:txBody>
          <a:bodyPr/>
          <a:lstStyle>
            <a:lvl1pPr algn="r">
              <a:defRPr>
                <a:solidFill>
                  <a:schemeClr val="bg1"/>
                </a:solidFill>
              </a:defRPr>
            </a:lvl1pPr>
          </a:lstStyle>
          <a:p>
            <a:fld id="{6546319E-CE9F-4C00-A015-B17044314D11}"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3682564274"/>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Subtitle 2"/>
          <p:cNvSpPr>
            <a:spLocks noGrp="1"/>
          </p:cNvSpPr>
          <p:nvPr>
            <p:ph type="subTitle" idx="1"/>
          </p:nvPr>
        </p:nvSpPr>
        <p:spPr>
          <a:xfrm>
            <a:off x="1371600" y="3886200"/>
            <a:ext cx="6400800" cy="457200"/>
          </a:xfrm>
          <a:prstGeom prst="rect">
            <a:avLst/>
          </a:prstGeom>
        </p:spPr>
        <p:txBody>
          <a:bodyPr/>
          <a:lstStyle>
            <a:lvl1pPr marL="0" indent="0" algn="ctr">
              <a:buNone/>
              <a:defRPr sz="2000" b="1" baseline="0">
                <a:solidFill>
                  <a:schemeClr val="bg2"/>
                </a:solidFill>
                <a:effectLst/>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9" name="Text Placeholder 8"/>
          <p:cNvSpPr>
            <a:spLocks noGrp="1"/>
          </p:cNvSpPr>
          <p:nvPr>
            <p:ph type="body" sz="quarter" idx="10"/>
          </p:nvPr>
        </p:nvSpPr>
        <p:spPr>
          <a:xfrm>
            <a:off x="1371600" y="4267200"/>
            <a:ext cx="6400800" cy="1295400"/>
          </a:xfrm>
          <a:prstGeom prst="rect">
            <a:avLst/>
          </a:prstGeom>
        </p:spPr>
        <p:txBody>
          <a:bodyPr/>
          <a:lstStyle>
            <a:lvl1pPr algn="ctr">
              <a:lnSpc>
                <a:spcPts val="2000"/>
              </a:lnSpc>
              <a:buNone/>
              <a:defRPr sz="1800" baseline="0">
                <a:solidFill>
                  <a:schemeClr val="tx2"/>
                </a:solidFill>
                <a:latin typeface="+mn-lt"/>
              </a:defRPr>
            </a:lvl1pPr>
            <a:lvl2pPr algn="ctr">
              <a:defRPr>
                <a:solidFill>
                  <a:schemeClr val="tx2"/>
                </a:solidFill>
                <a:latin typeface="+mn-lt"/>
              </a:defRPr>
            </a:lvl2pPr>
            <a:lvl3pPr algn="ctr">
              <a:defRPr>
                <a:solidFill>
                  <a:schemeClr val="tx2"/>
                </a:solidFill>
                <a:latin typeface="+mn-lt"/>
              </a:defRPr>
            </a:lvl3pPr>
            <a:lvl4pPr algn="ctr">
              <a:defRPr>
                <a:solidFill>
                  <a:schemeClr val="tx2"/>
                </a:solidFill>
                <a:latin typeface="+mn-lt"/>
              </a:defRPr>
            </a:lvl4pPr>
            <a:lvl5pPr algn="ct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itle 1"/>
          <p:cNvSpPr>
            <a:spLocks noGrp="1"/>
          </p:cNvSpPr>
          <p:nvPr>
            <p:ph type="title"/>
          </p:nvPr>
        </p:nvSpPr>
        <p:spPr>
          <a:xfrm>
            <a:off x="457200" y="1981200"/>
            <a:ext cx="8229600" cy="1676400"/>
          </a:xfrm>
          <a:prstGeom prst="rect">
            <a:avLst/>
          </a:prstGeom>
        </p:spPr>
        <p:txBody>
          <a:bodyPr/>
          <a:lstStyle>
            <a:lvl1pPr>
              <a:lnSpc>
                <a:spcPts val="3000"/>
              </a:lnSpc>
              <a:defRPr sz="3600" b="1" baseline="0">
                <a:solidFill>
                  <a:schemeClr val="tx1"/>
                </a:solidFill>
                <a:effectLst/>
                <a:latin typeface="+mn-lt"/>
                <a:cs typeface="Arial" pitchFamily="34" charset="0"/>
              </a:defRPr>
            </a:lvl1pPr>
          </a:lstStyle>
          <a:p>
            <a:r>
              <a:rPr lang="en-US" dirty="0"/>
              <a:t>Click to edit Master title style</a:t>
            </a:r>
          </a:p>
        </p:txBody>
      </p:sp>
      <p:sp>
        <p:nvSpPr>
          <p:cNvPr id="6" name="Text Placeholder 5"/>
          <p:cNvSpPr>
            <a:spLocks noGrp="1"/>
          </p:cNvSpPr>
          <p:nvPr>
            <p:ph type="body" sz="quarter" idx="11"/>
          </p:nvPr>
        </p:nvSpPr>
        <p:spPr>
          <a:xfrm>
            <a:off x="2286000" y="6272784"/>
            <a:ext cx="5105400" cy="182880"/>
          </a:xfrm>
          <a:prstGeom prst="rect">
            <a:avLst/>
          </a:prstGeom>
        </p:spPr>
        <p:txBody>
          <a:bodyPr/>
          <a:lstStyle>
            <a:lvl1pPr>
              <a:buNone/>
              <a:defRPr sz="1000" baseline="0">
                <a:solidFill>
                  <a:schemeClr val="accent1">
                    <a:lumMod val="50000"/>
                  </a:schemeClr>
                </a:solidFill>
                <a:latin typeface="+mn-lt"/>
              </a:defRPr>
            </a:lvl1pPr>
          </a:lstStyle>
          <a:p>
            <a:pPr lvl="0"/>
            <a:r>
              <a:rPr lang="en-US"/>
              <a:t>Click to edit Master text styles</a:t>
            </a:r>
          </a:p>
        </p:txBody>
      </p:sp>
      <p:sp>
        <p:nvSpPr>
          <p:cNvPr id="7" name="Text Placeholder 6"/>
          <p:cNvSpPr>
            <a:spLocks noGrp="1"/>
          </p:cNvSpPr>
          <p:nvPr>
            <p:ph type="body" sz="quarter" idx="12"/>
          </p:nvPr>
        </p:nvSpPr>
        <p:spPr>
          <a:xfrm>
            <a:off x="2286000" y="6464808"/>
            <a:ext cx="5105400" cy="228600"/>
          </a:xfrm>
          <a:prstGeom prst="rect">
            <a:avLst/>
          </a:prstGeom>
        </p:spPr>
        <p:txBody>
          <a:bodyPr/>
          <a:lstStyle>
            <a:lvl1pPr>
              <a:buNone/>
              <a:defRPr sz="1000" baseline="0">
                <a:solidFill>
                  <a:schemeClr val="accent1">
                    <a:lumMod val="50000"/>
                  </a:schemeClr>
                </a:solidFill>
                <a:latin typeface="+mn-lt"/>
              </a:defRPr>
            </a:lvl1pPr>
          </a:lstStyle>
          <a:p>
            <a:pPr lvl="0"/>
            <a:r>
              <a:rPr lang="en-US"/>
              <a:t>Click to edit Master text styles</a:t>
            </a:r>
          </a:p>
        </p:txBody>
      </p:sp>
      <p:sp>
        <p:nvSpPr>
          <p:cNvPr id="10" name="Slide Number Placeholder 5"/>
          <p:cNvSpPr>
            <a:spLocks noGrp="1"/>
          </p:cNvSpPr>
          <p:nvPr>
            <p:ph type="sldNum" sz="quarter" idx="13"/>
          </p:nvPr>
        </p:nvSpPr>
        <p:spPr>
          <a:xfrm>
            <a:off x="6858000" y="6477000"/>
            <a:ext cx="2133600" cy="365125"/>
          </a:xfrm>
          <a:prstGeom prst="rect">
            <a:avLst/>
          </a:prstGeom>
        </p:spPr>
        <p:txBody>
          <a:bodyPr/>
          <a:lstStyle>
            <a:lvl1pPr algn="r">
              <a:defRPr>
                <a:solidFill>
                  <a:schemeClr val="bg1"/>
                </a:solidFill>
              </a:defRPr>
            </a:lvl1pPr>
          </a:lstStyle>
          <a:p>
            <a:fld id="{6546319E-CE9F-4C00-A015-B17044314D11}"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39741254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Basic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nchor="ctr" anchorCtr="0"/>
          <a:lstStyle>
            <a:lvl1pPr>
              <a:lnSpc>
                <a:spcPts val="3000"/>
              </a:lnSpc>
              <a:defRPr sz="3600" b="1" baseline="0">
                <a:solidFill>
                  <a:schemeClr val="tx1"/>
                </a:solidFill>
                <a:effectLst/>
                <a:latin typeface="+mn-lt"/>
                <a:cs typeface="Arial" pitchFamily="34" charset="0"/>
              </a:defRPr>
            </a:lvl1pPr>
          </a:lstStyle>
          <a:p>
            <a:r>
              <a:rPr lang="en-US" dirty="0"/>
              <a:t>Click to edit Master title style</a:t>
            </a:r>
          </a:p>
        </p:txBody>
      </p:sp>
      <p:sp>
        <p:nvSpPr>
          <p:cNvPr id="3" name="Content Placeholder 2"/>
          <p:cNvSpPr>
            <a:spLocks noGrp="1"/>
          </p:cNvSpPr>
          <p:nvPr>
            <p:ph idx="1"/>
          </p:nvPr>
        </p:nvSpPr>
        <p:spPr>
          <a:xfrm>
            <a:off x="457200" y="1600201"/>
            <a:ext cx="8229600" cy="4191000"/>
          </a:xfrm>
          <a:prstGeom prst="rect">
            <a:avLst/>
          </a:prstGeom>
        </p:spPr>
        <p:txBody>
          <a:bodyPr/>
          <a:lstStyle>
            <a:lvl1pPr>
              <a:buClr>
                <a:schemeClr val="tx1"/>
              </a:buClr>
              <a:buSzPct val="70000"/>
              <a:buFont typeface="Wingdings" pitchFamily="2" charset="2"/>
              <a:buChar char="q"/>
              <a:defRPr sz="3000" b="1" baseline="0">
                <a:solidFill>
                  <a:schemeClr val="bg2"/>
                </a:solidFill>
                <a:latin typeface="+mn-lt"/>
                <a:cs typeface="Arial" pitchFamily="34" charset="0"/>
              </a:defRPr>
            </a:lvl1pPr>
            <a:lvl2pPr>
              <a:buClr>
                <a:schemeClr val="tx1"/>
              </a:buClr>
              <a:buSzPct val="100000"/>
              <a:buFont typeface="Wingdings" pitchFamily="2" charset="2"/>
              <a:buChar char="§"/>
              <a:defRPr sz="2800">
                <a:solidFill>
                  <a:schemeClr val="bg2"/>
                </a:solidFill>
                <a:latin typeface="+mn-lt"/>
                <a:cs typeface="Arial" pitchFamily="34" charset="0"/>
              </a:defRPr>
            </a:lvl2pPr>
            <a:lvl3pPr>
              <a:buClr>
                <a:schemeClr val="tx1"/>
              </a:buClr>
              <a:buSzPct val="100000"/>
              <a:buFont typeface="Arial" pitchFamily="34" charset="0"/>
              <a:buChar char="•"/>
              <a:defRPr sz="2600">
                <a:solidFill>
                  <a:schemeClr val="bg2"/>
                </a:solidFill>
                <a:latin typeface="+mn-lt"/>
                <a:cs typeface="Arial" pitchFamily="34" charset="0"/>
              </a:defRPr>
            </a:lvl3pPr>
            <a:lvl4pPr>
              <a:buClr>
                <a:schemeClr val="tx1"/>
              </a:buClr>
              <a:buSzPct val="70000"/>
              <a:buFont typeface="Courier New" pitchFamily="49" charset="0"/>
              <a:buChar char="o"/>
              <a:defRPr sz="2600" baseline="0">
                <a:solidFill>
                  <a:schemeClr val="bg2"/>
                </a:solidFill>
                <a:latin typeface="+mn-lt"/>
                <a:cs typeface="Arial" pitchFamily="34" charset="0"/>
              </a:defRPr>
            </a:lvl4pPr>
            <a:lvl5pPr>
              <a:buClr>
                <a:schemeClr val="tx1"/>
              </a:buClr>
              <a:buSzPct val="70000"/>
              <a:buFont typeface="Arial" pitchFamily="34" charset="0"/>
              <a:buChar char="•"/>
              <a:defRPr sz="2600">
                <a:solidFill>
                  <a:schemeClr val="bg2"/>
                </a:solidFill>
                <a:latin typeface="+mn-lt"/>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8"/>
          <p:cNvSpPr>
            <a:spLocks noGrp="1"/>
          </p:cNvSpPr>
          <p:nvPr>
            <p:ph type="body" sz="quarter" idx="10"/>
          </p:nvPr>
        </p:nvSpPr>
        <p:spPr>
          <a:xfrm>
            <a:off x="457200" y="5791200"/>
            <a:ext cx="8229600" cy="609600"/>
          </a:xfrm>
          <a:prstGeom prst="rect">
            <a:avLst/>
          </a:prstGeom>
        </p:spPr>
        <p:txBody>
          <a:bodyPr anchor="b" anchorCtr="0"/>
          <a:lstStyle>
            <a:lvl1pPr algn="l">
              <a:lnSpc>
                <a:spcPts val="1100"/>
              </a:lnSpc>
              <a:buNone/>
              <a:defRPr sz="1100" baseline="0">
                <a:solidFill>
                  <a:schemeClr val="tx2"/>
                </a:solidFill>
                <a:latin typeface="+mn-lt"/>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a:t>Click to edit Master text styles</a:t>
            </a:r>
          </a:p>
        </p:txBody>
      </p:sp>
      <p:sp>
        <p:nvSpPr>
          <p:cNvPr id="5" name="Slide Number Placeholder 5"/>
          <p:cNvSpPr>
            <a:spLocks noGrp="1"/>
          </p:cNvSpPr>
          <p:nvPr>
            <p:ph type="sldNum" sz="quarter" idx="12"/>
          </p:nvPr>
        </p:nvSpPr>
        <p:spPr>
          <a:xfrm>
            <a:off x="6858000" y="6477000"/>
            <a:ext cx="2133600" cy="365125"/>
          </a:xfrm>
          <a:prstGeom prst="rect">
            <a:avLst/>
          </a:prstGeom>
        </p:spPr>
        <p:txBody>
          <a:bodyPr/>
          <a:lstStyle>
            <a:lvl1pPr algn="r">
              <a:defRPr>
                <a:solidFill>
                  <a:schemeClr val="bg1"/>
                </a:solidFill>
              </a:defRPr>
            </a:lvl1pPr>
          </a:lstStyle>
          <a:p>
            <a:fld id="{6546319E-CE9F-4C00-A015-B17044314D11}"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238683277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lnSpc>
                <a:spcPts val="3800"/>
              </a:lnSpc>
              <a:defRPr sz="3600" b="1" cap="all" baseline="0">
                <a:solidFill>
                  <a:schemeClr val="tx1"/>
                </a:solidFill>
                <a:effectLst/>
                <a:latin typeface="+mn-lt"/>
                <a:cs typeface="Arial" pitchFamily="34" charset="0"/>
              </a:defRPr>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lnSpc>
                <a:spcPts val="2200"/>
              </a:lnSpc>
              <a:buNone/>
              <a:defRPr sz="2000" baseline="0">
                <a:solidFill>
                  <a:schemeClr val="bg2"/>
                </a:solidFill>
                <a:latin typeface="+mn-lt"/>
                <a:cs typeface="Arial"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Slide Number Placeholder 5"/>
          <p:cNvSpPr>
            <a:spLocks noGrp="1"/>
          </p:cNvSpPr>
          <p:nvPr>
            <p:ph type="sldNum" sz="quarter" idx="12"/>
          </p:nvPr>
        </p:nvSpPr>
        <p:spPr>
          <a:xfrm>
            <a:off x="6858000" y="6477000"/>
            <a:ext cx="2133600" cy="365125"/>
          </a:xfrm>
          <a:prstGeom prst="rect">
            <a:avLst/>
          </a:prstGeom>
        </p:spPr>
        <p:txBody>
          <a:bodyPr/>
          <a:lstStyle>
            <a:lvl1pPr algn="r">
              <a:defRPr>
                <a:solidFill>
                  <a:schemeClr val="bg1"/>
                </a:solidFill>
              </a:defRPr>
            </a:lvl1pPr>
          </a:lstStyle>
          <a:p>
            <a:fld id="{6546319E-CE9F-4C00-A015-B17044314D11}"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190645700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baseline="0">
                <a:solidFill>
                  <a:schemeClr val="tx1"/>
                </a:solidFill>
                <a:effectLst/>
              </a:defRPr>
            </a:lvl1pPr>
          </a:lstStyle>
          <a:p>
            <a:r>
              <a:rPr lang="en-US" dirty="0"/>
              <a:t>Click to edit Master title style</a:t>
            </a:r>
          </a:p>
        </p:txBody>
      </p:sp>
      <p:sp>
        <p:nvSpPr>
          <p:cNvPr id="3" name="Content Placeholder 2"/>
          <p:cNvSpPr>
            <a:spLocks noGrp="1"/>
          </p:cNvSpPr>
          <p:nvPr>
            <p:ph idx="1"/>
          </p:nvPr>
        </p:nvSpPr>
        <p:spPr>
          <a:xfrm>
            <a:off x="3575050" y="273051"/>
            <a:ext cx="5111750" cy="5518150"/>
          </a:xfrm>
          <a:prstGeom prst="rect">
            <a:avLst/>
          </a:prstGeom>
        </p:spPr>
        <p:txBody>
          <a:bodyPr anchor="ctr" anchorCtr="0"/>
          <a:lstStyle>
            <a:lvl1pPr>
              <a:buClr>
                <a:schemeClr val="tx1"/>
              </a:buClr>
              <a:buSzPct val="70000"/>
              <a:buFont typeface="Wingdings" pitchFamily="2" charset="2"/>
              <a:buChar char="q"/>
              <a:defRPr sz="2400" b="1">
                <a:solidFill>
                  <a:schemeClr val="bg2"/>
                </a:solidFill>
              </a:defRPr>
            </a:lvl1pPr>
            <a:lvl2pPr>
              <a:buClr>
                <a:schemeClr val="tx1"/>
              </a:buClr>
              <a:buSzPct val="100000"/>
              <a:buFont typeface="Wingdings" pitchFamily="2" charset="2"/>
              <a:buChar char="§"/>
              <a:defRPr sz="2000">
                <a:solidFill>
                  <a:schemeClr val="bg2"/>
                </a:solidFill>
              </a:defRPr>
            </a:lvl2pPr>
            <a:lvl3pPr>
              <a:buClr>
                <a:schemeClr val="tx1"/>
              </a:buClr>
              <a:buSzPct val="100000"/>
              <a:buFont typeface="Arial" pitchFamily="34" charset="0"/>
              <a:buChar char="•"/>
              <a:defRPr sz="1800">
                <a:solidFill>
                  <a:schemeClr val="bg2"/>
                </a:solidFill>
              </a:defRPr>
            </a:lvl3pPr>
            <a:lvl4pPr>
              <a:buClr>
                <a:schemeClr val="tx1"/>
              </a:buClr>
              <a:buSzPct val="70000"/>
              <a:buFont typeface="Courier New" pitchFamily="49" charset="0"/>
              <a:buChar char="o"/>
              <a:defRPr sz="1800">
                <a:solidFill>
                  <a:schemeClr val="bg2"/>
                </a:solidFill>
              </a:defRPr>
            </a:lvl4pPr>
            <a:lvl5pPr>
              <a:buClr>
                <a:schemeClr val="tx1"/>
              </a:buClr>
              <a:buSzPct val="70000"/>
              <a:buFont typeface="Arial" pitchFamily="34" charset="0"/>
              <a:buChar char="•"/>
              <a:defRPr sz="1800">
                <a:solidFill>
                  <a:schemeClr val="bg2"/>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1"/>
            <a:ext cx="3008313" cy="4356099"/>
          </a:xfrm>
          <a:prstGeom prst="rect">
            <a:avLst/>
          </a:prstGeom>
        </p:spPr>
        <p:txBody>
          <a:bodyPr/>
          <a:lstStyle>
            <a:lvl1pPr marL="0" indent="0">
              <a:buNone/>
              <a:defRPr sz="1400" baseline="0">
                <a:solidFill>
                  <a:schemeClr val="bg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a:p>
            <a:pPr lvl="1"/>
            <a:r>
              <a:rPr lang="en-US"/>
              <a:t>Second level</a:t>
            </a:r>
          </a:p>
        </p:txBody>
      </p:sp>
      <p:sp>
        <p:nvSpPr>
          <p:cNvPr id="7" name="Text Placeholder 8"/>
          <p:cNvSpPr>
            <a:spLocks noGrp="1"/>
          </p:cNvSpPr>
          <p:nvPr>
            <p:ph type="body" sz="quarter" idx="10"/>
          </p:nvPr>
        </p:nvSpPr>
        <p:spPr>
          <a:xfrm>
            <a:off x="457200" y="5791200"/>
            <a:ext cx="8229600" cy="609600"/>
          </a:xfrm>
          <a:prstGeom prst="rect">
            <a:avLst/>
          </a:prstGeom>
        </p:spPr>
        <p:txBody>
          <a:bodyPr anchor="b" anchorCtr="0"/>
          <a:lstStyle>
            <a:lvl1pPr algn="l">
              <a:lnSpc>
                <a:spcPts val="1100"/>
              </a:lnSpc>
              <a:buNone/>
              <a:defRPr sz="1100" baseline="0">
                <a:solidFill>
                  <a:schemeClr val="tx2"/>
                </a:solidFill>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a:t>Click to edit Master text styles</a:t>
            </a:r>
          </a:p>
        </p:txBody>
      </p:sp>
      <p:sp>
        <p:nvSpPr>
          <p:cNvPr id="6" name="Slide Number Placeholder 5"/>
          <p:cNvSpPr>
            <a:spLocks noGrp="1"/>
          </p:cNvSpPr>
          <p:nvPr>
            <p:ph type="sldNum" sz="quarter" idx="12"/>
          </p:nvPr>
        </p:nvSpPr>
        <p:spPr>
          <a:xfrm>
            <a:off x="6858000" y="6477000"/>
            <a:ext cx="2133600" cy="365125"/>
          </a:xfrm>
          <a:prstGeom prst="rect">
            <a:avLst/>
          </a:prstGeom>
        </p:spPr>
        <p:txBody>
          <a:bodyPr/>
          <a:lstStyle>
            <a:lvl1pPr algn="r">
              <a:defRPr>
                <a:solidFill>
                  <a:schemeClr val="bg1"/>
                </a:solidFill>
              </a:defRPr>
            </a:lvl1pPr>
          </a:lstStyle>
          <a:p>
            <a:fld id="{6546319E-CE9F-4C00-A015-B17044314D11}"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400764896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lnSpc>
                <a:spcPts val="3800"/>
              </a:lnSpc>
              <a:defRPr sz="3600" b="1" cap="all" baseline="0">
                <a:solidFill>
                  <a:schemeClr val="tx1"/>
                </a:solidFill>
                <a:effectLst/>
                <a:latin typeface="+mn-lt"/>
                <a:cs typeface="Arial" pitchFamily="34" charset="0"/>
              </a:defRPr>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lnSpc>
                <a:spcPts val="2200"/>
              </a:lnSpc>
              <a:buNone/>
              <a:defRPr sz="2000" baseline="0">
                <a:solidFill>
                  <a:schemeClr val="bg2"/>
                </a:solidFill>
                <a:latin typeface="+mn-lt"/>
                <a:cs typeface="Arial"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Slide Number Placeholder 5"/>
          <p:cNvSpPr>
            <a:spLocks noGrp="1"/>
          </p:cNvSpPr>
          <p:nvPr>
            <p:ph type="sldNum" sz="quarter" idx="12"/>
          </p:nvPr>
        </p:nvSpPr>
        <p:spPr>
          <a:xfrm>
            <a:off x="6858000" y="6477000"/>
            <a:ext cx="2133600" cy="365125"/>
          </a:xfrm>
          <a:prstGeom prst="rect">
            <a:avLst/>
          </a:prstGeom>
        </p:spPr>
        <p:txBody>
          <a:bodyPr/>
          <a:lstStyle>
            <a:lvl1pPr algn="r">
              <a:defRPr>
                <a:solidFill>
                  <a:schemeClr val="bg1"/>
                </a:solidFill>
              </a:defRPr>
            </a:lvl1pPr>
          </a:lstStyle>
          <a:p>
            <a:fld id="{6546319E-CE9F-4C00-A015-B17044314D11}" type="slidenum">
              <a:rPr lang="en-US" smtClean="0"/>
              <a:pPr/>
              <a:t>‹#›</a:t>
            </a:fld>
            <a:endParaRPr lang="en-US" dirty="0"/>
          </a:p>
        </p:txBody>
      </p:sp>
    </p:spTree>
    <p:extLst>
      <p:ext uri="{BB962C8B-B14F-4D97-AF65-F5344CB8AC3E}">
        <p14:creationId xmlns:p14="http://schemas.microsoft.com/office/powerpoint/2010/main" val="1595284905"/>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baseline="0">
                <a:solidFill>
                  <a:schemeClr val="tx1"/>
                </a:solidFill>
                <a:effectLst/>
              </a:defRPr>
            </a:lvl1pPr>
          </a:lstStyle>
          <a:p>
            <a:r>
              <a:rPr lang="en-US"/>
              <a:t>Click to edit Master title style</a:t>
            </a:r>
            <a:endParaRPr lang="en-US" dirty="0"/>
          </a:p>
        </p:txBody>
      </p:sp>
      <p:sp>
        <p:nvSpPr>
          <p:cNvPr id="3" name="Picture Placeholder 2"/>
          <p:cNvSpPr>
            <a:spLocks noGrp="1"/>
          </p:cNvSpPr>
          <p:nvPr>
            <p:ph type="pic" idx="1"/>
          </p:nvPr>
        </p:nvSpPr>
        <p:spPr>
          <a:xfrm>
            <a:off x="1792288" y="612775"/>
            <a:ext cx="5486400" cy="4114800"/>
          </a:xfrm>
          <a:prstGeom prst="rect">
            <a:avLst/>
          </a:prstGeom>
          <a:ln w="25400">
            <a:solidFill>
              <a:schemeClr val="bg2"/>
            </a:solidFill>
          </a:ln>
          <a:effectLst>
            <a:outerShdw blurRad="44450" dist="27940" dir="5400000" algn="ctr">
              <a:srgbClr val="000000">
                <a:alpha val="32000"/>
              </a:srgbClr>
            </a:outerShdw>
          </a:effectLst>
        </p:spPr>
        <p:txBody>
          <a:bodyPr/>
          <a:lstStyle>
            <a:lvl1pPr marL="0" indent="0">
              <a:buNone/>
              <a:defRPr sz="3200">
                <a:solidFill>
                  <a:schemeClr val="tx1"/>
                </a:solidFill>
                <a:effectLs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baseline="0">
                <a:solidFill>
                  <a:schemeClr val="bg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5"/>
          <p:cNvSpPr>
            <a:spLocks noGrp="1"/>
          </p:cNvSpPr>
          <p:nvPr>
            <p:ph type="sldNum" sz="quarter" idx="12"/>
          </p:nvPr>
        </p:nvSpPr>
        <p:spPr>
          <a:xfrm>
            <a:off x="6858000" y="6477000"/>
            <a:ext cx="2133600" cy="365125"/>
          </a:xfrm>
          <a:prstGeom prst="rect">
            <a:avLst/>
          </a:prstGeom>
        </p:spPr>
        <p:txBody>
          <a:bodyPr/>
          <a:lstStyle>
            <a:lvl1pPr algn="r">
              <a:defRPr>
                <a:solidFill>
                  <a:schemeClr val="bg1"/>
                </a:solidFill>
              </a:defRPr>
            </a:lvl1pPr>
          </a:lstStyle>
          <a:p>
            <a:fld id="{6546319E-CE9F-4C00-A015-B17044314D11}"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4016512748"/>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losing">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Rectangle 1"/>
          <p:cNvSpPr>
            <a:spLocks noChangeArrowheads="1"/>
          </p:cNvSpPr>
          <p:nvPr/>
        </p:nvSpPr>
        <p:spPr bwMode="auto">
          <a:xfrm>
            <a:off x="1371600" y="4343400"/>
            <a:ext cx="64008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300" b="1">
                <a:solidFill>
                  <a:srgbClr val="FFFFFF"/>
                </a:solidFill>
              </a:rPr>
              <a:t>For more information please contact Centers for Disease Control and Prevention</a:t>
            </a:r>
          </a:p>
        </p:txBody>
      </p:sp>
      <p:sp>
        <p:nvSpPr>
          <p:cNvPr id="6" name="Rectangle 2"/>
          <p:cNvSpPr>
            <a:spLocks noChangeArrowheads="1"/>
          </p:cNvSpPr>
          <p:nvPr/>
        </p:nvSpPr>
        <p:spPr bwMode="auto">
          <a:xfrm>
            <a:off x="1371600" y="4705350"/>
            <a:ext cx="5943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200" dirty="0">
                <a:solidFill>
                  <a:srgbClr val="FFFFFF"/>
                </a:solidFill>
              </a:rPr>
              <a:t>1600 Clifton Road NE, Atlanta, GA 30333</a:t>
            </a:r>
          </a:p>
          <a:p>
            <a:r>
              <a:rPr lang="en-US" sz="1200" dirty="0">
                <a:solidFill>
                  <a:srgbClr val="FFFFFF"/>
                </a:solidFill>
              </a:rPr>
              <a:t>Telephone, 1-800-CDC-INFO (232-4636)/TTY: 1-888-232-6348</a:t>
            </a:r>
          </a:p>
          <a:p>
            <a:r>
              <a:rPr lang="en-US" sz="1200" dirty="0">
                <a:solidFill>
                  <a:srgbClr val="FFFFFF"/>
                </a:solidFill>
              </a:rPr>
              <a:t>E-mail: cdcinfo@cdc.gov 	Web: www.cdc.gov</a:t>
            </a:r>
          </a:p>
        </p:txBody>
      </p:sp>
      <p:sp>
        <p:nvSpPr>
          <p:cNvPr id="7" name="Rectangle 3"/>
          <p:cNvSpPr>
            <a:spLocks noChangeArrowheads="1"/>
          </p:cNvSpPr>
          <p:nvPr/>
        </p:nvSpPr>
        <p:spPr bwMode="auto">
          <a:xfrm>
            <a:off x="1371600" y="5421313"/>
            <a:ext cx="5943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900">
                <a:solidFill>
                  <a:srgbClr val="FFFFFF"/>
                </a:solidFill>
              </a:rPr>
              <a:t>The findings and conclusions in this report are those of the authors and do not necessarily represent the official position of the Centers for Disease Control and Prevention.</a:t>
            </a:r>
          </a:p>
        </p:txBody>
      </p:sp>
      <p:sp>
        <p:nvSpPr>
          <p:cNvPr id="3" name="Subtitle 2"/>
          <p:cNvSpPr>
            <a:spLocks noGrp="1"/>
          </p:cNvSpPr>
          <p:nvPr>
            <p:ph type="subTitle" idx="1"/>
          </p:nvPr>
        </p:nvSpPr>
        <p:spPr>
          <a:xfrm>
            <a:off x="1371600" y="1981200"/>
            <a:ext cx="6400800" cy="2057400"/>
          </a:xfrm>
          <a:prstGeom prst="rect">
            <a:avLst/>
          </a:prstGeom>
        </p:spPr>
        <p:txBody>
          <a:bodyPr/>
          <a:lstStyle>
            <a:lvl1pPr marL="0" indent="0" algn="ctr">
              <a:buNone/>
              <a:defRPr sz="2800" b="1" baseline="0">
                <a:solidFill>
                  <a:schemeClr val="bg2"/>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 name="Text Placeholder 5"/>
          <p:cNvSpPr>
            <a:spLocks noGrp="1"/>
          </p:cNvSpPr>
          <p:nvPr>
            <p:ph type="body" sz="quarter" idx="11"/>
          </p:nvPr>
        </p:nvSpPr>
        <p:spPr>
          <a:xfrm>
            <a:off x="2286000" y="6272784"/>
            <a:ext cx="5105400" cy="182880"/>
          </a:xfrm>
          <a:prstGeom prst="rect">
            <a:avLst/>
          </a:prstGeom>
        </p:spPr>
        <p:txBody>
          <a:bodyPr/>
          <a:lstStyle>
            <a:lvl1pPr>
              <a:buNone/>
              <a:defRPr sz="1000" baseline="0">
                <a:solidFill>
                  <a:schemeClr val="accent1">
                    <a:lumMod val="50000"/>
                  </a:schemeClr>
                </a:solidFill>
              </a:defRPr>
            </a:lvl1pPr>
          </a:lstStyle>
          <a:p>
            <a:pPr lvl="0"/>
            <a:r>
              <a:rPr lang="en-US"/>
              <a:t>Click to edit Master text styles</a:t>
            </a:r>
          </a:p>
        </p:txBody>
      </p:sp>
      <p:sp>
        <p:nvSpPr>
          <p:cNvPr id="12" name="Text Placeholder 6"/>
          <p:cNvSpPr>
            <a:spLocks noGrp="1"/>
          </p:cNvSpPr>
          <p:nvPr>
            <p:ph type="body" sz="quarter" idx="12"/>
          </p:nvPr>
        </p:nvSpPr>
        <p:spPr>
          <a:xfrm>
            <a:off x="2286000" y="6464808"/>
            <a:ext cx="5105400" cy="228600"/>
          </a:xfrm>
          <a:prstGeom prst="rect">
            <a:avLst/>
          </a:prstGeom>
        </p:spPr>
        <p:txBody>
          <a:bodyPr/>
          <a:lstStyle>
            <a:lvl1pPr>
              <a:buNone/>
              <a:defRPr sz="1000" baseline="0">
                <a:solidFill>
                  <a:schemeClr val="accent1">
                    <a:lumMod val="50000"/>
                  </a:schemeClr>
                </a:solidFill>
              </a:defRPr>
            </a:lvl1pPr>
          </a:lstStyle>
          <a:p>
            <a:pPr lvl="0"/>
            <a:r>
              <a:rPr lang="en-US"/>
              <a:t>Click to edit Master text styles</a:t>
            </a:r>
          </a:p>
        </p:txBody>
      </p:sp>
      <p:sp>
        <p:nvSpPr>
          <p:cNvPr id="8" name="Slide Number Placeholder 5"/>
          <p:cNvSpPr>
            <a:spLocks noGrp="1"/>
          </p:cNvSpPr>
          <p:nvPr>
            <p:ph type="sldNum" sz="quarter" idx="13"/>
          </p:nvPr>
        </p:nvSpPr>
        <p:spPr>
          <a:xfrm>
            <a:off x="6858000" y="6477000"/>
            <a:ext cx="2133600" cy="365125"/>
          </a:xfrm>
          <a:prstGeom prst="rect">
            <a:avLst/>
          </a:prstGeom>
        </p:spPr>
        <p:txBody>
          <a:bodyPr/>
          <a:lstStyle>
            <a:lvl1pPr algn="r">
              <a:defRPr>
                <a:solidFill>
                  <a:schemeClr val="bg1"/>
                </a:solidFill>
              </a:defRPr>
            </a:lvl1pPr>
          </a:lstStyle>
          <a:p>
            <a:fld id="{6546319E-CE9F-4C00-A015-B17044314D11}"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1723504084"/>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solidFill>
                <a:srgbClr val="FFC000"/>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solidFill>
                <a:srgbClr val="FFC000"/>
              </a:solidFill>
            </a:endParaRPr>
          </a:p>
        </p:txBody>
      </p:sp>
      <p:sp>
        <p:nvSpPr>
          <p:cNvPr id="6" name="Slide Number Placeholder 5"/>
          <p:cNvSpPr>
            <a:spLocks noGrp="1"/>
          </p:cNvSpPr>
          <p:nvPr>
            <p:ph type="sldNum" sz="quarter" idx="12"/>
          </p:nvPr>
        </p:nvSpPr>
        <p:spPr>
          <a:xfrm>
            <a:off x="6858000" y="6477000"/>
            <a:ext cx="2133600" cy="365125"/>
          </a:xfrm>
          <a:prstGeom prst="rect">
            <a:avLst/>
          </a:prstGeom>
        </p:spPr>
        <p:txBody>
          <a:bodyPr/>
          <a:lstStyle>
            <a:lvl1pPr algn="r">
              <a:defRPr>
                <a:solidFill>
                  <a:schemeClr val="bg1"/>
                </a:solidFill>
              </a:defRPr>
            </a:lvl1pPr>
          </a:lstStyle>
          <a:p>
            <a:fld id="{6546319E-CE9F-4C00-A015-B17044314D11}"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208788197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Subtitle 2"/>
          <p:cNvSpPr>
            <a:spLocks noGrp="1"/>
          </p:cNvSpPr>
          <p:nvPr>
            <p:ph type="subTitle" idx="1"/>
          </p:nvPr>
        </p:nvSpPr>
        <p:spPr>
          <a:xfrm>
            <a:off x="1371600" y="3886200"/>
            <a:ext cx="6400800" cy="457200"/>
          </a:xfrm>
          <a:prstGeom prst="rect">
            <a:avLst/>
          </a:prstGeom>
        </p:spPr>
        <p:txBody>
          <a:bodyPr/>
          <a:lstStyle>
            <a:lvl1pPr marL="0" indent="0" algn="ctr">
              <a:buNone/>
              <a:defRPr sz="2000" b="1" baseline="0">
                <a:solidFill>
                  <a:schemeClr val="bg2"/>
                </a:solidFill>
                <a:effectLst/>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9" name="Text Placeholder 8"/>
          <p:cNvSpPr>
            <a:spLocks noGrp="1"/>
          </p:cNvSpPr>
          <p:nvPr>
            <p:ph type="body" sz="quarter" idx="10"/>
          </p:nvPr>
        </p:nvSpPr>
        <p:spPr>
          <a:xfrm>
            <a:off x="1371600" y="4267200"/>
            <a:ext cx="6400800" cy="1295400"/>
          </a:xfrm>
          <a:prstGeom prst="rect">
            <a:avLst/>
          </a:prstGeom>
        </p:spPr>
        <p:txBody>
          <a:bodyPr/>
          <a:lstStyle>
            <a:lvl1pPr algn="ctr">
              <a:lnSpc>
                <a:spcPts val="2000"/>
              </a:lnSpc>
              <a:buNone/>
              <a:defRPr sz="1800" baseline="0">
                <a:solidFill>
                  <a:schemeClr val="tx2"/>
                </a:solidFill>
                <a:latin typeface="+mn-lt"/>
              </a:defRPr>
            </a:lvl1pPr>
            <a:lvl2pPr algn="ctr">
              <a:defRPr>
                <a:solidFill>
                  <a:schemeClr val="tx2"/>
                </a:solidFill>
                <a:latin typeface="+mn-lt"/>
              </a:defRPr>
            </a:lvl2pPr>
            <a:lvl3pPr algn="ctr">
              <a:defRPr>
                <a:solidFill>
                  <a:schemeClr val="tx2"/>
                </a:solidFill>
                <a:latin typeface="+mn-lt"/>
              </a:defRPr>
            </a:lvl3pPr>
            <a:lvl4pPr algn="ctr">
              <a:defRPr>
                <a:solidFill>
                  <a:schemeClr val="tx2"/>
                </a:solidFill>
                <a:latin typeface="+mn-lt"/>
              </a:defRPr>
            </a:lvl4pPr>
            <a:lvl5pPr algn="ct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itle 1"/>
          <p:cNvSpPr>
            <a:spLocks noGrp="1"/>
          </p:cNvSpPr>
          <p:nvPr>
            <p:ph type="title"/>
          </p:nvPr>
        </p:nvSpPr>
        <p:spPr>
          <a:xfrm>
            <a:off x="457200" y="1981200"/>
            <a:ext cx="8229600" cy="1676400"/>
          </a:xfrm>
          <a:prstGeom prst="rect">
            <a:avLst/>
          </a:prstGeom>
        </p:spPr>
        <p:txBody>
          <a:bodyPr/>
          <a:lstStyle>
            <a:lvl1pPr>
              <a:lnSpc>
                <a:spcPts val="3000"/>
              </a:lnSpc>
              <a:defRPr sz="3600" b="1" baseline="0">
                <a:solidFill>
                  <a:schemeClr val="tx1"/>
                </a:solidFill>
                <a:effectLst/>
                <a:latin typeface="+mn-lt"/>
                <a:cs typeface="Arial" pitchFamily="34" charset="0"/>
              </a:defRPr>
            </a:lvl1pPr>
          </a:lstStyle>
          <a:p>
            <a:r>
              <a:rPr lang="en-US" dirty="0"/>
              <a:t>Click to edit Master title style</a:t>
            </a:r>
          </a:p>
        </p:txBody>
      </p:sp>
      <p:sp>
        <p:nvSpPr>
          <p:cNvPr id="6" name="Text Placeholder 5"/>
          <p:cNvSpPr>
            <a:spLocks noGrp="1"/>
          </p:cNvSpPr>
          <p:nvPr>
            <p:ph type="body" sz="quarter" idx="11"/>
          </p:nvPr>
        </p:nvSpPr>
        <p:spPr>
          <a:xfrm>
            <a:off x="2286000" y="6272784"/>
            <a:ext cx="5105400" cy="182880"/>
          </a:xfrm>
          <a:prstGeom prst="rect">
            <a:avLst/>
          </a:prstGeom>
        </p:spPr>
        <p:txBody>
          <a:bodyPr/>
          <a:lstStyle>
            <a:lvl1pPr>
              <a:buNone/>
              <a:defRPr sz="1000" baseline="0">
                <a:solidFill>
                  <a:schemeClr val="accent1">
                    <a:lumMod val="50000"/>
                  </a:schemeClr>
                </a:solidFill>
                <a:latin typeface="+mn-lt"/>
              </a:defRPr>
            </a:lvl1pPr>
          </a:lstStyle>
          <a:p>
            <a:pPr lvl="0"/>
            <a:r>
              <a:rPr lang="en-US"/>
              <a:t>Click to edit Master text styles</a:t>
            </a:r>
          </a:p>
        </p:txBody>
      </p:sp>
      <p:sp>
        <p:nvSpPr>
          <p:cNvPr id="7" name="Text Placeholder 6"/>
          <p:cNvSpPr>
            <a:spLocks noGrp="1"/>
          </p:cNvSpPr>
          <p:nvPr>
            <p:ph type="body" sz="quarter" idx="12"/>
          </p:nvPr>
        </p:nvSpPr>
        <p:spPr>
          <a:xfrm>
            <a:off x="2286000" y="6464808"/>
            <a:ext cx="5105400" cy="228600"/>
          </a:xfrm>
          <a:prstGeom prst="rect">
            <a:avLst/>
          </a:prstGeom>
        </p:spPr>
        <p:txBody>
          <a:bodyPr/>
          <a:lstStyle>
            <a:lvl1pPr>
              <a:buNone/>
              <a:defRPr sz="1000" baseline="0">
                <a:solidFill>
                  <a:schemeClr val="accent1">
                    <a:lumMod val="50000"/>
                  </a:schemeClr>
                </a:solidFill>
                <a:latin typeface="+mn-lt"/>
              </a:defRPr>
            </a:lvl1pPr>
          </a:lstStyle>
          <a:p>
            <a:pPr lvl="0"/>
            <a:r>
              <a:rPr lang="en-US"/>
              <a:t>Click to edit Master text styles</a:t>
            </a:r>
          </a:p>
        </p:txBody>
      </p:sp>
      <p:sp>
        <p:nvSpPr>
          <p:cNvPr id="10" name="Slide Number Placeholder 5"/>
          <p:cNvSpPr>
            <a:spLocks noGrp="1"/>
          </p:cNvSpPr>
          <p:nvPr>
            <p:ph type="sldNum" sz="quarter" idx="13"/>
          </p:nvPr>
        </p:nvSpPr>
        <p:spPr>
          <a:xfrm>
            <a:off x="6858000" y="6477000"/>
            <a:ext cx="2133600" cy="365125"/>
          </a:xfrm>
          <a:prstGeom prst="rect">
            <a:avLst/>
          </a:prstGeom>
        </p:spPr>
        <p:txBody>
          <a:bodyPr/>
          <a:lstStyle>
            <a:lvl1pPr algn="r">
              <a:defRPr>
                <a:solidFill>
                  <a:schemeClr val="bg1"/>
                </a:solidFill>
              </a:defRPr>
            </a:lvl1pPr>
          </a:lstStyle>
          <a:p>
            <a:fld id="{6546319E-CE9F-4C00-A015-B17044314D11}"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951431390"/>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Basic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nchor="ctr" anchorCtr="0"/>
          <a:lstStyle>
            <a:lvl1pPr>
              <a:lnSpc>
                <a:spcPts val="3000"/>
              </a:lnSpc>
              <a:defRPr sz="3600" b="1" baseline="0">
                <a:solidFill>
                  <a:schemeClr val="tx1"/>
                </a:solidFill>
                <a:effectLst/>
                <a:latin typeface="+mn-lt"/>
                <a:cs typeface="Arial" pitchFamily="34" charset="0"/>
              </a:defRPr>
            </a:lvl1pPr>
          </a:lstStyle>
          <a:p>
            <a:r>
              <a:rPr lang="en-US" dirty="0"/>
              <a:t>Click to edit Master title style</a:t>
            </a:r>
          </a:p>
        </p:txBody>
      </p:sp>
      <p:sp>
        <p:nvSpPr>
          <p:cNvPr id="3" name="Content Placeholder 2"/>
          <p:cNvSpPr>
            <a:spLocks noGrp="1"/>
          </p:cNvSpPr>
          <p:nvPr>
            <p:ph idx="1"/>
          </p:nvPr>
        </p:nvSpPr>
        <p:spPr>
          <a:xfrm>
            <a:off x="457200" y="1600201"/>
            <a:ext cx="8229600" cy="4191000"/>
          </a:xfrm>
          <a:prstGeom prst="rect">
            <a:avLst/>
          </a:prstGeom>
        </p:spPr>
        <p:txBody>
          <a:bodyPr/>
          <a:lstStyle>
            <a:lvl1pPr>
              <a:buClr>
                <a:schemeClr val="tx1"/>
              </a:buClr>
              <a:buSzPct val="70000"/>
              <a:buFont typeface="Wingdings" pitchFamily="2" charset="2"/>
              <a:buChar char="q"/>
              <a:defRPr sz="3000" b="1" baseline="0">
                <a:solidFill>
                  <a:schemeClr val="bg2"/>
                </a:solidFill>
                <a:latin typeface="+mn-lt"/>
                <a:cs typeface="Arial" pitchFamily="34" charset="0"/>
              </a:defRPr>
            </a:lvl1pPr>
            <a:lvl2pPr>
              <a:buClr>
                <a:schemeClr val="tx1"/>
              </a:buClr>
              <a:buSzPct val="100000"/>
              <a:buFont typeface="Wingdings" pitchFamily="2" charset="2"/>
              <a:buChar char="§"/>
              <a:defRPr sz="2800">
                <a:solidFill>
                  <a:schemeClr val="bg2"/>
                </a:solidFill>
                <a:latin typeface="+mn-lt"/>
                <a:cs typeface="Arial" pitchFamily="34" charset="0"/>
              </a:defRPr>
            </a:lvl2pPr>
            <a:lvl3pPr>
              <a:buClr>
                <a:schemeClr val="tx1"/>
              </a:buClr>
              <a:buSzPct val="100000"/>
              <a:buFont typeface="Arial" pitchFamily="34" charset="0"/>
              <a:buChar char="•"/>
              <a:defRPr sz="2600">
                <a:solidFill>
                  <a:schemeClr val="bg2"/>
                </a:solidFill>
                <a:latin typeface="+mn-lt"/>
                <a:cs typeface="Arial" pitchFamily="34" charset="0"/>
              </a:defRPr>
            </a:lvl3pPr>
            <a:lvl4pPr>
              <a:buClr>
                <a:schemeClr val="tx1"/>
              </a:buClr>
              <a:buSzPct val="70000"/>
              <a:buFont typeface="Courier New" pitchFamily="49" charset="0"/>
              <a:buChar char="o"/>
              <a:defRPr sz="2600" baseline="0">
                <a:solidFill>
                  <a:schemeClr val="bg2"/>
                </a:solidFill>
                <a:latin typeface="+mn-lt"/>
                <a:cs typeface="Arial" pitchFamily="34" charset="0"/>
              </a:defRPr>
            </a:lvl4pPr>
            <a:lvl5pPr>
              <a:buClr>
                <a:schemeClr val="tx1"/>
              </a:buClr>
              <a:buSzPct val="70000"/>
              <a:buFont typeface="Arial" pitchFamily="34" charset="0"/>
              <a:buChar char="•"/>
              <a:defRPr sz="2600">
                <a:solidFill>
                  <a:schemeClr val="bg2"/>
                </a:solidFill>
                <a:latin typeface="+mn-lt"/>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8"/>
          <p:cNvSpPr>
            <a:spLocks noGrp="1"/>
          </p:cNvSpPr>
          <p:nvPr>
            <p:ph type="body" sz="quarter" idx="10"/>
          </p:nvPr>
        </p:nvSpPr>
        <p:spPr>
          <a:xfrm>
            <a:off x="457200" y="5791200"/>
            <a:ext cx="8229600" cy="609600"/>
          </a:xfrm>
          <a:prstGeom prst="rect">
            <a:avLst/>
          </a:prstGeom>
        </p:spPr>
        <p:txBody>
          <a:bodyPr anchor="b" anchorCtr="0"/>
          <a:lstStyle>
            <a:lvl1pPr algn="l">
              <a:lnSpc>
                <a:spcPts val="1100"/>
              </a:lnSpc>
              <a:buNone/>
              <a:defRPr sz="1100" baseline="0">
                <a:solidFill>
                  <a:schemeClr val="tx2"/>
                </a:solidFill>
                <a:latin typeface="+mn-lt"/>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a:t>Click to edit Master text styles</a:t>
            </a:r>
          </a:p>
        </p:txBody>
      </p:sp>
      <p:sp>
        <p:nvSpPr>
          <p:cNvPr id="5" name="Slide Number Placeholder 5"/>
          <p:cNvSpPr>
            <a:spLocks noGrp="1"/>
          </p:cNvSpPr>
          <p:nvPr>
            <p:ph type="sldNum" sz="quarter" idx="12"/>
          </p:nvPr>
        </p:nvSpPr>
        <p:spPr>
          <a:xfrm>
            <a:off x="6858000" y="6477000"/>
            <a:ext cx="2133600" cy="365125"/>
          </a:xfrm>
          <a:prstGeom prst="rect">
            <a:avLst/>
          </a:prstGeom>
        </p:spPr>
        <p:txBody>
          <a:bodyPr/>
          <a:lstStyle>
            <a:lvl1pPr algn="r">
              <a:defRPr>
                <a:solidFill>
                  <a:schemeClr val="bg1"/>
                </a:solidFill>
              </a:defRPr>
            </a:lvl1pPr>
          </a:lstStyle>
          <a:p>
            <a:fld id="{6546319E-CE9F-4C00-A015-B17044314D11}"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176384856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lnSpc>
                <a:spcPts val="3800"/>
              </a:lnSpc>
              <a:defRPr sz="3600" b="1" cap="all" baseline="0">
                <a:solidFill>
                  <a:schemeClr val="tx1"/>
                </a:solidFill>
                <a:effectLst/>
                <a:latin typeface="+mn-lt"/>
                <a:cs typeface="Arial" pitchFamily="34" charset="0"/>
              </a:defRPr>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lnSpc>
                <a:spcPts val="2200"/>
              </a:lnSpc>
              <a:buNone/>
              <a:defRPr sz="2000" baseline="0">
                <a:solidFill>
                  <a:schemeClr val="bg2"/>
                </a:solidFill>
                <a:latin typeface="+mn-lt"/>
                <a:cs typeface="Arial"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Slide Number Placeholder 5"/>
          <p:cNvSpPr>
            <a:spLocks noGrp="1"/>
          </p:cNvSpPr>
          <p:nvPr>
            <p:ph type="sldNum" sz="quarter" idx="12"/>
          </p:nvPr>
        </p:nvSpPr>
        <p:spPr>
          <a:xfrm>
            <a:off x="6858000" y="6477000"/>
            <a:ext cx="2133600" cy="365125"/>
          </a:xfrm>
          <a:prstGeom prst="rect">
            <a:avLst/>
          </a:prstGeom>
        </p:spPr>
        <p:txBody>
          <a:bodyPr/>
          <a:lstStyle>
            <a:lvl1pPr algn="r">
              <a:defRPr>
                <a:solidFill>
                  <a:schemeClr val="bg1"/>
                </a:solidFill>
              </a:defRPr>
            </a:lvl1pPr>
          </a:lstStyle>
          <a:p>
            <a:fld id="{6546319E-CE9F-4C00-A015-B17044314D11}"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3499437031"/>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baseline="0">
                <a:solidFill>
                  <a:schemeClr val="tx1"/>
                </a:solidFill>
                <a:effectLst/>
              </a:defRPr>
            </a:lvl1pPr>
          </a:lstStyle>
          <a:p>
            <a:r>
              <a:rPr lang="en-US" dirty="0"/>
              <a:t>Click to edit Master title style</a:t>
            </a:r>
          </a:p>
        </p:txBody>
      </p:sp>
      <p:sp>
        <p:nvSpPr>
          <p:cNvPr id="3" name="Content Placeholder 2"/>
          <p:cNvSpPr>
            <a:spLocks noGrp="1"/>
          </p:cNvSpPr>
          <p:nvPr>
            <p:ph idx="1"/>
          </p:nvPr>
        </p:nvSpPr>
        <p:spPr>
          <a:xfrm>
            <a:off x="3575050" y="273051"/>
            <a:ext cx="5111750" cy="5518150"/>
          </a:xfrm>
          <a:prstGeom prst="rect">
            <a:avLst/>
          </a:prstGeom>
        </p:spPr>
        <p:txBody>
          <a:bodyPr anchor="ctr" anchorCtr="0"/>
          <a:lstStyle>
            <a:lvl1pPr>
              <a:buClr>
                <a:schemeClr val="tx1"/>
              </a:buClr>
              <a:buSzPct val="70000"/>
              <a:buFont typeface="Wingdings" pitchFamily="2" charset="2"/>
              <a:buChar char="q"/>
              <a:defRPr sz="2400" b="1">
                <a:solidFill>
                  <a:schemeClr val="bg2"/>
                </a:solidFill>
              </a:defRPr>
            </a:lvl1pPr>
            <a:lvl2pPr>
              <a:buClr>
                <a:schemeClr val="tx1"/>
              </a:buClr>
              <a:buSzPct val="100000"/>
              <a:buFont typeface="Wingdings" pitchFamily="2" charset="2"/>
              <a:buChar char="§"/>
              <a:defRPr sz="2000">
                <a:solidFill>
                  <a:schemeClr val="bg2"/>
                </a:solidFill>
              </a:defRPr>
            </a:lvl2pPr>
            <a:lvl3pPr>
              <a:buClr>
                <a:schemeClr val="tx1"/>
              </a:buClr>
              <a:buSzPct val="100000"/>
              <a:buFont typeface="Arial" pitchFamily="34" charset="0"/>
              <a:buChar char="•"/>
              <a:defRPr sz="1800">
                <a:solidFill>
                  <a:schemeClr val="bg2"/>
                </a:solidFill>
              </a:defRPr>
            </a:lvl3pPr>
            <a:lvl4pPr>
              <a:buClr>
                <a:schemeClr val="tx1"/>
              </a:buClr>
              <a:buSzPct val="70000"/>
              <a:buFont typeface="Courier New" pitchFamily="49" charset="0"/>
              <a:buChar char="o"/>
              <a:defRPr sz="1800">
                <a:solidFill>
                  <a:schemeClr val="bg2"/>
                </a:solidFill>
              </a:defRPr>
            </a:lvl4pPr>
            <a:lvl5pPr>
              <a:buClr>
                <a:schemeClr val="tx1"/>
              </a:buClr>
              <a:buSzPct val="70000"/>
              <a:buFont typeface="Arial" pitchFamily="34" charset="0"/>
              <a:buChar char="•"/>
              <a:defRPr sz="1800">
                <a:solidFill>
                  <a:schemeClr val="bg2"/>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1"/>
            <a:ext cx="3008313" cy="4356099"/>
          </a:xfrm>
          <a:prstGeom prst="rect">
            <a:avLst/>
          </a:prstGeom>
        </p:spPr>
        <p:txBody>
          <a:bodyPr/>
          <a:lstStyle>
            <a:lvl1pPr marL="0" indent="0">
              <a:buNone/>
              <a:defRPr sz="1400" baseline="0">
                <a:solidFill>
                  <a:schemeClr val="bg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a:p>
            <a:pPr lvl="1"/>
            <a:r>
              <a:rPr lang="en-US"/>
              <a:t>Second level</a:t>
            </a:r>
          </a:p>
        </p:txBody>
      </p:sp>
      <p:sp>
        <p:nvSpPr>
          <p:cNvPr id="7" name="Text Placeholder 8"/>
          <p:cNvSpPr>
            <a:spLocks noGrp="1"/>
          </p:cNvSpPr>
          <p:nvPr>
            <p:ph type="body" sz="quarter" idx="10"/>
          </p:nvPr>
        </p:nvSpPr>
        <p:spPr>
          <a:xfrm>
            <a:off x="457200" y="5791200"/>
            <a:ext cx="8229600" cy="609600"/>
          </a:xfrm>
          <a:prstGeom prst="rect">
            <a:avLst/>
          </a:prstGeom>
        </p:spPr>
        <p:txBody>
          <a:bodyPr anchor="b" anchorCtr="0"/>
          <a:lstStyle>
            <a:lvl1pPr algn="l">
              <a:lnSpc>
                <a:spcPts val="1100"/>
              </a:lnSpc>
              <a:buNone/>
              <a:defRPr sz="1100" baseline="0">
                <a:solidFill>
                  <a:schemeClr val="tx2"/>
                </a:solidFill>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a:t>Click to edit Master text styles</a:t>
            </a:r>
          </a:p>
        </p:txBody>
      </p:sp>
      <p:sp>
        <p:nvSpPr>
          <p:cNvPr id="6" name="Slide Number Placeholder 5"/>
          <p:cNvSpPr>
            <a:spLocks noGrp="1"/>
          </p:cNvSpPr>
          <p:nvPr>
            <p:ph type="sldNum" sz="quarter" idx="12"/>
          </p:nvPr>
        </p:nvSpPr>
        <p:spPr>
          <a:xfrm>
            <a:off x="6858000" y="6477000"/>
            <a:ext cx="2133600" cy="365125"/>
          </a:xfrm>
          <a:prstGeom prst="rect">
            <a:avLst/>
          </a:prstGeom>
        </p:spPr>
        <p:txBody>
          <a:bodyPr/>
          <a:lstStyle>
            <a:lvl1pPr algn="r">
              <a:defRPr>
                <a:solidFill>
                  <a:schemeClr val="bg1"/>
                </a:solidFill>
              </a:defRPr>
            </a:lvl1pPr>
          </a:lstStyle>
          <a:p>
            <a:fld id="{6546319E-CE9F-4C00-A015-B17044314D11}"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1161730583"/>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baseline="0">
                <a:solidFill>
                  <a:schemeClr val="tx1"/>
                </a:solidFill>
                <a:effectLst/>
              </a:defRPr>
            </a:lvl1pPr>
          </a:lstStyle>
          <a:p>
            <a:r>
              <a:rPr lang="en-US"/>
              <a:t>Click to edit Master title style</a:t>
            </a:r>
            <a:endParaRPr lang="en-US" dirty="0"/>
          </a:p>
        </p:txBody>
      </p:sp>
      <p:sp>
        <p:nvSpPr>
          <p:cNvPr id="3" name="Picture Placeholder 2"/>
          <p:cNvSpPr>
            <a:spLocks noGrp="1"/>
          </p:cNvSpPr>
          <p:nvPr>
            <p:ph type="pic" idx="1"/>
          </p:nvPr>
        </p:nvSpPr>
        <p:spPr>
          <a:xfrm>
            <a:off x="1792288" y="612775"/>
            <a:ext cx="5486400" cy="4114800"/>
          </a:xfrm>
          <a:prstGeom prst="rect">
            <a:avLst/>
          </a:prstGeom>
          <a:ln w="25400">
            <a:solidFill>
              <a:schemeClr val="bg2"/>
            </a:solidFill>
          </a:ln>
          <a:effectLst>
            <a:outerShdw blurRad="44450" dist="27940" dir="5400000" algn="ctr">
              <a:srgbClr val="000000">
                <a:alpha val="32000"/>
              </a:srgbClr>
            </a:outerShdw>
          </a:effectLst>
        </p:spPr>
        <p:txBody>
          <a:bodyPr/>
          <a:lstStyle>
            <a:lvl1pPr marL="0" indent="0">
              <a:buNone/>
              <a:defRPr sz="3200">
                <a:solidFill>
                  <a:schemeClr val="tx1"/>
                </a:solidFill>
                <a:effectLs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baseline="0">
                <a:solidFill>
                  <a:schemeClr val="bg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5"/>
          <p:cNvSpPr>
            <a:spLocks noGrp="1"/>
          </p:cNvSpPr>
          <p:nvPr>
            <p:ph type="sldNum" sz="quarter" idx="12"/>
          </p:nvPr>
        </p:nvSpPr>
        <p:spPr>
          <a:xfrm>
            <a:off x="6858000" y="6477000"/>
            <a:ext cx="2133600" cy="365125"/>
          </a:xfrm>
          <a:prstGeom prst="rect">
            <a:avLst/>
          </a:prstGeom>
        </p:spPr>
        <p:txBody>
          <a:bodyPr/>
          <a:lstStyle>
            <a:lvl1pPr algn="r">
              <a:defRPr>
                <a:solidFill>
                  <a:schemeClr val="bg1"/>
                </a:solidFill>
              </a:defRPr>
            </a:lvl1pPr>
          </a:lstStyle>
          <a:p>
            <a:fld id="{6546319E-CE9F-4C00-A015-B17044314D11}"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2115996200"/>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Closing">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Rectangle 1"/>
          <p:cNvSpPr>
            <a:spLocks noChangeArrowheads="1"/>
          </p:cNvSpPr>
          <p:nvPr/>
        </p:nvSpPr>
        <p:spPr bwMode="auto">
          <a:xfrm>
            <a:off x="1371600" y="4343400"/>
            <a:ext cx="64008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300" b="1">
                <a:solidFill>
                  <a:srgbClr val="FFFFFF"/>
                </a:solidFill>
              </a:rPr>
              <a:t>For more information please contact Centers for Disease Control and Prevention</a:t>
            </a:r>
          </a:p>
        </p:txBody>
      </p:sp>
      <p:sp>
        <p:nvSpPr>
          <p:cNvPr id="6" name="Rectangle 2"/>
          <p:cNvSpPr>
            <a:spLocks noChangeArrowheads="1"/>
          </p:cNvSpPr>
          <p:nvPr/>
        </p:nvSpPr>
        <p:spPr bwMode="auto">
          <a:xfrm>
            <a:off x="1371600" y="4705350"/>
            <a:ext cx="5943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200" dirty="0">
                <a:solidFill>
                  <a:srgbClr val="FFFFFF"/>
                </a:solidFill>
              </a:rPr>
              <a:t>1600 Clifton Road NE, Atlanta, GA 30333</a:t>
            </a:r>
          </a:p>
          <a:p>
            <a:r>
              <a:rPr lang="en-US" sz="1200" dirty="0">
                <a:solidFill>
                  <a:srgbClr val="FFFFFF"/>
                </a:solidFill>
              </a:rPr>
              <a:t>Telephone, 1-800-CDC-INFO (232-4636)/TTY: 1-888-232-6348</a:t>
            </a:r>
          </a:p>
          <a:p>
            <a:r>
              <a:rPr lang="en-US" sz="1200" dirty="0">
                <a:solidFill>
                  <a:srgbClr val="FFFFFF"/>
                </a:solidFill>
              </a:rPr>
              <a:t>E-mail: cdcinfo@cdc.gov 	Web: www.cdc.gov</a:t>
            </a:r>
          </a:p>
        </p:txBody>
      </p:sp>
      <p:sp>
        <p:nvSpPr>
          <p:cNvPr id="7" name="Rectangle 3"/>
          <p:cNvSpPr>
            <a:spLocks noChangeArrowheads="1"/>
          </p:cNvSpPr>
          <p:nvPr/>
        </p:nvSpPr>
        <p:spPr bwMode="auto">
          <a:xfrm>
            <a:off x="1371600" y="5421313"/>
            <a:ext cx="5943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900">
                <a:solidFill>
                  <a:srgbClr val="FFFFFF"/>
                </a:solidFill>
              </a:rPr>
              <a:t>The findings and conclusions in this report are those of the authors and do not necessarily represent the official position of the Centers for Disease Control and Prevention.</a:t>
            </a:r>
          </a:p>
        </p:txBody>
      </p:sp>
      <p:sp>
        <p:nvSpPr>
          <p:cNvPr id="3" name="Subtitle 2"/>
          <p:cNvSpPr>
            <a:spLocks noGrp="1"/>
          </p:cNvSpPr>
          <p:nvPr>
            <p:ph type="subTitle" idx="1"/>
          </p:nvPr>
        </p:nvSpPr>
        <p:spPr>
          <a:xfrm>
            <a:off x="1371600" y="1981200"/>
            <a:ext cx="6400800" cy="2057400"/>
          </a:xfrm>
          <a:prstGeom prst="rect">
            <a:avLst/>
          </a:prstGeom>
        </p:spPr>
        <p:txBody>
          <a:bodyPr/>
          <a:lstStyle>
            <a:lvl1pPr marL="0" indent="0" algn="ctr">
              <a:buNone/>
              <a:defRPr sz="2800" b="1" baseline="0">
                <a:solidFill>
                  <a:schemeClr val="bg2"/>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 name="Text Placeholder 5"/>
          <p:cNvSpPr>
            <a:spLocks noGrp="1"/>
          </p:cNvSpPr>
          <p:nvPr>
            <p:ph type="body" sz="quarter" idx="11"/>
          </p:nvPr>
        </p:nvSpPr>
        <p:spPr>
          <a:xfrm>
            <a:off x="2286000" y="6272784"/>
            <a:ext cx="5105400" cy="182880"/>
          </a:xfrm>
          <a:prstGeom prst="rect">
            <a:avLst/>
          </a:prstGeom>
        </p:spPr>
        <p:txBody>
          <a:bodyPr/>
          <a:lstStyle>
            <a:lvl1pPr>
              <a:buNone/>
              <a:defRPr sz="1000" baseline="0">
                <a:solidFill>
                  <a:schemeClr val="accent1">
                    <a:lumMod val="50000"/>
                  </a:schemeClr>
                </a:solidFill>
              </a:defRPr>
            </a:lvl1pPr>
          </a:lstStyle>
          <a:p>
            <a:pPr lvl="0"/>
            <a:r>
              <a:rPr lang="en-US"/>
              <a:t>Click to edit Master text styles</a:t>
            </a:r>
          </a:p>
        </p:txBody>
      </p:sp>
      <p:sp>
        <p:nvSpPr>
          <p:cNvPr id="12" name="Text Placeholder 6"/>
          <p:cNvSpPr>
            <a:spLocks noGrp="1"/>
          </p:cNvSpPr>
          <p:nvPr>
            <p:ph type="body" sz="quarter" idx="12"/>
          </p:nvPr>
        </p:nvSpPr>
        <p:spPr>
          <a:xfrm>
            <a:off x="2286000" y="6464808"/>
            <a:ext cx="5105400" cy="228600"/>
          </a:xfrm>
          <a:prstGeom prst="rect">
            <a:avLst/>
          </a:prstGeom>
        </p:spPr>
        <p:txBody>
          <a:bodyPr/>
          <a:lstStyle>
            <a:lvl1pPr>
              <a:buNone/>
              <a:defRPr sz="1000" baseline="0">
                <a:solidFill>
                  <a:schemeClr val="accent1">
                    <a:lumMod val="50000"/>
                  </a:schemeClr>
                </a:solidFill>
              </a:defRPr>
            </a:lvl1pPr>
          </a:lstStyle>
          <a:p>
            <a:pPr lvl="0"/>
            <a:r>
              <a:rPr lang="en-US"/>
              <a:t>Click to edit Master text styles</a:t>
            </a:r>
          </a:p>
        </p:txBody>
      </p:sp>
      <p:sp>
        <p:nvSpPr>
          <p:cNvPr id="8" name="Slide Number Placeholder 5"/>
          <p:cNvSpPr>
            <a:spLocks noGrp="1"/>
          </p:cNvSpPr>
          <p:nvPr>
            <p:ph type="sldNum" sz="quarter" idx="13"/>
          </p:nvPr>
        </p:nvSpPr>
        <p:spPr>
          <a:xfrm>
            <a:off x="6858000" y="6477000"/>
            <a:ext cx="2133600" cy="365125"/>
          </a:xfrm>
          <a:prstGeom prst="rect">
            <a:avLst/>
          </a:prstGeom>
        </p:spPr>
        <p:txBody>
          <a:bodyPr/>
          <a:lstStyle>
            <a:lvl1pPr algn="r">
              <a:defRPr>
                <a:solidFill>
                  <a:schemeClr val="bg1"/>
                </a:solidFill>
              </a:defRPr>
            </a:lvl1pPr>
          </a:lstStyle>
          <a:p>
            <a:fld id="{6546319E-CE9F-4C00-A015-B17044314D11}"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129111820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solidFill>
                <a:srgbClr val="FFC000"/>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solidFill>
                <a:srgbClr val="FFC000"/>
              </a:solidFill>
            </a:endParaRPr>
          </a:p>
        </p:txBody>
      </p:sp>
      <p:sp>
        <p:nvSpPr>
          <p:cNvPr id="6" name="Slide Number Placeholder 5"/>
          <p:cNvSpPr>
            <a:spLocks noGrp="1"/>
          </p:cNvSpPr>
          <p:nvPr>
            <p:ph type="sldNum" sz="quarter" idx="12"/>
          </p:nvPr>
        </p:nvSpPr>
        <p:spPr>
          <a:xfrm>
            <a:off x="6858000" y="6477000"/>
            <a:ext cx="2133600" cy="365125"/>
          </a:xfrm>
          <a:prstGeom prst="rect">
            <a:avLst/>
          </a:prstGeom>
        </p:spPr>
        <p:txBody>
          <a:bodyPr/>
          <a:lstStyle>
            <a:lvl1pPr algn="r">
              <a:defRPr>
                <a:solidFill>
                  <a:schemeClr val="bg1"/>
                </a:solidFill>
              </a:defRPr>
            </a:lvl1pPr>
          </a:lstStyle>
          <a:p>
            <a:fld id="{6546319E-CE9F-4C00-A015-B17044314D11}"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3255917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baseline="0">
                <a:solidFill>
                  <a:schemeClr val="tx1"/>
                </a:solidFill>
                <a:effectLst/>
              </a:defRPr>
            </a:lvl1pPr>
          </a:lstStyle>
          <a:p>
            <a:r>
              <a:rPr lang="en-US" dirty="0"/>
              <a:t>Click to edit Master title style</a:t>
            </a:r>
          </a:p>
        </p:txBody>
      </p:sp>
      <p:sp>
        <p:nvSpPr>
          <p:cNvPr id="3" name="Content Placeholder 2"/>
          <p:cNvSpPr>
            <a:spLocks noGrp="1"/>
          </p:cNvSpPr>
          <p:nvPr>
            <p:ph idx="1"/>
          </p:nvPr>
        </p:nvSpPr>
        <p:spPr>
          <a:xfrm>
            <a:off x="3575050" y="273051"/>
            <a:ext cx="5111750" cy="5518150"/>
          </a:xfrm>
          <a:prstGeom prst="rect">
            <a:avLst/>
          </a:prstGeom>
        </p:spPr>
        <p:txBody>
          <a:bodyPr anchor="ctr" anchorCtr="0"/>
          <a:lstStyle>
            <a:lvl1pPr>
              <a:buClr>
                <a:schemeClr val="tx1"/>
              </a:buClr>
              <a:buSzPct val="70000"/>
              <a:buFont typeface="Wingdings" pitchFamily="2" charset="2"/>
              <a:buChar char="q"/>
              <a:defRPr sz="2400" b="1">
                <a:solidFill>
                  <a:schemeClr val="bg2"/>
                </a:solidFill>
              </a:defRPr>
            </a:lvl1pPr>
            <a:lvl2pPr>
              <a:buClr>
                <a:schemeClr val="tx1"/>
              </a:buClr>
              <a:buSzPct val="100000"/>
              <a:buFont typeface="Wingdings" pitchFamily="2" charset="2"/>
              <a:buChar char="§"/>
              <a:defRPr sz="2000">
                <a:solidFill>
                  <a:schemeClr val="bg2"/>
                </a:solidFill>
              </a:defRPr>
            </a:lvl2pPr>
            <a:lvl3pPr>
              <a:buClr>
                <a:schemeClr val="tx1"/>
              </a:buClr>
              <a:buSzPct val="100000"/>
              <a:buFont typeface="Arial" pitchFamily="34" charset="0"/>
              <a:buChar char="•"/>
              <a:defRPr sz="1800">
                <a:solidFill>
                  <a:schemeClr val="bg2"/>
                </a:solidFill>
              </a:defRPr>
            </a:lvl3pPr>
            <a:lvl4pPr>
              <a:buClr>
                <a:schemeClr val="tx1"/>
              </a:buClr>
              <a:buSzPct val="70000"/>
              <a:buFont typeface="Courier New" pitchFamily="49" charset="0"/>
              <a:buChar char="o"/>
              <a:defRPr sz="1800">
                <a:solidFill>
                  <a:schemeClr val="bg2"/>
                </a:solidFill>
              </a:defRPr>
            </a:lvl4pPr>
            <a:lvl5pPr>
              <a:buClr>
                <a:schemeClr val="tx1"/>
              </a:buClr>
              <a:buSzPct val="70000"/>
              <a:buFont typeface="Arial" pitchFamily="34" charset="0"/>
              <a:buChar char="•"/>
              <a:defRPr sz="1800">
                <a:solidFill>
                  <a:schemeClr val="bg2"/>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1"/>
            <a:ext cx="3008313" cy="4356099"/>
          </a:xfrm>
          <a:prstGeom prst="rect">
            <a:avLst/>
          </a:prstGeom>
        </p:spPr>
        <p:txBody>
          <a:bodyPr/>
          <a:lstStyle>
            <a:lvl1pPr marL="0" indent="0">
              <a:buNone/>
              <a:defRPr sz="1400" baseline="0">
                <a:solidFill>
                  <a:schemeClr val="bg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a:p>
            <a:pPr lvl="1"/>
            <a:r>
              <a:rPr lang="en-US"/>
              <a:t>Second level</a:t>
            </a:r>
          </a:p>
        </p:txBody>
      </p:sp>
      <p:sp>
        <p:nvSpPr>
          <p:cNvPr id="7" name="Text Placeholder 8"/>
          <p:cNvSpPr>
            <a:spLocks noGrp="1"/>
          </p:cNvSpPr>
          <p:nvPr>
            <p:ph type="body" sz="quarter" idx="10"/>
          </p:nvPr>
        </p:nvSpPr>
        <p:spPr>
          <a:xfrm>
            <a:off x="457200" y="5791200"/>
            <a:ext cx="8229600" cy="609600"/>
          </a:xfrm>
          <a:prstGeom prst="rect">
            <a:avLst/>
          </a:prstGeom>
        </p:spPr>
        <p:txBody>
          <a:bodyPr anchor="b" anchorCtr="0"/>
          <a:lstStyle>
            <a:lvl1pPr algn="l">
              <a:lnSpc>
                <a:spcPts val="1100"/>
              </a:lnSpc>
              <a:buNone/>
              <a:defRPr sz="1100" baseline="0">
                <a:solidFill>
                  <a:schemeClr val="tx2"/>
                </a:solidFill>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a:t>Click to edit Master text styles</a:t>
            </a:r>
          </a:p>
        </p:txBody>
      </p:sp>
      <p:sp>
        <p:nvSpPr>
          <p:cNvPr id="6" name="Slide Number Placeholder 5"/>
          <p:cNvSpPr>
            <a:spLocks noGrp="1"/>
          </p:cNvSpPr>
          <p:nvPr>
            <p:ph type="sldNum" sz="quarter" idx="12"/>
          </p:nvPr>
        </p:nvSpPr>
        <p:spPr>
          <a:xfrm>
            <a:off x="6858000" y="6477000"/>
            <a:ext cx="2133600" cy="365125"/>
          </a:xfrm>
          <a:prstGeom prst="rect">
            <a:avLst/>
          </a:prstGeom>
        </p:spPr>
        <p:txBody>
          <a:bodyPr/>
          <a:lstStyle>
            <a:lvl1pPr algn="r">
              <a:defRPr>
                <a:solidFill>
                  <a:schemeClr val="bg1"/>
                </a:solidFill>
              </a:defRPr>
            </a:lvl1pPr>
          </a:lstStyle>
          <a:p>
            <a:fld id="{6546319E-CE9F-4C00-A015-B17044314D11}" type="slidenum">
              <a:rPr lang="en-US" smtClean="0"/>
              <a:pPr/>
              <a:t>‹#›</a:t>
            </a:fld>
            <a:endParaRPr lang="en-US" dirty="0"/>
          </a:p>
        </p:txBody>
      </p:sp>
    </p:spTree>
    <p:extLst>
      <p:ext uri="{BB962C8B-B14F-4D97-AF65-F5344CB8AC3E}">
        <p14:creationId xmlns:p14="http://schemas.microsoft.com/office/powerpoint/2010/main" val="4208292975"/>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pt-B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pt-BR"/>
          </a:p>
        </p:txBody>
      </p:sp>
      <p:sp>
        <p:nvSpPr>
          <p:cNvPr id="4" name="Date Placeholder 3"/>
          <p:cNvSpPr>
            <a:spLocks noGrp="1"/>
          </p:cNvSpPr>
          <p:nvPr>
            <p:ph type="dt" sz="half" idx="10"/>
          </p:nvPr>
        </p:nvSpPr>
        <p:spPr/>
        <p:txBody>
          <a:bodyPr/>
          <a:lstStyle/>
          <a:p>
            <a:fld id="{3C8A3759-EF4A-461D-84AD-DB9CC2177958}" type="datetimeFigureOut">
              <a:rPr lang="pt-BR" smtClean="0"/>
              <a:t>03/05/2023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546319E-CE9F-4C00-A015-B17044314D11}" type="slidenum">
              <a:rPr lang="en-US" smtClean="0"/>
              <a:pPr/>
              <a:t>‹#›</a:t>
            </a:fld>
            <a:endParaRPr lang="en-US" dirty="0"/>
          </a:p>
        </p:txBody>
      </p:sp>
    </p:spTree>
    <p:extLst>
      <p:ext uri="{BB962C8B-B14F-4D97-AF65-F5344CB8AC3E}">
        <p14:creationId xmlns:p14="http://schemas.microsoft.com/office/powerpoint/2010/main" val="4110953181"/>
      </p:ext>
    </p:extLst>
  </p:cSld>
  <p:clrMapOvr>
    <a:masterClrMapping/>
  </p:clrMapOvr>
  <p:hf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46319E-CE9F-4C00-A015-B17044314D11}" type="slidenum">
              <a:rPr lang="en-US" smtClean="0"/>
              <a:pPr/>
              <a:t>‹#›</a:t>
            </a:fld>
            <a:endParaRPr lang="en-US" dirty="0"/>
          </a:p>
        </p:txBody>
      </p:sp>
    </p:spTree>
    <p:extLst>
      <p:ext uri="{BB962C8B-B14F-4D97-AF65-F5344CB8AC3E}">
        <p14:creationId xmlns:p14="http://schemas.microsoft.com/office/powerpoint/2010/main" val="249252480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pt-B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C8A3759-EF4A-461D-84AD-DB9CC2177958}" type="datetimeFigureOut">
              <a:rPr lang="pt-BR" smtClean="0"/>
              <a:t>03/05/2023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546319E-CE9F-4C00-A015-B17044314D11}" type="slidenum">
              <a:rPr lang="en-US" smtClean="0"/>
              <a:pPr/>
              <a:t>‹#›</a:t>
            </a:fld>
            <a:endParaRPr lang="en-US" dirty="0"/>
          </a:p>
        </p:txBody>
      </p:sp>
    </p:spTree>
    <p:extLst>
      <p:ext uri="{BB962C8B-B14F-4D97-AF65-F5344CB8AC3E}">
        <p14:creationId xmlns:p14="http://schemas.microsoft.com/office/powerpoint/2010/main" val="1955341769"/>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Date Placeholder 4"/>
          <p:cNvSpPr>
            <a:spLocks noGrp="1"/>
          </p:cNvSpPr>
          <p:nvPr>
            <p:ph type="dt" sz="half" idx="10"/>
          </p:nvPr>
        </p:nvSpPr>
        <p:spPr/>
        <p:txBody>
          <a:bodyPr/>
          <a:lstStyle/>
          <a:p>
            <a:fld id="{3C8A3759-EF4A-461D-84AD-DB9CC2177958}" type="datetimeFigureOut">
              <a:rPr lang="pt-BR" smtClean="0"/>
              <a:t>03/05/2023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6546319E-CE9F-4C00-A015-B17044314D11}" type="slidenum">
              <a:rPr lang="en-US" smtClean="0"/>
              <a:pPr/>
              <a:t>‹#›</a:t>
            </a:fld>
            <a:endParaRPr lang="en-US" dirty="0"/>
          </a:p>
        </p:txBody>
      </p:sp>
    </p:spTree>
    <p:extLst>
      <p:ext uri="{BB962C8B-B14F-4D97-AF65-F5344CB8AC3E}">
        <p14:creationId xmlns:p14="http://schemas.microsoft.com/office/powerpoint/2010/main" val="1486976378"/>
      </p:ext>
    </p:extLst>
  </p:cSld>
  <p:clrMapOvr>
    <a:masterClrMapping/>
  </p:clrMapOvr>
  <p:hf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pt-B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7" name="Date Placeholder 6"/>
          <p:cNvSpPr>
            <a:spLocks noGrp="1"/>
          </p:cNvSpPr>
          <p:nvPr>
            <p:ph type="dt" sz="half" idx="10"/>
          </p:nvPr>
        </p:nvSpPr>
        <p:spPr/>
        <p:txBody>
          <a:bodyPr/>
          <a:lstStyle/>
          <a:p>
            <a:fld id="{3C8A3759-EF4A-461D-84AD-DB9CC2177958}" type="datetimeFigureOut">
              <a:rPr lang="pt-BR" smtClean="0"/>
              <a:t>03/05/2023</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6546319E-CE9F-4C00-A015-B17044314D11}" type="slidenum">
              <a:rPr lang="en-US" smtClean="0"/>
              <a:pPr/>
              <a:t>‹#›</a:t>
            </a:fld>
            <a:endParaRPr lang="en-US" dirty="0"/>
          </a:p>
        </p:txBody>
      </p:sp>
    </p:spTree>
    <p:extLst>
      <p:ext uri="{BB962C8B-B14F-4D97-AF65-F5344CB8AC3E}">
        <p14:creationId xmlns:p14="http://schemas.microsoft.com/office/powerpoint/2010/main" val="3046923549"/>
      </p:ext>
    </p:extLst>
  </p:cSld>
  <p:clrMapOvr>
    <a:masterClrMapping/>
  </p:clrMapOvr>
  <p:hf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Date Placeholder 2"/>
          <p:cNvSpPr>
            <a:spLocks noGrp="1"/>
          </p:cNvSpPr>
          <p:nvPr>
            <p:ph type="dt" sz="half" idx="10"/>
          </p:nvPr>
        </p:nvSpPr>
        <p:spPr/>
        <p:txBody>
          <a:bodyPr/>
          <a:lstStyle/>
          <a:p>
            <a:fld id="{3C8A3759-EF4A-461D-84AD-DB9CC2177958}" type="datetimeFigureOut">
              <a:rPr lang="pt-BR" smtClean="0"/>
              <a:t>03/05/2023</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6546319E-CE9F-4C00-A015-B17044314D11}" type="slidenum">
              <a:rPr lang="en-US" smtClean="0"/>
              <a:pPr/>
              <a:t>‹#›</a:t>
            </a:fld>
            <a:endParaRPr lang="en-US" dirty="0"/>
          </a:p>
        </p:txBody>
      </p:sp>
    </p:spTree>
    <p:extLst>
      <p:ext uri="{BB962C8B-B14F-4D97-AF65-F5344CB8AC3E}">
        <p14:creationId xmlns:p14="http://schemas.microsoft.com/office/powerpoint/2010/main" val="2483007277"/>
      </p:ext>
    </p:extLst>
  </p:cSld>
  <p:clrMapOvr>
    <a:masterClrMapping/>
  </p:clrMapOvr>
  <p:hf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8A3759-EF4A-461D-84AD-DB9CC2177958}" type="datetimeFigureOut">
              <a:rPr lang="pt-BR" smtClean="0"/>
              <a:t>03/05/2023</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6546319E-CE9F-4C00-A015-B17044314D11}" type="slidenum">
              <a:rPr lang="en-US" smtClean="0"/>
              <a:pPr/>
              <a:t>‹#›</a:t>
            </a:fld>
            <a:endParaRPr lang="en-US" dirty="0"/>
          </a:p>
        </p:txBody>
      </p:sp>
    </p:spTree>
    <p:extLst>
      <p:ext uri="{BB962C8B-B14F-4D97-AF65-F5344CB8AC3E}">
        <p14:creationId xmlns:p14="http://schemas.microsoft.com/office/powerpoint/2010/main" val="3260999900"/>
      </p:ext>
    </p:extLst>
  </p:cSld>
  <p:clrMapOvr>
    <a:masterClrMapping/>
  </p:clrMapOvr>
  <p:hf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pt-B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3C8A3759-EF4A-461D-84AD-DB9CC2177958}" type="datetimeFigureOut">
              <a:rPr lang="pt-BR" smtClean="0"/>
              <a:t>03/05/2023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6546319E-CE9F-4C00-A015-B17044314D11}" type="slidenum">
              <a:rPr lang="en-US" smtClean="0"/>
              <a:pPr/>
              <a:t>‹#›</a:t>
            </a:fld>
            <a:endParaRPr lang="en-US" dirty="0"/>
          </a:p>
        </p:txBody>
      </p:sp>
    </p:spTree>
    <p:extLst>
      <p:ext uri="{BB962C8B-B14F-4D97-AF65-F5344CB8AC3E}">
        <p14:creationId xmlns:p14="http://schemas.microsoft.com/office/powerpoint/2010/main" val="4121967669"/>
      </p:ext>
    </p:extLst>
  </p:cSld>
  <p:clrMapOvr>
    <a:masterClrMapping/>
  </p:clrMapOvr>
  <p:hf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pt-B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pt-B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3C8A3759-EF4A-461D-84AD-DB9CC2177958}" type="datetimeFigureOut">
              <a:rPr lang="pt-BR" smtClean="0"/>
              <a:t>03/05/2023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6546319E-CE9F-4C00-A015-B17044314D11}" type="slidenum">
              <a:rPr lang="en-US" smtClean="0"/>
              <a:pPr/>
              <a:t>‹#›</a:t>
            </a:fld>
            <a:endParaRPr lang="en-US" dirty="0"/>
          </a:p>
        </p:txBody>
      </p:sp>
    </p:spTree>
    <p:extLst>
      <p:ext uri="{BB962C8B-B14F-4D97-AF65-F5344CB8AC3E}">
        <p14:creationId xmlns:p14="http://schemas.microsoft.com/office/powerpoint/2010/main" val="840345315"/>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3C8A3759-EF4A-461D-84AD-DB9CC2177958}" type="datetimeFigureOut">
              <a:rPr lang="pt-BR" smtClean="0"/>
              <a:t>03/05/2023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546319E-CE9F-4C00-A015-B17044314D11}" type="slidenum">
              <a:rPr lang="en-US" smtClean="0"/>
              <a:pPr/>
              <a:t>‹#›</a:t>
            </a:fld>
            <a:endParaRPr lang="en-US" dirty="0"/>
          </a:p>
        </p:txBody>
      </p:sp>
    </p:spTree>
    <p:extLst>
      <p:ext uri="{BB962C8B-B14F-4D97-AF65-F5344CB8AC3E}">
        <p14:creationId xmlns:p14="http://schemas.microsoft.com/office/powerpoint/2010/main" val="962829007"/>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baseline="0">
                <a:solidFill>
                  <a:schemeClr val="tx1"/>
                </a:solidFill>
                <a:effectLst/>
              </a:defRPr>
            </a:lvl1pPr>
          </a:lstStyle>
          <a:p>
            <a:r>
              <a:rPr lang="en-US"/>
              <a:t>Click to edit Master title style</a:t>
            </a:r>
            <a:endParaRPr lang="en-US" dirty="0"/>
          </a:p>
        </p:txBody>
      </p:sp>
      <p:sp>
        <p:nvSpPr>
          <p:cNvPr id="3" name="Picture Placeholder 2"/>
          <p:cNvSpPr>
            <a:spLocks noGrp="1"/>
          </p:cNvSpPr>
          <p:nvPr>
            <p:ph type="pic" idx="1"/>
          </p:nvPr>
        </p:nvSpPr>
        <p:spPr>
          <a:xfrm>
            <a:off x="1792288" y="612775"/>
            <a:ext cx="5486400" cy="4114800"/>
          </a:xfrm>
          <a:prstGeom prst="rect">
            <a:avLst/>
          </a:prstGeom>
          <a:ln w="25400">
            <a:solidFill>
              <a:schemeClr val="bg2"/>
            </a:solidFill>
          </a:ln>
          <a:effectLst>
            <a:outerShdw blurRad="44450" dist="27940" dir="5400000" algn="ctr">
              <a:srgbClr val="000000">
                <a:alpha val="32000"/>
              </a:srgbClr>
            </a:outerShdw>
          </a:effectLst>
        </p:spPr>
        <p:txBody>
          <a:bodyPr/>
          <a:lstStyle>
            <a:lvl1pPr marL="0" indent="0">
              <a:buNone/>
              <a:defRPr sz="3200">
                <a:solidFill>
                  <a:schemeClr val="tx1"/>
                </a:solidFill>
                <a:effectLs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baseline="0">
                <a:solidFill>
                  <a:schemeClr val="bg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5"/>
          <p:cNvSpPr>
            <a:spLocks noGrp="1"/>
          </p:cNvSpPr>
          <p:nvPr>
            <p:ph type="sldNum" sz="quarter" idx="12"/>
          </p:nvPr>
        </p:nvSpPr>
        <p:spPr>
          <a:xfrm>
            <a:off x="6858000" y="6477000"/>
            <a:ext cx="2133600" cy="365125"/>
          </a:xfrm>
          <a:prstGeom prst="rect">
            <a:avLst/>
          </a:prstGeom>
        </p:spPr>
        <p:txBody>
          <a:bodyPr/>
          <a:lstStyle>
            <a:lvl1pPr algn="r">
              <a:defRPr>
                <a:solidFill>
                  <a:schemeClr val="bg1"/>
                </a:solidFill>
              </a:defRPr>
            </a:lvl1pPr>
          </a:lstStyle>
          <a:p>
            <a:fld id="{6546319E-CE9F-4C00-A015-B17044314D11}" type="slidenum">
              <a:rPr lang="en-US" smtClean="0"/>
              <a:pPr/>
              <a:t>‹#›</a:t>
            </a:fld>
            <a:endParaRPr lang="en-US" dirty="0"/>
          </a:p>
        </p:txBody>
      </p:sp>
    </p:spTree>
    <p:extLst>
      <p:ext uri="{BB962C8B-B14F-4D97-AF65-F5344CB8AC3E}">
        <p14:creationId xmlns:p14="http://schemas.microsoft.com/office/powerpoint/2010/main" val="4023024523"/>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pt-B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3C8A3759-EF4A-461D-84AD-DB9CC2177958}" type="datetimeFigureOut">
              <a:rPr lang="pt-BR" smtClean="0"/>
              <a:t>03/05/2023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546319E-CE9F-4C00-A015-B17044314D11}" type="slidenum">
              <a:rPr lang="en-US" smtClean="0"/>
              <a:pPr/>
              <a:t>‹#›</a:t>
            </a:fld>
            <a:endParaRPr lang="en-US" dirty="0"/>
          </a:p>
        </p:txBody>
      </p:sp>
    </p:spTree>
    <p:extLst>
      <p:ext uri="{BB962C8B-B14F-4D97-AF65-F5344CB8AC3E}">
        <p14:creationId xmlns:p14="http://schemas.microsoft.com/office/powerpoint/2010/main" val="3819173910"/>
      </p:ext>
    </p:extLst>
  </p:cSld>
  <p:clrMapOvr>
    <a:masterClrMapping/>
  </p:clrMapOvr>
  <p:hf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p:cSld name="1_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Subtitle 2"/>
          <p:cNvSpPr>
            <a:spLocks noGrp="1"/>
          </p:cNvSpPr>
          <p:nvPr>
            <p:ph type="subTitle" idx="1"/>
          </p:nvPr>
        </p:nvSpPr>
        <p:spPr>
          <a:xfrm>
            <a:off x="1371600" y="3886200"/>
            <a:ext cx="6400800" cy="457200"/>
          </a:xfrm>
          <a:prstGeom prst="rect">
            <a:avLst/>
          </a:prstGeom>
        </p:spPr>
        <p:txBody>
          <a:bodyPr/>
          <a:lstStyle>
            <a:lvl1pPr marL="0" indent="0" algn="ctr">
              <a:buNone/>
              <a:defRPr sz="2000" b="1" baseline="0">
                <a:solidFill>
                  <a:schemeClr val="bg2"/>
                </a:solidFill>
                <a:effectLst/>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9" name="Text Placeholder 8"/>
          <p:cNvSpPr>
            <a:spLocks noGrp="1"/>
          </p:cNvSpPr>
          <p:nvPr>
            <p:ph type="body" sz="quarter" idx="10"/>
          </p:nvPr>
        </p:nvSpPr>
        <p:spPr>
          <a:xfrm>
            <a:off x="1371600" y="4267200"/>
            <a:ext cx="6400800" cy="1295400"/>
          </a:xfrm>
          <a:prstGeom prst="rect">
            <a:avLst/>
          </a:prstGeom>
        </p:spPr>
        <p:txBody>
          <a:bodyPr/>
          <a:lstStyle>
            <a:lvl1pPr algn="ctr">
              <a:lnSpc>
                <a:spcPts val="2000"/>
              </a:lnSpc>
              <a:buNone/>
              <a:defRPr sz="1800" baseline="0">
                <a:solidFill>
                  <a:schemeClr val="tx2"/>
                </a:solidFill>
                <a:latin typeface="+mn-lt"/>
              </a:defRPr>
            </a:lvl1pPr>
            <a:lvl2pPr algn="ctr">
              <a:defRPr>
                <a:solidFill>
                  <a:schemeClr val="tx2"/>
                </a:solidFill>
                <a:latin typeface="+mn-lt"/>
              </a:defRPr>
            </a:lvl2pPr>
            <a:lvl3pPr algn="ctr">
              <a:defRPr>
                <a:solidFill>
                  <a:schemeClr val="tx2"/>
                </a:solidFill>
                <a:latin typeface="+mn-lt"/>
              </a:defRPr>
            </a:lvl3pPr>
            <a:lvl4pPr algn="ctr">
              <a:defRPr>
                <a:solidFill>
                  <a:schemeClr val="tx2"/>
                </a:solidFill>
                <a:latin typeface="+mn-lt"/>
              </a:defRPr>
            </a:lvl4pPr>
            <a:lvl5pPr algn="ct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itle 1"/>
          <p:cNvSpPr>
            <a:spLocks noGrp="1"/>
          </p:cNvSpPr>
          <p:nvPr>
            <p:ph type="title"/>
          </p:nvPr>
        </p:nvSpPr>
        <p:spPr>
          <a:xfrm>
            <a:off x="457200" y="1981200"/>
            <a:ext cx="8229600" cy="1676400"/>
          </a:xfrm>
          <a:prstGeom prst="rect">
            <a:avLst/>
          </a:prstGeom>
        </p:spPr>
        <p:txBody>
          <a:bodyPr/>
          <a:lstStyle>
            <a:lvl1pPr>
              <a:lnSpc>
                <a:spcPts val="3000"/>
              </a:lnSpc>
              <a:defRPr sz="3600" b="1" baseline="0">
                <a:solidFill>
                  <a:schemeClr val="tx1"/>
                </a:solidFill>
                <a:effectLst/>
                <a:latin typeface="+mn-lt"/>
                <a:cs typeface="Arial" pitchFamily="34" charset="0"/>
              </a:defRPr>
            </a:lvl1pPr>
          </a:lstStyle>
          <a:p>
            <a:r>
              <a:rPr lang="en-US" dirty="0"/>
              <a:t>Click to edit Master title style</a:t>
            </a:r>
          </a:p>
        </p:txBody>
      </p:sp>
      <p:sp>
        <p:nvSpPr>
          <p:cNvPr id="6" name="Text Placeholder 5"/>
          <p:cNvSpPr>
            <a:spLocks noGrp="1"/>
          </p:cNvSpPr>
          <p:nvPr>
            <p:ph type="body" sz="quarter" idx="11"/>
          </p:nvPr>
        </p:nvSpPr>
        <p:spPr>
          <a:xfrm>
            <a:off x="2286000" y="6272784"/>
            <a:ext cx="5105400" cy="182880"/>
          </a:xfrm>
          <a:prstGeom prst="rect">
            <a:avLst/>
          </a:prstGeom>
        </p:spPr>
        <p:txBody>
          <a:bodyPr/>
          <a:lstStyle>
            <a:lvl1pPr>
              <a:buNone/>
              <a:defRPr sz="1000" baseline="0">
                <a:solidFill>
                  <a:schemeClr val="accent1">
                    <a:lumMod val="50000"/>
                  </a:schemeClr>
                </a:solidFill>
                <a:latin typeface="+mn-lt"/>
              </a:defRPr>
            </a:lvl1pPr>
          </a:lstStyle>
          <a:p>
            <a:pPr lvl="0"/>
            <a:r>
              <a:rPr lang="en-US"/>
              <a:t>Click to edit Master text styles</a:t>
            </a:r>
          </a:p>
        </p:txBody>
      </p:sp>
      <p:sp>
        <p:nvSpPr>
          <p:cNvPr id="7" name="Text Placeholder 6"/>
          <p:cNvSpPr>
            <a:spLocks noGrp="1"/>
          </p:cNvSpPr>
          <p:nvPr>
            <p:ph type="body" sz="quarter" idx="12"/>
          </p:nvPr>
        </p:nvSpPr>
        <p:spPr>
          <a:xfrm>
            <a:off x="2286000" y="6464808"/>
            <a:ext cx="5105400" cy="228600"/>
          </a:xfrm>
          <a:prstGeom prst="rect">
            <a:avLst/>
          </a:prstGeom>
        </p:spPr>
        <p:txBody>
          <a:bodyPr/>
          <a:lstStyle>
            <a:lvl1pPr>
              <a:buNone/>
              <a:defRPr sz="1000" baseline="0">
                <a:solidFill>
                  <a:schemeClr val="accent1">
                    <a:lumMod val="50000"/>
                  </a:schemeClr>
                </a:solidFill>
                <a:latin typeface="+mn-lt"/>
              </a:defRPr>
            </a:lvl1pPr>
          </a:lstStyle>
          <a:p>
            <a:pPr lvl="0"/>
            <a:r>
              <a:rPr lang="en-US"/>
              <a:t>Click to edit Master text styles</a:t>
            </a:r>
          </a:p>
        </p:txBody>
      </p:sp>
      <p:sp>
        <p:nvSpPr>
          <p:cNvPr id="10" name="Slide Number Placeholder 5"/>
          <p:cNvSpPr>
            <a:spLocks noGrp="1"/>
          </p:cNvSpPr>
          <p:nvPr>
            <p:ph type="sldNum" sz="quarter" idx="13"/>
          </p:nvPr>
        </p:nvSpPr>
        <p:spPr>
          <a:xfrm>
            <a:off x="6858000" y="6477000"/>
            <a:ext cx="2133600" cy="365125"/>
          </a:xfrm>
          <a:prstGeom prst="rect">
            <a:avLst/>
          </a:prstGeom>
        </p:spPr>
        <p:txBody>
          <a:bodyPr/>
          <a:lstStyle>
            <a:lvl1pPr algn="r">
              <a:defRPr>
                <a:solidFill>
                  <a:schemeClr val="bg1"/>
                </a:solidFill>
              </a:defRPr>
            </a:lvl1pPr>
          </a:lstStyle>
          <a:p>
            <a:fld id="{6546319E-CE9F-4C00-A015-B17044314D11}" type="slidenum">
              <a:rPr lang="en-US" smtClean="0"/>
              <a:pPr/>
              <a:t>‹#›</a:t>
            </a:fld>
            <a:endParaRPr lang="en-US" dirty="0"/>
          </a:p>
        </p:txBody>
      </p:sp>
    </p:spTree>
    <p:extLst>
      <p:ext uri="{BB962C8B-B14F-4D97-AF65-F5344CB8AC3E}">
        <p14:creationId xmlns:p14="http://schemas.microsoft.com/office/powerpoint/2010/main" val="4187199929"/>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pt-B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pt-BR"/>
          </a:p>
        </p:txBody>
      </p:sp>
      <p:sp>
        <p:nvSpPr>
          <p:cNvPr id="4" name="Date Placeholder 3"/>
          <p:cNvSpPr>
            <a:spLocks noGrp="1"/>
          </p:cNvSpPr>
          <p:nvPr>
            <p:ph type="dt" sz="half" idx="10"/>
          </p:nvPr>
        </p:nvSpPr>
        <p:spPr/>
        <p:txBody>
          <a:bodyPr/>
          <a:lstStyle/>
          <a:p>
            <a:fld id="{41873BD7-A019-48C4-8350-E96B81E0775A}" type="datetimeFigureOut">
              <a:rPr lang="pt-BR" smtClean="0"/>
              <a:t>03/05/2023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546319E-CE9F-4C00-A015-B17044314D11}"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882030557"/>
      </p:ext>
    </p:extLst>
  </p:cSld>
  <p:clrMapOvr>
    <a:masterClrMapping/>
  </p:clrMapOvr>
  <p:hf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endParaRPr lang="en-US">
              <a:solidFill>
                <a:srgbClr val="FFC000"/>
              </a:solidFill>
            </a:endParaRPr>
          </a:p>
        </p:txBody>
      </p:sp>
      <p:sp>
        <p:nvSpPr>
          <p:cNvPr id="5" name="Footer Placeholder 4"/>
          <p:cNvSpPr>
            <a:spLocks noGrp="1"/>
          </p:cNvSpPr>
          <p:nvPr>
            <p:ph type="ftr" sz="quarter" idx="11"/>
          </p:nvPr>
        </p:nvSpPr>
        <p:spPr/>
        <p:txBody>
          <a:bodyPr/>
          <a:lstStyle/>
          <a:p>
            <a:endParaRPr lang="en-US">
              <a:solidFill>
                <a:srgbClr val="FFC000"/>
              </a:solidFill>
            </a:endParaRPr>
          </a:p>
        </p:txBody>
      </p:sp>
      <p:sp>
        <p:nvSpPr>
          <p:cNvPr id="6" name="Slide Number Placeholder 5"/>
          <p:cNvSpPr>
            <a:spLocks noGrp="1"/>
          </p:cNvSpPr>
          <p:nvPr>
            <p:ph type="sldNum" sz="quarter" idx="12"/>
          </p:nvPr>
        </p:nvSpPr>
        <p:spPr/>
        <p:txBody>
          <a:bodyPr/>
          <a:lstStyle/>
          <a:p>
            <a:fld id="{6546319E-CE9F-4C00-A015-B17044314D11}"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195686769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pt-B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1873BD7-A019-48C4-8350-E96B81E0775A}" type="datetimeFigureOut">
              <a:rPr lang="pt-BR" smtClean="0"/>
              <a:t>03/05/2023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546319E-CE9F-4C00-A015-B17044314D11}"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3307945323"/>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Date Placeholder 4"/>
          <p:cNvSpPr>
            <a:spLocks noGrp="1"/>
          </p:cNvSpPr>
          <p:nvPr>
            <p:ph type="dt" sz="half" idx="10"/>
          </p:nvPr>
        </p:nvSpPr>
        <p:spPr/>
        <p:txBody>
          <a:bodyPr/>
          <a:lstStyle/>
          <a:p>
            <a:fld id="{41873BD7-A019-48C4-8350-E96B81E0775A}" type="datetimeFigureOut">
              <a:rPr lang="pt-BR" smtClean="0"/>
              <a:t>03/05/2023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6546319E-CE9F-4C00-A015-B17044314D11}"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4219853923"/>
      </p:ext>
    </p:extLst>
  </p:cSld>
  <p:clrMapOvr>
    <a:masterClrMapping/>
  </p:clrMapOvr>
  <p:hf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pt-B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7" name="Date Placeholder 6"/>
          <p:cNvSpPr>
            <a:spLocks noGrp="1"/>
          </p:cNvSpPr>
          <p:nvPr>
            <p:ph type="dt" sz="half" idx="10"/>
          </p:nvPr>
        </p:nvSpPr>
        <p:spPr/>
        <p:txBody>
          <a:bodyPr/>
          <a:lstStyle/>
          <a:p>
            <a:fld id="{41873BD7-A019-48C4-8350-E96B81E0775A}" type="datetimeFigureOut">
              <a:rPr lang="pt-BR" smtClean="0"/>
              <a:t>03/05/2023</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6546319E-CE9F-4C00-A015-B17044314D11}"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3686256009"/>
      </p:ext>
    </p:extLst>
  </p:cSld>
  <p:clrMapOvr>
    <a:masterClrMapping/>
  </p:clrMapOvr>
  <p:hf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Date Placeholder 2"/>
          <p:cNvSpPr>
            <a:spLocks noGrp="1"/>
          </p:cNvSpPr>
          <p:nvPr>
            <p:ph type="dt" sz="half" idx="10"/>
          </p:nvPr>
        </p:nvSpPr>
        <p:spPr/>
        <p:txBody>
          <a:bodyPr/>
          <a:lstStyle/>
          <a:p>
            <a:fld id="{41873BD7-A019-48C4-8350-E96B81E0775A}" type="datetimeFigureOut">
              <a:rPr lang="pt-BR" smtClean="0"/>
              <a:t>03/05/2023</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6546319E-CE9F-4C00-A015-B17044314D11}"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1673208220"/>
      </p:ext>
    </p:extLst>
  </p:cSld>
  <p:clrMapOvr>
    <a:masterClrMapping/>
  </p:clrMapOvr>
  <p:hf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873BD7-A019-48C4-8350-E96B81E0775A}" type="datetimeFigureOut">
              <a:rPr lang="pt-BR" smtClean="0"/>
              <a:t>03/05/2023</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6546319E-CE9F-4C00-A015-B17044314D11}"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1851104094"/>
      </p:ext>
    </p:extLst>
  </p:cSld>
  <p:clrMapOvr>
    <a:masterClrMapping/>
  </p:clrMapOvr>
  <p:hf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pt-B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1873BD7-A019-48C4-8350-E96B81E0775A}" type="datetimeFigureOut">
              <a:rPr lang="pt-BR" smtClean="0"/>
              <a:t>03/05/2023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6546319E-CE9F-4C00-A015-B17044314D11}"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545515873"/>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losing">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Rectangle 1"/>
          <p:cNvSpPr>
            <a:spLocks noChangeArrowheads="1"/>
          </p:cNvSpPr>
          <p:nvPr/>
        </p:nvSpPr>
        <p:spPr bwMode="auto">
          <a:xfrm>
            <a:off x="1371600" y="4343400"/>
            <a:ext cx="64008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300" b="1">
                <a:solidFill>
                  <a:schemeClr val="tx2"/>
                </a:solidFill>
              </a:rPr>
              <a:t>For more information please contact Centers for Disease Control and Prevention</a:t>
            </a:r>
          </a:p>
        </p:txBody>
      </p:sp>
      <p:sp>
        <p:nvSpPr>
          <p:cNvPr id="6" name="Rectangle 2"/>
          <p:cNvSpPr>
            <a:spLocks noChangeArrowheads="1"/>
          </p:cNvSpPr>
          <p:nvPr/>
        </p:nvSpPr>
        <p:spPr bwMode="auto">
          <a:xfrm>
            <a:off x="1371600" y="4705350"/>
            <a:ext cx="5943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200" dirty="0">
                <a:solidFill>
                  <a:schemeClr val="tx2"/>
                </a:solidFill>
              </a:rPr>
              <a:t>1600 Clifton Road NE, Atlanta, GA 30333</a:t>
            </a:r>
          </a:p>
          <a:p>
            <a:r>
              <a:rPr lang="en-US" sz="1200" dirty="0">
                <a:solidFill>
                  <a:schemeClr val="tx2"/>
                </a:solidFill>
              </a:rPr>
              <a:t>Telephone, 1-800-CDC-INFO (232-4636)/TTY: 1-888-232-6348</a:t>
            </a:r>
          </a:p>
          <a:p>
            <a:r>
              <a:rPr lang="en-US" sz="1200" dirty="0">
                <a:solidFill>
                  <a:schemeClr val="tx2"/>
                </a:solidFill>
              </a:rPr>
              <a:t>E-mail: cdcinfo@cdc.gov 	Web: www.cdc.gov</a:t>
            </a:r>
          </a:p>
        </p:txBody>
      </p:sp>
      <p:sp>
        <p:nvSpPr>
          <p:cNvPr id="7" name="Rectangle 3"/>
          <p:cNvSpPr>
            <a:spLocks noChangeArrowheads="1"/>
          </p:cNvSpPr>
          <p:nvPr/>
        </p:nvSpPr>
        <p:spPr bwMode="auto">
          <a:xfrm>
            <a:off x="1371600" y="5421313"/>
            <a:ext cx="5943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900">
                <a:solidFill>
                  <a:schemeClr val="tx2"/>
                </a:solidFill>
              </a:rPr>
              <a:t>The findings and conclusions in this report are those of the authors and do not necessarily represent the official position of the Centers for Disease Control and Prevention.</a:t>
            </a:r>
          </a:p>
        </p:txBody>
      </p:sp>
      <p:sp>
        <p:nvSpPr>
          <p:cNvPr id="3" name="Subtitle 2"/>
          <p:cNvSpPr>
            <a:spLocks noGrp="1"/>
          </p:cNvSpPr>
          <p:nvPr>
            <p:ph type="subTitle" idx="1"/>
          </p:nvPr>
        </p:nvSpPr>
        <p:spPr>
          <a:xfrm>
            <a:off x="1371600" y="1981200"/>
            <a:ext cx="6400800" cy="2057400"/>
          </a:xfrm>
          <a:prstGeom prst="rect">
            <a:avLst/>
          </a:prstGeom>
        </p:spPr>
        <p:txBody>
          <a:bodyPr/>
          <a:lstStyle>
            <a:lvl1pPr marL="0" indent="0" algn="ctr">
              <a:buNone/>
              <a:defRPr sz="2800" b="1" baseline="0">
                <a:solidFill>
                  <a:schemeClr val="bg2"/>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 name="Text Placeholder 5"/>
          <p:cNvSpPr>
            <a:spLocks noGrp="1"/>
          </p:cNvSpPr>
          <p:nvPr>
            <p:ph type="body" sz="quarter" idx="11"/>
          </p:nvPr>
        </p:nvSpPr>
        <p:spPr>
          <a:xfrm>
            <a:off x="2286000" y="6272784"/>
            <a:ext cx="5105400" cy="182880"/>
          </a:xfrm>
          <a:prstGeom prst="rect">
            <a:avLst/>
          </a:prstGeom>
        </p:spPr>
        <p:txBody>
          <a:bodyPr/>
          <a:lstStyle>
            <a:lvl1pPr>
              <a:buNone/>
              <a:defRPr sz="1000" baseline="0">
                <a:solidFill>
                  <a:schemeClr val="accent1">
                    <a:lumMod val="50000"/>
                  </a:schemeClr>
                </a:solidFill>
              </a:defRPr>
            </a:lvl1pPr>
          </a:lstStyle>
          <a:p>
            <a:pPr lvl="0"/>
            <a:r>
              <a:rPr lang="en-US"/>
              <a:t>Click to edit Master text styles</a:t>
            </a:r>
          </a:p>
        </p:txBody>
      </p:sp>
      <p:sp>
        <p:nvSpPr>
          <p:cNvPr id="12" name="Text Placeholder 6"/>
          <p:cNvSpPr>
            <a:spLocks noGrp="1"/>
          </p:cNvSpPr>
          <p:nvPr>
            <p:ph type="body" sz="quarter" idx="12"/>
          </p:nvPr>
        </p:nvSpPr>
        <p:spPr>
          <a:xfrm>
            <a:off x="2286000" y="6464808"/>
            <a:ext cx="5105400" cy="228600"/>
          </a:xfrm>
          <a:prstGeom prst="rect">
            <a:avLst/>
          </a:prstGeom>
        </p:spPr>
        <p:txBody>
          <a:bodyPr/>
          <a:lstStyle>
            <a:lvl1pPr>
              <a:buNone/>
              <a:defRPr sz="1000" baseline="0">
                <a:solidFill>
                  <a:schemeClr val="accent1">
                    <a:lumMod val="50000"/>
                  </a:schemeClr>
                </a:solidFill>
              </a:defRPr>
            </a:lvl1pPr>
          </a:lstStyle>
          <a:p>
            <a:pPr lvl="0"/>
            <a:r>
              <a:rPr lang="en-US"/>
              <a:t>Click to edit Master text styles</a:t>
            </a:r>
          </a:p>
        </p:txBody>
      </p:sp>
      <p:sp>
        <p:nvSpPr>
          <p:cNvPr id="8" name="Slide Number Placeholder 5"/>
          <p:cNvSpPr>
            <a:spLocks noGrp="1"/>
          </p:cNvSpPr>
          <p:nvPr>
            <p:ph type="sldNum" sz="quarter" idx="13"/>
          </p:nvPr>
        </p:nvSpPr>
        <p:spPr>
          <a:xfrm>
            <a:off x="6858000" y="6477000"/>
            <a:ext cx="2133600" cy="365125"/>
          </a:xfrm>
          <a:prstGeom prst="rect">
            <a:avLst/>
          </a:prstGeom>
        </p:spPr>
        <p:txBody>
          <a:bodyPr/>
          <a:lstStyle>
            <a:lvl1pPr algn="r">
              <a:defRPr>
                <a:solidFill>
                  <a:schemeClr val="bg1"/>
                </a:solidFill>
              </a:defRPr>
            </a:lvl1pPr>
          </a:lstStyle>
          <a:p>
            <a:fld id="{6546319E-CE9F-4C00-A015-B17044314D11}" type="slidenum">
              <a:rPr lang="en-US" smtClean="0"/>
              <a:pPr/>
              <a:t>‹#›</a:t>
            </a:fld>
            <a:endParaRPr lang="en-US" dirty="0"/>
          </a:p>
        </p:txBody>
      </p:sp>
    </p:spTree>
    <p:extLst>
      <p:ext uri="{BB962C8B-B14F-4D97-AF65-F5344CB8AC3E}">
        <p14:creationId xmlns:p14="http://schemas.microsoft.com/office/powerpoint/2010/main" val="3794626390"/>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pt-B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pt-B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1873BD7-A019-48C4-8350-E96B81E0775A}" type="datetimeFigureOut">
              <a:rPr lang="pt-BR" smtClean="0"/>
              <a:t>03/05/2023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6546319E-CE9F-4C00-A015-B17044314D11}"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2068067738"/>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41873BD7-A019-48C4-8350-E96B81E0775A}" type="datetimeFigureOut">
              <a:rPr lang="pt-BR" smtClean="0"/>
              <a:t>03/05/2023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546319E-CE9F-4C00-A015-B17044314D11}"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1988276925"/>
      </p:ext>
    </p:extLst>
  </p:cSld>
  <p:clrMapOvr>
    <a:masterClrMapping/>
  </p:clrMapOvr>
  <p:hf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pt-B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41873BD7-A019-48C4-8350-E96B81E0775A}" type="datetimeFigureOut">
              <a:rPr lang="pt-BR" smtClean="0"/>
              <a:t>03/05/2023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546319E-CE9F-4C00-A015-B17044314D11}"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1727935694"/>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858000" y="6477000"/>
            <a:ext cx="2133600" cy="365125"/>
          </a:xfrm>
          <a:prstGeom prst="rect">
            <a:avLst/>
          </a:prstGeom>
        </p:spPr>
        <p:txBody>
          <a:bodyPr/>
          <a:lstStyle>
            <a:lvl1pPr algn="r">
              <a:defRPr>
                <a:solidFill>
                  <a:schemeClr val="bg1"/>
                </a:solidFill>
              </a:defRPr>
            </a:lvl1pPr>
          </a:lstStyle>
          <a:p>
            <a:fld id="{6546319E-CE9F-4C00-A015-B17044314D11}" type="slidenum">
              <a:rPr lang="en-US" smtClean="0"/>
              <a:pPr/>
              <a:t>‹#›</a:t>
            </a:fld>
            <a:endParaRPr lang="en-US" dirty="0"/>
          </a:p>
        </p:txBody>
      </p:sp>
    </p:spTree>
    <p:extLst>
      <p:ext uri="{BB962C8B-B14F-4D97-AF65-F5344CB8AC3E}">
        <p14:creationId xmlns:p14="http://schemas.microsoft.com/office/powerpoint/2010/main" val="742576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Subtitle 2"/>
          <p:cNvSpPr>
            <a:spLocks noGrp="1"/>
          </p:cNvSpPr>
          <p:nvPr>
            <p:ph type="subTitle" idx="1"/>
          </p:nvPr>
        </p:nvSpPr>
        <p:spPr>
          <a:xfrm>
            <a:off x="1371600" y="3886200"/>
            <a:ext cx="6400800" cy="457200"/>
          </a:xfrm>
          <a:prstGeom prst="rect">
            <a:avLst/>
          </a:prstGeom>
        </p:spPr>
        <p:txBody>
          <a:bodyPr/>
          <a:lstStyle>
            <a:lvl1pPr marL="0" indent="0" algn="ctr">
              <a:buNone/>
              <a:defRPr sz="2000" b="1" baseline="0">
                <a:solidFill>
                  <a:schemeClr val="bg2"/>
                </a:solidFill>
                <a:effectLst/>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9" name="Text Placeholder 8"/>
          <p:cNvSpPr>
            <a:spLocks noGrp="1"/>
          </p:cNvSpPr>
          <p:nvPr>
            <p:ph type="body" sz="quarter" idx="10"/>
          </p:nvPr>
        </p:nvSpPr>
        <p:spPr>
          <a:xfrm>
            <a:off x="1371600" y="4267200"/>
            <a:ext cx="6400800" cy="1295400"/>
          </a:xfrm>
          <a:prstGeom prst="rect">
            <a:avLst/>
          </a:prstGeom>
        </p:spPr>
        <p:txBody>
          <a:bodyPr/>
          <a:lstStyle>
            <a:lvl1pPr algn="ctr">
              <a:lnSpc>
                <a:spcPts val="2000"/>
              </a:lnSpc>
              <a:buNone/>
              <a:defRPr sz="1800" baseline="0">
                <a:solidFill>
                  <a:schemeClr val="tx2"/>
                </a:solidFill>
                <a:latin typeface="+mn-lt"/>
              </a:defRPr>
            </a:lvl1pPr>
            <a:lvl2pPr algn="ctr">
              <a:defRPr>
                <a:solidFill>
                  <a:schemeClr val="tx2"/>
                </a:solidFill>
                <a:latin typeface="+mn-lt"/>
              </a:defRPr>
            </a:lvl2pPr>
            <a:lvl3pPr algn="ctr">
              <a:defRPr>
                <a:solidFill>
                  <a:schemeClr val="tx2"/>
                </a:solidFill>
                <a:latin typeface="+mn-lt"/>
              </a:defRPr>
            </a:lvl3pPr>
            <a:lvl4pPr algn="ctr">
              <a:defRPr>
                <a:solidFill>
                  <a:schemeClr val="tx2"/>
                </a:solidFill>
                <a:latin typeface="+mn-lt"/>
              </a:defRPr>
            </a:lvl4pPr>
            <a:lvl5pPr algn="ct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itle 1"/>
          <p:cNvSpPr>
            <a:spLocks noGrp="1"/>
          </p:cNvSpPr>
          <p:nvPr>
            <p:ph type="title"/>
          </p:nvPr>
        </p:nvSpPr>
        <p:spPr>
          <a:xfrm>
            <a:off x="457200" y="1981200"/>
            <a:ext cx="8229600" cy="1676400"/>
          </a:xfrm>
          <a:prstGeom prst="rect">
            <a:avLst/>
          </a:prstGeom>
        </p:spPr>
        <p:txBody>
          <a:bodyPr/>
          <a:lstStyle>
            <a:lvl1pPr>
              <a:lnSpc>
                <a:spcPts val="3000"/>
              </a:lnSpc>
              <a:defRPr sz="3600" b="1" baseline="0">
                <a:solidFill>
                  <a:schemeClr val="tx1"/>
                </a:solidFill>
                <a:effectLst/>
                <a:latin typeface="+mn-lt"/>
                <a:cs typeface="Arial" pitchFamily="34" charset="0"/>
              </a:defRPr>
            </a:lvl1pPr>
          </a:lstStyle>
          <a:p>
            <a:r>
              <a:rPr lang="en-US" dirty="0"/>
              <a:t>Click to edit Master title style</a:t>
            </a:r>
          </a:p>
        </p:txBody>
      </p:sp>
      <p:sp>
        <p:nvSpPr>
          <p:cNvPr id="6" name="Text Placeholder 5"/>
          <p:cNvSpPr>
            <a:spLocks noGrp="1"/>
          </p:cNvSpPr>
          <p:nvPr>
            <p:ph type="body" sz="quarter" idx="11"/>
          </p:nvPr>
        </p:nvSpPr>
        <p:spPr>
          <a:xfrm>
            <a:off x="2286000" y="6272784"/>
            <a:ext cx="5105400" cy="182880"/>
          </a:xfrm>
          <a:prstGeom prst="rect">
            <a:avLst/>
          </a:prstGeom>
        </p:spPr>
        <p:txBody>
          <a:bodyPr/>
          <a:lstStyle>
            <a:lvl1pPr>
              <a:buNone/>
              <a:defRPr sz="1000" baseline="0">
                <a:solidFill>
                  <a:schemeClr val="accent1">
                    <a:lumMod val="50000"/>
                  </a:schemeClr>
                </a:solidFill>
                <a:latin typeface="+mn-lt"/>
              </a:defRPr>
            </a:lvl1pPr>
          </a:lstStyle>
          <a:p>
            <a:pPr lvl="0"/>
            <a:r>
              <a:rPr lang="en-US"/>
              <a:t>Click to edit Master text styles</a:t>
            </a:r>
          </a:p>
        </p:txBody>
      </p:sp>
      <p:sp>
        <p:nvSpPr>
          <p:cNvPr id="7" name="Text Placeholder 6"/>
          <p:cNvSpPr>
            <a:spLocks noGrp="1"/>
          </p:cNvSpPr>
          <p:nvPr>
            <p:ph type="body" sz="quarter" idx="12"/>
          </p:nvPr>
        </p:nvSpPr>
        <p:spPr>
          <a:xfrm>
            <a:off x="2286000" y="6464808"/>
            <a:ext cx="5105400" cy="228600"/>
          </a:xfrm>
          <a:prstGeom prst="rect">
            <a:avLst/>
          </a:prstGeom>
        </p:spPr>
        <p:txBody>
          <a:bodyPr/>
          <a:lstStyle>
            <a:lvl1pPr>
              <a:buNone/>
              <a:defRPr sz="1000" baseline="0">
                <a:solidFill>
                  <a:schemeClr val="accent1">
                    <a:lumMod val="50000"/>
                  </a:schemeClr>
                </a:solidFill>
                <a:latin typeface="+mn-lt"/>
              </a:defRPr>
            </a:lvl1pPr>
          </a:lstStyle>
          <a:p>
            <a:pPr lvl="0"/>
            <a:r>
              <a:rPr lang="en-US"/>
              <a:t>Click to edit Master text styles</a:t>
            </a:r>
          </a:p>
        </p:txBody>
      </p:sp>
      <p:sp>
        <p:nvSpPr>
          <p:cNvPr id="10" name="Slide Number Placeholder 5"/>
          <p:cNvSpPr>
            <a:spLocks noGrp="1"/>
          </p:cNvSpPr>
          <p:nvPr>
            <p:ph type="sldNum" sz="quarter" idx="13"/>
          </p:nvPr>
        </p:nvSpPr>
        <p:spPr>
          <a:xfrm>
            <a:off x="6858000" y="6477000"/>
            <a:ext cx="2133600" cy="365125"/>
          </a:xfrm>
          <a:prstGeom prst="rect">
            <a:avLst/>
          </a:prstGeom>
        </p:spPr>
        <p:txBody>
          <a:bodyPr/>
          <a:lstStyle>
            <a:lvl1pPr algn="r">
              <a:defRPr>
                <a:solidFill>
                  <a:schemeClr val="bg1"/>
                </a:solidFill>
              </a:defRPr>
            </a:lvl1pPr>
          </a:lstStyle>
          <a:p>
            <a:fld id="{6546319E-CE9F-4C00-A015-B17044314D11}"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69054239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asic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nchor="ctr" anchorCtr="0"/>
          <a:lstStyle>
            <a:lvl1pPr>
              <a:lnSpc>
                <a:spcPts val="3000"/>
              </a:lnSpc>
              <a:defRPr sz="3600" b="1" baseline="0">
                <a:solidFill>
                  <a:schemeClr val="tx1"/>
                </a:solidFill>
                <a:effectLst/>
                <a:latin typeface="+mn-lt"/>
                <a:cs typeface="Arial" pitchFamily="34" charset="0"/>
              </a:defRPr>
            </a:lvl1pPr>
          </a:lstStyle>
          <a:p>
            <a:r>
              <a:rPr lang="en-US" dirty="0"/>
              <a:t>Click to edit Master title style</a:t>
            </a:r>
          </a:p>
        </p:txBody>
      </p:sp>
      <p:sp>
        <p:nvSpPr>
          <p:cNvPr id="3" name="Content Placeholder 2"/>
          <p:cNvSpPr>
            <a:spLocks noGrp="1"/>
          </p:cNvSpPr>
          <p:nvPr>
            <p:ph idx="1"/>
          </p:nvPr>
        </p:nvSpPr>
        <p:spPr>
          <a:xfrm>
            <a:off x="457200" y="1600201"/>
            <a:ext cx="8229600" cy="4191000"/>
          </a:xfrm>
          <a:prstGeom prst="rect">
            <a:avLst/>
          </a:prstGeom>
        </p:spPr>
        <p:txBody>
          <a:bodyPr/>
          <a:lstStyle>
            <a:lvl1pPr>
              <a:buClr>
                <a:schemeClr val="tx1"/>
              </a:buClr>
              <a:buSzPct val="70000"/>
              <a:buFont typeface="Wingdings" pitchFamily="2" charset="2"/>
              <a:buChar char="q"/>
              <a:defRPr sz="3000" b="1" baseline="0">
                <a:solidFill>
                  <a:schemeClr val="bg2"/>
                </a:solidFill>
                <a:latin typeface="+mn-lt"/>
                <a:cs typeface="Arial" pitchFamily="34" charset="0"/>
              </a:defRPr>
            </a:lvl1pPr>
            <a:lvl2pPr>
              <a:buClr>
                <a:schemeClr val="tx1"/>
              </a:buClr>
              <a:buSzPct val="100000"/>
              <a:buFont typeface="Wingdings" pitchFamily="2" charset="2"/>
              <a:buChar char="§"/>
              <a:defRPr sz="2800">
                <a:solidFill>
                  <a:schemeClr val="bg2"/>
                </a:solidFill>
                <a:latin typeface="+mn-lt"/>
                <a:cs typeface="Arial" pitchFamily="34" charset="0"/>
              </a:defRPr>
            </a:lvl2pPr>
            <a:lvl3pPr>
              <a:buClr>
                <a:schemeClr val="tx1"/>
              </a:buClr>
              <a:buSzPct val="100000"/>
              <a:buFont typeface="Arial" pitchFamily="34" charset="0"/>
              <a:buChar char="•"/>
              <a:defRPr sz="2600">
                <a:solidFill>
                  <a:schemeClr val="bg2"/>
                </a:solidFill>
                <a:latin typeface="+mn-lt"/>
                <a:cs typeface="Arial" pitchFamily="34" charset="0"/>
              </a:defRPr>
            </a:lvl3pPr>
            <a:lvl4pPr>
              <a:buClr>
                <a:schemeClr val="tx1"/>
              </a:buClr>
              <a:buSzPct val="70000"/>
              <a:buFont typeface="Courier New" pitchFamily="49" charset="0"/>
              <a:buChar char="o"/>
              <a:defRPr sz="2600" baseline="0">
                <a:solidFill>
                  <a:schemeClr val="bg2"/>
                </a:solidFill>
                <a:latin typeface="+mn-lt"/>
                <a:cs typeface="Arial" pitchFamily="34" charset="0"/>
              </a:defRPr>
            </a:lvl4pPr>
            <a:lvl5pPr>
              <a:buClr>
                <a:schemeClr val="tx1"/>
              </a:buClr>
              <a:buSzPct val="70000"/>
              <a:buFont typeface="Arial" pitchFamily="34" charset="0"/>
              <a:buChar char="•"/>
              <a:defRPr sz="2600">
                <a:solidFill>
                  <a:schemeClr val="bg2"/>
                </a:solidFill>
                <a:latin typeface="+mn-lt"/>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8"/>
          <p:cNvSpPr>
            <a:spLocks noGrp="1"/>
          </p:cNvSpPr>
          <p:nvPr>
            <p:ph type="body" sz="quarter" idx="10"/>
          </p:nvPr>
        </p:nvSpPr>
        <p:spPr>
          <a:xfrm>
            <a:off x="457200" y="5791200"/>
            <a:ext cx="8229600" cy="609600"/>
          </a:xfrm>
          <a:prstGeom prst="rect">
            <a:avLst/>
          </a:prstGeom>
        </p:spPr>
        <p:txBody>
          <a:bodyPr anchor="b" anchorCtr="0"/>
          <a:lstStyle>
            <a:lvl1pPr algn="l">
              <a:lnSpc>
                <a:spcPts val="1100"/>
              </a:lnSpc>
              <a:buNone/>
              <a:defRPr sz="1100" baseline="0">
                <a:solidFill>
                  <a:schemeClr val="tx2"/>
                </a:solidFill>
                <a:latin typeface="+mn-lt"/>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a:t>Click to edit Master text styles</a:t>
            </a:r>
          </a:p>
        </p:txBody>
      </p:sp>
      <p:sp>
        <p:nvSpPr>
          <p:cNvPr id="5" name="Slide Number Placeholder 5"/>
          <p:cNvSpPr>
            <a:spLocks noGrp="1"/>
          </p:cNvSpPr>
          <p:nvPr>
            <p:ph type="sldNum" sz="quarter" idx="12"/>
          </p:nvPr>
        </p:nvSpPr>
        <p:spPr>
          <a:xfrm>
            <a:off x="6858000" y="6477000"/>
            <a:ext cx="2133600" cy="365125"/>
          </a:xfrm>
          <a:prstGeom prst="rect">
            <a:avLst/>
          </a:prstGeom>
        </p:spPr>
        <p:txBody>
          <a:bodyPr/>
          <a:lstStyle>
            <a:lvl1pPr algn="r">
              <a:defRPr>
                <a:solidFill>
                  <a:schemeClr val="bg1"/>
                </a:solidFill>
              </a:defRPr>
            </a:lvl1pPr>
          </a:lstStyle>
          <a:p>
            <a:fld id="{6546319E-CE9F-4C00-A015-B17044314D11}"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118323315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10.xml"/><Relationship Id="rId7"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16.xml"/><Relationship Id="rId7" Type="http://schemas.openxmlformats.org/officeDocument/2006/relationships/theme" Target="../theme/theme3.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22.xml"/><Relationship Id="rId7" Type="http://schemas.openxmlformats.org/officeDocument/2006/relationships/theme" Target="../theme/theme4.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5" Type="http://schemas.openxmlformats.org/officeDocument/2006/relationships/slideLayout" Target="../slideLayouts/slideLayout24.xml"/><Relationship Id="rId4" Type="http://schemas.openxmlformats.org/officeDocument/2006/relationships/slideLayout" Target="../slideLayouts/slideLayout23.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28.xml"/><Relationship Id="rId7" Type="http://schemas.openxmlformats.org/officeDocument/2006/relationships/slideLayout" Target="../slideLayouts/slideLayout32.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5" Type="http://schemas.openxmlformats.org/officeDocument/2006/relationships/slideLayout" Target="../slideLayouts/slideLayout30.xml"/><Relationship Id="rId4" Type="http://schemas.openxmlformats.org/officeDocument/2006/relationships/slideLayout" Target="../slideLayouts/slideLayout29.xml"/><Relationship Id="rId9" Type="http://schemas.openxmlformats.org/officeDocument/2006/relationships/image" Target="../media/image1.png"/></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35.xml"/><Relationship Id="rId7" Type="http://schemas.openxmlformats.org/officeDocument/2006/relationships/slideLayout" Target="../slideLayouts/slideLayout39.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5" Type="http://schemas.openxmlformats.org/officeDocument/2006/relationships/slideLayout" Target="../slideLayouts/slideLayout37.xml"/><Relationship Id="rId4" Type="http://schemas.openxmlformats.org/officeDocument/2006/relationships/slideLayout" Target="../slideLayouts/slideLayout36.xml"/><Relationship Id="rId9" Type="http://schemas.openxmlformats.org/officeDocument/2006/relationships/image" Target="../media/image1.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theme" Target="../theme/theme7.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59.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theme" Target="../theme/theme8.xml"/><Relationship Id="rId2" Type="http://schemas.openxmlformats.org/officeDocument/2006/relationships/slideLayout" Target="../slideLayouts/slideLayout53.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0" Type="http://schemas.openxmlformats.org/officeDocument/2006/relationships/slideLayout" Target="../slideLayouts/slideLayout61.xml"/><Relationship Id="rId4" Type="http://schemas.openxmlformats.org/officeDocument/2006/relationships/slideLayout" Target="../slideLayouts/slideLayout55.xml"/><Relationship Id="rId9" Type="http://schemas.openxmlformats.org/officeDocument/2006/relationships/slideLayout" Target="../slideLayouts/slideLayout6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9"/>
          <a:srcRect/>
          <a:stretch>
            <a:fillRect/>
          </a:stretch>
        </a:blipFill>
        <a:effectLst/>
      </p:bgPr>
    </p:bg>
    <p:spTree>
      <p:nvGrpSpPr>
        <p:cNvPr id="1" name=""/>
        <p:cNvGrpSpPr/>
        <p:nvPr/>
      </p:nvGrpSpPr>
      <p:grpSpPr>
        <a:xfrm>
          <a:off x="0" y="0"/>
          <a:ext cx="0" cy="0"/>
          <a:chOff x="0" y="0"/>
          <a:chExt cx="0" cy="0"/>
        </a:xfrm>
      </p:grpSpPr>
      <p:sp>
        <p:nvSpPr>
          <p:cNvPr id="2" name="Slide Number Placeholder 5"/>
          <p:cNvSpPr>
            <a:spLocks noGrp="1"/>
          </p:cNvSpPr>
          <p:nvPr>
            <p:ph type="sldNum" sz="quarter" idx="4"/>
          </p:nvPr>
        </p:nvSpPr>
        <p:spPr>
          <a:xfrm>
            <a:off x="6858000" y="6477000"/>
            <a:ext cx="2133600" cy="365125"/>
          </a:xfrm>
          <a:prstGeom prst="rect">
            <a:avLst/>
          </a:prstGeom>
        </p:spPr>
        <p:txBody>
          <a:bodyPr/>
          <a:lstStyle>
            <a:lvl1pPr algn="r">
              <a:defRPr>
                <a:solidFill>
                  <a:schemeClr val="bg1"/>
                </a:solidFill>
              </a:defRPr>
            </a:lvl1pPr>
          </a:lstStyle>
          <a:p>
            <a:fld id="{6546319E-CE9F-4C00-A015-B17044314D11}"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6" r:id="rId3"/>
    <p:sldLayoutId id="2147483667" r:id="rId4"/>
    <p:sldLayoutId id="2147483668" r:id="rId5"/>
    <p:sldLayoutId id="2147483669" r:id="rId6"/>
    <p:sldLayoutId id="2147483671" r:id="rId7"/>
  </p:sldLayoutIdLst>
  <p:transition>
    <p:fade/>
  </p:transition>
  <p:hf hdr="0" ft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Myriad Web Pro" charset="0"/>
        </a:defRPr>
      </a:lvl2pPr>
      <a:lvl3pPr algn="ctr" rtl="0" eaLnBrk="1" fontAlgn="base" hangingPunct="1">
        <a:spcBef>
          <a:spcPct val="0"/>
        </a:spcBef>
        <a:spcAft>
          <a:spcPct val="0"/>
        </a:spcAft>
        <a:defRPr sz="4400">
          <a:solidFill>
            <a:schemeClr val="tx1"/>
          </a:solidFill>
          <a:latin typeface="Myriad Web Pro" charset="0"/>
        </a:defRPr>
      </a:lvl3pPr>
      <a:lvl4pPr algn="ctr" rtl="0" eaLnBrk="1" fontAlgn="base" hangingPunct="1">
        <a:spcBef>
          <a:spcPct val="0"/>
        </a:spcBef>
        <a:spcAft>
          <a:spcPct val="0"/>
        </a:spcAft>
        <a:defRPr sz="4400">
          <a:solidFill>
            <a:schemeClr val="tx1"/>
          </a:solidFill>
          <a:latin typeface="Myriad Web Pro" charset="0"/>
        </a:defRPr>
      </a:lvl4pPr>
      <a:lvl5pPr algn="ctr" rtl="0" eaLnBrk="1" fontAlgn="base" hangingPunct="1">
        <a:spcBef>
          <a:spcPct val="0"/>
        </a:spcBef>
        <a:spcAft>
          <a:spcPct val="0"/>
        </a:spcAft>
        <a:defRPr sz="4400">
          <a:solidFill>
            <a:schemeClr val="tx1"/>
          </a:solidFill>
          <a:latin typeface="Myriad Web Pro" charset="0"/>
        </a:defRPr>
      </a:lvl5pPr>
      <a:lvl6pPr marL="457200" algn="ctr" rtl="0" eaLnBrk="1" fontAlgn="base" hangingPunct="1">
        <a:spcBef>
          <a:spcPct val="0"/>
        </a:spcBef>
        <a:spcAft>
          <a:spcPct val="0"/>
        </a:spcAft>
        <a:defRPr sz="4400">
          <a:solidFill>
            <a:schemeClr val="tx1"/>
          </a:solidFill>
          <a:latin typeface="Myriad Web Pro" charset="0"/>
        </a:defRPr>
      </a:lvl6pPr>
      <a:lvl7pPr marL="914400" algn="ctr" rtl="0" eaLnBrk="1" fontAlgn="base" hangingPunct="1">
        <a:spcBef>
          <a:spcPct val="0"/>
        </a:spcBef>
        <a:spcAft>
          <a:spcPct val="0"/>
        </a:spcAft>
        <a:defRPr sz="4400">
          <a:solidFill>
            <a:schemeClr val="tx1"/>
          </a:solidFill>
          <a:latin typeface="Myriad Web Pro" charset="0"/>
        </a:defRPr>
      </a:lvl7pPr>
      <a:lvl8pPr marL="1371600" algn="ctr" rtl="0" eaLnBrk="1" fontAlgn="base" hangingPunct="1">
        <a:spcBef>
          <a:spcPct val="0"/>
        </a:spcBef>
        <a:spcAft>
          <a:spcPct val="0"/>
        </a:spcAft>
        <a:defRPr sz="4400">
          <a:solidFill>
            <a:schemeClr val="tx1"/>
          </a:solidFill>
          <a:latin typeface="Myriad Web Pro" charset="0"/>
        </a:defRPr>
      </a:lvl8pPr>
      <a:lvl9pPr marL="1828800" algn="ctr" rtl="0" eaLnBrk="1" fontAlgn="base" hangingPunct="1">
        <a:spcBef>
          <a:spcPct val="0"/>
        </a:spcBef>
        <a:spcAft>
          <a:spcPct val="0"/>
        </a:spcAft>
        <a:defRPr sz="4400">
          <a:solidFill>
            <a:schemeClr val="tx1"/>
          </a:solidFill>
          <a:latin typeface="Myriad Web Pro" charset="0"/>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a:srcRect/>
          <a:stretch>
            <a:fillRect/>
          </a:stretch>
        </a:blipFill>
        <a:effectLst/>
      </p:bgPr>
    </p:bg>
    <p:spTree>
      <p:nvGrpSpPr>
        <p:cNvPr id="1" name=""/>
        <p:cNvGrpSpPr/>
        <p:nvPr/>
      </p:nvGrpSpPr>
      <p:grpSpPr>
        <a:xfrm>
          <a:off x="0" y="0"/>
          <a:ext cx="0" cy="0"/>
          <a:chOff x="0" y="0"/>
          <a:chExt cx="0" cy="0"/>
        </a:xfrm>
      </p:grpSpPr>
      <p:sp>
        <p:nvSpPr>
          <p:cNvPr id="2" name="Slide Number Placeholder 5"/>
          <p:cNvSpPr>
            <a:spLocks noGrp="1"/>
          </p:cNvSpPr>
          <p:nvPr>
            <p:ph type="sldNum" sz="quarter" idx="4"/>
          </p:nvPr>
        </p:nvSpPr>
        <p:spPr>
          <a:xfrm>
            <a:off x="6858000" y="6477000"/>
            <a:ext cx="2133600" cy="365125"/>
          </a:xfrm>
          <a:prstGeom prst="rect">
            <a:avLst/>
          </a:prstGeom>
        </p:spPr>
        <p:txBody>
          <a:bodyPr/>
          <a:lstStyle>
            <a:lvl1pPr algn="r">
              <a:defRPr>
                <a:solidFill>
                  <a:schemeClr val="bg1"/>
                </a:solidFill>
              </a:defRPr>
            </a:lvl1pPr>
          </a:lstStyle>
          <a:p>
            <a:fld id="{6546319E-CE9F-4C00-A015-B17044314D11}" type="slidenum">
              <a:rPr lang="en-US" smtClean="0">
                <a:solidFill>
                  <a:srgbClr val="FFFFFF"/>
                </a:solidFill>
              </a:rPr>
              <a:t>‹#›</a:t>
            </a:fld>
            <a:endParaRPr lang="en-US" dirty="0">
              <a:solidFill>
                <a:srgbClr val="FFFFFF"/>
              </a:solidFill>
            </a:endParaRPr>
          </a:p>
        </p:txBody>
      </p:sp>
    </p:spTree>
    <p:extLst>
      <p:ext uri="{BB962C8B-B14F-4D97-AF65-F5344CB8AC3E}">
        <p14:creationId xmlns:p14="http://schemas.microsoft.com/office/powerpoint/2010/main" val="314031081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Lst>
  <p:transition>
    <p:fade/>
  </p:transition>
  <p:hf hdr="0" ft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Myriad Web Pro" charset="0"/>
        </a:defRPr>
      </a:lvl2pPr>
      <a:lvl3pPr algn="ctr" rtl="0" eaLnBrk="1" fontAlgn="base" hangingPunct="1">
        <a:spcBef>
          <a:spcPct val="0"/>
        </a:spcBef>
        <a:spcAft>
          <a:spcPct val="0"/>
        </a:spcAft>
        <a:defRPr sz="4400">
          <a:solidFill>
            <a:schemeClr val="tx1"/>
          </a:solidFill>
          <a:latin typeface="Myriad Web Pro" charset="0"/>
        </a:defRPr>
      </a:lvl3pPr>
      <a:lvl4pPr algn="ctr" rtl="0" eaLnBrk="1" fontAlgn="base" hangingPunct="1">
        <a:spcBef>
          <a:spcPct val="0"/>
        </a:spcBef>
        <a:spcAft>
          <a:spcPct val="0"/>
        </a:spcAft>
        <a:defRPr sz="4400">
          <a:solidFill>
            <a:schemeClr val="tx1"/>
          </a:solidFill>
          <a:latin typeface="Myriad Web Pro" charset="0"/>
        </a:defRPr>
      </a:lvl4pPr>
      <a:lvl5pPr algn="ctr" rtl="0" eaLnBrk="1" fontAlgn="base" hangingPunct="1">
        <a:spcBef>
          <a:spcPct val="0"/>
        </a:spcBef>
        <a:spcAft>
          <a:spcPct val="0"/>
        </a:spcAft>
        <a:defRPr sz="4400">
          <a:solidFill>
            <a:schemeClr val="tx1"/>
          </a:solidFill>
          <a:latin typeface="Myriad Web Pro" charset="0"/>
        </a:defRPr>
      </a:lvl5pPr>
      <a:lvl6pPr marL="457200" algn="ctr" rtl="0" eaLnBrk="1" fontAlgn="base" hangingPunct="1">
        <a:spcBef>
          <a:spcPct val="0"/>
        </a:spcBef>
        <a:spcAft>
          <a:spcPct val="0"/>
        </a:spcAft>
        <a:defRPr sz="4400">
          <a:solidFill>
            <a:schemeClr val="tx1"/>
          </a:solidFill>
          <a:latin typeface="Myriad Web Pro" charset="0"/>
        </a:defRPr>
      </a:lvl6pPr>
      <a:lvl7pPr marL="914400" algn="ctr" rtl="0" eaLnBrk="1" fontAlgn="base" hangingPunct="1">
        <a:spcBef>
          <a:spcPct val="0"/>
        </a:spcBef>
        <a:spcAft>
          <a:spcPct val="0"/>
        </a:spcAft>
        <a:defRPr sz="4400">
          <a:solidFill>
            <a:schemeClr val="tx1"/>
          </a:solidFill>
          <a:latin typeface="Myriad Web Pro" charset="0"/>
        </a:defRPr>
      </a:lvl7pPr>
      <a:lvl8pPr marL="1371600" algn="ctr" rtl="0" eaLnBrk="1" fontAlgn="base" hangingPunct="1">
        <a:spcBef>
          <a:spcPct val="0"/>
        </a:spcBef>
        <a:spcAft>
          <a:spcPct val="0"/>
        </a:spcAft>
        <a:defRPr sz="4400">
          <a:solidFill>
            <a:schemeClr val="tx1"/>
          </a:solidFill>
          <a:latin typeface="Myriad Web Pro" charset="0"/>
        </a:defRPr>
      </a:lvl8pPr>
      <a:lvl9pPr marL="1828800" algn="ctr" rtl="0" eaLnBrk="1" fontAlgn="base" hangingPunct="1">
        <a:spcBef>
          <a:spcPct val="0"/>
        </a:spcBef>
        <a:spcAft>
          <a:spcPct val="0"/>
        </a:spcAft>
        <a:defRPr sz="4400">
          <a:solidFill>
            <a:schemeClr val="tx1"/>
          </a:solidFill>
          <a:latin typeface="Myriad Web Pro" charset="0"/>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a:srcRect/>
          <a:stretch>
            <a:fillRect/>
          </a:stretch>
        </a:blipFill>
        <a:effectLst/>
      </p:bgPr>
    </p:bg>
    <p:spTree>
      <p:nvGrpSpPr>
        <p:cNvPr id="1" name=""/>
        <p:cNvGrpSpPr/>
        <p:nvPr/>
      </p:nvGrpSpPr>
      <p:grpSpPr>
        <a:xfrm>
          <a:off x="0" y="0"/>
          <a:ext cx="0" cy="0"/>
          <a:chOff x="0" y="0"/>
          <a:chExt cx="0" cy="0"/>
        </a:xfrm>
      </p:grpSpPr>
      <p:sp>
        <p:nvSpPr>
          <p:cNvPr id="2" name="Slide Number Placeholder 5"/>
          <p:cNvSpPr>
            <a:spLocks noGrp="1"/>
          </p:cNvSpPr>
          <p:nvPr>
            <p:ph type="sldNum" sz="quarter" idx="4"/>
          </p:nvPr>
        </p:nvSpPr>
        <p:spPr>
          <a:xfrm>
            <a:off x="6858000" y="6477000"/>
            <a:ext cx="2133600" cy="365125"/>
          </a:xfrm>
          <a:prstGeom prst="rect">
            <a:avLst/>
          </a:prstGeom>
        </p:spPr>
        <p:txBody>
          <a:bodyPr/>
          <a:lstStyle>
            <a:lvl1pPr algn="r">
              <a:defRPr>
                <a:solidFill>
                  <a:schemeClr val="bg1"/>
                </a:solidFill>
              </a:defRPr>
            </a:lvl1pPr>
          </a:lstStyle>
          <a:p>
            <a:fld id="{6546319E-CE9F-4C00-A015-B17044314D11}" type="slidenum">
              <a:rPr lang="en-US" smtClean="0">
                <a:solidFill>
                  <a:srgbClr val="FFFFFF"/>
                </a:solidFill>
              </a:rPr>
              <a:t>‹#›</a:t>
            </a:fld>
            <a:endParaRPr lang="en-US" dirty="0">
              <a:solidFill>
                <a:srgbClr val="FFFFFF"/>
              </a:solidFill>
            </a:endParaRPr>
          </a:p>
        </p:txBody>
      </p:sp>
    </p:spTree>
    <p:extLst>
      <p:ext uri="{BB962C8B-B14F-4D97-AF65-F5344CB8AC3E}">
        <p14:creationId xmlns:p14="http://schemas.microsoft.com/office/powerpoint/2010/main" val="3341121823"/>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Lst>
  <p:transition>
    <p:fade/>
  </p:transition>
  <p:hf hdr="0" ft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Myriad Web Pro" charset="0"/>
        </a:defRPr>
      </a:lvl2pPr>
      <a:lvl3pPr algn="ctr" rtl="0" eaLnBrk="1" fontAlgn="base" hangingPunct="1">
        <a:spcBef>
          <a:spcPct val="0"/>
        </a:spcBef>
        <a:spcAft>
          <a:spcPct val="0"/>
        </a:spcAft>
        <a:defRPr sz="4400">
          <a:solidFill>
            <a:schemeClr val="tx1"/>
          </a:solidFill>
          <a:latin typeface="Myriad Web Pro" charset="0"/>
        </a:defRPr>
      </a:lvl3pPr>
      <a:lvl4pPr algn="ctr" rtl="0" eaLnBrk="1" fontAlgn="base" hangingPunct="1">
        <a:spcBef>
          <a:spcPct val="0"/>
        </a:spcBef>
        <a:spcAft>
          <a:spcPct val="0"/>
        </a:spcAft>
        <a:defRPr sz="4400">
          <a:solidFill>
            <a:schemeClr val="tx1"/>
          </a:solidFill>
          <a:latin typeface="Myriad Web Pro" charset="0"/>
        </a:defRPr>
      </a:lvl4pPr>
      <a:lvl5pPr algn="ctr" rtl="0" eaLnBrk="1" fontAlgn="base" hangingPunct="1">
        <a:spcBef>
          <a:spcPct val="0"/>
        </a:spcBef>
        <a:spcAft>
          <a:spcPct val="0"/>
        </a:spcAft>
        <a:defRPr sz="4400">
          <a:solidFill>
            <a:schemeClr val="tx1"/>
          </a:solidFill>
          <a:latin typeface="Myriad Web Pro" charset="0"/>
        </a:defRPr>
      </a:lvl5pPr>
      <a:lvl6pPr marL="457200" algn="ctr" rtl="0" eaLnBrk="1" fontAlgn="base" hangingPunct="1">
        <a:spcBef>
          <a:spcPct val="0"/>
        </a:spcBef>
        <a:spcAft>
          <a:spcPct val="0"/>
        </a:spcAft>
        <a:defRPr sz="4400">
          <a:solidFill>
            <a:schemeClr val="tx1"/>
          </a:solidFill>
          <a:latin typeface="Myriad Web Pro" charset="0"/>
        </a:defRPr>
      </a:lvl6pPr>
      <a:lvl7pPr marL="914400" algn="ctr" rtl="0" eaLnBrk="1" fontAlgn="base" hangingPunct="1">
        <a:spcBef>
          <a:spcPct val="0"/>
        </a:spcBef>
        <a:spcAft>
          <a:spcPct val="0"/>
        </a:spcAft>
        <a:defRPr sz="4400">
          <a:solidFill>
            <a:schemeClr val="tx1"/>
          </a:solidFill>
          <a:latin typeface="Myriad Web Pro" charset="0"/>
        </a:defRPr>
      </a:lvl7pPr>
      <a:lvl8pPr marL="1371600" algn="ctr" rtl="0" eaLnBrk="1" fontAlgn="base" hangingPunct="1">
        <a:spcBef>
          <a:spcPct val="0"/>
        </a:spcBef>
        <a:spcAft>
          <a:spcPct val="0"/>
        </a:spcAft>
        <a:defRPr sz="4400">
          <a:solidFill>
            <a:schemeClr val="tx1"/>
          </a:solidFill>
          <a:latin typeface="Myriad Web Pro" charset="0"/>
        </a:defRPr>
      </a:lvl8pPr>
      <a:lvl9pPr marL="1828800" algn="ctr" rtl="0" eaLnBrk="1" fontAlgn="base" hangingPunct="1">
        <a:spcBef>
          <a:spcPct val="0"/>
        </a:spcBef>
        <a:spcAft>
          <a:spcPct val="0"/>
        </a:spcAft>
        <a:defRPr sz="4400">
          <a:solidFill>
            <a:schemeClr val="tx1"/>
          </a:solidFill>
          <a:latin typeface="Myriad Web Pro" charset="0"/>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a:srcRect/>
          <a:stretch>
            <a:fillRect/>
          </a:stretch>
        </a:blipFill>
        <a:effectLst/>
      </p:bgPr>
    </p:bg>
    <p:spTree>
      <p:nvGrpSpPr>
        <p:cNvPr id="1" name=""/>
        <p:cNvGrpSpPr/>
        <p:nvPr/>
      </p:nvGrpSpPr>
      <p:grpSpPr>
        <a:xfrm>
          <a:off x="0" y="0"/>
          <a:ext cx="0" cy="0"/>
          <a:chOff x="0" y="0"/>
          <a:chExt cx="0" cy="0"/>
        </a:xfrm>
      </p:grpSpPr>
      <p:sp>
        <p:nvSpPr>
          <p:cNvPr id="2" name="Slide Number Placeholder 5"/>
          <p:cNvSpPr>
            <a:spLocks noGrp="1"/>
          </p:cNvSpPr>
          <p:nvPr>
            <p:ph type="sldNum" sz="quarter" idx="4"/>
          </p:nvPr>
        </p:nvSpPr>
        <p:spPr>
          <a:xfrm>
            <a:off x="6858000" y="6477000"/>
            <a:ext cx="2133600" cy="365125"/>
          </a:xfrm>
          <a:prstGeom prst="rect">
            <a:avLst/>
          </a:prstGeom>
        </p:spPr>
        <p:txBody>
          <a:bodyPr/>
          <a:lstStyle>
            <a:lvl1pPr algn="r">
              <a:defRPr>
                <a:solidFill>
                  <a:schemeClr val="bg1"/>
                </a:solidFill>
              </a:defRPr>
            </a:lvl1pPr>
          </a:lstStyle>
          <a:p>
            <a:fld id="{6546319E-CE9F-4C00-A015-B17044314D11}" type="slidenum">
              <a:rPr lang="en-US" smtClean="0">
                <a:solidFill>
                  <a:srgbClr val="FFFFFF"/>
                </a:solidFill>
              </a:rPr>
              <a:t>‹#›</a:t>
            </a:fld>
            <a:endParaRPr lang="en-US" dirty="0">
              <a:solidFill>
                <a:srgbClr val="FFFFFF"/>
              </a:solidFill>
            </a:endParaRPr>
          </a:p>
        </p:txBody>
      </p:sp>
    </p:spTree>
    <p:extLst>
      <p:ext uri="{BB962C8B-B14F-4D97-AF65-F5344CB8AC3E}">
        <p14:creationId xmlns:p14="http://schemas.microsoft.com/office/powerpoint/2010/main" val="4238094587"/>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Lst>
  <p:transition>
    <p:fade/>
  </p:transition>
  <p:hf hdr="0" ft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Myriad Web Pro" charset="0"/>
        </a:defRPr>
      </a:lvl2pPr>
      <a:lvl3pPr algn="ctr" rtl="0" eaLnBrk="1" fontAlgn="base" hangingPunct="1">
        <a:spcBef>
          <a:spcPct val="0"/>
        </a:spcBef>
        <a:spcAft>
          <a:spcPct val="0"/>
        </a:spcAft>
        <a:defRPr sz="4400">
          <a:solidFill>
            <a:schemeClr val="tx1"/>
          </a:solidFill>
          <a:latin typeface="Myriad Web Pro" charset="0"/>
        </a:defRPr>
      </a:lvl3pPr>
      <a:lvl4pPr algn="ctr" rtl="0" eaLnBrk="1" fontAlgn="base" hangingPunct="1">
        <a:spcBef>
          <a:spcPct val="0"/>
        </a:spcBef>
        <a:spcAft>
          <a:spcPct val="0"/>
        </a:spcAft>
        <a:defRPr sz="4400">
          <a:solidFill>
            <a:schemeClr val="tx1"/>
          </a:solidFill>
          <a:latin typeface="Myriad Web Pro" charset="0"/>
        </a:defRPr>
      </a:lvl4pPr>
      <a:lvl5pPr algn="ctr" rtl="0" eaLnBrk="1" fontAlgn="base" hangingPunct="1">
        <a:spcBef>
          <a:spcPct val="0"/>
        </a:spcBef>
        <a:spcAft>
          <a:spcPct val="0"/>
        </a:spcAft>
        <a:defRPr sz="4400">
          <a:solidFill>
            <a:schemeClr val="tx1"/>
          </a:solidFill>
          <a:latin typeface="Myriad Web Pro" charset="0"/>
        </a:defRPr>
      </a:lvl5pPr>
      <a:lvl6pPr marL="457200" algn="ctr" rtl="0" eaLnBrk="1" fontAlgn="base" hangingPunct="1">
        <a:spcBef>
          <a:spcPct val="0"/>
        </a:spcBef>
        <a:spcAft>
          <a:spcPct val="0"/>
        </a:spcAft>
        <a:defRPr sz="4400">
          <a:solidFill>
            <a:schemeClr val="tx1"/>
          </a:solidFill>
          <a:latin typeface="Myriad Web Pro" charset="0"/>
        </a:defRPr>
      </a:lvl6pPr>
      <a:lvl7pPr marL="914400" algn="ctr" rtl="0" eaLnBrk="1" fontAlgn="base" hangingPunct="1">
        <a:spcBef>
          <a:spcPct val="0"/>
        </a:spcBef>
        <a:spcAft>
          <a:spcPct val="0"/>
        </a:spcAft>
        <a:defRPr sz="4400">
          <a:solidFill>
            <a:schemeClr val="tx1"/>
          </a:solidFill>
          <a:latin typeface="Myriad Web Pro" charset="0"/>
        </a:defRPr>
      </a:lvl7pPr>
      <a:lvl8pPr marL="1371600" algn="ctr" rtl="0" eaLnBrk="1" fontAlgn="base" hangingPunct="1">
        <a:spcBef>
          <a:spcPct val="0"/>
        </a:spcBef>
        <a:spcAft>
          <a:spcPct val="0"/>
        </a:spcAft>
        <a:defRPr sz="4400">
          <a:solidFill>
            <a:schemeClr val="tx1"/>
          </a:solidFill>
          <a:latin typeface="Myriad Web Pro" charset="0"/>
        </a:defRPr>
      </a:lvl8pPr>
      <a:lvl9pPr marL="1828800" algn="ctr" rtl="0" eaLnBrk="1" fontAlgn="base" hangingPunct="1">
        <a:spcBef>
          <a:spcPct val="0"/>
        </a:spcBef>
        <a:spcAft>
          <a:spcPct val="0"/>
        </a:spcAft>
        <a:defRPr sz="4400">
          <a:solidFill>
            <a:schemeClr val="tx1"/>
          </a:solidFill>
          <a:latin typeface="Myriad Web Pro" charset="0"/>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9"/>
          <a:srcRect/>
          <a:stretch>
            <a:fillRect/>
          </a:stretch>
        </a:blipFill>
        <a:effectLst/>
      </p:bgPr>
    </p:bg>
    <p:spTree>
      <p:nvGrpSpPr>
        <p:cNvPr id="1" name=""/>
        <p:cNvGrpSpPr/>
        <p:nvPr/>
      </p:nvGrpSpPr>
      <p:grpSpPr>
        <a:xfrm>
          <a:off x="0" y="0"/>
          <a:ext cx="0" cy="0"/>
          <a:chOff x="0" y="0"/>
          <a:chExt cx="0" cy="0"/>
        </a:xfrm>
      </p:grpSpPr>
      <p:sp>
        <p:nvSpPr>
          <p:cNvPr id="2" name="Slide Number Placeholder 5"/>
          <p:cNvSpPr>
            <a:spLocks noGrp="1"/>
          </p:cNvSpPr>
          <p:nvPr>
            <p:ph type="sldNum" sz="quarter" idx="4"/>
          </p:nvPr>
        </p:nvSpPr>
        <p:spPr>
          <a:xfrm>
            <a:off x="6858000" y="6477000"/>
            <a:ext cx="2133600" cy="365125"/>
          </a:xfrm>
          <a:prstGeom prst="rect">
            <a:avLst/>
          </a:prstGeom>
        </p:spPr>
        <p:txBody>
          <a:bodyPr/>
          <a:lstStyle>
            <a:lvl1pPr algn="r">
              <a:defRPr>
                <a:solidFill>
                  <a:schemeClr val="bg1"/>
                </a:solidFill>
              </a:defRPr>
            </a:lvl1pPr>
          </a:lstStyle>
          <a:p>
            <a:fld id="{6546319E-CE9F-4C00-A015-B17044314D11}" type="slidenum">
              <a:rPr lang="en-US" smtClean="0">
                <a:solidFill>
                  <a:srgbClr val="FFFFFF"/>
                </a:solidFill>
              </a:rPr>
              <a:t>‹#›</a:t>
            </a:fld>
            <a:endParaRPr lang="en-US" dirty="0">
              <a:solidFill>
                <a:srgbClr val="FFFFFF"/>
              </a:solidFill>
            </a:endParaRPr>
          </a:p>
        </p:txBody>
      </p:sp>
    </p:spTree>
    <p:extLst>
      <p:ext uri="{BB962C8B-B14F-4D97-AF65-F5344CB8AC3E}">
        <p14:creationId xmlns:p14="http://schemas.microsoft.com/office/powerpoint/2010/main" val="164493458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Lst>
  <p:transition>
    <p:fade/>
  </p:transition>
  <p:hf hdr="0" ft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Myriad Web Pro" charset="0"/>
        </a:defRPr>
      </a:lvl2pPr>
      <a:lvl3pPr algn="ctr" rtl="0" eaLnBrk="1" fontAlgn="base" hangingPunct="1">
        <a:spcBef>
          <a:spcPct val="0"/>
        </a:spcBef>
        <a:spcAft>
          <a:spcPct val="0"/>
        </a:spcAft>
        <a:defRPr sz="4400">
          <a:solidFill>
            <a:schemeClr val="tx1"/>
          </a:solidFill>
          <a:latin typeface="Myriad Web Pro" charset="0"/>
        </a:defRPr>
      </a:lvl3pPr>
      <a:lvl4pPr algn="ctr" rtl="0" eaLnBrk="1" fontAlgn="base" hangingPunct="1">
        <a:spcBef>
          <a:spcPct val="0"/>
        </a:spcBef>
        <a:spcAft>
          <a:spcPct val="0"/>
        </a:spcAft>
        <a:defRPr sz="4400">
          <a:solidFill>
            <a:schemeClr val="tx1"/>
          </a:solidFill>
          <a:latin typeface="Myriad Web Pro" charset="0"/>
        </a:defRPr>
      </a:lvl4pPr>
      <a:lvl5pPr algn="ctr" rtl="0" eaLnBrk="1" fontAlgn="base" hangingPunct="1">
        <a:spcBef>
          <a:spcPct val="0"/>
        </a:spcBef>
        <a:spcAft>
          <a:spcPct val="0"/>
        </a:spcAft>
        <a:defRPr sz="4400">
          <a:solidFill>
            <a:schemeClr val="tx1"/>
          </a:solidFill>
          <a:latin typeface="Myriad Web Pro" charset="0"/>
        </a:defRPr>
      </a:lvl5pPr>
      <a:lvl6pPr marL="457200" algn="ctr" rtl="0" eaLnBrk="1" fontAlgn="base" hangingPunct="1">
        <a:spcBef>
          <a:spcPct val="0"/>
        </a:spcBef>
        <a:spcAft>
          <a:spcPct val="0"/>
        </a:spcAft>
        <a:defRPr sz="4400">
          <a:solidFill>
            <a:schemeClr val="tx1"/>
          </a:solidFill>
          <a:latin typeface="Myriad Web Pro" charset="0"/>
        </a:defRPr>
      </a:lvl6pPr>
      <a:lvl7pPr marL="914400" algn="ctr" rtl="0" eaLnBrk="1" fontAlgn="base" hangingPunct="1">
        <a:spcBef>
          <a:spcPct val="0"/>
        </a:spcBef>
        <a:spcAft>
          <a:spcPct val="0"/>
        </a:spcAft>
        <a:defRPr sz="4400">
          <a:solidFill>
            <a:schemeClr val="tx1"/>
          </a:solidFill>
          <a:latin typeface="Myriad Web Pro" charset="0"/>
        </a:defRPr>
      </a:lvl7pPr>
      <a:lvl8pPr marL="1371600" algn="ctr" rtl="0" eaLnBrk="1" fontAlgn="base" hangingPunct="1">
        <a:spcBef>
          <a:spcPct val="0"/>
        </a:spcBef>
        <a:spcAft>
          <a:spcPct val="0"/>
        </a:spcAft>
        <a:defRPr sz="4400">
          <a:solidFill>
            <a:schemeClr val="tx1"/>
          </a:solidFill>
          <a:latin typeface="Myriad Web Pro" charset="0"/>
        </a:defRPr>
      </a:lvl8pPr>
      <a:lvl9pPr marL="1828800" algn="ctr" rtl="0" eaLnBrk="1" fontAlgn="base" hangingPunct="1">
        <a:spcBef>
          <a:spcPct val="0"/>
        </a:spcBef>
        <a:spcAft>
          <a:spcPct val="0"/>
        </a:spcAft>
        <a:defRPr sz="4400">
          <a:solidFill>
            <a:schemeClr val="tx1"/>
          </a:solidFill>
          <a:latin typeface="Myriad Web Pro" charset="0"/>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9"/>
          <a:srcRect/>
          <a:stretch>
            <a:fillRect/>
          </a:stretch>
        </a:blipFill>
        <a:effectLst/>
      </p:bgPr>
    </p:bg>
    <p:spTree>
      <p:nvGrpSpPr>
        <p:cNvPr id="1" name=""/>
        <p:cNvGrpSpPr/>
        <p:nvPr/>
      </p:nvGrpSpPr>
      <p:grpSpPr>
        <a:xfrm>
          <a:off x="0" y="0"/>
          <a:ext cx="0" cy="0"/>
          <a:chOff x="0" y="0"/>
          <a:chExt cx="0" cy="0"/>
        </a:xfrm>
      </p:grpSpPr>
      <p:sp>
        <p:nvSpPr>
          <p:cNvPr id="2" name="Slide Number Placeholder 5"/>
          <p:cNvSpPr>
            <a:spLocks noGrp="1"/>
          </p:cNvSpPr>
          <p:nvPr>
            <p:ph type="sldNum" sz="quarter" idx="4"/>
          </p:nvPr>
        </p:nvSpPr>
        <p:spPr>
          <a:xfrm>
            <a:off x="6858000" y="6477000"/>
            <a:ext cx="2133600" cy="365125"/>
          </a:xfrm>
          <a:prstGeom prst="rect">
            <a:avLst/>
          </a:prstGeom>
        </p:spPr>
        <p:txBody>
          <a:bodyPr/>
          <a:lstStyle>
            <a:lvl1pPr algn="r">
              <a:defRPr>
                <a:solidFill>
                  <a:schemeClr val="bg1"/>
                </a:solidFill>
              </a:defRPr>
            </a:lvl1pPr>
          </a:lstStyle>
          <a:p>
            <a:fld id="{6546319E-CE9F-4C00-A015-B17044314D11}" type="slidenum">
              <a:rPr lang="en-US" smtClean="0">
                <a:solidFill>
                  <a:srgbClr val="FFFFFF"/>
                </a:solidFill>
              </a:rPr>
              <a:t>‹#›</a:t>
            </a:fld>
            <a:endParaRPr lang="en-US" dirty="0">
              <a:solidFill>
                <a:srgbClr val="FFFFFF"/>
              </a:solidFill>
            </a:endParaRPr>
          </a:p>
        </p:txBody>
      </p:sp>
    </p:spTree>
    <p:extLst>
      <p:ext uri="{BB962C8B-B14F-4D97-AF65-F5344CB8AC3E}">
        <p14:creationId xmlns:p14="http://schemas.microsoft.com/office/powerpoint/2010/main" val="2514240464"/>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Lst>
  <p:transition>
    <p:fade/>
  </p:transition>
  <p:hf hdr="0" ft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Myriad Web Pro" charset="0"/>
        </a:defRPr>
      </a:lvl2pPr>
      <a:lvl3pPr algn="ctr" rtl="0" eaLnBrk="1" fontAlgn="base" hangingPunct="1">
        <a:spcBef>
          <a:spcPct val="0"/>
        </a:spcBef>
        <a:spcAft>
          <a:spcPct val="0"/>
        </a:spcAft>
        <a:defRPr sz="4400">
          <a:solidFill>
            <a:schemeClr val="tx1"/>
          </a:solidFill>
          <a:latin typeface="Myriad Web Pro" charset="0"/>
        </a:defRPr>
      </a:lvl3pPr>
      <a:lvl4pPr algn="ctr" rtl="0" eaLnBrk="1" fontAlgn="base" hangingPunct="1">
        <a:spcBef>
          <a:spcPct val="0"/>
        </a:spcBef>
        <a:spcAft>
          <a:spcPct val="0"/>
        </a:spcAft>
        <a:defRPr sz="4400">
          <a:solidFill>
            <a:schemeClr val="tx1"/>
          </a:solidFill>
          <a:latin typeface="Myriad Web Pro" charset="0"/>
        </a:defRPr>
      </a:lvl4pPr>
      <a:lvl5pPr algn="ctr" rtl="0" eaLnBrk="1" fontAlgn="base" hangingPunct="1">
        <a:spcBef>
          <a:spcPct val="0"/>
        </a:spcBef>
        <a:spcAft>
          <a:spcPct val="0"/>
        </a:spcAft>
        <a:defRPr sz="4400">
          <a:solidFill>
            <a:schemeClr val="tx1"/>
          </a:solidFill>
          <a:latin typeface="Myriad Web Pro" charset="0"/>
        </a:defRPr>
      </a:lvl5pPr>
      <a:lvl6pPr marL="457200" algn="ctr" rtl="0" eaLnBrk="1" fontAlgn="base" hangingPunct="1">
        <a:spcBef>
          <a:spcPct val="0"/>
        </a:spcBef>
        <a:spcAft>
          <a:spcPct val="0"/>
        </a:spcAft>
        <a:defRPr sz="4400">
          <a:solidFill>
            <a:schemeClr val="tx1"/>
          </a:solidFill>
          <a:latin typeface="Myriad Web Pro" charset="0"/>
        </a:defRPr>
      </a:lvl6pPr>
      <a:lvl7pPr marL="914400" algn="ctr" rtl="0" eaLnBrk="1" fontAlgn="base" hangingPunct="1">
        <a:spcBef>
          <a:spcPct val="0"/>
        </a:spcBef>
        <a:spcAft>
          <a:spcPct val="0"/>
        </a:spcAft>
        <a:defRPr sz="4400">
          <a:solidFill>
            <a:schemeClr val="tx1"/>
          </a:solidFill>
          <a:latin typeface="Myriad Web Pro" charset="0"/>
        </a:defRPr>
      </a:lvl7pPr>
      <a:lvl8pPr marL="1371600" algn="ctr" rtl="0" eaLnBrk="1" fontAlgn="base" hangingPunct="1">
        <a:spcBef>
          <a:spcPct val="0"/>
        </a:spcBef>
        <a:spcAft>
          <a:spcPct val="0"/>
        </a:spcAft>
        <a:defRPr sz="4400">
          <a:solidFill>
            <a:schemeClr val="tx1"/>
          </a:solidFill>
          <a:latin typeface="Myriad Web Pro" charset="0"/>
        </a:defRPr>
      </a:lvl8pPr>
      <a:lvl9pPr marL="1828800" algn="ctr" rtl="0" eaLnBrk="1" fontAlgn="base" hangingPunct="1">
        <a:spcBef>
          <a:spcPct val="0"/>
        </a:spcBef>
        <a:spcAft>
          <a:spcPct val="0"/>
        </a:spcAft>
        <a:defRPr sz="4400">
          <a:solidFill>
            <a:schemeClr val="tx1"/>
          </a:solidFill>
          <a:latin typeface="Myriad Web Pro" charset="0"/>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 </a:t>
            </a:r>
            <a:endParaRPr lang="pt-B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 </a:t>
            </a:r>
            <a:endParaRPr lang="pt-B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3C8A3759-EF4A-461D-84AD-DB9CC2177958}" type="datetimeFigureOut">
              <a:rPr lang="pt-BR" smtClean="0"/>
              <a:t>03/05/2023</a:t>
            </a:fld>
            <a:endParaRPr lang="pt-B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546319E-CE9F-4C00-A015-B17044314D11}" type="slidenum">
              <a:rPr lang="en-US" smtClean="0"/>
              <a:t>‹#›</a:t>
            </a:fld>
            <a:endParaRPr lang="en-US" dirty="0"/>
          </a:p>
        </p:txBody>
      </p:sp>
    </p:spTree>
    <p:extLst>
      <p:ext uri="{BB962C8B-B14F-4D97-AF65-F5344CB8AC3E}">
        <p14:creationId xmlns:p14="http://schemas.microsoft.com/office/powerpoint/2010/main" val="3185500138"/>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ransition>
    <p:fade/>
  </p:transition>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B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 </a:t>
            </a:r>
            <a:endParaRPr lang="pt-B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 </a:t>
            </a:r>
            <a:endParaRPr lang="pt-B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41873BD7-A019-48C4-8350-E96B81E0775A}" type="datetimeFigureOut">
              <a:rPr lang="pt-BR" smtClean="0"/>
              <a:t>03/05/2023</a:t>
            </a:fld>
            <a:endParaRPr lang="pt-B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546319E-CE9F-4C00-A015-B17044314D11}" type="slidenum">
              <a:rPr lang="en-US" smtClean="0"/>
              <a:t>‹#›</a:t>
            </a:fld>
            <a:endParaRPr lang="en-US" dirty="0"/>
          </a:p>
        </p:txBody>
      </p:sp>
    </p:spTree>
    <p:extLst>
      <p:ext uri="{BB962C8B-B14F-4D97-AF65-F5344CB8AC3E}">
        <p14:creationId xmlns:p14="http://schemas.microsoft.com/office/powerpoint/2010/main" val="3040289569"/>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ransition>
    <p:fade/>
  </p:transition>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B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1.xml"/></Relationships>
</file>

<file path=ppt/slides/_rels/slide10.xml.rels><?xml version="1.0" encoding="UTF-8" standalone="yes"?>
<Relationships xmlns="http://schemas.openxmlformats.org/package/2006/relationships"><Relationship Id="rId3" Type="http://schemas.microsoft.com/office/2018/10/relationships/comments" Target="../comments/modernComment_310_21384EDF.xml"/><Relationship Id="rId2" Type="http://schemas.openxmlformats.org/officeDocument/2006/relationships/notesSlide" Target="../notesSlides/notesSlide10.xml"/><Relationship Id="rId1" Type="http://schemas.openxmlformats.org/officeDocument/2006/relationships/slideLayout" Target="../slideLayouts/slideLayout41.xml"/><Relationship Id="rId4" Type="http://schemas.openxmlformats.org/officeDocument/2006/relationships/chart" Target="../charts/char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1.xml"/></Relationships>
</file>

<file path=ppt/slides/_rels/slide12.xml.rels><?xml version="1.0" encoding="UTF-8" standalone="yes"?>
<Relationships xmlns="http://schemas.openxmlformats.org/package/2006/relationships"><Relationship Id="rId3" Type="http://schemas.microsoft.com/office/2018/10/relationships/comments" Target="../comments/modernComment_3B4_C8C20110.xml"/><Relationship Id="rId2" Type="http://schemas.openxmlformats.org/officeDocument/2006/relationships/notesSlide" Target="../notesSlides/notesSlide12.xml"/><Relationship Id="rId1" Type="http://schemas.openxmlformats.org/officeDocument/2006/relationships/slideLayout" Target="../slideLayouts/slideLayout41.xml"/><Relationship Id="rId4" Type="http://schemas.openxmlformats.org/officeDocument/2006/relationships/chart" Target="../charts/char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9.xml"/></Relationships>
</file>

<file path=ppt/slides/_rels/slide14.xml.rels><?xml version="1.0" encoding="UTF-8" standalone="yes"?>
<Relationships xmlns="http://schemas.openxmlformats.org/package/2006/relationships"><Relationship Id="rId3" Type="http://schemas.microsoft.com/office/2018/10/relationships/comments" Target="../comments/modernComment_3B5_A5E49FAA.xml"/><Relationship Id="rId2" Type="http://schemas.openxmlformats.org/officeDocument/2006/relationships/notesSlide" Target="../notesSlides/notesSlide14.xml"/><Relationship Id="rId1" Type="http://schemas.openxmlformats.org/officeDocument/2006/relationships/slideLayout" Target="../slideLayouts/slideLayout41.xml"/><Relationship Id="rId4" Type="http://schemas.openxmlformats.org/officeDocument/2006/relationships/chart" Target="../charts/char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51.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1.xml"/></Relationships>
</file>

<file path=ppt/slides/_rels/slide4.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4.xml"/><Relationship Id="rId1" Type="http://schemas.openxmlformats.org/officeDocument/2006/relationships/slideLayout" Target="../slideLayouts/slideLayout4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4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1.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4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000000"/>
                </a:solidFill>
              </a:rPr>
              <a:t>Instructions for Presentation on Past TES Results</a:t>
            </a:r>
          </a:p>
        </p:txBody>
      </p:sp>
      <p:sp>
        <p:nvSpPr>
          <p:cNvPr id="3" name="Content Placeholder 2"/>
          <p:cNvSpPr>
            <a:spLocks noGrp="1"/>
          </p:cNvSpPr>
          <p:nvPr>
            <p:ph idx="1"/>
          </p:nvPr>
        </p:nvSpPr>
        <p:spPr>
          <a:xfrm>
            <a:off x="457200" y="1524000"/>
            <a:ext cx="8229600" cy="4525963"/>
          </a:xfrm>
        </p:spPr>
        <p:txBody>
          <a:bodyPr/>
          <a:lstStyle/>
          <a:p>
            <a:endParaRPr lang="en-US" sz="2200" dirty="0">
              <a:solidFill>
                <a:srgbClr val="000000"/>
              </a:solidFill>
            </a:endParaRPr>
          </a:p>
          <a:p>
            <a:r>
              <a:rPr lang="en-US" sz="2200" dirty="0">
                <a:solidFill>
                  <a:srgbClr val="000000"/>
                </a:solidFill>
              </a:rPr>
              <a:t>Please use this slide deck from a TES training in Angola as a template for presenting your country’s TES results. </a:t>
            </a:r>
          </a:p>
          <a:p>
            <a:r>
              <a:rPr lang="en-US" sz="2200" dirty="0">
                <a:solidFill>
                  <a:srgbClr val="000000"/>
                </a:solidFill>
              </a:rPr>
              <a:t>There are additional instructions in the notes for each slide. </a:t>
            </a:r>
          </a:p>
        </p:txBody>
      </p:sp>
    </p:spTree>
    <p:extLst>
      <p:ext uri="{BB962C8B-B14F-4D97-AF65-F5344CB8AC3E}">
        <p14:creationId xmlns:p14="http://schemas.microsoft.com/office/powerpoint/2010/main" val="12373851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0"/>
            <a:ext cx="7886700" cy="1325563"/>
          </a:xfrm>
        </p:spPr>
        <p:txBody>
          <a:bodyPr>
            <a:normAutofit/>
          </a:bodyPr>
          <a:lstStyle/>
          <a:p>
            <a:r>
              <a:rPr lang="en-US" sz="4000" dirty="0">
                <a:solidFill>
                  <a:srgbClr val="000000"/>
                </a:solidFill>
              </a:rPr>
              <a:t>Therapeutic Efficacy - </a:t>
            </a:r>
            <a:r>
              <a:rPr lang="en-US" sz="4000" b="1" dirty="0">
                <a:solidFill>
                  <a:srgbClr val="000000"/>
                </a:solidFill>
              </a:rPr>
              <a:t>AL</a:t>
            </a:r>
          </a:p>
        </p:txBody>
      </p:sp>
      <p:sp>
        <p:nvSpPr>
          <p:cNvPr id="6" name="Slide Number Placeholder 5"/>
          <p:cNvSpPr>
            <a:spLocks noGrp="1"/>
          </p:cNvSpPr>
          <p:nvPr>
            <p:ph type="sldNum" sz="quarter" idx="12"/>
          </p:nvPr>
        </p:nvSpPr>
        <p:spPr/>
        <p:txBody>
          <a:bodyPr/>
          <a:lstStyle/>
          <a:p>
            <a:fld id="{6546319E-CE9F-4C00-A015-B17044314D11}" type="slidenum">
              <a:rPr lang="en-US" smtClean="0"/>
              <a:t>10</a:t>
            </a:fld>
            <a:endParaRPr lang="en-US" dirty="0"/>
          </a:p>
        </p:txBody>
      </p:sp>
      <p:graphicFrame>
        <p:nvGraphicFramePr>
          <p:cNvPr id="8" name="Chart 7">
            <a:extLst>
              <a:ext uri="{FF2B5EF4-FFF2-40B4-BE49-F238E27FC236}">
                <a16:creationId xmlns:a16="http://schemas.microsoft.com/office/drawing/2014/main" id="{00000000-0008-0000-0100-000002000000}"/>
              </a:ext>
            </a:extLst>
          </p:cNvPr>
          <p:cNvGraphicFramePr>
            <a:graphicFrameLocks/>
          </p:cNvGraphicFramePr>
          <p:nvPr>
            <p:extLst>
              <p:ext uri="{D42A27DB-BD31-4B8C-83A1-F6EECF244321}">
                <p14:modId xmlns:p14="http://schemas.microsoft.com/office/powerpoint/2010/main" val="541713416"/>
              </p:ext>
            </p:extLst>
          </p:nvPr>
        </p:nvGraphicFramePr>
        <p:xfrm>
          <a:off x="749151" y="1281431"/>
          <a:ext cx="7805420" cy="507492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557338335"/>
      </p:ext>
    </p:extLst>
  </p:cSld>
  <p:clrMapOvr>
    <a:masterClrMapping/>
  </p:clrMapOvr>
  <p:extLst>
    <p:ext uri="{6950BFC3-D8DA-4A85-94F7-54DA5524770B}">
      <p188:commentRel xmlns:p188="http://schemas.microsoft.com/office/powerpoint/2018/8/main" r:id="rId3"/>
    </p:ext>
  </p:extLs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000000"/>
                </a:solidFill>
              </a:rPr>
              <a:t>Malaria Elimination Rate - AL</a:t>
            </a:r>
          </a:p>
        </p:txBody>
      </p:sp>
      <p:graphicFrame>
        <p:nvGraphicFramePr>
          <p:cNvPr id="4" name="Table 3"/>
          <p:cNvGraphicFramePr>
            <a:graphicFrameLocks noGrp="1"/>
          </p:cNvGraphicFramePr>
          <p:nvPr>
            <p:extLst>
              <p:ext uri="{D42A27DB-BD31-4B8C-83A1-F6EECF244321}">
                <p14:modId xmlns:p14="http://schemas.microsoft.com/office/powerpoint/2010/main" val="3408599418"/>
              </p:ext>
            </p:extLst>
          </p:nvPr>
        </p:nvGraphicFramePr>
        <p:xfrm>
          <a:off x="381000" y="2489200"/>
          <a:ext cx="8382000" cy="2540000"/>
        </p:xfrm>
        <a:graphic>
          <a:graphicData uri="http://schemas.openxmlformats.org/drawingml/2006/table">
            <a:tbl>
              <a:tblPr/>
              <a:tblGrid>
                <a:gridCol w="457200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gridCol w="1905000">
                  <a:extLst>
                    <a:ext uri="{9D8B030D-6E8A-4147-A177-3AD203B41FA5}">
                      <a16:colId xmlns:a16="http://schemas.microsoft.com/office/drawing/2014/main" val="20002"/>
                    </a:ext>
                  </a:extLst>
                </a:gridCol>
              </a:tblGrid>
              <a:tr h="508000">
                <a:tc>
                  <a:txBody>
                    <a:bodyPr/>
                    <a:lstStyle/>
                    <a:p>
                      <a:pPr algn="l" fontAlgn="b"/>
                      <a:endParaRPr lang="en-US" sz="1800" b="1" i="0" u="none" strike="noStrike" dirty="0">
                        <a:solidFill>
                          <a:srgbClr val="000000"/>
                        </a:solidFill>
                        <a:effectLst/>
                        <a:latin typeface="Calibri"/>
                      </a:endParaRPr>
                    </a:p>
                  </a:txBody>
                  <a:tcPr marL="9525" marR="9525" marT="9525" marB="0" anchor="ctr">
                    <a:lnL>
                      <a:noFill/>
                    </a:lnL>
                    <a:lnR>
                      <a:noFill/>
                    </a:lnR>
                    <a:lnT w="28575" cap="flat" cmpd="sng" algn="ctr">
                      <a:solidFill>
                        <a:schemeClr val="bg1"/>
                      </a:solidFill>
                      <a:prstDash val="solid"/>
                      <a:round/>
                      <a:headEnd type="none" w="med" len="med"/>
                      <a:tailEnd type="none" w="med" len="med"/>
                    </a:lnT>
                    <a:lnB>
                      <a:noFill/>
                    </a:lnB>
                  </a:tcPr>
                </a:tc>
                <a:tc>
                  <a:txBody>
                    <a:bodyPr/>
                    <a:lstStyle/>
                    <a:p>
                      <a:pPr algn="ctr" fontAlgn="b"/>
                      <a:r>
                        <a:rPr lang="en-US" sz="1800" b="1" i="0" u="none" strike="noStrike" dirty="0">
                          <a:solidFill>
                            <a:srgbClr val="000000"/>
                          </a:solidFill>
                          <a:effectLst/>
                          <a:latin typeface="Calibri"/>
                        </a:rPr>
                        <a:t>Zaire</a:t>
                      </a:r>
                    </a:p>
                  </a:txBody>
                  <a:tcPr marL="9525" marR="9525" marT="9525" marB="0" anchor="ctr">
                    <a:lnL>
                      <a:noFill/>
                    </a:lnL>
                    <a:lnR>
                      <a:noFill/>
                    </a:lnR>
                    <a:lnT w="28575" cap="flat" cmpd="sng" algn="ctr">
                      <a:solidFill>
                        <a:schemeClr val="bg1"/>
                      </a:solidFill>
                      <a:prstDash val="solid"/>
                      <a:round/>
                      <a:headEnd type="none" w="med" len="med"/>
                      <a:tailEnd type="none" w="med" len="med"/>
                    </a:lnT>
                    <a:lnB>
                      <a:noFill/>
                    </a:lnB>
                  </a:tcPr>
                </a:tc>
                <a:tc>
                  <a:txBody>
                    <a:bodyPr/>
                    <a:lstStyle/>
                    <a:p>
                      <a:pPr algn="ctr" fontAlgn="b"/>
                      <a:r>
                        <a:rPr lang="en-US" sz="1800" b="1" i="0" u="none" strike="noStrike" kern="1200" dirty="0">
                          <a:solidFill>
                            <a:srgbClr val="000000"/>
                          </a:solidFill>
                          <a:effectLst/>
                          <a:latin typeface="Calibri"/>
                          <a:ea typeface="+mn-ea"/>
                          <a:cs typeface="+mn-cs"/>
                        </a:rPr>
                        <a:t>Lunda </a:t>
                      </a:r>
                      <a:r>
                        <a:rPr lang="en-US" sz="1800" b="1" i="0" u="none" strike="noStrike" kern="1200" dirty="0" err="1">
                          <a:solidFill>
                            <a:srgbClr val="000000"/>
                          </a:solidFill>
                          <a:effectLst/>
                          <a:latin typeface="Calibri"/>
                          <a:ea typeface="+mn-ea"/>
                          <a:cs typeface="+mn-cs"/>
                        </a:rPr>
                        <a:t>Sul</a:t>
                      </a:r>
                      <a:endParaRPr lang="en-US" sz="1800" b="1" i="0" u="none" strike="noStrike" kern="1200" dirty="0">
                        <a:solidFill>
                          <a:srgbClr val="000000"/>
                        </a:solidFill>
                        <a:effectLst/>
                        <a:latin typeface="Calibri"/>
                        <a:ea typeface="+mn-ea"/>
                        <a:cs typeface="+mn-cs"/>
                      </a:endParaRPr>
                    </a:p>
                  </a:txBody>
                  <a:tcPr marL="9525" marR="9525" marT="9525" marB="0" anchor="ctr">
                    <a:lnL>
                      <a:noFill/>
                    </a:lnL>
                    <a:lnR>
                      <a:noFill/>
                    </a:lnR>
                    <a:lnT w="28575" cap="flat" cmpd="sng" algn="ctr">
                      <a:solidFill>
                        <a:schemeClr val="bg1"/>
                      </a:solidFill>
                      <a:prstDash val="solid"/>
                      <a:round/>
                      <a:headEnd type="none" w="med" len="med"/>
                      <a:tailEnd type="none" w="med" len="med"/>
                    </a:lnT>
                    <a:lnB>
                      <a:noFill/>
                    </a:lnB>
                  </a:tcPr>
                </a:tc>
                <a:extLst>
                  <a:ext uri="{0D108BD9-81ED-4DB2-BD59-A6C34878D82A}">
                    <a16:rowId xmlns:a16="http://schemas.microsoft.com/office/drawing/2014/main" val="10000"/>
                  </a:ext>
                </a:extLst>
              </a:tr>
              <a:tr h="508000">
                <a:tc>
                  <a:txBody>
                    <a:bodyPr/>
                    <a:lstStyle/>
                    <a:p>
                      <a:pPr algn="l" fontAlgn="b"/>
                      <a:r>
                        <a:rPr lang="en-US" sz="1800" b="1" i="0" u="none" strike="noStrike" dirty="0">
                          <a:solidFill>
                            <a:srgbClr val="000000"/>
                          </a:solidFill>
                          <a:effectLst/>
                          <a:latin typeface="+mn-lt"/>
                        </a:rPr>
                        <a:t> </a:t>
                      </a:r>
                      <a:endParaRPr lang="en-US" sz="1800" b="1" i="0" u="none" strike="noStrike" dirty="0">
                        <a:solidFill>
                          <a:srgbClr val="000000"/>
                        </a:solidFill>
                        <a:effectLst/>
                        <a:latin typeface="Calibri"/>
                      </a:endParaRP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800" b="1" i="1" u="none" strike="noStrike" dirty="0">
                          <a:solidFill>
                            <a:srgbClr val="000000"/>
                          </a:solidFill>
                          <a:effectLst/>
                          <a:latin typeface="Calibri"/>
                        </a:rPr>
                        <a:t>n=94</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800" b="1" i="1" u="none" strike="noStrike" kern="1200" dirty="0">
                          <a:solidFill>
                            <a:srgbClr val="000000"/>
                          </a:solidFill>
                          <a:effectLst/>
                          <a:latin typeface="Calibri"/>
                          <a:ea typeface="+mn-ea"/>
                          <a:cs typeface="+mn-cs"/>
                        </a:rPr>
                        <a:t>n=91</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08000">
                <a:tc>
                  <a:txBody>
                    <a:bodyPr/>
                    <a:lstStyle/>
                    <a:p>
                      <a:pPr algn="l" rtl="0" fontAlgn="b"/>
                      <a:r>
                        <a:rPr lang="en-US" sz="1800" b="1" i="0" u="none" strike="noStrike" dirty="0" err="1">
                          <a:solidFill>
                            <a:srgbClr val="000000"/>
                          </a:solidFill>
                          <a:effectLst/>
                          <a:latin typeface="Calibri"/>
                        </a:rPr>
                        <a:t>Day </a:t>
                      </a:r>
                      <a:r>
                        <a:rPr lang="en-US" sz="1800" b="1" i="0" u="none" strike="noStrike" dirty="0">
                          <a:solidFill>
                            <a:srgbClr val="000000"/>
                          </a:solidFill>
                          <a:effectLst/>
                          <a:latin typeface="Calibri"/>
                        </a:rPr>
                        <a:t>2</a:t>
                      </a:r>
                    </a:p>
                  </a:txBody>
                  <a:tcPr marL="85725" marR="9525" marT="9525"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rtl="0" fontAlgn="b"/>
                      <a:r>
                        <a:rPr lang="en-US" sz="1800" b="1" i="0" u="none" strike="noStrike" dirty="0">
                          <a:solidFill>
                            <a:srgbClr val="000000"/>
                          </a:solidFill>
                          <a:effectLst/>
                          <a:latin typeface="Calibri"/>
                        </a:rPr>
                        <a:t>97% (91–99)</a:t>
                      </a:r>
                    </a:p>
                  </a:txBody>
                  <a:tcPr marL="9525" marR="9525" marT="9525"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rtl="0" fontAlgn="b"/>
                      <a:r>
                        <a:rPr lang="en-US" sz="1800" b="1" i="0" u="none" strike="noStrike" kern="1200" dirty="0">
                          <a:solidFill>
                            <a:srgbClr val="000000"/>
                          </a:solidFill>
                          <a:effectLst/>
                          <a:latin typeface="Calibri"/>
                          <a:ea typeface="+mn-ea"/>
                          <a:cs typeface="+mn-cs"/>
                        </a:rPr>
                        <a:t>97% (91–99)</a:t>
                      </a:r>
                    </a:p>
                  </a:txBody>
                  <a:tcPr marL="9525" marR="9525" marT="9525"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2"/>
                  </a:ext>
                </a:extLst>
              </a:tr>
              <a:tr h="508000">
                <a:tc>
                  <a:txBody>
                    <a:bodyPr/>
                    <a:lstStyle/>
                    <a:p>
                      <a:pPr algn="l" rtl="0" fontAlgn="b"/>
                      <a:r>
                        <a:rPr lang="en-US" sz="1800" b="1" i="0" u="none" strike="noStrike" dirty="0" err="1">
                          <a:solidFill>
                            <a:srgbClr val="000000"/>
                          </a:solidFill>
                          <a:effectLst/>
                          <a:latin typeface="Calibri"/>
                        </a:rPr>
                        <a:t>Day </a:t>
                      </a:r>
                      <a:r>
                        <a:rPr lang="en-US" sz="1800" b="1" i="0" u="none" strike="noStrike" dirty="0">
                          <a:solidFill>
                            <a:srgbClr val="000000"/>
                          </a:solidFill>
                          <a:effectLst/>
                          <a:latin typeface="Calibri"/>
                        </a:rPr>
                        <a:t>3</a:t>
                      </a:r>
                    </a:p>
                  </a:txBody>
                  <a:tcPr marL="85725" marR="9525" marT="952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rtl="0" fontAlgn="b"/>
                      <a:r>
                        <a:rPr lang="en-US" sz="1800" b="1" i="0" u="none" strike="noStrike" dirty="0">
                          <a:solidFill>
                            <a:srgbClr val="000000"/>
                          </a:solidFill>
                          <a:effectLst/>
                          <a:latin typeface="Calibri"/>
                        </a:rPr>
                        <a:t>100% (95–100)</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rtl="0" fontAlgn="b"/>
                      <a:r>
                        <a:rPr lang="en-US" sz="1800" b="1" i="0" u="none" strike="noStrike" kern="1200" dirty="0">
                          <a:solidFill>
                            <a:srgbClr val="000000"/>
                          </a:solidFill>
                          <a:effectLst/>
                          <a:latin typeface="Calibri"/>
                          <a:ea typeface="+mn-ea"/>
                          <a:cs typeface="+mn-cs"/>
                        </a:rPr>
                        <a:t>100% (95–100)</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508000">
                <a:tc gridSpan="3">
                  <a:txBody>
                    <a:bodyPr/>
                    <a:lstStyle/>
                    <a:p>
                      <a:pPr algn="l" fontAlgn="b"/>
                      <a:r>
                        <a:rPr lang="en-US" sz="1600" b="1" i="0" u="none" strike="noStrike" dirty="0">
                          <a:solidFill>
                            <a:srgbClr val="000000"/>
                          </a:solidFill>
                          <a:effectLst/>
                          <a:latin typeface="+mn-lt"/>
                        </a:rPr>
                        <a:t>Numbers in parentheses represent </a:t>
                      </a:r>
                      <a:r>
                        <a:rPr lang="en-US" sz="1600" b="1" i="0" u="none" strike="noStrike" baseline="0" dirty="0">
                          <a:solidFill>
                            <a:srgbClr val="000000"/>
                          </a:solidFill>
                          <a:effectLst/>
                          <a:latin typeface="+mn-lt"/>
                        </a:rPr>
                        <a:t>the confidence interval</a:t>
                      </a:r>
                      <a:endParaRPr lang="en-US" sz="1600" b="1" i="0" u="none" strike="noStrike" dirty="0">
                        <a:solidFill>
                          <a:srgbClr val="000000"/>
                        </a:solidFill>
                        <a:effectLst/>
                        <a:latin typeface="+mn-lt"/>
                      </a:endParaRPr>
                    </a:p>
                  </a:txBody>
                  <a:tcPr marL="9525" marR="9525" marT="9525" marB="0" anchor="ctr">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684301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0"/>
            <a:ext cx="7886700" cy="1325563"/>
          </a:xfrm>
        </p:spPr>
        <p:txBody>
          <a:bodyPr>
            <a:normAutofit/>
          </a:bodyPr>
          <a:lstStyle/>
          <a:p>
            <a:r>
              <a:rPr lang="en-US" sz="4000" dirty="0">
                <a:solidFill>
                  <a:srgbClr val="000000"/>
                </a:solidFill>
              </a:rPr>
              <a:t>Therapeutic Efficacy – </a:t>
            </a:r>
            <a:r>
              <a:rPr lang="en-US" sz="4000" b="1" dirty="0">
                <a:solidFill>
                  <a:srgbClr val="000000"/>
                </a:solidFill>
              </a:rPr>
              <a:t>DP</a:t>
            </a:r>
          </a:p>
        </p:txBody>
      </p:sp>
      <p:sp>
        <p:nvSpPr>
          <p:cNvPr id="6" name="Slide Number Placeholder 5"/>
          <p:cNvSpPr>
            <a:spLocks noGrp="1"/>
          </p:cNvSpPr>
          <p:nvPr>
            <p:ph type="sldNum" sz="quarter" idx="12"/>
          </p:nvPr>
        </p:nvSpPr>
        <p:spPr/>
        <p:txBody>
          <a:bodyPr/>
          <a:lstStyle/>
          <a:p>
            <a:fld id="{6546319E-CE9F-4C00-A015-B17044314D11}" type="slidenum">
              <a:rPr lang="en-US" smtClean="0"/>
              <a:t>12</a:t>
            </a:fld>
            <a:endParaRPr lang="en-US" dirty="0"/>
          </a:p>
        </p:txBody>
      </p:sp>
      <p:graphicFrame>
        <p:nvGraphicFramePr>
          <p:cNvPr id="5" name="Chart 4"/>
          <p:cNvGraphicFramePr>
            <a:graphicFrameLocks/>
          </p:cNvGraphicFramePr>
          <p:nvPr>
            <p:extLst>
              <p:ext uri="{D42A27DB-BD31-4B8C-83A1-F6EECF244321}">
                <p14:modId xmlns:p14="http://schemas.microsoft.com/office/powerpoint/2010/main" val="1929912263"/>
              </p:ext>
            </p:extLst>
          </p:nvPr>
        </p:nvGraphicFramePr>
        <p:xfrm>
          <a:off x="1131570" y="1105377"/>
          <a:ext cx="6880860" cy="547116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368157456"/>
      </p:ext>
    </p:extLst>
  </p:cSld>
  <p:clrMapOvr>
    <a:masterClrMapping/>
  </p:clrMapOvr>
  <p:extLst>
    <p:ext uri="{6950BFC3-D8DA-4A85-94F7-54DA5524770B}">
      <p188:commentRel xmlns:p188="http://schemas.microsoft.com/office/powerpoint/2018/8/main" r:id="rId3"/>
    </p:ext>
  </p:extLs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546319E-CE9F-4C00-A015-B17044314D11}" type="slidenum">
              <a:rPr lang="en-US" smtClean="0">
                <a:solidFill>
                  <a:srgbClr val="FFFFFF"/>
                </a:solidFill>
              </a:rPr>
              <a:t>13</a:t>
            </a:fld>
            <a:endParaRPr lang="en-US" dirty="0">
              <a:solidFill>
                <a:srgbClr val="FFFFFF"/>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09789838"/>
              </p:ext>
            </p:extLst>
          </p:nvPr>
        </p:nvGraphicFramePr>
        <p:xfrm>
          <a:off x="381000" y="2489200"/>
          <a:ext cx="8382000" cy="2768600"/>
        </p:xfrm>
        <a:graphic>
          <a:graphicData uri="http://schemas.openxmlformats.org/drawingml/2006/table">
            <a:tbl>
              <a:tblPr/>
              <a:tblGrid>
                <a:gridCol w="457200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gridCol w="1905000">
                  <a:extLst>
                    <a:ext uri="{9D8B030D-6E8A-4147-A177-3AD203B41FA5}">
                      <a16:colId xmlns:a16="http://schemas.microsoft.com/office/drawing/2014/main" val="20002"/>
                    </a:ext>
                  </a:extLst>
                </a:gridCol>
              </a:tblGrid>
              <a:tr h="508000">
                <a:tc>
                  <a:txBody>
                    <a:bodyPr/>
                    <a:lstStyle/>
                    <a:p>
                      <a:pPr algn="l" fontAlgn="b"/>
                      <a:endParaRPr lang="en-US" sz="1800" b="1" i="0" u="none" strike="noStrike" dirty="0">
                        <a:solidFill>
                          <a:srgbClr val="000000"/>
                        </a:solidFill>
                        <a:effectLst/>
                        <a:latin typeface="Calibri"/>
                      </a:endParaRPr>
                    </a:p>
                  </a:txBody>
                  <a:tcPr marL="9525" marR="9525" marT="9525" marB="0" anchor="ctr">
                    <a:lnL>
                      <a:noFill/>
                    </a:lnL>
                    <a:lnR>
                      <a:noFill/>
                    </a:lnR>
                    <a:lnT w="28575" cap="flat" cmpd="sng" algn="ctr">
                      <a:solidFill>
                        <a:schemeClr val="bg1"/>
                      </a:solidFill>
                      <a:prstDash val="solid"/>
                      <a:round/>
                      <a:headEnd type="none" w="med" len="med"/>
                      <a:tailEnd type="none" w="med" len="med"/>
                    </a:lnT>
                    <a:lnB>
                      <a:noFill/>
                    </a:lnB>
                  </a:tcPr>
                </a:tc>
                <a:tc>
                  <a:txBody>
                    <a:bodyPr/>
                    <a:lstStyle/>
                    <a:p>
                      <a:pPr algn="ctr" fontAlgn="b"/>
                      <a:r>
                        <a:rPr lang="en-US" sz="1800" b="1" i="0" u="none" strike="noStrike" baseline="0" dirty="0" err="1">
                          <a:solidFill>
                            <a:srgbClr val="000000"/>
                          </a:solidFill>
                          <a:effectLst/>
                          <a:latin typeface="Calibri"/>
                        </a:rPr>
                        <a:t>Bengula</a:t>
                      </a:r>
                      <a:endParaRPr lang="en-US" sz="1800" b="1" i="0" u="none" strike="noStrike" dirty="0">
                        <a:solidFill>
                          <a:srgbClr val="000000"/>
                        </a:solidFill>
                        <a:effectLst/>
                        <a:latin typeface="Calibri"/>
                      </a:endParaRPr>
                    </a:p>
                  </a:txBody>
                  <a:tcPr marL="9525" marR="9525" marT="9525" marB="0" anchor="ctr">
                    <a:lnL>
                      <a:noFill/>
                    </a:lnL>
                    <a:lnR>
                      <a:noFill/>
                    </a:lnR>
                    <a:lnT w="28575" cap="flat" cmpd="sng" algn="ctr">
                      <a:solidFill>
                        <a:schemeClr val="bg1"/>
                      </a:solidFill>
                      <a:prstDash val="solid"/>
                      <a:round/>
                      <a:headEnd type="none" w="med" len="med"/>
                      <a:tailEnd type="none" w="med" len="med"/>
                    </a:lnT>
                    <a:lnB>
                      <a:noFill/>
                    </a:lnB>
                  </a:tcPr>
                </a:tc>
                <a:tc>
                  <a:txBody>
                    <a:bodyPr/>
                    <a:lstStyle/>
                    <a:p>
                      <a:pPr algn="ctr" fontAlgn="b"/>
                      <a:r>
                        <a:rPr lang="en-US" sz="1800" b="1" i="0" u="none" strike="noStrike" kern="1200" dirty="0">
                          <a:solidFill>
                            <a:srgbClr val="000000"/>
                          </a:solidFill>
                          <a:effectLst/>
                          <a:latin typeface="Calibri"/>
                          <a:ea typeface="+mn-ea"/>
                          <a:cs typeface="+mn-cs"/>
                        </a:rPr>
                        <a:t>Lunda </a:t>
                      </a:r>
                      <a:r>
                        <a:rPr lang="en-US" sz="1800" b="1" i="0" u="none" strike="noStrike" kern="1200" dirty="0" err="1">
                          <a:solidFill>
                            <a:srgbClr val="000000"/>
                          </a:solidFill>
                          <a:effectLst/>
                          <a:latin typeface="Calibri"/>
                          <a:ea typeface="+mn-ea"/>
                          <a:cs typeface="+mn-cs"/>
                        </a:rPr>
                        <a:t>Sul</a:t>
                      </a:r>
                      <a:endParaRPr lang="en-US" sz="1800" b="1" i="0" u="none" strike="noStrike" kern="1200" dirty="0">
                        <a:solidFill>
                          <a:srgbClr val="000000"/>
                        </a:solidFill>
                        <a:effectLst/>
                        <a:latin typeface="Calibri"/>
                        <a:ea typeface="+mn-ea"/>
                        <a:cs typeface="+mn-cs"/>
                      </a:endParaRPr>
                    </a:p>
                  </a:txBody>
                  <a:tcPr marL="9525" marR="9525" marT="9525" marB="0" anchor="ctr">
                    <a:lnL>
                      <a:noFill/>
                    </a:lnL>
                    <a:lnR>
                      <a:noFill/>
                    </a:lnR>
                    <a:lnT w="28575" cap="flat" cmpd="sng" algn="ctr">
                      <a:solidFill>
                        <a:schemeClr val="bg1"/>
                      </a:solidFill>
                      <a:prstDash val="solid"/>
                      <a:round/>
                      <a:headEnd type="none" w="med" len="med"/>
                      <a:tailEnd type="none" w="med" len="med"/>
                    </a:lnT>
                    <a:lnB>
                      <a:noFill/>
                    </a:lnB>
                  </a:tcPr>
                </a:tc>
                <a:extLst>
                  <a:ext uri="{0D108BD9-81ED-4DB2-BD59-A6C34878D82A}">
                    <a16:rowId xmlns:a16="http://schemas.microsoft.com/office/drawing/2014/main" val="10000"/>
                  </a:ext>
                </a:extLst>
              </a:tr>
              <a:tr h="736600">
                <a:tc>
                  <a:txBody>
                    <a:bodyPr/>
                    <a:lstStyle/>
                    <a:p>
                      <a:pPr algn="l" fontAlgn="b"/>
                      <a:r>
                        <a:rPr lang="en-US" sz="1800" b="1" i="0" u="none" strike="noStrike" dirty="0">
                          <a:solidFill>
                            <a:srgbClr val="000000"/>
                          </a:solidFill>
                          <a:effectLst/>
                          <a:latin typeface="+mn-lt"/>
                        </a:rPr>
                        <a:t> </a:t>
                      </a:r>
                      <a:endParaRPr lang="en-US" sz="1800" b="1" i="0" u="none" strike="noStrike" dirty="0">
                        <a:solidFill>
                          <a:srgbClr val="000000"/>
                        </a:solidFill>
                        <a:effectLst/>
                        <a:latin typeface="Calibri"/>
                      </a:endParaRP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800" b="1" i="1" u="none" strike="noStrike" dirty="0">
                          <a:solidFill>
                            <a:srgbClr val="000000"/>
                          </a:solidFill>
                          <a:effectLst/>
                          <a:latin typeface="Calibri"/>
                        </a:rPr>
                        <a:t>n=85</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800" b="1" i="1" u="none" strike="noStrike" kern="1200" dirty="0">
                          <a:solidFill>
                            <a:srgbClr val="000000"/>
                          </a:solidFill>
                          <a:effectLst/>
                          <a:latin typeface="Calibri"/>
                          <a:ea typeface="+mn-ea"/>
                          <a:cs typeface="+mn-cs"/>
                        </a:rPr>
                        <a:t>n=89</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08000">
                <a:tc>
                  <a:txBody>
                    <a:bodyPr/>
                    <a:lstStyle/>
                    <a:p>
                      <a:pPr algn="l" rtl="0" fontAlgn="b"/>
                      <a:r>
                        <a:rPr lang="en-US" sz="1800" b="1" i="0" u="none" strike="noStrike" dirty="0" err="1">
                          <a:solidFill>
                            <a:srgbClr val="000000"/>
                          </a:solidFill>
                          <a:effectLst/>
                          <a:latin typeface="Calibri"/>
                        </a:rPr>
                        <a:t>Day </a:t>
                      </a:r>
                      <a:r>
                        <a:rPr lang="en-US" sz="1800" b="1" i="0" u="none" strike="noStrike" dirty="0">
                          <a:solidFill>
                            <a:srgbClr val="000000"/>
                          </a:solidFill>
                          <a:effectLst/>
                          <a:latin typeface="Calibri"/>
                        </a:rPr>
                        <a:t>2</a:t>
                      </a:r>
                    </a:p>
                  </a:txBody>
                  <a:tcPr marL="85725" marR="9525" marT="9525"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800" b="1" i="0" u="none" strike="noStrike" kern="1200" dirty="0">
                          <a:solidFill>
                            <a:srgbClr val="000000"/>
                          </a:solidFill>
                          <a:effectLst/>
                          <a:latin typeface="Calibri"/>
                          <a:ea typeface="+mn-ea"/>
                          <a:cs typeface="+mn-cs"/>
                        </a:rPr>
                        <a:t>98% </a:t>
                      </a:r>
                      <a:r>
                        <a:rPr lang="en-US" sz="1800" b="1" i="0" u="none" strike="noStrike" kern="1200" dirty="0">
                          <a:solidFill>
                            <a:srgbClr val="000000"/>
                          </a:solidFill>
                          <a:effectLst/>
                          <a:latin typeface="+mn-lt"/>
                          <a:ea typeface="+mn-ea"/>
                          <a:cs typeface="+mn-cs"/>
                        </a:rPr>
                        <a:t>(92–100</a:t>
                      </a:r>
                      <a:r>
                        <a:rPr lang="en-US" sz="1800" b="1" i="0" u="none" strike="noStrike" kern="1200" dirty="0">
                          <a:solidFill>
                            <a:srgbClr val="000000"/>
                          </a:solidFill>
                          <a:effectLst/>
                          <a:latin typeface="Calibri"/>
                          <a:ea typeface="+mn-ea"/>
                          <a:cs typeface="+mn-cs"/>
                        </a:rPr>
                        <a:t>)</a:t>
                      </a:r>
                    </a:p>
                  </a:txBody>
                  <a:tcPr marL="9525" marR="9525" marT="9525"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800" b="1" i="0" u="none" strike="noStrike" kern="1200" dirty="0">
                          <a:solidFill>
                            <a:srgbClr val="000000"/>
                          </a:solidFill>
                          <a:effectLst/>
                          <a:latin typeface="Calibri"/>
                          <a:ea typeface="+mn-ea"/>
                          <a:cs typeface="+mn-cs"/>
                        </a:rPr>
                        <a:t>100% (95–100)</a:t>
                      </a:r>
                    </a:p>
                  </a:txBody>
                  <a:tcPr marL="9525" marR="9525" marT="9525"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2"/>
                  </a:ext>
                </a:extLst>
              </a:tr>
              <a:tr h="508000">
                <a:tc>
                  <a:txBody>
                    <a:bodyPr/>
                    <a:lstStyle/>
                    <a:p>
                      <a:pPr algn="l" rtl="0" fontAlgn="b"/>
                      <a:r>
                        <a:rPr lang="en-US" sz="1800" b="1" i="0" u="none" strike="noStrike" dirty="0" err="1">
                          <a:solidFill>
                            <a:srgbClr val="000000"/>
                          </a:solidFill>
                          <a:effectLst/>
                          <a:latin typeface="Calibri"/>
                        </a:rPr>
                        <a:t>Day </a:t>
                      </a:r>
                      <a:r>
                        <a:rPr lang="en-US" sz="1800" b="1" i="0" u="none" strike="noStrike" dirty="0">
                          <a:solidFill>
                            <a:srgbClr val="000000"/>
                          </a:solidFill>
                          <a:effectLst/>
                          <a:latin typeface="Calibri"/>
                        </a:rPr>
                        <a:t>3</a:t>
                      </a:r>
                    </a:p>
                  </a:txBody>
                  <a:tcPr marL="85725" marR="9525" marT="952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800" b="1" i="0" u="none" strike="noStrike" kern="1200" dirty="0">
                          <a:solidFill>
                            <a:srgbClr val="000000"/>
                          </a:solidFill>
                          <a:effectLst/>
                          <a:latin typeface="Calibri"/>
                          <a:ea typeface="+mn-ea"/>
                          <a:cs typeface="+mn-cs"/>
                        </a:rPr>
                        <a:t>100% (95–100)</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800" b="1" i="0" u="none" strike="noStrike" kern="1200" dirty="0">
                          <a:solidFill>
                            <a:srgbClr val="000000"/>
                          </a:solidFill>
                          <a:effectLst/>
                          <a:latin typeface="Calibri"/>
                          <a:ea typeface="+mn-ea"/>
                          <a:cs typeface="+mn-cs"/>
                        </a:rPr>
                        <a:t>100% (95–100)</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508000">
                <a:tc gridSpan="3">
                  <a:txBody>
                    <a:bodyPr/>
                    <a:lstStyle/>
                    <a:p>
                      <a:pPr algn="l" fontAlgn="b"/>
                      <a:r>
                        <a:rPr lang="en-US" sz="1600" b="1" i="0" u="none" strike="noStrike" dirty="0">
                          <a:solidFill>
                            <a:srgbClr val="000000"/>
                          </a:solidFill>
                          <a:effectLst/>
                          <a:latin typeface="+mn-lt"/>
                        </a:rPr>
                        <a:t>Numbers in parentheses </a:t>
                      </a:r>
                      <a:r>
                        <a:rPr lang="en-US" sz="1600" b="1" i="0" u="none" strike="noStrike" baseline="0" dirty="0">
                          <a:solidFill>
                            <a:srgbClr val="000000"/>
                          </a:solidFill>
                          <a:effectLst/>
                          <a:latin typeface="+mn-lt"/>
                        </a:rPr>
                        <a:t>represent confidence interval</a:t>
                      </a:r>
                      <a:endParaRPr lang="en-US" sz="1600" b="1" i="0" u="none" strike="noStrike" dirty="0">
                        <a:solidFill>
                          <a:srgbClr val="000000"/>
                        </a:solidFill>
                        <a:effectLst/>
                        <a:latin typeface="+mn-lt"/>
                      </a:endParaRPr>
                    </a:p>
                  </a:txBody>
                  <a:tcPr marL="9525" marR="9525" marT="9525" marB="0" anchor="ctr">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10004"/>
                  </a:ext>
                </a:extLst>
              </a:tr>
            </a:tbl>
          </a:graphicData>
        </a:graphic>
      </p:graphicFrame>
      <p:sp>
        <p:nvSpPr>
          <p:cNvPr id="9" name="Title 1"/>
          <p:cNvSpPr>
            <a:spLocks noGrp="1"/>
          </p:cNvSpPr>
          <p:nvPr>
            <p:ph type="title"/>
          </p:nvPr>
        </p:nvSpPr>
        <p:spPr/>
        <p:txBody>
          <a:bodyPr>
            <a:normAutofit/>
          </a:bodyPr>
          <a:lstStyle/>
          <a:p>
            <a:pPr algn="l"/>
            <a:r>
              <a:rPr lang="en-US" sz="4000" dirty="0">
                <a:solidFill>
                  <a:srgbClr val="000000"/>
                </a:solidFill>
              </a:rPr>
              <a:t>Malaria Elimination Rate - </a:t>
            </a:r>
            <a:r>
              <a:rPr lang="en-US" sz="4000" b="1" dirty="0">
                <a:solidFill>
                  <a:srgbClr val="000000"/>
                </a:solidFill>
              </a:rPr>
              <a:t>DP</a:t>
            </a:r>
          </a:p>
        </p:txBody>
      </p:sp>
    </p:spTree>
    <p:extLst>
      <p:ext uri="{BB962C8B-B14F-4D97-AF65-F5344CB8AC3E}">
        <p14:creationId xmlns:p14="http://schemas.microsoft.com/office/powerpoint/2010/main" val="1835298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0"/>
            <a:ext cx="7886700" cy="1325563"/>
          </a:xfrm>
        </p:spPr>
        <p:txBody>
          <a:bodyPr>
            <a:normAutofit/>
          </a:bodyPr>
          <a:lstStyle/>
          <a:p>
            <a:r>
              <a:rPr lang="en-US" sz="4000" dirty="0">
                <a:solidFill>
                  <a:srgbClr val="000000"/>
                </a:solidFill>
              </a:rPr>
              <a:t>Therapeutic Efficacy - </a:t>
            </a:r>
            <a:r>
              <a:rPr lang="en-US" sz="4000" b="1" dirty="0">
                <a:solidFill>
                  <a:srgbClr val="000000"/>
                </a:solidFill>
              </a:rPr>
              <a:t>ASAQ</a:t>
            </a:r>
          </a:p>
        </p:txBody>
      </p:sp>
      <p:sp>
        <p:nvSpPr>
          <p:cNvPr id="6" name="Slide Number Placeholder 5"/>
          <p:cNvSpPr>
            <a:spLocks noGrp="1"/>
          </p:cNvSpPr>
          <p:nvPr>
            <p:ph type="sldNum" sz="quarter" idx="12"/>
          </p:nvPr>
        </p:nvSpPr>
        <p:spPr/>
        <p:txBody>
          <a:bodyPr/>
          <a:lstStyle/>
          <a:p>
            <a:fld id="{6546319E-CE9F-4C00-A015-B17044314D11}" type="slidenum">
              <a:rPr lang="en-US" smtClean="0"/>
              <a:t>14</a:t>
            </a:fld>
            <a:endParaRPr lang="en-US" dirty="0"/>
          </a:p>
        </p:txBody>
      </p:sp>
      <p:graphicFrame>
        <p:nvGraphicFramePr>
          <p:cNvPr id="7" name="Chart 6"/>
          <p:cNvGraphicFramePr>
            <a:graphicFrameLocks/>
          </p:cNvGraphicFramePr>
          <p:nvPr>
            <p:extLst>
              <p:ext uri="{D42A27DB-BD31-4B8C-83A1-F6EECF244321}">
                <p14:modId xmlns:p14="http://schemas.microsoft.com/office/powerpoint/2010/main" val="419806135"/>
              </p:ext>
            </p:extLst>
          </p:nvPr>
        </p:nvGraphicFramePr>
        <p:xfrm>
          <a:off x="914400" y="1110140"/>
          <a:ext cx="6880860" cy="547116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783223722"/>
      </p:ext>
    </p:extLst>
  </p:cSld>
  <p:clrMapOvr>
    <a:masterClrMapping/>
  </p:clrMapOvr>
  <p:extLst>
    <p:ext uri="{6950BFC3-D8DA-4A85-94F7-54DA5524770B}">
      <p188:commentRel xmlns:p188="http://schemas.microsoft.com/office/powerpoint/2018/8/main" r:id="rId3"/>
    </p:ext>
  </p:extLs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dirty="0">
                <a:solidFill>
                  <a:srgbClr val="000000"/>
                </a:solidFill>
                <a:latin typeface="+mn-lt"/>
              </a:rPr>
              <a:t>Malaria Elimination Rate - </a:t>
            </a:r>
            <a:r>
              <a:rPr lang="en-US" sz="4000" b="1" dirty="0">
                <a:solidFill>
                  <a:srgbClr val="000000"/>
                </a:solidFill>
                <a:latin typeface="+mn-lt"/>
              </a:rPr>
              <a:t>ASAQ</a:t>
            </a:r>
          </a:p>
        </p:txBody>
      </p:sp>
      <p:graphicFrame>
        <p:nvGraphicFramePr>
          <p:cNvPr id="4" name="Table 3"/>
          <p:cNvGraphicFramePr>
            <a:graphicFrameLocks noGrp="1"/>
          </p:cNvGraphicFramePr>
          <p:nvPr>
            <p:extLst>
              <p:ext uri="{D42A27DB-BD31-4B8C-83A1-F6EECF244321}">
                <p14:modId xmlns:p14="http://schemas.microsoft.com/office/powerpoint/2010/main" val="3912307327"/>
              </p:ext>
            </p:extLst>
          </p:nvPr>
        </p:nvGraphicFramePr>
        <p:xfrm>
          <a:off x="381000" y="2489200"/>
          <a:ext cx="8382003" cy="2540000"/>
        </p:xfrm>
        <a:graphic>
          <a:graphicData uri="http://schemas.openxmlformats.org/drawingml/2006/table">
            <a:tbl>
              <a:tblPr/>
              <a:tblGrid>
                <a:gridCol w="2362200">
                  <a:extLst>
                    <a:ext uri="{9D8B030D-6E8A-4147-A177-3AD203B41FA5}">
                      <a16:colId xmlns:a16="http://schemas.microsoft.com/office/drawing/2014/main" val="20000"/>
                    </a:ext>
                  </a:extLst>
                </a:gridCol>
                <a:gridCol w="3505200">
                  <a:extLst>
                    <a:ext uri="{9D8B030D-6E8A-4147-A177-3AD203B41FA5}">
                      <a16:colId xmlns:a16="http://schemas.microsoft.com/office/drawing/2014/main" val="20001"/>
                    </a:ext>
                  </a:extLst>
                </a:gridCol>
                <a:gridCol w="2514603">
                  <a:extLst>
                    <a:ext uri="{9D8B030D-6E8A-4147-A177-3AD203B41FA5}">
                      <a16:colId xmlns:a16="http://schemas.microsoft.com/office/drawing/2014/main" val="20002"/>
                    </a:ext>
                  </a:extLst>
                </a:gridCol>
              </a:tblGrid>
              <a:tr h="508000">
                <a:tc>
                  <a:txBody>
                    <a:bodyPr/>
                    <a:lstStyle/>
                    <a:p>
                      <a:pPr algn="l" fontAlgn="b"/>
                      <a:endParaRPr lang="en-US" sz="3200" b="1" i="0" u="none" strike="noStrike" dirty="0">
                        <a:solidFill>
                          <a:srgbClr val="000000"/>
                        </a:solidFill>
                        <a:effectLst/>
                        <a:latin typeface="Calibri"/>
                      </a:endParaRPr>
                    </a:p>
                  </a:txBody>
                  <a:tcPr marL="9525" marR="9525" marT="9525" marB="0" anchor="ctr">
                    <a:lnL>
                      <a:noFill/>
                    </a:lnL>
                    <a:lnR>
                      <a:noFill/>
                    </a:lnR>
                    <a:lnT w="28575" cap="flat" cmpd="sng" algn="ctr">
                      <a:solidFill>
                        <a:schemeClr val="bg1"/>
                      </a:solidFill>
                      <a:prstDash val="solid"/>
                      <a:round/>
                      <a:headEnd type="none" w="med" len="med"/>
                      <a:tailEnd type="none" w="med" len="med"/>
                    </a:lnT>
                    <a:lnB>
                      <a:noFill/>
                    </a:lnB>
                  </a:tcPr>
                </a:tc>
                <a:tc>
                  <a:txBody>
                    <a:bodyPr/>
                    <a:lstStyle/>
                    <a:p>
                      <a:pPr algn="ctr" fontAlgn="b"/>
                      <a:r>
                        <a:rPr lang="en-US" sz="2800" b="1" i="0" u="none" strike="noStrike" dirty="0" err="1">
                          <a:solidFill>
                            <a:srgbClr val="000000"/>
                          </a:solidFill>
                          <a:effectLst/>
                          <a:latin typeface="Calibri"/>
                        </a:rPr>
                        <a:t>Benguela</a:t>
                      </a:r>
                      <a:endParaRPr lang="en-US" sz="2800" b="1" i="0" u="none" strike="noStrike" dirty="0">
                        <a:solidFill>
                          <a:srgbClr val="000000"/>
                        </a:solidFill>
                        <a:effectLst/>
                        <a:latin typeface="Calibri"/>
                      </a:endParaRPr>
                    </a:p>
                  </a:txBody>
                  <a:tcPr marL="9525" marR="9525" marT="9525" marB="0" anchor="ctr">
                    <a:lnL>
                      <a:noFill/>
                    </a:lnL>
                    <a:lnR>
                      <a:noFill/>
                    </a:lnR>
                    <a:lnT w="28575" cap="flat" cmpd="sng" algn="ctr">
                      <a:solidFill>
                        <a:schemeClr val="bg1"/>
                      </a:solidFill>
                      <a:prstDash val="solid"/>
                      <a:round/>
                      <a:headEnd type="none" w="med" len="med"/>
                      <a:tailEnd type="none" w="med" len="med"/>
                    </a:lnT>
                    <a:lnB>
                      <a:noFill/>
                    </a:lnB>
                  </a:tcPr>
                </a:tc>
                <a:tc>
                  <a:txBody>
                    <a:bodyPr/>
                    <a:lstStyle/>
                    <a:p>
                      <a:pPr algn="ctr" fontAlgn="b"/>
                      <a:r>
                        <a:rPr lang="en-US" sz="2800" b="1" i="0" u="none" strike="noStrike" kern="1200" dirty="0">
                          <a:solidFill>
                            <a:srgbClr val="000000"/>
                          </a:solidFill>
                          <a:effectLst/>
                          <a:latin typeface="Calibri"/>
                          <a:ea typeface="+mn-ea"/>
                          <a:cs typeface="+mn-cs"/>
                        </a:rPr>
                        <a:t>Zaire</a:t>
                      </a:r>
                    </a:p>
                  </a:txBody>
                  <a:tcPr marL="9525" marR="9525" marT="9525" marB="0" anchor="ctr">
                    <a:lnL>
                      <a:noFill/>
                    </a:lnL>
                    <a:lnR>
                      <a:noFill/>
                    </a:lnR>
                    <a:lnT w="28575" cap="flat" cmpd="sng" algn="ctr">
                      <a:solidFill>
                        <a:schemeClr val="bg1"/>
                      </a:solidFill>
                      <a:prstDash val="solid"/>
                      <a:round/>
                      <a:headEnd type="none" w="med" len="med"/>
                      <a:tailEnd type="none" w="med" len="med"/>
                    </a:lnT>
                    <a:lnB>
                      <a:noFill/>
                    </a:lnB>
                  </a:tcPr>
                </a:tc>
                <a:extLst>
                  <a:ext uri="{0D108BD9-81ED-4DB2-BD59-A6C34878D82A}">
                    <a16:rowId xmlns:a16="http://schemas.microsoft.com/office/drawing/2014/main" val="10000"/>
                  </a:ext>
                </a:extLst>
              </a:tr>
              <a:tr h="508000">
                <a:tc>
                  <a:txBody>
                    <a:bodyPr/>
                    <a:lstStyle/>
                    <a:p>
                      <a:pPr algn="l" fontAlgn="b"/>
                      <a:r>
                        <a:rPr lang="en-US" sz="2800" b="1" i="0" u="none" strike="noStrike" dirty="0">
                          <a:solidFill>
                            <a:srgbClr val="000000"/>
                          </a:solidFill>
                          <a:effectLst/>
                          <a:latin typeface="+mn-lt"/>
                        </a:rPr>
                        <a:t> </a:t>
                      </a:r>
                      <a:endParaRPr lang="en-US" sz="2800" b="1" i="0" u="none" strike="noStrike" dirty="0">
                        <a:solidFill>
                          <a:srgbClr val="000000"/>
                        </a:solidFill>
                        <a:effectLst/>
                        <a:latin typeface="Calibri"/>
                      </a:endParaRP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2800" b="1" i="1" u="none" strike="noStrike" dirty="0">
                          <a:solidFill>
                            <a:srgbClr val="000000"/>
                          </a:solidFill>
                          <a:effectLst/>
                          <a:latin typeface="Calibri"/>
                        </a:rPr>
                        <a:t>n=91</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2800" b="1" i="1" u="none" strike="noStrike" kern="1200" dirty="0">
                          <a:solidFill>
                            <a:srgbClr val="000000"/>
                          </a:solidFill>
                          <a:effectLst/>
                          <a:latin typeface="Calibri"/>
                          <a:ea typeface="+mn-ea"/>
                          <a:cs typeface="+mn-cs"/>
                        </a:rPr>
                        <a:t>n=90</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08000">
                <a:tc>
                  <a:txBody>
                    <a:bodyPr/>
                    <a:lstStyle/>
                    <a:p>
                      <a:pPr algn="l" rtl="0" fontAlgn="b"/>
                      <a:r>
                        <a:rPr lang="en-US" sz="2800" b="1" i="0" u="none" strike="noStrike" dirty="0" err="1">
                          <a:solidFill>
                            <a:srgbClr val="000000"/>
                          </a:solidFill>
                          <a:effectLst/>
                          <a:latin typeface="Calibri"/>
                        </a:rPr>
                        <a:t>Day </a:t>
                      </a:r>
                      <a:r>
                        <a:rPr lang="en-US" sz="2800" b="1" i="0" u="none" strike="noStrike" dirty="0">
                          <a:solidFill>
                            <a:srgbClr val="000000"/>
                          </a:solidFill>
                          <a:effectLst/>
                          <a:latin typeface="Calibri"/>
                        </a:rPr>
                        <a:t>2</a:t>
                      </a:r>
                    </a:p>
                  </a:txBody>
                  <a:tcPr marL="85725" marR="9525" marT="9525"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2800" b="1" i="0" u="none" strike="noStrike" kern="1200" dirty="0">
                          <a:solidFill>
                            <a:srgbClr val="000000"/>
                          </a:solidFill>
                          <a:effectLst/>
                          <a:latin typeface="+mn-lt"/>
                          <a:ea typeface="+mn-ea"/>
                          <a:cs typeface="+mn-cs"/>
                        </a:rPr>
                        <a:t>100% (95–100)</a:t>
                      </a:r>
                    </a:p>
                  </a:txBody>
                  <a:tcPr marL="9525" marR="9525" marT="9525"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2800" b="1" i="0" u="none" strike="noStrike" kern="1200" dirty="0">
                          <a:solidFill>
                            <a:srgbClr val="000000"/>
                          </a:solidFill>
                          <a:effectLst/>
                          <a:latin typeface="Calibri"/>
                          <a:ea typeface="+mn-ea"/>
                          <a:cs typeface="+mn-cs"/>
                        </a:rPr>
                        <a:t>97% (91–99)</a:t>
                      </a:r>
                    </a:p>
                  </a:txBody>
                  <a:tcPr marL="9525" marR="9525" marT="9525"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2"/>
                  </a:ext>
                </a:extLst>
              </a:tr>
              <a:tr h="508000">
                <a:tc>
                  <a:txBody>
                    <a:bodyPr/>
                    <a:lstStyle/>
                    <a:p>
                      <a:pPr algn="l" rtl="0" fontAlgn="b"/>
                      <a:r>
                        <a:rPr lang="en-US" sz="2800" b="1" i="0" u="none" strike="noStrike" dirty="0" err="1">
                          <a:solidFill>
                            <a:srgbClr val="000000"/>
                          </a:solidFill>
                          <a:effectLst/>
                          <a:latin typeface="Calibri"/>
                        </a:rPr>
                        <a:t>Day </a:t>
                      </a:r>
                      <a:r>
                        <a:rPr lang="en-US" sz="2800" b="1" i="0" u="none" strike="noStrike" dirty="0">
                          <a:solidFill>
                            <a:srgbClr val="000000"/>
                          </a:solidFill>
                          <a:effectLst/>
                          <a:latin typeface="Calibri"/>
                        </a:rPr>
                        <a:t>3</a:t>
                      </a:r>
                    </a:p>
                  </a:txBody>
                  <a:tcPr marL="85725" marR="9525" marT="952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2800" b="1" i="0" u="none" strike="noStrike" kern="1200" dirty="0">
                          <a:solidFill>
                            <a:srgbClr val="000000"/>
                          </a:solidFill>
                          <a:effectLst/>
                          <a:latin typeface="Calibri"/>
                          <a:ea typeface="+mn-ea"/>
                          <a:cs typeface="+mn-cs"/>
                        </a:rPr>
                        <a:t>100% (95–100)</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2800" b="1" i="0" u="none" strike="noStrike" kern="1200" dirty="0">
                          <a:solidFill>
                            <a:srgbClr val="000000"/>
                          </a:solidFill>
                          <a:effectLst/>
                          <a:latin typeface="+mn-lt"/>
                          <a:ea typeface="+mn-ea"/>
                          <a:cs typeface="+mn-cs"/>
                        </a:rPr>
                        <a:t>100% (95–100)</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508000">
                <a:tc gridSpan="3">
                  <a:txBody>
                    <a:bodyPr/>
                    <a:lstStyle/>
                    <a:p>
                      <a:pPr algn="l" fontAlgn="b"/>
                      <a:r>
                        <a:rPr lang="en-US" sz="1800" b="1" i="0" u="none" strike="noStrike" dirty="0">
                          <a:solidFill>
                            <a:srgbClr val="000000"/>
                          </a:solidFill>
                          <a:effectLst/>
                          <a:latin typeface="+mn-lt"/>
                        </a:rPr>
                        <a:t>Numbers in parentheses </a:t>
                      </a:r>
                      <a:r>
                        <a:rPr lang="en-US" sz="1800" b="1" i="0" u="none" strike="noStrike" baseline="0" dirty="0">
                          <a:solidFill>
                            <a:srgbClr val="000000"/>
                          </a:solidFill>
                          <a:effectLst/>
                          <a:latin typeface="+mn-lt"/>
                        </a:rPr>
                        <a:t>represent confidence interval</a:t>
                      </a:r>
                      <a:endParaRPr lang="en-US" sz="1800" b="1" i="0" u="none" strike="noStrike" dirty="0">
                        <a:solidFill>
                          <a:srgbClr val="000000"/>
                        </a:solidFill>
                        <a:effectLst/>
                        <a:latin typeface="+mn-lt"/>
                      </a:endParaRPr>
                    </a:p>
                  </a:txBody>
                  <a:tcPr marL="9525" marR="9525" marT="9525" marB="0" anchor="ctr">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991713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000000"/>
                </a:solidFill>
              </a:rPr>
              <a:t>Corrected Efficacy 2013-2017</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546319E-CE9F-4C00-A015-B17044314D11}" type="slidenum">
              <a:rPr kumimoji="0" lang="en-US" sz="900" b="0" i="0" u="none" strike="noStrike" kern="1200" cap="none" spc="0" normalizeH="0" baseline="0" noProof="0" smtClean="0">
                <a:ln>
                  <a:noFill/>
                </a:ln>
                <a:solidFill>
                  <a:srgbClr val="FFFFFF"/>
                </a:solidFill>
                <a:effectLst/>
                <a:uLnTx/>
                <a:uFillTx/>
                <a:latin typeface="Calibri" panose="020F0502020204030204"/>
                <a:ea typeface="+mn-ea"/>
                <a:cs typeface="+mn-cs"/>
              </a:rPr>
              <a:t>16</a:t>
            </a:fld>
            <a:endParaRPr kumimoji="0" lang="en-US" sz="9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aphicFrame>
        <p:nvGraphicFramePr>
          <p:cNvPr id="5" name="Table 4"/>
          <p:cNvGraphicFramePr>
            <a:graphicFrameLocks noGrp="1"/>
          </p:cNvGraphicFramePr>
          <p:nvPr/>
        </p:nvGraphicFramePr>
        <p:xfrm>
          <a:off x="381001" y="1581151"/>
          <a:ext cx="8134349" cy="4800600"/>
        </p:xfrm>
        <a:graphic>
          <a:graphicData uri="http://schemas.openxmlformats.org/drawingml/2006/table">
            <a:tbl>
              <a:tblPr>
                <a:tableStyleId>{5C22544A-7EE6-4342-B048-85BDC9FD1C3A}</a:tableStyleId>
              </a:tblPr>
              <a:tblGrid>
                <a:gridCol w="738780">
                  <a:extLst>
                    <a:ext uri="{9D8B030D-6E8A-4147-A177-3AD203B41FA5}">
                      <a16:colId xmlns:a16="http://schemas.microsoft.com/office/drawing/2014/main" val="3239360602"/>
                    </a:ext>
                  </a:extLst>
                </a:gridCol>
                <a:gridCol w="1866390">
                  <a:extLst>
                    <a:ext uri="{9D8B030D-6E8A-4147-A177-3AD203B41FA5}">
                      <a16:colId xmlns:a16="http://schemas.microsoft.com/office/drawing/2014/main" val="4085253223"/>
                    </a:ext>
                  </a:extLst>
                </a:gridCol>
                <a:gridCol w="1049843">
                  <a:extLst>
                    <a:ext uri="{9D8B030D-6E8A-4147-A177-3AD203B41FA5}">
                      <a16:colId xmlns:a16="http://schemas.microsoft.com/office/drawing/2014/main" val="3412561401"/>
                    </a:ext>
                  </a:extLst>
                </a:gridCol>
                <a:gridCol w="1493112">
                  <a:extLst>
                    <a:ext uri="{9D8B030D-6E8A-4147-A177-3AD203B41FA5}">
                      <a16:colId xmlns:a16="http://schemas.microsoft.com/office/drawing/2014/main" val="2702346067"/>
                    </a:ext>
                  </a:extLst>
                </a:gridCol>
                <a:gridCol w="1493112">
                  <a:extLst>
                    <a:ext uri="{9D8B030D-6E8A-4147-A177-3AD203B41FA5}">
                      <a16:colId xmlns:a16="http://schemas.microsoft.com/office/drawing/2014/main" val="2669748822"/>
                    </a:ext>
                  </a:extLst>
                </a:gridCol>
                <a:gridCol w="1493112">
                  <a:extLst>
                    <a:ext uri="{9D8B030D-6E8A-4147-A177-3AD203B41FA5}">
                      <a16:colId xmlns:a16="http://schemas.microsoft.com/office/drawing/2014/main" val="2647723596"/>
                    </a:ext>
                  </a:extLst>
                </a:gridCol>
              </a:tblGrid>
              <a:tr h="406872">
                <a:tc>
                  <a:txBody>
                    <a:bodyPr/>
                    <a:lstStyle/>
                    <a:p>
                      <a:pPr algn="ctr" fontAlgn="b"/>
                      <a:endParaRPr lang="pt-BR" sz="2000" b="0" i="0" u="none" strike="noStrike" dirty="0">
                        <a:solidFill>
                          <a:srgbClr val="000000"/>
                        </a:solidFill>
                        <a:effectLst/>
                        <a:latin typeface="+mn-lt"/>
                      </a:endParaRPr>
                    </a:p>
                  </a:txBody>
                  <a:tcPr marL="7620" marR="7620" marT="7620" marB="0" anchor="b">
                    <a:solidFill>
                      <a:schemeClr val="bg1"/>
                    </a:solidFill>
                  </a:tcPr>
                </a:tc>
                <a:tc>
                  <a:txBody>
                    <a:bodyPr/>
                    <a:lstStyle/>
                    <a:p>
                      <a:pPr algn="ctr" fontAlgn="b"/>
                      <a:endParaRPr lang="pt-BR" sz="2000" b="1" i="0" u="none" strike="noStrike" dirty="0">
                        <a:solidFill>
                          <a:srgbClr val="000000"/>
                        </a:solidFill>
                        <a:effectLst/>
                        <a:latin typeface="+mn-lt"/>
                      </a:endParaRPr>
                    </a:p>
                  </a:txBody>
                  <a:tcPr marL="7620" marR="7620" marT="7620" marB="0" anchor="b">
                    <a:solidFill>
                      <a:schemeClr val="bg1"/>
                    </a:solidFill>
                  </a:tcPr>
                </a:tc>
                <a:tc>
                  <a:txBody>
                    <a:bodyPr/>
                    <a:lstStyle/>
                    <a:p>
                      <a:pPr algn="ctr" fontAlgn="b"/>
                      <a:endParaRPr lang="pt-BR" sz="2000" b="1" i="0" u="none" strike="noStrike" dirty="0">
                        <a:solidFill>
                          <a:srgbClr val="000000"/>
                        </a:solidFill>
                        <a:effectLst/>
                        <a:latin typeface="+mn-lt"/>
                      </a:endParaRPr>
                    </a:p>
                  </a:txBody>
                  <a:tcPr marL="7620" marR="7620" marT="7620" marB="0" anchor="b">
                    <a:solidFill>
                      <a:schemeClr val="bg1"/>
                    </a:solidFill>
                  </a:tcPr>
                </a:tc>
                <a:tc gridSpan="3">
                  <a:txBody>
                    <a:bodyPr/>
                    <a:lstStyle/>
                    <a:p>
                      <a:pPr algn="ctr" fontAlgn="b"/>
                      <a:r>
                        <a:rPr lang="pt-BR" sz="2400" b="1" u="none" strike="noStrike" dirty="0">
                          <a:effectLst/>
                          <a:latin typeface="+mn-lt"/>
                        </a:rPr>
                        <a:t>Treatment</a:t>
                      </a:r>
                      <a:endParaRPr lang="pt-BR" sz="2400" b="1" i="0" u="none" strike="noStrike" dirty="0">
                        <a:solidFill>
                          <a:srgbClr val="000000"/>
                        </a:solidFill>
                        <a:effectLst/>
                        <a:latin typeface="+mn-lt"/>
                      </a:endParaRPr>
                    </a:p>
                  </a:txBody>
                  <a:tcPr marL="7620" marR="7620" marT="7620" marB="0" anchor="b">
                    <a:solidFill>
                      <a:schemeClr val="bg1"/>
                    </a:solidFill>
                  </a:tcPr>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3850686513"/>
                  </a:ext>
                </a:extLst>
              </a:tr>
              <a:tr h="406872">
                <a:tc>
                  <a:txBody>
                    <a:bodyPr/>
                    <a:lstStyle/>
                    <a:p>
                      <a:pPr algn="ctr" fontAlgn="b"/>
                      <a:endParaRPr lang="pt-BR" sz="2000" b="0" i="0" u="none" strike="noStrike">
                        <a:solidFill>
                          <a:srgbClr val="000000"/>
                        </a:solidFill>
                        <a:effectLst/>
                        <a:latin typeface="+mn-lt"/>
                      </a:endParaRPr>
                    </a:p>
                  </a:txBody>
                  <a:tcPr marL="7620" marR="7620" marT="7620" marB="0" anchor="b">
                    <a:solidFill>
                      <a:schemeClr val="bg1"/>
                    </a:solidFill>
                  </a:tcPr>
                </a:tc>
                <a:tc>
                  <a:txBody>
                    <a:bodyPr/>
                    <a:lstStyle/>
                    <a:p>
                      <a:pPr algn="ctr" fontAlgn="b"/>
                      <a:endParaRPr lang="pt-BR" sz="2000" b="1" i="0" u="none" strike="noStrike" dirty="0">
                        <a:solidFill>
                          <a:srgbClr val="000000"/>
                        </a:solidFill>
                        <a:effectLst/>
                        <a:latin typeface="+mn-lt"/>
                      </a:endParaRPr>
                    </a:p>
                  </a:txBody>
                  <a:tcPr marL="7620" marR="7620" marT="7620" marB="0" anchor="b">
                    <a:lnB w="12700" cap="flat" cmpd="sng" algn="ctr">
                      <a:solidFill>
                        <a:schemeClr val="tx2"/>
                      </a:solidFill>
                      <a:prstDash val="solid"/>
                      <a:round/>
                      <a:headEnd type="none" w="med" len="med"/>
                      <a:tailEnd type="none" w="med" len="med"/>
                    </a:lnB>
                    <a:solidFill>
                      <a:schemeClr val="bg1"/>
                    </a:solidFill>
                  </a:tcPr>
                </a:tc>
                <a:tc>
                  <a:txBody>
                    <a:bodyPr/>
                    <a:lstStyle/>
                    <a:p>
                      <a:pPr algn="ctr" fontAlgn="b"/>
                      <a:endParaRPr lang="pt-BR" sz="2000" b="1" i="0" u="none" strike="noStrike" dirty="0">
                        <a:solidFill>
                          <a:srgbClr val="000000"/>
                        </a:solidFill>
                        <a:effectLst/>
                        <a:latin typeface="+mn-lt"/>
                      </a:endParaRPr>
                    </a:p>
                  </a:txBody>
                  <a:tcPr marL="7620" marR="7620" marT="7620" marB="0" anchor="b">
                    <a:lnB w="12700" cap="flat" cmpd="sng" algn="ctr">
                      <a:solidFill>
                        <a:schemeClr val="tx2"/>
                      </a:solidFill>
                      <a:prstDash val="solid"/>
                      <a:round/>
                      <a:headEnd type="none" w="med" len="med"/>
                      <a:tailEnd type="none" w="med" len="med"/>
                    </a:lnB>
                    <a:solidFill>
                      <a:schemeClr val="bg1"/>
                    </a:solidFill>
                  </a:tcPr>
                </a:tc>
                <a:tc>
                  <a:txBody>
                    <a:bodyPr/>
                    <a:lstStyle/>
                    <a:p>
                      <a:pPr algn="ctr" fontAlgn="ctr"/>
                      <a:r>
                        <a:rPr lang="en-US" sz="2400" b="1" u="none" strike="noStrike" dirty="0">
                          <a:effectLst/>
                          <a:latin typeface="+mn-lt"/>
                        </a:rPr>
                        <a:t>AL</a:t>
                      </a:r>
                      <a:endParaRPr lang="en-US" sz="2400" b="1" i="0" u="none" strike="noStrike" dirty="0">
                        <a:solidFill>
                          <a:srgbClr val="000000"/>
                        </a:solidFill>
                        <a:effectLst/>
                        <a:latin typeface="+mn-lt"/>
                      </a:endParaRPr>
                    </a:p>
                  </a:txBody>
                  <a:tcPr marL="7620" marR="7620" marT="7620" marB="0" anchor="ctr">
                    <a:solidFill>
                      <a:schemeClr val="bg1"/>
                    </a:solidFill>
                  </a:tcPr>
                </a:tc>
                <a:tc>
                  <a:txBody>
                    <a:bodyPr/>
                    <a:lstStyle/>
                    <a:p>
                      <a:pPr algn="ctr" fontAlgn="ctr"/>
                      <a:r>
                        <a:rPr lang="en-US" sz="2400" b="1" u="none" strike="noStrike" dirty="0">
                          <a:effectLst/>
                          <a:latin typeface="+mn-lt"/>
                        </a:rPr>
                        <a:t>ASAQ</a:t>
                      </a:r>
                      <a:endParaRPr lang="en-US" sz="2400" b="1" i="0" u="none" strike="noStrike" dirty="0">
                        <a:solidFill>
                          <a:srgbClr val="000000"/>
                        </a:solidFill>
                        <a:effectLst/>
                        <a:latin typeface="+mn-lt"/>
                      </a:endParaRPr>
                    </a:p>
                  </a:txBody>
                  <a:tcPr marL="7620" marR="7620" marT="7620" marB="0" anchor="ctr">
                    <a:solidFill>
                      <a:schemeClr val="bg1"/>
                    </a:solidFill>
                  </a:tcPr>
                </a:tc>
                <a:tc>
                  <a:txBody>
                    <a:bodyPr/>
                    <a:lstStyle/>
                    <a:p>
                      <a:pPr algn="ctr" fontAlgn="ctr"/>
                      <a:r>
                        <a:rPr lang="en-US" sz="2400" b="1" u="none" strike="noStrike" dirty="0">
                          <a:effectLst/>
                          <a:latin typeface="+mn-lt"/>
                        </a:rPr>
                        <a:t>DP</a:t>
                      </a:r>
                      <a:endParaRPr lang="en-US" sz="2400" b="1" i="0" u="none" strike="noStrike" dirty="0">
                        <a:solidFill>
                          <a:srgbClr val="000000"/>
                        </a:solidFill>
                        <a:effectLst/>
                        <a:latin typeface="+mn-lt"/>
                      </a:endParaRPr>
                    </a:p>
                  </a:txBody>
                  <a:tcPr marL="7620" marR="7620" marT="7620" marB="0" anchor="ctr">
                    <a:solidFill>
                      <a:schemeClr val="bg1"/>
                    </a:solidFill>
                  </a:tcPr>
                </a:tc>
                <a:extLst>
                  <a:ext uri="{0D108BD9-81ED-4DB2-BD59-A6C34878D82A}">
                    <a16:rowId xmlns:a16="http://schemas.microsoft.com/office/drawing/2014/main" val="3887268407"/>
                  </a:ext>
                </a:extLst>
              </a:tr>
              <a:tr h="498357">
                <a:tc rowSpan="8">
                  <a:txBody>
                    <a:bodyPr/>
                    <a:lstStyle/>
                    <a:p>
                      <a:pPr algn="ctr" fontAlgn="ctr"/>
                      <a:r>
                        <a:rPr lang="pt-BR" sz="2400" b="1" u="none" strike="noStrike" dirty="0">
                          <a:effectLst/>
                          <a:latin typeface="+mn-lt"/>
                        </a:rPr>
                        <a:t>Province and Year</a:t>
                      </a:r>
                      <a:endParaRPr lang="pt-BR" sz="2400" b="1" i="0" u="none" strike="noStrike" dirty="0">
                        <a:solidFill>
                          <a:srgbClr val="000000"/>
                        </a:solidFill>
                        <a:effectLst/>
                        <a:latin typeface="+mn-lt"/>
                      </a:endParaRPr>
                    </a:p>
                  </a:txBody>
                  <a:tcPr marL="7620" marR="7620" marT="7620" marB="0" vert="vert270" anchor="ctr">
                    <a:solidFill>
                      <a:schemeClr val="bg1"/>
                    </a:solidFill>
                  </a:tcPr>
                </a:tc>
                <a:tc rowSpan="3">
                  <a:txBody>
                    <a:bodyPr/>
                    <a:lstStyle/>
                    <a:p>
                      <a:pPr algn="r" fontAlgn="ctr"/>
                      <a:r>
                        <a:rPr lang="en-US" sz="2400" b="1" u="none" strike="noStrike" dirty="0">
                          <a:effectLst/>
                          <a:latin typeface="+mn-lt"/>
                        </a:rPr>
                        <a:t>Zaire</a:t>
                      </a:r>
                      <a:endParaRPr lang="en-US" sz="2400" b="1" i="0" u="none" strike="noStrike" dirty="0">
                        <a:solidFill>
                          <a:srgbClr val="000000"/>
                        </a:solidFill>
                        <a:effectLst/>
                        <a:latin typeface="+mn-lt"/>
                      </a:endParaRPr>
                    </a:p>
                  </a:txBody>
                  <a:tcPr marL="7620" marR="7620" marT="7620" marB="0" anchor="ct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pPr algn="ctr" fontAlgn="ctr"/>
                      <a:r>
                        <a:rPr lang="en-US" sz="2400" b="1" u="none" strike="noStrike">
                          <a:effectLst/>
                          <a:latin typeface="+mn-lt"/>
                        </a:rPr>
                        <a:t>2013</a:t>
                      </a:r>
                      <a:endParaRPr lang="en-US" sz="2400" b="1" i="0" u="none" strike="noStrike">
                        <a:solidFill>
                          <a:srgbClr val="000000"/>
                        </a:solidFill>
                        <a:effectLst/>
                        <a:latin typeface="+mn-lt"/>
                      </a:endParaRPr>
                    </a:p>
                  </a:txBody>
                  <a:tcPr marL="7620" marR="7620" marT="7620" marB="0" anchor="ctr">
                    <a:lnT w="12700" cap="flat" cmpd="sng" algn="ctr">
                      <a:solidFill>
                        <a:schemeClr val="tx2"/>
                      </a:solidFill>
                      <a:prstDash val="solid"/>
                      <a:round/>
                      <a:headEnd type="none" w="med" len="med"/>
                      <a:tailEnd type="none" w="med" len="med"/>
                    </a:lnT>
                    <a:solidFill>
                      <a:schemeClr val="bg1"/>
                    </a:solidFill>
                  </a:tcPr>
                </a:tc>
                <a:tc>
                  <a:txBody>
                    <a:bodyPr/>
                    <a:lstStyle/>
                    <a:p>
                      <a:pPr algn="ctr" fontAlgn="ctr"/>
                      <a:r>
                        <a:rPr lang="en-US" sz="2400" b="1" u="none" strike="noStrike" dirty="0">
                          <a:solidFill>
                            <a:schemeClr val="bg1"/>
                          </a:solidFill>
                          <a:effectLst/>
                          <a:latin typeface="+mn-lt"/>
                        </a:rPr>
                        <a:t>89.6</a:t>
                      </a:r>
                      <a:endParaRPr lang="en-US" sz="2400" b="1" i="0" u="none" strike="noStrike" dirty="0">
                        <a:solidFill>
                          <a:schemeClr val="bg1"/>
                        </a:solidFill>
                        <a:effectLst/>
                        <a:latin typeface="+mn-lt"/>
                      </a:endParaRPr>
                    </a:p>
                  </a:txBody>
                  <a:tcPr marL="7620" marR="7620" marT="7620" marB="0" anchor="ctr">
                    <a:solidFill>
                      <a:schemeClr val="accent2"/>
                    </a:solidFill>
                  </a:tcPr>
                </a:tc>
                <a:tc>
                  <a:txBody>
                    <a:bodyPr/>
                    <a:lstStyle/>
                    <a:p>
                      <a:pPr algn="ctr" fontAlgn="b"/>
                      <a:r>
                        <a:rPr lang="pt-BR" sz="2400" b="1" u="none" strike="noStrike" dirty="0">
                          <a:solidFill>
                            <a:schemeClr val="bg1"/>
                          </a:solidFill>
                          <a:effectLst/>
                          <a:latin typeface="+mn-lt"/>
                        </a:rPr>
                        <a:t> </a:t>
                      </a:r>
                      <a:endParaRPr lang="pt-BR" sz="2400" b="1" i="0" u="none" strike="noStrike" dirty="0">
                        <a:solidFill>
                          <a:schemeClr val="bg1"/>
                        </a:solidFill>
                        <a:effectLst/>
                        <a:latin typeface="+mn-lt"/>
                      </a:endParaRPr>
                    </a:p>
                  </a:txBody>
                  <a:tcPr marL="7620" marR="7620" marT="7620" marB="0" anchor="b">
                    <a:solidFill>
                      <a:schemeClr val="bg1">
                        <a:lumMod val="75000"/>
                      </a:schemeClr>
                    </a:solidFill>
                  </a:tcPr>
                </a:tc>
                <a:tc>
                  <a:txBody>
                    <a:bodyPr/>
                    <a:lstStyle/>
                    <a:p>
                      <a:pPr algn="ctr" fontAlgn="ctr"/>
                      <a:r>
                        <a:rPr lang="en-US" sz="2400" b="1" u="none" strike="noStrike" dirty="0">
                          <a:solidFill>
                            <a:schemeClr val="bg1"/>
                          </a:solidFill>
                          <a:effectLst/>
                          <a:latin typeface="+mn-lt"/>
                        </a:rPr>
                        <a:t>100</a:t>
                      </a:r>
                      <a:endParaRPr lang="en-US" sz="2400" b="1" i="0" u="none" strike="noStrike" dirty="0">
                        <a:solidFill>
                          <a:schemeClr val="bg1"/>
                        </a:solidFill>
                        <a:effectLst/>
                        <a:latin typeface="+mn-lt"/>
                      </a:endParaRPr>
                    </a:p>
                  </a:txBody>
                  <a:tcPr marL="7620" marR="7620" marT="7620" marB="0" anchor="ctr">
                    <a:solidFill>
                      <a:schemeClr val="accent1"/>
                    </a:solidFill>
                  </a:tcPr>
                </a:tc>
                <a:extLst>
                  <a:ext uri="{0D108BD9-81ED-4DB2-BD59-A6C34878D82A}">
                    <a16:rowId xmlns:a16="http://schemas.microsoft.com/office/drawing/2014/main" val="1557488818"/>
                  </a:ext>
                </a:extLst>
              </a:tr>
              <a:tr h="498357">
                <a:tc vMerge="1">
                  <a:txBody>
                    <a:bodyPr/>
                    <a:lstStyle/>
                    <a:p>
                      <a:endParaRPr lang="pt-BR"/>
                    </a:p>
                  </a:txBody>
                  <a:tcPr/>
                </a:tc>
                <a:tc vMerge="1">
                  <a:txBody>
                    <a:bodyPr/>
                    <a:lstStyle/>
                    <a:p>
                      <a:endParaRPr lang="pt-BR"/>
                    </a:p>
                  </a:txBody>
                  <a:tcPr/>
                </a:tc>
                <a:tc>
                  <a:txBody>
                    <a:bodyPr/>
                    <a:lstStyle/>
                    <a:p>
                      <a:pPr algn="ctr" fontAlgn="ctr"/>
                      <a:r>
                        <a:rPr lang="en-US" sz="2400" b="1" u="none" strike="noStrike">
                          <a:effectLst/>
                          <a:latin typeface="+mn-lt"/>
                        </a:rPr>
                        <a:t>2015</a:t>
                      </a:r>
                      <a:endParaRPr lang="en-US" sz="2400" b="1" i="0" u="none" strike="noStrike">
                        <a:solidFill>
                          <a:srgbClr val="000000"/>
                        </a:solidFill>
                        <a:effectLst/>
                        <a:latin typeface="+mn-lt"/>
                      </a:endParaRPr>
                    </a:p>
                  </a:txBody>
                  <a:tcPr marL="7620" marR="7620" marT="7620" marB="0" anchor="ctr">
                    <a:solidFill>
                      <a:schemeClr val="bg1"/>
                    </a:solidFill>
                  </a:tcPr>
                </a:tc>
                <a:tc>
                  <a:txBody>
                    <a:bodyPr/>
                    <a:lstStyle/>
                    <a:p>
                      <a:pPr algn="ctr" fontAlgn="ctr"/>
                      <a:r>
                        <a:rPr lang="en-US" sz="2400" b="1" u="none" strike="noStrike" dirty="0">
                          <a:solidFill>
                            <a:schemeClr val="bg1"/>
                          </a:solidFill>
                          <a:effectLst/>
                          <a:latin typeface="+mn-lt"/>
                        </a:rPr>
                        <a:t>88.1</a:t>
                      </a:r>
                      <a:endParaRPr lang="en-US" sz="2400" b="1" i="0" u="none" strike="noStrike" dirty="0">
                        <a:solidFill>
                          <a:schemeClr val="bg1"/>
                        </a:solidFill>
                        <a:effectLst/>
                        <a:latin typeface="+mn-lt"/>
                      </a:endParaRPr>
                    </a:p>
                  </a:txBody>
                  <a:tcPr marL="7620" marR="7620" marT="7620" marB="0" anchor="ctr">
                    <a:solidFill>
                      <a:schemeClr val="accent2"/>
                    </a:solidFill>
                  </a:tcPr>
                </a:tc>
                <a:tc>
                  <a:txBody>
                    <a:bodyPr/>
                    <a:lstStyle/>
                    <a:p>
                      <a:pPr algn="ctr" fontAlgn="b"/>
                      <a:r>
                        <a:rPr lang="pt-BR" sz="2400" b="1" u="none" strike="noStrike" dirty="0">
                          <a:solidFill>
                            <a:schemeClr val="bg1"/>
                          </a:solidFill>
                          <a:effectLst/>
                          <a:latin typeface="+mn-lt"/>
                        </a:rPr>
                        <a:t> </a:t>
                      </a:r>
                      <a:endParaRPr lang="pt-BR" sz="2400" b="1" i="0" u="none" strike="noStrike" dirty="0">
                        <a:solidFill>
                          <a:schemeClr val="bg1"/>
                        </a:solidFill>
                        <a:effectLst/>
                        <a:latin typeface="+mn-lt"/>
                      </a:endParaRPr>
                    </a:p>
                  </a:txBody>
                  <a:tcPr marL="7620" marR="7620" marT="7620" marB="0" anchor="b">
                    <a:solidFill>
                      <a:schemeClr val="bg1">
                        <a:lumMod val="75000"/>
                      </a:schemeClr>
                    </a:solidFill>
                  </a:tcPr>
                </a:tc>
                <a:tc>
                  <a:txBody>
                    <a:bodyPr/>
                    <a:lstStyle/>
                    <a:p>
                      <a:pPr algn="ctr" fontAlgn="ctr"/>
                      <a:r>
                        <a:rPr lang="en-US" sz="2400" b="1" u="none" strike="noStrike" dirty="0">
                          <a:solidFill>
                            <a:schemeClr val="bg1"/>
                          </a:solidFill>
                          <a:effectLst/>
                          <a:latin typeface="+mn-lt"/>
                        </a:rPr>
                        <a:t>98.8</a:t>
                      </a:r>
                      <a:endParaRPr lang="en-US" sz="2400" b="1" i="0" u="none" strike="noStrike" dirty="0">
                        <a:solidFill>
                          <a:schemeClr val="bg1"/>
                        </a:solidFill>
                        <a:effectLst/>
                        <a:latin typeface="+mn-lt"/>
                      </a:endParaRPr>
                    </a:p>
                  </a:txBody>
                  <a:tcPr marL="7620" marR="7620" marT="7620" marB="0" anchor="ctr">
                    <a:solidFill>
                      <a:schemeClr val="accent1"/>
                    </a:solidFill>
                  </a:tcPr>
                </a:tc>
                <a:extLst>
                  <a:ext uri="{0D108BD9-81ED-4DB2-BD59-A6C34878D82A}">
                    <a16:rowId xmlns:a16="http://schemas.microsoft.com/office/drawing/2014/main" val="4081525207"/>
                  </a:ext>
                </a:extLst>
              </a:tr>
              <a:tr h="498357">
                <a:tc vMerge="1">
                  <a:txBody>
                    <a:bodyPr/>
                    <a:lstStyle/>
                    <a:p>
                      <a:endParaRPr lang="pt-BR"/>
                    </a:p>
                  </a:txBody>
                  <a:tcPr/>
                </a:tc>
                <a:tc vMerge="1">
                  <a:txBody>
                    <a:bodyPr/>
                    <a:lstStyle/>
                    <a:p>
                      <a:endParaRPr lang="pt-BR"/>
                    </a:p>
                  </a:txBody>
                  <a:tcPr/>
                </a:tc>
                <a:tc>
                  <a:txBody>
                    <a:bodyPr/>
                    <a:lstStyle/>
                    <a:p>
                      <a:pPr algn="ctr" fontAlgn="ctr"/>
                      <a:r>
                        <a:rPr lang="en-US" sz="2400" b="1" u="none" strike="noStrike" dirty="0">
                          <a:effectLst/>
                          <a:latin typeface="+mn-lt"/>
                        </a:rPr>
                        <a:t>2017</a:t>
                      </a:r>
                      <a:endParaRPr lang="en-US" sz="2400" b="1" i="0" u="none" strike="noStrike" dirty="0">
                        <a:solidFill>
                          <a:srgbClr val="000000"/>
                        </a:solidFill>
                        <a:effectLst/>
                        <a:latin typeface="+mn-lt"/>
                      </a:endParaRPr>
                    </a:p>
                  </a:txBody>
                  <a:tcPr marL="7620" marR="7620" marT="7620" marB="0" anchor="ctr">
                    <a:lnB w="12700" cap="flat" cmpd="sng" algn="ctr">
                      <a:solidFill>
                        <a:schemeClr val="tx2"/>
                      </a:solidFill>
                      <a:prstDash val="solid"/>
                      <a:round/>
                      <a:headEnd type="none" w="med" len="med"/>
                      <a:tailEnd type="none" w="med" len="med"/>
                    </a:lnB>
                    <a:solidFill>
                      <a:schemeClr val="bg1"/>
                    </a:solidFill>
                  </a:tcPr>
                </a:tc>
                <a:tc>
                  <a:txBody>
                    <a:bodyPr/>
                    <a:lstStyle/>
                    <a:p>
                      <a:pPr algn="ctr" fontAlgn="ctr"/>
                      <a:r>
                        <a:rPr lang="en-US" sz="2400" b="1" u="none" strike="noStrike" dirty="0">
                          <a:solidFill>
                            <a:schemeClr val="bg1"/>
                          </a:solidFill>
                          <a:effectLst/>
                          <a:latin typeface="+mn-lt"/>
                        </a:rPr>
                        <a:t>95.5</a:t>
                      </a:r>
                      <a:endParaRPr lang="en-US" sz="2400" b="1" i="0" u="none" strike="noStrike" dirty="0">
                        <a:solidFill>
                          <a:schemeClr val="bg1"/>
                        </a:solidFill>
                        <a:effectLst/>
                        <a:latin typeface="+mn-lt"/>
                      </a:endParaRPr>
                    </a:p>
                  </a:txBody>
                  <a:tcPr marL="7620" marR="7620" marT="7620" marB="0" anchor="ctr">
                    <a:solidFill>
                      <a:schemeClr val="accent1"/>
                    </a:solidFill>
                  </a:tcPr>
                </a:tc>
                <a:tc>
                  <a:txBody>
                    <a:bodyPr/>
                    <a:lstStyle/>
                    <a:p>
                      <a:pPr algn="ctr" fontAlgn="ctr"/>
                      <a:r>
                        <a:rPr lang="en-US" sz="2400" b="1" u="none" strike="noStrike" dirty="0">
                          <a:solidFill>
                            <a:schemeClr val="bg1"/>
                          </a:solidFill>
                          <a:effectLst/>
                          <a:latin typeface="+mn-lt"/>
                        </a:rPr>
                        <a:t>93.3</a:t>
                      </a:r>
                      <a:endParaRPr lang="en-US" sz="2400" b="1" i="0" u="none" strike="noStrike" dirty="0">
                        <a:solidFill>
                          <a:schemeClr val="bg1"/>
                        </a:solidFill>
                        <a:effectLst/>
                        <a:latin typeface="+mn-lt"/>
                      </a:endParaRPr>
                    </a:p>
                  </a:txBody>
                  <a:tcPr marL="7620" marR="7620" marT="7620" marB="0" anchor="ctr">
                    <a:solidFill>
                      <a:schemeClr val="accent1"/>
                    </a:solidFill>
                  </a:tcPr>
                </a:tc>
                <a:tc>
                  <a:txBody>
                    <a:bodyPr/>
                    <a:lstStyle/>
                    <a:p>
                      <a:pPr algn="ctr" fontAlgn="b"/>
                      <a:r>
                        <a:rPr lang="pt-BR" sz="2400" b="1" u="none" strike="noStrike" dirty="0">
                          <a:solidFill>
                            <a:schemeClr val="bg1"/>
                          </a:solidFill>
                          <a:effectLst/>
                          <a:latin typeface="+mn-lt"/>
                        </a:rPr>
                        <a:t> </a:t>
                      </a:r>
                      <a:endParaRPr lang="pt-BR" sz="2400" b="1" i="0" u="none" strike="noStrike" dirty="0">
                        <a:solidFill>
                          <a:schemeClr val="bg1"/>
                        </a:solidFill>
                        <a:effectLst/>
                        <a:latin typeface="+mn-lt"/>
                      </a:endParaRPr>
                    </a:p>
                  </a:txBody>
                  <a:tcPr marL="7620" marR="7620" marT="7620" marB="0" anchor="b">
                    <a:solidFill>
                      <a:schemeClr val="bg1">
                        <a:lumMod val="75000"/>
                      </a:schemeClr>
                    </a:solidFill>
                  </a:tcPr>
                </a:tc>
                <a:extLst>
                  <a:ext uri="{0D108BD9-81ED-4DB2-BD59-A6C34878D82A}">
                    <a16:rowId xmlns:a16="http://schemas.microsoft.com/office/drawing/2014/main" val="3316420071"/>
                  </a:ext>
                </a:extLst>
              </a:tr>
              <a:tr h="498357">
                <a:tc vMerge="1">
                  <a:txBody>
                    <a:bodyPr/>
                    <a:lstStyle/>
                    <a:p>
                      <a:endParaRPr lang="pt-BR"/>
                    </a:p>
                  </a:txBody>
                  <a:tcPr/>
                </a:tc>
                <a:tc rowSpan="2">
                  <a:txBody>
                    <a:bodyPr/>
                    <a:lstStyle/>
                    <a:p>
                      <a:pPr algn="r" fontAlgn="ctr"/>
                      <a:r>
                        <a:rPr lang="pt-BR" sz="2400" b="1" u="none" strike="noStrike" dirty="0">
                          <a:effectLst/>
                          <a:latin typeface="+mn-lt"/>
                        </a:rPr>
                        <a:t>Benguela</a:t>
                      </a:r>
                      <a:endParaRPr lang="pt-BR" sz="2400" b="1" i="0" u="none" strike="noStrike" dirty="0">
                        <a:solidFill>
                          <a:srgbClr val="000000"/>
                        </a:solidFill>
                        <a:effectLst/>
                        <a:latin typeface="+mn-lt"/>
                      </a:endParaRPr>
                    </a:p>
                  </a:txBody>
                  <a:tcPr marL="7620" marR="7620" marT="7620" marB="0" anchor="ct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pPr algn="ctr" fontAlgn="ctr"/>
                      <a:r>
                        <a:rPr lang="en-US" sz="2400" b="1" u="none" strike="noStrike" dirty="0">
                          <a:effectLst/>
                          <a:latin typeface="+mn-lt"/>
                        </a:rPr>
                        <a:t>2015</a:t>
                      </a:r>
                      <a:endParaRPr lang="en-US" sz="2400" b="1" i="0" u="none" strike="noStrike" dirty="0">
                        <a:solidFill>
                          <a:srgbClr val="000000"/>
                        </a:solidFill>
                        <a:effectLst/>
                        <a:latin typeface="+mn-lt"/>
                      </a:endParaRPr>
                    </a:p>
                  </a:txBody>
                  <a:tcPr marL="7620" marR="7620" marT="7620" marB="0" anchor="ctr">
                    <a:lnT w="12700" cap="flat" cmpd="sng" algn="ctr">
                      <a:solidFill>
                        <a:schemeClr val="tx2"/>
                      </a:solidFill>
                      <a:prstDash val="solid"/>
                      <a:round/>
                      <a:headEnd type="none" w="med" len="med"/>
                      <a:tailEnd type="none" w="med" len="med"/>
                    </a:lnT>
                    <a:solidFill>
                      <a:schemeClr val="bg1"/>
                    </a:solidFill>
                  </a:tcPr>
                </a:tc>
                <a:tc>
                  <a:txBody>
                    <a:bodyPr/>
                    <a:lstStyle/>
                    <a:p>
                      <a:pPr algn="ctr" fontAlgn="ctr"/>
                      <a:r>
                        <a:rPr lang="en-US" sz="2400" b="1" u="none" strike="noStrike">
                          <a:solidFill>
                            <a:schemeClr val="bg1"/>
                          </a:solidFill>
                          <a:effectLst/>
                          <a:latin typeface="+mn-lt"/>
                        </a:rPr>
                        <a:t>96.3</a:t>
                      </a:r>
                      <a:endParaRPr lang="en-US" sz="2400" b="1" i="0" u="none" strike="noStrike">
                        <a:solidFill>
                          <a:schemeClr val="bg1"/>
                        </a:solidFill>
                        <a:effectLst/>
                        <a:latin typeface="+mn-lt"/>
                      </a:endParaRPr>
                    </a:p>
                  </a:txBody>
                  <a:tcPr marL="7620" marR="7620" marT="7620" marB="0" anchor="ctr">
                    <a:solidFill>
                      <a:schemeClr val="accent1"/>
                    </a:solidFill>
                  </a:tcPr>
                </a:tc>
                <a:tc>
                  <a:txBody>
                    <a:bodyPr/>
                    <a:lstStyle/>
                    <a:p>
                      <a:pPr algn="ctr" fontAlgn="ctr"/>
                      <a:r>
                        <a:rPr lang="en-US" sz="2400" b="1" u="none" strike="noStrike" dirty="0">
                          <a:solidFill>
                            <a:schemeClr val="bg1"/>
                          </a:solidFill>
                          <a:effectLst/>
                          <a:latin typeface="+mn-lt"/>
                        </a:rPr>
                        <a:t>99.9</a:t>
                      </a:r>
                      <a:endParaRPr lang="en-US" sz="2400" b="1" i="0" u="none" strike="noStrike" dirty="0">
                        <a:solidFill>
                          <a:schemeClr val="bg1"/>
                        </a:solidFill>
                        <a:effectLst/>
                        <a:latin typeface="+mn-lt"/>
                      </a:endParaRPr>
                    </a:p>
                  </a:txBody>
                  <a:tcPr marL="7620" marR="7620" marT="7620" marB="0" anchor="ctr">
                    <a:solidFill>
                      <a:schemeClr val="accent1"/>
                    </a:solidFill>
                  </a:tcPr>
                </a:tc>
                <a:tc>
                  <a:txBody>
                    <a:bodyPr/>
                    <a:lstStyle/>
                    <a:p>
                      <a:pPr algn="ctr" fontAlgn="b"/>
                      <a:r>
                        <a:rPr lang="pt-BR" sz="2400" b="1" u="none" strike="noStrike" dirty="0">
                          <a:solidFill>
                            <a:schemeClr val="bg1"/>
                          </a:solidFill>
                          <a:effectLst/>
                          <a:latin typeface="+mn-lt"/>
                        </a:rPr>
                        <a:t> </a:t>
                      </a:r>
                      <a:endParaRPr lang="pt-BR" sz="2400" b="1" i="0" u="none" strike="noStrike" dirty="0">
                        <a:solidFill>
                          <a:schemeClr val="bg1"/>
                        </a:solidFill>
                        <a:effectLst/>
                        <a:latin typeface="+mn-lt"/>
                      </a:endParaRPr>
                    </a:p>
                  </a:txBody>
                  <a:tcPr marL="7620" marR="7620" marT="7620" marB="0" anchor="b">
                    <a:solidFill>
                      <a:schemeClr val="bg1">
                        <a:lumMod val="75000"/>
                      </a:schemeClr>
                    </a:solidFill>
                  </a:tcPr>
                </a:tc>
                <a:extLst>
                  <a:ext uri="{0D108BD9-81ED-4DB2-BD59-A6C34878D82A}">
                    <a16:rowId xmlns:a16="http://schemas.microsoft.com/office/drawing/2014/main" val="338352609"/>
                  </a:ext>
                </a:extLst>
              </a:tr>
              <a:tr h="498357">
                <a:tc vMerge="1">
                  <a:txBody>
                    <a:bodyPr/>
                    <a:lstStyle/>
                    <a:p>
                      <a:endParaRPr lang="pt-BR"/>
                    </a:p>
                  </a:txBody>
                  <a:tcPr/>
                </a:tc>
                <a:tc vMerge="1">
                  <a:txBody>
                    <a:bodyPr/>
                    <a:lstStyle/>
                    <a:p>
                      <a:endParaRPr lang="pt-BR"/>
                    </a:p>
                  </a:txBody>
                  <a:tcPr/>
                </a:tc>
                <a:tc>
                  <a:txBody>
                    <a:bodyPr/>
                    <a:lstStyle/>
                    <a:p>
                      <a:pPr algn="ctr" fontAlgn="ctr"/>
                      <a:r>
                        <a:rPr lang="en-US" sz="2400" b="1" u="none" strike="noStrike" dirty="0">
                          <a:effectLst/>
                          <a:latin typeface="+mn-lt"/>
                        </a:rPr>
                        <a:t>2017</a:t>
                      </a:r>
                      <a:endParaRPr lang="en-US" sz="2400" b="1" i="0" u="none" strike="noStrike" dirty="0">
                        <a:solidFill>
                          <a:srgbClr val="000000"/>
                        </a:solidFill>
                        <a:effectLst/>
                        <a:latin typeface="+mn-lt"/>
                      </a:endParaRPr>
                    </a:p>
                  </a:txBody>
                  <a:tcPr marL="7620" marR="7620" marT="7620" marB="0" anchor="ctr">
                    <a:lnB w="12700" cap="flat" cmpd="sng" algn="ctr">
                      <a:solidFill>
                        <a:schemeClr val="tx2"/>
                      </a:solidFill>
                      <a:prstDash val="solid"/>
                      <a:round/>
                      <a:headEnd type="none" w="med" len="med"/>
                      <a:tailEnd type="none" w="med" len="med"/>
                    </a:lnB>
                    <a:solidFill>
                      <a:schemeClr val="bg1"/>
                    </a:solidFill>
                  </a:tcPr>
                </a:tc>
                <a:tc>
                  <a:txBody>
                    <a:bodyPr/>
                    <a:lstStyle/>
                    <a:p>
                      <a:pPr algn="ctr" fontAlgn="b"/>
                      <a:r>
                        <a:rPr lang="pt-BR" sz="2400" b="1" u="none" strike="noStrike" dirty="0">
                          <a:solidFill>
                            <a:schemeClr val="bg1"/>
                          </a:solidFill>
                          <a:effectLst/>
                          <a:latin typeface="+mn-lt"/>
                        </a:rPr>
                        <a:t> </a:t>
                      </a:r>
                      <a:endParaRPr lang="pt-BR" sz="2400" b="1" i="0" u="none" strike="noStrike" dirty="0">
                        <a:solidFill>
                          <a:schemeClr val="bg1"/>
                        </a:solidFill>
                        <a:effectLst/>
                        <a:latin typeface="+mn-lt"/>
                      </a:endParaRPr>
                    </a:p>
                  </a:txBody>
                  <a:tcPr marL="7620" marR="7620" marT="7620" marB="0" anchor="b">
                    <a:solidFill>
                      <a:schemeClr val="bg1">
                        <a:lumMod val="75000"/>
                      </a:schemeClr>
                    </a:solidFill>
                  </a:tcPr>
                </a:tc>
                <a:tc>
                  <a:txBody>
                    <a:bodyPr/>
                    <a:lstStyle/>
                    <a:p>
                      <a:pPr algn="ctr" fontAlgn="ctr"/>
                      <a:r>
                        <a:rPr lang="en-US" sz="2400" b="1" u="none" strike="noStrike" dirty="0">
                          <a:solidFill>
                            <a:schemeClr val="bg1"/>
                          </a:solidFill>
                          <a:effectLst/>
                          <a:latin typeface="+mn-lt"/>
                        </a:rPr>
                        <a:t>100</a:t>
                      </a:r>
                      <a:endParaRPr lang="en-US" sz="2400" b="1" i="0" u="none" strike="noStrike" dirty="0">
                        <a:solidFill>
                          <a:schemeClr val="bg1"/>
                        </a:solidFill>
                        <a:effectLst/>
                        <a:latin typeface="+mn-lt"/>
                      </a:endParaRPr>
                    </a:p>
                  </a:txBody>
                  <a:tcPr marL="7620" marR="7620" marT="7620" marB="0" anchor="ctr">
                    <a:solidFill>
                      <a:schemeClr val="accent1"/>
                    </a:solidFill>
                  </a:tcPr>
                </a:tc>
                <a:tc>
                  <a:txBody>
                    <a:bodyPr/>
                    <a:lstStyle/>
                    <a:p>
                      <a:pPr algn="ctr" fontAlgn="ctr"/>
                      <a:r>
                        <a:rPr lang="en-US" sz="2400" b="1" u="none" strike="noStrike" dirty="0">
                          <a:solidFill>
                            <a:schemeClr val="bg1"/>
                          </a:solidFill>
                          <a:effectLst/>
                          <a:latin typeface="+mn-lt"/>
                        </a:rPr>
                        <a:t>100</a:t>
                      </a:r>
                      <a:endParaRPr lang="en-US" sz="2400" b="1" i="0" u="none" strike="noStrike" dirty="0">
                        <a:solidFill>
                          <a:schemeClr val="bg1"/>
                        </a:solidFill>
                        <a:effectLst/>
                        <a:latin typeface="+mn-lt"/>
                      </a:endParaRPr>
                    </a:p>
                  </a:txBody>
                  <a:tcPr marL="7620" marR="7620" marT="7620" marB="0" anchor="ctr">
                    <a:solidFill>
                      <a:schemeClr val="accent1"/>
                    </a:solidFill>
                  </a:tcPr>
                </a:tc>
                <a:extLst>
                  <a:ext uri="{0D108BD9-81ED-4DB2-BD59-A6C34878D82A}">
                    <a16:rowId xmlns:a16="http://schemas.microsoft.com/office/drawing/2014/main" val="2711507894"/>
                  </a:ext>
                </a:extLst>
              </a:tr>
              <a:tr h="498357">
                <a:tc vMerge="1">
                  <a:txBody>
                    <a:bodyPr/>
                    <a:lstStyle/>
                    <a:p>
                      <a:endParaRPr lang="pt-BR"/>
                    </a:p>
                  </a:txBody>
                  <a:tcPr/>
                </a:tc>
                <a:tc rowSpan="2">
                  <a:txBody>
                    <a:bodyPr/>
                    <a:lstStyle/>
                    <a:p>
                      <a:pPr algn="r" fontAlgn="ctr"/>
                      <a:r>
                        <a:rPr lang="pt-BR" sz="2400" b="1" u="none" strike="noStrike" dirty="0">
                          <a:effectLst/>
                          <a:latin typeface="+mn-lt"/>
                        </a:rPr>
                        <a:t>Lunda Sul</a:t>
                      </a:r>
                      <a:endParaRPr lang="pt-BR" sz="2400" b="1" i="0" u="none" strike="noStrike" dirty="0">
                        <a:solidFill>
                          <a:srgbClr val="000000"/>
                        </a:solidFill>
                        <a:effectLst/>
                        <a:latin typeface="+mn-lt"/>
                      </a:endParaRPr>
                    </a:p>
                  </a:txBody>
                  <a:tcPr marL="7620" marR="7620" marT="7620" marB="0" anchor="ct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pPr algn="ctr" fontAlgn="ctr"/>
                      <a:r>
                        <a:rPr lang="en-US" sz="2400" b="1" u="none" strike="noStrike" dirty="0">
                          <a:effectLst/>
                          <a:latin typeface="+mn-lt"/>
                        </a:rPr>
                        <a:t>2015</a:t>
                      </a:r>
                      <a:endParaRPr lang="en-US" sz="2400" b="1" i="0" u="none" strike="noStrike" dirty="0">
                        <a:solidFill>
                          <a:srgbClr val="000000"/>
                        </a:solidFill>
                        <a:effectLst/>
                        <a:latin typeface="+mn-lt"/>
                      </a:endParaRPr>
                    </a:p>
                  </a:txBody>
                  <a:tcPr marL="7620" marR="7620" marT="7620" marB="0" anchor="ctr">
                    <a:lnT w="12700" cap="flat" cmpd="sng" algn="ctr">
                      <a:solidFill>
                        <a:schemeClr val="tx2"/>
                      </a:solidFill>
                      <a:prstDash val="solid"/>
                      <a:round/>
                      <a:headEnd type="none" w="med" len="med"/>
                      <a:tailEnd type="none" w="med" len="med"/>
                    </a:lnT>
                    <a:solidFill>
                      <a:schemeClr val="bg1"/>
                    </a:solidFill>
                  </a:tcPr>
                </a:tc>
                <a:tc>
                  <a:txBody>
                    <a:bodyPr/>
                    <a:lstStyle/>
                    <a:p>
                      <a:pPr algn="ctr" fontAlgn="b"/>
                      <a:r>
                        <a:rPr lang="pt-BR" sz="2400" b="1" u="none" strike="noStrike" dirty="0">
                          <a:solidFill>
                            <a:schemeClr val="bg1"/>
                          </a:solidFill>
                          <a:effectLst/>
                          <a:latin typeface="+mn-lt"/>
                        </a:rPr>
                        <a:t> </a:t>
                      </a:r>
                      <a:endParaRPr lang="pt-BR" sz="2400" b="1" i="0" u="none" strike="noStrike" dirty="0">
                        <a:solidFill>
                          <a:schemeClr val="bg1"/>
                        </a:solidFill>
                        <a:effectLst/>
                        <a:latin typeface="+mn-lt"/>
                      </a:endParaRPr>
                    </a:p>
                  </a:txBody>
                  <a:tcPr marL="7620" marR="7620" marT="7620" marB="0" anchor="b">
                    <a:solidFill>
                      <a:schemeClr val="bg1">
                        <a:lumMod val="75000"/>
                      </a:schemeClr>
                    </a:solidFill>
                  </a:tcPr>
                </a:tc>
                <a:tc>
                  <a:txBody>
                    <a:bodyPr/>
                    <a:lstStyle/>
                    <a:p>
                      <a:pPr algn="ctr" fontAlgn="ctr"/>
                      <a:r>
                        <a:rPr lang="en-US" sz="2400" b="1" u="none" strike="noStrike" dirty="0">
                          <a:solidFill>
                            <a:schemeClr val="bg1"/>
                          </a:solidFill>
                          <a:effectLst/>
                          <a:latin typeface="+mn-lt"/>
                        </a:rPr>
                        <a:t>100</a:t>
                      </a:r>
                      <a:endParaRPr lang="en-US" sz="2400" b="1" i="0" u="none" strike="noStrike" dirty="0">
                        <a:solidFill>
                          <a:schemeClr val="bg1"/>
                        </a:solidFill>
                        <a:effectLst/>
                        <a:latin typeface="+mn-lt"/>
                      </a:endParaRPr>
                    </a:p>
                  </a:txBody>
                  <a:tcPr marL="7620" marR="7620" marT="7620" marB="0" anchor="ctr">
                    <a:solidFill>
                      <a:schemeClr val="accent1"/>
                    </a:solidFill>
                  </a:tcPr>
                </a:tc>
                <a:tc>
                  <a:txBody>
                    <a:bodyPr/>
                    <a:lstStyle/>
                    <a:p>
                      <a:pPr algn="ctr" fontAlgn="ctr"/>
                      <a:r>
                        <a:rPr lang="en-US" sz="2400" b="1" u="none" strike="noStrike" dirty="0">
                          <a:solidFill>
                            <a:schemeClr val="bg1"/>
                          </a:solidFill>
                          <a:effectLst/>
                          <a:latin typeface="+mn-lt"/>
                        </a:rPr>
                        <a:t>100</a:t>
                      </a:r>
                      <a:endParaRPr lang="en-US" sz="2400" b="1" i="0" u="none" strike="noStrike" dirty="0">
                        <a:solidFill>
                          <a:schemeClr val="bg1"/>
                        </a:solidFill>
                        <a:effectLst/>
                        <a:latin typeface="+mn-lt"/>
                      </a:endParaRPr>
                    </a:p>
                  </a:txBody>
                  <a:tcPr marL="7620" marR="7620" marT="7620" marB="0" anchor="ctr">
                    <a:solidFill>
                      <a:schemeClr val="accent1"/>
                    </a:solidFill>
                  </a:tcPr>
                </a:tc>
                <a:extLst>
                  <a:ext uri="{0D108BD9-81ED-4DB2-BD59-A6C34878D82A}">
                    <a16:rowId xmlns:a16="http://schemas.microsoft.com/office/drawing/2014/main" val="2799478095"/>
                  </a:ext>
                </a:extLst>
              </a:tr>
              <a:tr h="498357">
                <a:tc vMerge="1">
                  <a:txBody>
                    <a:bodyPr/>
                    <a:lstStyle/>
                    <a:p>
                      <a:endParaRPr lang="pt-BR"/>
                    </a:p>
                  </a:txBody>
                  <a:tcPr/>
                </a:tc>
                <a:tc vMerge="1">
                  <a:txBody>
                    <a:bodyPr/>
                    <a:lstStyle/>
                    <a:p>
                      <a:endParaRPr lang="pt-BR"/>
                    </a:p>
                  </a:txBody>
                  <a:tcPr/>
                </a:tc>
                <a:tc>
                  <a:txBody>
                    <a:bodyPr/>
                    <a:lstStyle/>
                    <a:p>
                      <a:pPr algn="ctr" fontAlgn="ctr"/>
                      <a:r>
                        <a:rPr lang="en-US" sz="2400" b="1" u="none" strike="noStrike" dirty="0">
                          <a:effectLst/>
                          <a:latin typeface="+mn-lt"/>
                        </a:rPr>
                        <a:t>2017</a:t>
                      </a:r>
                      <a:endParaRPr lang="en-US" sz="2400" b="1" i="0" u="none" strike="noStrike" dirty="0">
                        <a:solidFill>
                          <a:srgbClr val="000000"/>
                        </a:solidFill>
                        <a:effectLst/>
                        <a:latin typeface="+mn-lt"/>
                      </a:endParaRPr>
                    </a:p>
                  </a:txBody>
                  <a:tcPr marL="7620" marR="7620" marT="7620" marB="0" anchor="ctr">
                    <a:lnB w="12700" cap="flat" cmpd="sng" algn="ctr">
                      <a:solidFill>
                        <a:schemeClr val="tx2"/>
                      </a:solidFill>
                      <a:prstDash val="solid"/>
                      <a:round/>
                      <a:headEnd type="none" w="med" len="med"/>
                      <a:tailEnd type="none" w="med" len="med"/>
                    </a:lnB>
                    <a:solidFill>
                      <a:schemeClr val="bg1"/>
                    </a:solidFill>
                  </a:tcPr>
                </a:tc>
                <a:tc>
                  <a:txBody>
                    <a:bodyPr/>
                    <a:lstStyle/>
                    <a:p>
                      <a:pPr algn="ctr" fontAlgn="ctr"/>
                      <a:r>
                        <a:rPr lang="en-US" sz="2400" b="1" u="none" strike="noStrike" dirty="0">
                          <a:solidFill>
                            <a:schemeClr val="bg1"/>
                          </a:solidFill>
                          <a:effectLst/>
                          <a:latin typeface="+mn-lt"/>
                        </a:rPr>
                        <a:t>96.5</a:t>
                      </a:r>
                      <a:endParaRPr lang="en-US" sz="2400" b="1" i="0" u="none" strike="noStrike" dirty="0">
                        <a:solidFill>
                          <a:schemeClr val="bg1"/>
                        </a:solidFill>
                        <a:effectLst/>
                        <a:latin typeface="+mn-lt"/>
                      </a:endParaRPr>
                    </a:p>
                  </a:txBody>
                  <a:tcPr marL="7620" marR="7620" marT="7620" marB="0" anchor="ctr">
                    <a:solidFill>
                      <a:schemeClr val="accent1"/>
                    </a:solidFill>
                  </a:tcPr>
                </a:tc>
                <a:tc>
                  <a:txBody>
                    <a:bodyPr/>
                    <a:lstStyle/>
                    <a:p>
                      <a:pPr algn="ctr" fontAlgn="b"/>
                      <a:r>
                        <a:rPr lang="pt-BR" sz="2400" b="1" u="none" strike="noStrike" dirty="0">
                          <a:solidFill>
                            <a:schemeClr val="bg1"/>
                          </a:solidFill>
                          <a:effectLst/>
                          <a:latin typeface="+mn-lt"/>
                        </a:rPr>
                        <a:t> </a:t>
                      </a:r>
                      <a:endParaRPr lang="pt-BR" sz="2400" b="1" i="0" u="none" strike="noStrike" dirty="0">
                        <a:solidFill>
                          <a:schemeClr val="bg1"/>
                        </a:solidFill>
                        <a:effectLst/>
                        <a:latin typeface="+mn-lt"/>
                      </a:endParaRPr>
                    </a:p>
                  </a:txBody>
                  <a:tcPr marL="7620" marR="7620" marT="7620" marB="0" anchor="b">
                    <a:solidFill>
                      <a:schemeClr val="bg1">
                        <a:lumMod val="75000"/>
                      </a:schemeClr>
                    </a:solidFill>
                  </a:tcPr>
                </a:tc>
                <a:tc>
                  <a:txBody>
                    <a:bodyPr/>
                    <a:lstStyle/>
                    <a:p>
                      <a:pPr algn="ctr" fontAlgn="ctr"/>
                      <a:r>
                        <a:rPr lang="en-US" sz="2400" b="1" u="none" strike="noStrike" dirty="0">
                          <a:solidFill>
                            <a:schemeClr val="bg1"/>
                          </a:solidFill>
                          <a:effectLst/>
                          <a:latin typeface="+mn-lt"/>
                        </a:rPr>
                        <a:t>100</a:t>
                      </a:r>
                      <a:endParaRPr lang="en-US" sz="2400" b="1" i="0" u="none" strike="noStrike" dirty="0">
                        <a:solidFill>
                          <a:schemeClr val="bg1"/>
                        </a:solidFill>
                        <a:effectLst/>
                        <a:latin typeface="+mn-lt"/>
                      </a:endParaRPr>
                    </a:p>
                  </a:txBody>
                  <a:tcPr marL="7620" marR="7620" marT="7620" marB="0" anchor="ctr">
                    <a:solidFill>
                      <a:schemeClr val="accent1"/>
                    </a:solidFill>
                  </a:tcPr>
                </a:tc>
                <a:extLst>
                  <a:ext uri="{0D108BD9-81ED-4DB2-BD59-A6C34878D82A}">
                    <a16:rowId xmlns:a16="http://schemas.microsoft.com/office/drawing/2014/main" val="3392485548"/>
                  </a:ext>
                </a:extLst>
              </a:tr>
              <a:tr h="498357">
                <a:tc vMerge="1">
                  <a:txBody>
                    <a:bodyPr/>
                    <a:lstStyle/>
                    <a:p>
                      <a:endParaRPr lang="pt-BR"/>
                    </a:p>
                  </a:txBody>
                  <a:tcPr/>
                </a:tc>
                <a:tc>
                  <a:txBody>
                    <a:bodyPr/>
                    <a:lstStyle/>
                    <a:p>
                      <a:pPr algn="r" fontAlgn="ctr"/>
                      <a:r>
                        <a:rPr lang="en-US" sz="2400" b="1" u="none" strike="noStrike" dirty="0" err="1">
                          <a:effectLst/>
                          <a:latin typeface="+mn-lt"/>
                        </a:rPr>
                        <a:t>Uige</a:t>
                      </a:r>
                      <a:endParaRPr lang="en-US" sz="2400" b="1" i="0" u="none" strike="noStrike" dirty="0">
                        <a:solidFill>
                          <a:srgbClr val="000000"/>
                        </a:solidFill>
                        <a:effectLst/>
                        <a:latin typeface="+mn-lt"/>
                      </a:endParaRPr>
                    </a:p>
                  </a:txBody>
                  <a:tcPr marL="7620" marR="7620" marT="7620" marB="0" anchor="ctr">
                    <a:lnT w="12700" cap="flat" cmpd="sng" algn="ctr">
                      <a:solidFill>
                        <a:schemeClr val="tx2"/>
                      </a:solidFill>
                      <a:prstDash val="solid"/>
                      <a:round/>
                      <a:headEnd type="none" w="med" len="med"/>
                      <a:tailEnd type="none" w="med" len="med"/>
                    </a:lnT>
                    <a:solidFill>
                      <a:schemeClr val="bg1"/>
                    </a:solidFill>
                  </a:tcPr>
                </a:tc>
                <a:tc>
                  <a:txBody>
                    <a:bodyPr/>
                    <a:lstStyle/>
                    <a:p>
                      <a:pPr algn="ctr" fontAlgn="ctr"/>
                      <a:r>
                        <a:rPr lang="en-US" sz="2400" b="1" u="none" strike="noStrike" dirty="0">
                          <a:effectLst/>
                          <a:latin typeface="+mn-lt"/>
                        </a:rPr>
                        <a:t>2013</a:t>
                      </a:r>
                      <a:endParaRPr lang="en-US" sz="2400" b="1" i="0" u="none" strike="noStrike" dirty="0">
                        <a:solidFill>
                          <a:srgbClr val="000000"/>
                        </a:solidFill>
                        <a:effectLst/>
                        <a:latin typeface="+mn-lt"/>
                      </a:endParaRPr>
                    </a:p>
                  </a:txBody>
                  <a:tcPr marL="7620" marR="7620" marT="7620" marB="0" anchor="ctr">
                    <a:lnT w="12700" cap="flat" cmpd="sng" algn="ctr">
                      <a:solidFill>
                        <a:schemeClr val="tx2"/>
                      </a:solidFill>
                      <a:prstDash val="solid"/>
                      <a:round/>
                      <a:headEnd type="none" w="med" len="med"/>
                      <a:tailEnd type="none" w="med" len="med"/>
                    </a:lnT>
                    <a:solidFill>
                      <a:schemeClr val="bg1"/>
                    </a:solidFill>
                  </a:tcPr>
                </a:tc>
                <a:tc>
                  <a:txBody>
                    <a:bodyPr/>
                    <a:lstStyle/>
                    <a:p>
                      <a:pPr algn="ctr" fontAlgn="ctr"/>
                      <a:r>
                        <a:rPr lang="en-US" sz="2400" b="1" u="none" strike="noStrike" dirty="0">
                          <a:solidFill>
                            <a:schemeClr val="bg1"/>
                          </a:solidFill>
                          <a:effectLst/>
                          <a:latin typeface="+mn-lt"/>
                        </a:rPr>
                        <a:t>97.4</a:t>
                      </a:r>
                      <a:endParaRPr lang="en-US" sz="2400" b="1" i="0" u="none" strike="noStrike" dirty="0">
                        <a:solidFill>
                          <a:schemeClr val="bg1"/>
                        </a:solidFill>
                        <a:effectLst/>
                        <a:latin typeface="+mn-lt"/>
                      </a:endParaRPr>
                    </a:p>
                  </a:txBody>
                  <a:tcPr marL="7620" marR="7620" marT="7620" marB="0" anchor="ctr">
                    <a:solidFill>
                      <a:schemeClr val="accent1"/>
                    </a:solidFill>
                  </a:tcPr>
                </a:tc>
                <a:tc>
                  <a:txBody>
                    <a:bodyPr/>
                    <a:lstStyle/>
                    <a:p>
                      <a:pPr algn="ctr" fontAlgn="b"/>
                      <a:r>
                        <a:rPr lang="pt-BR" sz="2400" b="1" u="none" strike="noStrike" dirty="0">
                          <a:solidFill>
                            <a:schemeClr val="bg1"/>
                          </a:solidFill>
                          <a:effectLst/>
                          <a:latin typeface="+mn-lt"/>
                        </a:rPr>
                        <a:t> </a:t>
                      </a:r>
                      <a:endParaRPr lang="pt-BR" sz="2400" b="1" i="0" u="none" strike="noStrike" dirty="0">
                        <a:solidFill>
                          <a:schemeClr val="bg1"/>
                        </a:solidFill>
                        <a:effectLst/>
                        <a:latin typeface="+mn-lt"/>
                      </a:endParaRPr>
                    </a:p>
                  </a:txBody>
                  <a:tcPr marL="7620" marR="7620" marT="7620" marB="0" anchor="b">
                    <a:solidFill>
                      <a:schemeClr val="bg1">
                        <a:lumMod val="75000"/>
                      </a:schemeClr>
                    </a:solidFill>
                  </a:tcPr>
                </a:tc>
                <a:tc>
                  <a:txBody>
                    <a:bodyPr/>
                    <a:lstStyle/>
                    <a:p>
                      <a:pPr algn="ctr" fontAlgn="ctr"/>
                      <a:r>
                        <a:rPr lang="en-US" sz="2400" b="1" u="none" strike="noStrike" dirty="0">
                          <a:solidFill>
                            <a:schemeClr val="bg1"/>
                          </a:solidFill>
                          <a:effectLst/>
                          <a:latin typeface="+mn-lt"/>
                        </a:rPr>
                        <a:t>100</a:t>
                      </a:r>
                      <a:endParaRPr lang="en-US" sz="2400" b="1" i="0" u="none" strike="noStrike" dirty="0">
                        <a:solidFill>
                          <a:schemeClr val="bg1"/>
                        </a:solidFill>
                        <a:effectLst/>
                        <a:latin typeface="+mn-lt"/>
                      </a:endParaRPr>
                    </a:p>
                  </a:txBody>
                  <a:tcPr marL="7620" marR="7620" marT="7620" marB="0" anchor="ctr">
                    <a:solidFill>
                      <a:schemeClr val="accent1"/>
                    </a:solidFill>
                  </a:tcPr>
                </a:tc>
                <a:extLst>
                  <a:ext uri="{0D108BD9-81ED-4DB2-BD59-A6C34878D82A}">
                    <a16:rowId xmlns:a16="http://schemas.microsoft.com/office/drawing/2014/main" val="801167239"/>
                  </a:ext>
                </a:extLst>
              </a:tr>
            </a:tbl>
          </a:graphicData>
        </a:graphic>
      </p:graphicFrame>
    </p:spTree>
    <p:extLst>
      <p:ext uri="{BB962C8B-B14F-4D97-AF65-F5344CB8AC3E}">
        <p14:creationId xmlns:p14="http://schemas.microsoft.com/office/powerpoint/2010/main" val="6140010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Molecular Markers of Resistance Analysis </a:t>
            </a:r>
          </a:p>
        </p:txBody>
      </p:sp>
      <p:sp>
        <p:nvSpPr>
          <p:cNvPr id="3" name="Content Placeholder 2"/>
          <p:cNvSpPr>
            <a:spLocks noGrp="1"/>
          </p:cNvSpPr>
          <p:nvPr>
            <p:ph idx="1"/>
          </p:nvPr>
        </p:nvSpPr>
        <p:spPr/>
        <p:txBody>
          <a:bodyPr/>
          <a:lstStyle/>
          <a:p>
            <a:pPr lvl="0"/>
            <a:r>
              <a:rPr lang="en-US" dirty="0" err="1"/>
              <a:t>Markers </a:t>
            </a:r>
            <a:r>
              <a:rPr lang="en-US" dirty="0"/>
              <a:t>of </a:t>
            </a:r>
            <a:r>
              <a:rPr lang="en-US" dirty="0" err="1"/>
              <a:t>resistance to artemisinin </a:t>
            </a:r>
            <a:r>
              <a:rPr lang="en-US" dirty="0"/>
              <a:t>derivatives </a:t>
            </a:r>
          </a:p>
          <a:p>
            <a:pPr lvl="1"/>
            <a:r>
              <a:rPr lang="en-US" dirty="0"/>
              <a:t>No failures had polymorphisms in marker K13</a:t>
            </a:r>
          </a:p>
          <a:p>
            <a:r>
              <a:rPr lang="en-US" dirty="0" err="1"/>
              <a:t>Lumefantrine resistance markers </a:t>
            </a:r>
            <a:endParaRPr lang="en-US" dirty="0"/>
          </a:p>
          <a:p>
            <a:pPr lvl="1"/>
            <a:r>
              <a:rPr lang="en-US" dirty="0"/>
              <a:t>100% of </a:t>
            </a:r>
            <a:r>
              <a:rPr lang="en-US" dirty="0" err="1"/>
              <a:t>recrudescences </a:t>
            </a:r>
            <a:r>
              <a:rPr lang="en-US" dirty="0"/>
              <a:t>and </a:t>
            </a:r>
            <a:r>
              <a:rPr lang="en-US" dirty="0" err="1"/>
              <a:t>reinfections had polymorphisms </a:t>
            </a:r>
            <a:r>
              <a:rPr lang="en-US" dirty="0"/>
              <a:t>in the mdr1 gene </a:t>
            </a:r>
            <a:r>
              <a:rPr lang="en-US" dirty="0" err="1"/>
              <a:t>associated with resistance </a:t>
            </a:r>
            <a:r>
              <a:rPr lang="en-US" dirty="0"/>
              <a:t>to </a:t>
            </a:r>
            <a:r>
              <a:rPr lang="en-US" dirty="0" err="1"/>
              <a:t>lumefantrine </a:t>
            </a:r>
            <a:endParaRPr lang="en-US" dirty="0"/>
          </a:p>
        </p:txBody>
      </p:sp>
    </p:spTree>
    <p:extLst>
      <p:ext uri="{BB962C8B-B14F-4D97-AF65-F5344CB8AC3E}">
        <p14:creationId xmlns:p14="http://schemas.microsoft.com/office/powerpoint/2010/main" val="2465576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err="1">
                <a:solidFill>
                  <a:srgbClr val="000000"/>
                </a:solidFill>
              </a:rPr>
              <a:t>Summary</a:t>
            </a:r>
            <a:endParaRPr lang="en-US" sz="4000" b="1" dirty="0">
              <a:solidFill>
                <a:srgbClr val="000000"/>
              </a:solidFill>
            </a:endParaRPr>
          </a:p>
        </p:txBody>
      </p:sp>
      <p:sp>
        <p:nvSpPr>
          <p:cNvPr id="3" name="Content Placeholder 2"/>
          <p:cNvSpPr>
            <a:spLocks noGrp="1"/>
          </p:cNvSpPr>
          <p:nvPr>
            <p:ph idx="1"/>
          </p:nvPr>
        </p:nvSpPr>
        <p:spPr>
          <a:xfrm>
            <a:off x="457200" y="1524000"/>
            <a:ext cx="8458200" cy="5029200"/>
          </a:xfrm>
        </p:spPr>
        <p:txBody>
          <a:bodyPr/>
          <a:lstStyle/>
          <a:p>
            <a:pPr lvl="0"/>
            <a:r>
              <a:rPr lang="en-US" sz="3000" dirty="0" err="1">
                <a:solidFill>
                  <a:srgbClr val="000000"/>
                </a:solidFill>
              </a:rPr>
              <a:t>No evidence </a:t>
            </a:r>
            <a:r>
              <a:rPr lang="en-US" sz="3000" dirty="0">
                <a:solidFill>
                  <a:srgbClr val="000000"/>
                </a:solidFill>
              </a:rPr>
              <a:t>of </a:t>
            </a:r>
            <a:r>
              <a:rPr lang="en-US" sz="3000" dirty="0" err="1">
                <a:solidFill>
                  <a:srgbClr val="000000"/>
                </a:solidFill>
              </a:rPr>
              <a:t>resistance to artemisinin </a:t>
            </a:r>
            <a:r>
              <a:rPr lang="en-US" sz="3000" dirty="0">
                <a:solidFill>
                  <a:srgbClr val="000000"/>
                </a:solidFill>
              </a:rPr>
              <a:t>derivatives </a:t>
            </a:r>
            <a:r>
              <a:rPr lang="en-US" sz="3000" dirty="0" err="1">
                <a:solidFill>
                  <a:srgbClr val="000000"/>
                </a:solidFill>
              </a:rPr>
              <a:t>in </a:t>
            </a:r>
            <a:r>
              <a:rPr lang="en-US" sz="3000" dirty="0">
                <a:solidFill>
                  <a:srgbClr val="000000"/>
                </a:solidFill>
              </a:rPr>
              <a:t>Angola</a:t>
            </a:r>
          </a:p>
          <a:p>
            <a:pPr lvl="1"/>
            <a:r>
              <a:rPr lang="en-US" sz="2600" dirty="0" err="1">
                <a:solidFill>
                  <a:srgbClr val="000000"/>
                </a:solidFill>
              </a:rPr>
              <a:t>Rapid elimination of </a:t>
            </a:r>
            <a:r>
              <a:rPr lang="en-US" sz="2600" dirty="0">
                <a:solidFill>
                  <a:srgbClr val="000000"/>
                </a:solidFill>
              </a:rPr>
              <a:t>the </a:t>
            </a:r>
            <a:r>
              <a:rPr lang="en-US" sz="2600" dirty="0" err="1">
                <a:solidFill>
                  <a:srgbClr val="000000"/>
                </a:solidFill>
              </a:rPr>
              <a:t>parasite</a:t>
            </a:r>
            <a:endParaRPr lang="en-US" sz="2600" dirty="0">
              <a:solidFill>
                <a:srgbClr val="000000"/>
              </a:solidFill>
            </a:endParaRPr>
          </a:p>
          <a:p>
            <a:r>
              <a:rPr lang="en-US" sz="3000" dirty="0">
                <a:solidFill>
                  <a:srgbClr val="000000"/>
                </a:solidFill>
              </a:rPr>
              <a:t>In 2017, high efficacy of DP, ASAQ, and AL</a:t>
            </a:r>
          </a:p>
          <a:p>
            <a:pPr lvl="0"/>
            <a:r>
              <a:rPr lang="en-US" sz="3000" dirty="0">
                <a:solidFill>
                  <a:srgbClr val="000000"/>
                </a:solidFill>
              </a:rPr>
              <a:t>In 2015, corrected efficacy of 87</a:t>
            </a:r>
            <a:r>
              <a:rPr lang="en-US" sz="3000">
                <a:solidFill>
                  <a:srgbClr val="000000"/>
                </a:solidFill>
              </a:rPr>
              <a:t>% for AL </a:t>
            </a:r>
            <a:r>
              <a:rPr lang="en-US" sz="3000" dirty="0">
                <a:solidFill>
                  <a:srgbClr val="000000"/>
                </a:solidFill>
              </a:rPr>
              <a:t>in Zaire below </a:t>
            </a:r>
            <a:r>
              <a:rPr lang="en-US" sz="3000" dirty="0" err="1">
                <a:solidFill>
                  <a:srgbClr val="000000"/>
                </a:solidFill>
              </a:rPr>
              <a:t>the threshold of </a:t>
            </a:r>
            <a:r>
              <a:rPr lang="en-US" sz="3000" dirty="0">
                <a:solidFill>
                  <a:srgbClr val="000000"/>
                </a:solidFill>
              </a:rPr>
              <a:t>90% </a:t>
            </a:r>
            <a:r>
              <a:rPr lang="en-US" sz="3000" dirty="0" err="1">
                <a:solidFill>
                  <a:srgbClr val="000000"/>
                </a:solidFill>
              </a:rPr>
              <a:t>set by </a:t>
            </a:r>
            <a:r>
              <a:rPr lang="en-US" sz="3000" dirty="0">
                <a:solidFill>
                  <a:srgbClr val="000000"/>
                </a:solidFill>
              </a:rPr>
              <a:t>WHO</a:t>
            </a:r>
          </a:p>
        </p:txBody>
      </p:sp>
    </p:spTree>
    <p:extLst>
      <p:ext uri="{BB962C8B-B14F-4D97-AF65-F5344CB8AC3E}">
        <p14:creationId xmlns:p14="http://schemas.microsoft.com/office/powerpoint/2010/main" val="3559149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2" name="Title 3"/>
          <p:cNvSpPr>
            <a:spLocks noGrp="1"/>
          </p:cNvSpPr>
          <p:nvPr>
            <p:ph type="title"/>
          </p:nvPr>
        </p:nvSpPr>
        <p:spPr bwMode="auto">
          <a:xfrm>
            <a:off x="457200" y="838200"/>
            <a:ext cx="8229600" cy="1447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0000"/>
          </a:bodyPr>
          <a:lstStyle/>
          <a:p>
            <a:pPr>
              <a:lnSpc>
                <a:spcPct val="100000"/>
              </a:lnSpc>
              <a:spcBef>
                <a:spcPts val="0"/>
              </a:spcBef>
              <a:spcAft>
                <a:spcPts val="0"/>
              </a:spcAft>
            </a:pPr>
            <a:r>
              <a:rPr lang="en-US" dirty="0" err="1">
                <a:solidFill>
                  <a:srgbClr val="000000"/>
                </a:solidFill>
              </a:rPr>
              <a:t>Efficacy </a:t>
            </a:r>
            <a:r>
              <a:rPr lang="en-US" dirty="0">
                <a:solidFill>
                  <a:srgbClr val="000000"/>
                </a:solidFill>
              </a:rPr>
              <a:t>of </a:t>
            </a:r>
            <a:r>
              <a:rPr lang="en-US" dirty="0" err="1">
                <a:solidFill>
                  <a:srgbClr val="000000"/>
                </a:solidFill>
              </a:rPr>
              <a:t>Antimalarials in the Treatment of Uncomplicated Malaria in Three Provinces </a:t>
            </a:r>
            <a:r>
              <a:rPr lang="en-US" dirty="0">
                <a:solidFill>
                  <a:srgbClr val="000000"/>
                </a:solidFill>
              </a:rPr>
              <a:t>of Angola</a:t>
            </a:r>
          </a:p>
        </p:txBody>
      </p:sp>
      <p:pic>
        <p:nvPicPr>
          <p:cNvPr id="11" name="Picture 7" descr="C:\Users\wif7\Downloads\Coat_of_arms_of_Angola.png">
            <a:extLst>
              <a:ext uri="{FF2B5EF4-FFF2-40B4-BE49-F238E27FC236}">
                <a16:creationId xmlns:a16="http://schemas.microsoft.com/office/drawing/2014/main" id="{63EF57A1-4115-E74E-B2B4-8CEB41FF508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63838" y="4077345"/>
            <a:ext cx="1277488" cy="156897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E60C4EAE-4EBF-624C-A7BB-E4139620BEE9}"/>
              </a:ext>
            </a:extLst>
          </p:cNvPr>
          <p:cNvSpPr/>
          <p:nvPr/>
        </p:nvSpPr>
        <p:spPr>
          <a:xfrm>
            <a:off x="1813766" y="5853281"/>
            <a:ext cx="5577634" cy="923330"/>
          </a:xfrm>
          <a:prstGeom prst="rect">
            <a:avLst/>
          </a:prstGeom>
        </p:spPr>
        <p:txBody>
          <a:bodyPr wrap="square">
            <a:spAutoFit/>
          </a:bodyPr>
          <a:lstStyle/>
          <a:p>
            <a:pPr algn="ctr"/>
            <a:r>
              <a:rPr lang="pt-BR" dirty="0">
                <a:solidFill>
                  <a:srgbClr val="000000"/>
                </a:solidFill>
              </a:rPr>
              <a:t>MINISTÉRIO DA SAÚDE</a:t>
            </a:r>
            <a:endParaRPr lang="en-US" dirty="0">
              <a:solidFill>
                <a:srgbClr val="000000"/>
              </a:solidFill>
            </a:endParaRPr>
          </a:p>
          <a:p>
            <a:pPr algn="ctr"/>
            <a:r>
              <a:rPr lang="pt-BR" dirty="0">
                <a:solidFill>
                  <a:srgbClr val="000000"/>
                </a:solidFill>
              </a:rPr>
              <a:t>DIRECÇÃO NACIONAL DE SAÚDE PÚBLICA</a:t>
            </a:r>
            <a:endParaRPr lang="en-US" dirty="0">
              <a:solidFill>
                <a:srgbClr val="000000"/>
              </a:solidFill>
            </a:endParaRPr>
          </a:p>
          <a:p>
            <a:pPr algn="ctr"/>
            <a:r>
              <a:rPr lang="pt-BR" b="1" dirty="0">
                <a:solidFill>
                  <a:srgbClr val="000000"/>
                </a:solidFill>
              </a:rPr>
              <a:t>PROGRAMA NACIONAL DE CONTROLO DA MALÁRIA</a:t>
            </a:r>
            <a:endParaRPr lang="en-US" dirty="0">
              <a:solidFill>
                <a:srgbClr val="000000"/>
              </a:solidFill>
            </a:endParaRPr>
          </a:p>
        </p:txBody>
      </p:sp>
      <p:pic>
        <p:nvPicPr>
          <p:cNvPr id="13" name="Picture 8">
            <a:extLst>
              <a:ext uri="{FF2B5EF4-FFF2-40B4-BE49-F238E27FC236}">
                <a16:creationId xmlns:a16="http://schemas.microsoft.com/office/drawing/2014/main" id="{138F7E5D-3FD7-A04A-9279-FAF540818B1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91400" y="5638800"/>
            <a:ext cx="1463986" cy="98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13">
            <a:extLst>
              <a:ext uri="{FF2B5EF4-FFF2-40B4-BE49-F238E27FC236}">
                <a16:creationId xmlns:a16="http://schemas.microsoft.com/office/drawing/2014/main" id="{D1A4DE5F-E731-AB46-B8DE-AD451BDAA16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0260" y="5906571"/>
            <a:ext cx="1484666" cy="4552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4153238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err="1">
                <a:solidFill>
                  <a:srgbClr val="000000"/>
                </a:solidFill>
              </a:rPr>
              <a:t>Objectives</a:t>
            </a:r>
            <a:endParaRPr lang="en-US" sz="4000" b="1" dirty="0">
              <a:solidFill>
                <a:srgbClr val="000000"/>
              </a:solidFill>
            </a:endParaRPr>
          </a:p>
        </p:txBody>
      </p:sp>
      <p:sp>
        <p:nvSpPr>
          <p:cNvPr id="3" name="Content Placeholder 2"/>
          <p:cNvSpPr>
            <a:spLocks noGrp="1"/>
          </p:cNvSpPr>
          <p:nvPr>
            <p:ph idx="1"/>
          </p:nvPr>
        </p:nvSpPr>
        <p:spPr>
          <a:xfrm>
            <a:off x="457200" y="1524000"/>
            <a:ext cx="8229600" cy="4525963"/>
          </a:xfrm>
        </p:spPr>
        <p:txBody>
          <a:bodyPr vert="horz" lIns="91440" tIns="45720" rIns="91440" bIns="45720" rtlCol="0" anchor="t">
            <a:normAutofit/>
          </a:bodyPr>
          <a:lstStyle/>
          <a:p>
            <a:pPr marL="514350" indent="-514350">
              <a:buFont typeface="+mj-lt"/>
              <a:buAutoNum type="arabicPeriod"/>
            </a:pPr>
            <a:r>
              <a:rPr lang="en-US" sz="3000" dirty="0">
                <a:solidFill>
                  <a:srgbClr val="000000"/>
                </a:solidFill>
              </a:rPr>
              <a:t>To measure the effectiveness of drugs against uncomplicated </a:t>
            </a:r>
            <a:r>
              <a:rPr lang="en-US" sz="3000" i="1" dirty="0">
                <a:solidFill>
                  <a:srgbClr val="000000"/>
                </a:solidFill>
              </a:rPr>
              <a:t>P. falciparum </a:t>
            </a:r>
            <a:r>
              <a:rPr lang="en-US" sz="3000" dirty="0">
                <a:solidFill>
                  <a:srgbClr val="000000"/>
                </a:solidFill>
              </a:rPr>
              <a:t>malaria: </a:t>
            </a:r>
          </a:p>
          <a:p>
            <a:pPr marL="457200" lvl="1" indent="0">
              <a:spcAft>
                <a:spcPts val="600"/>
              </a:spcAft>
              <a:buClr>
                <a:schemeClr val="tx1"/>
              </a:buClr>
              <a:buNone/>
            </a:pPr>
            <a:r>
              <a:rPr lang="pt-PT" sz="2800" b="1" dirty="0"/>
              <a:t>AL </a:t>
            </a:r>
            <a:r>
              <a:rPr lang="pt-PT" sz="2800" dirty="0"/>
              <a:t>- Coartem: Artemether-lumefantrine </a:t>
            </a:r>
            <a:endParaRPr lang="pt-BR" sz="2800" dirty="0"/>
          </a:p>
          <a:p>
            <a:pPr marL="457200" lvl="1" indent="0">
              <a:spcAft>
                <a:spcPts val="600"/>
              </a:spcAft>
              <a:buClr>
                <a:schemeClr val="tx1"/>
              </a:buClr>
              <a:buNone/>
            </a:pPr>
            <a:r>
              <a:rPr lang="pt-PT" sz="2800" b="1" dirty="0"/>
              <a:t>ASAQ </a:t>
            </a:r>
            <a:r>
              <a:rPr lang="pt-PT" sz="2800" dirty="0"/>
              <a:t>- </a:t>
            </a:r>
            <a:r>
              <a:rPr lang="pt-PT" sz="2800" dirty="0" err="1"/>
              <a:t>Artesunate-amodiaquine</a:t>
            </a:r>
            <a:endParaRPr lang="pt-PT" sz="2800" dirty="0" err="1">
              <a:cs typeface="Calibri"/>
            </a:endParaRPr>
          </a:p>
          <a:p>
            <a:pPr marL="457200" lvl="1" indent="0">
              <a:buClr>
                <a:schemeClr val="tx1"/>
              </a:buClr>
              <a:buNone/>
            </a:pPr>
            <a:endParaRPr lang="en-US" sz="3200" dirty="0"/>
          </a:p>
          <a:p>
            <a:pPr marL="514350" lvl="0" indent="-514350">
              <a:buFont typeface="+mj-lt"/>
              <a:buAutoNum type="arabicPeriod"/>
            </a:pPr>
            <a:r>
              <a:rPr lang="en-US" sz="3000" dirty="0">
                <a:solidFill>
                  <a:srgbClr val="000000"/>
                </a:solidFill>
              </a:rPr>
              <a:t>Estimating the prevalence of molecular markers of resistance</a:t>
            </a:r>
            <a:endParaRPr lang="en-US" sz="2200" dirty="0">
              <a:solidFill>
                <a:srgbClr val="000000"/>
              </a:solidFill>
            </a:endParaRPr>
          </a:p>
        </p:txBody>
      </p:sp>
    </p:spTree>
    <p:extLst>
      <p:ext uri="{BB962C8B-B14F-4D97-AF65-F5344CB8AC3E}">
        <p14:creationId xmlns:p14="http://schemas.microsoft.com/office/powerpoint/2010/main" val="3468537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err="1">
                <a:solidFill>
                  <a:srgbClr val="000000"/>
                </a:solidFill>
              </a:rPr>
              <a:t>Study Design</a:t>
            </a:r>
            <a:endParaRPr lang="en-US" sz="4000" b="1" dirty="0">
              <a:solidFill>
                <a:srgbClr val="000000"/>
              </a:solidFill>
            </a:endParaRPr>
          </a:p>
        </p:txBody>
      </p:sp>
      <p:pic>
        <p:nvPicPr>
          <p:cNvPr id="4" name="Picture 3" descr="http://apps.who.int/iris/bitstream/handle/10665/44048/9789241597531_eng.pdf;jsessionid=4D8EBE02 - Internet Explorer"/>
          <p:cNvPicPr>
            <a:picLocks noChangeAspect="1"/>
          </p:cNvPicPr>
          <p:nvPr/>
        </p:nvPicPr>
        <p:blipFill rotWithShape="1">
          <a:blip r:embed="rId3">
            <a:extLst>
              <a:ext uri="{28A0092B-C50C-407E-A947-70E740481C1C}">
                <a14:useLocalDpi xmlns:a14="http://schemas.microsoft.com/office/drawing/2010/main" val="0"/>
              </a:ext>
            </a:extLst>
          </a:blip>
          <a:srcRect l="47955" t="21932" r="5014" b="5559"/>
          <a:stretch/>
        </p:blipFill>
        <p:spPr>
          <a:xfrm>
            <a:off x="2590800" y="1558617"/>
            <a:ext cx="3657600" cy="492980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567455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solidFill>
                  <a:srgbClr val="000000"/>
                </a:solidFill>
              </a:rPr>
              <a:t>Study Years and Sites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236591125"/>
              </p:ext>
            </p:extLst>
          </p:nvPr>
        </p:nvGraphicFramePr>
        <p:xfrm>
          <a:off x="595996" y="2590800"/>
          <a:ext cx="7886697" cy="2365376"/>
        </p:xfrm>
        <a:graphic>
          <a:graphicData uri="http://schemas.openxmlformats.org/drawingml/2006/table">
            <a:tbl>
              <a:tblPr firstRow="1" bandRow="1">
                <a:tableStyleId>{21E4AEA4-8DFA-4A89-87EB-49C32662AFE0}</a:tableStyleId>
              </a:tblPr>
              <a:tblGrid>
                <a:gridCol w="1126671">
                  <a:extLst>
                    <a:ext uri="{9D8B030D-6E8A-4147-A177-3AD203B41FA5}">
                      <a16:colId xmlns:a16="http://schemas.microsoft.com/office/drawing/2014/main" val="1019067560"/>
                    </a:ext>
                  </a:extLst>
                </a:gridCol>
                <a:gridCol w="1126671">
                  <a:extLst>
                    <a:ext uri="{9D8B030D-6E8A-4147-A177-3AD203B41FA5}">
                      <a16:colId xmlns:a16="http://schemas.microsoft.com/office/drawing/2014/main" val="2217593675"/>
                    </a:ext>
                  </a:extLst>
                </a:gridCol>
                <a:gridCol w="1126671">
                  <a:extLst>
                    <a:ext uri="{9D8B030D-6E8A-4147-A177-3AD203B41FA5}">
                      <a16:colId xmlns:a16="http://schemas.microsoft.com/office/drawing/2014/main" val="555570355"/>
                    </a:ext>
                  </a:extLst>
                </a:gridCol>
                <a:gridCol w="1126671">
                  <a:extLst>
                    <a:ext uri="{9D8B030D-6E8A-4147-A177-3AD203B41FA5}">
                      <a16:colId xmlns:a16="http://schemas.microsoft.com/office/drawing/2014/main" val="148638787"/>
                    </a:ext>
                  </a:extLst>
                </a:gridCol>
                <a:gridCol w="1126671">
                  <a:extLst>
                    <a:ext uri="{9D8B030D-6E8A-4147-A177-3AD203B41FA5}">
                      <a16:colId xmlns:a16="http://schemas.microsoft.com/office/drawing/2014/main" val="3144123889"/>
                    </a:ext>
                  </a:extLst>
                </a:gridCol>
                <a:gridCol w="1126671">
                  <a:extLst>
                    <a:ext uri="{9D8B030D-6E8A-4147-A177-3AD203B41FA5}">
                      <a16:colId xmlns:a16="http://schemas.microsoft.com/office/drawing/2014/main" val="3268144983"/>
                    </a:ext>
                  </a:extLst>
                </a:gridCol>
                <a:gridCol w="1126671">
                  <a:extLst>
                    <a:ext uri="{9D8B030D-6E8A-4147-A177-3AD203B41FA5}">
                      <a16:colId xmlns:a16="http://schemas.microsoft.com/office/drawing/2014/main" val="2223823297"/>
                    </a:ext>
                  </a:extLst>
                </a:gridCol>
              </a:tblGrid>
              <a:tr h="1182688">
                <a:tc>
                  <a:txBody>
                    <a:bodyPr/>
                    <a:lstStyle/>
                    <a:p>
                      <a:pPr algn="ctr"/>
                      <a:r>
                        <a:rPr lang="en-US" sz="2800" dirty="0"/>
                        <a:t>2013 </a:t>
                      </a:r>
                      <a:endParaRPr lang="pt-BR" sz="2800" dirty="0"/>
                    </a:p>
                  </a:txBody>
                  <a:tcPr anchor="ctr"/>
                </a:tc>
                <a:tc>
                  <a:txBody>
                    <a:bodyPr/>
                    <a:lstStyle/>
                    <a:p>
                      <a:pPr algn="ctr"/>
                      <a:r>
                        <a:rPr lang="en-US" sz="2800" dirty="0"/>
                        <a:t>2014 </a:t>
                      </a:r>
                      <a:endParaRPr lang="pt-BR" sz="2800" dirty="0"/>
                    </a:p>
                  </a:txBody>
                  <a:tcPr anchor="ctr"/>
                </a:tc>
                <a:tc>
                  <a:txBody>
                    <a:bodyPr/>
                    <a:lstStyle/>
                    <a:p>
                      <a:pPr algn="ctr"/>
                      <a:r>
                        <a:rPr lang="en-US" sz="2800" dirty="0"/>
                        <a:t>2015 </a:t>
                      </a:r>
                      <a:endParaRPr lang="pt-BR" sz="2800" dirty="0"/>
                    </a:p>
                  </a:txBody>
                  <a:tcPr anchor="ctr"/>
                </a:tc>
                <a:tc>
                  <a:txBody>
                    <a:bodyPr/>
                    <a:lstStyle/>
                    <a:p>
                      <a:pPr algn="ctr"/>
                      <a:r>
                        <a:rPr lang="en-US" sz="2800" dirty="0"/>
                        <a:t>2016 </a:t>
                      </a:r>
                      <a:endParaRPr lang="pt-BR" sz="2800" dirty="0"/>
                    </a:p>
                  </a:txBody>
                  <a:tcPr anchor="ctr"/>
                </a:tc>
                <a:tc>
                  <a:txBody>
                    <a:bodyPr/>
                    <a:lstStyle/>
                    <a:p>
                      <a:pPr algn="ctr"/>
                      <a:r>
                        <a:rPr lang="en-US" sz="2800" dirty="0"/>
                        <a:t>2017 </a:t>
                      </a:r>
                      <a:endParaRPr lang="pt-BR" sz="2800" dirty="0"/>
                    </a:p>
                  </a:txBody>
                  <a:tcPr anchor="ctr"/>
                </a:tc>
                <a:tc>
                  <a:txBody>
                    <a:bodyPr/>
                    <a:lstStyle/>
                    <a:p>
                      <a:pPr algn="ctr"/>
                      <a:r>
                        <a:rPr lang="en-US" sz="2800" dirty="0"/>
                        <a:t>2018 </a:t>
                      </a:r>
                      <a:endParaRPr lang="pt-BR" sz="2800" dirty="0"/>
                    </a:p>
                  </a:txBody>
                  <a:tcPr anchor="ctr"/>
                </a:tc>
                <a:tc>
                  <a:txBody>
                    <a:bodyPr/>
                    <a:lstStyle/>
                    <a:p>
                      <a:pPr algn="ctr"/>
                      <a:r>
                        <a:rPr lang="en-US" sz="2800" dirty="0"/>
                        <a:t>2019 </a:t>
                      </a:r>
                      <a:endParaRPr lang="pt-BR" sz="2800" dirty="0"/>
                    </a:p>
                  </a:txBody>
                  <a:tcPr anchor="ctr"/>
                </a:tc>
                <a:extLst>
                  <a:ext uri="{0D108BD9-81ED-4DB2-BD59-A6C34878D82A}">
                    <a16:rowId xmlns:a16="http://schemas.microsoft.com/office/drawing/2014/main" val="506695814"/>
                  </a:ext>
                </a:extLst>
              </a:tr>
              <a:tr h="1182688">
                <a:tc>
                  <a:txBody>
                    <a:bodyPr/>
                    <a:lstStyle/>
                    <a:p>
                      <a:pPr algn="ctr"/>
                      <a:r>
                        <a:rPr lang="en-US" sz="5400" dirty="0"/>
                        <a:t>2</a:t>
                      </a:r>
                      <a:endParaRPr lang="pt-BR" sz="5400" b="1" dirty="0">
                        <a:solidFill>
                          <a:schemeClr val="accent2"/>
                        </a:solidFill>
                      </a:endParaRP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5400" dirty="0">
                          <a:solidFill>
                            <a:schemeClr val="bg1">
                              <a:lumMod val="65000"/>
                            </a:schemeClr>
                          </a:solidFill>
                        </a:rPr>
                        <a:t>X</a:t>
                      </a:r>
                      <a:endParaRPr lang="pt-BR" sz="5400" b="1" dirty="0">
                        <a:solidFill>
                          <a:schemeClr val="bg1">
                            <a:lumMod val="65000"/>
                          </a:schemeClr>
                        </a:solidFill>
                      </a:endParaRPr>
                    </a:p>
                  </a:txBody>
                  <a:tcPr anchor="ctr"/>
                </a:tc>
                <a:tc>
                  <a:txBody>
                    <a:bodyPr/>
                    <a:lstStyle/>
                    <a:p>
                      <a:pPr algn="ctr"/>
                      <a:r>
                        <a:rPr lang="en-US" sz="5400" dirty="0"/>
                        <a:t>3</a:t>
                      </a:r>
                      <a:endParaRPr lang="pt-BR" sz="5400" b="1" dirty="0">
                        <a:solidFill>
                          <a:schemeClr val="accent2"/>
                        </a:solidFill>
                      </a:endParaRP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5400" dirty="0">
                          <a:solidFill>
                            <a:schemeClr val="bg1">
                              <a:lumMod val="65000"/>
                            </a:schemeClr>
                          </a:solidFill>
                        </a:rPr>
                        <a:t>X</a:t>
                      </a:r>
                      <a:endParaRPr lang="pt-BR" sz="5400" b="1" dirty="0">
                        <a:solidFill>
                          <a:schemeClr val="bg1">
                            <a:lumMod val="65000"/>
                          </a:schemeClr>
                        </a:solidFill>
                      </a:endParaRPr>
                    </a:p>
                  </a:txBody>
                  <a:tcPr anchor="ctr"/>
                </a:tc>
                <a:tc>
                  <a:txBody>
                    <a:bodyPr/>
                    <a:lstStyle/>
                    <a:p>
                      <a:pPr algn="ctr"/>
                      <a:r>
                        <a:rPr lang="en-US" sz="5400" dirty="0"/>
                        <a:t>3</a:t>
                      </a:r>
                      <a:endParaRPr lang="pt-BR" sz="5400" b="1" dirty="0">
                        <a:solidFill>
                          <a:schemeClr val="accent2"/>
                        </a:solidFill>
                      </a:endParaRPr>
                    </a:p>
                  </a:txBody>
                  <a:tcPr anchor="ctr"/>
                </a:tc>
                <a:tc>
                  <a:txBody>
                    <a:bodyPr/>
                    <a:lstStyle/>
                    <a:p>
                      <a:pPr algn="ctr"/>
                      <a:r>
                        <a:rPr lang="en-US" sz="5400" dirty="0">
                          <a:solidFill>
                            <a:schemeClr val="bg1">
                              <a:lumMod val="65000"/>
                            </a:schemeClr>
                          </a:solidFill>
                        </a:rPr>
                        <a:t>X</a:t>
                      </a:r>
                      <a:endParaRPr lang="pt-BR" sz="5400" b="1" dirty="0">
                        <a:solidFill>
                          <a:schemeClr val="bg1">
                            <a:lumMod val="65000"/>
                          </a:schemeClr>
                        </a:solidFill>
                      </a:endParaRPr>
                    </a:p>
                  </a:txBody>
                  <a:tcPr anchor="ctr"/>
                </a:tc>
                <a:tc>
                  <a:txBody>
                    <a:bodyPr/>
                    <a:lstStyle/>
                    <a:p>
                      <a:pPr algn="ctr"/>
                      <a:r>
                        <a:rPr lang="en-US" sz="5400" dirty="0"/>
                        <a:t>4</a:t>
                      </a:r>
                      <a:endParaRPr lang="pt-BR" sz="5400" b="1" dirty="0">
                        <a:solidFill>
                          <a:schemeClr val="accent2"/>
                        </a:solidFill>
                      </a:endParaRPr>
                    </a:p>
                  </a:txBody>
                  <a:tcPr anchor="ctr"/>
                </a:tc>
                <a:extLst>
                  <a:ext uri="{0D108BD9-81ED-4DB2-BD59-A6C34878D82A}">
                    <a16:rowId xmlns:a16="http://schemas.microsoft.com/office/drawing/2014/main" val="1951615446"/>
                  </a:ext>
                </a:extLst>
              </a:tr>
            </a:tbl>
          </a:graphicData>
        </a:graphic>
      </p:graphicFrame>
    </p:spTree>
    <p:extLst>
      <p:ext uri="{BB962C8B-B14F-4D97-AF65-F5344CB8AC3E}">
        <p14:creationId xmlns:p14="http://schemas.microsoft.com/office/powerpoint/2010/main" val="6960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Feb-May </a:t>
            </a:r>
            <a:r>
              <a:rPr lang="en-US" b="1" dirty="0"/>
              <a:t>2013 </a:t>
            </a:r>
          </a:p>
        </p:txBody>
      </p:sp>
      <p:grpSp>
        <p:nvGrpSpPr>
          <p:cNvPr id="10" name="Group 9"/>
          <p:cNvGrpSpPr/>
          <p:nvPr/>
        </p:nvGrpSpPr>
        <p:grpSpPr>
          <a:xfrm>
            <a:off x="2514600" y="1600200"/>
            <a:ext cx="4572000" cy="4909531"/>
            <a:chOff x="2409825" y="1295400"/>
            <a:chExt cx="4572000" cy="4909531"/>
          </a:xfrm>
        </p:grpSpPr>
        <p:pic>
          <p:nvPicPr>
            <p:cNvPr id="20" name="Picture 19"/>
            <p:cNvPicPr>
              <a:picLocks noChangeAspect="1"/>
            </p:cNvPicPr>
            <p:nvPr/>
          </p:nvPicPr>
          <p:blipFill>
            <a:blip r:embed="rId3"/>
            <a:stretch>
              <a:fillRect/>
            </a:stretch>
          </p:blipFill>
          <p:spPr>
            <a:xfrm>
              <a:off x="2409825" y="1295400"/>
              <a:ext cx="4572000" cy="4909531"/>
            </a:xfrm>
            <a:prstGeom prst="rect">
              <a:avLst/>
            </a:prstGeom>
          </p:spPr>
        </p:pic>
        <p:sp>
          <p:nvSpPr>
            <p:cNvPr id="7" name="5-Point Star 6"/>
            <p:cNvSpPr/>
            <p:nvPr/>
          </p:nvSpPr>
          <p:spPr>
            <a:xfrm>
              <a:off x="3146425" y="2052935"/>
              <a:ext cx="152400" cy="152400"/>
            </a:xfrm>
            <a:prstGeom prst="star5">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p:cNvSpPr/>
            <p:nvPr/>
          </p:nvSpPr>
          <p:spPr>
            <a:xfrm>
              <a:off x="3705225" y="2413000"/>
              <a:ext cx="152400" cy="152400"/>
            </a:xfrm>
            <a:prstGeom prst="star5">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867025" y="1443335"/>
              <a:ext cx="1447800" cy="461665"/>
            </a:xfrm>
            <a:prstGeom prst="rect">
              <a:avLst/>
            </a:prstGeom>
            <a:noFill/>
          </p:spPr>
          <p:txBody>
            <a:bodyPr wrap="square" rtlCol="0">
              <a:spAutoFit/>
            </a:bodyPr>
            <a:lstStyle/>
            <a:p>
              <a:r>
                <a:rPr lang="fr-FR" sz="2400" b="1" dirty="0" err="1">
                  <a:solidFill>
                    <a:srgbClr val="000000"/>
                  </a:solidFill>
                </a:rPr>
                <a:t>Zaire</a:t>
              </a:r>
              <a:endParaRPr lang="fr-FR" b="1" dirty="0">
                <a:solidFill>
                  <a:srgbClr val="000000"/>
                </a:solidFill>
              </a:endParaRPr>
            </a:p>
          </p:txBody>
        </p:sp>
        <p:sp>
          <p:nvSpPr>
            <p:cNvPr id="11" name="TextBox 10"/>
            <p:cNvSpPr txBox="1"/>
            <p:nvPr/>
          </p:nvSpPr>
          <p:spPr>
            <a:xfrm>
              <a:off x="3867150" y="1443334"/>
              <a:ext cx="1447800" cy="461665"/>
            </a:xfrm>
            <a:prstGeom prst="rect">
              <a:avLst/>
            </a:prstGeom>
            <a:noFill/>
          </p:spPr>
          <p:txBody>
            <a:bodyPr wrap="square" rtlCol="0">
              <a:spAutoFit/>
            </a:bodyPr>
            <a:lstStyle/>
            <a:p>
              <a:r>
                <a:rPr lang="fr-FR" sz="2400" b="1" dirty="0" err="1">
                  <a:solidFill>
                    <a:srgbClr val="000000"/>
                  </a:solidFill>
                </a:rPr>
                <a:t>Uige</a:t>
              </a:r>
              <a:endParaRPr lang="fr-FR" b="1" dirty="0">
                <a:solidFill>
                  <a:srgbClr val="000000"/>
                </a:solidFill>
              </a:endParaRPr>
            </a:p>
          </p:txBody>
        </p:sp>
      </p:grpSp>
      <p:sp>
        <p:nvSpPr>
          <p:cNvPr id="21" name="Content Placeholder 2"/>
          <p:cNvSpPr txBox="1">
            <a:spLocks/>
          </p:cNvSpPr>
          <p:nvPr/>
        </p:nvSpPr>
        <p:spPr>
          <a:xfrm>
            <a:off x="342900" y="1809860"/>
            <a:ext cx="3886200" cy="4835228"/>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US" sz="3000" dirty="0">
              <a:solidFill>
                <a:srgbClr val="000000"/>
              </a:solidFill>
            </a:endParaRPr>
          </a:p>
          <a:p>
            <a:endParaRPr lang="en-US" sz="3000" dirty="0">
              <a:solidFill>
                <a:srgbClr val="000000"/>
              </a:solidFill>
            </a:endParaRPr>
          </a:p>
          <a:p>
            <a:endParaRPr lang="en-US" sz="3000" dirty="0">
              <a:solidFill>
                <a:srgbClr val="000000"/>
              </a:solidFill>
            </a:endParaRPr>
          </a:p>
        </p:txBody>
      </p:sp>
      <p:sp>
        <p:nvSpPr>
          <p:cNvPr id="18" name="Rectangle 17"/>
          <p:cNvSpPr/>
          <p:nvPr/>
        </p:nvSpPr>
        <p:spPr>
          <a:xfrm>
            <a:off x="3612785" y="947746"/>
            <a:ext cx="699230" cy="584775"/>
          </a:xfrm>
          <a:prstGeom prst="rect">
            <a:avLst/>
          </a:prstGeom>
        </p:spPr>
        <p:txBody>
          <a:bodyPr wrap="none">
            <a:spAutoFit/>
          </a:bodyPr>
          <a:lstStyle/>
          <a:p>
            <a:r>
              <a:rPr lang="pt-PT" sz="3200" b="1" dirty="0">
                <a:solidFill>
                  <a:schemeClr val="accent1"/>
                </a:solidFill>
              </a:rPr>
              <a:t>AL </a:t>
            </a:r>
            <a:endParaRPr lang="pt-BR" sz="3200" dirty="0">
              <a:solidFill>
                <a:schemeClr val="accent1"/>
              </a:solidFill>
            </a:endParaRPr>
          </a:p>
        </p:txBody>
      </p:sp>
      <p:sp>
        <p:nvSpPr>
          <p:cNvPr id="22" name="Rectangle 21"/>
          <p:cNvSpPr/>
          <p:nvPr/>
        </p:nvSpPr>
        <p:spPr>
          <a:xfrm>
            <a:off x="3597002" y="1311755"/>
            <a:ext cx="660758" cy="584775"/>
          </a:xfrm>
          <a:prstGeom prst="rect">
            <a:avLst/>
          </a:prstGeom>
        </p:spPr>
        <p:txBody>
          <a:bodyPr wrap="none">
            <a:spAutoFit/>
          </a:bodyPr>
          <a:lstStyle/>
          <a:p>
            <a:r>
              <a:rPr lang="pt-PT" sz="3200" b="1" dirty="0">
                <a:solidFill>
                  <a:schemeClr val="accent1"/>
                </a:solidFill>
              </a:rPr>
              <a:t>DP</a:t>
            </a:r>
            <a:endParaRPr lang="pt-BR" sz="3200" dirty="0">
              <a:solidFill>
                <a:schemeClr val="accent1"/>
              </a:solidFill>
            </a:endParaRPr>
          </a:p>
        </p:txBody>
      </p:sp>
      <p:cxnSp>
        <p:nvCxnSpPr>
          <p:cNvPr id="26" name="Straight Arrow Connector 25"/>
          <p:cNvCxnSpPr/>
          <p:nvPr/>
        </p:nvCxnSpPr>
        <p:spPr>
          <a:xfrm flipH="1">
            <a:off x="3682317" y="1830600"/>
            <a:ext cx="126658" cy="29884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3886201" y="1830600"/>
            <a:ext cx="152399" cy="29884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281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752600" y="1666703"/>
            <a:ext cx="5867400" cy="4909531"/>
            <a:chOff x="1676400" y="1295400"/>
            <a:chExt cx="5867400" cy="4909531"/>
          </a:xfrm>
        </p:grpSpPr>
        <p:pic>
          <p:nvPicPr>
            <p:cNvPr id="5" name="Picture 4"/>
            <p:cNvPicPr>
              <a:picLocks noChangeAspect="1"/>
            </p:cNvPicPr>
            <p:nvPr/>
          </p:nvPicPr>
          <p:blipFill>
            <a:blip r:embed="rId3"/>
            <a:stretch>
              <a:fillRect/>
            </a:stretch>
          </p:blipFill>
          <p:spPr>
            <a:xfrm>
              <a:off x="2362200" y="1295400"/>
              <a:ext cx="4572000" cy="4909531"/>
            </a:xfrm>
            <a:prstGeom prst="rect">
              <a:avLst/>
            </a:prstGeom>
          </p:spPr>
        </p:pic>
        <p:sp>
          <p:nvSpPr>
            <p:cNvPr id="7" name="5-Point Star 6"/>
            <p:cNvSpPr/>
            <p:nvPr/>
          </p:nvSpPr>
          <p:spPr>
            <a:xfrm>
              <a:off x="3098800" y="2052935"/>
              <a:ext cx="152400" cy="152400"/>
            </a:xfrm>
            <a:prstGeom prst="star5">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4"/>
            <p:cNvSpPr/>
            <p:nvPr/>
          </p:nvSpPr>
          <p:spPr>
            <a:xfrm>
              <a:off x="3048000" y="4227474"/>
              <a:ext cx="152400" cy="152400"/>
            </a:xfrm>
            <a:prstGeom prst="star5">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819400" y="1443335"/>
              <a:ext cx="1447800" cy="461665"/>
            </a:xfrm>
            <a:prstGeom prst="rect">
              <a:avLst/>
            </a:prstGeom>
            <a:noFill/>
          </p:spPr>
          <p:txBody>
            <a:bodyPr wrap="square" rtlCol="0">
              <a:spAutoFit/>
            </a:bodyPr>
            <a:lstStyle/>
            <a:p>
              <a:r>
                <a:rPr lang="fr-FR" sz="2400" b="1" dirty="0" err="1">
                  <a:solidFill>
                    <a:srgbClr val="000000"/>
                  </a:solidFill>
                </a:rPr>
                <a:t>Zaire</a:t>
              </a:r>
              <a:endParaRPr lang="fr-FR" b="1" dirty="0">
                <a:solidFill>
                  <a:srgbClr val="000000"/>
                </a:solidFill>
              </a:endParaRPr>
            </a:p>
          </p:txBody>
        </p:sp>
        <p:sp>
          <p:nvSpPr>
            <p:cNvPr id="13" name="TextBox 12"/>
            <p:cNvSpPr txBox="1"/>
            <p:nvPr/>
          </p:nvSpPr>
          <p:spPr>
            <a:xfrm>
              <a:off x="1676400" y="3996641"/>
              <a:ext cx="1447800" cy="461665"/>
            </a:xfrm>
            <a:prstGeom prst="rect">
              <a:avLst/>
            </a:prstGeom>
            <a:noFill/>
          </p:spPr>
          <p:txBody>
            <a:bodyPr wrap="square" rtlCol="0">
              <a:spAutoFit/>
            </a:bodyPr>
            <a:lstStyle/>
            <a:p>
              <a:r>
                <a:rPr lang="fr-FR" sz="2400" b="1" dirty="0">
                  <a:solidFill>
                    <a:srgbClr val="000000"/>
                  </a:solidFill>
                </a:rPr>
                <a:t>Benguela</a:t>
              </a:r>
              <a:endParaRPr lang="fr-FR" b="1" dirty="0">
                <a:solidFill>
                  <a:srgbClr val="000000"/>
                </a:solidFill>
              </a:endParaRPr>
            </a:p>
          </p:txBody>
        </p:sp>
        <p:sp>
          <p:nvSpPr>
            <p:cNvPr id="16" name="5-Point Star 15"/>
            <p:cNvSpPr/>
            <p:nvPr/>
          </p:nvSpPr>
          <p:spPr>
            <a:xfrm>
              <a:off x="5638800" y="3200400"/>
              <a:ext cx="152400" cy="152400"/>
            </a:xfrm>
            <a:prstGeom prst="star5">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6096000" y="2750403"/>
              <a:ext cx="1447800" cy="830997"/>
            </a:xfrm>
            <a:prstGeom prst="rect">
              <a:avLst/>
            </a:prstGeom>
            <a:noFill/>
          </p:spPr>
          <p:txBody>
            <a:bodyPr wrap="square" rtlCol="0">
              <a:spAutoFit/>
            </a:bodyPr>
            <a:lstStyle/>
            <a:p>
              <a:r>
                <a:rPr lang="fr-FR" sz="2400" b="1" dirty="0">
                  <a:solidFill>
                    <a:srgbClr val="000000"/>
                  </a:solidFill>
                </a:rPr>
                <a:t>Lunda</a:t>
              </a:r>
            </a:p>
            <a:p>
              <a:r>
                <a:rPr lang="fr-FR" sz="2400" b="1" dirty="0">
                  <a:solidFill>
                    <a:srgbClr val="000000"/>
                  </a:solidFill>
                </a:rPr>
                <a:t>South</a:t>
              </a:r>
              <a:endParaRPr lang="fr-FR" b="1" dirty="0">
                <a:solidFill>
                  <a:srgbClr val="000000"/>
                </a:solidFill>
              </a:endParaRPr>
            </a:p>
          </p:txBody>
        </p:sp>
      </p:grpSp>
      <p:sp>
        <p:nvSpPr>
          <p:cNvPr id="2" name="Title 1"/>
          <p:cNvSpPr>
            <a:spLocks noGrp="1"/>
          </p:cNvSpPr>
          <p:nvPr>
            <p:ph type="title"/>
          </p:nvPr>
        </p:nvSpPr>
        <p:spPr/>
        <p:txBody>
          <a:bodyPr/>
          <a:lstStyle/>
          <a:p>
            <a:r>
              <a:rPr lang="en-US" b="1" dirty="0" err="1"/>
              <a:t>Feb-Jun </a:t>
            </a:r>
            <a:r>
              <a:rPr lang="en-US" b="1" dirty="0"/>
              <a:t>2015 </a:t>
            </a:r>
          </a:p>
        </p:txBody>
      </p:sp>
      <p:sp>
        <p:nvSpPr>
          <p:cNvPr id="18" name="Rectangle 17"/>
          <p:cNvSpPr/>
          <p:nvPr/>
        </p:nvSpPr>
        <p:spPr>
          <a:xfrm>
            <a:off x="3505200" y="1010886"/>
            <a:ext cx="699230" cy="584775"/>
          </a:xfrm>
          <a:prstGeom prst="rect">
            <a:avLst/>
          </a:prstGeom>
        </p:spPr>
        <p:txBody>
          <a:bodyPr wrap="none">
            <a:spAutoFit/>
          </a:bodyPr>
          <a:lstStyle/>
          <a:p>
            <a:r>
              <a:rPr lang="pt-PT" sz="3200" b="1" dirty="0">
                <a:solidFill>
                  <a:schemeClr val="accent1"/>
                </a:solidFill>
              </a:rPr>
              <a:t>AL </a:t>
            </a:r>
            <a:endParaRPr lang="pt-BR" sz="3200" dirty="0">
              <a:solidFill>
                <a:schemeClr val="accent1"/>
              </a:solidFill>
            </a:endParaRPr>
          </a:p>
        </p:txBody>
      </p:sp>
      <p:sp>
        <p:nvSpPr>
          <p:cNvPr id="20" name="Rectangle 19"/>
          <p:cNvSpPr/>
          <p:nvPr/>
        </p:nvSpPr>
        <p:spPr>
          <a:xfrm>
            <a:off x="7122677" y="3606225"/>
            <a:ext cx="660758" cy="584775"/>
          </a:xfrm>
          <a:prstGeom prst="rect">
            <a:avLst/>
          </a:prstGeom>
        </p:spPr>
        <p:txBody>
          <a:bodyPr wrap="none">
            <a:spAutoFit/>
          </a:bodyPr>
          <a:lstStyle/>
          <a:p>
            <a:r>
              <a:rPr lang="pt-PT" sz="3200" b="1" dirty="0">
                <a:solidFill>
                  <a:schemeClr val="accent1"/>
                </a:solidFill>
              </a:rPr>
              <a:t>DP</a:t>
            </a:r>
            <a:endParaRPr lang="pt-BR" sz="3200" dirty="0">
              <a:solidFill>
                <a:schemeClr val="accent1"/>
              </a:solidFill>
            </a:endParaRPr>
          </a:p>
        </p:txBody>
      </p:sp>
      <p:sp>
        <p:nvSpPr>
          <p:cNvPr id="21" name="Rectangle 20"/>
          <p:cNvSpPr/>
          <p:nvPr/>
        </p:nvSpPr>
        <p:spPr>
          <a:xfrm>
            <a:off x="3491547" y="1389296"/>
            <a:ext cx="660758" cy="584775"/>
          </a:xfrm>
          <a:prstGeom prst="rect">
            <a:avLst/>
          </a:prstGeom>
        </p:spPr>
        <p:txBody>
          <a:bodyPr wrap="none">
            <a:spAutoFit/>
          </a:bodyPr>
          <a:lstStyle/>
          <a:p>
            <a:r>
              <a:rPr lang="pt-PT" sz="3200" b="1" dirty="0">
                <a:solidFill>
                  <a:schemeClr val="accent1"/>
                </a:solidFill>
              </a:rPr>
              <a:t>DP</a:t>
            </a:r>
            <a:endParaRPr lang="pt-BR" sz="3200" dirty="0">
              <a:solidFill>
                <a:schemeClr val="accent1"/>
              </a:solidFill>
            </a:endParaRPr>
          </a:p>
        </p:txBody>
      </p:sp>
      <p:sp>
        <p:nvSpPr>
          <p:cNvPr id="22" name="Rectangle 21"/>
          <p:cNvSpPr/>
          <p:nvPr/>
        </p:nvSpPr>
        <p:spPr>
          <a:xfrm>
            <a:off x="1129570" y="4537221"/>
            <a:ext cx="699230" cy="584775"/>
          </a:xfrm>
          <a:prstGeom prst="rect">
            <a:avLst/>
          </a:prstGeom>
        </p:spPr>
        <p:txBody>
          <a:bodyPr wrap="none">
            <a:spAutoFit/>
          </a:bodyPr>
          <a:lstStyle/>
          <a:p>
            <a:r>
              <a:rPr lang="pt-PT" sz="3200" b="1" dirty="0">
                <a:solidFill>
                  <a:schemeClr val="accent1"/>
                </a:solidFill>
              </a:rPr>
              <a:t>AL </a:t>
            </a:r>
            <a:endParaRPr lang="pt-BR" sz="3200" dirty="0">
              <a:solidFill>
                <a:schemeClr val="accent1"/>
              </a:solidFill>
            </a:endParaRPr>
          </a:p>
        </p:txBody>
      </p:sp>
      <p:sp>
        <p:nvSpPr>
          <p:cNvPr id="23" name="Rectangle 22"/>
          <p:cNvSpPr/>
          <p:nvPr/>
        </p:nvSpPr>
        <p:spPr>
          <a:xfrm>
            <a:off x="1096818" y="4915631"/>
            <a:ext cx="1147045" cy="584775"/>
          </a:xfrm>
          <a:prstGeom prst="rect">
            <a:avLst/>
          </a:prstGeom>
        </p:spPr>
        <p:txBody>
          <a:bodyPr wrap="none">
            <a:spAutoFit/>
          </a:bodyPr>
          <a:lstStyle/>
          <a:p>
            <a:r>
              <a:rPr lang="pt-PT" sz="3200" b="1" dirty="0">
                <a:solidFill>
                  <a:schemeClr val="accent1"/>
                </a:solidFill>
              </a:rPr>
              <a:t>ASAQ</a:t>
            </a:r>
            <a:endParaRPr lang="pt-BR" sz="3200" dirty="0">
              <a:solidFill>
                <a:schemeClr val="accent1"/>
              </a:solidFill>
            </a:endParaRPr>
          </a:p>
        </p:txBody>
      </p:sp>
      <p:sp>
        <p:nvSpPr>
          <p:cNvPr id="24" name="Rectangle 23"/>
          <p:cNvSpPr/>
          <p:nvPr/>
        </p:nvSpPr>
        <p:spPr>
          <a:xfrm>
            <a:off x="7122677" y="3214507"/>
            <a:ext cx="1147045" cy="584775"/>
          </a:xfrm>
          <a:prstGeom prst="rect">
            <a:avLst/>
          </a:prstGeom>
        </p:spPr>
        <p:txBody>
          <a:bodyPr wrap="none">
            <a:spAutoFit/>
          </a:bodyPr>
          <a:lstStyle/>
          <a:p>
            <a:r>
              <a:rPr lang="pt-PT" sz="3200" b="1" dirty="0">
                <a:solidFill>
                  <a:schemeClr val="accent1"/>
                </a:solidFill>
              </a:rPr>
              <a:t>ASAQ</a:t>
            </a:r>
            <a:endParaRPr lang="pt-BR" sz="3200" dirty="0">
              <a:solidFill>
                <a:schemeClr val="accent1"/>
              </a:solidFill>
            </a:endParaRPr>
          </a:p>
        </p:txBody>
      </p:sp>
      <p:cxnSp>
        <p:nvCxnSpPr>
          <p:cNvPr id="25" name="Straight Arrow Connector 24"/>
          <p:cNvCxnSpPr/>
          <p:nvPr/>
        </p:nvCxnSpPr>
        <p:spPr>
          <a:xfrm flipH="1">
            <a:off x="3682317" y="1830600"/>
            <a:ext cx="126658" cy="29884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flipV="1">
            <a:off x="6771051" y="3642961"/>
            <a:ext cx="376381" cy="292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2259899" y="4932878"/>
            <a:ext cx="432843" cy="27017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683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Mar-Jun 2017 </a:t>
            </a:r>
          </a:p>
        </p:txBody>
      </p:sp>
      <p:grpSp>
        <p:nvGrpSpPr>
          <p:cNvPr id="9" name="Group 8"/>
          <p:cNvGrpSpPr/>
          <p:nvPr/>
        </p:nvGrpSpPr>
        <p:grpSpPr>
          <a:xfrm>
            <a:off x="1828800" y="1600200"/>
            <a:ext cx="5867400" cy="4909531"/>
            <a:chOff x="1676400" y="1295400"/>
            <a:chExt cx="5867400" cy="4909531"/>
          </a:xfrm>
        </p:grpSpPr>
        <p:pic>
          <p:nvPicPr>
            <p:cNvPr id="5" name="Picture 4"/>
            <p:cNvPicPr>
              <a:picLocks noChangeAspect="1"/>
            </p:cNvPicPr>
            <p:nvPr/>
          </p:nvPicPr>
          <p:blipFill>
            <a:blip r:embed="rId3"/>
            <a:stretch>
              <a:fillRect/>
            </a:stretch>
          </p:blipFill>
          <p:spPr>
            <a:xfrm>
              <a:off x="2362200" y="1295400"/>
              <a:ext cx="4572000" cy="4909531"/>
            </a:xfrm>
            <a:prstGeom prst="rect">
              <a:avLst/>
            </a:prstGeom>
          </p:spPr>
        </p:pic>
        <p:sp>
          <p:nvSpPr>
            <p:cNvPr id="7" name="5-Point Star 6"/>
            <p:cNvSpPr/>
            <p:nvPr/>
          </p:nvSpPr>
          <p:spPr>
            <a:xfrm>
              <a:off x="3098800" y="2052935"/>
              <a:ext cx="152400" cy="152400"/>
            </a:xfrm>
            <a:prstGeom prst="star5">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4"/>
            <p:cNvSpPr/>
            <p:nvPr/>
          </p:nvSpPr>
          <p:spPr>
            <a:xfrm>
              <a:off x="3048000" y="4227474"/>
              <a:ext cx="152400" cy="152400"/>
            </a:xfrm>
            <a:prstGeom prst="star5">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819400" y="1443335"/>
              <a:ext cx="1447800" cy="461665"/>
            </a:xfrm>
            <a:prstGeom prst="rect">
              <a:avLst/>
            </a:prstGeom>
            <a:noFill/>
          </p:spPr>
          <p:txBody>
            <a:bodyPr wrap="square" rtlCol="0">
              <a:spAutoFit/>
            </a:bodyPr>
            <a:lstStyle/>
            <a:p>
              <a:r>
                <a:rPr lang="fr-FR" sz="2400" b="1" dirty="0" err="1">
                  <a:solidFill>
                    <a:srgbClr val="000000"/>
                  </a:solidFill>
                </a:rPr>
                <a:t>Zaire</a:t>
              </a:r>
              <a:endParaRPr lang="fr-FR" b="1" dirty="0">
                <a:solidFill>
                  <a:srgbClr val="000000"/>
                </a:solidFill>
              </a:endParaRPr>
            </a:p>
          </p:txBody>
        </p:sp>
        <p:sp>
          <p:nvSpPr>
            <p:cNvPr id="13" name="TextBox 12"/>
            <p:cNvSpPr txBox="1"/>
            <p:nvPr/>
          </p:nvSpPr>
          <p:spPr>
            <a:xfrm>
              <a:off x="1676400" y="3996641"/>
              <a:ext cx="1447800" cy="461665"/>
            </a:xfrm>
            <a:prstGeom prst="rect">
              <a:avLst/>
            </a:prstGeom>
            <a:noFill/>
          </p:spPr>
          <p:txBody>
            <a:bodyPr wrap="square" rtlCol="0">
              <a:spAutoFit/>
            </a:bodyPr>
            <a:lstStyle/>
            <a:p>
              <a:r>
                <a:rPr lang="fr-FR" sz="2400" b="1" dirty="0">
                  <a:solidFill>
                    <a:srgbClr val="000000"/>
                  </a:solidFill>
                </a:rPr>
                <a:t>Benguela</a:t>
              </a:r>
              <a:endParaRPr lang="fr-FR" b="1" dirty="0">
                <a:solidFill>
                  <a:srgbClr val="000000"/>
                </a:solidFill>
              </a:endParaRPr>
            </a:p>
          </p:txBody>
        </p:sp>
        <p:sp>
          <p:nvSpPr>
            <p:cNvPr id="16" name="5-Point Star 15"/>
            <p:cNvSpPr/>
            <p:nvPr/>
          </p:nvSpPr>
          <p:spPr>
            <a:xfrm>
              <a:off x="5638800" y="3200400"/>
              <a:ext cx="152400" cy="152400"/>
            </a:xfrm>
            <a:prstGeom prst="star5">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6096000" y="2750403"/>
              <a:ext cx="1447800" cy="830997"/>
            </a:xfrm>
            <a:prstGeom prst="rect">
              <a:avLst/>
            </a:prstGeom>
            <a:noFill/>
          </p:spPr>
          <p:txBody>
            <a:bodyPr wrap="square" rtlCol="0">
              <a:spAutoFit/>
            </a:bodyPr>
            <a:lstStyle/>
            <a:p>
              <a:r>
                <a:rPr lang="fr-FR" sz="2400" b="1" dirty="0">
                  <a:solidFill>
                    <a:srgbClr val="000000"/>
                  </a:solidFill>
                </a:rPr>
                <a:t>Lunda</a:t>
              </a:r>
            </a:p>
            <a:p>
              <a:r>
                <a:rPr lang="fr-FR" sz="2400" b="1" dirty="0">
                  <a:solidFill>
                    <a:srgbClr val="000000"/>
                  </a:solidFill>
                </a:rPr>
                <a:t>South</a:t>
              </a:r>
              <a:endParaRPr lang="fr-FR" b="1" dirty="0">
                <a:solidFill>
                  <a:srgbClr val="000000"/>
                </a:solidFill>
              </a:endParaRPr>
            </a:p>
          </p:txBody>
        </p:sp>
      </p:grpSp>
      <p:sp>
        <p:nvSpPr>
          <p:cNvPr id="18" name="Rectangle 17"/>
          <p:cNvSpPr/>
          <p:nvPr/>
        </p:nvSpPr>
        <p:spPr>
          <a:xfrm>
            <a:off x="3699651" y="997877"/>
            <a:ext cx="699230" cy="584775"/>
          </a:xfrm>
          <a:prstGeom prst="rect">
            <a:avLst/>
          </a:prstGeom>
        </p:spPr>
        <p:txBody>
          <a:bodyPr wrap="none">
            <a:spAutoFit/>
          </a:bodyPr>
          <a:lstStyle/>
          <a:p>
            <a:r>
              <a:rPr lang="pt-PT" sz="3200" b="1" dirty="0">
                <a:solidFill>
                  <a:schemeClr val="accent1"/>
                </a:solidFill>
              </a:rPr>
              <a:t>AL </a:t>
            </a:r>
            <a:endParaRPr lang="pt-BR" sz="3200" dirty="0">
              <a:solidFill>
                <a:schemeClr val="accent1"/>
              </a:solidFill>
            </a:endParaRPr>
          </a:p>
        </p:txBody>
      </p:sp>
      <p:sp>
        <p:nvSpPr>
          <p:cNvPr id="19" name="Rectangle 18"/>
          <p:cNvSpPr/>
          <p:nvPr/>
        </p:nvSpPr>
        <p:spPr>
          <a:xfrm>
            <a:off x="3692810" y="1361886"/>
            <a:ext cx="1147045" cy="584775"/>
          </a:xfrm>
          <a:prstGeom prst="rect">
            <a:avLst/>
          </a:prstGeom>
        </p:spPr>
        <p:txBody>
          <a:bodyPr wrap="none">
            <a:spAutoFit/>
          </a:bodyPr>
          <a:lstStyle/>
          <a:p>
            <a:r>
              <a:rPr lang="pt-PT" sz="3200" b="1" dirty="0">
                <a:solidFill>
                  <a:schemeClr val="accent1"/>
                </a:solidFill>
              </a:rPr>
              <a:t>ASAQ</a:t>
            </a:r>
            <a:endParaRPr lang="pt-BR" sz="3200" dirty="0">
              <a:solidFill>
                <a:schemeClr val="accent1"/>
              </a:solidFill>
            </a:endParaRPr>
          </a:p>
        </p:txBody>
      </p:sp>
      <p:sp>
        <p:nvSpPr>
          <p:cNvPr id="20" name="Rectangle 19"/>
          <p:cNvSpPr/>
          <p:nvPr/>
        </p:nvSpPr>
        <p:spPr>
          <a:xfrm>
            <a:off x="1062755" y="4685313"/>
            <a:ext cx="1147045" cy="584775"/>
          </a:xfrm>
          <a:prstGeom prst="rect">
            <a:avLst/>
          </a:prstGeom>
        </p:spPr>
        <p:txBody>
          <a:bodyPr wrap="none">
            <a:spAutoFit/>
          </a:bodyPr>
          <a:lstStyle/>
          <a:p>
            <a:r>
              <a:rPr lang="pt-PT" sz="3200" b="1" dirty="0">
                <a:solidFill>
                  <a:schemeClr val="accent1"/>
                </a:solidFill>
              </a:rPr>
              <a:t>ASAQ</a:t>
            </a:r>
            <a:endParaRPr lang="pt-BR" sz="3200" dirty="0">
              <a:solidFill>
                <a:schemeClr val="accent1"/>
              </a:solidFill>
            </a:endParaRPr>
          </a:p>
        </p:txBody>
      </p:sp>
      <p:sp>
        <p:nvSpPr>
          <p:cNvPr id="21" name="Rectangle 20"/>
          <p:cNvSpPr/>
          <p:nvPr/>
        </p:nvSpPr>
        <p:spPr>
          <a:xfrm>
            <a:off x="1083537" y="5130225"/>
            <a:ext cx="660758" cy="584775"/>
          </a:xfrm>
          <a:prstGeom prst="rect">
            <a:avLst/>
          </a:prstGeom>
        </p:spPr>
        <p:txBody>
          <a:bodyPr wrap="none">
            <a:spAutoFit/>
          </a:bodyPr>
          <a:lstStyle/>
          <a:p>
            <a:r>
              <a:rPr lang="pt-PT" sz="3200" b="1" dirty="0">
                <a:solidFill>
                  <a:schemeClr val="accent1"/>
                </a:solidFill>
              </a:rPr>
              <a:t>DP</a:t>
            </a:r>
            <a:endParaRPr lang="pt-BR" sz="3200" dirty="0">
              <a:solidFill>
                <a:schemeClr val="accent1"/>
              </a:solidFill>
            </a:endParaRPr>
          </a:p>
        </p:txBody>
      </p:sp>
      <p:sp>
        <p:nvSpPr>
          <p:cNvPr id="22" name="Rectangle 21"/>
          <p:cNvSpPr/>
          <p:nvPr/>
        </p:nvSpPr>
        <p:spPr>
          <a:xfrm>
            <a:off x="7198508" y="3593810"/>
            <a:ext cx="660758" cy="584775"/>
          </a:xfrm>
          <a:prstGeom prst="rect">
            <a:avLst/>
          </a:prstGeom>
        </p:spPr>
        <p:txBody>
          <a:bodyPr wrap="none">
            <a:spAutoFit/>
          </a:bodyPr>
          <a:lstStyle/>
          <a:p>
            <a:r>
              <a:rPr lang="pt-PT" sz="3200" b="1" dirty="0">
                <a:solidFill>
                  <a:schemeClr val="accent1"/>
                </a:solidFill>
              </a:rPr>
              <a:t>DP</a:t>
            </a:r>
            <a:endParaRPr lang="pt-BR" sz="3200" dirty="0">
              <a:solidFill>
                <a:schemeClr val="accent1"/>
              </a:solidFill>
            </a:endParaRPr>
          </a:p>
        </p:txBody>
      </p:sp>
      <p:sp>
        <p:nvSpPr>
          <p:cNvPr id="23" name="Rectangle 22"/>
          <p:cNvSpPr/>
          <p:nvPr/>
        </p:nvSpPr>
        <p:spPr>
          <a:xfrm>
            <a:off x="7198508" y="3178313"/>
            <a:ext cx="699230" cy="584775"/>
          </a:xfrm>
          <a:prstGeom prst="rect">
            <a:avLst/>
          </a:prstGeom>
        </p:spPr>
        <p:txBody>
          <a:bodyPr wrap="none">
            <a:spAutoFit/>
          </a:bodyPr>
          <a:lstStyle/>
          <a:p>
            <a:r>
              <a:rPr lang="pt-PT" sz="3200" b="1" dirty="0">
                <a:solidFill>
                  <a:schemeClr val="accent1"/>
                </a:solidFill>
              </a:rPr>
              <a:t>AL </a:t>
            </a:r>
            <a:endParaRPr lang="pt-BR" sz="3200" dirty="0">
              <a:solidFill>
                <a:schemeClr val="accent1"/>
              </a:solidFill>
            </a:endParaRPr>
          </a:p>
        </p:txBody>
      </p:sp>
      <p:cxnSp>
        <p:nvCxnSpPr>
          <p:cNvPr id="10" name="Straight Arrow Connector 9"/>
          <p:cNvCxnSpPr/>
          <p:nvPr/>
        </p:nvCxnSpPr>
        <p:spPr>
          <a:xfrm flipH="1">
            <a:off x="3810000" y="1828800"/>
            <a:ext cx="239266" cy="2286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flipV="1">
            <a:off x="6821509" y="3586883"/>
            <a:ext cx="376381" cy="292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2310357" y="4876800"/>
            <a:ext cx="432843" cy="27017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3188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7886700" cy="1325563"/>
          </a:xfrm>
        </p:spPr>
        <p:txBody>
          <a:bodyPr>
            <a:normAutofit/>
          </a:bodyPr>
          <a:lstStyle/>
          <a:p>
            <a:r>
              <a:rPr lang="en-US" sz="4000" dirty="0">
                <a:solidFill>
                  <a:srgbClr val="000000"/>
                </a:solidFill>
              </a:rPr>
              <a:t>Participants: 2019 Past TES</a:t>
            </a:r>
          </a:p>
        </p:txBody>
      </p:sp>
      <p:graphicFrame>
        <p:nvGraphicFramePr>
          <p:cNvPr id="4" name="Chart 3">
            <a:extLst>
              <a:ext uri="{FF2B5EF4-FFF2-40B4-BE49-F238E27FC236}">
                <a16:creationId xmlns:a16="http://schemas.microsoft.com/office/drawing/2014/main" id="{00000000-0008-0000-0000-000003000000}"/>
              </a:ext>
            </a:extLst>
          </p:cNvPr>
          <p:cNvGraphicFramePr>
            <a:graphicFrameLocks/>
          </p:cNvGraphicFramePr>
          <p:nvPr/>
        </p:nvGraphicFramePr>
        <p:xfrm>
          <a:off x="281940" y="1240155"/>
          <a:ext cx="8580120" cy="437769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34884039"/>
      </p:ext>
    </p:extLst>
  </p:cSld>
  <p:clrMapOvr>
    <a:masterClrMapping/>
  </p:clrMapOvr>
</p:sld>
</file>

<file path=ppt/theme/theme1.xml><?xml version="1.0" encoding="utf-8"?>
<a:theme xmlns:a="http://schemas.openxmlformats.org/drawingml/2006/main" name="CGH_PPT_dark(">
  <a:themeElements>
    <a:clrScheme name="Custom 3">
      <a:dk1>
        <a:srgbClr val="FFC000"/>
      </a:dk1>
      <a:lt1>
        <a:srgbClr val="FFFFFF"/>
      </a:lt1>
      <a:dk2>
        <a:srgbClr val="FFFFFF"/>
      </a:dk2>
      <a:lt2>
        <a:srgbClr val="FFFFFF"/>
      </a:lt2>
      <a:accent1>
        <a:srgbClr val="AA9C8F"/>
      </a:accent1>
      <a:accent2>
        <a:srgbClr val="C59217"/>
      </a:accent2>
      <a:accent3>
        <a:srgbClr val="5B8F22"/>
      </a:accent3>
      <a:accent4>
        <a:srgbClr val="96172E"/>
      </a:accent4>
      <a:accent5>
        <a:srgbClr val="532E60"/>
      </a:accent5>
      <a:accent6>
        <a:srgbClr val="002060"/>
      </a:accent6>
      <a:hlink>
        <a:srgbClr val="FFC000"/>
      </a:hlink>
      <a:folHlink>
        <a:srgbClr val="3077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GH_PPT_dark(">
  <a:themeElements>
    <a:clrScheme name="Custom 3">
      <a:dk1>
        <a:srgbClr val="FFC000"/>
      </a:dk1>
      <a:lt1>
        <a:srgbClr val="FFFFFF"/>
      </a:lt1>
      <a:dk2>
        <a:srgbClr val="FFFFFF"/>
      </a:dk2>
      <a:lt2>
        <a:srgbClr val="FFFFFF"/>
      </a:lt2>
      <a:accent1>
        <a:srgbClr val="AA9C8F"/>
      </a:accent1>
      <a:accent2>
        <a:srgbClr val="C59217"/>
      </a:accent2>
      <a:accent3>
        <a:srgbClr val="5B8F22"/>
      </a:accent3>
      <a:accent4>
        <a:srgbClr val="96172E"/>
      </a:accent4>
      <a:accent5>
        <a:srgbClr val="532E60"/>
      </a:accent5>
      <a:accent6>
        <a:srgbClr val="002060"/>
      </a:accent6>
      <a:hlink>
        <a:srgbClr val="FFC000"/>
      </a:hlink>
      <a:folHlink>
        <a:srgbClr val="3077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CGH_PPT_dark(">
  <a:themeElements>
    <a:clrScheme name="Custom 3">
      <a:dk1>
        <a:srgbClr val="FFC000"/>
      </a:dk1>
      <a:lt1>
        <a:srgbClr val="FFFFFF"/>
      </a:lt1>
      <a:dk2>
        <a:srgbClr val="FFFFFF"/>
      </a:dk2>
      <a:lt2>
        <a:srgbClr val="FFFFFF"/>
      </a:lt2>
      <a:accent1>
        <a:srgbClr val="AA9C8F"/>
      </a:accent1>
      <a:accent2>
        <a:srgbClr val="C59217"/>
      </a:accent2>
      <a:accent3>
        <a:srgbClr val="5B8F22"/>
      </a:accent3>
      <a:accent4>
        <a:srgbClr val="96172E"/>
      </a:accent4>
      <a:accent5>
        <a:srgbClr val="532E60"/>
      </a:accent5>
      <a:accent6>
        <a:srgbClr val="002060"/>
      </a:accent6>
      <a:hlink>
        <a:srgbClr val="FFC000"/>
      </a:hlink>
      <a:folHlink>
        <a:srgbClr val="3077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CGH_PPT_dark(">
  <a:themeElements>
    <a:clrScheme name="Custom 3">
      <a:dk1>
        <a:srgbClr val="FFC000"/>
      </a:dk1>
      <a:lt1>
        <a:srgbClr val="FFFFFF"/>
      </a:lt1>
      <a:dk2>
        <a:srgbClr val="FFFFFF"/>
      </a:dk2>
      <a:lt2>
        <a:srgbClr val="FFFFFF"/>
      </a:lt2>
      <a:accent1>
        <a:srgbClr val="AA9C8F"/>
      </a:accent1>
      <a:accent2>
        <a:srgbClr val="C59217"/>
      </a:accent2>
      <a:accent3>
        <a:srgbClr val="5B8F22"/>
      </a:accent3>
      <a:accent4>
        <a:srgbClr val="96172E"/>
      </a:accent4>
      <a:accent5>
        <a:srgbClr val="532E60"/>
      </a:accent5>
      <a:accent6>
        <a:srgbClr val="002060"/>
      </a:accent6>
      <a:hlink>
        <a:srgbClr val="FFC000"/>
      </a:hlink>
      <a:folHlink>
        <a:srgbClr val="3077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CGH_PPT_dark(">
  <a:themeElements>
    <a:clrScheme name="Custom 3">
      <a:dk1>
        <a:srgbClr val="FFC000"/>
      </a:dk1>
      <a:lt1>
        <a:srgbClr val="FFFFFF"/>
      </a:lt1>
      <a:dk2>
        <a:srgbClr val="FFFFFF"/>
      </a:dk2>
      <a:lt2>
        <a:srgbClr val="FFFFFF"/>
      </a:lt2>
      <a:accent1>
        <a:srgbClr val="AA9C8F"/>
      </a:accent1>
      <a:accent2>
        <a:srgbClr val="C59217"/>
      </a:accent2>
      <a:accent3>
        <a:srgbClr val="5B8F22"/>
      </a:accent3>
      <a:accent4>
        <a:srgbClr val="96172E"/>
      </a:accent4>
      <a:accent5>
        <a:srgbClr val="532E60"/>
      </a:accent5>
      <a:accent6>
        <a:srgbClr val="002060"/>
      </a:accent6>
      <a:hlink>
        <a:srgbClr val="FFC000"/>
      </a:hlink>
      <a:folHlink>
        <a:srgbClr val="3077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5_CGH_PPT_dark(">
  <a:themeElements>
    <a:clrScheme name="Custom 3">
      <a:dk1>
        <a:srgbClr val="FFC000"/>
      </a:dk1>
      <a:lt1>
        <a:srgbClr val="FFFFFF"/>
      </a:lt1>
      <a:dk2>
        <a:srgbClr val="FFFFFF"/>
      </a:dk2>
      <a:lt2>
        <a:srgbClr val="FFFFFF"/>
      </a:lt2>
      <a:accent1>
        <a:srgbClr val="AA9C8F"/>
      </a:accent1>
      <a:accent2>
        <a:srgbClr val="C59217"/>
      </a:accent2>
      <a:accent3>
        <a:srgbClr val="5B8F22"/>
      </a:accent3>
      <a:accent4>
        <a:srgbClr val="96172E"/>
      </a:accent4>
      <a:accent5>
        <a:srgbClr val="532E60"/>
      </a:accent5>
      <a:accent6>
        <a:srgbClr val="002060"/>
      </a:accent6>
      <a:hlink>
        <a:srgbClr val="FFC000"/>
      </a:hlink>
      <a:folHlink>
        <a:srgbClr val="3077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49eab35a-5131-497c-951c-5e307e1a4d16">
      <Terms xmlns="http://schemas.microsoft.com/office/infopath/2007/PartnerControls"/>
    </lcf76f155ced4ddcb4097134ff3c332f>
    <TaxCatchAll xmlns="95fd7547-aedc-4bed-86ba-343b1a9afdb9"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9AEF5C07ADB73498301CC970D1D48E6" ma:contentTypeVersion="16" ma:contentTypeDescription="Create a new document." ma:contentTypeScope="" ma:versionID="c9ca2e33be9d421ca64ab9a4f8f9c473">
  <xsd:schema xmlns:xsd="http://www.w3.org/2001/XMLSchema" xmlns:xs="http://www.w3.org/2001/XMLSchema" xmlns:p="http://schemas.microsoft.com/office/2006/metadata/properties" xmlns:ns2="49eab35a-5131-497c-951c-5e307e1a4d16" xmlns:ns3="95fd7547-aedc-4bed-86ba-343b1a9afdb9" targetNamespace="http://schemas.microsoft.com/office/2006/metadata/properties" ma:root="true" ma:fieldsID="1ea9cdc2a42fd5d9fbdc46a63e817292" ns2:_="" ns3:_="">
    <xsd:import namespace="49eab35a-5131-497c-951c-5e307e1a4d16"/>
    <xsd:import namespace="95fd7547-aedc-4bed-86ba-343b1a9afdb9"/>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element ref="ns2:MediaServiceLocation" minOccurs="0"/>
                <xsd:element ref="ns2:MediaLengthInSecond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9eab35a-5131-497c-951c-5e307e1a4d1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9353dbe8-8260-4ccf-8219-3d2995e6fa15"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5fd7547-aedc-4bed-86ba-343b1a9afdb9"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7b4381db-fc5c-4b49-ba1c-fd58123054b4}" ma:internalName="TaxCatchAll" ma:showField="CatchAllData" ma:web="95fd7547-aedc-4bed-86ba-343b1a9afdb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29D303A-E02F-4E30-8A77-A717FF93B043}">
  <ds:schemaRefs>
    <ds:schemaRef ds:uri="http://schemas.microsoft.com/office/2006/metadata/properties"/>
    <ds:schemaRef ds:uri="http://schemas.microsoft.com/office/infopath/2007/PartnerControls"/>
    <ds:schemaRef ds:uri="49eab35a-5131-497c-951c-5e307e1a4d16"/>
    <ds:schemaRef ds:uri="95fd7547-aedc-4bed-86ba-343b1a9afdb9"/>
  </ds:schemaRefs>
</ds:datastoreItem>
</file>

<file path=customXml/itemProps2.xml><?xml version="1.0" encoding="utf-8"?>
<ds:datastoreItem xmlns:ds="http://schemas.openxmlformats.org/officeDocument/2006/customXml" ds:itemID="{6DF3E590-EBAF-4A89-8BBB-C1927A741B14}"/>
</file>

<file path=customXml/itemProps3.xml><?xml version="1.0" encoding="utf-8"?>
<ds:datastoreItem xmlns:ds="http://schemas.openxmlformats.org/officeDocument/2006/customXml" ds:itemID="{BC34FA56-4584-40BE-8344-BC31B2AFF96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72902</TotalTime>
  <Words>887</Words>
  <Application>Microsoft Office PowerPoint</Application>
  <PresentationFormat>On-screen Show (4:3)</PresentationFormat>
  <Paragraphs>229</Paragraphs>
  <Slides>18</Slides>
  <Notes>18</Notes>
  <HiddenSlides>0</HiddenSlides>
  <MMClips>0</MMClips>
  <ScaleCrop>false</ScaleCrop>
  <HeadingPairs>
    <vt:vector size="4" baseType="variant">
      <vt:variant>
        <vt:lpstr>Theme</vt:lpstr>
      </vt:variant>
      <vt:variant>
        <vt:i4>8</vt:i4>
      </vt:variant>
      <vt:variant>
        <vt:lpstr>Slide Titles</vt:lpstr>
      </vt:variant>
      <vt:variant>
        <vt:i4>18</vt:i4>
      </vt:variant>
    </vt:vector>
  </HeadingPairs>
  <TitlesOfParts>
    <vt:vector size="26" baseType="lpstr">
      <vt:lpstr>CGH_PPT_dark(</vt:lpstr>
      <vt:lpstr>1_CGH_PPT_dark(</vt:lpstr>
      <vt:lpstr>2_CGH_PPT_dark(</vt:lpstr>
      <vt:lpstr>3_CGH_PPT_dark(</vt:lpstr>
      <vt:lpstr>4_CGH_PPT_dark(</vt:lpstr>
      <vt:lpstr>5_CGH_PPT_dark(</vt:lpstr>
      <vt:lpstr>Office Theme</vt:lpstr>
      <vt:lpstr>1_Office Theme</vt:lpstr>
      <vt:lpstr>Instructions for Presentation on Past TES Results</vt:lpstr>
      <vt:lpstr>Efficacy of Antimalarials in the Treatment of Uncomplicated Malaria in Three Provinces of Angola</vt:lpstr>
      <vt:lpstr>Objectives</vt:lpstr>
      <vt:lpstr>Study Design</vt:lpstr>
      <vt:lpstr>Study Years and Sites</vt:lpstr>
      <vt:lpstr>Feb-May 2013 </vt:lpstr>
      <vt:lpstr>Feb-Jun 2015 </vt:lpstr>
      <vt:lpstr>Mar-Jun 2017 </vt:lpstr>
      <vt:lpstr>Participants: 2019 Past TES</vt:lpstr>
      <vt:lpstr>Therapeutic Efficacy - AL</vt:lpstr>
      <vt:lpstr>Malaria Elimination Rate - AL</vt:lpstr>
      <vt:lpstr>Therapeutic Efficacy – DP</vt:lpstr>
      <vt:lpstr>Malaria Elimination Rate - DP</vt:lpstr>
      <vt:lpstr>Therapeutic Efficacy - ASAQ</vt:lpstr>
      <vt:lpstr>Malaria Elimination Rate - ASAQ</vt:lpstr>
      <vt:lpstr>Corrected Efficacy 2013-2017</vt:lpstr>
      <vt:lpstr>Molecular Markers of Resistance Analysis </vt:lpstr>
      <vt:lpstr>Summary</vt:lpstr>
    </vt:vector>
  </TitlesOfParts>
  <Company>Centers for Disease Control and Prevention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Angola TMS</dc:title>
  <dc:creator>CDC</dc:creator>
  <cp:lastModifiedBy>Cavros, Irene (CDC/DDPHSIS/CGH/DPDM) (CTR)</cp:lastModifiedBy>
  <cp:revision>1449</cp:revision>
  <cp:lastPrinted>2013-12-20T17:11:35Z</cp:lastPrinted>
  <dcterms:created xsi:type="dcterms:W3CDTF">2013-04-23T18:12:10Z</dcterms:created>
  <dcterms:modified xsi:type="dcterms:W3CDTF">2023-05-03T20:29:10Z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af03ff0-41c5-4c41-b55e-fabb8fae94be_Enabled">
    <vt:lpwstr>true</vt:lpwstr>
  </property>
  <property fmtid="{D5CDD505-2E9C-101B-9397-08002B2CF9AE}" pid="3" name="MSIP_Label_8af03ff0-41c5-4c41-b55e-fabb8fae94be_SetDate">
    <vt:lpwstr>2021-09-14T18:46:03Z</vt:lpwstr>
  </property>
  <property fmtid="{D5CDD505-2E9C-101B-9397-08002B2CF9AE}" pid="4" name="MSIP_Label_8af03ff0-41c5-4c41-b55e-fabb8fae94be_Method">
    <vt:lpwstr>Privileged</vt:lpwstr>
  </property>
  <property fmtid="{D5CDD505-2E9C-101B-9397-08002B2CF9AE}" pid="5" name="MSIP_Label_8af03ff0-41c5-4c41-b55e-fabb8fae94be_Name">
    <vt:lpwstr>8af03ff0-41c5-4c41-b55e-fabb8fae94be</vt:lpwstr>
  </property>
  <property fmtid="{D5CDD505-2E9C-101B-9397-08002B2CF9AE}" pid="6" name="MSIP_Label_8af03ff0-41c5-4c41-b55e-fabb8fae94be_SiteId">
    <vt:lpwstr>9ce70869-60db-44fd-abe8-d2767077fc8f</vt:lpwstr>
  </property>
  <property fmtid="{D5CDD505-2E9C-101B-9397-08002B2CF9AE}" pid="7" name="MSIP_Label_8af03ff0-41c5-4c41-b55e-fabb8fae94be_ActionId">
    <vt:lpwstr>88a72cb2-2905-40bc-830e-16646dc5de11</vt:lpwstr>
  </property>
  <property fmtid="{D5CDD505-2E9C-101B-9397-08002B2CF9AE}" pid="8" name="MSIP_Label_8af03ff0-41c5-4c41-b55e-fabb8fae94be_ContentBits">
    <vt:lpwstr>0</vt:lpwstr>
  </property>
  <property fmtid="{D5CDD505-2E9C-101B-9397-08002B2CF9AE}" pid="9" name="ContentTypeId">
    <vt:lpwstr>0x010100F9AEF5C07ADB73498301CC970D1D48E6</vt:lpwstr>
  </property>
  <property fmtid="{D5CDD505-2E9C-101B-9397-08002B2CF9AE}" pid="10" name="MediaServiceImageTags">
    <vt:lpwstr/>
  </property>
</Properties>
</file>