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1_0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08_0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modernComment_145_5965B0E.xml" ContentType="application/vnd.ms-powerpoint.comments+xml"/>
  <Override PartName="/ppt/notesSlides/notesSlide27.xml" ContentType="application/vnd.openxmlformats-officedocument.presentationml.notesSlide+xml"/>
  <Override PartName="/ppt/comments/modernComment_144_7D661518.xml" ContentType="application/vnd.ms-powerpoint.comments+xml"/>
  <Override PartName="/ppt/notesSlides/notesSlide28.xml" ContentType="application/vnd.openxmlformats-officedocument.presentationml.notesSlide+xml"/>
  <Override PartName="/ppt/comments/modernComment_11B_FA598542.xml" ContentType="application/vnd.ms-powerpoint.comments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22_7D5A9B41.xml" ContentType="application/vnd.ms-powerpoint.comments+xml"/>
  <Override PartName="/ppt/comments/modernComment_142_3C580CBD.xml" ContentType="application/vnd.ms-powerpoint.comments+xml"/>
  <Override PartName="/ppt/notesSlides/notesSlide30.xml" ContentType="application/vnd.openxmlformats-officedocument.presentationml.notesSlide+xml"/>
  <Override PartName="/ppt/comments/modernComment_2B9_FB9DBE4E.xml" ContentType="application/vnd.ms-powerpoint.comments+xml"/>
  <Override PartName="/ppt/comments/modernComment_143_37A2992.xml" ContentType="application/vnd.ms-powerpoint.comments+xml"/>
  <Override PartName="/ppt/notesSlides/notesSlide31.xml" ContentType="application/vnd.openxmlformats-officedocument.presentationml.notesSlide+xml"/>
  <Override PartName="/ppt/comments/modernComment_121_6707146D.xml" ContentType="application/vnd.ms-powerpoint.comments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7"/>
  </p:notesMasterIdLst>
  <p:sldIdLst>
    <p:sldId id="696" r:id="rId5"/>
    <p:sldId id="256" r:id="rId6"/>
    <p:sldId id="294" r:id="rId7"/>
    <p:sldId id="298" r:id="rId8"/>
    <p:sldId id="299" r:id="rId9"/>
    <p:sldId id="300" r:id="rId10"/>
    <p:sldId id="257" r:id="rId11"/>
    <p:sldId id="281" r:id="rId12"/>
    <p:sldId id="295" r:id="rId13"/>
    <p:sldId id="296" r:id="rId14"/>
    <p:sldId id="297" r:id="rId15"/>
    <p:sldId id="258" r:id="rId16"/>
    <p:sldId id="259" r:id="rId17"/>
    <p:sldId id="292" r:id="rId18"/>
    <p:sldId id="291" r:id="rId19"/>
    <p:sldId id="264" r:id="rId20"/>
    <p:sldId id="261" r:id="rId21"/>
    <p:sldId id="306" r:id="rId22"/>
    <p:sldId id="307" r:id="rId23"/>
    <p:sldId id="308" r:id="rId24"/>
    <p:sldId id="262" r:id="rId25"/>
    <p:sldId id="309" r:id="rId26"/>
    <p:sldId id="311" r:id="rId27"/>
    <p:sldId id="315" r:id="rId28"/>
    <p:sldId id="316" r:id="rId29"/>
    <p:sldId id="317" r:id="rId30"/>
    <p:sldId id="263" r:id="rId31"/>
    <p:sldId id="301" r:id="rId32"/>
    <p:sldId id="312" r:id="rId33"/>
    <p:sldId id="313" r:id="rId34"/>
    <p:sldId id="265" r:id="rId35"/>
    <p:sldId id="326" r:id="rId36"/>
    <p:sldId id="293" r:id="rId37"/>
    <p:sldId id="266" r:id="rId38"/>
    <p:sldId id="267" r:id="rId39"/>
    <p:sldId id="268" r:id="rId40"/>
    <p:sldId id="304" r:id="rId41"/>
    <p:sldId id="305" r:id="rId42"/>
    <p:sldId id="325" r:id="rId43"/>
    <p:sldId id="324" r:id="rId44"/>
    <p:sldId id="283" r:id="rId45"/>
    <p:sldId id="328" r:id="rId46"/>
    <p:sldId id="319" r:id="rId47"/>
    <p:sldId id="270" r:id="rId48"/>
    <p:sldId id="327" r:id="rId49"/>
    <p:sldId id="318" r:id="rId50"/>
    <p:sldId id="320" r:id="rId51"/>
    <p:sldId id="321" r:id="rId52"/>
    <p:sldId id="271" r:id="rId53"/>
    <p:sldId id="286" r:id="rId54"/>
    <p:sldId id="272" r:id="rId55"/>
    <p:sldId id="290" r:id="rId56"/>
    <p:sldId id="322" r:id="rId57"/>
    <p:sldId id="697" r:id="rId58"/>
    <p:sldId id="323" r:id="rId59"/>
    <p:sldId id="274" r:id="rId60"/>
    <p:sldId id="275" r:id="rId61"/>
    <p:sldId id="277" r:id="rId62"/>
    <p:sldId id="278" r:id="rId63"/>
    <p:sldId id="279" r:id="rId64"/>
    <p:sldId id="289" r:id="rId65"/>
    <p:sldId id="280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EEDA23-6D75-C3C8-F60F-F2A78449B573}" name="Diallo, Mamadou Otto (CDC/DDPHSIS/CGH/DPDM)" initials="D(" userId="S::mod7@cdc.gov::6c6dc15e-bae4-40f3-ba79-df9982c3f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A7685-23E4-4135-9571-1DA65AF991A5}" v="143" dt="2021-10-04T15:13:42.104"/>
    <p1510:client id="{324581C3-DF54-EA08-D99D-8F05390168CC}" v="210" dt="2023-05-03T19:18:20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81672" autoAdjust="0"/>
  </p:normalViewPr>
  <p:slideViewPr>
    <p:cSldViewPr>
      <p:cViewPr varScale="1">
        <p:scale>
          <a:sx n="91" d="100"/>
          <a:sy n="91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8/10/relationships/authors" Target="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, Mamadou Otto (CDC/DDPHSIS/CGH/DPDM)" userId="S::mod7@cdc.gov::6c6dc15e-bae4-40f3-ba79-df9982c3fc9b" providerId="AD" clId="Web-{324581C3-DF54-EA08-D99D-8F05390168CC}"/>
    <pc:docChg chg="mod modSld">
      <pc:chgData name="Diallo, Mamadou Otto (CDC/DDPHSIS/CGH/DPDM)" userId="S::mod7@cdc.gov::6c6dc15e-bae4-40f3-ba79-df9982c3fc9b" providerId="AD" clId="Web-{324581C3-DF54-EA08-D99D-8F05390168CC}" dt="2023-05-03T19:18:20.653" v="186"/>
      <pc:docMkLst>
        <pc:docMk/>
      </pc:docMkLst>
      <pc:sldChg chg="addSp modSp addCm">
        <pc:chgData name="Diallo, Mamadou Otto (CDC/DDPHSIS/CGH/DPDM)" userId="S::mod7@cdc.gov::6c6dc15e-bae4-40f3-ba79-df9982c3fc9b" providerId="AD" clId="Web-{324581C3-DF54-EA08-D99D-8F05390168CC}" dt="2023-05-03T18:42:40.223" v="71"/>
        <pc:sldMkLst>
          <pc:docMk/>
          <pc:sldMk cId="0" sldId="257"/>
        </pc:sldMkLst>
        <pc:spChg chg="mod">
          <ac:chgData name="Diallo, Mamadou Otto (CDC/DDPHSIS/CGH/DPDM)" userId="S::mod7@cdc.gov::6c6dc15e-bae4-40f3-ba79-df9982c3fc9b" providerId="AD" clId="Web-{324581C3-DF54-EA08-D99D-8F05390168CC}" dt="2023-05-03T18:39:12.065" v="21" actId="20577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Diallo, Mamadou Otto (CDC/DDPHSIS/CGH/DPDM)" userId="S::mod7@cdc.gov::6c6dc15e-bae4-40f3-ba79-df9982c3fc9b" providerId="AD" clId="Web-{324581C3-DF54-EA08-D99D-8F05390168CC}" dt="2023-05-03T18:41:54.207" v="69" actId="20577"/>
          <ac:spMkLst>
            <pc:docMk/>
            <pc:sldMk cId="0" sldId="257"/>
            <ac:spMk id="3" creationId="{722ADA82-1BD6-A0A7-BA73-CB964DC5B64D}"/>
          </ac:spMkLst>
        </pc:spChg>
      </pc:sldChg>
      <pc:sldChg chg="modSp addCm modCm">
        <pc:chgData name="Diallo, Mamadou Otto (CDC/DDPHSIS/CGH/DPDM)" userId="S::mod7@cdc.gov::6c6dc15e-bae4-40f3-ba79-df9982c3fc9b" providerId="AD" clId="Web-{324581C3-DF54-EA08-D99D-8F05390168CC}" dt="2023-05-03T18:53:07.152" v="93"/>
        <pc:sldMkLst>
          <pc:docMk/>
          <pc:sldMk cId="0" sldId="264"/>
        </pc:sldMkLst>
        <pc:spChg chg="mod">
          <ac:chgData name="Diallo, Mamadou Otto (CDC/DDPHSIS/CGH/DPDM)" userId="S::mod7@cdc.gov::6c6dc15e-bae4-40f3-ba79-df9982c3fc9b" providerId="AD" clId="Web-{324581C3-DF54-EA08-D99D-8F05390168CC}" dt="2023-05-03T18:51:54.855" v="92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Diallo, Mamadou Otto (CDC/DDPHSIS/CGH/DPDM)" userId="S::mod7@cdc.gov::6c6dc15e-bae4-40f3-ba79-df9982c3fc9b" providerId="AD" clId="Web-{324581C3-DF54-EA08-D99D-8F05390168CC}" dt="2023-05-03T19:13:54.791" v="185" actId="20577"/>
        <pc:sldMkLst>
          <pc:docMk/>
          <pc:sldMk cId="0" sldId="274"/>
        </pc:sldMkLst>
        <pc:spChg chg="mod">
          <ac:chgData name="Diallo, Mamadou Otto (CDC/DDPHSIS/CGH/DPDM)" userId="S::mod7@cdc.gov::6c6dc15e-bae4-40f3-ba79-df9982c3fc9b" providerId="AD" clId="Web-{324581C3-DF54-EA08-D99D-8F05390168CC}" dt="2023-05-03T19:13:54.791" v="185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addCm">
        <pc:chgData name="Diallo, Mamadou Otto (CDC/DDPHSIS/CGH/DPDM)" userId="S::mod7@cdc.gov::6c6dc15e-bae4-40f3-ba79-df9982c3fc9b" providerId="AD" clId="Web-{324581C3-DF54-EA08-D99D-8F05390168CC}" dt="2023-05-03T19:01:49.689" v="170" actId="20577"/>
        <pc:sldMkLst>
          <pc:docMk/>
          <pc:sldMk cId="4200170818" sldId="283"/>
        </pc:sldMkLst>
        <pc:spChg chg="mod">
          <ac:chgData name="Diallo, Mamadou Otto (CDC/DDPHSIS/CGH/DPDM)" userId="S::mod7@cdc.gov::6c6dc15e-bae4-40f3-ba79-df9982c3fc9b" providerId="AD" clId="Web-{324581C3-DF54-EA08-D99D-8F05390168CC}" dt="2023-05-03T19:01:49.689" v="170" actId="20577"/>
          <ac:spMkLst>
            <pc:docMk/>
            <pc:sldMk cId="4200170818" sldId="283"/>
            <ac:spMk id="7" creationId="{00000000-0000-0000-0000-000000000000}"/>
          </ac:spMkLst>
        </pc:spChg>
      </pc:sldChg>
      <pc:sldChg chg="addCm">
        <pc:chgData name="Diallo, Mamadou Otto (CDC/DDPHSIS/CGH/DPDM)" userId="S::mod7@cdc.gov::6c6dc15e-bae4-40f3-ba79-df9982c3fc9b" providerId="AD" clId="Web-{324581C3-DF54-EA08-D99D-8F05390168CC}" dt="2023-05-03T19:18:20.653" v="186"/>
        <pc:sldMkLst>
          <pc:docMk/>
          <pc:sldMk cId="1728517229" sldId="289"/>
        </pc:sldMkLst>
      </pc:sldChg>
      <pc:sldChg chg="modSp addCm">
        <pc:chgData name="Diallo, Mamadou Otto (CDC/DDPHSIS/CGH/DPDM)" userId="S::mod7@cdc.gov::6c6dc15e-bae4-40f3-ba79-df9982c3fc9b" providerId="AD" clId="Web-{324581C3-DF54-EA08-D99D-8F05390168CC}" dt="2023-05-03T19:13:20.025" v="180"/>
        <pc:sldMkLst>
          <pc:docMk/>
          <pc:sldMk cId="2103089985" sldId="290"/>
        </pc:sldMkLst>
        <pc:spChg chg="mod">
          <ac:chgData name="Diallo, Mamadou Otto (CDC/DDPHSIS/CGH/DPDM)" userId="S::mod7@cdc.gov::6c6dc15e-bae4-40f3-ba79-df9982c3fc9b" providerId="AD" clId="Web-{324581C3-DF54-EA08-D99D-8F05390168CC}" dt="2023-05-03T19:10:47.601" v="178" actId="20577"/>
          <ac:spMkLst>
            <pc:docMk/>
            <pc:sldMk cId="2103089985" sldId="290"/>
            <ac:spMk id="3" creationId="{00000000-0000-0000-0000-000000000000}"/>
          </ac:spMkLst>
        </pc:spChg>
      </pc:sldChg>
      <pc:sldChg chg="modSp addCm modCm">
        <pc:chgData name="Diallo, Mamadou Otto (CDC/DDPHSIS/CGH/DPDM)" userId="S::mod7@cdc.gov::6c6dc15e-bae4-40f3-ba79-df9982c3fc9b" providerId="AD" clId="Web-{324581C3-DF54-EA08-D99D-8F05390168CC}" dt="2023-05-03T19:12:36.274" v="179"/>
        <pc:sldMkLst>
          <pc:docMk/>
          <pc:sldMk cId="1012403389" sldId="322"/>
        </pc:sldMkLst>
        <pc:spChg chg="mod">
          <ac:chgData name="Diallo, Mamadou Otto (CDC/DDPHSIS/CGH/DPDM)" userId="S::mod7@cdc.gov::6c6dc15e-bae4-40f3-ba79-df9982c3fc9b" providerId="AD" clId="Web-{324581C3-DF54-EA08-D99D-8F05390168CC}" dt="2023-05-03T19:10:24.492" v="176" actId="20577"/>
          <ac:spMkLst>
            <pc:docMk/>
            <pc:sldMk cId="1012403389" sldId="322"/>
            <ac:spMk id="3" creationId="{00000000-0000-0000-0000-000000000000}"/>
          </ac:spMkLst>
        </pc:spChg>
      </pc:sldChg>
      <pc:sldChg chg="addCm">
        <pc:chgData name="Diallo, Mamadou Otto (CDC/DDPHSIS/CGH/DPDM)" userId="S::mod7@cdc.gov::6c6dc15e-bae4-40f3-ba79-df9982c3fc9b" providerId="AD" clId="Web-{324581C3-DF54-EA08-D99D-8F05390168CC}" dt="2023-05-03T19:08:26.787" v="173"/>
        <pc:sldMkLst>
          <pc:docMk/>
          <pc:sldMk cId="58337682" sldId="323"/>
        </pc:sldMkLst>
      </pc:sldChg>
      <pc:sldChg chg="modSp addCm">
        <pc:chgData name="Diallo, Mamadou Otto (CDC/DDPHSIS/CGH/DPDM)" userId="S::mod7@cdc.gov::6c6dc15e-bae4-40f3-ba79-df9982c3fc9b" providerId="AD" clId="Web-{324581C3-DF54-EA08-D99D-8F05390168CC}" dt="2023-05-03T18:59:22.375" v="126" actId="20577"/>
        <pc:sldMkLst>
          <pc:docMk/>
          <pc:sldMk cId="2103842072" sldId="324"/>
        </pc:sldMkLst>
        <pc:spChg chg="mod">
          <ac:chgData name="Diallo, Mamadou Otto (CDC/DDPHSIS/CGH/DPDM)" userId="S::mod7@cdc.gov::6c6dc15e-bae4-40f3-ba79-df9982c3fc9b" providerId="AD" clId="Web-{324581C3-DF54-EA08-D99D-8F05390168CC}" dt="2023-05-03T18:59:22.375" v="126" actId="20577"/>
          <ac:spMkLst>
            <pc:docMk/>
            <pc:sldMk cId="2103842072" sldId="324"/>
            <ac:spMk id="7" creationId="{00000000-0000-0000-0000-000000000000}"/>
          </ac:spMkLst>
        </pc:spChg>
      </pc:sldChg>
      <pc:sldChg chg="modSp addCm">
        <pc:chgData name="Diallo, Mamadou Otto (CDC/DDPHSIS/CGH/DPDM)" userId="S::mod7@cdc.gov::6c6dc15e-bae4-40f3-ba79-df9982c3fc9b" providerId="AD" clId="Web-{324581C3-DF54-EA08-D99D-8F05390168CC}" dt="2023-05-03T19:01:01.767" v="140"/>
        <pc:sldMkLst>
          <pc:docMk/>
          <pc:sldMk cId="93739790" sldId="325"/>
        </pc:sldMkLst>
        <pc:spChg chg="mod">
          <ac:chgData name="Diallo, Mamadou Otto (CDC/DDPHSIS/CGH/DPDM)" userId="S::mod7@cdc.gov::6c6dc15e-bae4-40f3-ba79-df9982c3fc9b" providerId="AD" clId="Web-{324581C3-DF54-EA08-D99D-8F05390168CC}" dt="2023-05-03T19:00:54.032" v="139" actId="14100"/>
          <ac:spMkLst>
            <pc:docMk/>
            <pc:sldMk cId="93739790" sldId="325"/>
            <ac:spMk id="2" creationId="{00000000-0000-0000-0000-000000000000}"/>
          </ac:spMkLst>
        </pc:spChg>
      </pc:sldChg>
      <pc:sldChg chg="modSp addCm">
        <pc:chgData name="Diallo, Mamadou Otto (CDC/DDPHSIS/CGH/DPDM)" userId="S::mod7@cdc.gov::6c6dc15e-bae4-40f3-ba79-df9982c3fc9b" providerId="AD" clId="Web-{324581C3-DF54-EA08-D99D-8F05390168CC}" dt="2023-05-03T19:13:43.556" v="183" actId="20577"/>
        <pc:sldMkLst>
          <pc:docMk/>
          <pc:sldMk cId="4221419086" sldId="697"/>
        </pc:sldMkLst>
        <pc:spChg chg="mod">
          <ac:chgData name="Diallo, Mamadou Otto (CDC/DDPHSIS/CGH/DPDM)" userId="S::mod7@cdc.gov::6c6dc15e-bae4-40f3-ba79-df9982c3fc9b" providerId="AD" clId="Web-{324581C3-DF54-EA08-D99D-8F05390168CC}" dt="2023-05-03T19:13:43.556" v="183" actId="20577"/>
          <ac:spMkLst>
            <pc:docMk/>
            <pc:sldMk cId="4221419086" sldId="697"/>
            <ac:spMk id="3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2C1A7685-23E4-4135-9571-1DA65AF991A5}"/>
    <pc:docChg chg="addSld modSld">
      <pc:chgData name="Cavros, Irene (CDC/DDPHSIS/CGH/DPDM) (CTR)" userId="S::otc9@cdc.gov::8025cfc3-7854-4e57-954f-560443e17214" providerId="AD" clId="Web-{2C1A7685-23E4-4135-9571-1DA65AF991A5}" dt="2021-10-04T15:13:56.870" v="337"/>
      <pc:docMkLst>
        <pc:docMk/>
      </pc:docMkLst>
      <pc:sldChg chg="modNotes">
        <pc:chgData name="Cavros, Irene (CDC/DDPHSIS/CGH/DPDM) (CTR)" userId="S::otc9@cdc.gov::8025cfc3-7854-4e57-954f-560443e17214" providerId="AD" clId="Web-{2C1A7685-23E4-4135-9571-1DA65AF991A5}" dt="2021-10-04T14:49:48.609" v="54"/>
        <pc:sldMkLst>
          <pc:docMk/>
          <pc:sldMk cId="0" sldId="257"/>
        </pc:sldMkLst>
      </pc:sldChg>
      <pc:sldChg chg="modSp">
        <pc:chgData name="Cavros, Irene (CDC/DDPHSIS/CGH/DPDM) (CTR)" userId="S::otc9@cdc.gov::8025cfc3-7854-4e57-954f-560443e17214" providerId="AD" clId="Web-{2C1A7685-23E4-4135-9571-1DA65AF991A5}" dt="2021-10-04T14:52:24.456" v="62" actId="20577"/>
        <pc:sldMkLst>
          <pc:docMk/>
          <pc:sldMk cId="0" sldId="262"/>
        </pc:sldMkLst>
        <pc:spChg chg="mod">
          <ac:chgData name="Cavros, Irene (CDC/DDPHSIS/CGH/DPDM) (CTR)" userId="S::otc9@cdc.gov::8025cfc3-7854-4e57-954f-560443e17214" providerId="AD" clId="Web-{2C1A7685-23E4-4135-9571-1DA65AF991A5}" dt="2021-10-04T14:52:24.456" v="62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2C1A7685-23E4-4135-9571-1DA65AF991A5}" dt="2021-10-04T14:54:11.364" v="74" actId="20577"/>
        <pc:sldMkLst>
          <pc:docMk/>
          <pc:sldMk cId="0" sldId="267"/>
        </pc:sldMkLst>
        <pc:spChg chg="mod">
          <ac:chgData name="Cavros, Irene (CDC/DDPHSIS/CGH/DPDM) (CTR)" userId="S::otc9@cdc.gov::8025cfc3-7854-4e57-954f-560443e17214" providerId="AD" clId="Web-{2C1A7685-23E4-4135-9571-1DA65AF991A5}" dt="2021-10-04T14:54:11.364" v="74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Notes">
        <pc:chgData name="Cavros, Irene (CDC/DDPHSIS/CGH/DPDM) (CTR)" userId="S::otc9@cdc.gov::8025cfc3-7854-4e57-954f-560443e17214" providerId="AD" clId="Web-{2C1A7685-23E4-4135-9571-1DA65AF991A5}" dt="2021-10-04T15:02:32.623" v="242" actId="20577"/>
        <pc:sldMkLst>
          <pc:docMk/>
          <pc:sldMk cId="0" sldId="272"/>
        </pc:sldMkLst>
        <pc:graphicFrameChg chg="modGraphic">
          <ac:chgData name="Cavros, Irene (CDC/DDPHSIS/CGH/DPDM) (CTR)" userId="S::otc9@cdc.gov::8025cfc3-7854-4e57-954f-560443e17214" providerId="AD" clId="Web-{2C1A7685-23E4-4135-9571-1DA65AF991A5}" dt="2021-10-04T15:02:32.623" v="242" actId="20577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Notes">
        <pc:chgData name="Cavros, Irene (CDC/DDPHSIS/CGH/DPDM) (CTR)" userId="S::otc9@cdc.gov::8025cfc3-7854-4e57-954f-560443e17214" providerId="AD" clId="Web-{2C1A7685-23E4-4135-9571-1DA65AF991A5}" dt="2021-10-04T15:13:56.870" v="337"/>
        <pc:sldMkLst>
          <pc:docMk/>
          <pc:sldMk cId="0" sldId="280"/>
        </pc:sldMkLst>
      </pc:sldChg>
      <pc:sldChg chg="modSp">
        <pc:chgData name="Cavros, Irene (CDC/DDPHSIS/CGH/DPDM) (CTR)" userId="S::otc9@cdc.gov::8025cfc3-7854-4e57-954f-560443e17214" providerId="AD" clId="Web-{2C1A7685-23E4-4135-9571-1DA65AF991A5}" dt="2021-10-04T14:57:02.258" v="108" actId="20577"/>
        <pc:sldMkLst>
          <pc:docMk/>
          <pc:sldMk cId="4200170818" sldId="283"/>
        </pc:sldMkLst>
        <pc:spChg chg="mod">
          <ac:chgData name="Cavros, Irene (CDC/DDPHSIS/CGH/DPDM) (CTR)" userId="S::otc9@cdc.gov::8025cfc3-7854-4e57-954f-560443e17214" providerId="AD" clId="Web-{2C1A7685-23E4-4135-9571-1DA65AF991A5}" dt="2021-10-04T14:55:13.178" v="105" actId="20577"/>
          <ac:spMkLst>
            <pc:docMk/>
            <pc:sldMk cId="4200170818" sldId="283"/>
            <ac:spMk id="2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2C1A7685-23E4-4135-9571-1DA65AF991A5}" dt="2021-10-04T14:57:02.258" v="108" actId="20577"/>
          <ac:spMkLst>
            <pc:docMk/>
            <pc:sldMk cId="4200170818" sldId="283"/>
            <ac:spMk id="7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2C1A7685-23E4-4135-9571-1DA65AF991A5}" dt="2021-10-04T15:13:42.104" v="327" actId="20577"/>
        <pc:sldMkLst>
          <pc:docMk/>
          <pc:sldMk cId="1728517229" sldId="289"/>
        </pc:sldMkLst>
        <pc:spChg chg="mod">
          <ac:chgData name="Cavros, Irene (CDC/DDPHSIS/CGH/DPDM) (CTR)" userId="S::otc9@cdc.gov::8025cfc3-7854-4e57-954f-560443e17214" providerId="AD" clId="Web-{2C1A7685-23E4-4135-9571-1DA65AF991A5}" dt="2021-10-04T15:13:42.104" v="327" actId="20577"/>
          <ac:spMkLst>
            <pc:docMk/>
            <pc:sldMk cId="1728517229" sldId="289"/>
            <ac:spMk id="3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2C1A7685-23E4-4135-9571-1DA65AF991A5}" dt="2021-10-04T14:49:17.624" v="36"/>
        <pc:sldMkLst>
          <pc:docMk/>
          <pc:sldMk cId="3981215509" sldId="300"/>
        </pc:sldMkLst>
      </pc:sldChg>
      <pc:sldChg chg="modSp">
        <pc:chgData name="Cavros, Irene (CDC/DDPHSIS/CGH/DPDM) (CTR)" userId="S::otc9@cdc.gov::8025cfc3-7854-4e57-954f-560443e17214" providerId="AD" clId="Web-{2C1A7685-23E4-4135-9571-1DA65AF991A5}" dt="2021-10-04T14:52:28.018" v="64" actId="20577"/>
        <pc:sldMkLst>
          <pc:docMk/>
          <pc:sldMk cId="1964356052" sldId="309"/>
        </pc:sldMkLst>
        <pc:spChg chg="mod">
          <ac:chgData name="Cavros, Irene (CDC/DDPHSIS/CGH/DPDM) (CTR)" userId="S::otc9@cdc.gov::8025cfc3-7854-4e57-954f-560443e17214" providerId="AD" clId="Web-{2C1A7685-23E4-4135-9571-1DA65AF991A5}" dt="2021-10-04T14:52:28.018" v="64" actId="20577"/>
          <ac:spMkLst>
            <pc:docMk/>
            <pc:sldMk cId="1964356052" sldId="309"/>
            <ac:spMk id="2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2C1A7685-23E4-4135-9571-1DA65AF991A5}" dt="2021-10-04T14:52:36.878" v="68" actId="20577"/>
        <pc:sldMkLst>
          <pc:docMk/>
          <pc:sldMk cId="2609069289" sldId="311"/>
        </pc:sldMkLst>
        <pc:spChg chg="mod">
          <ac:chgData name="Cavros, Irene (CDC/DDPHSIS/CGH/DPDM) (CTR)" userId="S::otc9@cdc.gov::8025cfc3-7854-4e57-954f-560443e17214" providerId="AD" clId="Web-{2C1A7685-23E4-4135-9571-1DA65AF991A5}" dt="2021-10-04T14:52:36.878" v="68" actId="20577"/>
          <ac:spMkLst>
            <pc:docMk/>
            <pc:sldMk cId="2609069289" sldId="311"/>
            <ac:spMk id="2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2C1A7685-23E4-4135-9571-1DA65AF991A5}" dt="2021-10-04T14:55:06.271" v="95" actId="20577"/>
        <pc:sldMkLst>
          <pc:docMk/>
          <pc:sldMk cId="2103842072" sldId="324"/>
        </pc:sldMkLst>
        <pc:spChg chg="mod">
          <ac:chgData name="Cavros, Irene (CDC/DDPHSIS/CGH/DPDM) (CTR)" userId="S::otc9@cdc.gov::8025cfc3-7854-4e57-954f-560443e17214" providerId="AD" clId="Web-{2C1A7685-23E4-4135-9571-1DA65AF991A5}" dt="2021-10-04T14:55:06.271" v="95" actId="20577"/>
          <ac:spMkLst>
            <pc:docMk/>
            <pc:sldMk cId="2103842072" sldId="324"/>
            <ac:spMk id="2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2C1A7685-23E4-4135-9571-1DA65AF991A5}" dt="2021-10-04T14:55:00.303" v="85" actId="20577"/>
        <pc:sldMkLst>
          <pc:docMk/>
          <pc:sldMk cId="93739790" sldId="325"/>
        </pc:sldMkLst>
        <pc:spChg chg="mod">
          <ac:chgData name="Cavros, Irene (CDC/DDPHSIS/CGH/DPDM) (CTR)" userId="S::otc9@cdc.gov::8025cfc3-7854-4e57-954f-560443e17214" providerId="AD" clId="Web-{2C1A7685-23E4-4135-9571-1DA65AF991A5}" dt="2021-10-04T14:55:00.303" v="85" actId="20577"/>
          <ac:spMkLst>
            <pc:docMk/>
            <pc:sldMk cId="93739790" sldId="325"/>
            <ac:spMk id="2" creationId="{00000000-0000-0000-0000-000000000000}"/>
          </ac:spMkLst>
        </pc:spChg>
      </pc:sldChg>
      <pc:sldChg chg="modSp add replId modNotes">
        <pc:chgData name="Cavros, Irene (CDC/DDPHSIS/CGH/DPDM) (CTR)" userId="S::otc9@cdc.gov::8025cfc3-7854-4e57-954f-560443e17214" providerId="AD" clId="Web-{2C1A7685-23E4-4135-9571-1DA65AF991A5}" dt="2021-10-04T15:07:01.316" v="253" actId="20577"/>
        <pc:sldMkLst>
          <pc:docMk/>
          <pc:sldMk cId="4221419086" sldId="697"/>
        </pc:sldMkLst>
        <pc:spChg chg="mod">
          <ac:chgData name="Cavros, Irene (CDC/DDPHSIS/CGH/DPDM) (CTR)" userId="S::otc9@cdc.gov::8025cfc3-7854-4e57-954f-560443e17214" providerId="AD" clId="Web-{2C1A7685-23E4-4135-9571-1DA65AF991A5}" dt="2021-10-04T15:07:01.316" v="253" actId="20577"/>
          <ac:spMkLst>
            <pc:docMk/>
            <pc:sldMk cId="4221419086" sldId="697"/>
            <ac:spMk id="3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2C1A7685-23E4-4135-9571-1DA65AF991A5}" dt="2021-10-04T15:05:04.407" v="246" actId="20577"/>
          <ac:spMkLst>
            <pc:docMk/>
            <pc:sldMk cId="4221419086" sldId="697"/>
            <ac:spMk id="8" creationId="{00000000-0000-0000-0000-000000000000}"/>
          </ac:spMkLst>
        </pc:spChg>
      </pc:sldChg>
    </pc:docChg>
  </pc:docChgLst>
</pc:chgInfo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3960B2-E443-44D2-89FC-8C7333735306}" authorId="{7AEEDA23-6D75-C3C8-F60F-F2A78449B573}" created="2023-05-03T18:42:40.2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spMk id="2" creationId="{00000000-0000-0000-0000-000000000000}"/>
      <ac:txMk cp="0" len="30">
        <ac:context len="31" hash="1291356600"/>
      </ac:txMk>
    </ac:txMkLst>
    <p188:pos x="1924050" y="819150"/>
    <p188:txBody>
      <a:bodyPr/>
      <a:lstStyle/>
      <a:p>
        <a:r>
          <a:rPr lang="en-US"/>
          <a:t>Suggesting new title for this sliude and then delete "3 zones"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4A8389-0B17-4C99-B500-4258A7F2EBB6}" authorId="{7AEEDA23-6D75-C3C8-F60F-F2A78449B573}" created="2023-05-03T18:46:11.7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4"/>
      <ac:spMk id="3" creationId="{00000000-0000-0000-0000-000000000000}"/>
      <ac:txMk cp="170" len="11">
        <ac:context len="362" hash="3134921354"/>
      </ac:txMk>
    </ac:txMkLst>
    <p188:pos x="3454176" y="1832828"/>
    <p188:replyLst>
      <p188:reply id="{9A64E679-31A4-4D5F-8CC6-BFB954474601}" authorId="{7AEEDA23-6D75-C3C8-F60F-F2A78449B573}" created="2023-05-03T18:53:07.152">
        <p188:txBody>
          <a:bodyPr/>
          <a:lstStyle/>
          <a:p>
            <a:r>
              <a:rPr lang="en-US"/>
              <a:t>replaced therapeutic 
edited determining, confirming, assessing  to the infinitive form </a:t>
            </a:r>
          </a:p>
        </p188:txBody>
      </p188:reply>
    </p188:replyLst>
    <p188:txBody>
      <a:bodyPr/>
      <a:lstStyle/>
      <a:p>
        <a:r>
          <a:rPr lang="en-US"/>
          <a:t>Would replace "drug policy" by treatment guidelines.</a:t>
        </a:r>
      </a:p>
    </p188:txBody>
  </p188:cm>
</p188:cmLst>
</file>

<file path=ppt/comments/modernComment_11B_FA5985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129971-DA1E-41F3-A079-50C463309820}" authorId="{7AEEDA23-6D75-C3C8-F60F-F2A78449B573}" created="2023-05-03T19:01:49.5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00170818" sldId="283"/>
      <ac:spMk id="7" creationId="{00000000-0000-0000-0000-000000000000}"/>
      <ac:txMk cp="279" len="39">
        <ac:context len="319" hash="164827668"/>
      </ac:txMk>
    </ac:txMkLst>
    <p188:pos x="5518625" y="3736149"/>
    <p188:txBody>
      <a:bodyPr/>
      <a:lstStyle/>
      <a:p>
        <a:r>
          <a:rPr lang="en-US"/>
          <a:t>added the words in red</a:t>
        </a:r>
      </a:p>
    </p188:txBody>
  </p188:cm>
</p188:cmLst>
</file>

<file path=ppt/comments/modernComment_121_670714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E9C283-9DD6-4852-BB64-26F42842E5E0}" authorId="{7AEEDA23-6D75-C3C8-F60F-F2A78449B573}" created="2023-05-03T19:18:20.6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28517229" sldId="289"/>
      <ac:spMk id="3" creationId="{00000000-0000-0000-0000-000000000000}"/>
    </ac:deMkLst>
    <p188:txBody>
      <a:bodyPr/>
      <a:lstStyle/>
      <a:p>
        <a:r>
          <a:rPr lang="en-US"/>
          <a:t>Would be less prescriptive about hours and working days. The emphasize should be to make sure the staff is available when a patient arrived at the health facility. </a:t>
        </a:r>
      </a:p>
    </p188:txBody>
  </p188:cm>
</p188:cmLst>
</file>

<file path=ppt/comments/modernComment_122_7D5A9B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44CB01-5444-445A-9B41-DBCEE49ED3F6}" authorId="{7AEEDA23-6D75-C3C8-F60F-F2A78449B573}" created="2023-05-03T19:13:20.025">
    <pc:sldMkLst xmlns:pc="http://schemas.microsoft.com/office/powerpoint/2013/main/command">
      <pc:docMk/>
      <pc:sldMk cId="2103089985" sldId="290"/>
    </pc:sldMkLst>
    <p188:txBody>
      <a:bodyPr/>
      <a:lstStyle/>
      <a:p>
        <a:r>
          <a:rPr lang="en-US"/>
          <a:t>first verb tense consistance accross bulltes</a:t>
        </a:r>
      </a:p>
    </p188:txBody>
  </p188:cm>
</p188:cmLst>
</file>

<file path=ppt/comments/modernComment_142_3C580C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658C9D-2F4C-416E-B8AF-7B88DEA6FB88}" authorId="{7AEEDA23-6D75-C3C8-F60F-F2A78449B573}" created="2023-05-03T19:06:51.03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12403389" sldId="322"/>
      <ac:spMk id="3" creationId="{00000000-0000-0000-0000-000000000000}"/>
      <ac:txMk cp="47" len="18">
        <ac:context len="233" hash="1433510781"/>
      </ac:txMk>
    </ac:txMkLst>
    <p188:pos x="7502511" y="704933"/>
    <p188:replyLst>
      <p188:reply id="{20F2C93B-BCFE-454D-926B-8AB08C778C23}" authorId="{7AEEDA23-6D75-C3C8-F60F-F2A78449B573}" created="2023-05-03T19:12:36.274">
        <p188:txBody>
          <a:bodyPr/>
          <a:lstStyle/>
          <a:p>
            <a:r>
              <a:rPr lang="en-US"/>
              <a:t>Constancy in introduction verb tense Align the</a:t>
            </a:r>
          </a:p>
        </p188:txBody>
      </p188:reply>
    </p188:replyLst>
    <p188:txBody>
      <a:bodyPr/>
      <a:lstStyle/>
      <a:p>
        <a:r>
          <a:rPr lang="en-US"/>
          <a:t>Would add a bullet:
Ultimate responsibility to conduct the TES
- according to approved protocol
- report any adverse events to IRB </a:t>
        </a:r>
      </a:p>
    </p188:txBody>
  </p188:cm>
</p188:cmLst>
</file>

<file path=ppt/comments/modernComment_143_37A29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E02EB5-431B-484B-B094-18B2CD6CDEF1}" authorId="{7AEEDA23-6D75-C3C8-F60F-F2A78449B573}" created="2023-05-03T19:08:26.78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8337682" sldId="323"/>
      <ac:spMk id="3" creationId="{00000000-0000-0000-0000-000000000000}"/>
    </ac:deMkLst>
    <p188:txBody>
      <a:bodyPr/>
      <a:lstStyle/>
      <a:p>
        <a:r>
          <a:rPr lang="en-US"/>
          <a:t>Would add: report any adverse events and any deviation from the protocol</a:t>
        </a:r>
      </a:p>
    </p188:txBody>
  </p188:cm>
</p188:cmLst>
</file>

<file path=ppt/comments/modernComment_144_7D6615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543D84-7290-4FC0-B412-203D350981C2}" authorId="{7AEEDA23-6D75-C3C8-F60F-F2A78449B573}" created="2023-05-03T18:59:21.3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03842072" sldId="324"/>
      <ac:spMk id="7" creationId="{00000000-0000-0000-0000-000000000000}"/>
      <ac:txMk cp="181" len="24">
        <ac:context len="206" hash="1885546417"/>
      </ac:txMk>
    </ac:txMkLst>
    <p188:pos x="5669682" y="2235647"/>
    <p188:txBody>
      <a:bodyPr/>
      <a:lstStyle/>
      <a:p>
        <a:r>
          <a:rPr lang="en-US"/>
          <a:t>added: and update patient file</a:t>
        </a:r>
      </a:p>
    </p188:txBody>
  </p188:cm>
</p188:cmLst>
</file>

<file path=ppt/comments/modernComment_145_5965B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F7B032-FF84-4D13-918C-39BFAE8C5AF5}" authorId="{7AEEDA23-6D75-C3C8-F60F-F2A78449B573}" created="2023-05-03T19:01:01.7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739790" sldId="325"/>
      <ac:spMk id="2" creationId="{00000000-0000-0000-0000-000000000000}"/>
    </ac:deMkLst>
    <p188:txBody>
      <a:bodyPr/>
      <a:lstStyle/>
      <a:p>
        <a:r>
          <a:rPr lang="en-US"/>
          <a:t>added visit</a:t>
        </a:r>
      </a:p>
    </p188:txBody>
  </p188:cm>
</p188:cmLst>
</file>

<file path=ppt/comments/modernComment_2B9_FB9DBE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62A03A-A8CA-4482-946E-1B515C537FF8}" authorId="{7AEEDA23-6D75-C3C8-F60F-F2A78449B573}" created="2023-05-03T19:07:41.0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21419086" sldId="697"/>
      <ac:spMk id="3" creationId="{00000000-0000-0000-0000-000000000000}"/>
    </ac:deMkLst>
    <p188:txBody>
      <a:bodyPr/>
      <a:lstStyle/>
      <a:p>
        <a:r>
          <a:rPr lang="en-US"/>
          <a:t>Would add:
- Monitor the study implementation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90BA2-3B46-4427-A8C9-E59E73935E7F}" type="doc">
      <dgm:prSet loTypeId="urn:microsoft.com/office/officeart/2005/8/layout/cycle6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C49458B-C595-40B8-AD80-88A78D1BB16D}">
      <dgm:prSet phldrT="[Text]" custT="1"/>
      <dgm:spPr>
        <a:ln w="57150"/>
      </dgm:spPr>
      <dgm:t>
        <a:bodyPr/>
        <a:lstStyle/>
        <a:p>
          <a:r>
            <a:rPr lang="en-US" sz="1800" b="1" dirty="0">
              <a:latin typeface="Arial Narrow"/>
            </a:rPr>
            <a:t>Principal Investigators</a:t>
          </a:r>
        </a:p>
      </dgm:t>
    </dgm:pt>
    <dgm:pt modelId="{71F8900E-8151-4CC0-BCB2-6BA218E30C15}" type="parTrans" cxnId="{D4724908-05DD-4236-9DE9-9B5DF94CA2E3}">
      <dgm:prSet/>
      <dgm:spPr/>
      <dgm:t>
        <a:bodyPr/>
        <a:lstStyle/>
        <a:p>
          <a:endParaRPr lang="en-US" sz="3600"/>
        </a:p>
      </dgm:t>
    </dgm:pt>
    <dgm:pt modelId="{372DC58D-FA60-4EBE-B844-0EC666B5D265}" type="sibTrans" cxnId="{D4724908-05DD-4236-9DE9-9B5DF94CA2E3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33DFBDD9-ACDC-4FAB-81B7-4D4D09E82086}">
      <dgm:prSet phldrT="[Text]" custT="1"/>
      <dgm:spPr>
        <a:ln w="57150"/>
      </dgm:spPr>
      <dgm:t>
        <a:bodyPr/>
        <a:lstStyle/>
        <a:p>
          <a:pPr rtl="0"/>
          <a:r>
            <a:rPr lang="en-US" sz="1800" b="1" dirty="0">
              <a:latin typeface="Arial Narrow"/>
            </a:rPr>
            <a:t>Associate Investigators</a:t>
          </a:r>
        </a:p>
      </dgm:t>
    </dgm:pt>
    <dgm:pt modelId="{AFA6BDD3-B643-4D0C-8C3E-C4F4F55ACBE8}" type="parTrans" cxnId="{E9CCE8D9-47B0-4B87-8202-97E94733B638}">
      <dgm:prSet/>
      <dgm:spPr/>
      <dgm:t>
        <a:bodyPr/>
        <a:lstStyle/>
        <a:p>
          <a:endParaRPr lang="en-US" sz="3600"/>
        </a:p>
      </dgm:t>
    </dgm:pt>
    <dgm:pt modelId="{352B679A-1DB7-47A0-9BDD-AC5A5A8335CD}" type="sibTrans" cxnId="{E9CCE8D9-47B0-4B87-8202-97E94733B638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F2D0B993-140F-454E-AD86-79AA0702029D}">
      <dgm:prSet phldrT="[Text]" custT="1"/>
      <dgm:spPr>
        <a:ln w="57150"/>
      </dgm:spPr>
      <dgm:t>
        <a:bodyPr/>
        <a:lstStyle/>
        <a:p>
          <a:r>
            <a:rPr lang="en-US" sz="1800" b="1" dirty="0">
              <a:latin typeface="Arial Narrow"/>
            </a:rPr>
            <a:t>Supervisors</a:t>
          </a:r>
        </a:p>
      </dgm:t>
    </dgm:pt>
    <dgm:pt modelId="{6A8F5857-92C9-4E2E-A64F-33A01613EF62}" type="parTrans" cxnId="{0EBDDA60-0E10-4BF0-9BF0-F1B8809BE16D}">
      <dgm:prSet/>
      <dgm:spPr/>
      <dgm:t>
        <a:bodyPr/>
        <a:lstStyle/>
        <a:p>
          <a:endParaRPr lang="en-US" sz="3600"/>
        </a:p>
      </dgm:t>
    </dgm:pt>
    <dgm:pt modelId="{EC92AAE5-E83A-4766-93DE-50AE7EFBF066}" type="sibTrans" cxnId="{0EBDDA60-0E10-4BF0-9BF0-F1B8809BE16D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944940BD-C218-4900-A872-52D202D56BCE}">
      <dgm:prSet phldrT="[Text]" custT="1"/>
      <dgm:spPr>
        <a:ln w="57150"/>
      </dgm:spPr>
      <dgm:t>
        <a:bodyPr/>
        <a:lstStyle/>
        <a:p>
          <a:r>
            <a:rPr lang="pt-BR" sz="1800" b="1" dirty="0">
              <a:latin typeface="Arial Narrow" panose="020B0606020202030204" pitchFamily="34" charset="0"/>
            </a:rPr>
            <a:t>Doctors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7DFFB1B0-0293-45C2-B226-AB00BCCD2C94}" type="parTrans" cxnId="{B9B72858-F8E3-4732-8D30-F86695A21008}">
      <dgm:prSet/>
      <dgm:spPr/>
      <dgm:t>
        <a:bodyPr/>
        <a:lstStyle/>
        <a:p>
          <a:endParaRPr lang="en-US" sz="3600"/>
        </a:p>
      </dgm:t>
    </dgm:pt>
    <dgm:pt modelId="{B29F52CE-2107-40CC-A288-31814179747D}" type="sibTrans" cxnId="{B9B72858-F8E3-4732-8D30-F86695A21008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9F310869-D55A-464D-B211-D57E983F1E56}">
      <dgm:prSet phldrT="[Text]" custT="1"/>
      <dgm:spPr>
        <a:ln w="57150"/>
      </dgm:spPr>
      <dgm:t>
        <a:bodyPr/>
        <a:lstStyle/>
        <a:p>
          <a:r>
            <a:rPr lang="en-US" sz="1800" b="1" dirty="0">
              <a:latin typeface="Arial Narrow"/>
            </a:rPr>
            <a:t>Nurses</a:t>
          </a:r>
        </a:p>
      </dgm:t>
    </dgm:pt>
    <dgm:pt modelId="{D835A37C-022F-4083-932D-20F765DE1D21}" type="parTrans" cxnId="{16D154C8-96A3-47CC-812A-F5E25BCF8847}">
      <dgm:prSet/>
      <dgm:spPr/>
      <dgm:t>
        <a:bodyPr/>
        <a:lstStyle/>
        <a:p>
          <a:endParaRPr lang="en-US" sz="3600"/>
        </a:p>
      </dgm:t>
    </dgm:pt>
    <dgm:pt modelId="{FD617427-8F7F-4AA3-8C9E-6D715D07046B}" type="sibTrans" cxnId="{16D154C8-96A3-47CC-812A-F5E25BCF8847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00DC2F63-9622-4892-9207-6CB782DC12FE}">
      <dgm:prSet custT="1"/>
      <dgm:spPr>
        <a:ln w="57150"/>
      </dgm:spPr>
      <dgm:t>
        <a:bodyPr/>
        <a:lstStyle/>
        <a:p>
          <a:r>
            <a:rPr lang="en-US" sz="1800" b="1" dirty="0">
              <a:latin typeface="Arial Narrow"/>
            </a:rPr>
            <a:t>Laboratory technicians</a:t>
          </a:r>
        </a:p>
      </dgm:t>
    </dgm:pt>
    <dgm:pt modelId="{4E20D744-3C9A-47FD-AA5E-46B9A4BABB1C}" type="parTrans" cxnId="{0DE15CC0-206A-44A7-ADE4-615D75AE12F3}">
      <dgm:prSet/>
      <dgm:spPr/>
      <dgm:t>
        <a:bodyPr/>
        <a:lstStyle/>
        <a:p>
          <a:endParaRPr lang="en-US" sz="3600"/>
        </a:p>
      </dgm:t>
    </dgm:pt>
    <dgm:pt modelId="{D22F4E9D-53E3-4A90-9786-DC76C9AA4365}" type="sibTrans" cxnId="{0DE15CC0-206A-44A7-ADE4-615D75AE12F3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E81FD685-581A-4FB6-B397-91AA6773D189}">
      <dgm:prSet custT="1"/>
      <dgm:spPr>
        <a:ln w="57150"/>
      </dgm:spPr>
      <dgm:t>
        <a:bodyPr/>
        <a:lstStyle/>
        <a:p>
          <a:r>
            <a:rPr lang="en-US" sz="1800" b="1" dirty="0">
              <a:latin typeface="Arial Narrow"/>
            </a:rPr>
            <a:t>Data Processor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D1548EC2-A061-486C-A1C8-43DE387B6C88}" type="parTrans" cxnId="{3ADF1071-19F3-4665-9A2B-C2309B3B961A}">
      <dgm:prSet/>
      <dgm:spPr/>
      <dgm:t>
        <a:bodyPr/>
        <a:lstStyle/>
        <a:p>
          <a:endParaRPr lang="en-US" sz="3600"/>
        </a:p>
      </dgm:t>
    </dgm:pt>
    <dgm:pt modelId="{D4083D65-7DE1-4260-889D-60CFA8E8A94D}" type="sibTrans" cxnId="{3ADF1071-19F3-4665-9A2B-C2309B3B961A}">
      <dgm:prSet/>
      <dgm:spPr>
        <a:ln w="57150"/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2FA036B5-2F71-4750-B1AE-7A048A3AC178}">
      <dgm:prSet phldr="0"/>
      <dgm:spPr/>
      <dgm:t>
        <a:bodyPr/>
        <a:lstStyle/>
        <a:p>
          <a:pPr rtl="0"/>
          <a:r>
            <a:rPr lang="en-US" b="1" dirty="0">
              <a:latin typeface="Arial Narrow"/>
            </a:rPr>
            <a:t>Local community tracer</a:t>
          </a:r>
        </a:p>
      </dgm:t>
    </dgm:pt>
    <dgm:pt modelId="{3B66850E-AF02-44EA-BB7C-98F63677CE3B}" type="parTrans" cxnId="{6A28044C-EB47-4A77-B9F2-ED120C2E5397}">
      <dgm:prSet/>
      <dgm:spPr/>
    </dgm:pt>
    <dgm:pt modelId="{EC5ACD39-D174-4FA2-BC81-9CE795BB142A}" type="sibTrans" cxnId="{6A28044C-EB47-4A77-B9F2-ED120C2E5397}">
      <dgm:prSet/>
      <dgm:spPr/>
    </dgm:pt>
    <dgm:pt modelId="{BF2BDC80-56C1-4DE2-AFE4-13095819D10E}">
      <dgm:prSet phldr="0"/>
      <dgm:spPr/>
      <dgm:t>
        <a:bodyPr/>
        <a:lstStyle/>
        <a:p>
          <a:pPr rtl="0"/>
          <a:r>
            <a:rPr lang="en-US" b="1" dirty="0">
              <a:latin typeface="Arial Narrow"/>
            </a:rPr>
            <a:t>National Coordinators</a:t>
          </a:r>
        </a:p>
      </dgm:t>
    </dgm:pt>
    <dgm:pt modelId="{16E6F80B-EC0E-4F03-9DC2-4085E68E577D}" type="parTrans" cxnId="{27BA14A1-973A-44E4-B40C-0C224580F0A7}">
      <dgm:prSet/>
      <dgm:spPr/>
    </dgm:pt>
    <dgm:pt modelId="{091436EF-E044-4EDB-AE06-0A20D5570ADE}" type="sibTrans" cxnId="{27BA14A1-973A-44E4-B40C-0C224580F0A7}">
      <dgm:prSet/>
      <dgm:spPr/>
    </dgm:pt>
    <dgm:pt modelId="{630860D8-1FD2-498E-8C78-BDCEA56A33C6}" type="pres">
      <dgm:prSet presAssocID="{28990BA2-3B46-4427-A8C9-E59E73935E7F}" presName="cycle" presStyleCnt="0">
        <dgm:presLayoutVars>
          <dgm:dir/>
          <dgm:resizeHandles val="exact"/>
        </dgm:presLayoutVars>
      </dgm:prSet>
      <dgm:spPr/>
    </dgm:pt>
    <dgm:pt modelId="{F82B22BE-68EF-4727-A80F-16F13F6D64E3}" type="pres">
      <dgm:prSet presAssocID="{BC49458B-C595-40B8-AD80-88A78D1BB16D}" presName="node" presStyleLbl="node1" presStyleIdx="0" presStyleCnt="9" custScaleX="199233" custScaleY="125391">
        <dgm:presLayoutVars>
          <dgm:bulletEnabled val="1"/>
        </dgm:presLayoutVars>
      </dgm:prSet>
      <dgm:spPr/>
    </dgm:pt>
    <dgm:pt modelId="{FC4791A0-7B4A-4578-80C1-81B34754109F}" type="pres">
      <dgm:prSet presAssocID="{BC49458B-C595-40B8-AD80-88A78D1BB16D}" presName="spNode" presStyleCnt="0"/>
      <dgm:spPr/>
    </dgm:pt>
    <dgm:pt modelId="{BE539FD4-76C7-4928-9D86-1DDBC855EE11}" type="pres">
      <dgm:prSet presAssocID="{372DC58D-FA60-4EBE-B844-0EC666B5D265}" presName="sibTrans" presStyleLbl="sibTrans1D1" presStyleIdx="0" presStyleCnt="9"/>
      <dgm:spPr/>
    </dgm:pt>
    <dgm:pt modelId="{AF35AAD8-DF31-4972-B08F-A718B8793363}" type="pres">
      <dgm:prSet presAssocID="{BF2BDC80-56C1-4DE2-AFE4-13095819D10E}" presName="node" presStyleLbl="node1" presStyleIdx="1" presStyleCnt="9">
        <dgm:presLayoutVars>
          <dgm:bulletEnabled val="1"/>
        </dgm:presLayoutVars>
      </dgm:prSet>
      <dgm:spPr/>
    </dgm:pt>
    <dgm:pt modelId="{D7C2B091-06F0-4BC6-A546-55A26183B1F2}" type="pres">
      <dgm:prSet presAssocID="{BF2BDC80-56C1-4DE2-AFE4-13095819D10E}" presName="spNode" presStyleCnt="0"/>
      <dgm:spPr/>
    </dgm:pt>
    <dgm:pt modelId="{A56EE7F3-04FA-42D0-A790-DAEBAF356499}" type="pres">
      <dgm:prSet presAssocID="{091436EF-E044-4EDB-AE06-0A20D5570ADE}" presName="sibTrans" presStyleLbl="sibTrans1D1" presStyleIdx="1" presStyleCnt="9"/>
      <dgm:spPr/>
    </dgm:pt>
    <dgm:pt modelId="{29376C6E-2B5D-4D9F-B31B-B09FC019FAD1}" type="pres">
      <dgm:prSet presAssocID="{33DFBDD9-ACDC-4FAB-81B7-4D4D09E82086}" presName="node" presStyleLbl="node1" presStyleIdx="2" presStyleCnt="9" custScaleX="190177" custScaleY="125391" custRadScaleRad="99691" custRadScaleInc="70471">
        <dgm:presLayoutVars>
          <dgm:bulletEnabled val="1"/>
        </dgm:presLayoutVars>
      </dgm:prSet>
      <dgm:spPr/>
    </dgm:pt>
    <dgm:pt modelId="{135DC12B-9C26-4F58-B357-4D1540847531}" type="pres">
      <dgm:prSet presAssocID="{33DFBDD9-ACDC-4FAB-81B7-4D4D09E82086}" presName="spNode" presStyleCnt="0"/>
      <dgm:spPr/>
    </dgm:pt>
    <dgm:pt modelId="{A8BE4959-F3AD-4BBF-9AAC-7C9854DA690A}" type="pres">
      <dgm:prSet presAssocID="{352B679A-1DB7-47A0-9BDD-AC5A5A8335CD}" presName="sibTrans" presStyleLbl="sibTrans1D1" presStyleIdx="2" presStyleCnt="9"/>
      <dgm:spPr/>
    </dgm:pt>
    <dgm:pt modelId="{C5C5476D-D704-4D91-9B72-1D3C24BD04C9}" type="pres">
      <dgm:prSet presAssocID="{F2D0B993-140F-454E-AD86-79AA0702029D}" presName="node" presStyleLbl="node1" presStyleIdx="3" presStyleCnt="9" custScaleX="190177" custScaleY="125391" custRadScaleRad="98307" custRadScaleInc="-10225">
        <dgm:presLayoutVars>
          <dgm:bulletEnabled val="1"/>
        </dgm:presLayoutVars>
      </dgm:prSet>
      <dgm:spPr/>
    </dgm:pt>
    <dgm:pt modelId="{F61173C9-0185-4795-B190-8B0C4A514DE0}" type="pres">
      <dgm:prSet presAssocID="{F2D0B993-140F-454E-AD86-79AA0702029D}" presName="spNode" presStyleCnt="0"/>
      <dgm:spPr/>
    </dgm:pt>
    <dgm:pt modelId="{328CA52C-A99D-49FE-9926-C10090EEF401}" type="pres">
      <dgm:prSet presAssocID="{EC92AAE5-E83A-4766-93DE-50AE7EFBF066}" presName="sibTrans" presStyleLbl="sibTrans1D1" presStyleIdx="3" presStyleCnt="9"/>
      <dgm:spPr/>
    </dgm:pt>
    <dgm:pt modelId="{741F0FD9-6DEB-4D0D-9342-871C97947163}" type="pres">
      <dgm:prSet presAssocID="{944940BD-C218-4900-A872-52D202D56BCE}" presName="node" presStyleLbl="node1" presStyleIdx="4" presStyleCnt="9" custScaleX="190177" custScaleY="125391" custRadScaleRad="95983" custRadScaleInc="-92973">
        <dgm:presLayoutVars>
          <dgm:bulletEnabled val="1"/>
        </dgm:presLayoutVars>
      </dgm:prSet>
      <dgm:spPr/>
    </dgm:pt>
    <dgm:pt modelId="{68B4052C-A5CF-4A61-8859-3B47C551B74B}" type="pres">
      <dgm:prSet presAssocID="{944940BD-C218-4900-A872-52D202D56BCE}" presName="spNode" presStyleCnt="0"/>
      <dgm:spPr/>
    </dgm:pt>
    <dgm:pt modelId="{83A51BC4-A145-4ADE-A849-F785FFF732F0}" type="pres">
      <dgm:prSet presAssocID="{B29F52CE-2107-40CC-A288-31814179747D}" presName="sibTrans" presStyleLbl="sibTrans1D1" presStyleIdx="4" presStyleCnt="9"/>
      <dgm:spPr/>
    </dgm:pt>
    <dgm:pt modelId="{20CC5F82-8F25-4BA9-884B-0422FFCC4FD7}" type="pres">
      <dgm:prSet presAssocID="{9F310869-D55A-464D-B211-D57E983F1E56}" presName="node" presStyleLbl="node1" presStyleIdx="5" presStyleCnt="9" custScaleX="190177" custScaleY="125391" custRadScaleRad="97646" custRadScaleInc="0">
        <dgm:presLayoutVars>
          <dgm:bulletEnabled val="1"/>
        </dgm:presLayoutVars>
      </dgm:prSet>
      <dgm:spPr/>
    </dgm:pt>
    <dgm:pt modelId="{3F3A7152-22AE-485B-9B35-689F84329987}" type="pres">
      <dgm:prSet presAssocID="{9F310869-D55A-464D-B211-D57E983F1E56}" presName="spNode" presStyleCnt="0"/>
      <dgm:spPr/>
    </dgm:pt>
    <dgm:pt modelId="{DAA4F89D-56FB-4921-B990-76E9B62E3F13}" type="pres">
      <dgm:prSet presAssocID="{FD617427-8F7F-4AA3-8C9E-6D715D07046B}" presName="sibTrans" presStyleLbl="sibTrans1D1" presStyleIdx="5" presStyleCnt="9"/>
      <dgm:spPr/>
    </dgm:pt>
    <dgm:pt modelId="{A0C9F716-E5F6-40BB-AED9-27E87847E153}" type="pres">
      <dgm:prSet presAssocID="{00DC2F63-9622-4892-9207-6CB782DC12FE}" presName="node" presStyleLbl="node1" presStyleIdx="6" presStyleCnt="9" custScaleX="190177" custScaleY="125391" custRadScaleRad="97255" custRadScaleInc="84820">
        <dgm:presLayoutVars>
          <dgm:bulletEnabled val="1"/>
        </dgm:presLayoutVars>
      </dgm:prSet>
      <dgm:spPr/>
    </dgm:pt>
    <dgm:pt modelId="{FA94DAA6-CBEA-40B4-980F-7E1B91DB2EED}" type="pres">
      <dgm:prSet presAssocID="{00DC2F63-9622-4892-9207-6CB782DC12FE}" presName="spNode" presStyleCnt="0"/>
      <dgm:spPr/>
    </dgm:pt>
    <dgm:pt modelId="{179B436F-EB44-45E1-AEF9-ABA44B2C1D72}" type="pres">
      <dgm:prSet presAssocID="{D22F4E9D-53E3-4A90-9786-DC76C9AA4365}" presName="sibTrans" presStyleLbl="sibTrans1D1" presStyleIdx="6" presStyleCnt="9"/>
      <dgm:spPr/>
    </dgm:pt>
    <dgm:pt modelId="{071D21A2-5369-43A6-9096-C4A261576BAF}" type="pres">
      <dgm:prSet presAssocID="{E81FD685-581A-4FB6-B397-91AA6773D189}" presName="node" presStyleLbl="node1" presStyleIdx="7" presStyleCnt="9" custScaleX="190177" custScaleY="125391" custRadScaleRad="98307" custRadScaleInc="10225">
        <dgm:presLayoutVars>
          <dgm:bulletEnabled val="1"/>
        </dgm:presLayoutVars>
      </dgm:prSet>
      <dgm:spPr/>
    </dgm:pt>
    <dgm:pt modelId="{2E2334C7-87B8-4C49-B3AE-E6EC9410F9CE}" type="pres">
      <dgm:prSet presAssocID="{E81FD685-581A-4FB6-B397-91AA6773D189}" presName="spNode" presStyleCnt="0"/>
      <dgm:spPr/>
    </dgm:pt>
    <dgm:pt modelId="{0AC1373D-EBD4-4AAF-8BE3-1AFF3599DBDF}" type="pres">
      <dgm:prSet presAssocID="{D4083D65-7DE1-4260-889D-60CFA8E8A94D}" presName="sibTrans" presStyleLbl="sibTrans1D1" presStyleIdx="7" presStyleCnt="9"/>
      <dgm:spPr/>
    </dgm:pt>
    <dgm:pt modelId="{19DB9248-4659-4C8C-B94F-58D806B11CD0}" type="pres">
      <dgm:prSet presAssocID="{2FA036B5-2F71-4750-B1AE-7A048A3AC178}" presName="node" presStyleLbl="node1" presStyleIdx="8" presStyleCnt="9">
        <dgm:presLayoutVars>
          <dgm:bulletEnabled val="1"/>
        </dgm:presLayoutVars>
      </dgm:prSet>
      <dgm:spPr/>
    </dgm:pt>
    <dgm:pt modelId="{FFDEC388-3CA4-4C18-973F-6E14F79EEF81}" type="pres">
      <dgm:prSet presAssocID="{2FA036B5-2F71-4750-B1AE-7A048A3AC178}" presName="spNode" presStyleCnt="0"/>
      <dgm:spPr/>
    </dgm:pt>
    <dgm:pt modelId="{0A592DE1-ACEE-466E-812E-38E0CC96FF50}" type="pres">
      <dgm:prSet presAssocID="{EC5ACD39-D174-4FA2-BC81-9CE795BB142A}" presName="sibTrans" presStyleLbl="sibTrans1D1" presStyleIdx="8" presStyleCnt="9"/>
      <dgm:spPr/>
    </dgm:pt>
  </dgm:ptLst>
  <dgm:cxnLst>
    <dgm:cxn modelId="{CBB97203-B1BD-47BF-B9A9-103D4FA680C7}" type="presOf" srcId="{D22F4E9D-53E3-4A90-9786-DC76C9AA4365}" destId="{179B436F-EB44-45E1-AEF9-ABA44B2C1D72}" srcOrd="0" destOrd="0" presId="urn:microsoft.com/office/officeart/2005/8/layout/cycle6"/>
    <dgm:cxn modelId="{D4724908-05DD-4236-9DE9-9B5DF94CA2E3}" srcId="{28990BA2-3B46-4427-A8C9-E59E73935E7F}" destId="{BC49458B-C595-40B8-AD80-88A78D1BB16D}" srcOrd="0" destOrd="0" parTransId="{71F8900E-8151-4CC0-BCB2-6BA218E30C15}" sibTransId="{372DC58D-FA60-4EBE-B844-0EC666B5D265}"/>
    <dgm:cxn modelId="{6035200A-E07D-45F4-A4FE-BE2B3907BAD7}" type="presOf" srcId="{2FA036B5-2F71-4750-B1AE-7A048A3AC178}" destId="{19DB9248-4659-4C8C-B94F-58D806B11CD0}" srcOrd="0" destOrd="0" presId="urn:microsoft.com/office/officeart/2005/8/layout/cycle6"/>
    <dgm:cxn modelId="{01A9D60D-5A83-4773-AE51-701741D1E90A}" type="presOf" srcId="{F2D0B993-140F-454E-AD86-79AA0702029D}" destId="{C5C5476D-D704-4D91-9B72-1D3C24BD04C9}" srcOrd="0" destOrd="0" presId="urn:microsoft.com/office/officeart/2005/8/layout/cycle6"/>
    <dgm:cxn modelId="{C73A8C14-81CD-4046-9740-EEA8446AE78E}" type="presOf" srcId="{33DFBDD9-ACDC-4FAB-81B7-4D4D09E82086}" destId="{29376C6E-2B5D-4D9F-B31B-B09FC019FAD1}" srcOrd="0" destOrd="0" presId="urn:microsoft.com/office/officeart/2005/8/layout/cycle6"/>
    <dgm:cxn modelId="{B0B73E1D-6742-4B94-AC68-4FCC08F06661}" type="presOf" srcId="{EC92AAE5-E83A-4766-93DE-50AE7EFBF066}" destId="{328CA52C-A99D-49FE-9926-C10090EEF401}" srcOrd="0" destOrd="0" presId="urn:microsoft.com/office/officeart/2005/8/layout/cycle6"/>
    <dgm:cxn modelId="{4454F535-71BD-489E-84BA-15A15442BA92}" type="presOf" srcId="{B29F52CE-2107-40CC-A288-31814179747D}" destId="{83A51BC4-A145-4ADE-A849-F785FFF732F0}" srcOrd="0" destOrd="0" presId="urn:microsoft.com/office/officeart/2005/8/layout/cycle6"/>
    <dgm:cxn modelId="{8C5AF835-8C65-412B-B30B-60497DC761B1}" type="presOf" srcId="{BF2BDC80-56C1-4DE2-AFE4-13095819D10E}" destId="{AF35AAD8-DF31-4972-B08F-A718B8793363}" srcOrd="0" destOrd="0" presId="urn:microsoft.com/office/officeart/2005/8/layout/cycle6"/>
    <dgm:cxn modelId="{0EBDDA60-0E10-4BF0-9BF0-F1B8809BE16D}" srcId="{28990BA2-3B46-4427-A8C9-E59E73935E7F}" destId="{F2D0B993-140F-454E-AD86-79AA0702029D}" srcOrd="3" destOrd="0" parTransId="{6A8F5857-92C9-4E2E-A64F-33A01613EF62}" sibTransId="{EC92AAE5-E83A-4766-93DE-50AE7EFBF066}"/>
    <dgm:cxn modelId="{6A28044C-EB47-4A77-B9F2-ED120C2E5397}" srcId="{28990BA2-3B46-4427-A8C9-E59E73935E7F}" destId="{2FA036B5-2F71-4750-B1AE-7A048A3AC178}" srcOrd="8" destOrd="0" parTransId="{3B66850E-AF02-44EA-BB7C-98F63677CE3B}" sibTransId="{EC5ACD39-D174-4FA2-BC81-9CE795BB142A}"/>
    <dgm:cxn modelId="{1E87874F-5FD8-42E4-95B7-97CEA673FB76}" type="presOf" srcId="{091436EF-E044-4EDB-AE06-0A20D5570ADE}" destId="{A56EE7F3-04FA-42D0-A790-DAEBAF356499}" srcOrd="0" destOrd="0" presId="urn:microsoft.com/office/officeart/2005/8/layout/cycle6"/>
    <dgm:cxn modelId="{68D6C670-D1C7-41F6-9D88-805313224535}" type="presOf" srcId="{372DC58D-FA60-4EBE-B844-0EC666B5D265}" destId="{BE539FD4-76C7-4928-9D86-1DDBC855EE11}" srcOrd="0" destOrd="0" presId="urn:microsoft.com/office/officeart/2005/8/layout/cycle6"/>
    <dgm:cxn modelId="{3ADF1071-19F3-4665-9A2B-C2309B3B961A}" srcId="{28990BA2-3B46-4427-A8C9-E59E73935E7F}" destId="{E81FD685-581A-4FB6-B397-91AA6773D189}" srcOrd="7" destOrd="0" parTransId="{D1548EC2-A061-486C-A1C8-43DE387B6C88}" sibTransId="{D4083D65-7DE1-4260-889D-60CFA8E8A94D}"/>
    <dgm:cxn modelId="{15761B72-B6B2-4276-B687-19ABDD6306B6}" type="presOf" srcId="{9F310869-D55A-464D-B211-D57E983F1E56}" destId="{20CC5F82-8F25-4BA9-884B-0422FFCC4FD7}" srcOrd="0" destOrd="0" presId="urn:microsoft.com/office/officeart/2005/8/layout/cycle6"/>
    <dgm:cxn modelId="{B9B72858-F8E3-4732-8D30-F86695A21008}" srcId="{28990BA2-3B46-4427-A8C9-E59E73935E7F}" destId="{944940BD-C218-4900-A872-52D202D56BCE}" srcOrd="4" destOrd="0" parTransId="{7DFFB1B0-0293-45C2-B226-AB00BCCD2C94}" sibTransId="{B29F52CE-2107-40CC-A288-31814179747D}"/>
    <dgm:cxn modelId="{0CC0D183-AF26-49EF-9B1A-6056BAF1030C}" type="presOf" srcId="{352B679A-1DB7-47A0-9BDD-AC5A5A8335CD}" destId="{A8BE4959-F3AD-4BBF-9AAC-7C9854DA690A}" srcOrd="0" destOrd="0" presId="urn:microsoft.com/office/officeart/2005/8/layout/cycle6"/>
    <dgm:cxn modelId="{6650D884-EE00-4F0D-A60F-11D8B55C22B1}" type="presOf" srcId="{D4083D65-7DE1-4260-889D-60CFA8E8A94D}" destId="{0AC1373D-EBD4-4AAF-8BE3-1AFF3599DBDF}" srcOrd="0" destOrd="0" presId="urn:microsoft.com/office/officeart/2005/8/layout/cycle6"/>
    <dgm:cxn modelId="{27BA14A1-973A-44E4-B40C-0C224580F0A7}" srcId="{28990BA2-3B46-4427-A8C9-E59E73935E7F}" destId="{BF2BDC80-56C1-4DE2-AFE4-13095819D10E}" srcOrd="1" destOrd="0" parTransId="{16E6F80B-EC0E-4F03-9DC2-4085E68E577D}" sibTransId="{091436EF-E044-4EDB-AE06-0A20D5570ADE}"/>
    <dgm:cxn modelId="{1E5FE0AE-00F0-4313-8A46-41127CA8CB6F}" type="presOf" srcId="{944940BD-C218-4900-A872-52D202D56BCE}" destId="{741F0FD9-6DEB-4D0D-9342-871C97947163}" srcOrd="0" destOrd="0" presId="urn:microsoft.com/office/officeart/2005/8/layout/cycle6"/>
    <dgm:cxn modelId="{BC698CAF-D4DA-4240-89CC-EE70BDFF0EE3}" type="presOf" srcId="{00DC2F63-9622-4892-9207-6CB782DC12FE}" destId="{A0C9F716-E5F6-40BB-AED9-27E87847E153}" srcOrd="0" destOrd="0" presId="urn:microsoft.com/office/officeart/2005/8/layout/cycle6"/>
    <dgm:cxn modelId="{640A48B9-E124-416D-A711-45A853A9F5D5}" type="presOf" srcId="{EC5ACD39-D174-4FA2-BC81-9CE795BB142A}" destId="{0A592DE1-ACEE-466E-812E-38E0CC96FF50}" srcOrd="0" destOrd="0" presId="urn:microsoft.com/office/officeart/2005/8/layout/cycle6"/>
    <dgm:cxn modelId="{2943CABD-0991-470A-84FB-0D37D6F21882}" type="presOf" srcId="{BC49458B-C595-40B8-AD80-88A78D1BB16D}" destId="{F82B22BE-68EF-4727-A80F-16F13F6D64E3}" srcOrd="0" destOrd="0" presId="urn:microsoft.com/office/officeart/2005/8/layout/cycle6"/>
    <dgm:cxn modelId="{0DE15CC0-206A-44A7-ADE4-615D75AE12F3}" srcId="{28990BA2-3B46-4427-A8C9-E59E73935E7F}" destId="{00DC2F63-9622-4892-9207-6CB782DC12FE}" srcOrd="6" destOrd="0" parTransId="{4E20D744-3C9A-47FD-AA5E-46B9A4BABB1C}" sibTransId="{D22F4E9D-53E3-4A90-9786-DC76C9AA4365}"/>
    <dgm:cxn modelId="{16D154C8-96A3-47CC-812A-F5E25BCF8847}" srcId="{28990BA2-3B46-4427-A8C9-E59E73935E7F}" destId="{9F310869-D55A-464D-B211-D57E983F1E56}" srcOrd="5" destOrd="0" parTransId="{D835A37C-022F-4083-932D-20F765DE1D21}" sibTransId="{FD617427-8F7F-4AA3-8C9E-6D715D07046B}"/>
    <dgm:cxn modelId="{28406AD1-C011-4E68-B825-444A8CE01277}" type="presOf" srcId="{FD617427-8F7F-4AA3-8C9E-6D715D07046B}" destId="{DAA4F89D-56FB-4921-B990-76E9B62E3F13}" srcOrd="0" destOrd="0" presId="urn:microsoft.com/office/officeart/2005/8/layout/cycle6"/>
    <dgm:cxn modelId="{E9CCE8D9-47B0-4B87-8202-97E94733B638}" srcId="{28990BA2-3B46-4427-A8C9-E59E73935E7F}" destId="{33DFBDD9-ACDC-4FAB-81B7-4D4D09E82086}" srcOrd="2" destOrd="0" parTransId="{AFA6BDD3-B643-4D0C-8C3E-C4F4F55ACBE8}" sibTransId="{352B679A-1DB7-47A0-9BDD-AC5A5A8335CD}"/>
    <dgm:cxn modelId="{9AC6FFE0-1A9B-4602-8FFC-B993458205B9}" type="presOf" srcId="{E81FD685-581A-4FB6-B397-91AA6773D189}" destId="{071D21A2-5369-43A6-9096-C4A261576BAF}" srcOrd="0" destOrd="0" presId="urn:microsoft.com/office/officeart/2005/8/layout/cycle6"/>
    <dgm:cxn modelId="{BFFB13E8-6DAA-4AAC-8FE8-BAE97A2F7BCF}" type="presOf" srcId="{28990BA2-3B46-4427-A8C9-E59E73935E7F}" destId="{630860D8-1FD2-498E-8C78-BDCEA56A33C6}" srcOrd="0" destOrd="0" presId="urn:microsoft.com/office/officeart/2005/8/layout/cycle6"/>
    <dgm:cxn modelId="{6EB5F6E8-E1F4-4110-A0C2-71311B255F37}" type="presParOf" srcId="{630860D8-1FD2-498E-8C78-BDCEA56A33C6}" destId="{F82B22BE-68EF-4727-A80F-16F13F6D64E3}" srcOrd="0" destOrd="0" presId="urn:microsoft.com/office/officeart/2005/8/layout/cycle6"/>
    <dgm:cxn modelId="{12C982AA-A78B-4BD9-8C18-56DD41314479}" type="presParOf" srcId="{630860D8-1FD2-498E-8C78-BDCEA56A33C6}" destId="{FC4791A0-7B4A-4578-80C1-81B34754109F}" srcOrd="1" destOrd="0" presId="urn:microsoft.com/office/officeart/2005/8/layout/cycle6"/>
    <dgm:cxn modelId="{85255C1B-EBD8-4D77-81C8-1E580FD6380A}" type="presParOf" srcId="{630860D8-1FD2-498E-8C78-BDCEA56A33C6}" destId="{BE539FD4-76C7-4928-9D86-1DDBC855EE11}" srcOrd="2" destOrd="0" presId="urn:microsoft.com/office/officeart/2005/8/layout/cycle6"/>
    <dgm:cxn modelId="{768CEF25-D4D1-479E-B7D8-DC61CA9B005A}" type="presParOf" srcId="{630860D8-1FD2-498E-8C78-BDCEA56A33C6}" destId="{AF35AAD8-DF31-4972-B08F-A718B8793363}" srcOrd="3" destOrd="0" presId="urn:microsoft.com/office/officeart/2005/8/layout/cycle6"/>
    <dgm:cxn modelId="{2DB03336-516D-4BDF-A102-E3B1404306C1}" type="presParOf" srcId="{630860D8-1FD2-498E-8C78-BDCEA56A33C6}" destId="{D7C2B091-06F0-4BC6-A546-55A26183B1F2}" srcOrd="4" destOrd="0" presId="urn:microsoft.com/office/officeart/2005/8/layout/cycle6"/>
    <dgm:cxn modelId="{61002FDD-FF62-483D-A8E9-F0A2090F3F4F}" type="presParOf" srcId="{630860D8-1FD2-498E-8C78-BDCEA56A33C6}" destId="{A56EE7F3-04FA-42D0-A790-DAEBAF356499}" srcOrd="5" destOrd="0" presId="urn:microsoft.com/office/officeart/2005/8/layout/cycle6"/>
    <dgm:cxn modelId="{9D739A60-C873-466A-BCCC-7FA1F475A65B}" type="presParOf" srcId="{630860D8-1FD2-498E-8C78-BDCEA56A33C6}" destId="{29376C6E-2B5D-4D9F-B31B-B09FC019FAD1}" srcOrd="6" destOrd="0" presId="urn:microsoft.com/office/officeart/2005/8/layout/cycle6"/>
    <dgm:cxn modelId="{AAA6D281-7D4A-41D1-8BCC-8EE5B3A90F5F}" type="presParOf" srcId="{630860D8-1FD2-498E-8C78-BDCEA56A33C6}" destId="{135DC12B-9C26-4F58-B357-4D1540847531}" srcOrd="7" destOrd="0" presId="urn:microsoft.com/office/officeart/2005/8/layout/cycle6"/>
    <dgm:cxn modelId="{94FAA462-74F1-4E10-821F-7BEBC568BEE3}" type="presParOf" srcId="{630860D8-1FD2-498E-8C78-BDCEA56A33C6}" destId="{A8BE4959-F3AD-4BBF-9AAC-7C9854DA690A}" srcOrd="8" destOrd="0" presId="urn:microsoft.com/office/officeart/2005/8/layout/cycle6"/>
    <dgm:cxn modelId="{8EF8898F-0E6A-4DAB-AFFC-2B5690D86EC5}" type="presParOf" srcId="{630860D8-1FD2-498E-8C78-BDCEA56A33C6}" destId="{C5C5476D-D704-4D91-9B72-1D3C24BD04C9}" srcOrd="9" destOrd="0" presId="urn:microsoft.com/office/officeart/2005/8/layout/cycle6"/>
    <dgm:cxn modelId="{A42F9E17-08A0-4CC6-AD24-2E736B0F91CA}" type="presParOf" srcId="{630860D8-1FD2-498E-8C78-BDCEA56A33C6}" destId="{F61173C9-0185-4795-B190-8B0C4A514DE0}" srcOrd="10" destOrd="0" presId="urn:microsoft.com/office/officeart/2005/8/layout/cycle6"/>
    <dgm:cxn modelId="{0EDE49E7-6038-4AD7-AD35-5782B7AD41AD}" type="presParOf" srcId="{630860D8-1FD2-498E-8C78-BDCEA56A33C6}" destId="{328CA52C-A99D-49FE-9926-C10090EEF401}" srcOrd="11" destOrd="0" presId="urn:microsoft.com/office/officeart/2005/8/layout/cycle6"/>
    <dgm:cxn modelId="{2B95BE63-7E89-4EB2-B87A-22A174B229C6}" type="presParOf" srcId="{630860D8-1FD2-498E-8C78-BDCEA56A33C6}" destId="{741F0FD9-6DEB-4D0D-9342-871C97947163}" srcOrd="12" destOrd="0" presId="urn:microsoft.com/office/officeart/2005/8/layout/cycle6"/>
    <dgm:cxn modelId="{4D8C0D35-F258-442B-83E5-F17C1FDA9DA9}" type="presParOf" srcId="{630860D8-1FD2-498E-8C78-BDCEA56A33C6}" destId="{68B4052C-A5CF-4A61-8859-3B47C551B74B}" srcOrd="13" destOrd="0" presId="urn:microsoft.com/office/officeart/2005/8/layout/cycle6"/>
    <dgm:cxn modelId="{C2759A82-D15F-48A1-B3B4-AA1A6DD62853}" type="presParOf" srcId="{630860D8-1FD2-498E-8C78-BDCEA56A33C6}" destId="{83A51BC4-A145-4ADE-A849-F785FFF732F0}" srcOrd="14" destOrd="0" presId="urn:microsoft.com/office/officeart/2005/8/layout/cycle6"/>
    <dgm:cxn modelId="{1B5624F4-F1F6-4C66-8D6A-0B19A1EEA6AD}" type="presParOf" srcId="{630860D8-1FD2-498E-8C78-BDCEA56A33C6}" destId="{20CC5F82-8F25-4BA9-884B-0422FFCC4FD7}" srcOrd="15" destOrd="0" presId="urn:microsoft.com/office/officeart/2005/8/layout/cycle6"/>
    <dgm:cxn modelId="{90120396-19DA-4378-8A56-386862639150}" type="presParOf" srcId="{630860D8-1FD2-498E-8C78-BDCEA56A33C6}" destId="{3F3A7152-22AE-485B-9B35-689F84329987}" srcOrd="16" destOrd="0" presId="urn:microsoft.com/office/officeart/2005/8/layout/cycle6"/>
    <dgm:cxn modelId="{A0A37458-3DA5-4C61-8053-89BEE11ABFA0}" type="presParOf" srcId="{630860D8-1FD2-498E-8C78-BDCEA56A33C6}" destId="{DAA4F89D-56FB-4921-B990-76E9B62E3F13}" srcOrd="17" destOrd="0" presId="urn:microsoft.com/office/officeart/2005/8/layout/cycle6"/>
    <dgm:cxn modelId="{BB12BD9E-6068-4E38-9CD6-414B33BE8B69}" type="presParOf" srcId="{630860D8-1FD2-498E-8C78-BDCEA56A33C6}" destId="{A0C9F716-E5F6-40BB-AED9-27E87847E153}" srcOrd="18" destOrd="0" presId="urn:microsoft.com/office/officeart/2005/8/layout/cycle6"/>
    <dgm:cxn modelId="{77BCE1D3-2BBB-44D1-B6DE-5633E406C1DE}" type="presParOf" srcId="{630860D8-1FD2-498E-8C78-BDCEA56A33C6}" destId="{FA94DAA6-CBEA-40B4-980F-7E1B91DB2EED}" srcOrd="19" destOrd="0" presId="urn:microsoft.com/office/officeart/2005/8/layout/cycle6"/>
    <dgm:cxn modelId="{C30CE615-5CF3-451A-9B8A-14FCCD1CF541}" type="presParOf" srcId="{630860D8-1FD2-498E-8C78-BDCEA56A33C6}" destId="{179B436F-EB44-45E1-AEF9-ABA44B2C1D72}" srcOrd="20" destOrd="0" presId="urn:microsoft.com/office/officeart/2005/8/layout/cycle6"/>
    <dgm:cxn modelId="{2D4EFE2D-3648-44A4-A086-239AC9BF2ABC}" type="presParOf" srcId="{630860D8-1FD2-498E-8C78-BDCEA56A33C6}" destId="{071D21A2-5369-43A6-9096-C4A261576BAF}" srcOrd="21" destOrd="0" presId="urn:microsoft.com/office/officeart/2005/8/layout/cycle6"/>
    <dgm:cxn modelId="{D2EA7839-F4C4-4B6F-8E90-E21925389E75}" type="presParOf" srcId="{630860D8-1FD2-498E-8C78-BDCEA56A33C6}" destId="{2E2334C7-87B8-4C49-B3AE-E6EC9410F9CE}" srcOrd="22" destOrd="0" presId="urn:microsoft.com/office/officeart/2005/8/layout/cycle6"/>
    <dgm:cxn modelId="{C930A688-662B-4331-A965-187E10BB2E45}" type="presParOf" srcId="{630860D8-1FD2-498E-8C78-BDCEA56A33C6}" destId="{0AC1373D-EBD4-4AAF-8BE3-1AFF3599DBDF}" srcOrd="23" destOrd="0" presId="urn:microsoft.com/office/officeart/2005/8/layout/cycle6"/>
    <dgm:cxn modelId="{111E834B-FC7D-4AB0-ADD2-F988180CCCE8}" type="presParOf" srcId="{630860D8-1FD2-498E-8C78-BDCEA56A33C6}" destId="{19DB9248-4659-4C8C-B94F-58D806B11CD0}" srcOrd="24" destOrd="0" presId="urn:microsoft.com/office/officeart/2005/8/layout/cycle6"/>
    <dgm:cxn modelId="{741B909D-188A-41C0-8332-CEA9E9D8A5C9}" type="presParOf" srcId="{630860D8-1FD2-498E-8C78-BDCEA56A33C6}" destId="{FFDEC388-3CA4-4C18-973F-6E14F79EEF81}" srcOrd="25" destOrd="0" presId="urn:microsoft.com/office/officeart/2005/8/layout/cycle6"/>
    <dgm:cxn modelId="{751EE86C-C0A4-47CD-9733-33B06138DF37}" type="presParOf" srcId="{630860D8-1FD2-498E-8C78-BDCEA56A33C6}" destId="{0A592DE1-ACEE-466E-812E-38E0CC96FF50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90BA2-3B46-4427-A8C9-E59E73935E7F}" type="doc">
      <dgm:prSet loTypeId="urn:microsoft.com/office/officeart/2005/8/layout/cycle6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C49458B-C595-40B8-AD80-88A78D1BB16D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z="1800" b="1" dirty="0" err="1">
              <a:latin typeface="Arial Narrow" panose="020B0606020202030204" pitchFamily="34" charset="0"/>
            </a:rPr>
            <a:t>Principal Investigators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71F8900E-8151-4CC0-BCB2-6BA218E30C15}" type="parTrans" cxnId="{D4724908-05DD-4236-9DE9-9B5DF94CA2E3}">
      <dgm:prSet/>
      <dgm:spPr/>
      <dgm:t>
        <a:bodyPr/>
        <a:lstStyle/>
        <a:p>
          <a:endParaRPr lang="en-US" sz="3600"/>
        </a:p>
      </dgm:t>
    </dgm:pt>
    <dgm:pt modelId="{372DC58D-FA60-4EBE-B844-0EC666B5D265}" type="sibTrans" cxnId="{D4724908-05DD-4236-9DE9-9B5DF94CA2E3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944940BD-C218-4900-A872-52D202D56BCE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r>
            <a:rPr lang="pt-BR" sz="1800" b="1" dirty="0">
              <a:latin typeface="Arial Narrow" panose="020B0606020202030204" pitchFamily="34" charset="0"/>
            </a:rPr>
            <a:t>Doctors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7DFFB1B0-0293-45C2-B226-AB00BCCD2C94}" type="parTrans" cxnId="{B9B72858-F8E3-4732-8D30-F86695A21008}">
      <dgm:prSet/>
      <dgm:spPr/>
      <dgm:t>
        <a:bodyPr/>
        <a:lstStyle/>
        <a:p>
          <a:endParaRPr lang="en-US" sz="3600"/>
        </a:p>
      </dgm:t>
    </dgm:pt>
    <dgm:pt modelId="{B29F52CE-2107-40CC-A288-31814179747D}" type="sibTrans" cxnId="{B9B72858-F8E3-4732-8D30-F86695A21008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9F310869-D55A-464D-B211-D57E983F1E56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z="1800" b="1" dirty="0" err="1">
              <a:latin typeface="Arial Narrow" panose="020B0606020202030204" pitchFamily="34" charset="0"/>
            </a:rPr>
            <a:t>Nurses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D835A37C-022F-4083-932D-20F765DE1D21}" type="parTrans" cxnId="{16D154C8-96A3-47CC-812A-F5E25BCF8847}">
      <dgm:prSet/>
      <dgm:spPr/>
      <dgm:t>
        <a:bodyPr/>
        <a:lstStyle/>
        <a:p>
          <a:endParaRPr lang="en-US" sz="3600"/>
        </a:p>
      </dgm:t>
    </dgm:pt>
    <dgm:pt modelId="{FD617427-8F7F-4AA3-8C9E-6D715D07046B}" type="sibTrans" cxnId="{16D154C8-96A3-47CC-812A-F5E25BCF8847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00DC2F63-9622-4892-9207-6CB782DC12FE}">
      <dgm:prSet custT="1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z="1800" b="1" dirty="0" err="1">
              <a:latin typeface="Arial Narrow" panose="020B0606020202030204" pitchFamily="34" charset="0"/>
            </a:rPr>
            <a:t>Laboratory technicians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4E20D744-3C9A-47FD-AA5E-46B9A4BABB1C}" type="parTrans" cxnId="{0DE15CC0-206A-44A7-ADE4-615D75AE12F3}">
      <dgm:prSet/>
      <dgm:spPr/>
      <dgm:t>
        <a:bodyPr/>
        <a:lstStyle/>
        <a:p>
          <a:endParaRPr lang="en-US" sz="3600"/>
        </a:p>
      </dgm:t>
    </dgm:pt>
    <dgm:pt modelId="{D22F4E9D-53E3-4A90-9786-DC76C9AA4365}" type="sibTrans" cxnId="{0DE15CC0-206A-44A7-ADE4-615D75AE12F3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E81FD685-581A-4FB6-B397-91AA6773D189}">
      <dgm:prSet custT="1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latin typeface="Arial Narrow" panose="020B0606020202030204" pitchFamily="34" charset="0"/>
            </a:rPr>
            <a:t>Data </a:t>
          </a:r>
          <a:r>
            <a:rPr lang="en-US" sz="1800" b="1" dirty="0" err="1">
              <a:latin typeface="Arial Narrow" panose="020B0606020202030204" pitchFamily="34" charset="0"/>
            </a:rPr>
            <a:t>Processor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D1548EC2-A061-486C-A1C8-43DE387B6C88}" type="parTrans" cxnId="{3ADF1071-19F3-4665-9A2B-C2309B3B961A}">
      <dgm:prSet/>
      <dgm:spPr/>
      <dgm:t>
        <a:bodyPr/>
        <a:lstStyle/>
        <a:p>
          <a:endParaRPr lang="en-US" sz="3600"/>
        </a:p>
      </dgm:t>
    </dgm:pt>
    <dgm:pt modelId="{D4083D65-7DE1-4260-889D-60CFA8E8A94D}" type="sibTrans" cxnId="{3ADF1071-19F3-4665-9A2B-C2309B3B961A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98BCE686-BA46-4DB6-A669-FD3F470D7F8E}">
      <dgm:prSet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b="1" dirty="0">
              <a:latin typeface="Arial Narrow" panose="020B0606020202030204" pitchFamily="34" charset="0"/>
            </a:rPr>
            <a:t>Local </a:t>
          </a:r>
          <a:r>
            <a:rPr lang="en-US" b="1" dirty="0" err="1">
              <a:latin typeface="Arial Narrow" panose="020B0606020202030204" pitchFamily="34" charset="0"/>
            </a:rPr>
            <a:t>activist</a:t>
          </a:r>
          <a:endParaRPr lang="en-US" b="1" dirty="0">
            <a:latin typeface="Arial Narrow" panose="020B0606020202030204" pitchFamily="34" charset="0"/>
          </a:endParaRPr>
        </a:p>
      </dgm:t>
    </dgm:pt>
    <dgm:pt modelId="{302EC089-264E-4C80-8150-F11AAA5BAC38}" type="parTrans" cxnId="{B5AE2F9C-463E-4A89-9A47-5E507F423BDF}">
      <dgm:prSet/>
      <dgm:spPr/>
      <dgm:t>
        <a:bodyPr/>
        <a:lstStyle/>
        <a:p>
          <a:endParaRPr lang="en-US"/>
        </a:p>
      </dgm:t>
    </dgm:pt>
    <dgm:pt modelId="{434463DE-9BEB-4F05-A8FF-8CFBCE6C9D92}" type="sibTrans" cxnId="{B5AE2F9C-463E-4A89-9A47-5E507F423BDF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3DFBDD9-ACDC-4FAB-81B7-4D4D09E82086}">
      <dgm:prSet phldrT="[Text]" custT="1"/>
      <dgm:spPr>
        <a:ln w="57150">
          <a:solidFill>
            <a:schemeClr val="tx1"/>
          </a:solidFill>
        </a:ln>
      </dgm:spPr>
      <dgm:t>
        <a:bodyPr/>
        <a:lstStyle/>
        <a:p>
          <a:r>
            <a:rPr lang="en-US" sz="1800" b="1" dirty="0" err="1">
              <a:latin typeface="Arial Narrow" panose="020B0606020202030204" pitchFamily="34" charset="0"/>
            </a:rPr>
            <a:t>National coordinators</a:t>
          </a:r>
          <a:endParaRPr lang="en-US" sz="1800" b="1" dirty="0">
            <a:latin typeface="Arial Narrow" panose="020B0606020202030204" pitchFamily="34" charset="0"/>
          </a:endParaRPr>
        </a:p>
      </dgm:t>
    </dgm:pt>
    <dgm:pt modelId="{352B679A-1DB7-47A0-9BDD-AC5A5A8335CD}" type="sibTrans" cxnId="{E9CCE8D9-47B0-4B87-8202-97E94733B638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AFA6BDD3-B643-4D0C-8C3E-C4F4F55ACBE8}" type="parTrans" cxnId="{E9CCE8D9-47B0-4B87-8202-97E94733B638}">
      <dgm:prSet/>
      <dgm:spPr/>
      <dgm:t>
        <a:bodyPr/>
        <a:lstStyle/>
        <a:p>
          <a:endParaRPr lang="en-US" sz="3600"/>
        </a:p>
      </dgm:t>
    </dgm:pt>
    <dgm:pt modelId="{F2D0B993-140F-454E-AD86-79AA0702029D}">
      <dgm:prSet phldrT="[Text]" custT="1"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en-US" sz="1800" b="1" dirty="0" err="1">
              <a:solidFill>
                <a:schemeClr val="tx1"/>
              </a:solidFill>
              <a:latin typeface="Arial Narrow" panose="020B0606020202030204" pitchFamily="34" charset="0"/>
            </a:rPr>
            <a:t>Supervisors</a:t>
          </a:r>
          <a:endParaRPr lang="en-US" sz="1800" b="1" dirty="0">
            <a:solidFill>
              <a:schemeClr val="tx1"/>
            </a:solidFill>
            <a:latin typeface="Arial Narrow" panose="020B0606020202030204" pitchFamily="34" charset="0"/>
          </a:endParaRPr>
        </a:p>
      </dgm:t>
    </dgm:pt>
    <dgm:pt modelId="{EC92AAE5-E83A-4766-93DE-50AE7EFBF066}" type="sibTrans" cxnId="{0EBDDA60-0E10-4BF0-9BF0-F1B8809BE16D}">
      <dgm:prSet/>
      <dgm:spPr>
        <a:ln w="57150">
          <a:solidFill>
            <a:schemeClr val="tx1"/>
          </a:solidFill>
        </a:ln>
      </dgm:spPr>
      <dgm:t>
        <a:bodyPr/>
        <a:lstStyle/>
        <a:p>
          <a:endParaRPr lang="en-US" sz="4000" b="1">
            <a:latin typeface="Arial Narrow" panose="020B0606020202030204" pitchFamily="34" charset="0"/>
          </a:endParaRPr>
        </a:p>
      </dgm:t>
    </dgm:pt>
    <dgm:pt modelId="{6A8F5857-92C9-4E2E-A64F-33A01613EF62}" type="parTrans" cxnId="{0EBDDA60-0E10-4BF0-9BF0-F1B8809BE16D}">
      <dgm:prSet/>
      <dgm:spPr/>
      <dgm:t>
        <a:bodyPr/>
        <a:lstStyle/>
        <a:p>
          <a:endParaRPr lang="en-US" sz="3600"/>
        </a:p>
      </dgm:t>
    </dgm:pt>
    <dgm:pt modelId="{630860D8-1FD2-498E-8C78-BDCEA56A33C6}" type="pres">
      <dgm:prSet presAssocID="{28990BA2-3B46-4427-A8C9-E59E73935E7F}" presName="cycle" presStyleCnt="0">
        <dgm:presLayoutVars>
          <dgm:dir/>
          <dgm:resizeHandles val="exact"/>
        </dgm:presLayoutVars>
      </dgm:prSet>
      <dgm:spPr/>
    </dgm:pt>
    <dgm:pt modelId="{F82B22BE-68EF-4727-A80F-16F13F6D64E3}" type="pres">
      <dgm:prSet presAssocID="{BC49458B-C595-40B8-AD80-88A78D1BB16D}" presName="node" presStyleLbl="node1" presStyleIdx="0" presStyleCnt="8" custScaleX="199233" custScaleY="125391">
        <dgm:presLayoutVars>
          <dgm:bulletEnabled val="1"/>
        </dgm:presLayoutVars>
      </dgm:prSet>
      <dgm:spPr/>
    </dgm:pt>
    <dgm:pt modelId="{FC4791A0-7B4A-4578-80C1-81B34754109F}" type="pres">
      <dgm:prSet presAssocID="{BC49458B-C595-40B8-AD80-88A78D1BB16D}" presName="spNode" presStyleCnt="0"/>
      <dgm:spPr/>
    </dgm:pt>
    <dgm:pt modelId="{BE539FD4-76C7-4928-9D86-1DDBC855EE11}" type="pres">
      <dgm:prSet presAssocID="{372DC58D-FA60-4EBE-B844-0EC666B5D265}" presName="sibTrans" presStyleLbl="sibTrans1D1" presStyleIdx="0" presStyleCnt="8"/>
      <dgm:spPr/>
    </dgm:pt>
    <dgm:pt modelId="{29376C6E-2B5D-4D9F-B31B-B09FC019FAD1}" type="pres">
      <dgm:prSet presAssocID="{33DFBDD9-ACDC-4FAB-81B7-4D4D09E82086}" presName="node" presStyleLbl="node1" presStyleIdx="1" presStyleCnt="8" custScaleX="190177" custScaleY="125391" custRadScaleRad="99691" custRadScaleInc="70471">
        <dgm:presLayoutVars>
          <dgm:bulletEnabled val="1"/>
        </dgm:presLayoutVars>
      </dgm:prSet>
      <dgm:spPr/>
    </dgm:pt>
    <dgm:pt modelId="{135DC12B-9C26-4F58-B357-4D1540847531}" type="pres">
      <dgm:prSet presAssocID="{33DFBDD9-ACDC-4FAB-81B7-4D4D09E82086}" presName="spNode" presStyleCnt="0"/>
      <dgm:spPr/>
    </dgm:pt>
    <dgm:pt modelId="{A8BE4959-F3AD-4BBF-9AAC-7C9854DA690A}" type="pres">
      <dgm:prSet presAssocID="{352B679A-1DB7-47A0-9BDD-AC5A5A8335CD}" presName="sibTrans" presStyleLbl="sibTrans1D1" presStyleIdx="1" presStyleCnt="8"/>
      <dgm:spPr/>
    </dgm:pt>
    <dgm:pt modelId="{C5C5476D-D704-4D91-9B72-1D3C24BD04C9}" type="pres">
      <dgm:prSet presAssocID="{F2D0B993-140F-454E-AD86-79AA0702029D}" presName="node" presStyleLbl="node1" presStyleIdx="2" presStyleCnt="8" custScaleX="190177" custScaleY="125391" custRadScaleRad="98307" custRadScaleInc="-10225">
        <dgm:presLayoutVars>
          <dgm:bulletEnabled val="1"/>
        </dgm:presLayoutVars>
      </dgm:prSet>
      <dgm:spPr/>
    </dgm:pt>
    <dgm:pt modelId="{F61173C9-0185-4795-B190-8B0C4A514DE0}" type="pres">
      <dgm:prSet presAssocID="{F2D0B993-140F-454E-AD86-79AA0702029D}" presName="spNode" presStyleCnt="0"/>
      <dgm:spPr/>
    </dgm:pt>
    <dgm:pt modelId="{328CA52C-A99D-49FE-9926-C10090EEF401}" type="pres">
      <dgm:prSet presAssocID="{EC92AAE5-E83A-4766-93DE-50AE7EFBF066}" presName="sibTrans" presStyleLbl="sibTrans1D1" presStyleIdx="2" presStyleCnt="8"/>
      <dgm:spPr/>
    </dgm:pt>
    <dgm:pt modelId="{741F0FD9-6DEB-4D0D-9342-871C97947163}" type="pres">
      <dgm:prSet presAssocID="{944940BD-C218-4900-A872-52D202D56BCE}" presName="node" presStyleLbl="node1" presStyleIdx="3" presStyleCnt="8" custScaleX="190177" custScaleY="125391" custRadScaleRad="95983" custRadScaleInc="-92973">
        <dgm:presLayoutVars>
          <dgm:bulletEnabled val="1"/>
        </dgm:presLayoutVars>
      </dgm:prSet>
      <dgm:spPr/>
    </dgm:pt>
    <dgm:pt modelId="{68B4052C-A5CF-4A61-8859-3B47C551B74B}" type="pres">
      <dgm:prSet presAssocID="{944940BD-C218-4900-A872-52D202D56BCE}" presName="spNode" presStyleCnt="0"/>
      <dgm:spPr/>
    </dgm:pt>
    <dgm:pt modelId="{83A51BC4-A145-4ADE-A849-F785FFF732F0}" type="pres">
      <dgm:prSet presAssocID="{B29F52CE-2107-40CC-A288-31814179747D}" presName="sibTrans" presStyleLbl="sibTrans1D1" presStyleIdx="3" presStyleCnt="8"/>
      <dgm:spPr/>
    </dgm:pt>
    <dgm:pt modelId="{20CC5F82-8F25-4BA9-884B-0422FFCC4FD7}" type="pres">
      <dgm:prSet presAssocID="{9F310869-D55A-464D-B211-D57E983F1E56}" presName="node" presStyleLbl="node1" presStyleIdx="4" presStyleCnt="8" custScaleX="190177" custScaleY="125391" custRadScaleRad="97646" custRadScaleInc="0">
        <dgm:presLayoutVars>
          <dgm:bulletEnabled val="1"/>
        </dgm:presLayoutVars>
      </dgm:prSet>
      <dgm:spPr/>
    </dgm:pt>
    <dgm:pt modelId="{3F3A7152-22AE-485B-9B35-689F84329987}" type="pres">
      <dgm:prSet presAssocID="{9F310869-D55A-464D-B211-D57E983F1E56}" presName="spNode" presStyleCnt="0"/>
      <dgm:spPr/>
    </dgm:pt>
    <dgm:pt modelId="{DAA4F89D-56FB-4921-B990-76E9B62E3F13}" type="pres">
      <dgm:prSet presAssocID="{FD617427-8F7F-4AA3-8C9E-6D715D07046B}" presName="sibTrans" presStyleLbl="sibTrans1D1" presStyleIdx="4" presStyleCnt="8"/>
      <dgm:spPr/>
    </dgm:pt>
    <dgm:pt modelId="{A0C9F716-E5F6-40BB-AED9-27E87847E153}" type="pres">
      <dgm:prSet presAssocID="{00DC2F63-9622-4892-9207-6CB782DC12FE}" presName="node" presStyleLbl="node1" presStyleIdx="5" presStyleCnt="8" custScaleX="190177" custScaleY="125391" custRadScaleRad="97255" custRadScaleInc="84820">
        <dgm:presLayoutVars>
          <dgm:bulletEnabled val="1"/>
        </dgm:presLayoutVars>
      </dgm:prSet>
      <dgm:spPr/>
    </dgm:pt>
    <dgm:pt modelId="{FA94DAA6-CBEA-40B4-980F-7E1B91DB2EED}" type="pres">
      <dgm:prSet presAssocID="{00DC2F63-9622-4892-9207-6CB782DC12FE}" presName="spNode" presStyleCnt="0"/>
      <dgm:spPr/>
    </dgm:pt>
    <dgm:pt modelId="{179B436F-EB44-45E1-AEF9-ABA44B2C1D72}" type="pres">
      <dgm:prSet presAssocID="{D22F4E9D-53E3-4A90-9786-DC76C9AA4365}" presName="sibTrans" presStyleLbl="sibTrans1D1" presStyleIdx="5" presStyleCnt="8"/>
      <dgm:spPr/>
    </dgm:pt>
    <dgm:pt modelId="{071D21A2-5369-43A6-9096-C4A261576BAF}" type="pres">
      <dgm:prSet presAssocID="{E81FD685-581A-4FB6-B397-91AA6773D189}" presName="node" presStyleLbl="node1" presStyleIdx="6" presStyleCnt="8" custScaleX="190177" custScaleY="125391" custRadScaleRad="98307" custRadScaleInc="10225">
        <dgm:presLayoutVars>
          <dgm:bulletEnabled val="1"/>
        </dgm:presLayoutVars>
      </dgm:prSet>
      <dgm:spPr/>
    </dgm:pt>
    <dgm:pt modelId="{2E2334C7-87B8-4C49-B3AE-E6EC9410F9CE}" type="pres">
      <dgm:prSet presAssocID="{E81FD685-581A-4FB6-B397-91AA6773D189}" presName="spNode" presStyleCnt="0"/>
      <dgm:spPr/>
    </dgm:pt>
    <dgm:pt modelId="{0AC1373D-EBD4-4AAF-8BE3-1AFF3599DBDF}" type="pres">
      <dgm:prSet presAssocID="{D4083D65-7DE1-4260-889D-60CFA8E8A94D}" presName="sibTrans" presStyleLbl="sibTrans1D1" presStyleIdx="6" presStyleCnt="8"/>
      <dgm:spPr/>
    </dgm:pt>
    <dgm:pt modelId="{9131C734-14FA-4E53-B3F1-E525CA8CDC78}" type="pres">
      <dgm:prSet presAssocID="{98BCE686-BA46-4DB6-A669-FD3F470D7F8E}" presName="node" presStyleLbl="node1" presStyleIdx="7" presStyleCnt="8" custScaleX="190177" custScaleY="125391" custRadScaleRad="99691" custRadScaleInc="-70470">
        <dgm:presLayoutVars>
          <dgm:bulletEnabled val="1"/>
        </dgm:presLayoutVars>
      </dgm:prSet>
      <dgm:spPr/>
    </dgm:pt>
    <dgm:pt modelId="{92F84FB3-D252-4E1B-950A-DFE4CD301B6B}" type="pres">
      <dgm:prSet presAssocID="{98BCE686-BA46-4DB6-A669-FD3F470D7F8E}" presName="spNode" presStyleCnt="0"/>
      <dgm:spPr/>
    </dgm:pt>
    <dgm:pt modelId="{3C5546BE-98EE-46A5-A76E-89128381C877}" type="pres">
      <dgm:prSet presAssocID="{434463DE-9BEB-4F05-A8FF-8CFBCE6C9D92}" presName="sibTrans" presStyleLbl="sibTrans1D1" presStyleIdx="7" presStyleCnt="8"/>
      <dgm:spPr/>
    </dgm:pt>
  </dgm:ptLst>
  <dgm:cxnLst>
    <dgm:cxn modelId="{D4724908-05DD-4236-9DE9-9B5DF94CA2E3}" srcId="{28990BA2-3B46-4427-A8C9-E59E73935E7F}" destId="{BC49458B-C595-40B8-AD80-88A78D1BB16D}" srcOrd="0" destOrd="0" parTransId="{71F8900E-8151-4CC0-BCB2-6BA218E30C15}" sibTransId="{372DC58D-FA60-4EBE-B844-0EC666B5D265}"/>
    <dgm:cxn modelId="{CCD1310B-DB86-4CC7-AB2F-1FCE33A440DA}" type="presOf" srcId="{372DC58D-FA60-4EBE-B844-0EC666B5D265}" destId="{BE539FD4-76C7-4928-9D86-1DDBC855EE11}" srcOrd="0" destOrd="0" presId="urn:microsoft.com/office/officeart/2005/8/layout/cycle6"/>
    <dgm:cxn modelId="{DB45CB18-CBD5-448B-977B-65C83A1DCEB2}" type="presOf" srcId="{944940BD-C218-4900-A872-52D202D56BCE}" destId="{741F0FD9-6DEB-4D0D-9342-871C97947163}" srcOrd="0" destOrd="0" presId="urn:microsoft.com/office/officeart/2005/8/layout/cycle6"/>
    <dgm:cxn modelId="{BFBA651B-02FD-4B55-9DB5-DF646D9379D4}" type="presOf" srcId="{00DC2F63-9622-4892-9207-6CB782DC12FE}" destId="{A0C9F716-E5F6-40BB-AED9-27E87847E153}" srcOrd="0" destOrd="0" presId="urn:microsoft.com/office/officeart/2005/8/layout/cycle6"/>
    <dgm:cxn modelId="{E3D00222-0975-4176-BCA8-B4EB819BF239}" type="presOf" srcId="{F2D0B993-140F-454E-AD86-79AA0702029D}" destId="{C5C5476D-D704-4D91-9B72-1D3C24BD04C9}" srcOrd="0" destOrd="0" presId="urn:microsoft.com/office/officeart/2005/8/layout/cycle6"/>
    <dgm:cxn modelId="{75CCBC28-1923-421B-9D98-80E1195748C8}" type="presOf" srcId="{D4083D65-7DE1-4260-889D-60CFA8E8A94D}" destId="{0AC1373D-EBD4-4AAF-8BE3-1AFF3599DBDF}" srcOrd="0" destOrd="0" presId="urn:microsoft.com/office/officeart/2005/8/layout/cycle6"/>
    <dgm:cxn modelId="{1E74C22A-E59E-45E7-8000-4804C326BDE1}" type="presOf" srcId="{B29F52CE-2107-40CC-A288-31814179747D}" destId="{83A51BC4-A145-4ADE-A849-F785FFF732F0}" srcOrd="0" destOrd="0" presId="urn:microsoft.com/office/officeart/2005/8/layout/cycle6"/>
    <dgm:cxn modelId="{9479C82C-BA49-4AD7-86A0-36B192D4C665}" type="presOf" srcId="{33DFBDD9-ACDC-4FAB-81B7-4D4D09E82086}" destId="{29376C6E-2B5D-4D9F-B31B-B09FC019FAD1}" srcOrd="0" destOrd="0" presId="urn:microsoft.com/office/officeart/2005/8/layout/cycle6"/>
    <dgm:cxn modelId="{7D38DA3D-3E15-4927-9982-4AAB9AF023E2}" type="presOf" srcId="{E81FD685-581A-4FB6-B397-91AA6773D189}" destId="{071D21A2-5369-43A6-9096-C4A261576BAF}" srcOrd="0" destOrd="0" presId="urn:microsoft.com/office/officeart/2005/8/layout/cycle6"/>
    <dgm:cxn modelId="{0EBDDA60-0E10-4BF0-9BF0-F1B8809BE16D}" srcId="{28990BA2-3B46-4427-A8C9-E59E73935E7F}" destId="{F2D0B993-140F-454E-AD86-79AA0702029D}" srcOrd="2" destOrd="0" parTransId="{6A8F5857-92C9-4E2E-A64F-33A01613EF62}" sibTransId="{EC92AAE5-E83A-4766-93DE-50AE7EFBF066}"/>
    <dgm:cxn modelId="{65F6EC44-F98B-4A8B-9EE3-09B75C489771}" type="presOf" srcId="{D22F4E9D-53E3-4A90-9786-DC76C9AA4365}" destId="{179B436F-EB44-45E1-AEF9-ABA44B2C1D72}" srcOrd="0" destOrd="0" presId="urn:microsoft.com/office/officeart/2005/8/layout/cycle6"/>
    <dgm:cxn modelId="{B7955648-8DEA-4671-A83C-4152A7E51478}" type="presOf" srcId="{352B679A-1DB7-47A0-9BDD-AC5A5A8335CD}" destId="{A8BE4959-F3AD-4BBF-9AAC-7C9854DA690A}" srcOrd="0" destOrd="0" presId="urn:microsoft.com/office/officeart/2005/8/layout/cycle6"/>
    <dgm:cxn modelId="{3ADF1071-19F3-4665-9A2B-C2309B3B961A}" srcId="{28990BA2-3B46-4427-A8C9-E59E73935E7F}" destId="{E81FD685-581A-4FB6-B397-91AA6773D189}" srcOrd="6" destOrd="0" parTransId="{D1548EC2-A061-486C-A1C8-43DE387B6C88}" sibTransId="{D4083D65-7DE1-4260-889D-60CFA8E8A94D}"/>
    <dgm:cxn modelId="{B9B72858-F8E3-4732-8D30-F86695A21008}" srcId="{28990BA2-3B46-4427-A8C9-E59E73935E7F}" destId="{944940BD-C218-4900-A872-52D202D56BCE}" srcOrd="3" destOrd="0" parTransId="{7DFFB1B0-0293-45C2-B226-AB00BCCD2C94}" sibTransId="{B29F52CE-2107-40CC-A288-31814179747D}"/>
    <dgm:cxn modelId="{9C3AE07A-95E4-4E59-B3DF-2AE56EE90AA8}" type="presOf" srcId="{9F310869-D55A-464D-B211-D57E983F1E56}" destId="{20CC5F82-8F25-4BA9-884B-0422FFCC4FD7}" srcOrd="0" destOrd="0" presId="urn:microsoft.com/office/officeart/2005/8/layout/cycle6"/>
    <dgm:cxn modelId="{D1A6E696-E56B-4601-A8FA-083B7165F914}" type="presOf" srcId="{98BCE686-BA46-4DB6-A669-FD3F470D7F8E}" destId="{9131C734-14FA-4E53-B3F1-E525CA8CDC78}" srcOrd="0" destOrd="0" presId="urn:microsoft.com/office/officeart/2005/8/layout/cycle6"/>
    <dgm:cxn modelId="{B5AE2F9C-463E-4A89-9A47-5E507F423BDF}" srcId="{28990BA2-3B46-4427-A8C9-E59E73935E7F}" destId="{98BCE686-BA46-4DB6-A669-FD3F470D7F8E}" srcOrd="7" destOrd="0" parTransId="{302EC089-264E-4C80-8150-F11AAA5BAC38}" sibTransId="{434463DE-9BEB-4F05-A8FF-8CFBCE6C9D92}"/>
    <dgm:cxn modelId="{88BFCCA2-963C-450E-AB00-331EF70FB0A4}" type="presOf" srcId="{EC92AAE5-E83A-4766-93DE-50AE7EFBF066}" destId="{328CA52C-A99D-49FE-9926-C10090EEF401}" srcOrd="0" destOrd="0" presId="urn:microsoft.com/office/officeart/2005/8/layout/cycle6"/>
    <dgm:cxn modelId="{0DE15CC0-206A-44A7-ADE4-615D75AE12F3}" srcId="{28990BA2-3B46-4427-A8C9-E59E73935E7F}" destId="{00DC2F63-9622-4892-9207-6CB782DC12FE}" srcOrd="5" destOrd="0" parTransId="{4E20D744-3C9A-47FD-AA5E-46B9A4BABB1C}" sibTransId="{D22F4E9D-53E3-4A90-9786-DC76C9AA4365}"/>
    <dgm:cxn modelId="{16D154C8-96A3-47CC-812A-F5E25BCF8847}" srcId="{28990BA2-3B46-4427-A8C9-E59E73935E7F}" destId="{9F310869-D55A-464D-B211-D57E983F1E56}" srcOrd="4" destOrd="0" parTransId="{D835A37C-022F-4083-932D-20F765DE1D21}" sibTransId="{FD617427-8F7F-4AA3-8C9E-6D715D07046B}"/>
    <dgm:cxn modelId="{5E9F23CE-EC94-4A7D-A6A4-1CBBC1FCE05E}" type="presOf" srcId="{BC49458B-C595-40B8-AD80-88A78D1BB16D}" destId="{F82B22BE-68EF-4727-A80F-16F13F6D64E3}" srcOrd="0" destOrd="0" presId="urn:microsoft.com/office/officeart/2005/8/layout/cycle6"/>
    <dgm:cxn modelId="{E9CCE8D9-47B0-4B87-8202-97E94733B638}" srcId="{28990BA2-3B46-4427-A8C9-E59E73935E7F}" destId="{33DFBDD9-ACDC-4FAB-81B7-4D4D09E82086}" srcOrd="1" destOrd="0" parTransId="{AFA6BDD3-B643-4D0C-8C3E-C4F4F55ACBE8}" sibTransId="{352B679A-1DB7-47A0-9BDD-AC5A5A8335CD}"/>
    <dgm:cxn modelId="{BFFB13E8-6DAA-4AAC-8FE8-BAE97A2F7BCF}" type="presOf" srcId="{28990BA2-3B46-4427-A8C9-E59E73935E7F}" destId="{630860D8-1FD2-498E-8C78-BDCEA56A33C6}" srcOrd="0" destOrd="0" presId="urn:microsoft.com/office/officeart/2005/8/layout/cycle6"/>
    <dgm:cxn modelId="{C5A96BFB-C523-41E6-BB53-9365C15F7986}" type="presOf" srcId="{434463DE-9BEB-4F05-A8FF-8CFBCE6C9D92}" destId="{3C5546BE-98EE-46A5-A76E-89128381C877}" srcOrd="0" destOrd="0" presId="urn:microsoft.com/office/officeart/2005/8/layout/cycle6"/>
    <dgm:cxn modelId="{2753EFFD-063F-419F-920C-6ABC1736A9AE}" type="presOf" srcId="{FD617427-8F7F-4AA3-8C9E-6D715D07046B}" destId="{DAA4F89D-56FB-4921-B990-76E9B62E3F13}" srcOrd="0" destOrd="0" presId="urn:microsoft.com/office/officeart/2005/8/layout/cycle6"/>
    <dgm:cxn modelId="{41A58276-FA4E-4E06-BE19-5C619DD14C6F}" type="presParOf" srcId="{630860D8-1FD2-498E-8C78-BDCEA56A33C6}" destId="{F82B22BE-68EF-4727-A80F-16F13F6D64E3}" srcOrd="0" destOrd="0" presId="urn:microsoft.com/office/officeart/2005/8/layout/cycle6"/>
    <dgm:cxn modelId="{E11C2387-4A0D-4C44-97C3-476B6FFF5CC1}" type="presParOf" srcId="{630860D8-1FD2-498E-8C78-BDCEA56A33C6}" destId="{FC4791A0-7B4A-4578-80C1-81B34754109F}" srcOrd="1" destOrd="0" presId="urn:microsoft.com/office/officeart/2005/8/layout/cycle6"/>
    <dgm:cxn modelId="{520FCE2B-DE5D-4CB7-8E97-510E92A1BA51}" type="presParOf" srcId="{630860D8-1FD2-498E-8C78-BDCEA56A33C6}" destId="{BE539FD4-76C7-4928-9D86-1DDBC855EE11}" srcOrd="2" destOrd="0" presId="urn:microsoft.com/office/officeart/2005/8/layout/cycle6"/>
    <dgm:cxn modelId="{A8E81CC8-8D36-4FE3-9DD9-1F738C10A9ED}" type="presParOf" srcId="{630860D8-1FD2-498E-8C78-BDCEA56A33C6}" destId="{29376C6E-2B5D-4D9F-B31B-B09FC019FAD1}" srcOrd="3" destOrd="0" presId="urn:microsoft.com/office/officeart/2005/8/layout/cycle6"/>
    <dgm:cxn modelId="{504FF36D-7A97-464B-A102-D61CA4C20E39}" type="presParOf" srcId="{630860D8-1FD2-498E-8C78-BDCEA56A33C6}" destId="{135DC12B-9C26-4F58-B357-4D1540847531}" srcOrd="4" destOrd="0" presId="urn:microsoft.com/office/officeart/2005/8/layout/cycle6"/>
    <dgm:cxn modelId="{210B4542-6ABF-4147-820B-AEDF7ACB5F6E}" type="presParOf" srcId="{630860D8-1FD2-498E-8C78-BDCEA56A33C6}" destId="{A8BE4959-F3AD-4BBF-9AAC-7C9854DA690A}" srcOrd="5" destOrd="0" presId="urn:microsoft.com/office/officeart/2005/8/layout/cycle6"/>
    <dgm:cxn modelId="{B020758F-C71C-4C99-96C8-ACB4F4B4E4F3}" type="presParOf" srcId="{630860D8-1FD2-498E-8C78-BDCEA56A33C6}" destId="{C5C5476D-D704-4D91-9B72-1D3C24BD04C9}" srcOrd="6" destOrd="0" presId="urn:microsoft.com/office/officeart/2005/8/layout/cycle6"/>
    <dgm:cxn modelId="{ECF4A68F-34AE-47EC-874A-B6ED7FE7FD69}" type="presParOf" srcId="{630860D8-1FD2-498E-8C78-BDCEA56A33C6}" destId="{F61173C9-0185-4795-B190-8B0C4A514DE0}" srcOrd="7" destOrd="0" presId="urn:microsoft.com/office/officeart/2005/8/layout/cycle6"/>
    <dgm:cxn modelId="{7A840520-92ED-4ADC-A765-CFBDC6704529}" type="presParOf" srcId="{630860D8-1FD2-498E-8C78-BDCEA56A33C6}" destId="{328CA52C-A99D-49FE-9926-C10090EEF401}" srcOrd="8" destOrd="0" presId="urn:microsoft.com/office/officeart/2005/8/layout/cycle6"/>
    <dgm:cxn modelId="{8CDF4568-5D16-484C-9A27-9D1E7A72F553}" type="presParOf" srcId="{630860D8-1FD2-498E-8C78-BDCEA56A33C6}" destId="{741F0FD9-6DEB-4D0D-9342-871C97947163}" srcOrd="9" destOrd="0" presId="urn:microsoft.com/office/officeart/2005/8/layout/cycle6"/>
    <dgm:cxn modelId="{16682BD2-7CE0-4D8C-BDF8-33142F7C0FF5}" type="presParOf" srcId="{630860D8-1FD2-498E-8C78-BDCEA56A33C6}" destId="{68B4052C-A5CF-4A61-8859-3B47C551B74B}" srcOrd="10" destOrd="0" presId="urn:microsoft.com/office/officeart/2005/8/layout/cycle6"/>
    <dgm:cxn modelId="{632BEDB7-BA03-4225-9221-0991A5576049}" type="presParOf" srcId="{630860D8-1FD2-498E-8C78-BDCEA56A33C6}" destId="{83A51BC4-A145-4ADE-A849-F785FFF732F0}" srcOrd="11" destOrd="0" presId="urn:microsoft.com/office/officeart/2005/8/layout/cycle6"/>
    <dgm:cxn modelId="{D5F5226D-2936-4438-AEAF-7BC0DC0EFFFA}" type="presParOf" srcId="{630860D8-1FD2-498E-8C78-BDCEA56A33C6}" destId="{20CC5F82-8F25-4BA9-884B-0422FFCC4FD7}" srcOrd="12" destOrd="0" presId="urn:microsoft.com/office/officeart/2005/8/layout/cycle6"/>
    <dgm:cxn modelId="{A593C560-0C3F-4C37-BF84-3B429564892A}" type="presParOf" srcId="{630860D8-1FD2-498E-8C78-BDCEA56A33C6}" destId="{3F3A7152-22AE-485B-9B35-689F84329987}" srcOrd="13" destOrd="0" presId="urn:microsoft.com/office/officeart/2005/8/layout/cycle6"/>
    <dgm:cxn modelId="{5C4DDC0E-E33F-4079-ADB1-9E5A75EAD740}" type="presParOf" srcId="{630860D8-1FD2-498E-8C78-BDCEA56A33C6}" destId="{DAA4F89D-56FB-4921-B990-76E9B62E3F13}" srcOrd="14" destOrd="0" presId="urn:microsoft.com/office/officeart/2005/8/layout/cycle6"/>
    <dgm:cxn modelId="{0D04AF23-A1C0-4518-8CE4-2FF1ACDFF82A}" type="presParOf" srcId="{630860D8-1FD2-498E-8C78-BDCEA56A33C6}" destId="{A0C9F716-E5F6-40BB-AED9-27E87847E153}" srcOrd="15" destOrd="0" presId="urn:microsoft.com/office/officeart/2005/8/layout/cycle6"/>
    <dgm:cxn modelId="{123412CD-469B-47F0-B77C-5C72DBFB47FA}" type="presParOf" srcId="{630860D8-1FD2-498E-8C78-BDCEA56A33C6}" destId="{FA94DAA6-CBEA-40B4-980F-7E1B91DB2EED}" srcOrd="16" destOrd="0" presId="urn:microsoft.com/office/officeart/2005/8/layout/cycle6"/>
    <dgm:cxn modelId="{350CF82F-0D2C-4016-9930-B1E2F6FA34F8}" type="presParOf" srcId="{630860D8-1FD2-498E-8C78-BDCEA56A33C6}" destId="{179B436F-EB44-45E1-AEF9-ABA44B2C1D72}" srcOrd="17" destOrd="0" presId="urn:microsoft.com/office/officeart/2005/8/layout/cycle6"/>
    <dgm:cxn modelId="{F0773B3B-7906-4A58-B175-C01A45E6E886}" type="presParOf" srcId="{630860D8-1FD2-498E-8C78-BDCEA56A33C6}" destId="{071D21A2-5369-43A6-9096-C4A261576BAF}" srcOrd="18" destOrd="0" presId="urn:microsoft.com/office/officeart/2005/8/layout/cycle6"/>
    <dgm:cxn modelId="{04739675-FF56-4A13-83BB-20DB8492ADBB}" type="presParOf" srcId="{630860D8-1FD2-498E-8C78-BDCEA56A33C6}" destId="{2E2334C7-87B8-4C49-B3AE-E6EC9410F9CE}" srcOrd="19" destOrd="0" presId="urn:microsoft.com/office/officeart/2005/8/layout/cycle6"/>
    <dgm:cxn modelId="{FC429A2B-E3A6-4C7D-BD8D-317F5F1763F5}" type="presParOf" srcId="{630860D8-1FD2-498E-8C78-BDCEA56A33C6}" destId="{0AC1373D-EBD4-4AAF-8BE3-1AFF3599DBDF}" srcOrd="20" destOrd="0" presId="urn:microsoft.com/office/officeart/2005/8/layout/cycle6"/>
    <dgm:cxn modelId="{4CA8E000-2231-4069-9B53-DDD482EDC668}" type="presParOf" srcId="{630860D8-1FD2-498E-8C78-BDCEA56A33C6}" destId="{9131C734-14FA-4E53-B3F1-E525CA8CDC78}" srcOrd="21" destOrd="0" presId="urn:microsoft.com/office/officeart/2005/8/layout/cycle6"/>
    <dgm:cxn modelId="{C7DD21BF-5210-4F60-83CE-AD707898B379}" type="presParOf" srcId="{630860D8-1FD2-498E-8C78-BDCEA56A33C6}" destId="{92F84FB3-D252-4E1B-950A-DFE4CD301B6B}" srcOrd="22" destOrd="0" presId="urn:microsoft.com/office/officeart/2005/8/layout/cycle6"/>
    <dgm:cxn modelId="{A745DFFA-21B1-4722-BABA-02B34A53414D}" type="presParOf" srcId="{630860D8-1FD2-498E-8C78-BDCEA56A33C6}" destId="{3C5546BE-98EE-46A5-A76E-89128381C877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B22BE-68EF-4727-A80F-16F13F6D64E3}">
      <dsp:nvSpPr>
        <dsp:cNvPr id="0" name=""/>
        <dsp:cNvSpPr/>
      </dsp:nvSpPr>
      <dsp:spPr>
        <a:xfrm>
          <a:off x="3155019" y="-62450"/>
          <a:ext cx="1576661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/>
            </a:rPr>
            <a:t>Principal Investigators</a:t>
          </a:r>
        </a:p>
      </dsp:txBody>
      <dsp:txXfrm>
        <a:off x="3186505" y="-30964"/>
        <a:ext cx="1513689" cy="582023"/>
      </dsp:txXfrm>
    </dsp:sp>
    <dsp:sp modelId="{BE539FD4-76C7-4928-9D86-1DDBC855EE11}">
      <dsp:nvSpPr>
        <dsp:cNvPr id="0" name=""/>
        <dsp:cNvSpPr/>
      </dsp:nvSpPr>
      <dsp:spPr>
        <a:xfrm>
          <a:off x="1968169" y="260047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2764398" y="164524"/>
              </a:moveTo>
              <a:arcTo wR="1975180" hR="1975180" stAng="17613068" swAng="165025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5AAD8-DF31-4972-B08F-A718B8793363}">
      <dsp:nvSpPr>
        <dsp:cNvPr id="0" name=""/>
        <dsp:cNvSpPr/>
      </dsp:nvSpPr>
      <dsp:spPr>
        <a:xfrm>
          <a:off x="4817288" y="464957"/>
          <a:ext cx="791365" cy="5143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 Narrow"/>
            </a:rPr>
            <a:t>National Coordinators</a:t>
          </a:r>
        </a:p>
      </dsp:txBody>
      <dsp:txXfrm>
        <a:off x="4842398" y="490067"/>
        <a:ext cx="741145" cy="464167"/>
      </dsp:txXfrm>
    </dsp:sp>
    <dsp:sp modelId="{A56EE7F3-04FA-42D0-A790-DAEBAF356499}">
      <dsp:nvSpPr>
        <dsp:cNvPr id="0" name=""/>
        <dsp:cNvSpPr/>
      </dsp:nvSpPr>
      <dsp:spPr>
        <a:xfrm>
          <a:off x="1960299" y="250432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3513854" y="736705"/>
              </a:moveTo>
              <a:arcTo wR="1975180" hR="1975180" stAng="19270169" swAng="172890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76C6E-2B5D-4D9F-B31B-B09FC019FAD1}">
      <dsp:nvSpPr>
        <dsp:cNvPr id="0" name=""/>
        <dsp:cNvSpPr/>
      </dsp:nvSpPr>
      <dsp:spPr>
        <a:xfrm>
          <a:off x="5159820" y="1891977"/>
          <a:ext cx="1504995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/>
            </a:rPr>
            <a:t>Associate Investigators</a:t>
          </a:r>
        </a:p>
      </dsp:txBody>
      <dsp:txXfrm>
        <a:off x="5191306" y="1923463"/>
        <a:ext cx="1442023" cy="582023"/>
      </dsp:txXfrm>
    </dsp:sp>
    <dsp:sp modelId="{A8BE4959-F3AD-4BBF-9AAC-7C9854DA690A}">
      <dsp:nvSpPr>
        <dsp:cNvPr id="0" name=""/>
        <dsp:cNvSpPr/>
      </dsp:nvSpPr>
      <dsp:spPr>
        <a:xfrm>
          <a:off x="1994897" y="94434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3893506" y="2445674"/>
              </a:moveTo>
              <a:arcTo wR="1975180" hR="1975180" stAng="826830" swAng="551214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5476D-D704-4D91-9B72-1D3C24BD04C9}">
      <dsp:nvSpPr>
        <dsp:cNvPr id="0" name=""/>
        <dsp:cNvSpPr/>
      </dsp:nvSpPr>
      <dsp:spPr>
        <a:xfrm>
          <a:off x="4895072" y="2843316"/>
          <a:ext cx="1504995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/>
            </a:rPr>
            <a:t>Supervisors</a:t>
          </a:r>
        </a:p>
      </dsp:txBody>
      <dsp:txXfrm>
        <a:off x="4926558" y="2874802"/>
        <a:ext cx="1442023" cy="582023"/>
      </dsp:txXfrm>
    </dsp:sp>
    <dsp:sp modelId="{328CA52C-A99D-49FE-9926-C10090EEF401}">
      <dsp:nvSpPr>
        <dsp:cNvPr id="0" name=""/>
        <dsp:cNvSpPr/>
      </dsp:nvSpPr>
      <dsp:spPr>
        <a:xfrm>
          <a:off x="2837685" y="-364266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2588124" y="3852849"/>
              </a:moveTo>
              <a:arcTo wR="1975180" hR="1975180" stAng="4315279" swAng="148300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F0FD9-6DEB-4D0D-9342-871C97947163}">
      <dsp:nvSpPr>
        <dsp:cNvPr id="0" name=""/>
        <dsp:cNvSpPr/>
      </dsp:nvSpPr>
      <dsp:spPr>
        <a:xfrm>
          <a:off x="4206592" y="3513502"/>
          <a:ext cx="1504995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Arial Narrow" panose="020B0606020202030204" pitchFamily="34" charset="0"/>
            </a:rPr>
            <a:t>Doctors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4238078" y="3544988"/>
        <a:ext cx="1442023" cy="582023"/>
      </dsp:txXfrm>
    </dsp:sp>
    <dsp:sp modelId="{83A51BC4-A145-4ADE-A849-F785FFF732F0}">
      <dsp:nvSpPr>
        <dsp:cNvPr id="0" name=""/>
        <dsp:cNvSpPr/>
      </dsp:nvSpPr>
      <dsp:spPr>
        <a:xfrm>
          <a:off x="1601133" y="265599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2603778" y="3847666"/>
              </a:moveTo>
              <a:arcTo wR="1975180" hR="1975180" stAng="4286579" swAng="302505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C5F82-8F25-4BA9-884B-0422FFCC4FD7}">
      <dsp:nvSpPr>
        <dsp:cNvPr id="0" name=""/>
        <dsp:cNvSpPr/>
      </dsp:nvSpPr>
      <dsp:spPr>
        <a:xfrm>
          <a:off x="2531203" y="3725101"/>
          <a:ext cx="1504995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/>
            </a:rPr>
            <a:t>Nurses</a:t>
          </a:r>
        </a:p>
      </dsp:txBody>
      <dsp:txXfrm>
        <a:off x="2562689" y="3756587"/>
        <a:ext cx="1442023" cy="582023"/>
      </dsp:txXfrm>
    </dsp:sp>
    <dsp:sp modelId="{DAA4F89D-56FB-4921-B990-76E9B62E3F13}">
      <dsp:nvSpPr>
        <dsp:cNvPr id="0" name=""/>
        <dsp:cNvSpPr/>
      </dsp:nvSpPr>
      <dsp:spPr>
        <a:xfrm>
          <a:off x="2021098" y="243673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692035" y="3476805"/>
              </a:moveTo>
              <a:arcTo wR="1975180" hR="1975180" stAng="7830843" swAng="1222965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9F716-E5F6-40BB-AED9-27E87847E153}">
      <dsp:nvSpPr>
        <dsp:cNvPr id="0" name=""/>
        <dsp:cNvSpPr/>
      </dsp:nvSpPr>
      <dsp:spPr>
        <a:xfrm>
          <a:off x="1371197" y="2528319"/>
          <a:ext cx="1504995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/>
            </a:rPr>
            <a:t>Laboratory technicians</a:t>
          </a:r>
        </a:p>
      </dsp:txBody>
      <dsp:txXfrm>
        <a:off x="1402683" y="2559805"/>
        <a:ext cx="1442023" cy="582023"/>
      </dsp:txXfrm>
    </dsp:sp>
    <dsp:sp modelId="{179B436F-EB44-45E1-AEF9-ABA44B2C1D72}">
      <dsp:nvSpPr>
        <dsp:cNvPr id="0" name=""/>
        <dsp:cNvSpPr/>
      </dsp:nvSpPr>
      <dsp:spPr>
        <a:xfrm>
          <a:off x="2001699" y="142397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42442" y="2382442"/>
              </a:moveTo>
              <a:arcTo wR="1975180" hR="1975180" stAng="10086052" swAng="607549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D21A2-5369-43A6-9096-C4A261576BAF}">
      <dsp:nvSpPr>
        <dsp:cNvPr id="0" name=""/>
        <dsp:cNvSpPr/>
      </dsp:nvSpPr>
      <dsp:spPr>
        <a:xfrm>
          <a:off x="1287174" y="1530148"/>
          <a:ext cx="1504995" cy="644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/>
            </a:rPr>
            <a:t>Data Processor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1318660" y="1561634"/>
        <a:ext cx="1442023" cy="582023"/>
      </dsp:txXfrm>
    </dsp:sp>
    <dsp:sp modelId="{0AC1373D-EBD4-4AAF-8BE3-1AFF3599DBDF}">
      <dsp:nvSpPr>
        <dsp:cNvPr id="0" name=""/>
        <dsp:cNvSpPr/>
      </dsp:nvSpPr>
      <dsp:spPr>
        <a:xfrm>
          <a:off x="2034210" y="175283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101891" y="1348981"/>
              </a:moveTo>
              <a:arcTo wR="1975180" hR="1975180" stAng="11909018" swAng="1062048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B9248-4659-4C8C-B94F-58D806B11CD0}">
      <dsp:nvSpPr>
        <dsp:cNvPr id="0" name=""/>
        <dsp:cNvSpPr/>
      </dsp:nvSpPr>
      <dsp:spPr>
        <a:xfrm>
          <a:off x="2278045" y="464957"/>
          <a:ext cx="791365" cy="51438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 Narrow"/>
            </a:rPr>
            <a:t>Local community tracer</a:t>
          </a:r>
        </a:p>
      </dsp:txBody>
      <dsp:txXfrm>
        <a:off x="2303155" y="490067"/>
        <a:ext cx="741145" cy="464167"/>
      </dsp:txXfrm>
    </dsp:sp>
    <dsp:sp modelId="{0A592DE1-ACEE-466E-812E-38E0CC96FF50}">
      <dsp:nvSpPr>
        <dsp:cNvPr id="0" name=""/>
        <dsp:cNvSpPr/>
      </dsp:nvSpPr>
      <dsp:spPr>
        <a:xfrm>
          <a:off x="1968169" y="260047"/>
          <a:ext cx="3950361" cy="3950361"/>
        </a:xfrm>
        <a:custGeom>
          <a:avLst/>
          <a:gdLst/>
          <a:ahLst/>
          <a:cxnLst/>
          <a:rect l="0" t="0" r="0" b="0"/>
          <a:pathLst>
            <a:path>
              <a:moveTo>
                <a:pt x="1099986" y="204481"/>
              </a:moveTo>
              <a:arcTo wR="1975180" hR="1975180" stAng="14621907" swAng="16502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B22BE-68EF-4727-A80F-16F13F6D64E3}">
      <dsp:nvSpPr>
        <dsp:cNvPr id="0" name=""/>
        <dsp:cNvSpPr/>
      </dsp:nvSpPr>
      <dsp:spPr>
        <a:xfrm>
          <a:off x="3105149" y="-66967"/>
          <a:ext cx="16764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 Narrow" panose="020B0606020202030204" pitchFamily="34" charset="0"/>
            </a:rPr>
            <a:t>Principal Investigators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3138627" y="-33489"/>
        <a:ext cx="1609445" cy="618842"/>
      </dsp:txXfrm>
    </dsp:sp>
    <dsp:sp modelId="{BE539FD4-76C7-4928-9D86-1DDBC855EE11}">
      <dsp:nvSpPr>
        <dsp:cNvPr id="0" name=""/>
        <dsp:cNvSpPr/>
      </dsp:nvSpPr>
      <dsp:spPr>
        <a:xfrm>
          <a:off x="2023985" y="266140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2762137" y="207026"/>
              </a:moveTo>
              <a:arcTo wR="1899737" hR="1899737" stAng="17819872" swAng="912138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76C6E-2B5D-4D9F-B31B-B09FC019FAD1}">
      <dsp:nvSpPr>
        <dsp:cNvPr id="0" name=""/>
        <dsp:cNvSpPr/>
      </dsp:nvSpPr>
      <dsp:spPr>
        <a:xfrm>
          <a:off x="4705356" y="761996"/>
          <a:ext cx="16002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 Narrow" panose="020B0606020202030204" pitchFamily="34" charset="0"/>
            </a:rPr>
            <a:t>National coordinators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4738834" y="795474"/>
        <a:ext cx="1533245" cy="618842"/>
      </dsp:txXfrm>
    </dsp:sp>
    <dsp:sp modelId="{A8BE4959-F3AD-4BBF-9AAC-7C9854DA690A}">
      <dsp:nvSpPr>
        <dsp:cNvPr id="0" name=""/>
        <dsp:cNvSpPr/>
      </dsp:nvSpPr>
      <dsp:spPr>
        <a:xfrm>
          <a:off x="1987295" y="141325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3705534" y="1309736"/>
              </a:moveTo>
              <a:arcTo wR="1899737" hR="1899737" stAng="20514386" swAng="610558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5476D-D704-4D91-9B72-1D3C24BD04C9}">
      <dsp:nvSpPr>
        <dsp:cNvPr id="0" name=""/>
        <dsp:cNvSpPr/>
      </dsp:nvSpPr>
      <dsp:spPr>
        <a:xfrm>
          <a:off x="5010154" y="1782782"/>
          <a:ext cx="1600201" cy="685798"/>
        </a:xfrm>
        <a:prstGeom prst="roundRect">
          <a:avLst/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  <a:latin typeface="Arial Narrow" panose="020B0606020202030204" pitchFamily="34" charset="0"/>
            </a:rPr>
            <a:t>Supervisors</a:t>
          </a:r>
          <a:endParaRPr lang="en-US" sz="1800" b="1" kern="1200" dirty="0">
            <a:solidFill>
              <a:schemeClr val="tx1"/>
            </a:solidFill>
            <a:latin typeface="Arial Narrow" panose="020B0606020202030204" pitchFamily="34" charset="0"/>
          </a:endParaRPr>
        </a:p>
      </dsp:txBody>
      <dsp:txXfrm>
        <a:off x="5043632" y="1816260"/>
        <a:ext cx="1533245" cy="618842"/>
      </dsp:txXfrm>
    </dsp:sp>
    <dsp:sp modelId="{328CA52C-A99D-49FE-9926-C10090EEF401}">
      <dsp:nvSpPr>
        <dsp:cNvPr id="0" name=""/>
        <dsp:cNvSpPr/>
      </dsp:nvSpPr>
      <dsp:spPr>
        <a:xfrm>
          <a:off x="2069644" y="19010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3717214" y="2452711"/>
              </a:moveTo>
              <a:arcTo wR="1899737" hR="1899737" stAng="1015354" swAng="582815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F0FD9-6DEB-4D0D-9342-871C97947163}">
      <dsp:nvSpPr>
        <dsp:cNvPr id="0" name=""/>
        <dsp:cNvSpPr/>
      </dsp:nvSpPr>
      <dsp:spPr>
        <a:xfrm>
          <a:off x="4705342" y="2773377"/>
          <a:ext cx="16002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Arial Narrow" panose="020B0606020202030204" pitchFamily="34" charset="0"/>
            </a:rPr>
            <a:t>Doctors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4738820" y="2806855"/>
        <a:ext cx="1533245" cy="618842"/>
      </dsp:txXfrm>
    </dsp:sp>
    <dsp:sp modelId="{83A51BC4-A145-4ADE-A849-F785FFF732F0}">
      <dsp:nvSpPr>
        <dsp:cNvPr id="0" name=""/>
        <dsp:cNvSpPr/>
      </dsp:nvSpPr>
      <dsp:spPr>
        <a:xfrm>
          <a:off x="1931794" y="282973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3302492" y="3180862"/>
              </a:moveTo>
              <a:arcTo wR="1899737" hR="1899737" stAng="2544313" swAng="1123064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C5F82-8F25-4BA9-884B-0422FFCC4FD7}">
      <dsp:nvSpPr>
        <dsp:cNvPr id="0" name=""/>
        <dsp:cNvSpPr/>
      </dsp:nvSpPr>
      <dsp:spPr>
        <a:xfrm>
          <a:off x="3143249" y="3687787"/>
          <a:ext cx="16002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 Narrow" panose="020B0606020202030204" pitchFamily="34" charset="0"/>
            </a:rPr>
            <a:t>Nurses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3176727" y="3721265"/>
        <a:ext cx="1533245" cy="618842"/>
      </dsp:txXfrm>
    </dsp:sp>
    <dsp:sp modelId="{DAA4F89D-56FB-4921-B990-76E9B62E3F13}">
      <dsp:nvSpPr>
        <dsp:cNvPr id="0" name=""/>
        <dsp:cNvSpPr/>
      </dsp:nvSpPr>
      <dsp:spPr>
        <a:xfrm>
          <a:off x="2091049" y="249328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1046897" y="3597284"/>
              </a:moveTo>
              <a:arcTo wR="1899737" hR="1899737" stAng="7000485" swAng="1055815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9F716-E5F6-40BB-AED9-27E87847E153}">
      <dsp:nvSpPr>
        <dsp:cNvPr id="0" name=""/>
        <dsp:cNvSpPr/>
      </dsp:nvSpPr>
      <dsp:spPr>
        <a:xfrm>
          <a:off x="1581155" y="2819406"/>
          <a:ext cx="16002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 Narrow" panose="020B0606020202030204" pitchFamily="34" charset="0"/>
            </a:rPr>
            <a:t>Laboratory technicians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1614633" y="2852884"/>
        <a:ext cx="1533245" cy="618842"/>
      </dsp:txXfrm>
    </dsp:sp>
    <dsp:sp modelId="{179B436F-EB44-45E1-AEF9-ABA44B2C1D72}">
      <dsp:nvSpPr>
        <dsp:cNvPr id="0" name=""/>
        <dsp:cNvSpPr/>
      </dsp:nvSpPr>
      <dsp:spPr>
        <a:xfrm>
          <a:off x="2055732" y="166220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154342" y="2649802"/>
              </a:moveTo>
              <a:arcTo wR="1899737" hR="1899737" stAng="9404694" swAng="654487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D21A2-5369-43A6-9096-C4A261576BAF}">
      <dsp:nvSpPr>
        <dsp:cNvPr id="0" name=""/>
        <dsp:cNvSpPr/>
      </dsp:nvSpPr>
      <dsp:spPr>
        <a:xfrm>
          <a:off x="1276343" y="1782782"/>
          <a:ext cx="16002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 Narrow" panose="020B0606020202030204" pitchFamily="34" charset="0"/>
            </a:rPr>
            <a:t>Data </a:t>
          </a:r>
          <a:r>
            <a:rPr lang="en-US" sz="1800" b="1" kern="1200" dirty="0" err="1">
              <a:latin typeface="Arial Narrow" panose="020B0606020202030204" pitchFamily="34" charset="0"/>
            </a:rPr>
            <a:t>Processor</a:t>
          </a:r>
          <a:endParaRPr lang="en-US" sz="1800" b="1" kern="1200" dirty="0">
            <a:latin typeface="Arial Narrow" panose="020B0606020202030204" pitchFamily="34" charset="0"/>
          </a:endParaRPr>
        </a:p>
      </dsp:txBody>
      <dsp:txXfrm>
        <a:off x="1309821" y="1816260"/>
        <a:ext cx="1533245" cy="618842"/>
      </dsp:txXfrm>
    </dsp:sp>
    <dsp:sp modelId="{0AC1373D-EBD4-4AAF-8BE3-1AFF3599DBDF}">
      <dsp:nvSpPr>
        <dsp:cNvPr id="0" name=""/>
        <dsp:cNvSpPr/>
      </dsp:nvSpPr>
      <dsp:spPr>
        <a:xfrm>
          <a:off x="2099929" y="141327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18110" y="1638049"/>
              </a:moveTo>
              <a:arcTo wR="1899737" hR="1899737" stAng="11275059" swAng="610566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1C734-14FA-4E53-B3F1-E525CA8CDC78}">
      <dsp:nvSpPr>
        <dsp:cNvPr id="0" name=""/>
        <dsp:cNvSpPr/>
      </dsp:nvSpPr>
      <dsp:spPr>
        <a:xfrm>
          <a:off x="1581144" y="761992"/>
          <a:ext cx="1600201" cy="6857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 Narrow" panose="020B0606020202030204" pitchFamily="34" charset="0"/>
            </a:rPr>
            <a:t>Local </a:t>
          </a:r>
          <a:r>
            <a:rPr lang="en-US" sz="2000" b="1" kern="1200" dirty="0" err="1">
              <a:latin typeface="Arial Narrow" panose="020B0606020202030204" pitchFamily="34" charset="0"/>
            </a:rPr>
            <a:t>activist</a:t>
          </a:r>
          <a:endParaRPr lang="en-US" sz="2000" b="1" kern="1200" dirty="0">
            <a:latin typeface="Arial Narrow" panose="020B0606020202030204" pitchFamily="34" charset="0"/>
          </a:endParaRPr>
        </a:p>
      </dsp:txBody>
      <dsp:txXfrm>
        <a:off x="1614622" y="795470"/>
        <a:ext cx="1533245" cy="618842"/>
      </dsp:txXfrm>
    </dsp:sp>
    <dsp:sp modelId="{3C5546BE-98EE-46A5-A76E-89128381C877}">
      <dsp:nvSpPr>
        <dsp:cNvPr id="0" name=""/>
        <dsp:cNvSpPr/>
      </dsp:nvSpPr>
      <dsp:spPr>
        <a:xfrm>
          <a:off x="2063239" y="266140"/>
          <a:ext cx="3799475" cy="3799475"/>
        </a:xfrm>
        <a:custGeom>
          <a:avLst/>
          <a:gdLst/>
          <a:ahLst/>
          <a:cxnLst/>
          <a:rect l="0" t="0" r="0" b="0"/>
          <a:pathLst>
            <a:path>
              <a:moveTo>
                <a:pt x="623644" y="492403"/>
              </a:moveTo>
              <a:arcTo wR="1899737" hR="1899737" stAng="13668000" swAng="912128"/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73D7-2E4B-467E-ABC3-65A2C8FEED3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9B89D-8D98-4800-A746-5CEC7639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533400"/>
            <a:ext cx="3695700" cy="277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cannot</a:t>
            </a:r>
            <a:r>
              <a:rPr lang="pt-BR" dirty="0"/>
              <a:t> </a:t>
            </a:r>
            <a:r>
              <a:rPr lang="pt-BR" dirty="0" err="1"/>
              <a:t>prevent</a:t>
            </a:r>
            <a:r>
              <a:rPr lang="pt-BR" dirty="0"/>
              <a:t> </a:t>
            </a:r>
            <a:r>
              <a:rPr lang="pt-BR" dirty="0" err="1"/>
              <a:t>malaria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response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fight</a:t>
            </a:r>
            <a:r>
              <a:rPr lang="pt-BR" dirty="0"/>
              <a:t> </a:t>
            </a:r>
            <a:r>
              <a:rPr lang="pt-BR" dirty="0" err="1"/>
              <a:t>against</a:t>
            </a:r>
            <a:r>
              <a:rPr lang="pt-BR" dirty="0"/>
              <a:t> </a:t>
            </a:r>
            <a:r>
              <a:rPr lang="pt-BR" dirty="0" err="1"/>
              <a:t>malaria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appropriate</a:t>
            </a:r>
            <a:r>
              <a:rPr lang="pt-BR" dirty="0"/>
              <a:t> malaria case management</a:t>
            </a:r>
          </a:p>
          <a:p>
            <a:pPr lvl="1"/>
            <a:r>
              <a:rPr lang="pt-BR" dirty="0"/>
              <a:t>1. </a:t>
            </a:r>
            <a:r>
              <a:rPr lang="pt-BR" dirty="0" err="1"/>
              <a:t>Diagnosis</a:t>
            </a:r>
            <a:r>
              <a:rPr lang="pt-BR" dirty="0"/>
              <a:t> (TDR or microscopy)</a:t>
            </a:r>
          </a:p>
          <a:p>
            <a:pPr lvl="1"/>
            <a:r>
              <a:rPr lang="pt-BR" dirty="0"/>
              <a:t>2. </a:t>
            </a:r>
            <a:r>
              <a:rPr lang="pt-BR" dirty="0" err="1"/>
              <a:t>Treatment</a:t>
            </a:r>
            <a:r>
              <a:rPr lang="pt-BR" dirty="0"/>
              <a:t> with effective antimalarials (</a:t>
            </a:r>
            <a:r>
              <a:rPr lang="pt-PT" dirty="0"/>
              <a:t>Artemisinin-based Combination Therapy - ACT) 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4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Single-drug </a:t>
            </a:r>
            <a:r>
              <a:rPr lang="pt-BR" dirty="0"/>
              <a:t>therapy </a:t>
            </a:r>
            <a:r>
              <a:rPr lang="pt-BR" baseline="0" dirty="0"/>
              <a:t>developed resistance rapidly</a:t>
            </a:r>
          </a:p>
          <a:p>
            <a:r>
              <a:rPr lang="pt-BR" baseline="0" dirty="0"/>
              <a:t>Combination treatment with artemisinin is now used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Standard protocol</a:t>
            </a:r>
          </a:p>
          <a:p>
            <a:r>
              <a:rPr lang="pt-BR" dirty="0"/>
              <a:t>No room for improvisation </a:t>
            </a: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7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this slide so that the number of sites and number of drugs are relevant to your country’s 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 slide so that it reflects the number of ACTs currently recommended by your country’s NMCP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this slide so that it reflects the sites in your country’s current 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this slide so that it reflects the sites in your country’s current TES</a:t>
            </a:r>
          </a:p>
          <a:p>
            <a:endParaRPr lang="pt-BR" dirty="0"/>
          </a:p>
          <a:p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slide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it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 </a:t>
            </a:r>
            <a:r>
              <a:rPr lang="pt-BR" dirty="0" err="1"/>
              <a:t>facilities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TES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conducted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76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this slide so that it reflects the sites in your country’s current TES</a:t>
            </a:r>
          </a:p>
          <a:p>
            <a:endParaRPr lang="pt-BR" dirty="0"/>
          </a:p>
          <a:p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slide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it </a:t>
            </a:r>
            <a:r>
              <a:rPr lang="pt-BR" dirty="0" err="1"/>
              <a:t>contains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names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health</a:t>
            </a:r>
            <a:r>
              <a:rPr lang="pt-BR" dirty="0"/>
              <a:t> </a:t>
            </a:r>
            <a:r>
              <a:rPr lang="pt-BR" dirty="0" err="1"/>
              <a:t>facilities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TES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conducted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2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this slide so that it reflects the number of ACTs being assessed in your country’s TES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3 - Change this slide so that it reflects the number of ACTs being assessed in your country’s 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– change this slide so that it reflects the number of ACTs that will be assessed per province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noProof="0" dirty="0"/>
              <a:t>Insert a figure demonstrating the number of malaria cases your country experiences each year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3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3 - Change this slide so that it reflects the number of ACTs being assessed in your country’s 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– change this slide so that it reflects the number of ACTs that will be assessed per province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Include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slide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drugs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assessed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Benguela/Site 1: list the drugs to be assessed at this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6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Benguela/Site 1: list the drugs to be assessed at this site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Zaire/Site 2: list the drugs to be assessed at this site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9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Benguela/Site 1: list the drugs to be assessed at this site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Zaire/Site 2: list the drugs to be assessed at this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South Lunda/Site 3: list the drugs to be assessed at this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there are more than 3 sites, continue this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8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sz="2800" dirty="0"/>
              <a:t>Three main activities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Administration of the drug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Visits on days 0, 1 and 2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Clinical examination </a:t>
            </a:r>
            <a:r>
              <a:rPr lang="en-US" sz="2400" dirty="0"/>
              <a:t>with </a:t>
            </a:r>
            <a:r>
              <a:rPr lang="en-US" sz="2400" dirty="0" err="1"/>
              <a:t>temperature </a:t>
            </a:r>
            <a:endParaRPr lang="pt-BR" sz="2400" dirty="0"/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en-US" sz="2000" dirty="0" err="1"/>
              <a:t>Each visit </a:t>
            </a:r>
            <a:endParaRPr lang="pt-BR" sz="20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Laboratory tests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en-US" sz="2000" dirty="0" err="1"/>
              <a:t>Parasitological examination </a:t>
            </a:r>
            <a:r>
              <a:rPr lang="en-US" sz="2000" dirty="0"/>
              <a:t>(</a:t>
            </a:r>
            <a:r>
              <a:rPr lang="en-US" sz="2000" dirty="0" err="1"/>
              <a:t>Each visit except </a:t>
            </a:r>
            <a:r>
              <a:rPr lang="en-US" sz="2000" dirty="0"/>
              <a:t>on </a:t>
            </a:r>
            <a:r>
              <a:rPr lang="en-US" sz="2000" dirty="0" err="1"/>
              <a:t>day </a:t>
            </a:r>
            <a:r>
              <a:rPr lang="en-US" sz="2000" dirty="0"/>
              <a:t>1)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Blood sampling on filter paper (Each visit but not on days 1 and 2)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Haemoglobin test (1 x per week)</a:t>
            </a:r>
          </a:p>
          <a:p>
            <a:pPr lvl="2" indent="0"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sz="2800" dirty="0"/>
              <a:t>Three main activities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Administration of the drug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Visits on days 0, 1 and 2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Clinical examination </a:t>
            </a:r>
            <a:r>
              <a:rPr lang="en-US" sz="2400" dirty="0"/>
              <a:t>with </a:t>
            </a:r>
            <a:r>
              <a:rPr lang="en-US" sz="2400" dirty="0" err="1"/>
              <a:t>temperature </a:t>
            </a:r>
            <a:endParaRPr lang="pt-BR" sz="2400" dirty="0"/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en-US" sz="2000" dirty="0" err="1"/>
              <a:t>Each visit </a:t>
            </a:r>
            <a:endParaRPr lang="pt-BR" sz="20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Laboratory tests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en-US" sz="2000" dirty="0" err="1"/>
              <a:t>Parasitological examination </a:t>
            </a:r>
            <a:r>
              <a:rPr lang="en-US" sz="2000" dirty="0"/>
              <a:t>(</a:t>
            </a:r>
            <a:r>
              <a:rPr lang="en-US" sz="2000" dirty="0" err="1"/>
              <a:t>Each visit except </a:t>
            </a:r>
            <a:r>
              <a:rPr lang="en-US" sz="2000" dirty="0"/>
              <a:t>on </a:t>
            </a:r>
            <a:r>
              <a:rPr lang="en-US" sz="2000" dirty="0" err="1"/>
              <a:t>day </a:t>
            </a:r>
            <a:r>
              <a:rPr lang="en-US" sz="2000" dirty="0"/>
              <a:t>1)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Blood sampling on filter paper (Each visit but not on days 1 and 2)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Haemoglobin test (1 x per week)</a:t>
            </a:r>
          </a:p>
          <a:p>
            <a:pPr lvl="2" indent="0"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pt-BR" sz="2800" dirty="0"/>
              <a:t>Three main activities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Administration of the drug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Visits on days 0, 1 and 2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Clinical examination </a:t>
            </a:r>
            <a:r>
              <a:rPr lang="en-US" sz="2400" dirty="0"/>
              <a:t>with </a:t>
            </a:r>
            <a:r>
              <a:rPr lang="en-US" sz="2400" dirty="0" err="1"/>
              <a:t>temperature </a:t>
            </a:r>
            <a:endParaRPr lang="pt-BR" sz="2400" dirty="0"/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en-US" sz="2000" dirty="0" err="1"/>
              <a:t>Each visit </a:t>
            </a:r>
            <a:endParaRPr lang="pt-BR" sz="20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pt-BR" sz="2400" dirty="0"/>
              <a:t>Laboratory tests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en-US" sz="2000" dirty="0" err="1"/>
              <a:t>Parasitological examination </a:t>
            </a:r>
            <a:r>
              <a:rPr lang="en-US" sz="2000" dirty="0"/>
              <a:t>(</a:t>
            </a:r>
            <a:r>
              <a:rPr lang="en-US" sz="2000" dirty="0" err="1"/>
              <a:t>Each visit except </a:t>
            </a:r>
            <a:r>
              <a:rPr lang="en-US" sz="2000" dirty="0"/>
              <a:t>on </a:t>
            </a:r>
            <a:r>
              <a:rPr lang="en-US" sz="2000" dirty="0" err="1"/>
              <a:t>day </a:t>
            </a:r>
            <a:r>
              <a:rPr lang="en-US" sz="2000" dirty="0"/>
              <a:t>1)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Blood sampling on filter paper (Each visit but not on days 1 and 2)</a:t>
            </a:r>
          </a:p>
          <a:p>
            <a:pPr marL="1200150" lvl="2" indent="-342900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000" dirty="0"/>
              <a:t>Haemoglobin test (1 x per week)</a:t>
            </a:r>
          </a:p>
          <a:p>
            <a:pPr lvl="2" indent="0"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7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Add associate investigators</a:t>
            </a:r>
          </a:p>
          <a:p>
            <a:r>
              <a:rPr lang="en-US" dirty="0">
                <a:cs typeface="Calibri"/>
              </a:rPr>
              <a:t>Local supervisors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**Change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noProof="0" dirty="0"/>
              <a:t>Insert a figure demonstrating the number of malaria deaths your country experiences each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**to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2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0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sz="1200" dirty="0"/>
              <a:t>Teamwork is key to the success of the study</a:t>
            </a:r>
          </a:p>
          <a:p>
            <a:pPr>
              <a:spcAft>
                <a:spcPts val="600"/>
              </a:spcAft>
            </a:pPr>
            <a:r>
              <a:rPr lang="pt-PT" sz="1200" dirty="0"/>
              <a:t>Each team member is an indispensable part of the operation from </a:t>
            </a:r>
            <a:r>
              <a:rPr lang="pt-BR" sz="1200" dirty="0"/>
              <a:t>start to </a:t>
            </a:r>
            <a:r>
              <a:rPr lang="pt-PT" sz="1200" dirty="0"/>
              <a:t>finish </a:t>
            </a:r>
            <a:endParaRPr lang="en-US" sz="1200" dirty="0"/>
          </a:p>
          <a:p>
            <a:pPr>
              <a:spcAft>
                <a:spcPts val="600"/>
              </a:spcAft>
            </a:pPr>
            <a:endParaRPr lang="pt-PT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pt-PT" dirty="0">
                <a:cs typeface="Calibri"/>
              </a:rPr>
              <a:t>**to </a:t>
            </a:r>
            <a:r>
              <a:rPr lang="pt-PT" dirty="0" err="1">
                <a:cs typeface="Calibri"/>
              </a:rPr>
              <a:t>fix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dirty="0" err="1"/>
              <a:t>What</a:t>
            </a:r>
            <a:r>
              <a:rPr lang="pt-BR" sz="2400" dirty="0"/>
              <a:t> % of demand for medical </a:t>
            </a:r>
            <a:r>
              <a:rPr lang="pt-BR" sz="2400" dirty="0" err="1"/>
              <a:t>care</a:t>
            </a:r>
            <a:r>
              <a:rPr lang="pt-BR" sz="2400" dirty="0"/>
              <a:t> do </a:t>
            </a:r>
            <a:r>
              <a:rPr lang="pt-BR" sz="2400" dirty="0" err="1"/>
              <a:t>malaria</a:t>
            </a:r>
            <a:r>
              <a:rPr lang="pt-BR" sz="2400" dirty="0"/>
              <a:t> cases </a:t>
            </a:r>
            <a:r>
              <a:rPr lang="pt-BR" sz="2400" dirty="0" err="1"/>
              <a:t>take</a:t>
            </a:r>
            <a:r>
              <a:rPr lang="pt-BR" sz="2400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dirty="0" err="1"/>
              <a:t>What</a:t>
            </a:r>
            <a:r>
              <a:rPr lang="pt-BR" sz="2400" dirty="0"/>
              <a:t> % of hospital </a:t>
            </a:r>
            <a:r>
              <a:rPr lang="pt-BR" sz="2400" dirty="0" err="1"/>
              <a:t>admissions</a:t>
            </a:r>
            <a:r>
              <a:rPr lang="pt-BR" sz="2400" dirty="0"/>
              <a:t> in children under 5 years </a:t>
            </a:r>
            <a:r>
              <a:rPr lang="pt-BR" sz="2400" dirty="0" err="1"/>
              <a:t>of</a:t>
            </a:r>
            <a:r>
              <a:rPr lang="pt-BR" sz="2400" dirty="0"/>
              <a:t> age are </a:t>
            </a:r>
            <a:r>
              <a:rPr lang="pt-BR" sz="2400" dirty="0" err="1"/>
              <a:t>due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malaria</a:t>
            </a:r>
            <a:r>
              <a:rPr lang="pt-BR" sz="2400" dirty="0"/>
              <a:t>?</a:t>
            </a:r>
          </a:p>
          <a:p>
            <a:r>
              <a:rPr lang="en-US" dirty="0">
                <a:cs typeface="Calibri"/>
              </a:rPr>
              <a:t>MIS 2016</a:t>
            </a:r>
          </a:p>
          <a:p>
            <a:r>
              <a:rPr lang="en-US" dirty="0">
                <a:cs typeface="Calibri"/>
              </a:rPr>
              <a:t>DHS 2017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Anitta to send email to NMCP M&amp;E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8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Use </a:t>
            </a:r>
            <a:r>
              <a:rPr lang="pt-BR" dirty="0" err="1"/>
              <a:t>this</a:t>
            </a:r>
            <a:r>
              <a:rPr lang="pt-BR" dirty="0"/>
              <a:t> slide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a </a:t>
            </a:r>
            <a:r>
              <a:rPr lang="pt-BR" dirty="0" err="1"/>
              <a:t>map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country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levels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plotted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map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Hyperendemic</a:t>
            </a:r>
            <a:r>
              <a:rPr lang="pt-BR" dirty="0"/>
              <a:t> = parasitemia </a:t>
            </a:r>
            <a:r>
              <a:rPr lang="pt-BR" baseline="0" dirty="0"/>
              <a:t>&gt;50% in children &lt;5 years of age. </a:t>
            </a:r>
          </a:p>
          <a:p>
            <a:r>
              <a:rPr lang="pt-BR" baseline="0" dirty="0"/>
              <a:t>Mesoendemic = parasitemia of between 10 and 20% in children &lt;5 years.  </a:t>
            </a:r>
          </a:p>
          <a:p>
            <a:r>
              <a:rPr lang="pt-BR" baseline="0" dirty="0" err="1"/>
              <a:t>Stable</a:t>
            </a:r>
            <a:r>
              <a:rPr lang="pt-BR" baseline="0" dirty="0"/>
              <a:t> = little variation in transmission level from year to year (population with high immunity = less severe symptoms).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/>
              <a:t>Unstable = transmission varies each year (population with low immunity = more severe symptoms) </a:t>
            </a:r>
            <a:endParaRPr lang="pt-BR" dirty="0"/>
          </a:p>
          <a:p>
            <a:endParaRPr lang="pt-BR" dirty="0">
              <a:cs typeface="Calibri"/>
            </a:endParaRPr>
          </a:p>
          <a:p>
            <a:r>
              <a:rPr lang="pt-BR" dirty="0" err="1">
                <a:cs typeface="Calibri"/>
              </a:rPr>
              <a:t>Prevalence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map</a:t>
            </a:r>
            <a:r>
              <a:rPr lang="pt-BR" dirty="0">
                <a:cs typeface="Calibri"/>
              </a:rPr>
              <a:t>*** SL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fight</a:t>
            </a:r>
            <a:r>
              <a:rPr lang="pt-BR" dirty="0"/>
              <a:t> </a:t>
            </a:r>
            <a:r>
              <a:rPr lang="pt-BR" dirty="0" err="1"/>
              <a:t>against</a:t>
            </a:r>
            <a:r>
              <a:rPr lang="pt-BR" dirty="0"/>
              <a:t> </a:t>
            </a:r>
            <a:r>
              <a:rPr lang="pt-BR" dirty="0" err="1"/>
              <a:t>malaria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mosquito </a:t>
            </a:r>
            <a:r>
              <a:rPr lang="pt-BR" dirty="0" err="1"/>
              <a:t>netws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Indoor Residual </a:t>
            </a:r>
            <a:r>
              <a:rPr lang="pt-BR" dirty="0" err="1"/>
              <a:t>Spraying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9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</a:t>
            </a:r>
            <a:r>
              <a:rPr lang="pt-BR" dirty="0" err="1"/>
              <a:t>aspect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fight</a:t>
            </a:r>
            <a:r>
              <a:rPr lang="pt-BR" dirty="0"/>
              <a:t> </a:t>
            </a:r>
            <a:r>
              <a:rPr lang="pt-BR" dirty="0" err="1"/>
              <a:t>against</a:t>
            </a:r>
            <a:r>
              <a:rPr lang="pt-BR" dirty="0"/>
              <a:t> </a:t>
            </a:r>
            <a:r>
              <a:rPr lang="pt-BR" dirty="0" err="1"/>
              <a:t>malaria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preventing</a:t>
            </a:r>
            <a:r>
              <a:rPr lang="pt-BR" dirty="0"/>
              <a:t> </a:t>
            </a:r>
            <a:r>
              <a:rPr lang="pt-BR" dirty="0" err="1"/>
              <a:t>malaria</a:t>
            </a:r>
            <a:r>
              <a:rPr lang="pt-BR" dirty="0"/>
              <a:t> in pregnant women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B89D-8D98-4800-A746-5CEC763981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310B-4FBA-4CDE-837F-F5B3122D7229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C25A-DEA7-41C0-83ED-7F24FA95E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310B-4FBA-4CDE-837F-F5B3122D72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C25A-DEA7-41C0-83ED-7F24FA95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5_5965B0E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4_7D6615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B_FA59854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2_7D5A9B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2_3C580CBD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B9_FB9DBE4E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3_37A299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1_6707146D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Instructions for Presentation of Introduction to TES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Please use this slide deck from a TES training in Angola as a template for presenting TES procedures to your in-country TES team.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There are additional instructions in the notes for each slide. </a:t>
            </a:r>
          </a:p>
        </p:txBody>
      </p:sp>
    </p:spTree>
    <p:extLst>
      <p:ext uri="{BB962C8B-B14F-4D97-AF65-F5344CB8AC3E}">
        <p14:creationId xmlns:p14="http://schemas.microsoft.com/office/powerpoint/2010/main" val="123738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Fight against Malaria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17" y="1512404"/>
            <a:ext cx="2944283" cy="35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870" y="2011058"/>
            <a:ext cx="4246213" cy="3116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2514600"/>
            <a:ext cx="3639791" cy="3917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Fight against Malaria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17" y="1512404"/>
            <a:ext cx="2944283" cy="35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870" y="2011058"/>
            <a:ext cx="4246213" cy="3116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609" y="2438400"/>
            <a:ext cx="3303088" cy="3554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6335" y="2895600"/>
            <a:ext cx="3892723" cy="3791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70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95363"/>
          </a:xfrm>
        </p:spPr>
        <p:txBody>
          <a:bodyPr/>
          <a:lstStyle/>
          <a:p>
            <a:r>
              <a:rPr lang="pt-BR" dirty="0"/>
              <a:t>Antimalarial Drug Resistance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400" dirty="0"/>
              <a:t>One of the biggest challenges in malaria control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Parasite usually develops resistance to antimalarial drugs soon after their introduction </a:t>
            </a:r>
          </a:p>
          <a:p>
            <a:pPr lvl="1">
              <a:spcAft>
                <a:spcPts val="600"/>
              </a:spcAft>
            </a:pPr>
            <a:r>
              <a:rPr lang="pt-BR" sz="2100" i="1" dirty="0"/>
              <a:t>Chloroquine </a:t>
            </a:r>
          </a:p>
          <a:p>
            <a:pPr lvl="1">
              <a:spcAft>
                <a:spcPts val="600"/>
              </a:spcAft>
            </a:pPr>
            <a:r>
              <a:rPr lang="en-US" sz="2100" i="1" dirty="0" err="1"/>
              <a:t>Sulfadoxine-Pyrimethamine </a:t>
            </a:r>
            <a:endParaRPr lang="en-US" sz="2100" dirty="0"/>
          </a:p>
          <a:p>
            <a:pPr>
              <a:spcAft>
                <a:spcPts val="600"/>
              </a:spcAft>
            </a:pPr>
            <a:r>
              <a:rPr lang="pt-BR" sz="2400" dirty="0"/>
              <a:t>Artemisinin resistance (ACT's)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500" y="4114800"/>
            <a:ext cx="5715000" cy="2503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Surveillance of Resistance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" y="1447800"/>
            <a:ext cx="7981950" cy="5193076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Rigorous Study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Therapeutic efficacy studies</a:t>
            </a:r>
          </a:p>
          <a:p>
            <a:r>
              <a:rPr lang="pt-BR" dirty="0"/>
              <a:t>Standard protocol </a:t>
            </a:r>
          </a:p>
          <a:p>
            <a:r>
              <a:rPr lang="pt-BR" dirty="0"/>
              <a:t>Every 2 years</a:t>
            </a:r>
          </a:p>
        </p:txBody>
      </p:sp>
      <p:pic>
        <p:nvPicPr>
          <p:cNvPr id="5" name="Picture 4" descr="http://apps.who.int/iris/bitstream/handle/10665/44048/9789241597531_eng.pdf;jsessionid=4D8EBE02 - Internet Explorer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1600" y="1536390"/>
            <a:ext cx="3657600" cy="4929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732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TES: General 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800" dirty="0"/>
              <a:t>To monitor the efficacy and safety of three antimalarial drugs in the treatment of uncomplicated malaria cases in Angola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3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Specific </a:t>
            </a:r>
            <a:r>
              <a:rPr lang="pt-BR" dirty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2575" indent="-282575">
              <a:lnSpc>
                <a:spcPct val="100000"/>
              </a:lnSpc>
              <a:spcAft>
                <a:spcPts val="600"/>
              </a:spcAft>
            </a:pPr>
            <a:r>
              <a:rPr lang="pt-PT" sz="2700" dirty="0"/>
              <a:t>Determine </a:t>
            </a:r>
            <a:r>
              <a:rPr lang="pt-PT" sz="2700" err="1"/>
              <a:t>the</a:t>
            </a:r>
            <a:r>
              <a:rPr lang="pt-PT" sz="2700" dirty="0"/>
              <a:t> </a:t>
            </a:r>
            <a:r>
              <a:rPr lang="pt-PT" sz="2700" err="1"/>
              <a:t>level</a:t>
            </a:r>
            <a:r>
              <a:rPr lang="pt-PT" sz="2700" dirty="0"/>
              <a:t> </a:t>
            </a:r>
            <a:r>
              <a:rPr lang="pt-PT" sz="2700" err="1"/>
              <a:t>of</a:t>
            </a:r>
            <a:r>
              <a:rPr lang="pt-PT" sz="2700" dirty="0"/>
              <a:t> </a:t>
            </a:r>
            <a:r>
              <a:rPr lang="pt-PT" sz="2700" err="1">
                <a:solidFill>
                  <a:schemeClr val="accent6"/>
                </a:solidFill>
              </a:rPr>
              <a:t>antimalarial</a:t>
            </a:r>
            <a:r>
              <a:rPr lang="pt-PT" sz="2700" dirty="0"/>
              <a:t> </a:t>
            </a:r>
            <a:r>
              <a:rPr lang="pt-PT" sz="2700" err="1"/>
              <a:t>therapeutic</a:t>
            </a:r>
            <a:r>
              <a:rPr lang="pt-PT" sz="2700" dirty="0"/>
              <a:t> </a:t>
            </a:r>
            <a:r>
              <a:rPr lang="pt-PT" sz="2700" err="1"/>
              <a:t>efficacy</a:t>
            </a:r>
            <a:r>
              <a:rPr lang="pt-PT" sz="2700" dirty="0"/>
              <a:t> </a:t>
            </a:r>
          </a:p>
          <a:p>
            <a:pPr marL="282575" indent="-282575">
              <a:lnSpc>
                <a:spcPct val="100000"/>
              </a:lnSpc>
              <a:spcAft>
                <a:spcPts val="600"/>
              </a:spcAft>
            </a:pPr>
            <a:r>
              <a:rPr lang="pt-PT" sz="2700" dirty="0"/>
              <a:t>Determine the level of parasitological response </a:t>
            </a:r>
          </a:p>
          <a:p>
            <a:pPr marL="282575" indent="-282575">
              <a:lnSpc>
                <a:spcPct val="100000"/>
              </a:lnSpc>
              <a:spcAft>
                <a:spcPts val="600"/>
              </a:spcAft>
            </a:pPr>
            <a:r>
              <a:rPr lang="pt-PT" sz="2700" dirty="0" err="1"/>
              <a:t>Confirm</a:t>
            </a:r>
            <a:r>
              <a:rPr lang="pt-PT" sz="2700" dirty="0"/>
              <a:t> </a:t>
            </a:r>
            <a:r>
              <a:rPr lang="pt-PT" sz="2700" dirty="0" err="1"/>
              <a:t>that</a:t>
            </a:r>
            <a:r>
              <a:rPr lang="pt-PT" sz="2700" dirty="0"/>
              <a:t> </a:t>
            </a:r>
            <a:r>
              <a:rPr lang="pt-PT" sz="2700" dirty="0" err="1"/>
              <a:t>the</a:t>
            </a:r>
            <a:r>
              <a:rPr lang="pt-PT" sz="2700" dirty="0"/>
              <a:t> </a:t>
            </a:r>
            <a:r>
              <a:rPr lang="pt-PT" sz="2700" dirty="0" err="1"/>
              <a:t>drugs</a:t>
            </a:r>
            <a:r>
              <a:rPr lang="pt-PT" sz="2700" dirty="0"/>
              <a:t> </a:t>
            </a:r>
            <a:r>
              <a:rPr lang="pt-PT" sz="2700" dirty="0" err="1"/>
              <a:t>recommended</a:t>
            </a:r>
            <a:r>
              <a:rPr lang="pt-PT" sz="2700" dirty="0"/>
              <a:t> in </a:t>
            </a:r>
            <a:r>
              <a:rPr lang="pt-PT" sz="2700" dirty="0" err="1"/>
              <a:t>the</a:t>
            </a:r>
            <a:r>
              <a:rPr lang="pt-PT" sz="2700" dirty="0"/>
              <a:t> </a:t>
            </a:r>
            <a:r>
              <a:rPr lang="pt-PT" sz="2700" dirty="0" err="1">
                <a:solidFill>
                  <a:schemeClr val="accent6"/>
                </a:solidFill>
              </a:rPr>
              <a:t>treatment</a:t>
            </a:r>
            <a:r>
              <a:rPr lang="pt-PT" sz="2700" dirty="0">
                <a:solidFill>
                  <a:schemeClr val="accent6"/>
                </a:solidFill>
              </a:rPr>
              <a:t> </a:t>
            </a:r>
            <a:r>
              <a:rPr lang="pt-PT" sz="2700" dirty="0" err="1">
                <a:solidFill>
                  <a:schemeClr val="accent6"/>
                </a:solidFill>
              </a:rPr>
              <a:t>guidelines</a:t>
            </a:r>
            <a:r>
              <a:rPr lang="pt-PT" sz="2700" dirty="0"/>
              <a:t> </a:t>
            </a:r>
            <a:r>
              <a:rPr lang="pt-PT" sz="2700" dirty="0" err="1"/>
              <a:t>drug</a:t>
            </a:r>
            <a:r>
              <a:rPr lang="pt-PT" sz="2700" dirty="0"/>
              <a:t> </a:t>
            </a:r>
            <a:r>
              <a:rPr lang="pt-PT" sz="2700" dirty="0" err="1"/>
              <a:t>policy</a:t>
            </a:r>
            <a:r>
              <a:rPr lang="pt-PT" sz="2700" dirty="0"/>
              <a:t> </a:t>
            </a:r>
            <a:r>
              <a:rPr lang="pt-PT" sz="2700" dirty="0" err="1"/>
              <a:t>of</a:t>
            </a:r>
            <a:r>
              <a:rPr lang="pt-PT" sz="2700" dirty="0"/>
              <a:t> </a:t>
            </a:r>
            <a:r>
              <a:rPr lang="pt-PT" sz="2700" dirty="0" err="1"/>
              <a:t>the</a:t>
            </a:r>
            <a:r>
              <a:rPr lang="pt-PT" sz="2700" dirty="0"/>
              <a:t> </a:t>
            </a:r>
            <a:r>
              <a:rPr lang="pt-PT" sz="2700" dirty="0" err="1"/>
              <a:t>National</a:t>
            </a:r>
            <a:r>
              <a:rPr lang="pt-PT" sz="2700" dirty="0"/>
              <a:t> Malaria </a:t>
            </a:r>
            <a:r>
              <a:rPr lang="pt-PT" sz="2700" dirty="0" err="1"/>
              <a:t>Control</a:t>
            </a:r>
            <a:r>
              <a:rPr lang="pt-PT" sz="2700" dirty="0"/>
              <a:t> </a:t>
            </a:r>
            <a:r>
              <a:rPr lang="pt-PT" sz="2700" dirty="0" err="1"/>
              <a:t>Programme</a:t>
            </a:r>
            <a:r>
              <a:rPr lang="pt-PT" sz="2700" dirty="0"/>
              <a:t> continue to be effective</a:t>
            </a:r>
          </a:p>
          <a:p>
            <a:pPr marL="282575" indent="-282575">
              <a:lnSpc>
                <a:spcPct val="100000"/>
              </a:lnSpc>
              <a:spcAft>
                <a:spcPts val="600"/>
              </a:spcAft>
            </a:pPr>
            <a:r>
              <a:rPr lang="pt-BR" sz="2700" dirty="0"/>
              <a:t>Asses </a:t>
            </a:r>
            <a:r>
              <a:rPr lang="pt-BR" sz="2700" dirty="0" err="1"/>
              <a:t>the</a:t>
            </a:r>
            <a:r>
              <a:rPr lang="pt-BR" sz="2700" dirty="0"/>
              <a:t> rate </a:t>
            </a:r>
            <a:r>
              <a:rPr lang="pt-BR" sz="2700" dirty="0" err="1"/>
              <a:t>of</a:t>
            </a:r>
            <a:r>
              <a:rPr lang="pt-BR" sz="2700" dirty="0"/>
              <a:t> adverse </a:t>
            </a:r>
            <a:r>
              <a:rPr lang="pt-BR" sz="2700" dirty="0" err="1"/>
              <a:t>effects</a:t>
            </a:r>
            <a:endParaRPr lang="pt-BR" sz="2700" dirty="0" err="1">
              <a:cs typeface="Calibri"/>
            </a:endParaRPr>
          </a:p>
          <a:p>
            <a:pPr marL="282575" indent="-282575">
              <a:lnSpc>
                <a:spcPct val="100000"/>
              </a:lnSpc>
              <a:spcAft>
                <a:spcPts val="600"/>
              </a:spcAft>
            </a:pPr>
            <a:r>
              <a:rPr lang="pt-BR" sz="2700" dirty="0"/>
              <a:t>Determine polymorphisms in molecular markers of antimalarial drug resistance </a:t>
            </a:r>
            <a:endParaRPr lang="en-US" sz="27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Study Design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Study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</a:p>
          <a:p>
            <a:pPr marL="342900" lvl="1" indent="0">
              <a:buNone/>
            </a:pPr>
            <a:r>
              <a:rPr lang="pt-BR" sz="2000" dirty="0"/>
              <a:t>children with malaria</a:t>
            </a:r>
          </a:p>
          <a:p>
            <a:pPr marL="342900" lvl="1" indent="0">
              <a:buNone/>
            </a:pPr>
            <a:endParaRPr lang="pt-B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Study Design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Study </a:t>
            </a:r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population</a:t>
            </a:r>
          </a:p>
          <a:p>
            <a:pPr marL="342900" lvl="1" indent="0">
              <a:buNone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children with malaria</a:t>
            </a:r>
          </a:p>
          <a:p>
            <a:pPr marL="342900" lvl="1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Medical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intervention</a:t>
            </a:r>
          </a:p>
          <a:p>
            <a:pPr marL="342900" lvl="1" indent="0">
              <a:buNone/>
            </a:pPr>
            <a:r>
              <a:rPr lang="pt-BR" sz="2000" dirty="0"/>
              <a:t>1 of 3 ACTs recommended </a:t>
            </a:r>
            <a:r>
              <a:rPr lang="pt-BR" sz="2000" dirty="0" err="1"/>
              <a:t>by</a:t>
            </a:r>
            <a:r>
              <a:rPr lang="pt-BR" sz="2000" dirty="0"/>
              <a:t> NMCP</a:t>
            </a:r>
          </a:p>
          <a:p>
            <a:pPr marL="342900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4619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Study Design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Study </a:t>
            </a:r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population</a:t>
            </a:r>
          </a:p>
          <a:p>
            <a:pPr marL="342900" lvl="1" indent="0">
              <a:buNone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children with malaria</a:t>
            </a:r>
          </a:p>
          <a:p>
            <a:pPr marL="342900" lvl="1" indent="0">
              <a:buNone/>
            </a:pP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Medical </a:t>
            </a:r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intervention</a:t>
            </a:r>
          </a:p>
          <a:p>
            <a:pPr marL="342900" lvl="1" indent="0">
              <a:buNone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1 of 3 ACTs recommended by PNCM</a:t>
            </a:r>
          </a:p>
          <a:p>
            <a:pPr marL="342900" lvl="1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Clinical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follow-up</a:t>
            </a:r>
          </a:p>
          <a:p>
            <a:pPr marL="342900" lvl="1" indent="0">
              <a:buNone/>
            </a:pPr>
            <a:r>
              <a:rPr lang="pt-BR" sz="2000" dirty="0"/>
              <a:t>28 or 42 days depending on treatment</a:t>
            </a:r>
          </a:p>
          <a:p>
            <a:pPr marL="342900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283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838200"/>
            <a:ext cx="8991600" cy="2536826"/>
          </a:xfrm>
        </p:spPr>
        <p:txBody>
          <a:bodyPr>
            <a:noAutofit/>
          </a:bodyPr>
          <a:lstStyle/>
          <a:p>
            <a:r>
              <a:rPr lang="pt-BR" sz="3200" dirty="0"/>
              <a:t>Efficacy and Safety of Artemether-Lumefantrine, Artesunate-Amodiaquine, and Dihydroartemisinin-Piperaquine in the Treatment of Uncomplicated Cases of </a:t>
            </a:r>
            <a:r>
              <a:rPr lang="pt-BR" sz="3200" i="1" dirty="0"/>
              <a:t>Plasmodium falciparum </a:t>
            </a:r>
            <a:r>
              <a:rPr lang="pt-BR" sz="3200" dirty="0"/>
              <a:t>Malaria in Three Provinces of Angola </a:t>
            </a:r>
            <a:endParaRPr lang="en-US" sz="3200" dirty="0"/>
          </a:p>
        </p:txBody>
      </p:sp>
      <p:pic>
        <p:nvPicPr>
          <p:cNvPr id="3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3838" y="3505200"/>
            <a:ext cx="1277488" cy="15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13766" y="5281136"/>
            <a:ext cx="5577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MINISTRY OF HEALTH </a:t>
            </a:r>
            <a:endParaRPr lang="en-US" dirty="0"/>
          </a:p>
          <a:p>
            <a:pPr algn="ctr"/>
            <a:r>
              <a:rPr lang="pt-BR" dirty="0"/>
              <a:t>NATIONAL DIRECTORATE OF PUBLIC HEALTH </a:t>
            </a:r>
            <a:endParaRPr lang="en-US" dirty="0"/>
          </a:p>
          <a:p>
            <a:pPr algn="ctr"/>
            <a:r>
              <a:rPr lang="pt-BR" b="1" dirty="0"/>
              <a:t>NATIONAL MALARIA CONTROL PROGRAMME 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9014" y="5296545"/>
            <a:ext cx="1463986" cy="9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Study Design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Study </a:t>
            </a:r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population</a:t>
            </a:r>
          </a:p>
          <a:p>
            <a:pPr marL="342900" lvl="1" indent="0">
              <a:buNone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children with malaria</a:t>
            </a:r>
          </a:p>
          <a:p>
            <a:pPr marL="342900" lvl="1" indent="0">
              <a:buNone/>
            </a:pP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Medical </a:t>
            </a:r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intervention</a:t>
            </a:r>
          </a:p>
          <a:p>
            <a:pPr marL="342900" lvl="1" indent="0">
              <a:buNone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1 of 3 ACTs recommended by PNCM</a:t>
            </a:r>
          </a:p>
          <a:p>
            <a:pPr marL="342900" lvl="1" indent="0">
              <a:buNone/>
            </a:pP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Clinical </a:t>
            </a:r>
            <a:r>
              <a:rPr lang="pt-BR" sz="2400" b="1" dirty="0">
                <a:solidFill>
                  <a:schemeClr val="bg1">
                    <a:lumMod val="65000"/>
                  </a:schemeClr>
                </a:solidFill>
              </a:rPr>
              <a:t>follow-up</a:t>
            </a:r>
          </a:p>
          <a:p>
            <a:pPr marL="342900" lvl="1" indent="0">
              <a:buNone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28 or 42 days depending on treatment</a:t>
            </a:r>
          </a:p>
          <a:p>
            <a:pPr marL="342900" lvl="1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</a:rPr>
              <a:t>Outcome of </a:t>
            </a:r>
            <a:r>
              <a:rPr lang="pt-BR" sz="2400" dirty="0"/>
              <a:t>the intervention</a:t>
            </a:r>
          </a:p>
          <a:p>
            <a:pPr marL="342900" lvl="1" indent="0">
              <a:buNone/>
            </a:pPr>
            <a:r>
              <a:rPr lang="pt-BR" sz="2000" dirty="0"/>
              <a:t>therapeutic and parasitological response</a:t>
            </a:r>
          </a:p>
        </p:txBody>
      </p:sp>
    </p:spTree>
    <p:extLst>
      <p:ext uri="{BB962C8B-B14F-4D97-AF65-F5344CB8AC3E}">
        <p14:creationId xmlns:p14="http://schemas.microsoft.com/office/powerpoint/2010/main" val="137189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Study</a:t>
            </a:r>
            <a:r>
              <a:rPr lang="pt-BR" dirty="0"/>
              <a:t> Sites</a:t>
            </a:r>
            <a:r>
              <a:rPr lang="pt-BR" b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 </a:t>
            </a:r>
            <a:r>
              <a:rPr lang="pt-BR" sz="2800" dirty="0"/>
              <a:t>sites: Benguela, Zaire, and Lunda Sul </a:t>
            </a:r>
            <a:endParaRPr lang="pt-BR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Study</a:t>
            </a:r>
            <a:r>
              <a:rPr lang="pt-BR" dirty="0"/>
              <a:t> Sites</a:t>
            </a:r>
            <a:endParaRPr lang="pt-BR" b="1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provinces: Benguela, Zaire, and Lunda Sul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2 </a:t>
            </a:r>
            <a:r>
              <a:rPr lang="pt-BR" sz="2800" dirty="0"/>
              <a:t>health units per province</a:t>
            </a:r>
          </a:p>
          <a:p>
            <a:pPr marL="342900" lvl="1" indent="0">
              <a:buNone/>
            </a:pPr>
            <a:r>
              <a:rPr lang="pt-BR" sz="2400" dirty="0"/>
              <a:t>Zaire: Municipal Hospital and WCC 11 November </a:t>
            </a:r>
            <a:endParaRPr lang="en-US" sz="2400" dirty="0"/>
          </a:p>
          <a:p>
            <a:pPr marL="342900" lvl="1" indent="0">
              <a:buNone/>
            </a:pPr>
            <a:r>
              <a:rPr lang="pt-BR" sz="2400" dirty="0"/>
              <a:t>Benguela: General Hospital and Municipal Hospital</a:t>
            </a:r>
          </a:p>
          <a:p>
            <a:pPr marL="342900" lvl="1" indent="0">
              <a:buNone/>
            </a:pPr>
            <a:r>
              <a:rPr lang="pt-BR" sz="2400" dirty="0"/>
              <a:t>Lunda Sul: </a:t>
            </a:r>
            <a:r>
              <a:rPr lang="en-US" sz="2400" dirty="0"/>
              <a:t>CS </a:t>
            </a:r>
            <a:r>
              <a:rPr lang="en-US" sz="2400" dirty="0" err="1"/>
              <a:t>Tchizainga</a:t>
            </a:r>
            <a:r>
              <a:rPr lang="en-US" sz="2400" dirty="0"/>
              <a:t>, HM </a:t>
            </a:r>
            <a:r>
              <a:rPr lang="en-US" sz="2400" dirty="0" err="1"/>
              <a:t>Saurimo </a:t>
            </a:r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35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Study</a:t>
            </a:r>
            <a:r>
              <a:rPr lang="pt-BR" dirty="0"/>
              <a:t> Sites</a:t>
            </a:r>
            <a:endParaRPr lang="pt-BR" b="1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provinces: Benguela, Zaire, and Lunda Sul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2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health units per province</a:t>
            </a:r>
          </a:p>
          <a:p>
            <a:pPr marL="342900" lvl="1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Zaire: Municipal Hospital and WCC 11 November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Benguela: General Hospital and Municipal Hospital</a:t>
            </a:r>
          </a:p>
          <a:p>
            <a:pPr marL="342900" lvl="1" indent="0">
              <a:buNone/>
            </a:pPr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Lunda Sul: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CS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Tchizainga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HM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Saurimo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1 </a:t>
            </a:r>
            <a:r>
              <a:rPr lang="pt-BR" sz="2800" dirty="0"/>
              <a:t>single species of malaria</a:t>
            </a:r>
          </a:p>
          <a:p>
            <a:pPr marL="0" indent="0">
              <a:buNone/>
            </a:pPr>
            <a:r>
              <a:rPr lang="pt-BR" sz="2400" i="1" dirty="0"/>
              <a:t>	Plasmodium falciparum</a:t>
            </a:r>
          </a:p>
        </p:txBody>
      </p:sp>
    </p:spTree>
    <p:extLst>
      <p:ext uri="{BB962C8B-B14F-4D97-AF65-F5344CB8AC3E}">
        <p14:creationId xmlns:p14="http://schemas.microsoft.com/office/powerpoint/2010/main" val="260906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Clinical</a:t>
            </a:r>
            <a:r>
              <a:rPr lang="pt-BR" sz="3200" dirty="0"/>
              <a:t> </a:t>
            </a:r>
            <a:r>
              <a:rPr lang="pt-BR" sz="3200" b="1" dirty="0"/>
              <a:t>intervention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 </a:t>
            </a:r>
            <a:r>
              <a:rPr lang="pt-BR" sz="2800" dirty="0" err="1"/>
              <a:t>possible</a:t>
            </a:r>
            <a:r>
              <a:rPr lang="pt-BR" sz="2800" dirty="0"/>
              <a:t> ACT</a:t>
            </a:r>
            <a:r>
              <a:rPr lang="en-US" sz="2800" dirty="0"/>
              <a:t>s </a:t>
            </a:r>
            <a:endParaRPr lang="pt-BR" sz="2400" dirty="0"/>
          </a:p>
          <a:p>
            <a:pPr marL="0" indent="0">
              <a:buNone/>
            </a:pPr>
            <a:endParaRPr lang="pt-BR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97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Clinical</a:t>
            </a:r>
            <a:r>
              <a:rPr lang="pt-BR" sz="3200" dirty="0"/>
              <a:t> </a:t>
            </a:r>
            <a:r>
              <a:rPr lang="pt-BR" sz="3200" b="1" dirty="0"/>
              <a:t>intervention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</a:rPr>
              <a:t>possible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 ACT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2 </a:t>
            </a:r>
            <a:r>
              <a:rPr lang="pt-BR" sz="2800" dirty="0" err="1"/>
              <a:t>ACTs</a:t>
            </a:r>
            <a:r>
              <a:rPr lang="pt-BR" sz="2800" dirty="0"/>
              <a:t> </a:t>
            </a:r>
            <a:r>
              <a:rPr lang="en-US" sz="2800" dirty="0" err="1"/>
              <a:t>per province </a:t>
            </a: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7154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/>
              <a:t>Clinical</a:t>
            </a:r>
            <a:r>
              <a:rPr lang="pt-BR" sz="3200" dirty="0"/>
              <a:t> </a:t>
            </a:r>
            <a:r>
              <a:rPr lang="pt-BR" sz="3200" b="1" dirty="0"/>
              <a:t>intervention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possible ACT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's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pt-BR" sz="24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2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</a:rPr>
              <a:t>ACT's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per province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pt-B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1 </a:t>
            </a:r>
            <a:r>
              <a:rPr lang="pt-BR" sz="2800" dirty="0"/>
              <a:t>ACT per patient</a:t>
            </a:r>
          </a:p>
        </p:txBody>
      </p:sp>
    </p:spTree>
    <p:extLst>
      <p:ext uri="{BB962C8B-B14F-4D97-AF65-F5344CB8AC3E}">
        <p14:creationId xmlns:p14="http://schemas.microsoft.com/office/powerpoint/2010/main" val="239813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/>
              <a:t>Clinical</a:t>
            </a:r>
            <a:r>
              <a:rPr lang="pt-BR" sz="3600" dirty="0"/>
              <a:t> </a:t>
            </a:r>
            <a:r>
              <a:rPr lang="pt-BR" sz="3600" b="1" dirty="0"/>
              <a:t>intervention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05" y="1600200"/>
            <a:ext cx="85827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3200" dirty="0"/>
          </a:p>
          <a:p>
            <a:pPr marL="0" lvl="1" indent="0">
              <a:buClr>
                <a:schemeClr val="tx1"/>
              </a:buClr>
              <a:buNone/>
            </a:pPr>
            <a:r>
              <a:rPr lang="pt-PT" sz="4000" b="1" dirty="0">
                <a:solidFill>
                  <a:srgbClr val="FF0000"/>
                </a:solidFill>
                <a:latin typeface="+mj-lt"/>
              </a:rPr>
              <a:t>AL </a:t>
            </a:r>
            <a:r>
              <a:rPr lang="pt-PT" sz="2800" dirty="0"/>
              <a:t>- Coartem: Artemether-lumefantrine</a:t>
            </a:r>
          </a:p>
          <a:p>
            <a:pPr marL="0" lvl="1" indent="0">
              <a:buClr>
                <a:schemeClr val="tx1"/>
              </a:buClr>
              <a:buNone/>
            </a:pPr>
            <a:endParaRPr lang="pt-BR" sz="2800" dirty="0"/>
          </a:p>
          <a:p>
            <a:pPr marL="0" lvl="1" indent="0">
              <a:buClr>
                <a:schemeClr val="tx1"/>
              </a:buClr>
              <a:buNone/>
            </a:pPr>
            <a:r>
              <a:rPr lang="pt-PT" sz="40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 </a:t>
            </a:r>
            <a:r>
              <a:rPr lang="pt-PT" sz="2800" dirty="0"/>
              <a:t>- </a:t>
            </a:r>
            <a:r>
              <a:rPr lang="pt-PT" sz="2800" dirty="0" err="1"/>
              <a:t>Artesunate-amodiaquine</a:t>
            </a:r>
            <a:endParaRPr lang="pt-PT" sz="2800" dirty="0"/>
          </a:p>
          <a:p>
            <a:pPr marL="0" lvl="1" indent="0">
              <a:buClr>
                <a:schemeClr val="tx1"/>
              </a:buClr>
              <a:buNone/>
            </a:pPr>
            <a:endParaRPr lang="pt-PT" sz="2800" dirty="0"/>
          </a:p>
          <a:p>
            <a:pPr marL="0" lvl="1" indent="0">
              <a:buClr>
                <a:schemeClr val="tx1"/>
              </a:buClr>
              <a:buNone/>
            </a:pPr>
            <a:r>
              <a:rPr lang="pt-PT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DP </a:t>
            </a:r>
            <a:r>
              <a:rPr lang="pt-PT" sz="2800" dirty="0"/>
              <a:t>- </a:t>
            </a:r>
            <a:r>
              <a:rPr lang="pt-PT" sz="2800" dirty="0" err="1"/>
              <a:t>Dihydroartemisinin-piperaquine</a:t>
            </a:r>
            <a:r>
              <a:rPr lang="pt-PT" sz="2800" dirty="0"/>
              <a:t> </a:t>
            </a:r>
            <a:endParaRPr lang="en-US" sz="4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743445"/>
            <a:ext cx="8458199" cy="1782763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rgbClr val="FF0000"/>
                </a:solidFill>
              </a:rPr>
              <a:t>AL </a:t>
            </a:r>
            <a:r>
              <a:rPr lang="pt-PT" sz="2800" dirty="0"/>
              <a:t>- Coartem: Artemether-lumefantrine </a:t>
            </a:r>
            <a:endParaRPr lang="pt-BR" sz="2800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chemeClr val="accent3">
                    <a:lumMod val="75000"/>
                  </a:schemeClr>
                </a:solidFill>
              </a:rPr>
              <a:t>ASAQ </a:t>
            </a:r>
            <a:r>
              <a:rPr lang="pt-PT" sz="2800" dirty="0"/>
              <a:t>- </a:t>
            </a:r>
            <a:r>
              <a:rPr lang="pt-PT" sz="2800" dirty="0" err="1"/>
              <a:t>Artesunate-amodiaquine</a:t>
            </a:r>
            <a:endParaRPr lang="pt-PT" sz="2800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DP </a:t>
            </a:r>
            <a:r>
              <a:rPr lang="pt-PT" sz="2800" dirty="0"/>
              <a:t>- </a:t>
            </a:r>
            <a:r>
              <a:rPr lang="pt-PT" sz="2800" dirty="0" err="1"/>
              <a:t>Dihydroartemisinin-piperaquine</a:t>
            </a:r>
            <a:r>
              <a:rPr lang="pt-PT" sz="2800" dirty="0"/>
              <a:t> 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52797" y="1201577"/>
            <a:ext cx="8638405" cy="2011235"/>
            <a:chOff x="381000" y="4382864"/>
            <a:chExt cx="8638405" cy="2011235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4382864"/>
              <a:ext cx="8638405" cy="2011235"/>
              <a:chOff x="276996" y="3886200"/>
              <a:chExt cx="8638405" cy="201123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00200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ASAQ</a:t>
                </a:r>
                <a:endParaRPr lang="fr-FR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35225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369312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35225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687615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57201" y="3886200"/>
                <a:ext cx="2460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BENGUELA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6996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DP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27143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AL</a:t>
                </a:r>
                <a:endParaRPr lang="fr-FR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862168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196255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62168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514558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862168" y="3886200"/>
                <a:ext cx="1304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ZAIRE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03939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DP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46543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6681568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8015655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681568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333958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752515" y="3886200"/>
                <a:ext cx="3162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SOUTH LUNDA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23339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AL</a:t>
                </a:r>
                <a:endParaRPr lang="pt-B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46542" y="5910058"/>
              <a:ext cx="1516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3">
                      <a:lumMod val="75000"/>
                    </a:schemeClr>
                  </a:solidFill>
                </a:rPr>
                <a:t>ASAQ</a:t>
              </a:r>
              <a:endParaRPr lang="fr-FR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140132" y="803436"/>
            <a:ext cx="5818500" cy="2468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85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743445"/>
            <a:ext cx="8458199" cy="1782763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rgbClr val="FF0000"/>
                </a:solidFill>
              </a:rPr>
              <a:t>AL </a:t>
            </a:r>
            <a:r>
              <a:rPr lang="pt-PT" sz="2800" dirty="0"/>
              <a:t>- Coartem: Artemether-lumefantrine </a:t>
            </a:r>
            <a:endParaRPr lang="pt-BR" sz="2800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chemeClr val="accent3">
                    <a:lumMod val="75000"/>
                  </a:schemeClr>
                </a:solidFill>
              </a:rPr>
              <a:t>ASAQ </a:t>
            </a:r>
            <a:r>
              <a:rPr lang="pt-PT" sz="2800" dirty="0"/>
              <a:t>- </a:t>
            </a:r>
            <a:r>
              <a:rPr lang="pt-PT" sz="2800" dirty="0" err="1"/>
              <a:t>Artesunate-amodiaquine</a:t>
            </a:r>
            <a:endParaRPr lang="pt-PT" sz="2800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DP </a:t>
            </a:r>
            <a:r>
              <a:rPr lang="pt-PT" sz="2800" dirty="0"/>
              <a:t>- </a:t>
            </a:r>
            <a:r>
              <a:rPr lang="pt-PT" sz="2800" dirty="0" err="1"/>
              <a:t>Dihydroartemisinin-piperaquine</a:t>
            </a:r>
            <a:r>
              <a:rPr lang="pt-PT" sz="2800" dirty="0"/>
              <a:t> 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52797" y="1201577"/>
            <a:ext cx="8638405" cy="2011235"/>
            <a:chOff x="381000" y="4382864"/>
            <a:chExt cx="8638405" cy="2011235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4382864"/>
              <a:ext cx="8638405" cy="2011235"/>
              <a:chOff x="276996" y="3886200"/>
              <a:chExt cx="8638405" cy="201123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00200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ASAQ</a:t>
                </a:r>
                <a:endParaRPr lang="fr-FR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35225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369312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35225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687615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57201" y="3886200"/>
                <a:ext cx="2460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BENGUELA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6996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DP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27143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AL</a:t>
                </a:r>
                <a:endParaRPr lang="fr-FR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862168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196255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62168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514558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862168" y="3886200"/>
                <a:ext cx="1304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ZAIRE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03939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DP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46543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6681568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8015655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681568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333958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752515" y="3886200"/>
                <a:ext cx="3162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SOUTH LUNDA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23339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AL</a:t>
                </a:r>
                <a:endParaRPr lang="pt-B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46542" y="5910058"/>
              <a:ext cx="1516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3">
                      <a:lumMod val="75000"/>
                    </a:schemeClr>
                  </a:solidFill>
                </a:rPr>
                <a:t>ASAQ</a:t>
              </a:r>
              <a:endParaRPr lang="fr-FR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728316" y="803436"/>
            <a:ext cx="3230316" cy="2468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Malaria is a major cause of illness and death in the country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0162" y="2667000"/>
            <a:ext cx="2867025" cy="12250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609" y="2139401"/>
            <a:ext cx="299766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6"/>
                </a:solidFill>
              </a:rPr>
              <a:t>3,800,000 </a:t>
            </a:r>
            <a:r>
              <a:rPr lang="en-US" sz="3600" dirty="0" err="1"/>
              <a:t>cases </a:t>
            </a:r>
            <a:endParaRPr lang="en-US" sz="36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008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743445"/>
            <a:ext cx="8458199" cy="1782763"/>
          </a:xfrm>
        </p:spPr>
        <p:txBody>
          <a:bodyPr>
            <a:norm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rgbClr val="FF0000"/>
                </a:solidFill>
              </a:rPr>
              <a:t>AL </a:t>
            </a:r>
            <a:r>
              <a:rPr lang="pt-PT" sz="2800" dirty="0"/>
              <a:t>- Coartem: Artemether-lumefantrine </a:t>
            </a:r>
            <a:endParaRPr lang="pt-BR" sz="2800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chemeClr val="accent3">
                    <a:lumMod val="75000"/>
                  </a:schemeClr>
                </a:solidFill>
              </a:rPr>
              <a:t>ASAQ </a:t>
            </a:r>
            <a:r>
              <a:rPr lang="pt-PT" sz="2800" dirty="0"/>
              <a:t>- </a:t>
            </a:r>
            <a:r>
              <a:rPr lang="pt-PT" sz="2800" dirty="0" err="1"/>
              <a:t>Artesunate-amodiaquine</a:t>
            </a:r>
            <a:endParaRPr lang="pt-PT" sz="2800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pt-PT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DP </a:t>
            </a:r>
            <a:r>
              <a:rPr lang="pt-PT" sz="2800" dirty="0"/>
              <a:t>- </a:t>
            </a:r>
            <a:r>
              <a:rPr lang="pt-PT" sz="2800" dirty="0" err="1"/>
              <a:t>Dihydroartemisinin-piperaquine</a:t>
            </a:r>
            <a:r>
              <a:rPr lang="pt-PT" sz="2800" dirty="0"/>
              <a:t> 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52797" y="1201577"/>
            <a:ext cx="8638405" cy="2011235"/>
            <a:chOff x="381000" y="4382864"/>
            <a:chExt cx="8638405" cy="2011235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4382864"/>
              <a:ext cx="8638405" cy="2011235"/>
              <a:chOff x="276996" y="3886200"/>
              <a:chExt cx="8638405" cy="201123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00200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ASAQ</a:t>
                </a:r>
                <a:endParaRPr lang="fr-FR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35225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2369312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35225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1687615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57201" y="3886200"/>
                <a:ext cx="2460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BENGUELA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6996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DP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27143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AL</a:t>
                </a:r>
                <a:endParaRPr lang="fr-FR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862168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196255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62168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514558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862168" y="3886200"/>
                <a:ext cx="1304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ZAIRE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103939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DP</a:t>
                </a:r>
                <a:endParaRPr lang="pt-BR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46543" y="54357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2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6681568" y="4957758"/>
                <a:ext cx="0" cy="45925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8015655" y="4953000"/>
                <a:ext cx="0" cy="4536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681568" y="4956507"/>
                <a:ext cx="1329985" cy="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333958" y="4493741"/>
                <a:ext cx="0" cy="457200"/>
              </a:xfrm>
              <a:prstGeom prst="line">
                <a:avLst/>
              </a:prstGeom>
              <a:ln w="444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752515" y="3886200"/>
                <a:ext cx="3162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SOUTH LUNDA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923339" y="5421870"/>
                <a:ext cx="151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>
                    <a:solidFill>
                      <a:srgbClr val="FF0000"/>
                    </a:solidFill>
                  </a:rPr>
                  <a:t>AL</a:t>
                </a:r>
                <a:endParaRPr lang="pt-B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246542" y="5910058"/>
              <a:ext cx="1516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3">
                      <a:lumMod val="75000"/>
                    </a:schemeClr>
                  </a:solidFill>
                </a:rPr>
                <a:t>ASAQ</a:t>
              </a:r>
              <a:endParaRPr lang="fr-FR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79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7"/>
            <a:ext cx="7448550" cy="1325563"/>
          </a:xfrm>
        </p:spPr>
        <p:txBody>
          <a:bodyPr/>
          <a:lstStyle/>
          <a:p>
            <a:r>
              <a:rPr lang="pt-BR" dirty="0"/>
              <a:t>Clinical </a:t>
            </a:r>
            <a:r>
              <a:rPr lang="pt-BR" b="1" dirty="0"/>
              <a:t>Follow-up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86700" cy="86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>
                <a:latin typeface="+mj-lt"/>
              </a:rPr>
              <a:t>8 </a:t>
            </a:r>
            <a:r>
              <a:rPr lang="pt-BR" dirty="0"/>
              <a:t>visits over </a:t>
            </a:r>
            <a:r>
              <a:rPr lang="pt-BR" sz="4400" b="1" dirty="0">
                <a:latin typeface="+mj-lt"/>
              </a:rPr>
              <a:t>28 </a:t>
            </a:r>
            <a:r>
              <a:rPr lang="pt-BR" dirty="0"/>
              <a:t>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63676"/>
            <a:ext cx="123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48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41962"/>
              </p:ext>
            </p:extLst>
          </p:nvPr>
        </p:nvGraphicFramePr>
        <p:xfrm>
          <a:off x="1595697" y="2221974"/>
          <a:ext cx="5719504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938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56662"/>
              </p:ext>
            </p:extLst>
          </p:nvPr>
        </p:nvGraphicFramePr>
        <p:xfrm>
          <a:off x="1562169" y="3348201"/>
          <a:ext cx="5753032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129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76200" y="3360003"/>
            <a:ext cx="1722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4800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7"/>
            <a:ext cx="7448550" cy="1325563"/>
          </a:xfrm>
        </p:spPr>
        <p:txBody>
          <a:bodyPr/>
          <a:lstStyle/>
          <a:p>
            <a:r>
              <a:rPr lang="pt-BR" dirty="0"/>
              <a:t>Clinical </a:t>
            </a:r>
            <a:r>
              <a:rPr lang="pt-BR" b="1" dirty="0"/>
              <a:t>Follow-up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7886700" cy="86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>
                <a:latin typeface="+mj-lt"/>
              </a:rPr>
              <a:t>8 </a:t>
            </a:r>
            <a:r>
              <a:rPr lang="pt-BR" dirty="0"/>
              <a:t>visits over </a:t>
            </a:r>
            <a:r>
              <a:rPr lang="pt-BR" sz="4400" b="1" dirty="0">
                <a:latin typeface="+mj-lt"/>
              </a:rPr>
              <a:t>28 </a:t>
            </a:r>
            <a:r>
              <a:rPr lang="pt-BR" dirty="0"/>
              <a:t>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63676"/>
            <a:ext cx="123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48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95697" y="2221974"/>
          <a:ext cx="5719504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938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714938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62169" y="3348201"/>
          <a:ext cx="5753032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129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719129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76200" y="3360003"/>
            <a:ext cx="1722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4800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325" y="4572000"/>
            <a:ext cx="7886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4400" b="1" dirty="0">
                <a:latin typeface="+mj-lt"/>
              </a:rPr>
              <a:t>10 </a:t>
            </a:r>
            <a:r>
              <a:rPr lang="pt-BR" dirty="0"/>
              <a:t>visits over </a:t>
            </a:r>
            <a:r>
              <a:rPr lang="pt-BR" sz="4400" b="1" dirty="0">
                <a:latin typeface="+mj-lt"/>
              </a:rPr>
              <a:t>42 </a:t>
            </a:r>
            <a:r>
              <a:rPr lang="pt-BR" dirty="0"/>
              <a:t>days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5334000"/>
            <a:ext cx="957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95697" y="5326797"/>
          <a:ext cx="7196090" cy="91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9609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719609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1244555"/>
            <a:ext cx="8419588" cy="304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ight Brace 11"/>
          <p:cNvSpPr/>
          <p:nvPr/>
        </p:nvSpPr>
        <p:spPr>
          <a:xfrm rot="16200000">
            <a:off x="7895196" y="4437406"/>
            <a:ext cx="316600" cy="1476587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7566824" y="4043929"/>
            <a:ext cx="973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/>
              <a:t>2 </a:t>
            </a:r>
            <a:r>
              <a:rPr lang="pt-BR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47818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Clinical </a:t>
            </a:r>
            <a:r>
              <a:rPr lang="pt-BR" b="1" dirty="0"/>
              <a:t>Follow-up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667" y="1905000"/>
            <a:ext cx="2971800" cy="3084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838200" y="5343598"/>
            <a:ext cx="2809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dirty="0">
                <a:latin typeface="+mj-lt"/>
              </a:rPr>
              <a:t>clinical examinations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616" y="1905000"/>
            <a:ext cx="3079201" cy="3140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5268652" y="5371340"/>
            <a:ext cx="271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+mj-lt"/>
              </a:rPr>
              <a:t>laboratory tests</a:t>
            </a:r>
          </a:p>
        </p:txBody>
      </p:sp>
    </p:spTree>
    <p:extLst>
      <p:ext uri="{BB962C8B-B14F-4D97-AF65-F5344CB8AC3E}">
        <p14:creationId xmlns:p14="http://schemas.microsoft.com/office/powerpoint/2010/main" val="4093841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/>
              <a:t>Outcome of </a:t>
            </a:r>
            <a:r>
              <a:rPr lang="pt-BR" sz="3600" dirty="0"/>
              <a:t>the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Therapeutic response - absence of parasitaemia throughout the follow-up period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Side effects of the medicine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Molecular markers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Stages of a 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1st Stage: </a:t>
            </a:r>
            <a:r>
              <a:rPr lang="pt-BR" dirty="0"/>
              <a:t>Screening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enrollment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patients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2nd </a:t>
            </a:r>
            <a:r>
              <a:rPr lang="pt-BR" sz="3200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Stage</a:t>
            </a: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: </a:t>
            </a:r>
            <a:r>
              <a:rPr lang="pt-BR" dirty="0"/>
              <a:t>Follow-up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patients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3rd Stage: </a:t>
            </a:r>
            <a:r>
              <a:rPr lang="pt-BR" dirty="0"/>
              <a:t>Final </a:t>
            </a:r>
            <a:r>
              <a:rPr lang="pt-BR" dirty="0" err="1"/>
              <a:t>patient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1st Stage: </a:t>
            </a:r>
            <a:r>
              <a:rPr lang="pt-BR" sz="3200" dirty="0"/>
              <a:t>Screening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enrollment</a:t>
            </a:r>
            <a:r>
              <a:rPr lang="pt-BR" sz="3200" dirty="0"/>
              <a:t> of patients 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828800" y="1825625"/>
            <a:ext cx="668655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err="1"/>
              <a:t>Identify</a:t>
            </a:r>
            <a:r>
              <a:rPr lang="pt-BR" sz="3200" dirty="0"/>
              <a:t>:</a:t>
            </a:r>
          </a:p>
          <a:p>
            <a:pPr marL="342900" lvl="1" indent="0">
              <a:buNone/>
            </a:pPr>
            <a:r>
              <a:rPr lang="pt-BR" sz="2000" i="1" dirty="0"/>
              <a:t>"Which patients can be part of the study?"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1st Stage: </a:t>
            </a:r>
            <a:r>
              <a:rPr lang="pt-BR" sz="3200" dirty="0"/>
              <a:t>Screening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enrollment</a:t>
            </a:r>
            <a:r>
              <a:rPr lang="pt-BR" sz="3200" dirty="0"/>
              <a:t> of patients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5625"/>
            <a:ext cx="668655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err="1">
                <a:solidFill>
                  <a:schemeClr val="bg1">
                    <a:lumMod val="65000"/>
                  </a:schemeClr>
                </a:solidFill>
              </a:rPr>
              <a:t>Identify</a:t>
            </a:r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342900" lvl="1" indent="0">
              <a:buNone/>
            </a:pP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"Which patients can be part of the study?"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200" dirty="0"/>
              <a:t>Check:</a:t>
            </a:r>
          </a:p>
          <a:p>
            <a:pPr marL="342900" lvl="1" indent="0">
              <a:buNone/>
            </a:pPr>
            <a:r>
              <a:rPr lang="pt-BR" sz="2000" i="1" dirty="0"/>
              <a:t>"Of these patients, which ones meet all the inclusion criteria and none of the exclusion criteria?"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0209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4">
                    <a:lumMod val="75000"/>
                  </a:schemeClr>
                </a:solidFill>
              </a:rPr>
              <a:t>1st Stage: </a:t>
            </a:r>
            <a:r>
              <a:rPr lang="pt-BR" sz="3200" dirty="0"/>
              <a:t>Screening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enrollment</a:t>
            </a:r>
            <a:r>
              <a:rPr lang="pt-BR" sz="3200" dirty="0"/>
              <a:t> of patients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825625"/>
            <a:ext cx="668655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err="1">
                <a:solidFill>
                  <a:schemeClr val="bg1">
                    <a:lumMod val="65000"/>
                  </a:schemeClr>
                </a:solidFill>
              </a:rPr>
              <a:t>Identify</a:t>
            </a:r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342900" lvl="1" indent="0">
              <a:buNone/>
            </a:pP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"Which patients can be part of the study?"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Check:</a:t>
            </a:r>
          </a:p>
          <a:p>
            <a:pPr marL="342900" lvl="1" indent="0">
              <a:buNone/>
            </a:pP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"Of these patients, which ones meet all the inclusion criteria and none of the exclusion criteria?"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200" dirty="0"/>
              <a:t>Invite: </a:t>
            </a:r>
          </a:p>
          <a:p>
            <a:pPr marL="342900" lvl="1" indent="0">
              <a:buNone/>
            </a:pPr>
            <a:r>
              <a:rPr lang="pt-BR" sz="2000" i="1" dirty="0"/>
              <a:t>"Of these patients, which ones would you agree to be part of the study?" </a:t>
            </a:r>
            <a:endParaRPr lang="en-US" sz="2000" i="1" dirty="0"/>
          </a:p>
        </p:txBody>
      </p:sp>
      <p:sp>
        <p:nvSpPr>
          <p:cNvPr id="4" name="Oval 3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6627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88109" cy="133563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2nd </a:t>
            </a:r>
            <a:r>
              <a:rPr lang="pt-BR" sz="3600" b="1" err="1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pt-BR" dirty="0"/>
              <a:t>Follow-up </a:t>
            </a:r>
            <a:r>
              <a:rPr lang="pt-BR" err="1">
                <a:solidFill>
                  <a:schemeClr val="accent6"/>
                </a:solidFill>
              </a:rPr>
              <a:t>visit</a:t>
            </a:r>
            <a:r>
              <a:rPr lang="pt-BR" dirty="0"/>
              <a:t> </a:t>
            </a:r>
            <a:r>
              <a:rPr lang="pt-BR" err="1"/>
              <a:t>of</a:t>
            </a:r>
            <a:r>
              <a:rPr lang="pt-BR" dirty="0"/>
              <a:t> </a:t>
            </a:r>
            <a:r>
              <a:rPr lang="pt-BR" err="1"/>
              <a:t>the</a:t>
            </a:r>
            <a:r>
              <a:rPr lang="pt-BR" dirty="0"/>
              <a:t> </a:t>
            </a:r>
            <a:r>
              <a:rPr lang="pt-BR" err="1"/>
              <a:t>participants</a:t>
            </a:r>
            <a:endParaRPr lang="en-US" b="1" err="1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1905000"/>
            <a:ext cx="701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Medicines: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pt-BR" sz="2000" i="1" dirty="0"/>
              <a:t>"Administer the medicines at the visits on days 0, 1 and 2"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97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Malaria is a major cause of illness and death in the country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0162" y="2667000"/>
            <a:ext cx="2867025" cy="12250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609" y="2139401"/>
            <a:ext cx="299766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3,800,000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cases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>
                <a:solidFill>
                  <a:schemeClr val="accent6"/>
                </a:solidFill>
              </a:rPr>
              <a:t>8,000 </a:t>
            </a:r>
            <a:r>
              <a:rPr lang="pt-BR" sz="3600" dirty="0"/>
              <a:t>deaths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056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2nd </a:t>
            </a:r>
            <a:r>
              <a:rPr lang="pt-BR" sz="3600" b="1" dirty="0" err="1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pt-BR" dirty="0"/>
              <a:t>Follow-up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participants</a:t>
            </a:r>
            <a:endParaRPr lang="en-US" b="1" dirty="0" err="1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1905000"/>
            <a:ext cx="70104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Medicines: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"Administer the medicines at the visits on days 0, 1 and 2"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Clinical examination:</a:t>
            </a:r>
          </a:p>
          <a:p>
            <a:pPr marL="342900" lvl="1" indent="0">
              <a:buNone/>
            </a:pPr>
            <a:r>
              <a:rPr lang="pt-BR" sz="2000" i="1" dirty="0"/>
              <a:t>”</a:t>
            </a:r>
            <a:r>
              <a:rPr lang="pt-BR" sz="2000" i="1" err="1"/>
              <a:t>Conduct</a:t>
            </a:r>
            <a:r>
              <a:rPr lang="pt-BR" sz="2000" i="1" dirty="0"/>
              <a:t> </a:t>
            </a:r>
            <a:r>
              <a:rPr lang="pt-BR" sz="2000" i="1" err="1"/>
              <a:t>an</a:t>
            </a:r>
            <a:r>
              <a:rPr lang="pt-BR" sz="2000" i="1" dirty="0"/>
              <a:t> </a:t>
            </a:r>
            <a:r>
              <a:rPr lang="pt-BR" sz="2000" i="1" err="1"/>
              <a:t>examination</a:t>
            </a:r>
            <a:r>
              <a:rPr lang="pt-BR" sz="2000" i="1" dirty="0"/>
              <a:t> </a:t>
            </a:r>
            <a:r>
              <a:rPr lang="pt-BR" sz="2000" i="1" err="1"/>
              <a:t>of</a:t>
            </a:r>
            <a:r>
              <a:rPr lang="pt-BR" sz="2000" i="1" dirty="0"/>
              <a:t> </a:t>
            </a:r>
            <a:r>
              <a:rPr lang="pt-BR" sz="2000" i="1" err="1"/>
              <a:t>the</a:t>
            </a:r>
            <a:r>
              <a:rPr lang="pt-BR" sz="2000" i="1" dirty="0"/>
              <a:t> </a:t>
            </a:r>
            <a:r>
              <a:rPr lang="pt-BR" sz="2000" i="1" err="1"/>
              <a:t>participants</a:t>
            </a:r>
            <a:r>
              <a:rPr lang="pt-BR" sz="2000" i="1" dirty="0"/>
              <a:t> </a:t>
            </a:r>
            <a:r>
              <a:rPr lang="pt-BR" sz="2000" i="1" err="1"/>
              <a:t>and</a:t>
            </a:r>
            <a:r>
              <a:rPr lang="pt-BR" sz="2000" i="1" dirty="0"/>
              <a:t> </a:t>
            </a:r>
            <a:r>
              <a:rPr lang="pt-BR" sz="2000" i="1" err="1"/>
              <a:t>check</a:t>
            </a:r>
            <a:r>
              <a:rPr lang="pt-BR" sz="2000" i="1" dirty="0"/>
              <a:t> </a:t>
            </a:r>
            <a:r>
              <a:rPr lang="pt-BR" sz="2000" i="1" err="1"/>
              <a:t>their</a:t>
            </a:r>
            <a:r>
              <a:rPr lang="pt-BR" sz="2000" i="1" dirty="0"/>
              <a:t> </a:t>
            </a:r>
            <a:r>
              <a:rPr lang="pt-BR" sz="2000" i="1" err="1"/>
              <a:t>temperature</a:t>
            </a:r>
            <a:r>
              <a:rPr lang="pt-BR" sz="2000" i="1" dirty="0"/>
              <a:t> </a:t>
            </a:r>
            <a:r>
              <a:rPr lang="pt-BR" sz="2000" i="1" err="1"/>
              <a:t>at</a:t>
            </a:r>
            <a:r>
              <a:rPr lang="pt-BR" sz="2000" i="1" dirty="0"/>
              <a:t> </a:t>
            </a:r>
            <a:r>
              <a:rPr lang="pt-BR" sz="2000" i="1" err="1"/>
              <a:t>each</a:t>
            </a:r>
            <a:r>
              <a:rPr lang="pt-BR" sz="2000" i="1" dirty="0"/>
              <a:t> </a:t>
            </a:r>
            <a:r>
              <a:rPr lang="pt-BR" sz="2000" i="1" err="1"/>
              <a:t>visit</a:t>
            </a:r>
            <a:r>
              <a:rPr lang="pt-BR" sz="2000" i="1" dirty="0"/>
              <a:t>" </a:t>
            </a:r>
            <a:r>
              <a:rPr lang="pt-BR" sz="2000" i="1" err="1">
                <a:solidFill>
                  <a:schemeClr val="accent6"/>
                </a:solidFill>
              </a:rPr>
              <a:t>and</a:t>
            </a:r>
            <a:r>
              <a:rPr lang="pt-BR" sz="2000" i="1" dirty="0">
                <a:solidFill>
                  <a:schemeClr val="accent6"/>
                </a:solidFill>
              </a:rPr>
              <a:t> update </a:t>
            </a:r>
            <a:r>
              <a:rPr lang="pt-BR" sz="2000" i="1" err="1">
                <a:solidFill>
                  <a:schemeClr val="accent6"/>
                </a:solidFill>
              </a:rPr>
              <a:t>patients</a:t>
            </a:r>
            <a:r>
              <a:rPr lang="pt-BR" sz="2000" i="1" dirty="0">
                <a:solidFill>
                  <a:schemeClr val="accent6"/>
                </a:solidFill>
              </a:rPr>
              <a:t> file</a:t>
            </a:r>
            <a:endParaRPr lang="pt-BR" sz="2000" i="1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8420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2nd </a:t>
            </a:r>
            <a:r>
              <a:rPr lang="pt-BR" sz="3600" b="1" dirty="0" err="1">
                <a:solidFill>
                  <a:schemeClr val="accent4">
                    <a:lumMod val="75000"/>
                  </a:schemeClr>
                </a:solidFill>
              </a:rPr>
              <a:t>Stage</a:t>
            </a:r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pt-BR" dirty="0"/>
              <a:t>Follow-up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participants</a:t>
            </a:r>
            <a:endParaRPr lang="en-US" b="1" dirty="0" err="1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1905000"/>
            <a:ext cx="70104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Medicines:</a:t>
            </a: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"Administer the medicines at the visits on days 0, 1 and 2"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Clinical examination:</a:t>
            </a:r>
          </a:p>
          <a:p>
            <a:pPr marL="342900" lvl="1" indent="0">
              <a:buNone/>
            </a:pP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Conduct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an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 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examination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the participants and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check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their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temperature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at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each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i="1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pt-BR" sz="2000" i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pt-BR" sz="2000" i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200" dirty="0"/>
              <a:t>Laboratory tests: </a:t>
            </a:r>
          </a:p>
          <a:p>
            <a:pPr marL="342900" lvl="1" indent="0">
              <a:buNone/>
            </a:pPr>
            <a:r>
              <a:rPr lang="pt-BR" sz="2000" i="1" dirty="0"/>
              <a:t>"</a:t>
            </a:r>
            <a:r>
              <a:rPr lang="pt-BR" sz="2000" i="1" dirty="0" err="1"/>
              <a:t>Parasitological</a:t>
            </a:r>
            <a:r>
              <a:rPr lang="pt-BR" sz="2000" i="1" dirty="0"/>
              <a:t> </a:t>
            </a:r>
            <a:r>
              <a:rPr lang="pt-BR" sz="2000" i="1" dirty="0" err="1"/>
              <a:t>and</a:t>
            </a:r>
            <a:r>
              <a:rPr lang="pt-BR" sz="2000" i="1" dirty="0"/>
              <a:t> </a:t>
            </a:r>
            <a:r>
              <a:rPr lang="pt-BR" sz="2000" i="1" dirty="0" err="1"/>
              <a:t>haemoglobin</a:t>
            </a:r>
            <a:r>
              <a:rPr lang="pt-BR" sz="2000" i="1" dirty="0"/>
              <a:t> </a:t>
            </a:r>
            <a:r>
              <a:rPr lang="pt-BR" sz="2000" i="1" dirty="0" err="1"/>
              <a:t>tests</a:t>
            </a:r>
            <a:r>
              <a:rPr lang="pt-BR" sz="2000" i="1" dirty="0"/>
              <a:t> </a:t>
            </a:r>
            <a:r>
              <a:rPr lang="pt-BR" sz="2000" i="1" dirty="0" err="1"/>
              <a:t>and</a:t>
            </a:r>
            <a:r>
              <a:rPr lang="pt-BR" sz="2000" i="1" dirty="0"/>
              <a:t> </a:t>
            </a:r>
            <a:r>
              <a:rPr lang="pt-BR" sz="2000" i="1" dirty="0" err="1"/>
              <a:t>blood</a:t>
            </a:r>
            <a:r>
              <a:rPr lang="pt-BR" sz="2000" i="1" dirty="0"/>
              <a:t> </a:t>
            </a:r>
            <a:r>
              <a:rPr lang="pt-BR" sz="2000" i="1" dirty="0" err="1"/>
              <a:t>collection</a:t>
            </a:r>
            <a:r>
              <a:rPr lang="pt-BR" sz="2000" i="1" dirty="0"/>
              <a:t>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/>
              <a:t>filter</a:t>
            </a:r>
            <a:r>
              <a:rPr lang="pt-BR" sz="2000" i="1" dirty="0"/>
              <a:t> </a:t>
            </a:r>
            <a:r>
              <a:rPr lang="pt-BR" sz="2000" i="1" dirty="0" err="1"/>
              <a:t>paper</a:t>
            </a:r>
            <a:r>
              <a:rPr lang="pt-BR" sz="2000" i="1" dirty="0"/>
              <a:t>"  </a:t>
            </a:r>
            <a:r>
              <a:rPr lang="pt-BR" sz="2000" i="1" dirty="0" err="1">
                <a:solidFill>
                  <a:schemeClr val="accent6"/>
                </a:solidFill>
              </a:rPr>
              <a:t>and</a:t>
            </a:r>
            <a:r>
              <a:rPr lang="pt-BR" sz="2000" i="1" dirty="0">
                <a:solidFill>
                  <a:schemeClr val="accent6"/>
                </a:solidFill>
              </a:rPr>
              <a:t> </a:t>
            </a:r>
            <a:r>
              <a:rPr lang="pt-BR" sz="2000" i="1" dirty="0" err="1">
                <a:solidFill>
                  <a:schemeClr val="accent6"/>
                </a:solidFill>
              </a:rPr>
              <a:t>write</a:t>
            </a:r>
            <a:r>
              <a:rPr lang="pt-BR" sz="2000" i="1" dirty="0">
                <a:solidFill>
                  <a:schemeClr val="accent6"/>
                </a:solidFill>
              </a:rPr>
              <a:t> </a:t>
            </a:r>
            <a:r>
              <a:rPr lang="pt-BR" sz="2000" i="1" dirty="0" err="1">
                <a:solidFill>
                  <a:schemeClr val="accent6"/>
                </a:solidFill>
              </a:rPr>
              <a:t>the</a:t>
            </a:r>
            <a:r>
              <a:rPr lang="pt-BR" sz="2000" i="1" dirty="0">
                <a:solidFill>
                  <a:schemeClr val="accent6"/>
                </a:solidFill>
              </a:rPr>
              <a:t> </a:t>
            </a:r>
            <a:r>
              <a:rPr lang="pt-BR" sz="2000" i="1" dirty="0" err="1">
                <a:solidFill>
                  <a:schemeClr val="accent6"/>
                </a:solidFill>
              </a:rPr>
              <a:t>results</a:t>
            </a:r>
            <a:r>
              <a:rPr lang="pt-BR" sz="2000" i="1" dirty="0">
                <a:solidFill>
                  <a:schemeClr val="accent6"/>
                </a:solidFill>
              </a:rPr>
              <a:t> in </a:t>
            </a:r>
            <a:r>
              <a:rPr lang="pt-BR" sz="2000" i="1" dirty="0" err="1">
                <a:solidFill>
                  <a:schemeClr val="accent6"/>
                </a:solidFill>
              </a:rPr>
              <a:t>patient's</a:t>
            </a:r>
            <a:r>
              <a:rPr lang="pt-BR" sz="2000" i="1" dirty="0">
                <a:solidFill>
                  <a:schemeClr val="accent6"/>
                </a:solidFill>
              </a:rPr>
              <a:t> file</a:t>
            </a:r>
            <a:endParaRPr lang="en-US" sz="2000" i="1" dirty="0">
              <a:solidFill>
                <a:schemeClr val="accent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0170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81688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91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15094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321EB-2432-B546-9C1F-9A01DFF386B0}"/>
              </a:ext>
            </a:extLst>
          </p:cNvPr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159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78681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116C3-A5F5-054A-9546-09530CBF49F5}"/>
              </a:ext>
            </a:extLst>
          </p:cNvPr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25092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AA78E-4155-AD4B-A661-3C2420B750EC}"/>
              </a:ext>
            </a:extLst>
          </p:cNvPr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7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59886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?</a:t>
                      </a:r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F2F3F-5B25-9B4C-8643-11F92577DE63}"/>
              </a:ext>
            </a:extLst>
          </p:cNvPr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3853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88485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t-BR" sz="32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5948B-67D9-854B-8233-18D036CC1938}"/>
              </a:ext>
            </a:extLst>
          </p:cNvPr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217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07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86449"/>
              </p:ext>
            </p:extLst>
          </p:nvPr>
        </p:nvGraphicFramePr>
        <p:xfrm>
          <a:off x="166223" y="1022866"/>
          <a:ext cx="8811554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0674">
                  <a:extLst>
                    <a:ext uri="{9D8B030D-6E8A-4147-A177-3AD203B41FA5}">
                      <a16:colId xmlns:a16="http://schemas.microsoft.com/office/drawing/2014/main" val="11902494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4321476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5186443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7909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486646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6503025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561701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715491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354036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6444815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12942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09096473"/>
                    </a:ext>
                  </a:extLst>
                </a:gridCol>
              </a:tblGrid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906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50020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bg1"/>
                          </a:solidFill>
                          <a:latin typeface="+mj-lt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Ex</a:t>
                      </a:r>
                      <a:endParaRPr lang="pt-BR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05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2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Clinical Examination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560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425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Parasitemia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pt-BR" sz="32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926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Filter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73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solidFill>
                            <a:schemeClr val="tx1"/>
                          </a:solidFill>
                          <a:latin typeface="+mj-lt"/>
                        </a:rPr>
                        <a:t>Haemoglobin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Franklin Gothic Medium" panose="020B060302010202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894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71363" y="942265"/>
            <a:ext cx="729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+mj-lt"/>
              </a:rPr>
              <a:t>AL</a:t>
            </a:r>
            <a:endParaRPr lang="pt-BR" sz="36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50097"/>
            <a:ext cx="1291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ASAQ</a:t>
            </a:r>
            <a:endParaRPr lang="pt-BR" sz="3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8901" y="2002812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+mj-lt"/>
              </a:rPr>
              <a:t>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6ECB3-797E-8643-81FC-3ADF9F9901B6}"/>
              </a:ext>
            </a:extLst>
          </p:cNvPr>
          <p:cNvSpPr txBox="1"/>
          <p:nvPr/>
        </p:nvSpPr>
        <p:spPr>
          <a:xfrm>
            <a:off x="3048000" y="357490"/>
            <a:ext cx="443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Health </a:t>
            </a:r>
            <a:r>
              <a:rPr lang="pt-BR" sz="3200" b="1" dirty="0" err="1"/>
              <a:t>Facility</a:t>
            </a:r>
            <a:r>
              <a:rPr lang="pt-BR" sz="3200" b="1" dirty="0"/>
              <a:t> </a:t>
            </a:r>
            <a:r>
              <a:rPr lang="pt-BR" sz="3200" b="1" dirty="0" err="1"/>
              <a:t>Visit</a:t>
            </a:r>
            <a:r>
              <a:rPr lang="pt-BR" sz="3200" b="1" dirty="0"/>
              <a:t> </a:t>
            </a:r>
            <a:r>
              <a:rPr lang="pt-BR" sz="3200" b="1" dirty="0" err="1"/>
              <a:t>Days</a:t>
            </a:r>
            <a:r>
              <a:rPr lang="pt-BR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55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accent4">
                    <a:lumMod val="75000"/>
                  </a:schemeClr>
                </a:solidFill>
              </a:rPr>
              <a:t>Stage 3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pt-BR" dirty="0"/>
              <a:t>Final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Adequate clinical and parasitological response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Therapeutic failure</a:t>
            </a:r>
          </a:p>
          <a:p>
            <a:pPr marL="914400" lvl="1" indent="-514350">
              <a:buNone/>
            </a:pPr>
            <a:r>
              <a:rPr lang="en-US" sz="2400" dirty="0" err="1"/>
              <a:t>	</a:t>
            </a:r>
            <a:r>
              <a:rPr lang="pt-BR" sz="2400" dirty="0"/>
              <a:t>Early</a:t>
            </a:r>
            <a:r>
              <a:rPr lang="en-US" sz="2400" dirty="0"/>
              <a:t>, </a:t>
            </a:r>
            <a:r>
              <a:rPr lang="en-US" sz="2400" dirty="0" err="1"/>
              <a:t>late</a:t>
            </a:r>
            <a:r>
              <a:rPr lang="en-US" sz="2400" dirty="0"/>
              <a:t>, </a:t>
            </a:r>
            <a:r>
              <a:rPr lang="en-US" sz="2400" dirty="0" err="1"/>
              <a:t>clinical</a:t>
            </a:r>
            <a:r>
              <a:rPr lang="en-US" sz="2400" dirty="0"/>
              <a:t>, </a:t>
            </a:r>
            <a:r>
              <a:rPr lang="en-US" sz="2400" dirty="0" err="1"/>
              <a:t>parasitological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Exit from the study</a:t>
            </a:r>
          </a:p>
          <a:p>
            <a:pPr marL="514350" indent="-514350">
              <a:buNone/>
            </a:pPr>
            <a:r>
              <a:rPr lang="pt-BR" sz="2800" dirty="0"/>
              <a:t>		</a:t>
            </a:r>
            <a:r>
              <a:rPr lang="pt-BR" sz="2800" dirty="0" err="1"/>
              <a:t>Loss</a:t>
            </a:r>
            <a:r>
              <a:rPr lang="pt-BR" sz="2800" dirty="0"/>
              <a:t> </a:t>
            </a: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follow</a:t>
            </a:r>
            <a:r>
              <a:rPr lang="pt-BR" sz="2800" dirty="0"/>
              <a:t> </a:t>
            </a:r>
            <a:r>
              <a:rPr lang="pt-BR" sz="2800" dirty="0" err="1"/>
              <a:t>up</a:t>
            </a:r>
            <a:r>
              <a:rPr lang="pt-BR" sz="2800" dirty="0"/>
              <a:t>, breach of protocol, development of severe malaria, mixed infection 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Malaria is a major cause of illness and death in the country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0162" y="2667000"/>
            <a:ext cx="2867025" cy="12250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609" y="2139401"/>
            <a:ext cx="299766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3,800,000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cases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>
                <a:solidFill>
                  <a:schemeClr val="bg1">
                    <a:lumMod val="75000"/>
                  </a:schemeClr>
                </a:solidFill>
              </a:rPr>
              <a:t>8,000 </a:t>
            </a:r>
            <a:r>
              <a:rPr lang="pt-BR" sz="3600" dirty="0">
                <a:solidFill>
                  <a:schemeClr val="bg1">
                    <a:lumMod val="75000"/>
                  </a:schemeClr>
                </a:solidFill>
              </a:rPr>
              <a:t>deaths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accent6"/>
                </a:solidFill>
              </a:rPr>
              <a:t>35% </a:t>
            </a:r>
            <a:r>
              <a:rPr lang="pt-BR" sz="3600" dirty="0"/>
              <a:t>of demand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442"/>
          </a:xfrm>
        </p:spPr>
        <p:txBody>
          <a:bodyPr/>
          <a:lstStyle/>
          <a:p>
            <a:r>
              <a:rPr lang="pt-BR" dirty="0"/>
              <a:t>Study Sponsors </a:t>
            </a:r>
            <a:endParaRPr lang="en-US" dirty="0"/>
          </a:p>
        </p:txBody>
      </p:sp>
      <p:pic>
        <p:nvPicPr>
          <p:cNvPr id="5" name="Picture 7" descr="C:\Users\wif7\Downloads\Coat_of_arms_of_Ang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7161" y="1278602"/>
            <a:ext cx="2120910" cy="26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23333" y="3953470"/>
            <a:ext cx="698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MINISTRY OF HEALTH </a:t>
            </a:r>
            <a:endParaRPr lang="en-US" sz="2400" dirty="0"/>
          </a:p>
          <a:p>
            <a:pPr algn="ctr"/>
            <a:r>
              <a:rPr lang="pt-BR" sz="2400" dirty="0"/>
              <a:t>NATIONAL DIRECTORATE OF PUBLIC HEALTH </a:t>
            </a:r>
            <a:endParaRPr lang="en-US" sz="2400" dirty="0"/>
          </a:p>
          <a:p>
            <a:pPr algn="ctr"/>
            <a:r>
              <a:rPr lang="pt-BR" sz="2400" b="1" dirty="0"/>
              <a:t>NATIONAL MALARIA CONTROL PROGRAMME </a:t>
            </a:r>
            <a:endParaRPr lang="en-US" sz="2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6811" y="5181600"/>
            <a:ext cx="2321610" cy="15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95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pt-BR" dirty="0"/>
              <a:t>Study Team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740365"/>
              </p:ext>
            </p:extLst>
          </p:nvPr>
        </p:nvGraphicFramePr>
        <p:xfrm>
          <a:off x="628650" y="182880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7886700" cy="3357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Form</a:t>
            </a:r>
            <a:r>
              <a:rPr lang="pt-BR" sz="2800" dirty="0">
                <a:solidFill>
                  <a:schemeClr val="accent6"/>
                </a:solidFill>
              </a:rPr>
              <a:t>ing</a:t>
            </a:r>
            <a:r>
              <a:rPr lang="pt-BR" sz="2800" dirty="0"/>
              <a:t> teams in the 3 provinces</a:t>
            </a:r>
          </a:p>
          <a:p>
            <a:r>
              <a:rPr lang="pt-BR" sz="2800" dirty="0"/>
              <a:t>Ensure continuity in these provinces</a:t>
            </a:r>
          </a:p>
          <a:p>
            <a:r>
              <a:rPr lang="pt-BR" sz="2800" dirty="0"/>
              <a:t>Solv</a:t>
            </a:r>
            <a:r>
              <a:rPr lang="pt-BR" sz="2800" dirty="0">
                <a:solidFill>
                  <a:schemeClr val="accent6"/>
                </a:solidFill>
              </a:rPr>
              <a:t>ing</a:t>
            </a:r>
            <a:r>
              <a:rPr lang="pt-BR" sz="2800" dirty="0"/>
              <a:t> problems in each province</a:t>
            </a:r>
          </a:p>
          <a:p>
            <a:r>
              <a:rPr lang="pt-BR" sz="2800" dirty="0"/>
              <a:t>Analyse the data collected</a:t>
            </a:r>
          </a:p>
          <a:p>
            <a:r>
              <a:rPr lang="pt-BR" sz="2800" dirty="0"/>
              <a:t>Disseminate the results</a:t>
            </a:r>
          </a:p>
          <a:p>
            <a:endParaRPr lang="pt-BR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7" name="Rounded Rectangle 6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>
                  <a:latin typeface="Arial Narrow" panose="020B0606020202030204" pitchFamily="34" charset="0"/>
                </a:rPr>
                <a:t>Principal Investigators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0899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96337"/>
            <a:ext cx="7886700" cy="3980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err="1"/>
              <a:t>Form</a:t>
            </a:r>
            <a:r>
              <a:rPr lang="pt-BR" sz="2800" err="1">
                <a:solidFill>
                  <a:schemeClr val="accent6"/>
                </a:solidFill>
              </a:rPr>
              <a:t>ing</a:t>
            </a:r>
            <a:r>
              <a:rPr lang="pt-BR" sz="2800" dirty="0"/>
              <a:t> </a:t>
            </a:r>
            <a:r>
              <a:rPr lang="pt-BR" sz="2800" err="1"/>
              <a:t>teams</a:t>
            </a:r>
            <a:endParaRPr lang="pt-BR" sz="2800"/>
          </a:p>
          <a:p>
            <a:r>
              <a:rPr lang="pt-BR" sz="2800" dirty="0"/>
              <a:t>Have ultimate responsibility for the data </a:t>
            </a:r>
            <a:r>
              <a:rPr lang="pt-BR" sz="2800" dirty="0" err="1"/>
              <a:t>collected</a:t>
            </a:r>
            <a:endParaRPr lang="pt-BR" sz="2800" dirty="0"/>
          </a:p>
          <a:p>
            <a:r>
              <a:rPr lang="pt-BR" sz="2800" dirty="0"/>
              <a:t>Have ultimate responsibility for the functioning and performance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teams</a:t>
            </a:r>
            <a:endParaRPr lang="pt-BR" sz="2800" dirty="0"/>
          </a:p>
          <a:p>
            <a:r>
              <a:rPr lang="pt-BR" sz="2800" dirty="0"/>
              <a:t>Manage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materials</a:t>
            </a:r>
            <a:r>
              <a:rPr lang="pt-BR" sz="2800" dirty="0"/>
              <a:t> and human resources involved in the study</a:t>
            </a:r>
          </a:p>
          <a:p>
            <a:r>
              <a:rPr lang="pt-BR" sz="2800" dirty="0" err="1"/>
              <a:t>Represent</a:t>
            </a:r>
            <a:r>
              <a:rPr lang="pt-BR" sz="2800" dirty="0" err="1">
                <a:solidFill>
                  <a:schemeClr val="accent6"/>
                </a:solidFill>
              </a:rPr>
              <a:t>ing</a:t>
            </a:r>
            <a:r>
              <a:rPr lang="pt-BR" sz="2800" dirty="0">
                <a:solidFill>
                  <a:schemeClr val="accent6"/>
                </a:solidFill>
              </a:rPr>
              <a:t> </a:t>
            </a:r>
            <a:r>
              <a:rPr lang="pt-BR" sz="2800" dirty="0" err="1"/>
              <a:t>the</a:t>
            </a:r>
            <a:r>
              <a:rPr lang="pt-BR" sz="2800" dirty="0"/>
              <a:t> NMCP </a:t>
            </a:r>
            <a:r>
              <a:rPr lang="pt-BR" sz="2800" dirty="0" err="1"/>
              <a:t>and</a:t>
            </a:r>
            <a:r>
              <a:rPr lang="pt-BR" sz="2800" dirty="0"/>
              <a:t> CDC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7" name="Rounded Rectangle 6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>
                  <a:latin typeface="Arial Narrow" panose="020B0606020202030204" pitchFamily="34" charset="0"/>
                </a:rPr>
                <a:t>National Coordinators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4033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96337"/>
            <a:ext cx="7886700" cy="3980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err="1">
                <a:ea typeface="+mn-lt"/>
                <a:cs typeface="+mn-lt"/>
              </a:rPr>
              <a:t>Form</a:t>
            </a:r>
            <a:r>
              <a:rPr lang="pt-BR" sz="2800" err="1">
                <a:solidFill>
                  <a:schemeClr val="accent6"/>
                </a:solidFill>
                <a:ea typeface="+mn-lt"/>
                <a:cs typeface="+mn-lt"/>
              </a:rPr>
              <a:t>ing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err="1">
                <a:ea typeface="+mn-lt"/>
                <a:cs typeface="+mn-lt"/>
              </a:rPr>
              <a:t>teams</a:t>
            </a:r>
            <a:r>
              <a:rPr lang="pt-BR" sz="2800" dirty="0">
                <a:ea typeface="+mn-lt"/>
                <a:cs typeface="+mn-lt"/>
              </a:rPr>
              <a:t> in </a:t>
            </a:r>
            <a:r>
              <a:rPr lang="pt-BR" sz="2800" err="1">
                <a:ea typeface="+mn-lt"/>
                <a:cs typeface="+mn-lt"/>
              </a:rPr>
              <a:t>the</a:t>
            </a:r>
            <a:r>
              <a:rPr lang="pt-BR" sz="2800" dirty="0">
                <a:ea typeface="+mn-lt"/>
                <a:cs typeface="+mn-lt"/>
              </a:rPr>
              <a:t> 3 </a:t>
            </a:r>
            <a:r>
              <a:rPr lang="pt-BR" sz="2800" err="1">
                <a:ea typeface="+mn-lt"/>
                <a:cs typeface="+mn-lt"/>
              </a:rPr>
              <a:t>provinces</a:t>
            </a:r>
            <a:endParaRPr lang="en-US" sz="2800">
              <a:ea typeface="+mn-lt"/>
              <a:cs typeface="+mn-lt"/>
            </a:endParaRPr>
          </a:p>
          <a:p>
            <a:r>
              <a:rPr lang="pt-BR" sz="2800" dirty="0" err="1">
                <a:ea typeface="+mn-lt"/>
                <a:cs typeface="+mn-lt"/>
              </a:rPr>
              <a:t>Ensure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err="1">
                <a:ea typeface="+mn-lt"/>
                <a:cs typeface="+mn-lt"/>
              </a:rPr>
              <a:t>continuity</a:t>
            </a:r>
            <a:r>
              <a:rPr lang="pt-BR" sz="2800" dirty="0">
                <a:ea typeface="+mn-lt"/>
                <a:cs typeface="+mn-lt"/>
              </a:rPr>
              <a:t> in </a:t>
            </a:r>
            <a:r>
              <a:rPr lang="pt-BR" sz="2800" dirty="0" err="1">
                <a:ea typeface="+mn-lt"/>
                <a:cs typeface="+mn-lt"/>
              </a:rPr>
              <a:t>these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err="1">
                <a:ea typeface="+mn-lt"/>
                <a:cs typeface="+mn-lt"/>
              </a:rPr>
              <a:t>provinces</a:t>
            </a:r>
            <a:endParaRPr lang="en-US" sz="2800">
              <a:ea typeface="+mn-lt"/>
              <a:cs typeface="+mn-lt"/>
            </a:endParaRPr>
          </a:p>
          <a:p>
            <a:r>
              <a:rPr lang="pt-BR" sz="2800" err="1">
                <a:ea typeface="+mn-lt"/>
                <a:cs typeface="+mn-lt"/>
              </a:rPr>
              <a:t>Solv</a:t>
            </a:r>
            <a:r>
              <a:rPr lang="pt-BR" sz="2800" err="1">
                <a:solidFill>
                  <a:schemeClr val="accent6"/>
                </a:solidFill>
                <a:ea typeface="+mn-lt"/>
                <a:cs typeface="+mn-lt"/>
              </a:rPr>
              <a:t>ing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err="1">
                <a:ea typeface="+mn-lt"/>
                <a:cs typeface="+mn-lt"/>
              </a:rPr>
              <a:t>problems</a:t>
            </a:r>
            <a:r>
              <a:rPr lang="pt-BR" sz="2800" dirty="0">
                <a:ea typeface="+mn-lt"/>
                <a:cs typeface="+mn-lt"/>
              </a:rPr>
              <a:t> in </a:t>
            </a:r>
            <a:r>
              <a:rPr lang="pt-BR" sz="2800" err="1">
                <a:ea typeface="+mn-lt"/>
                <a:cs typeface="+mn-lt"/>
              </a:rPr>
              <a:t>each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err="1">
                <a:ea typeface="+mn-lt"/>
                <a:cs typeface="+mn-lt"/>
              </a:rPr>
              <a:t>province</a:t>
            </a:r>
            <a:endParaRPr lang="en-US" sz="2800">
              <a:ea typeface="+mn-lt"/>
              <a:cs typeface="+mn-lt"/>
            </a:endParaRPr>
          </a:p>
          <a:p>
            <a:r>
              <a:rPr lang="pt-BR" sz="2800" dirty="0">
                <a:ea typeface="+mn-lt"/>
                <a:cs typeface="+mn-lt"/>
              </a:rPr>
              <a:t>Analyse </a:t>
            </a:r>
            <a:r>
              <a:rPr lang="pt-BR" sz="2800" dirty="0" err="1">
                <a:ea typeface="+mn-lt"/>
                <a:cs typeface="+mn-lt"/>
              </a:rPr>
              <a:t>the</a:t>
            </a:r>
            <a:r>
              <a:rPr lang="pt-BR" sz="2800" dirty="0">
                <a:ea typeface="+mn-lt"/>
                <a:cs typeface="+mn-lt"/>
              </a:rPr>
              <a:t> data </a:t>
            </a:r>
            <a:r>
              <a:rPr lang="pt-BR" sz="2800" dirty="0" err="1">
                <a:ea typeface="+mn-lt"/>
                <a:cs typeface="+mn-lt"/>
              </a:rPr>
              <a:t>collected</a:t>
            </a:r>
            <a:endParaRPr lang="en-US" sz="2800">
              <a:ea typeface="+mn-lt"/>
              <a:cs typeface="+mn-lt"/>
            </a:endParaRPr>
          </a:p>
          <a:p>
            <a:r>
              <a:rPr lang="pt-BR" sz="2800" dirty="0" err="1">
                <a:ea typeface="+mn-lt"/>
                <a:cs typeface="+mn-lt"/>
              </a:rPr>
              <a:t>Disseminate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err="1">
                <a:ea typeface="+mn-lt"/>
                <a:cs typeface="+mn-lt"/>
              </a:rPr>
              <a:t>the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err="1">
                <a:ea typeface="+mn-lt"/>
                <a:cs typeface="+mn-lt"/>
              </a:rPr>
              <a:t>results</a:t>
            </a:r>
            <a:endParaRPr lang="pt-BR" dirty="0" err="1"/>
          </a:p>
        </p:txBody>
      </p:sp>
      <p:grpSp>
        <p:nvGrpSpPr>
          <p:cNvPr id="6" name="Group 5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7" name="Rounded Rectangle 6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latin typeface="Arial Narrow"/>
                </a:rPr>
                <a:t>Associate Investigators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4190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7886700" cy="3357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Ensure that the study is conducted as written in the protocol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Perform quality control during the study</a:t>
            </a:r>
          </a:p>
          <a:p>
            <a:pPr lvl="1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400" dirty="0"/>
              <a:t>of biological samples </a:t>
            </a:r>
          </a:p>
          <a:p>
            <a:pPr lvl="1">
              <a:spcAft>
                <a:spcPts val="600"/>
              </a:spcAft>
              <a:buFont typeface="Franklin Gothic Book" panose="020B0503020102020204" pitchFamily="34" charset="0"/>
              <a:buChar char="–"/>
            </a:pPr>
            <a:r>
              <a:rPr lang="pt-BR" sz="2400" dirty="0"/>
              <a:t>of data</a:t>
            </a:r>
          </a:p>
          <a:p>
            <a:endParaRPr lang="pt-BR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7" name="Rounded Rectangle 6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>
                  <a:latin typeface="Arial Narrow" panose="020B0606020202030204" pitchFamily="34" charset="0"/>
                </a:rPr>
                <a:t>Local Supervisor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37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84" y="381000"/>
            <a:ext cx="7886700" cy="1325563"/>
          </a:xfrm>
        </p:spPr>
        <p:txBody>
          <a:bodyPr>
            <a:normAutofit/>
          </a:bodyPr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06" y="2590800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Carry out clinical examinations of the participants</a:t>
            </a:r>
          </a:p>
          <a:p>
            <a:r>
              <a:rPr lang="pt-BR" sz="2800" dirty="0"/>
              <a:t>Follow </a:t>
            </a:r>
            <a:r>
              <a:rPr lang="pt-BR" sz="2800" dirty="0" err="1"/>
              <a:t>the</a:t>
            </a:r>
            <a:r>
              <a:rPr lang="pt-BR" sz="2800" dirty="0"/>
              <a:t> </a:t>
            </a:r>
            <a:r>
              <a:rPr lang="pt-BR" sz="2800" dirty="0" err="1"/>
              <a:t>protocol</a:t>
            </a:r>
            <a:r>
              <a:rPr lang="pt-BR" sz="2800" dirty="0"/>
              <a:t> for treatment and follow-up</a:t>
            </a:r>
          </a:p>
          <a:p>
            <a:r>
              <a:rPr lang="pt-BR" sz="2800" err="1"/>
              <a:t>Complet</a:t>
            </a:r>
            <a:r>
              <a:rPr lang="pt-BR" sz="2800" err="1">
                <a:solidFill>
                  <a:schemeClr val="accent6"/>
                </a:solidFill>
              </a:rPr>
              <a:t>ing</a:t>
            </a:r>
            <a:r>
              <a:rPr lang="pt-BR" sz="2800" dirty="0"/>
              <a:t> medical records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6" name="Rounded Rectangle 5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/>
                <a:t>Doctor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6355"/>
            <a:ext cx="7886700" cy="4172546"/>
          </a:xfrm>
        </p:spPr>
        <p:txBody>
          <a:bodyPr>
            <a:normAutofit/>
          </a:bodyPr>
          <a:lstStyle/>
          <a:p>
            <a:r>
              <a:rPr lang="pt-BR" sz="2800" dirty="0"/>
              <a:t>Screening</a:t>
            </a:r>
          </a:p>
          <a:p>
            <a:r>
              <a:rPr lang="pt-BR" sz="2800" dirty="0"/>
              <a:t>Registering participants</a:t>
            </a:r>
          </a:p>
          <a:p>
            <a:r>
              <a:rPr lang="pt-BR" sz="2800" dirty="0" err="1"/>
              <a:t>Following</a:t>
            </a:r>
            <a:r>
              <a:rPr lang="pt-BR" sz="2800" dirty="0"/>
              <a:t> up with participants on a daily basis</a:t>
            </a:r>
          </a:p>
          <a:p>
            <a:r>
              <a:rPr lang="pt-BR" sz="2800" dirty="0"/>
              <a:t>Completing the medical records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6" name="Rounded Rectangle 5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/>
                <a:t>Nurses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0799"/>
            <a:ext cx="7886700" cy="3586163"/>
          </a:xfrm>
        </p:spPr>
        <p:txBody>
          <a:bodyPr>
            <a:normAutofit/>
          </a:bodyPr>
          <a:lstStyle/>
          <a:p>
            <a:r>
              <a:rPr lang="pt-BR" sz="2800" dirty="0"/>
              <a:t>Carrying out the laboratory tests</a:t>
            </a:r>
          </a:p>
          <a:p>
            <a:pPr lvl="1"/>
            <a:r>
              <a:rPr lang="pt-BR" sz="2500" dirty="0"/>
              <a:t>Quantification of parasitemia</a:t>
            </a:r>
          </a:p>
          <a:p>
            <a:pPr lvl="1"/>
            <a:r>
              <a:rPr lang="pt-BR" sz="2500" dirty="0"/>
              <a:t>Haemoglobins</a:t>
            </a:r>
          </a:p>
          <a:p>
            <a:r>
              <a:rPr lang="pt-BR" sz="2800" dirty="0" err="1"/>
              <a:t>Collecting</a:t>
            </a:r>
            <a:r>
              <a:rPr lang="pt-BR" sz="2800" dirty="0"/>
              <a:t> blood samples on filter paper</a:t>
            </a:r>
          </a:p>
          <a:p>
            <a:r>
              <a:rPr lang="pt-BR" sz="2800" dirty="0"/>
              <a:t>Filling in the forms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6" name="Rounded Rectangle 5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/>
                <a:t>Laboratory Technicians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6355"/>
            <a:ext cx="7886700" cy="3910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Enter data daily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Perform data quality control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6" name="Rounded Rectangle 5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/>
                <a:t>Data Processor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Malaria is a major cause of illness and death in the country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0162" y="2667000"/>
            <a:ext cx="2867025" cy="122500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609" y="2139401"/>
            <a:ext cx="299766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>
                    <a:lumMod val="75000"/>
                  </a:schemeClr>
                </a:solidFill>
              </a:rPr>
              <a:t>3,800,000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cases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3600" b="1" dirty="0">
                <a:solidFill>
                  <a:schemeClr val="bg1">
                    <a:lumMod val="75000"/>
                  </a:schemeClr>
                </a:solidFill>
              </a:rPr>
              <a:t>8,000 </a:t>
            </a:r>
            <a:r>
              <a:rPr lang="pt-BR" sz="3600" dirty="0">
                <a:solidFill>
                  <a:schemeClr val="bg1">
                    <a:lumMod val="75000"/>
                  </a:schemeClr>
                </a:solidFill>
              </a:rPr>
              <a:t>deaths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bg1">
                    <a:lumMod val="75000"/>
                  </a:schemeClr>
                </a:solidFill>
              </a:rPr>
              <a:t>35% </a:t>
            </a:r>
            <a:r>
              <a:rPr lang="pt-BR" sz="3600" dirty="0">
                <a:solidFill>
                  <a:schemeClr val="bg1">
                    <a:lumMod val="75000"/>
                  </a:schemeClr>
                </a:solidFill>
              </a:rPr>
              <a:t>of demand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accent6"/>
                </a:solidFill>
              </a:rPr>
              <a:t>60% </a:t>
            </a:r>
            <a:r>
              <a:rPr lang="pt-BR" sz="3600" dirty="0"/>
              <a:t>of admissions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215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0799"/>
            <a:ext cx="7886700" cy="3586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Locate the participants who do not show up on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days</a:t>
            </a:r>
            <a:r>
              <a:rPr lang="pt-BR" sz="2400" dirty="0"/>
              <a:t> </a:t>
            </a:r>
            <a:r>
              <a:rPr lang="pt-BR" sz="2400" dirty="0" err="1"/>
              <a:t>they</a:t>
            </a:r>
            <a:r>
              <a:rPr lang="pt-BR" sz="2400" dirty="0"/>
              <a:t> are </a:t>
            </a:r>
            <a:r>
              <a:rPr lang="pt-BR" sz="2400" dirty="0" err="1"/>
              <a:t>scheduled</a:t>
            </a:r>
            <a:r>
              <a:rPr lang="pt-BR" sz="2400" dirty="0"/>
              <a:t> for </a:t>
            </a:r>
            <a:r>
              <a:rPr lang="pt-BR" sz="2400" dirty="0" err="1"/>
              <a:t>visits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health</a:t>
            </a:r>
            <a:r>
              <a:rPr lang="pt-BR" sz="2400" dirty="0"/>
              <a:t> </a:t>
            </a:r>
            <a:r>
              <a:rPr lang="pt-BR" sz="2400" dirty="0" err="1"/>
              <a:t>facility</a:t>
            </a:r>
            <a:endParaRPr lang="pt-BR" sz="2400" dirty="0"/>
          </a:p>
          <a:p>
            <a:pPr>
              <a:spcAft>
                <a:spcPts val="600"/>
              </a:spcAft>
            </a:pPr>
            <a:r>
              <a:rPr lang="pt-BR" sz="2400" dirty="0" err="1"/>
              <a:t>Carry</a:t>
            </a:r>
            <a:r>
              <a:rPr lang="pt-BR" sz="2400" dirty="0"/>
              <a:t> out community awareness activities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705600" y="-1295400"/>
            <a:ext cx="4495800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4"/>
          <p:cNvGrpSpPr/>
          <p:nvPr/>
        </p:nvGrpSpPr>
        <p:grpSpPr>
          <a:xfrm>
            <a:off x="5943600" y="762000"/>
            <a:ext cx="2518595" cy="1434337"/>
            <a:chOff x="3101154" y="-27696"/>
            <a:chExt cx="1684390" cy="735075"/>
          </a:xfrm>
        </p:grpSpPr>
        <p:sp>
          <p:nvSpPr>
            <p:cNvPr id="6" name="Rounded Rectangle 5"/>
            <p:cNvSpPr/>
            <p:nvPr/>
          </p:nvSpPr>
          <p:spPr>
            <a:xfrm>
              <a:off x="3101154" y="-27696"/>
              <a:ext cx="1684390" cy="735075"/>
            </a:xfrm>
            <a:prstGeom prst="roundRect">
              <a:avLst/>
            </a:prstGeom>
            <a:ln w="57150"/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137037" y="8187"/>
              <a:ext cx="1612624" cy="663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/>
                <a:t>Local Activist</a:t>
              </a:r>
              <a:endParaRPr lang="en-US" sz="2800" b="1" kern="1200" dirty="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Commitment of the field 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Full availability for 3 months</a:t>
            </a:r>
          </a:p>
          <a:p>
            <a:pPr lvl="1"/>
            <a:r>
              <a:rPr lang="pt-BR" sz="2400" dirty="0" err="1"/>
              <a:t>Arrive</a:t>
            </a:r>
            <a:r>
              <a:rPr lang="pt-BR" sz="2400" dirty="0"/>
              <a:t> </a:t>
            </a:r>
            <a:r>
              <a:rPr lang="pt-BR" sz="2400" dirty="0" err="1"/>
              <a:t>at</a:t>
            </a:r>
            <a:r>
              <a:rPr lang="pt-BR" sz="2400" dirty="0"/>
              <a:t> 7:30am </a:t>
            </a:r>
            <a:r>
              <a:rPr lang="pt-BR" sz="2400" b="1" dirty="0" err="1"/>
              <a:t>every</a:t>
            </a:r>
            <a:r>
              <a:rPr lang="pt-BR" sz="2400" b="1" dirty="0"/>
              <a:t> </a:t>
            </a:r>
            <a:r>
              <a:rPr lang="pt-BR" sz="2400" b="1" dirty="0" err="1"/>
              <a:t>day</a:t>
            </a:r>
          </a:p>
          <a:p>
            <a:pPr lvl="1"/>
            <a:r>
              <a:rPr lang="pt-BR" sz="2400" dirty="0" err="1"/>
              <a:t>Exit</a:t>
            </a:r>
            <a:r>
              <a:rPr lang="pt-BR" sz="2400" dirty="0"/>
              <a:t> </a:t>
            </a:r>
            <a:r>
              <a:rPr lang="pt-BR" sz="2400" dirty="0" err="1"/>
              <a:t>after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last</a:t>
            </a:r>
            <a:r>
              <a:rPr lang="pt-BR" sz="2400" dirty="0"/>
              <a:t> </a:t>
            </a:r>
            <a:r>
              <a:rPr lang="pt-BR" sz="2400" dirty="0" err="1"/>
              <a:t>patient</a:t>
            </a:r>
            <a:r>
              <a:rPr lang="pt-BR" sz="2400" dirty="0"/>
              <a:t> (5:30pm)</a:t>
            </a:r>
            <a:endParaRPr lang="pt-BR" sz="2400" dirty="0">
              <a:cs typeface="Calibri"/>
            </a:endParaRPr>
          </a:p>
          <a:p>
            <a:pPr lvl="1"/>
            <a:r>
              <a:rPr lang="pt-BR" sz="2400" dirty="0" err="1"/>
              <a:t>Work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/>
              <a:t>Saturday</a:t>
            </a:r>
            <a:r>
              <a:rPr lang="pt-BR" sz="2400" dirty="0"/>
              <a:t> 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holidays</a:t>
            </a:r>
            <a:r>
              <a:rPr lang="pt-BR" sz="2400" dirty="0"/>
              <a:t> (</a:t>
            </a:r>
            <a:r>
              <a:rPr lang="pt-BR" sz="2400" dirty="0" err="1"/>
              <a:t>reduced</a:t>
            </a:r>
            <a:r>
              <a:rPr lang="pt-BR" sz="2400" dirty="0"/>
              <a:t> hours)</a:t>
            </a:r>
            <a:endParaRPr lang="pt-BR" sz="2400" dirty="0">
              <a:cs typeface="Calibri"/>
            </a:endParaRPr>
          </a:p>
          <a:p>
            <a:pPr lvl="1"/>
            <a:r>
              <a:rPr lang="pt-BR" sz="2400" dirty="0" err="1">
                <a:cs typeface="Calibri"/>
              </a:rPr>
              <a:t>Recruitment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err="1">
                <a:cs typeface="Calibri"/>
              </a:rPr>
              <a:t>days</a:t>
            </a:r>
            <a:r>
              <a:rPr lang="pt-BR" sz="2400" dirty="0">
                <a:cs typeface="Calibri"/>
              </a:rPr>
              <a:t>: M, T, W</a:t>
            </a:r>
            <a:endParaRPr lang="pt-BR" sz="2400" dirty="0"/>
          </a:p>
          <a:p>
            <a:pPr lvl="1"/>
            <a:r>
              <a:rPr lang="pt-BR" sz="2400" dirty="0">
                <a:cs typeface="Calibri"/>
              </a:rPr>
              <a:t>Follow </a:t>
            </a:r>
            <a:r>
              <a:rPr lang="pt-BR" sz="2400" dirty="0" err="1">
                <a:cs typeface="Calibri"/>
              </a:rPr>
              <a:t>up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err="1">
                <a:cs typeface="Calibri"/>
              </a:rPr>
              <a:t>days</a:t>
            </a:r>
            <a:r>
              <a:rPr lang="pt-BR" sz="2400" dirty="0">
                <a:cs typeface="Calibri"/>
              </a:rPr>
              <a:t>: M, T, W, </a:t>
            </a:r>
            <a:r>
              <a:rPr lang="pt-BR" sz="2400" dirty="0" err="1">
                <a:cs typeface="Calibri"/>
              </a:rPr>
              <a:t>Th</a:t>
            </a:r>
            <a:r>
              <a:rPr lang="pt-BR" sz="2400" dirty="0">
                <a:cs typeface="Calibri"/>
              </a:rPr>
              <a:t>, F, Sat</a:t>
            </a:r>
            <a:endParaRPr lang="pt-BR" sz="2400" dirty="0"/>
          </a:p>
          <a:p>
            <a:r>
              <a:rPr lang="pt-BR" sz="2800" dirty="0"/>
              <a:t>No </a:t>
            </a:r>
            <a:r>
              <a:rPr lang="pt-BR" sz="2800" dirty="0" err="1"/>
              <a:t>staffing</a:t>
            </a:r>
            <a:r>
              <a:rPr lang="pt-BR" sz="2800" dirty="0"/>
              <a:t> </a:t>
            </a:r>
            <a:r>
              <a:rPr lang="pt-BR" sz="2800" dirty="0" err="1"/>
              <a:t>substitutions</a:t>
            </a:r>
            <a:endParaRPr lang="pt-BR" sz="2800" dirty="0"/>
          </a:p>
          <a:p>
            <a:pPr lvl="1"/>
            <a:r>
              <a:rPr lang="pt-BR" sz="2500" dirty="0"/>
              <a:t>If a member leaves, it will overburden the rest of the team </a:t>
            </a:r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85172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Conclusion 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05927"/>
              </p:ext>
            </p:extLst>
          </p:nvPr>
        </p:nvGraphicFramePr>
        <p:xfrm>
          <a:off x="457200" y="167657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err="1">
                <a:solidFill>
                  <a:srgbClr val="FF0000"/>
                </a:solidFill>
              </a:rPr>
              <a:t>Malaria</a:t>
            </a:r>
            <a:r>
              <a:rPr lang="pt-BR" sz="4000" dirty="0">
                <a:solidFill>
                  <a:srgbClr val="FF0000"/>
                </a:solidFill>
              </a:rPr>
              <a:t> </a:t>
            </a:r>
            <a:r>
              <a:rPr lang="pt-BR" sz="4000" err="1">
                <a:solidFill>
                  <a:srgbClr val="FF0000"/>
                </a:solidFill>
              </a:rPr>
              <a:t>Epidemiology</a:t>
            </a:r>
            <a:br>
              <a:rPr lang="pt-BR" sz="4000" dirty="0"/>
            </a:br>
            <a:r>
              <a:rPr lang="pt-BR" sz="4000" dirty="0"/>
              <a:t> 3 zones 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264121"/>
            <a:ext cx="4953000" cy="5118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6017564"/>
            <a:ext cx="4291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err="1"/>
              <a:t>Mesoendemic stable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-77645" y="3623294"/>
            <a:ext cx="3660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 err="1"/>
              <a:t>Mesoendemic unstable 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4419600" y="1828800"/>
            <a:ext cx="25871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/>
            <a:r>
              <a:rPr lang="en-US" sz="2400" b="1" dirty="0" err="1"/>
              <a:t>Hyperendemic 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ADA82-1BD6-A0A7-BA73-CB964DC5B64D}"/>
              </a:ext>
            </a:extLst>
          </p:cNvPr>
          <p:cNvSpPr txBox="1"/>
          <p:nvPr/>
        </p:nvSpPr>
        <p:spPr>
          <a:xfrm>
            <a:off x="159543" y="195024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3 endemic zones</a:t>
            </a:r>
            <a:endParaRPr lang="en-US" sz="2800" b="1" dirty="0">
              <a:solidFill>
                <a:schemeClr val="accent6"/>
              </a:solidFill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Fight against Malaria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17" y="1512404"/>
            <a:ext cx="2944283" cy="35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1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Fight against Malaria 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17" y="1512404"/>
            <a:ext cx="2944283" cy="35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870" y="2011058"/>
            <a:ext cx="4246213" cy="3116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73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696194-51BB-47F2-B540-0BA11CB836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7575F9-6D9C-41BA-A927-9634E0B199B4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3.xml><?xml version="1.0" encoding="utf-8"?>
<ds:datastoreItem xmlns:ds="http://schemas.openxmlformats.org/officeDocument/2006/customXml" ds:itemID="{3FCE5BA6-0148-4899-92E4-79E8314089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2363</Words>
  <Application>Microsoft Office PowerPoint</Application>
  <PresentationFormat>On-screen Show (4:3)</PresentationFormat>
  <Paragraphs>758</Paragraphs>
  <Slides>62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Instructions for Presentation of Introduction to TES Procedures</vt:lpstr>
      <vt:lpstr>Efficacy and Safety of Artemether-Lumefantrine, Artesunate-Amodiaquine, and Dihydroartemisinin-Piperaquine in the Treatment of Uncomplicated Cases of Plasmodium falciparum Malaria in Three Provinces of Angola </vt:lpstr>
      <vt:lpstr>Malaria is a major cause of illness and death in the country</vt:lpstr>
      <vt:lpstr>Malaria is a major cause of illness and death in the country</vt:lpstr>
      <vt:lpstr>Malaria is a major cause of illness and death in the country</vt:lpstr>
      <vt:lpstr>Malaria is a major cause of illness and death in the country</vt:lpstr>
      <vt:lpstr>Malaria Epidemiology  3 zones </vt:lpstr>
      <vt:lpstr>Fight against Malaria </vt:lpstr>
      <vt:lpstr>Fight against Malaria </vt:lpstr>
      <vt:lpstr>Fight against Malaria </vt:lpstr>
      <vt:lpstr>Fight against Malaria </vt:lpstr>
      <vt:lpstr>Antimalarial Drug Resistance </vt:lpstr>
      <vt:lpstr>Surveillance of Resistance </vt:lpstr>
      <vt:lpstr>Rigorous Study </vt:lpstr>
      <vt:lpstr>TES: General objective </vt:lpstr>
      <vt:lpstr>Specific Objectives </vt:lpstr>
      <vt:lpstr>Study Design </vt:lpstr>
      <vt:lpstr>Study Design </vt:lpstr>
      <vt:lpstr>Study Design </vt:lpstr>
      <vt:lpstr>Study Design </vt:lpstr>
      <vt:lpstr>Study Sites </vt:lpstr>
      <vt:lpstr>Study Sites</vt:lpstr>
      <vt:lpstr>Study Sites</vt:lpstr>
      <vt:lpstr>Clinical intervention </vt:lpstr>
      <vt:lpstr>Clinical intervention </vt:lpstr>
      <vt:lpstr>Clinical intervention </vt:lpstr>
      <vt:lpstr>Clinical intervention </vt:lpstr>
      <vt:lpstr>PowerPoint Presentation</vt:lpstr>
      <vt:lpstr>PowerPoint Presentation</vt:lpstr>
      <vt:lpstr>PowerPoint Presentation</vt:lpstr>
      <vt:lpstr>Clinical Follow-up</vt:lpstr>
      <vt:lpstr>Clinical Follow-up</vt:lpstr>
      <vt:lpstr>Clinical Follow-up</vt:lpstr>
      <vt:lpstr>Outcome of the intervention</vt:lpstr>
      <vt:lpstr>3 Stages of a TES</vt:lpstr>
      <vt:lpstr>1st Stage: Screening and enrollment of patients </vt:lpstr>
      <vt:lpstr>1st Stage: Screening and enrollment of patients </vt:lpstr>
      <vt:lpstr>1st Stage: Screening and enrollment of patients </vt:lpstr>
      <vt:lpstr>2nd Stage: Follow-up visit of the participants</vt:lpstr>
      <vt:lpstr>2nd Stage: Follow-up of the participants</vt:lpstr>
      <vt:lpstr>2nd Stage: Follow-up of the participants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 3: Final Classification </vt:lpstr>
      <vt:lpstr>Study Sponsors </vt:lpstr>
      <vt:lpstr>Study Team </vt:lpstr>
      <vt:lpstr>Responsibilities </vt:lpstr>
      <vt:lpstr>Responsibilities </vt:lpstr>
      <vt:lpstr>Responsibilities </vt:lpstr>
      <vt:lpstr>Responsibilities </vt:lpstr>
      <vt:lpstr>Responsibilities </vt:lpstr>
      <vt:lpstr>Responsibilities </vt:lpstr>
      <vt:lpstr>Responsibilities </vt:lpstr>
      <vt:lpstr>Responsibilities </vt:lpstr>
      <vt:lpstr>Responsibilities </vt:lpstr>
      <vt:lpstr>Commitment of the field team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 Monitorização Da Eficácia Terapêutica In Vivo Aos Antimaláricos No Tratamento Da Malária Não Complicada Em Crianças Dos 6 Mêses Aos 9 Anos De Idade Em Angola</dc:title>
  <dc:creator>Mathew</dc:creator>
  <cp:lastModifiedBy>Cavros, Irene (CDC/DDPHSIS/CGH/DPDM) (CTR)</cp:lastModifiedBy>
  <cp:revision>312</cp:revision>
  <dcterms:created xsi:type="dcterms:W3CDTF">2013-02-03T18:20:24Z</dcterms:created>
  <dcterms:modified xsi:type="dcterms:W3CDTF">2023-05-03T19:18:21Z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2021-09-22T20:05:30Z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ce945bb4-101f-459e-ab62-2fc93a85861d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