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c63c9d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c63c9d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84336881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84336881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c63c9d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c63c9d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c63c9d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c63c9d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c63c9d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c63c9d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c63c9d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c63c9d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fe2fbc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fe2fbc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c63c9d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c63c9d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c63c9d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c63c9d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c63c9d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fc63c9d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84336881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84336881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e2fbcb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e2fbcb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fa82f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fa82f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c63c9d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c63c9d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84336881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84336881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c63c9d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c63c9d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c63c9d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c63c9d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84336881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84336881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c63c9d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c63c9d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84336881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84336881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c63c9d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c63c9d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ckoverflow.com/questions/3002904/what-is-the-security-risk-of-object-reflection" TargetMode="External"/><Relationship Id="rId4" Type="http://schemas.openxmlformats.org/officeDocument/2006/relationships/hyperlink" Target="https://pl.wikipedia.org/wiki/Metaprogramowanie#:~:text=Metaprogramowanie%20%E2%80%93%20technika%20umo%C5%BCliwiaj%C4%85ca%20programom,innego%20programu%20nazywa%20si%C4%99%20metaprogramem" TargetMode="External"/><Relationship Id="rId5" Type="http://schemas.openxmlformats.org/officeDocument/2006/relationships/hyperlink" Target="https://www.samouczekprogramisty.pl/adnotacje-w-jezyku-java/#:~:text=Adnotacje%2C%20kt%C3%B3re%20przypiszesz%20maj%C4%85%20sw%C3%B3j,kt%C3%B3ry%20ma%20mniejsz%C4%85%20obj%C4%99to%C5%9B%C4%87" TargetMode="External"/><Relationship Id="rId6" Type="http://schemas.openxmlformats.org/officeDocument/2006/relationships/hyperlink" Target="https://www.samouczekprogramisty.pl/wzorzec-projektowy-dekorator/#:~:text=Jedn%C4%85%20z%20cz%C4%99sto%20polecanych%20praktyk,obiektu%20bez%20potrzeby%20kompilacji%20kodu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415"/>
              <a:buNone/>
            </a:pPr>
            <a:r>
              <a:rPr lang="pl" sz="3611"/>
              <a:t>Dekoratory i metaprogramowanie</a:t>
            </a:r>
            <a:endParaRPr sz="36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415"/>
              <a:buNone/>
            </a:pPr>
            <a:r>
              <a:rPr lang="pl" sz="3611"/>
              <a:t>w Javie</a:t>
            </a:r>
            <a:endParaRPr sz="36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8285"/>
              <a:buNone/>
            </a:pPr>
            <a:r>
              <a:t/>
            </a:r>
            <a:endParaRPr sz="3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2.1. Adnotacje wady</a:t>
            </a:r>
            <a:endParaRPr sz="28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Trudniej zrozumieć działanie programu bez znajomości frameworka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Adnotacje tylko opisują, nie wykonują 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Trudność debugowania (zachowanie zależne od zewnętrznych narzędzi)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Możliwość przeładowanie adnotacjami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74" y="332375"/>
            <a:ext cx="7589145" cy="44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2.2. Refleksja</a:t>
            </a:r>
            <a:endParaRPr sz="28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Refleksja to mechanizm w Javie, który pozwala programowi badać oraz modyfikować własną strukturę i zachowanie w czasie działania , nawet jeśli nie zna ich wcześniej na etapie kompilacji.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2.2. Refleksja zalety:</a:t>
            </a:r>
            <a:endParaRPr sz="28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Analiza klas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Dynamiczne tworzenie obiektów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Wywoływanie metod (nawet prywatnych)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Dostęp do pól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2.2. Refleksja Wady:</a:t>
            </a:r>
            <a:endParaRPr sz="2800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Wolniejsze niż zwykłe wywołania metod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Bezpieczeństwo – może naruszać enkapsulację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Mniej czytelny kod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Trudniejsze debugowanie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8" y="625575"/>
            <a:ext cx="8120225" cy="38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 Różnice: adnotacje a refleksja</a:t>
            </a:r>
            <a:endParaRPr sz="2800"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Adnotacje to statyczne metadane wpisane w kod źródłowy. Same w sobie nic nie wykonują – potrzebny jest kod (np. framework) do ich przetworzenia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Refleksja to mechanizm dynamiczny – pozwala w trakcie wykonania programu sprawdzić lub zmienić strukturę klas. Umożliwia na przykład utworzenie obiektów klas nieznanych w momencie kompilacji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3. Dekoratory a Metaprogramowanie</a:t>
            </a:r>
            <a:endParaRPr sz="28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Dekorator to konkretny sposób rozbudowy zachowania obiektu, a Metaprogramowanie to ogólna technika wpływania na strukturę i zachowanie 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Dekorator ma złożoność strukturalna, a Metaprogrmowanie behawioralne (mocnej abstrakcyjną) 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3. </a:t>
            </a:r>
            <a:r>
              <a:rPr lang="pl" sz="2800"/>
              <a:t>Dlaczego Metaprogramowanie jest ważne?</a:t>
            </a:r>
            <a:endParaRPr sz="2800"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711600"/>
            <a:ext cx="70389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Automatyzacja konfiguracji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</a:t>
            </a:r>
            <a:r>
              <a:rPr lang="pl" sz="1500"/>
              <a:t>niej kodu ręcznego (</a:t>
            </a:r>
            <a:r>
              <a:rPr lang="pl" sz="1500"/>
              <a:t>Spring Boot</a:t>
            </a:r>
            <a:r>
              <a:rPr lang="pl" sz="1500"/>
              <a:t> </a:t>
            </a:r>
            <a:r>
              <a:rPr lang="pl" sz="1500"/>
              <a:t>wykrywa komponenty przez adnotacje)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Biblioteki automatycznie generują metody (np. @Getter</a:t>
            </a:r>
            <a:r>
              <a:rPr lang="pl" sz="1500"/>
              <a:t>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Elastyczność i rozszerzalność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Aplikacje reagują dynamicznie na nowe typy, klasy lub zachowania bez zmian w kodzie źródłowym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Deklaratywność &gt; Imperatywność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Wspieranie architektur mikroserwisowych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dynamiczne wstrzykiwanie zależności, rejestracja komponentów, konfiguracja API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3. Gdzie jest używane:</a:t>
            </a:r>
            <a:endParaRPr sz="2800"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711600"/>
            <a:ext cx="70389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Spring Boot (Dependency Injection-wstrzykiwanie zależności)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Hibernate (Dynamiczne generowanie zapytań SQL)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Lombok (Generowanie kodu np. gettery, settery, konstruktory)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Jackson / Gson (Mapowanie pól obiektów przez adnotacje i refleksję)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Apache Camel (Dynamiczne zarządzanie przepływem danych)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1. Czym są dekoratory?</a:t>
            </a:r>
            <a:endParaRPr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Funkcje, które modyfikują inne funkcje lub klasy bez zmiany ich 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Używane do: logowania, sprawdzania uprawnień, mierzenia czasu działania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Oparte na interfejsach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Podsumowanie</a:t>
            </a:r>
            <a:endParaRPr sz="2800"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1711600"/>
            <a:ext cx="70389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Dekorator: wzorzec umożliwia elastyczne rozszerzanie funkcjonalności obiektów w czasie wykonania, zachowując interfejs klasy bazowej. Stosuje się go, gdy trzeba dodać zachowanie do pojedynczego obiektu bez zmieniania jego klasy.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Metaprogramowanie: to metoda pisania programów, które mogą analizować i generować kod innych programów. W Javie obejmuje m.in. refleksję i adnotacje. Dzięki temu możliwe jest automatyzowanie zadań (generowanie kodu, konfiguracja) podczas kompilacji lub wykonania.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Bibliografia</a:t>
            </a:r>
            <a:endParaRPr sz="2800"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297500" y="1199100"/>
            <a:ext cx="70389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 u="sng">
                <a:solidFill>
                  <a:schemeClr val="hlink"/>
                </a:solidFill>
                <a:hlinkClick r:id="rId3"/>
              </a:rPr>
              <a:t>https://stackoverflow.com/questions/3002904/what-is-the-security-risk-of-object-reflection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 u="sng">
                <a:solidFill>
                  <a:schemeClr val="hlink"/>
                </a:solidFill>
                <a:hlinkClick r:id="rId4"/>
              </a:rPr>
              <a:t>https://pl.wikipedia.org/wiki/Metaprogramowanie#:~:text=Metaprogramowanie%20%E2%80%93%20technika%20umo%C5%BCliwiaj%C4%85ca%20programom,innego%20programu%20nazywa%20si%C4%99%20metaprogramem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 u="sng">
                <a:solidFill>
                  <a:schemeClr val="hlink"/>
                </a:solidFill>
                <a:hlinkClick r:id="rId5"/>
              </a:rPr>
              <a:t>https://www.samouczekprogramisty.pl/adnotacje-w-jezyku-java/#:~:text=Adnotacje%2C%20kt%C3%B3re%20przypiszesz%20maj%C4%85%20sw%C3%B3j,kt%C3%B3ry%20ma%20mniejsz%C4%85%20obj%C4%99to%C5%9B%C4%87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 u="sng">
                <a:solidFill>
                  <a:schemeClr val="hlink"/>
                </a:solidFill>
                <a:hlinkClick r:id="rId6"/>
              </a:rPr>
              <a:t>https://www.samouczekprogramisty.pl/wzorzec-projektowy-dekorator/#:~:text=Jedn%C4%85%20z%20cz%C4%99sto%20polecanych%20praktyk,obiektu%20bez%20potrzeby%20kompilacji%20kodu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ChatGPT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052550" y="2177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Koniec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00" y="180063"/>
            <a:ext cx="6955900" cy="47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1. Zalety używania Dekoratorów</a:t>
            </a:r>
            <a:endParaRPr sz="2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Elastyczność: Można łączyć różne dekoratory w dowolnej kolejności bez potrzeby tworzenia wielu klas potomnych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K</a:t>
            </a:r>
            <a:r>
              <a:rPr lang="pl" sz="1500"/>
              <a:t>od jest bardziej modularny i łatwiejszy do rozszerzenia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Przejrzystość kodu: Każda klasa dekoratora wprowadza jedną </a:t>
            </a:r>
            <a:r>
              <a:rPr lang="pl" sz="1500"/>
              <a:t>dodatkową</a:t>
            </a:r>
            <a:r>
              <a:rPr lang="pl" sz="1500"/>
              <a:t> funkcję, co upraszcza testowanie i rozwijanie tych rozszerzeń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1. Wady używania Dekoratorów</a:t>
            </a:r>
            <a:endParaRPr sz="28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Każdy nowy dekorator to nowa klasa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Błędy mogą być ukryte głęboko w stosie dekoratorów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Każda warstwa dekoratora wprowadza narzut — może obniżyć wydajność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Potencjalnie nieprzewidywalne zachowanie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</a:t>
            </a:r>
            <a:r>
              <a:rPr lang="pl" sz="2800"/>
              <a:t>. </a:t>
            </a:r>
            <a:r>
              <a:rPr lang="pl" sz="2800"/>
              <a:t>Czym jest metaprogramowanie?</a:t>
            </a:r>
            <a:endParaRPr sz="28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Programowanie, które manipuluje kodem jako danymi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Użycie adnotacji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Użycie refleksji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Tworzenie i</a:t>
            </a:r>
            <a:r>
              <a:rPr lang="pl" sz="1500"/>
              <a:t> </a:t>
            </a:r>
            <a:r>
              <a:rPr lang="pl" sz="1500"/>
              <a:t>manipulacja klasami w czasie działania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Generowanie kodu w czasie wykonywania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 Metaprogramowanie użycie:</a:t>
            </a:r>
            <a:endParaRPr sz="28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Frameworki i biblioteki (Spring)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Wstrzykiwanie zależności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Logowanie i monitorowanie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Generowanie 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Walidacja danych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Testowanie kodu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2.1. Adnotacje</a:t>
            </a:r>
            <a:endParaRPr sz="28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Specjalne znaczniki (metadata) dodawane do kodu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Dostarczają dodatkowe informacje dla kompilatora, narzędzi lub podczas działania programu.</a:t>
            </a:r>
            <a:br>
              <a:rPr lang="pl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Składnia: @Adnotacja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Przykłady wbudowanych adnotacji: @Override, @Deprecated, @SuppressWarnings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45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2.1. Adnotacje zalety</a:t>
            </a:r>
            <a:endParaRPr sz="28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2059575"/>
            <a:ext cx="70389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Opisują zachowanie bez dodatkowego kodu</a:t>
            </a:r>
            <a:r>
              <a:rPr lang="pl" sz="1500"/>
              <a:t>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Modularność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Możliwość przetwarzania w czasie działania – dzięki refleksji.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pl" sz="1500"/>
              <a:t>Mniej powtarzalnego kodu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