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8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10AB0-7706-4FE4-F1EE-5518F02261F3}" v="17" dt="2024-03-26T09:24:37.187"/>
    <p1510:client id="{DFCB54E2-EC2E-5917-106A-1C7F44566D97}" v="186" dt="2024-03-25T20:21:46.324"/>
    <p1510:client id="{E730C38A-A4FC-23B8-F718-28A440ABE89C}" v="292" dt="2024-03-26T06:30:04.479"/>
    <p1510:client id="{E9769AFB-5F4B-B0BF-89CE-FDEBF4111024}" v="30" dt="2024-03-26T08:53:31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urina Karina (STUD)" userId="S::01191379@pw.edu.pl::daf4fdfe-6bd5-42c6-81c8-f577cd910159" providerId="AD" clId="Web-{DFCB54E2-EC2E-5917-106A-1C7F44566D97}"/>
    <pc:docChg chg="addSld modSld">
      <pc:chgData name="Tiurina Karina (STUD)" userId="S::01191379@pw.edu.pl::daf4fdfe-6bd5-42c6-81c8-f577cd910159" providerId="AD" clId="Web-{DFCB54E2-EC2E-5917-106A-1C7F44566D97}" dt="2024-03-25T20:21:46.324" v="158"/>
      <pc:docMkLst>
        <pc:docMk/>
      </pc:docMkLst>
      <pc:sldChg chg="modSp">
        <pc:chgData name="Tiurina Karina (STUD)" userId="S::01191379@pw.edu.pl::daf4fdfe-6bd5-42c6-81c8-f577cd910159" providerId="AD" clId="Web-{DFCB54E2-EC2E-5917-106A-1C7F44566D97}" dt="2024-03-25T19:01:46.180" v="27" actId="20577"/>
        <pc:sldMkLst>
          <pc:docMk/>
          <pc:sldMk cId="290459675" sldId="258"/>
        </pc:sldMkLst>
        <pc:spChg chg="mod">
          <ac:chgData name="Tiurina Karina (STUD)" userId="S::01191379@pw.edu.pl::daf4fdfe-6bd5-42c6-81c8-f577cd910159" providerId="AD" clId="Web-{DFCB54E2-EC2E-5917-106A-1C7F44566D97}" dt="2024-03-25T19:01:46.180" v="27" actId="20577"/>
          <ac:spMkLst>
            <pc:docMk/>
            <pc:sldMk cId="290459675" sldId="258"/>
            <ac:spMk id="3" creationId="{D63FE6F0-B66C-54E6-DFD3-048DCADE5FC3}"/>
          </ac:spMkLst>
        </pc:spChg>
      </pc:sldChg>
      <pc:sldChg chg="addSp delSp modSp">
        <pc:chgData name="Tiurina Karina (STUD)" userId="S::01191379@pw.edu.pl::daf4fdfe-6bd5-42c6-81c8-f577cd910159" providerId="AD" clId="Web-{DFCB54E2-EC2E-5917-106A-1C7F44566D97}" dt="2024-03-25T19:02:54.822" v="64" actId="1076"/>
        <pc:sldMkLst>
          <pc:docMk/>
          <pc:sldMk cId="1758355979" sldId="259"/>
        </pc:sldMkLst>
        <pc:spChg chg="mod">
          <ac:chgData name="Tiurina Karina (STUD)" userId="S::01191379@pw.edu.pl::daf4fdfe-6bd5-42c6-81c8-f577cd910159" providerId="AD" clId="Web-{DFCB54E2-EC2E-5917-106A-1C7F44566D97}" dt="2024-03-25T19:02:32.963" v="57" actId="20577"/>
          <ac:spMkLst>
            <pc:docMk/>
            <pc:sldMk cId="1758355979" sldId="259"/>
            <ac:spMk id="5" creationId="{2C07BA91-AF3D-D5A8-8661-1ABF8237AA37}"/>
          </ac:spMkLst>
        </pc:spChg>
        <pc:picChg chg="add mod">
          <ac:chgData name="Tiurina Karina (STUD)" userId="S::01191379@pw.edu.pl::daf4fdfe-6bd5-42c6-81c8-f577cd910159" providerId="AD" clId="Web-{DFCB54E2-EC2E-5917-106A-1C7F44566D97}" dt="2024-03-25T19:02:54.822" v="64" actId="1076"/>
          <ac:picMkLst>
            <pc:docMk/>
            <pc:sldMk cId="1758355979" sldId="259"/>
            <ac:picMk id="3" creationId="{5A65B606-A162-F494-B895-85600F01DC5C}"/>
          </ac:picMkLst>
        </pc:picChg>
        <pc:picChg chg="del">
          <ac:chgData name="Tiurina Karina (STUD)" userId="S::01191379@pw.edu.pl::daf4fdfe-6bd5-42c6-81c8-f577cd910159" providerId="AD" clId="Web-{DFCB54E2-EC2E-5917-106A-1C7F44566D97}" dt="2024-03-25T19:02:36.525" v="58"/>
          <ac:picMkLst>
            <pc:docMk/>
            <pc:sldMk cId="1758355979" sldId="259"/>
            <ac:picMk id="4" creationId="{465A2729-5E97-A290-78BE-5BAAADFBBDA6}"/>
          </ac:picMkLst>
        </pc:picChg>
      </pc:sldChg>
      <pc:sldChg chg="addSp delSp modSp">
        <pc:chgData name="Tiurina Karina (STUD)" userId="S::01191379@pw.edu.pl::daf4fdfe-6bd5-42c6-81c8-f577cd910159" providerId="AD" clId="Web-{DFCB54E2-EC2E-5917-106A-1C7F44566D97}" dt="2024-03-25T19:03:29.105" v="70" actId="1076"/>
        <pc:sldMkLst>
          <pc:docMk/>
          <pc:sldMk cId="506224549" sldId="260"/>
        </pc:sldMkLst>
        <pc:spChg chg="add del mod">
          <ac:chgData name="Tiurina Karina (STUD)" userId="S::01191379@pw.edu.pl::daf4fdfe-6bd5-42c6-81c8-f577cd910159" providerId="AD" clId="Web-{DFCB54E2-EC2E-5917-106A-1C7F44566D97}" dt="2024-03-25T19:03:19.870" v="66"/>
          <ac:spMkLst>
            <pc:docMk/>
            <pc:sldMk cId="506224549" sldId="260"/>
            <ac:spMk id="6" creationId="{C75199DD-7A9A-E733-16C9-471BD29F1994}"/>
          </ac:spMkLst>
        </pc:spChg>
        <pc:picChg chg="del">
          <ac:chgData name="Tiurina Karina (STUD)" userId="S::01191379@pw.edu.pl::daf4fdfe-6bd5-42c6-81c8-f577cd910159" providerId="AD" clId="Web-{DFCB54E2-EC2E-5917-106A-1C7F44566D97}" dt="2024-03-25T19:03:00.713" v="65"/>
          <ac:picMkLst>
            <pc:docMk/>
            <pc:sldMk cId="506224549" sldId="260"/>
            <ac:picMk id="4" creationId="{FB791345-9713-2E6C-B18F-E519DBB2243B}"/>
          </ac:picMkLst>
        </pc:picChg>
        <pc:picChg chg="add mod ord">
          <ac:chgData name="Tiurina Karina (STUD)" userId="S::01191379@pw.edu.pl::daf4fdfe-6bd5-42c6-81c8-f577cd910159" providerId="AD" clId="Web-{DFCB54E2-EC2E-5917-106A-1C7F44566D97}" dt="2024-03-25T19:03:29.105" v="70" actId="1076"/>
          <ac:picMkLst>
            <pc:docMk/>
            <pc:sldMk cId="506224549" sldId="260"/>
            <ac:picMk id="7" creationId="{9920EBAD-03E8-3574-12ED-ACAD91664F84}"/>
          </ac:picMkLst>
        </pc:picChg>
      </pc:sldChg>
      <pc:sldChg chg="addSp delSp modSp add replId">
        <pc:chgData name="Tiurina Karina (STUD)" userId="S::01191379@pw.edu.pl::daf4fdfe-6bd5-42c6-81c8-f577cd910159" providerId="AD" clId="Web-{DFCB54E2-EC2E-5917-106A-1C7F44566D97}" dt="2024-03-25T20:19:23.585" v="131" actId="1076"/>
        <pc:sldMkLst>
          <pc:docMk/>
          <pc:sldMk cId="3470046784" sldId="261"/>
        </pc:sldMkLst>
        <pc:spChg chg="mod">
          <ac:chgData name="Tiurina Karina (STUD)" userId="S::01191379@pw.edu.pl::daf4fdfe-6bd5-42c6-81c8-f577cd910159" providerId="AD" clId="Web-{DFCB54E2-EC2E-5917-106A-1C7F44566D97}" dt="2024-03-25T20:18:02.942" v="72" actId="14100"/>
          <ac:spMkLst>
            <pc:docMk/>
            <pc:sldMk cId="3470046784" sldId="261"/>
            <ac:spMk id="2" creationId="{1ADE2C80-060B-2CBC-FC67-ACD6E702B726}"/>
          </ac:spMkLst>
        </pc:spChg>
        <pc:spChg chg="mod">
          <ac:chgData name="Tiurina Karina (STUD)" userId="S::01191379@pw.edu.pl::daf4fdfe-6bd5-42c6-81c8-f577cd910159" providerId="AD" clId="Web-{DFCB54E2-EC2E-5917-106A-1C7F44566D97}" dt="2024-03-25T20:19:23.585" v="131" actId="1076"/>
          <ac:spMkLst>
            <pc:docMk/>
            <pc:sldMk cId="3470046784" sldId="261"/>
            <ac:spMk id="3" creationId="{D63FE6F0-B66C-54E6-DFD3-048DCADE5FC3}"/>
          </ac:spMkLst>
        </pc:spChg>
        <pc:picChg chg="del">
          <ac:chgData name="Tiurina Karina (STUD)" userId="S::01191379@pw.edu.pl::daf4fdfe-6bd5-42c6-81c8-f577cd910159" providerId="AD" clId="Web-{DFCB54E2-EC2E-5917-106A-1C7F44566D97}" dt="2024-03-25T20:19:02.772" v="126"/>
          <ac:picMkLst>
            <pc:docMk/>
            <pc:sldMk cId="3470046784" sldId="261"/>
            <ac:picMk id="4" creationId="{B25BB534-5844-D703-3D61-FCFCB54B94BA}"/>
          </ac:picMkLst>
        </pc:picChg>
        <pc:picChg chg="add mod">
          <ac:chgData name="Tiurina Karina (STUD)" userId="S::01191379@pw.edu.pl::daf4fdfe-6bd5-42c6-81c8-f577cd910159" providerId="AD" clId="Web-{DFCB54E2-EC2E-5917-106A-1C7F44566D97}" dt="2024-03-25T20:19:20.116" v="130" actId="1076"/>
          <ac:picMkLst>
            <pc:docMk/>
            <pc:sldMk cId="3470046784" sldId="261"/>
            <ac:picMk id="5" creationId="{BC304615-2B59-3FE7-5BF8-E513E52B96E5}"/>
          </ac:picMkLst>
        </pc:picChg>
      </pc:sldChg>
      <pc:sldChg chg="addSp delSp modSp add replId">
        <pc:chgData name="Tiurina Karina (STUD)" userId="S::01191379@pw.edu.pl::daf4fdfe-6bd5-42c6-81c8-f577cd910159" providerId="AD" clId="Web-{DFCB54E2-EC2E-5917-106A-1C7F44566D97}" dt="2024-03-25T20:21:13.245" v="148"/>
        <pc:sldMkLst>
          <pc:docMk/>
          <pc:sldMk cId="321999576" sldId="262"/>
        </pc:sldMkLst>
        <pc:spChg chg="mo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2" creationId="{1ADE2C80-060B-2CBC-FC67-ACD6E702B726}"/>
          </ac:spMkLst>
        </pc:spChg>
        <pc:spChg chg="del mod">
          <ac:chgData name="Tiurina Karina (STUD)" userId="S::01191379@pw.edu.pl::daf4fdfe-6bd5-42c6-81c8-f577cd910159" providerId="AD" clId="Web-{DFCB54E2-EC2E-5917-106A-1C7F44566D97}" dt="2024-03-25T20:20:51.197" v="145"/>
          <ac:spMkLst>
            <pc:docMk/>
            <pc:sldMk cId="321999576" sldId="262"/>
            <ac:spMk id="3" creationId="{D63FE6F0-B66C-54E6-DFD3-048DCADE5FC3}"/>
          </ac:spMkLst>
        </pc:spChg>
        <pc:spChg chg="add del mod">
          <ac:chgData name="Tiurina Karina (STUD)" userId="S::01191379@pw.edu.pl::daf4fdfe-6bd5-42c6-81c8-f577cd910159" providerId="AD" clId="Web-{DFCB54E2-EC2E-5917-106A-1C7F44566D97}" dt="2024-03-25T20:21:05.291" v="146"/>
          <ac:spMkLst>
            <pc:docMk/>
            <pc:sldMk cId="321999576" sldId="262"/>
            <ac:spMk id="6" creationId="{63765A7E-212F-91AE-75EE-A9C20D807347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9" creationId="{A5931BE0-4B93-4D6C-878E-ACC59D6B4587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16" creationId="{D166A8AB-8924-421C-BCED-B54DBC4054E0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21" creationId="{82184FF4-7029-4ED7-813A-192E60608764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23" creationId="{AAA7AB09-557C-41AD-9113-FF9F68FA1035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25" creationId="{EF99ECAA-1F11-4937-BBA6-51935AB44C9D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33" creationId="{1DB043B4-68C6-45B9-82AC-A5800EADB8DB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13.245" v="148"/>
          <ac:spMkLst>
            <pc:docMk/>
            <pc:sldMk cId="321999576" sldId="262"/>
            <ac:spMk id="35" creationId="{28A00A08-E4E6-4184-B484-E0E034072AE0}"/>
          </ac:spMkLst>
        </pc:spChg>
        <pc:grpChg chg="del">
          <ac:chgData name="Tiurina Karina (STUD)" userId="S::01191379@pw.edu.pl::daf4fdfe-6bd5-42c6-81c8-f577cd910159" providerId="AD" clId="Web-{DFCB54E2-EC2E-5917-106A-1C7F44566D97}" dt="2024-03-25T20:21:13.245" v="148"/>
          <ac:grpSpMkLst>
            <pc:docMk/>
            <pc:sldMk cId="321999576" sldId="262"/>
            <ac:grpSpMk id="11" creationId="{9F2D4ED5-DC78-4C88-97AA-483206C53E90}"/>
          </ac:grpSpMkLst>
        </pc:grpChg>
        <pc:grpChg chg="add">
          <ac:chgData name="Tiurina Karina (STUD)" userId="S::01191379@pw.edu.pl::daf4fdfe-6bd5-42c6-81c8-f577cd910159" providerId="AD" clId="Web-{DFCB54E2-EC2E-5917-106A-1C7F44566D97}" dt="2024-03-25T20:21:13.245" v="148"/>
          <ac:grpSpMkLst>
            <pc:docMk/>
            <pc:sldMk cId="321999576" sldId="262"/>
            <ac:grpSpMk id="27" creationId="{79DE9FAB-6BBA-4CFE-B67D-77B47F01ECA4}"/>
          </ac:grpSpMkLst>
        </pc:grpChg>
        <pc:grpChg chg="add">
          <ac:chgData name="Tiurina Karina (STUD)" userId="S::01191379@pw.edu.pl::daf4fdfe-6bd5-42c6-81c8-f577cd910159" providerId="AD" clId="Web-{DFCB54E2-EC2E-5917-106A-1C7F44566D97}" dt="2024-03-25T20:21:13.245" v="148"/>
          <ac:grpSpMkLst>
            <pc:docMk/>
            <pc:sldMk cId="321999576" sldId="262"/>
            <ac:grpSpMk id="37" creationId="{0780E404-3121-4F33-AF2D-65F659A97798}"/>
          </ac:grpSpMkLst>
        </pc:grpChg>
        <pc:grpChg chg="add">
          <ac:chgData name="Tiurina Karina (STUD)" userId="S::01191379@pw.edu.pl::daf4fdfe-6bd5-42c6-81c8-f577cd910159" providerId="AD" clId="Web-{DFCB54E2-EC2E-5917-106A-1C7F44566D97}" dt="2024-03-25T20:21:13.245" v="148"/>
          <ac:grpSpMkLst>
            <pc:docMk/>
            <pc:sldMk cId="321999576" sldId="262"/>
            <ac:grpSpMk id="41" creationId="{4B158E9A-DBF4-4AA7-B6B7-8C8EB2FBDD68}"/>
          </ac:grpSpMkLst>
        </pc:grpChg>
        <pc:picChg chg="del">
          <ac:chgData name="Tiurina Karina (STUD)" userId="S::01191379@pw.edu.pl::daf4fdfe-6bd5-42c6-81c8-f577cd910159" providerId="AD" clId="Web-{DFCB54E2-EC2E-5917-106A-1C7F44566D97}" dt="2024-03-25T20:20:45.462" v="142"/>
          <ac:picMkLst>
            <pc:docMk/>
            <pc:sldMk cId="321999576" sldId="262"/>
            <ac:picMk id="5" creationId="{BC304615-2B59-3FE7-5BF8-E513E52B96E5}"/>
          </ac:picMkLst>
        </pc:picChg>
        <pc:picChg chg="add mod ord">
          <ac:chgData name="Tiurina Karina (STUD)" userId="S::01191379@pw.edu.pl::daf4fdfe-6bd5-42c6-81c8-f577cd910159" providerId="AD" clId="Web-{DFCB54E2-EC2E-5917-106A-1C7F44566D97}" dt="2024-03-25T20:21:13.245" v="148"/>
          <ac:picMkLst>
            <pc:docMk/>
            <pc:sldMk cId="321999576" sldId="262"/>
            <ac:picMk id="7" creationId="{42D16774-8A60-C444-868B-4B8A0D82FD7D}"/>
          </ac:picMkLst>
        </pc:picChg>
      </pc:sldChg>
      <pc:sldChg chg="addSp delSp modSp add replId">
        <pc:chgData name="Tiurina Karina (STUD)" userId="S::01191379@pw.edu.pl::daf4fdfe-6bd5-42c6-81c8-f577cd910159" providerId="AD" clId="Web-{DFCB54E2-EC2E-5917-106A-1C7F44566D97}" dt="2024-03-25T20:21:46.324" v="158"/>
        <pc:sldMkLst>
          <pc:docMk/>
          <pc:sldMk cId="1527645911" sldId="263"/>
        </pc:sldMkLst>
        <pc:spChg chg="mod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2" creationId="{1ADE2C80-060B-2CBC-FC67-ACD6E702B726}"/>
          </ac:spMkLst>
        </pc:spChg>
        <pc:spChg chg="add del mod">
          <ac:chgData name="Tiurina Karina (STUD)" userId="S::01191379@pw.edu.pl::daf4fdfe-6bd5-42c6-81c8-f577cd910159" providerId="AD" clId="Web-{DFCB54E2-EC2E-5917-106A-1C7F44566D97}" dt="2024-03-25T20:21:30.354" v="153"/>
          <ac:spMkLst>
            <pc:docMk/>
            <pc:sldMk cId="1527645911" sldId="263"/>
            <ac:spMk id="4" creationId="{AC5EFC59-0C7D-EC2F-FF58-29FC8A00A893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21" creationId="{82184FF4-7029-4ED7-813A-192E60608764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23" creationId="{AAA7AB09-557C-41AD-9113-FF9F68FA1035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25" creationId="{EF99ECAA-1F11-4937-BBA6-51935AB44C9D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33" creationId="{1DB043B4-68C6-45B9-82AC-A5800EADB8DB}"/>
          </ac:spMkLst>
        </pc:spChg>
        <pc:spChg chg="del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35" creationId="{28A00A08-E4E6-4184-B484-E0E034072AE0}"/>
          </ac:spMkLst>
        </pc:spChg>
        <pc:spChg chg="add del">
          <ac:chgData name="Tiurina Karina (STUD)" userId="S::01191379@pw.edu.pl::daf4fdfe-6bd5-42c6-81c8-f577cd910159" providerId="AD" clId="Web-{DFCB54E2-EC2E-5917-106A-1C7F44566D97}" dt="2024-03-25T20:21:46.324" v="158"/>
          <ac:spMkLst>
            <pc:docMk/>
            <pc:sldMk cId="1527645911" sldId="263"/>
            <ac:spMk id="48" creationId="{F599E498-C7C6-A864-2185-3E5E74FD9606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51" creationId="{A5931BE0-4B93-4D6C-878E-ACC59D6B4587}"/>
          </ac:spMkLst>
        </pc:spChg>
        <pc:spChg chg="add">
          <ac:chgData name="Tiurina Karina (STUD)" userId="S::01191379@pw.edu.pl::daf4fdfe-6bd5-42c6-81c8-f577cd910159" providerId="AD" clId="Web-{DFCB54E2-EC2E-5917-106A-1C7F44566D97}" dt="2024-03-25T20:21:39.386" v="157"/>
          <ac:spMkLst>
            <pc:docMk/>
            <pc:sldMk cId="1527645911" sldId="263"/>
            <ac:spMk id="58" creationId="{D166A8AB-8924-421C-BCED-B54DBC4054E0}"/>
          </ac:spMkLst>
        </pc:spChg>
        <pc:grpChg chg="del">
          <ac:chgData name="Tiurina Karina (STUD)" userId="S::01191379@pw.edu.pl::daf4fdfe-6bd5-42c6-81c8-f577cd910159" providerId="AD" clId="Web-{DFCB54E2-EC2E-5917-106A-1C7F44566D97}" dt="2024-03-25T20:21:39.386" v="157"/>
          <ac:grpSpMkLst>
            <pc:docMk/>
            <pc:sldMk cId="1527645911" sldId="263"/>
            <ac:grpSpMk id="27" creationId="{79DE9FAB-6BBA-4CFE-B67D-77B47F01ECA4}"/>
          </ac:grpSpMkLst>
        </pc:grpChg>
        <pc:grpChg chg="del">
          <ac:chgData name="Tiurina Karina (STUD)" userId="S::01191379@pw.edu.pl::daf4fdfe-6bd5-42c6-81c8-f577cd910159" providerId="AD" clId="Web-{DFCB54E2-EC2E-5917-106A-1C7F44566D97}" dt="2024-03-25T20:21:39.386" v="157"/>
          <ac:grpSpMkLst>
            <pc:docMk/>
            <pc:sldMk cId="1527645911" sldId="263"/>
            <ac:grpSpMk id="37" creationId="{0780E404-3121-4F33-AF2D-65F659A97798}"/>
          </ac:grpSpMkLst>
        </pc:grpChg>
        <pc:grpChg chg="del">
          <ac:chgData name="Tiurina Karina (STUD)" userId="S::01191379@pw.edu.pl::daf4fdfe-6bd5-42c6-81c8-f577cd910159" providerId="AD" clId="Web-{DFCB54E2-EC2E-5917-106A-1C7F44566D97}" dt="2024-03-25T20:21:39.386" v="157"/>
          <ac:grpSpMkLst>
            <pc:docMk/>
            <pc:sldMk cId="1527645911" sldId="263"/>
            <ac:grpSpMk id="41" creationId="{4B158E9A-DBF4-4AA7-B6B7-8C8EB2FBDD68}"/>
          </ac:grpSpMkLst>
        </pc:grpChg>
        <pc:grpChg chg="add">
          <ac:chgData name="Tiurina Karina (STUD)" userId="S::01191379@pw.edu.pl::daf4fdfe-6bd5-42c6-81c8-f577cd910159" providerId="AD" clId="Web-{DFCB54E2-EC2E-5917-106A-1C7F44566D97}" dt="2024-03-25T20:21:39.386" v="157"/>
          <ac:grpSpMkLst>
            <pc:docMk/>
            <pc:sldMk cId="1527645911" sldId="263"/>
            <ac:grpSpMk id="53" creationId="{9F2D4ED5-DC78-4C88-97AA-483206C53E90}"/>
          </ac:grpSpMkLst>
        </pc:grpChg>
        <pc:picChg chg="add mod ord">
          <ac:chgData name="Tiurina Karina (STUD)" userId="S::01191379@pw.edu.pl::daf4fdfe-6bd5-42c6-81c8-f577cd910159" providerId="AD" clId="Web-{DFCB54E2-EC2E-5917-106A-1C7F44566D97}" dt="2024-03-25T20:21:39.386" v="157"/>
          <ac:picMkLst>
            <pc:docMk/>
            <pc:sldMk cId="1527645911" sldId="263"/>
            <ac:picMk id="5" creationId="{8C84273C-34BD-04E6-A24D-EA7F3F059F6F}"/>
          </ac:picMkLst>
        </pc:picChg>
        <pc:picChg chg="del">
          <ac:chgData name="Tiurina Karina (STUD)" userId="S::01191379@pw.edu.pl::daf4fdfe-6bd5-42c6-81c8-f577cd910159" providerId="AD" clId="Web-{DFCB54E2-EC2E-5917-106A-1C7F44566D97}" dt="2024-03-25T20:21:25.417" v="152"/>
          <ac:picMkLst>
            <pc:docMk/>
            <pc:sldMk cId="1527645911" sldId="263"/>
            <ac:picMk id="7" creationId="{42D16774-8A60-C444-868B-4B8A0D82FD7D}"/>
          </ac:picMkLst>
        </pc:picChg>
      </pc:sldChg>
    </pc:docChg>
  </pc:docChgLst>
  <pc:docChgLst>
    <pc:chgData name="Zacharecki Mateusz (STUD)" userId="S::01161637@pw.edu.pl::17fe9793-77ea-4771-8d49-302ea78de882" providerId="AD" clId="Web-{E9769AFB-5F4B-B0BF-89CE-FDEBF4111024}"/>
    <pc:docChg chg="addSld modSld sldOrd">
      <pc:chgData name="Zacharecki Mateusz (STUD)" userId="S::01161637@pw.edu.pl::17fe9793-77ea-4771-8d49-302ea78de882" providerId="AD" clId="Web-{E9769AFB-5F4B-B0BF-89CE-FDEBF4111024}" dt="2024-03-26T08:53:31.939" v="21"/>
      <pc:docMkLst>
        <pc:docMk/>
      </pc:docMkLst>
      <pc:sldChg chg="addSp delSp modSp add ord replId">
        <pc:chgData name="Zacharecki Mateusz (STUD)" userId="S::01161637@pw.edu.pl::17fe9793-77ea-4771-8d49-302ea78de882" providerId="AD" clId="Web-{E9769AFB-5F4B-B0BF-89CE-FDEBF4111024}" dt="2024-03-26T08:53:31.939" v="21"/>
        <pc:sldMkLst>
          <pc:docMk/>
          <pc:sldMk cId="1258308824" sldId="272"/>
        </pc:sldMkLst>
        <pc:spChg chg="mod">
          <ac:chgData name="Zacharecki Mateusz (STUD)" userId="S::01161637@pw.edu.pl::17fe9793-77ea-4771-8d49-302ea78de882" providerId="AD" clId="Web-{E9769AFB-5F4B-B0BF-89CE-FDEBF4111024}" dt="2024-03-26T08:51:11.054" v="3" actId="20577"/>
          <ac:spMkLst>
            <pc:docMk/>
            <pc:sldMk cId="1258308824" sldId="272"/>
            <ac:spMk id="2" creationId="{06F14BBB-3042-F0DD-C3A6-78B6BEABC5F9}"/>
          </ac:spMkLst>
        </pc:spChg>
        <pc:spChg chg="add del mod">
          <ac:chgData name="Zacharecki Mateusz (STUD)" userId="S::01161637@pw.edu.pl::17fe9793-77ea-4771-8d49-302ea78de882" providerId="AD" clId="Web-{E9769AFB-5F4B-B0BF-89CE-FDEBF4111024}" dt="2024-03-26T08:52:57.186" v="13"/>
          <ac:spMkLst>
            <pc:docMk/>
            <pc:sldMk cId="1258308824" sldId="272"/>
            <ac:spMk id="4" creationId="{CD2BA18D-7FC7-2F53-7040-E10F920C99AA}"/>
          </ac:spMkLst>
        </pc:spChg>
        <pc:spChg chg="mod">
          <ac:chgData name="Zacharecki Mateusz (STUD)" userId="S::01161637@pw.edu.pl::17fe9793-77ea-4771-8d49-302ea78de882" providerId="AD" clId="Web-{E9769AFB-5F4B-B0BF-89CE-FDEBF4111024}" dt="2024-03-26T08:52:32.997" v="12" actId="20577"/>
          <ac:spMkLst>
            <pc:docMk/>
            <pc:sldMk cId="1258308824" sldId="272"/>
            <ac:spMk id="5" creationId="{3B7DCDAD-61F1-FF2F-E0DE-4B0BAA65F923}"/>
          </ac:spMkLst>
        </pc:spChg>
        <pc:spChg chg="add del mod">
          <ac:chgData name="Zacharecki Mateusz (STUD)" userId="S::01161637@pw.edu.pl::17fe9793-77ea-4771-8d49-302ea78de882" providerId="AD" clId="Web-{E9769AFB-5F4B-B0BF-89CE-FDEBF4111024}" dt="2024-03-26T08:52:13.746" v="9"/>
          <ac:spMkLst>
            <pc:docMk/>
            <pc:sldMk cId="1258308824" sldId="272"/>
            <ac:spMk id="7" creationId="{F094DB2A-33A5-DAB7-1506-4ADF1D2934B0}"/>
          </ac:spMkLst>
        </pc:spChg>
        <pc:spChg chg="mod">
          <ac:chgData name="Zacharecki Mateusz (STUD)" userId="S::01161637@pw.edu.pl::17fe9793-77ea-4771-8d49-302ea78de882" providerId="AD" clId="Web-{E9769AFB-5F4B-B0BF-89CE-FDEBF4111024}" dt="2024-03-26T08:53:24.954" v="20" actId="20577"/>
          <ac:spMkLst>
            <pc:docMk/>
            <pc:sldMk cId="1258308824" sldId="272"/>
            <ac:spMk id="8" creationId="{8563B49A-238B-F88A-F1FA-9B90FDB5268D}"/>
          </ac:spMkLst>
        </pc:spChg>
        <pc:picChg chg="del">
          <ac:chgData name="Zacharecki Mateusz (STUD)" userId="S::01161637@pw.edu.pl::17fe9793-77ea-4771-8d49-302ea78de882" providerId="AD" clId="Web-{E9769AFB-5F4B-B0BF-89CE-FDEBF4111024}" dt="2024-03-26T08:52:03.386" v="4"/>
          <ac:picMkLst>
            <pc:docMk/>
            <pc:sldMk cId="1258308824" sldId="272"/>
            <ac:picMk id="6" creationId="{9B156BB7-706E-41F6-B2D8-817F4C047786}"/>
          </ac:picMkLst>
        </pc:picChg>
        <pc:picChg chg="del">
          <ac:chgData name="Zacharecki Mateusz (STUD)" userId="S::01161637@pw.edu.pl::17fe9793-77ea-4771-8d49-302ea78de882" providerId="AD" clId="Web-{E9769AFB-5F4B-B0BF-89CE-FDEBF4111024}" dt="2024-03-26T08:53:31.939" v="21"/>
          <ac:picMkLst>
            <pc:docMk/>
            <pc:sldMk cId="1258308824" sldId="272"/>
            <ac:picMk id="9" creationId="{25B62B30-00E6-02FC-953F-C5E9B9FA73CD}"/>
          </ac:picMkLst>
        </pc:picChg>
        <pc:picChg chg="add mod ord">
          <ac:chgData name="Zacharecki Mateusz (STUD)" userId="S::01161637@pw.edu.pl::17fe9793-77ea-4771-8d49-302ea78de882" providerId="AD" clId="Web-{E9769AFB-5F4B-B0BF-89CE-FDEBF4111024}" dt="2024-03-26T08:53:10.437" v="15" actId="1076"/>
          <ac:picMkLst>
            <pc:docMk/>
            <pc:sldMk cId="1258308824" sldId="272"/>
            <ac:picMk id="10" creationId="{1C044F3A-557C-97D7-FEFE-7E8F5A6B4F62}"/>
          </ac:picMkLst>
        </pc:picChg>
      </pc:sldChg>
    </pc:docChg>
  </pc:docChgLst>
  <pc:docChgLst>
    <pc:chgData name="Tiurina Karina (STUD)" userId="S::01191379@pw.edu.pl::daf4fdfe-6bd5-42c6-81c8-f577cd910159" providerId="AD" clId="Web-{6E8CF099-E9A2-34DA-DA3F-3425FE446D7A}"/>
    <pc:docChg chg="addSld modSld sldOrd addMainMaster delMainMaster">
      <pc:chgData name="Tiurina Karina (STUD)" userId="S::01191379@pw.edu.pl::daf4fdfe-6bd5-42c6-81c8-f577cd910159" providerId="AD" clId="Web-{6E8CF099-E9A2-34DA-DA3F-3425FE446D7A}" dt="2024-03-17T11:09:57.039" v="368" actId="20577"/>
      <pc:docMkLst>
        <pc:docMk/>
      </pc:docMkLst>
      <pc:sldChg chg="addSp delSp modSp mod setBg modClrScheme chgLayout">
        <pc:chgData name="Tiurina Karina (STUD)" userId="S::01191379@pw.edu.pl::daf4fdfe-6bd5-42c6-81c8-f577cd910159" providerId="AD" clId="Web-{6E8CF099-E9A2-34DA-DA3F-3425FE446D7A}" dt="2024-03-17T10:25:32.751" v="52" actId="20577"/>
        <pc:sldMkLst>
          <pc:docMk/>
          <pc:sldMk cId="650317164" sldId="256"/>
        </pc:sldMkLst>
        <pc:spChg chg="mod">
          <ac:chgData name="Tiurina Karina (STUD)" userId="S::01191379@pw.edu.pl::daf4fdfe-6bd5-42c6-81c8-f577cd910159" providerId="AD" clId="Web-{6E8CF099-E9A2-34DA-DA3F-3425FE446D7A}" dt="2024-03-17T10:24:56.609" v="10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Tiurina Karina (STUD)" userId="S::01191379@pw.edu.pl::daf4fdfe-6bd5-42c6-81c8-f577cd910159" providerId="AD" clId="Web-{6E8CF099-E9A2-34DA-DA3F-3425FE446D7A}" dt="2024-03-17T10:25:32.751" v="52" actId="20577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4.202" v="5"/>
          <ac:spMkLst>
            <pc:docMk/>
            <pc:sldMk cId="650317164" sldId="256"/>
            <ac:spMk id="8" creationId="{1997061E-3447-40AF-B361-EE5D7E386419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33.358" v="1"/>
          <ac:spMkLst>
            <pc:docMk/>
            <pc:sldMk cId="650317164" sldId="256"/>
            <ac:spMk id="9" creationId="{B6D694DB-A3FC-4F14-A225-17BEBA4416DA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8.968" v="7"/>
          <ac:spMkLst>
            <pc:docMk/>
            <pc:sldMk cId="650317164" sldId="256"/>
            <ac:spMk id="13" creationId="{4711BF64-C99B-2F90-ADA1-0C08F9BE8392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4.202" v="5"/>
          <ac:spMkLst>
            <pc:docMk/>
            <pc:sldMk cId="650317164" sldId="256"/>
            <ac:spMk id="15" creationId="{9659A3D4-9896-4F11-9112-6C5E0390CEF0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0.717" v="3"/>
          <ac:spMkLst>
            <pc:docMk/>
            <pc:sldMk cId="650317164" sldId="256"/>
            <ac:spMk id="19" creationId="{D6F5F07B-A917-442C-82D5-5719737E9E68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0.717" v="3"/>
          <ac:spMkLst>
            <pc:docMk/>
            <pc:sldMk cId="650317164" sldId="256"/>
            <ac:spMk id="21" creationId="{C6C3E48C-655A-4982-8E73-7FB0D9E650FE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8.968" v="7"/>
          <ac:spMkLst>
            <pc:docMk/>
            <pc:sldMk cId="650317164" sldId="256"/>
            <ac:spMk id="28" creationId="{65735658-270A-8D75-091E-AFB444A3D617}"/>
          </ac:spMkLst>
        </pc:spChg>
        <pc:spChg chg="add del">
          <ac:chgData name="Tiurina Karina (STUD)" userId="S::01191379@pw.edu.pl::daf4fdfe-6bd5-42c6-81c8-f577cd910159" providerId="AD" clId="Web-{6E8CF099-E9A2-34DA-DA3F-3425FE446D7A}" dt="2024-03-17T10:24:48.968" v="7"/>
          <ac:spMkLst>
            <pc:docMk/>
            <pc:sldMk cId="650317164" sldId="256"/>
            <ac:spMk id="29" creationId="{97081EE3-B6BE-9584-F5AF-E5F6484DA7A1}"/>
          </ac:spMkLst>
        </pc:spChg>
        <pc:spChg chg="add">
          <ac:chgData name="Tiurina Karina (STUD)" userId="S::01191379@pw.edu.pl::daf4fdfe-6bd5-42c6-81c8-f577cd910159" providerId="AD" clId="Web-{6E8CF099-E9A2-34DA-DA3F-3425FE446D7A}" dt="2024-03-17T10:24:49.030" v="8"/>
          <ac:spMkLst>
            <pc:docMk/>
            <pc:sldMk cId="650317164" sldId="256"/>
            <ac:spMk id="32" creationId="{1997061E-3447-40AF-B361-EE5D7E386419}"/>
          </ac:spMkLst>
        </pc:spChg>
        <pc:spChg chg="add">
          <ac:chgData name="Tiurina Karina (STUD)" userId="S::01191379@pw.edu.pl::daf4fdfe-6bd5-42c6-81c8-f577cd910159" providerId="AD" clId="Web-{6E8CF099-E9A2-34DA-DA3F-3425FE446D7A}" dt="2024-03-17T10:24:49.030" v="8"/>
          <ac:spMkLst>
            <pc:docMk/>
            <pc:sldMk cId="650317164" sldId="256"/>
            <ac:spMk id="36" creationId="{9659A3D4-9896-4F11-9112-6C5E0390CEF0}"/>
          </ac:spMkLst>
        </pc:spChg>
        <pc:grpChg chg="add del">
          <ac:chgData name="Tiurina Karina (STUD)" userId="S::01191379@pw.edu.pl::daf4fdfe-6bd5-42c6-81c8-f577cd910159" providerId="AD" clId="Web-{6E8CF099-E9A2-34DA-DA3F-3425FE446D7A}" dt="2024-03-17T10:24:44.202" v="5"/>
          <ac:grpSpMkLst>
            <pc:docMk/>
            <pc:sldMk cId="650317164" sldId="256"/>
            <ac:grpSpMk id="10" creationId="{29852CF9-0BB2-4896-8B33-ADF9E59B496C}"/>
          </ac:grpSpMkLst>
        </pc:grpChg>
        <pc:grpChg chg="add del">
          <ac:chgData name="Tiurina Karina (STUD)" userId="S::01191379@pw.edu.pl::daf4fdfe-6bd5-42c6-81c8-f577cd910159" providerId="AD" clId="Web-{6E8CF099-E9A2-34DA-DA3F-3425FE446D7A}" dt="2024-03-17T10:24:33.358" v="1"/>
          <ac:grpSpMkLst>
            <pc:docMk/>
            <pc:sldMk cId="650317164" sldId="256"/>
            <ac:grpSpMk id="11" creationId="{3A87D413-7BAA-462C-B2E4-D3E7F1B8498D}"/>
          </ac:grpSpMkLst>
        </pc:grpChg>
        <pc:grpChg chg="add del">
          <ac:chgData name="Tiurina Karina (STUD)" userId="S::01191379@pw.edu.pl::daf4fdfe-6bd5-42c6-81c8-f577cd910159" providerId="AD" clId="Web-{6E8CF099-E9A2-34DA-DA3F-3425FE446D7A}" dt="2024-03-17T10:24:44.202" v="5"/>
          <ac:grpSpMkLst>
            <pc:docMk/>
            <pc:sldMk cId="650317164" sldId="256"/>
            <ac:grpSpMk id="17" creationId="{50D25812-D4C9-48D5-8E64-65C4BB4218AB}"/>
          </ac:grpSpMkLst>
        </pc:grpChg>
        <pc:grpChg chg="add">
          <ac:chgData name="Tiurina Karina (STUD)" userId="S::01191379@pw.edu.pl::daf4fdfe-6bd5-42c6-81c8-f577cd910159" providerId="AD" clId="Web-{6E8CF099-E9A2-34DA-DA3F-3425FE446D7A}" dt="2024-03-17T10:24:49.030" v="8"/>
          <ac:grpSpMkLst>
            <pc:docMk/>
            <pc:sldMk cId="650317164" sldId="256"/>
            <ac:grpSpMk id="33" creationId="{29852CF9-0BB2-4896-8B33-ADF9E59B496C}"/>
          </ac:grpSpMkLst>
        </pc:grpChg>
        <pc:grpChg chg="add">
          <ac:chgData name="Tiurina Karina (STUD)" userId="S::01191379@pw.edu.pl::daf4fdfe-6bd5-42c6-81c8-f577cd910159" providerId="AD" clId="Web-{6E8CF099-E9A2-34DA-DA3F-3425FE446D7A}" dt="2024-03-17T10:24:49.030" v="8"/>
          <ac:grpSpMkLst>
            <pc:docMk/>
            <pc:sldMk cId="650317164" sldId="256"/>
            <ac:grpSpMk id="37" creationId="{50D25812-D4C9-48D5-8E64-65C4BB4218AB}"/>
          </ac:grpSpMkLst>
        </pc:grpChg>
        <pc:picChg chg="add del">
          <ac:chgData name="Tiurina Karina (STUD)" userId="S::01191379@pw.edu.pl::daf4fdfe-6bd5-42c6-81c8-f577cd910159" providerId="AD" clId="Web-{6E8CF099-E9A2-34DA-DA3F-3425FE446D7A}" dt="2024-03-17T10:24:33.358" v="1"/>
          <ac:picMkLst>
            <pc:docMk/>
            <pc:sldMk cId="650317164" sldId="256"/>
            <ac:picMk id="4" creationId="{1F419E90-28E4-9CD7-C886-2C9F15FF5896}"/>
          </ac:picMkLst>
        </pc:picChg>
        <pc:picChg chg="add del">
          <ac:chgData name="Tiurina Karina (STUD)" userId="S::01191379@pw.edu.pl::daf4fdfe-6bd5-42c6-81c8-f577cd910159" providerId="AD" clId="Web-{6E8CF099-E9A2-34DA-DA3F-3425FE446D7A}" dt="2024-03-17T10:24:40.717" v="3"/>
          <ac:picMkLst>
            <pc:docMk/>
            <pc:sldMk cId="650317164" sldId="256"/>
            <ac:picMk id="20" creationId="{91B6EF71-E450-A224-6B98-49AAF579F390}"/>
          </ac:picMkLst>
        </pc:picChg>
        <pc:picChg chg="add del">
          <ac:chgData name="Tiurina Karina (STUD)" userId="S::01191379@pw.edu.pl::daf4fdfe-6bd5-42c6-81c8-f577cd910159" providerId="AD" clId="Web-{6E8CF099-E9A2-34DA-DA3F-3425FE446D7A}" dt="2024-03-17T10:24:48.968" v="7"/>
          <ac:picMkLst>
            <pc:docMk/>
            <pc:sldMk cId="650317164" sldId="256"/>
            <ac:picMk id="30" creationId="{09EE1B5B-77CB-2E55-017D-14429402F6E1}"/>
          </ac:picMkLst>
        </pc:picChg>
      </pc:sldChg>
      <pc:sldChg chg="modSp new">
        <pc:chgData name="Tiurina Karina (STUD)" userId="S::01191379@pw.edu.pl::daf4fdfe-6bd5-42c6-81c8-f577cd910159" providerId="AD" clId="Web-{6E8CF099-E9A2-34DA-DA3F-3425FE446D7A}" dt="2024-03-17T10:26:51.238" v="93" actId="20577"/>
        <pc:sldMkLst>
          <pc:docMk/>
          <pc:sldMk cId="3308622948" sldId="257"/>
        </pc:sldMkLst>
        <pc:spChg chg="mod">
          <ac:chgData name="Tiurina Karina (STUD)" userId="S::01191379@pw.edu.pl::daf4fdfe-6bd5-42c6-81c8-f577cd910159" providerId="AD" clId="Web-{6E8CF099-E9A2-34DA-DA3F-3425FE446D7A}" dt="2024-03-17T10:26:21.081" v="64" actId="20577"/>
          <ac:spMkLst>
            <pc:docMk/>
            <pc:sldMk cId="3308622948" sldId="257"/>
            <ac:spMk id="2" creationId="{31A1A9D8-68E0-56AC-11F5-8C272AE29A5C}"/>
          </ac:spMkLst>
        </pc:spChg>
        <pc:spChg chg="mod">
          <ac:chgData name="Tiurina Karina (STUD)" userId="S::01191379@pw.edu.pl::daf4fdfe-6bd5-42c6-81c8-f577cd910159" providerId="AD" clId="Web-{6E8CF099-E9A2-34DA-DA3F-3425FE446D7A}" dt="2024-03-17T10:26:51.238" v="93" actId="20577"/>
          <ac:spMkLst>
            <pc:docMk/>
            <pc:sldMk cId="3308622948" sldId="257"/>
            <ac:spMk id="3" creationId="{BF3C5D8F-D663-F632-F95D-5DBCABDAAC36}"/>
          </ac:spMkLst>
        </pc:spChg>
      </pc:sldChg>
      <pc:sldChg chg="addSp modSp new mod ord setBg">
        <pc:chgData name="Tiurina Karina (STUD)" userId="S::01191379@pw.edu.pl::daf4fdfe-6bd5-42c6-81c8-f577cd910159" providerId="AD" clId="Web-{6E8CF099-E9A2-34DA-DA3F-3425FE446D7A}" dt="2024-03-17T11:09:57.039" v="368" actId="20577"/>
        <pc:sldMkLst>
          <pc:docMk/>
          <pc:sldMk cId="290459675" sldId="258"/>
        </pc:sldMkLst>
        <pc:spChg chg="mod">
          <ac:chgData name="Tiurina Karina (STUD)" userId="S::01191379@pw.edu.pl::daf4fdfe-6bd5-42c6-81c8-f577cd910159" providerId="AD" clId="Web-{6E8CF099-E9A2-34DA-DA3F-3425FE446D7A}" dt="2024-03-17T11:08:08.988" v="333"/>
          <ac:spMkLst>
            <pc:docMk/>
            <pc:sldMk cId="290459675" sldId="258"/>
            <ac:spMk id="2" creationId="{1ADE2C80-060B-2CBC-FC67-ACD6E702B726}"/>
          </ac:spMkLst>
        </pc:spChg>
        <pc:spChg chg="mod">
          <ac:chgData name="Tiurina Karina (STUD)" userId="S::01191379@pw.edu.pl::daf4fdfe-6bd5-42c6-81c8-f577cd910159" providerId="AD" clId="Web-{6E8CF099-E9A2-34DA-DA3F-3425FE446D7A}" dt="2024-03-17T11:09:57.039" v="368" actId="20577"/>
          <ac:spMkLst>
            <pc:docMk/>
            <pc:sldMk cId="290459675" sldId="258"/>
            <ac:spMk id="3" creationId="{D63FE6F0-B66C-54E6-DFD3-048DCADE5FC3}"/>
          </ac:spMkLst>
        </pc:spChg>
        <pc:spChg chg="add">
          <ac:chgData name="Tiurina Karina (STUD)" userId="S::01191379@pw.edu.pl::daf4fdfe-6bd5-42c6-81c8-f577cd910159" providerId="AD" clId="Web-{6E8CF099-E9A2-34DA-DA3F-3425FE446D7A}" dt="2024-03-17T11:08:08.988" v="333"/>
          <ac:spMkLst>
            <pc:docMk/>
            <pc:sldMk cId="290459675" sldId="258"/>
            <ac:spMk id="9" creationId="{A5931BE0-4B93-4D6C-878E-ACC59D6B4587}"/>
          </ac:spMkLst>
        </pc:spChg>
        <pc:spChg chg="add">
          <ac:chgData name="Tiurina Karina (STUD)" userId="S::01191379@pw.edu.pl::daf4fdfe-6bd5-42c6-81c8-f577cd910159" providerId="AD" clId="Web-{6E8CF099-E9A2-34DA-DA3F-3425FE446D7A}" dt="2024-03-17T11:08:08.988" v="333"/>
          <ac:spMkLst>
            <pc:docMk/>
            <pc:sldMk cId="290459675" sldId="258"/>
            <ac:spMk id="16" creationId="{D166A8AB-8924-421C-BCED-B54DBC4054E0}"/>
          </ac:spMkLst>
        </pc:spChg>
        <pc:grpChg chg="add">
          <ac:chgData name="Tiurina Karina (STUD)" userId="S::01191379@pw.edu.pl::daf4fdfe-6bd5-42c6-81c8-f577cd910159" providerId="AD" clId="Web-{6E8CF099-E9A2-34DA-DA3F-3425FE446D7A}" dt="2024-03-17T11:08:08.988" v="333"/>
          <ac:grpSpMkLst>
            <pc:docMk/>
            <pc:sldMk cId="290459675" sldId="258"/>
            <ac:grpSpMk id="11" creationId="{9F2D4ED5-DC78-4C88-97AA-483206C53E90}"/>
          </ac:grpSpMkLst>
        </pc:grpChg>
        <pc:picChg chg="add mod">
          <ac:chgData name="Tiurina Karina (STUD)" userId="S::01191379@pw.edu.pl::daf4fdfe-6bd5-42c6-81c8-f577cd910159" providerId="AD" clId="Web-{6E8CF099-E9A2-34DA-DA3F-3425FE446D7A}" dt="2024-03-17T11:08:08.988" v="333"/>
          <ac:picMkLst>
            <pc:docMk/>
            <pc:sldMk cId="290459675" sldId="258"/>
            <ac:picMk id="4" creationId="{B25BB534-5844-D703-3D61-FCFCB54B94BA}"/>
          </ac:picMkLst>
        </pc:picChg>
      </pc:sldChg>
      <pc:sldChg chg="addSp delSp modSp new">
        <pc:chgData name="Tiurina Karina (STUD)" userId="S::01191379@pw.edu.pl::daf4fdfe-6bd5-42c6-81c8-f577cd910159" providerId="AD" clId="Web-{6E8CF099-E9A2-34DA-DA3F-3425FE446D7A}" dt="2024-03-17T10:51:43.402" v="139" actId="20577"/>
        <pc:sldMkLst>
          <pc:docMk/>
          <pc:sldMk cId="1758355979" sldId="259"/>
        </pc:sldMkLst>
        <pc:spChg chg="mod">
          <ac:chgData name="Tiurina Karina (STUD)" userId="S::01191379@pw.edu.pl::daf4fdfe-6bd5-42c6-81c8-f577cd910159" providerId="AD" clId="Web-{6E8CF099-E9A2-34DA-DA3F-3425FE446D7A}" dt="2024-03-17T10:49:28.585" v="107" actId="20577"/>
          <ac:spMkLst>
            <pc:docMk/>
            <pc:sldMk cId="1758355979" sldId="259"/>
            <ac:spMk id="2" creationId="{FAA95416-4FBA-959D-D6D7-BC97343DF7D5}"/>
          </ac:spMkLst>
        </pc:spChg>
        <pc:spChg chg="del">
          <ac:chgData name="Tiurina Karina (STUD)" userId="S::01191379@pw.edu.pl::daf4fdfe-6bd5-42c6-81c8-f577cd910159" providerId="AD" clId="Web-{6E8CF099-E9A2-34DA-DA3F-3425FE446D7A}" dt="2024-03-17T10:49:34.429" v="108"/>
          <ac:spMkLst>
            <pc:docMk/>
            <pc:sldMk cId="1758355979" sldId="259"/>
            <ac:spMk id="3" creationId="{66B95190-C460-822C-DFDC-7C492AC415FF}"/>
          </ac:spMkLst>
        </pc:spChg>
        <pc:spChg chg="add mod">
          <ac:chgData name="Tiurina Karina (STUD)" userId="S::01191379@pw.edu.pl::daf4fdfe-6bd5-42c6-81c8-f577cd910159" providerId="AD" clId="Web-{6E8CF099-E9A2-34DA-DA3F-3425FE446D7A}" dt="2024-03-17T10:51:43.402" v="139" actId="20577"/>
          <ac:spMkLst>
            <pc:docMk/>
            <pc:sldMk cId="1758355979" sldId="259"/>
            <ac:spMk id="5" creationId="{2C07BA91-AF3D-D5A8-8661-1ABF8237AA37}"/>
          </ac:spMkLst>
        </pc:spChg>
        <pc:picChg chg="add mod">
          <ac:chgData name="Tiurina Karina (STUD)" userId="S::01191379@pw.edu.pl::daf4fdfe-6bd5-42c6-81c8-f577cd910159" providerId="AD" clId="Web-{6E8CF099-E9A2-34DA-DA3F-3425FE446D7A}" dt="2024-03-17T10:49:52.086" v="114" actId="1076"/>
          <ac:picMkLst>
            <pc:docMk/>
            <pc:sldMk cId="1758355979" sldId="259"/>
            <ac:picMk id="4" creationId="{465A2729-5E97-A290-78BE-5BAAADFBBDA6}"/>
          </ac:picMkLst>
        </pc:picChg>
      </pc:sldChg>
      <pc:sldChg chg="addSp delSp modSp new ord">
        <pc:chgData name="Tiurina Karina (STUD)" userId="S::01191379@pw.edu.pl::daf4fdfe-6bd5-42c6-81c8-f577cd910159" providerId="AD" clId="Web-{6E8CF099-E9A2-34DA-DA3F-3425FE446D7A}" dt="2024-03-17T10:59:42.954" v="253" actId="1076"/>
        <pc:sldMkLst>
          <pc:docMk/>
          <pc:sldMk cId="506224549" sldId="260"/>
        </pc:sldMkLst>
        <pc:spChg chg="mod">
          <ac:chgData name="Tiurina Karina (STUD)" userId="S::01191379@pw.edu.pl::daf4fdfe-6bd5-42c6-81c8-f577cd910159" providerId="AD" clId="Web-{6E8CF099-E9A2-34DA-DA3F-3425FE446D7A}" dt="2024-03-17T10:57:10.292" v="144" actId="20577"/>
          <ac:spMkLst>
            <pc:docMk/>
            <pc:sldMk cId="506224549" sldId="260"/>
            <ac:spMk id="2" creationId="{06F14BBB-3042-F0DD-C3A6-78B6BEABC5F9}"/>
          </ac:spMkLst>
        </pc:spChg>
        <pc:spChg chg="del mod">
          <ac:chgData name="Tiurina Karina (STUD)" userId="S::01191379@pw.edu.pl::daf4fdfe-6bd5-42c6-81c8-f577cd910159" providerId="AD" clId="Web-{6E8CF099-E9A2-34DA-DA3F-3425FE446D7A}" dt="2024-03-17T10:57:19.589" v="146"/>
          <ac:spMkLst>
            <pc:docMk/>
            <pc:sldMk cId="506224549" sldId="260"/>
            <ac:spMk id="3" creationId="{67903EEA-72CA-2180-3B3B-58375A74414E}"/>
          </ac:spMkLst>
        </pc:spChg>
        <pc:spChg chg="add mod">
          <ac:chgData name="Tiurina Karina (STUD)" userId="S::01191379@pw.edu.pl::daf4fdfe-6bd5-42c6-81c8-f577cd910159" providerId="AD" clId="Web-{6E8CF099-E9A2-34DA-DA3F-3425FE446D7A}" dt="2024-03-17T10:59:42.954" v="253" actId="1076"/>
          <ac:spMkLst>
            <pc:docMk/>
            <pc:sldMk cId="506224549" sldId="260"/>
            <ac:spMk id="5" creationId="{3B7DCDAD-61F1-FF2F-E0DE-4B0BAA65F923}"/>
          </ac:spMkLst>
        </pc:spChg>
        <pc:picChg chg="add mod ord">
          <ac:chgData name="Tiurina Karina (STUD)" userId="S::01191379@pw.edu.pl::daf4fdfe-6bd5-42c6-81c8-f577cd910159" providerId="AD" clId="Web-{6E8CF099-E9A2-34DA-DA3F-3425FE446D7A}" dt="2024-03-17T10:59:37.813" v="252" actId="1076"/>
          <ac:picMkLst>
            <pc:docMk/>
            <pc:sldMk cId="506224549" sldId="260"/>
            <ac:picMk id="4" creationId="{FB791345-9713-2E6C-B18F-E519DBB2243B}"/>
          </ac:picMkLst>
        </pc:picChg>
      </pc:sldChg>
      <pc:sldMasterChg chg="add del addSldLayout delSldLayout">
        <pc:chgData name="Tiurina Karina (STUD)" userId="S::01191379@pw.edu.pl::daf4fdfe-6bd5-42c6-81c8-f577cd910159" providerId="AD" clId="Web-{6E8CF099-E9A2-34DA-DA3F-3425FE446D7A}" dt="2024-03-17T10:24:49.030" v="8"/>
        <pc:sldMasterMkLst>
          <pc:docMk/>
          <pc:sldMasterMk cId="3926633689" sldId="2147483648"/>
        </pc:sldMasterMkLst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Tiurina Karina (STUD)" userId="S::01191379@pw.edu.pl::daf4fdfe-6bd5-42c6-81c8-f577cd910159" providerId="AD" clId="Web-{6E8CF099-E9A2-34DA-DA3F-3425FE446D7A}" dt="2024-03-17T10:24:48.968" v="7"/>
        <pc:sldMasterMkLst>
          <pc:docMk/>
          <pc:sldMasterMk cId="3413781745" sldId="2147483686"/>
        </pc:sldMasterMkLst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3703082770" sldId="2147483675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162909195" sldId="2147483676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1125575253" sldId="2147483677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1203378408" sldId="2147483678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3024756824" sldId="2147483679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3755309472" sldId="2147483680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2837640570" sldId="2147483681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1054934082" sldId="2147483682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2888312473" sldId="2147483683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1225856569" sldId="2147483684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8.968" v="7"/>
          <pc:sldLayoutMkLst>
            <pc:docMk/>
            <pc:sldMasterMk cId="3413781745" sldId="2147483686"/>
            <pc:sldLayoutMk cId="937293114" sldId="2147483685"/>
          </pc:sldLayoutMkLst>
        </pc:sldLayoutChg>
      </pc:sldMasterChg>
      <pc:sldMasterChg chg="add del addSldLayout delSldLayout">
        <pc:chgData name="Tiurina Karina (STUD)" userId="S::01191379@pw.edu.pl::daf4fdfe-6bd5-42c6-81c8-f577cd910159" providerId="AD" clId="Web-{6E8CF099-E9A2-34DA-DA3F-3425FE446D7A}" dt="2024-03-17T10:24:49.030" v="8"/>
        <pc:sldMasterMkLst>
          <pc:docMk/>
          <pc:sldMasterMk cId="647208577" sldId="2147483699"/>
        </pc:sldMasterMkLst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4101874661" sldId="2147483688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1162651742" sldId="2147483689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603917399" sldId="2147483690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444077371" sldId="2147483691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2577022044" sldId="2147483692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2334905187" sldId="2147483693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900537795" sldId="2147483694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155743771" sldId="2147483695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980505480" sldId="2147483696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4151873574" sldId="2147483697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9.030" v="8"/>
          <pc:sldLayoutMkLst>
            <pc:docMk/>
            <pc:sldMasterMk cId="647208577" sldId="2147483699"/>
            <pc:sldLayoutMk cId="995755539" sldId="2147483698"/>
          </pc:sldLayoutMkLst>
        </pc:sldLayoutChg>
      </pc:sldMasterChg>
      <pc:sldMasterChg chg="add del addSldLayout delSldLayout">
        <pc:chgData name="Tiurina Karina (STUD)" userId="S::01191379@pw.edu.pl::daf4fdfe-6bd5-42c6-81c8-f577cd910159" providerId="AD" clId="Web-{6E8CF099-E9A2-34DA-DA3F-3425FE446D7A}" dt="2024-03-17T10:24:33.358" v="1"/>
        <pc:sldMasterMkLst>
          <pc:docMk/>
          <pc:sldMasterMk cId="3875547133" sldId="2147483725"/>
        </pc:sldMasterMkLst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2381148634" sldId="2147483714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2340365299" sldId="2147483715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2713752643" sldId="2147483716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517123392" sldId="2147483717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3867486920" sldId="2147483718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4151926766" sldId="2147483719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3709061049" sldId="2147483720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1412953209" sldId="2147483721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549028648" sldId="2147483722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4206904539" sldId="2147483723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33.358" v="1"/>
          <pc:sldLayoutMkLst>
            <pc:docMk/>
            <pc:sldMasterMk cId="3875547133" sldId="2147483725"/>
            <pc:sldLayoutMk cId="2729571989" sldId="2147483724"/>
          </pc:sldLayoutMkLst>
        </pc:sldLayoutChg>
      </pc:sldMasterChg>
      <pc:sldMasterChg chg="add del addSldLayout delSldLayout">
        <pc:chgData name="Tiurina Karina (STUD)" userId="S::01191379@pw.edu.pl::daf4fdfe-6bd5-42c6-81c8-f577cd910159" providerId="AD" clId="Web-{6E8CF099-E9A2-34DA-DA3F-3425FE446D7A}" dt="2024-03-17T10:24:40.717" v="3"/>
        <pc:sldMasterMkLst>
          <pc:docMk/>
          <pc:sldMasterMk cId="3433251390" sldId="2147483751"/>
        </pc:sldMasterMkLst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31591283" sldId="2147483740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2788413243" sldId="2147483741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140157978" sldId="2147483742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2068235806" sldId="2147483743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204644469" sldId="2147483744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541222224" sldId="2147483745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489011036" sldId="2147483746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64164204" sldId="2147483747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2499353309" sldId="2147483748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1818982905" sldId="2147483749"/>
          </pc:sldLayoutMkLst>
        </pc:sldLayoutChg>
        <pc:sldLayoutChg chg="add del">
          <pc:chgData name="Tiurina Karina (STUD)" userId="S::01191379@pw.edu.pl::daf4fdfe-6bd5-42c6-81c8-f577cd910159" providerId="AD" clId="Web-{6E8CF099-E9A2-34DA-DA3F-3425FE446D7A}" dt="2024-03-17T10:24:40.717" v="3"/>
          <pc:sldLayoutMkLst>
            <pc:docMk/>
            <pc:sldMasterMk cId="3433251390" sldId="2147483751"/>
            <pc:sldLayoutMk cId="3171292153" sldId="2147483750"/>
          </pc:sldLayoutMkLst>
        </pc:sldLayoutChg>
      </pc:sldMasterChg>
    </pc:docChg>
  </pc:docChgLst>
  <pc:docChgLst>
    <pc:chgData name="Zacharecki Mateusz (STUD)" userId="S::01161637@pw.edu.pl::17fe9793-77ea-4771-8d49-302ea78de882" providerId="AD" clId="Web-{E730C38A-A4FC-23B8-F718-28A440ABE89C}"/>
    <pc:docChg chg="addSld delSld modSld sldOrd">
      <pc:chgData name="Zacharecki Mateusz (STUD)" userId="S::01161637@pw.edu.pl::17fe9793-77ea-4771-8d49-302ea78de882" providerId="AD" clId="Web-{E730C38A-A4FC-23B8-F718-28A440ABE89C}" dt="2024-03-26T06:30:04.479" v="272" actId="1076"/>
      <pc:docMkLst>
        <pc:docMk/>
      </pc:docMkLst>
      <pc:sldChg chg="new del">
        <pc:chgData name="Zacharecki Mateusz (STUD)" userId="S::01161637@pw.edu.pl::17fe9793-77ea-4771-8d49-302ea78de882" providerId="AD" clId="Web-{E730C38A-A4FC-23B8-F718-28A440ABE89C}" dt="2024-03-26T06:09:00.838" v="7"/>
        <pc:sldMkLst>
          <pc:docMk/>
          <pc:sldMk cId="2552788978" sldId="264"/>
        </pc:sldMkLst>
      </pc:sldChg>
      <pc:sldChg chg="new del mod modShow">
        <pc:chgData name="Zacharecki Mateusz (STUD)" userId="S::01161637@pw.edu.pl::17fe9793-77ea-4771-8d49-302ea78de882" providerId="AD" clId="Web-{E730C38A-A4FC-23B8-F718-28A440ABE89C}" dt="2024-03-26T06:08:39.713" v="2"/>
        <pc:sldMkLst>
          <pc:docMk/>
          <pc:sldMk cId="3446744658" sldId="264"/>
        </pc:sldMkLst>
      </pc:sldChg>
      <pc:sldChg chg="addSp delSp modSp add ord replId">
        <pc:chgData name="Zacharecki Mateusz (STUD)" userId="S::01161637@pw.edu.pl::17fe9793-77ea-4771-8d49-302ea78de882" providerId="AD" clId="Web-{E730C38A-A4FC-23B8-F718-28A440ABE89C}" dt="2024-03-26T06:15:13.196" v="40" actId="20577"/>
        <pc:sldMkLst>
          <pc:docMk/>
          <pc:sldMk cId="3972236998" sldId="264"/>
        </pc:sldMkLst>
        <pc:spChg chg="mod">
          <ac:chgData name="Zacharecki Mateusz (STUD)" userId="S::01161637@pw.edu.pl::17fe9793-77ea-4771-8d49-302ea78de882" providerId="AD" clId="Web-{E730C38A-A4FC-23B8-F718-28A440ABE89C}" dt="2024-03-26T06:12:08.908" v="34" actId="20577"/>
          <ac:spMkLst>
            <pc:docMk/>
            <pc:sldMk cId="3972236998" sldId="264"/>
            <ac:spMk id="2" creationId="{FAA95416-4FBA-959D-D6D7-BC97343DF7D5}"/>
          </ac:spMkLst>
        </pc:spChg>
        <pc:spChg chg="mod">
          <ac:chgData name="Zacharecki Mateusz (STUD)" userId="S::01161637@pw.edu.pl::17fe9793-77ea-4771-8d49-302ea78de882" providerId="AD" clId="Web-{E730C38A-A4FC-23B8-F718-28A440ABE89C}" dt="2024-03-26T06:15:13.196" v="40" actId="20577"/>
          <ac:spMkLst>
            <pc:docMk/>
            <pc:sldMk cId="3972236998" sldId="264"/>
            <ac:spMk id="5" creationId="{2C07BA91-AF3D-D5A8-8661-1ABF8237AA37}"/>
          </ac:spMkLst>
        </pc:spChg>
        <pc:picChg chg="del">
          <ac:chgData name="Zacharecki Mateusz (STUD)" userId="S::01161637@pw.edu.pl::17fe9793-77ea-4771-8d49-302ea78de882" providerId="AD" clId="Web-{E730C38A-A4FC-23B8-F718-28A440ABE89C}" dt="2024-03-26T06:11:19.875" v="25"/>
          <ac:picMkLst>
            <pc:docMk/>
            <pc:sldMk cId="3972236998" sldId="264"/>
            <ac:picMk id="3" creationId="{5A65B606-A162-F494-B895-85600F01DC5C}"/>
          </ac:picMkLst>
        </pc:picChg>
        <pc:picChg chg="add mod">
          <ac:chgData name="Zacharecki Mateusz (STUD)" userId="S::01161637@pw.edu.pl::17fe9793-77ea-4771-8d49-302ea78de882" providerId="AD" clId="Web-{E730C38A-A4FC-23B8-F718-28A440ABE89C}" dt="2024-03-26T06:11:32.906" v="28" actId="1076"/>
          <ac:picMkLst>
            <pc:docMk/>
            <pc:sldMk cId="3972236998" sldId="264"/>
            <ac:picMk id="4" creationId="{8875FB99-296D-1B68-02B6-A8E8440147F9}"/>
          </ac:picMkLst>
        </pc:picChg>
      </pc:sldChg>
      <pc:sldChg chg="new del">
        <pc:chgData name="Zacharecki Mateusz (STUD)" userId="S::01161637@pw.edu.pl::17fe9793-77ea-4771-8d49-302ea78de882" providerId="AD" clId="Web-{E730C38A-A4FC-23B8-F718-28A440ABE89C}" dt="2024-03-26T06:09:02.838" v="8"/>
        <pc:sldMkLst>
          <pc:docMk/>
          <pc:sldMk cId="342522599" sldId="265"/>
        </pc:sldMkLst>
      </pc:sldChg>
      <pc:sldChg chg="addSp delSp modSp add ord replId">
        <pc:chgData name="Zacharecki Mateusz (STUD)" userId="S::01161637@pw.edu.pl::17fe9793-77ea-4771-8d49-302ea78de882" providerId="AD" clId="Web-{E730C38A-A4FC-23B8-F718-28A440ABE89C}" dt="2024-03-26T06:18:50.563" v="75" actId="14100"/>
        <pc:sldMkLst>
          <pc:docMk/>
          <pc:sldMk cId="715373933" sldId="265"/>
        </pc:sldMkLst>
        <pc:spChg chg="add del mod">
          <ac:chgData name="Zacharecki Mateusz (STUD)" userId="S::01161637@pw.edu.pl::17fe9793-77ea-4771-8d49-302ea78de882" providerId="AD" clId="Web-{E730C38A-A4FC-23B8-F718-28A440ABE89C}" dt="2024-03-26T06:16:34.402" v="50"/>
          <ac:spMkLst>
            <pc:docMk/>
            <pc:sldMk cId="715373933" sldId="265"/>
            <ac:spMk id="4" creationId="{4EBF29F1-8FC1-6A38-EFB3-1BBD40A4F5DF}"/>
          </ac:spMkLst>
        </pc:spChg>
        <pc:spChg chg="mod">
          <ac:chgData name="Zacharecki Mateusz (STUD)" userId="S::01161637@pw.edu.pl::17fe9793-77ea-4771-8d49-302ea78de882" providerId="AD" clId="Web-{E730C38A-A4FC-23B8-F718-28A440ABE89C}" dt="2024-03-26T06:17:27.326" v="58" actId="14100"/>
          <ac:spMkLst>
            <pc:docMk/>
            <pc:sldMk cId="715373933" sldId="265"/>
            <ac:spMk id="5" creationId="{3B7DCDAD-61F1-FF2F-E0DE-4B0BAA65F923}"/>
          </ac:spMkLst>
        </pc:spChg>
        <pc:spChg chg="add mod">
          <ac:chgData name="Zacharecki Mateusz (STUD)" userId="S::01161637@pw.edu.pl::17fe9793-77ea-4771-8d49-302ea78de882" providerId="AD" clId="Web-{E730C38A-A4FC-23B8-F718-28A440ABE89C}" dt="2024-03-26T06:18:35.031" v="70" actId="1076"/>
          <ac:spMkLst>
            <pc:docMk/>
            <pc:sldMk cId="715373933" sldId="265"/>
            <ac:spMk id="8" creationId="{8563B49A-238B-F88A-F1FA-9B90FDB5268D}"/>
          </ac:spMkLst>
        </pc:spChg>
        <pc:picChg chg="add mod ord">
          <ac:chgData name="Zacharecki Mateusz (STUD)" userId="S::01161637@pw.edu.pl::17fe9793-77ea-4771-8d49-302ea78de882" providerId="AD" clId="Web-{E730C38A-A4FC-23B8-F718-28A440ABE89C}" dt="2024-03-26T06:17:31.763" v="59" actId="1076"/>
          <ac:picMkLst>
            <pc:docMk/>
            <pc:sldMk cId="715373933" sldId="265"/>
            <ac:picMk id="6" creationId="{9B156BB7-706E-41F6-B2D8-817F4C047786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16:28.324" v="49"/>
          <ac:picMkLst>
            <pc:docMk/>
            <pc:sldMk cId="715373933" sldId="265"/>
            <ac:picMk id="7" creationId="{9920EBAD-03E8-3574-12ED-ACAD91664F84}"/>
          </ac:picMkLst>
        </pc:picChg>
        <pc:picChg chg="add mod">
          <ac:chgData name="Zacharecki Mateusz (STUD)" userId="S::01161637@pw.edu.pl::17fe9793-77ea-4771-8d49-302ea78de882" providerId="AD" clId="Web-{E730C38A-A4FC-23B8-F718-28A440ABE89C}" dt="2024-03-26T06:18:50.563" v="75" actId="14100"/>
          <ac:picMkLst>
            <pc:docMk/>
            <pc:sldMk cId="715373933" sldId="265"/>
            <ac:picMk id="9" creationId="{25B62B30-00E6-02FC-953F-C5E9B9FA73CD}"/>
          </ac:picMkLst>
        </pc:picChg>
      </pc:sldChg>
      <pc:sldChg chg="new del">
        <pc:chgData name="Zacharecki Mateusz (STUD)" userId="S::01161637@pw.edu.pl::17fe9793-77ea-4771-8d49-302ea78de882" providerId="AD" clId="Web-{E730C38A-A4FC-23B8-F718-28A440ABE89C}" dt="2024-03-26T06:09:05.417" v="9"/>
        <pc:sldMkLst>
          <pc:docMk/>
          <pc:sldMk cId="3319374850" sldId="266"/>
        </pc:sldMkLst>
      </pc:sldChg>
      <pc:sldChg chg="addSp delSp modSp add ord replId">
        <pc:chgData name="Zacharecki Mateusz (STUD)" userId="S::01161637@pw.edu.pl::17fe9793-77ea-4771-8d49-302ea78de882" providerId="AD" clId="Web-{E730C38A-A4FC-23B8-F718-28A440ABE89C}" dt="2024-03-26T06:22:57.650" v="118" actId="1076"/>
        <pc:sldMkLst>
          <pc:docMk/>
          <pc:sldMk cId="3703843402" sldId="266"/>
        </pc:sldMkLst>
        <pc:spChg chg="mod">
          <ac:chgData name="Zacharecki Mateusz (STUD)" userId="S::01161637@pw.edu.pl::17fe9793-77ea-4771-8d49-302ea78de882" providerId="AD" clId="Web-{E730C38A-A4FC-23B8-F718-28A440ABE89C}" dt="2024-03-26T06:20:27.598" v="80" actId="20577"/>
          <ac:spMkLst>
            <pc:docMk/>
            <pc:sldMk cId="3703843402" sldId="266"/>
            <ac:spMk id="2" creationId="{1ADE2C80-060B-2CBC-FC67-ACD6E702B726}"/>
          </ac:spMkLst>
        </pc:spChg>
        <pc:spChg chg="mod">
          <ac:chgData name="Zacharecki Mateusz (STUD)" userId="S::01161637@pw.edu.pl::17fe9793-77ea-4771-8d49-302ea78de882" providerId="AD" clId="Web-{E730C38A-A4FC-23B8-F718-28A440ABE89C}" dt="2024-03-26T06:22:32.353" v="114" actId="20577"/>
          <ac:spMkLst>
            <pc:docMk/>
            <pc:sldMk cId="3703843402" sldId="266"/>
            <ac:spMk id="3" creationId="{D63FE6F0-B66C-54E6-DFD3-048DCADE5FC3}"/>
          </ac:spMkLst>
        </pc:spChg>
        <pc:picChg chg="del">
          <ac:chgData name="Zacharecki Mateusz (STUD)" userId="S::01161637@pw.edu.pl::17fe9793-77ea-4771-8d49-302ea78de882" providerId="AD" clId="Web-{E730C38A-A4FC-23B8-F718-28A440ABE89C}" dt="2024-03-26T06:22:49.791" v="115"/>
          <ac:picMkLst>
            <pc:docMk/>
            <pc:sldMk cId="3703843402" sldId="266"/>
            <ac:picMk id="4" creationId="{B25BB534-5844-D703-3D61-FCFCB54B94BA}"/>
          </ac:picMkLst>
        </pc:picChg>
        <pc:picChg chg="add mod">
          <ac:chgData name="Zacharecki Mateusz (STUD)" userId="S::01161637@pw.edu.pl::17fe9793-77ea-4771-8d49-302ea78de882" providerId="AD" clId="Web-{E730C38A-A4FC-23B8-F718-28A440ABE89C}" dt="2024-03-26T06:22:57.650" v="118" actId="1076"/>
          <ac:picMkLst>
            <pc:docMk/>
            <pc:sldMk cId="3703843402" sldId="266"/>
            <ac:picMk id="5" creationId="{B44F2D55-FBC8-F03B-CE8E-269031FAA520}"/>
          </ac:picMkLst>
        </pc:picChg>
      </pc:sldChg>
      <pc:sldChg chg="addSp delSp modSp add ord replId">
        <pc:chgData name="Zacharecki Mateusz (STUD)" userId="S::01161637@pw.edu.pl::17fe9793-77ea-4771-8d49-302ea78de882" providerId="AD" clId="Web-{E730C38A-A4FC-23B8-F718-28A440ABE89C}" dt="2024-03-26T06:29:38.525" v="264" actId="1076"/>
        <pc:sldMkLst>
          <pc:docMk/>
          <pc:sldMk cId="1360147510" sldId="267"/>
        </pc:sldMkLst>
        <pc:spChg chg="mod">
          <ac:chgData name="Zacharecki Mateusz (STUD)" userId="S::01161637@pw.edu.pl::17fe9793-77ea-4771-8d49-302ea78de882" providerId="AD" clId="Web-{E730C38A-A4FC-23B8-F718-28A440ABE89C}" dt="2024-03-26T06:28:09.802" v="227" actId="20577"/>
          <ac:spMkLst>
            <pc:docMk/>
            <pc:sldMk cId="1360147510" sldId="267"/>
            <ac:spMk id="2" creationId="{1ADE2C80-060B-2CBC-FC67-ACD6E702B726}"/>
          </ac:spMkLst>
        </pc:spChg>
        <pc:picChg chg="add mod">
          <ac:chgData name="Zacharecki Mateusz (STUD)" userId="S::01161637@pw.edu.pl::17fe9793-77ea-4771-8d49-302ea78de882" providerId="AD" clId="Web-{E730C38A-A4FC-23B8-F718-28A440ABE89C}" dt="2024-03-26T06:29:38.525" v="264" actId="1076"/>
          <ac:picMkLst>
            <pc:docMk/>
            <pc:sldMk cId="1360147510" sldId="267"/>
            <ac:picMk id="3" creationId="{1FBAE104-05BC-DF7D-0F7B-B3C1AB4976BD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29:30.165" v="261"/>
          <ac:picMkLst>
            <pc:docMk/>
            <pc:sldMk cId="1360147510" sldId="267"/>
            <ac:picMk id="5" creationId="{8C84273C-34BD-04E6-A24D-EA7F3F059F6F}"/>
          </ac:picMkLst>
        </pc:picChg>
      </pc:sldChg>
      <pc:sldChg chg="new del">
        <pc:chgData name="Zacharecki Mateusz (STUD)" userId="S::01161637@pw.edu.pl::17fe9793-77ea-4771-8d49-302ea78de882" providerId="AD" clId="Web-{E730C38A-A4FC-23B8-F718-28A440ABE89C}" dt="2024-03-26T06:09:08.214" v="10"/>
        <pc:sldMkLst>
          <pc:docMk/>
          <pc:sldMk cId="2725337436" sldId="267"/>
        </pc:sldMkLst>
      </pc:sldChg>
      <pc:sldChg chg="addSp delSp modSp add ord replId">
        <pc:chgData name="Zacharecki Mateusz (STUD)" userId="S::01161637@pw.edu.pl::17fe9793-77ea-4771-8d49-302ea78de882" providerId="AD" clId="Web-{E730C38A-A4FC-23B8-F718-28A440ABE89C}" dt="2024-03-26T06:30:04.479" v="272" actId="1076"/>
        <pc:sldMkLst>
          <pc:docMk/>
          <pc:sldMk cId="3891459683" sldId="268"/>
        </pc:sldMkLst>
        <pc:spChg chg="mod">
          <ac:chgData name="Zacharecki Mateusz (STUD)" userId="S::01161637@pw.edu.pl::17fe9793-77ea-4771-8d49-302ea78de882" providerId="AD" clId="Web-{E730C38A-A4FC-23B8-F718-28A440ABE89C}" dt="2024-03-26T06:26:53.331" v="205" actId="20577"/>
          <ac:spMkLst>
            <pc:docMk/>
            <pc:sldMk cId="3891459683" sldId="268"/>
            <ac:spMk id="2" creationId="{1ADE2C80-060B-2CBC-FC67-ACD6E702B726}"/>
          </ac:spMkLst>
        </pc:spChg>
        <pc:spChg chg="add del mod">
          <ac:chgData name="Zacharecki Mateusz (STUD)" userId="S::01161637@pw.edu.pl::17fe9793-77ea-4771-8d49-302ea78de882" providerId="AD" clId="Web-{E730C38A-A4FC-23B8-F718-28A440ABE89C}" dt="2024-03-26T06:29:49.134" v="266"/>
          <ac:spMkLst>
            <pc:docMk/>
            <pc:sldMk cId="3891459683" sldId="268"/>
            <ac:spMk id="4" creationId="{A10721DC-28BE-FDE5-114F-45ECB92F1DC2}"/>
          </ac:spMkLst>
        </pc:spChg>
        <pc:picChg chg="add mod ord">
          <ac:chgData name="Zacharecki Mateusz (STUD)" userId="S::01161637@pw.edu.pl::17fe9793-77ea-4771-8d49-302ea78de882" providerId="AD" clId="Web-{E730C38A-A4FC-23B8-F718-28A440ABE89C}" dt="2024-03-26T06:30:04.479" v="272" actId="1076"/>
          <ac:picMkLst>
            <pc:docMk/>
            <pc:sldMk cId="3891459683" sldId="268"/>
            <ac:picMk id="5" creationId="{60681C77-1097-9E4E-BE35-4D43A6E956CF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29:48.181" v="265"/>
          <ac:picMkLst>
            <pc:docMk/>
            <pc:sldMk cId="3891459683" sldId="268"/>
            <ac:picMk id="7" creationId="{42D16774-8A60-C444-868B-4B8A0D82FD7D}"/>
          </ac:picMkLst>
        </pc:picChg>
      </pc:sldChg>
      <pc:sldChg chg="addSp delSp modSp add replId">
        <pc:chgData name="Zacharecki Mateusz (STUD)" userId="S::01161637@pw.edu.pl::17fe9793-77ea-4771-8d49-302ea78de882" providerId="AD" clId="Web-{E730C38A-A4FC-23B8-F718-28A440ABE89C}" dt="2024-03-26T06:24:28.310" v="158" actId="1076"/>
        <pc:sldMkLst>
          <pc:docMk/>
          <pc:sldMk cId="546960101" sldId="269"/>
        </pc:sldMkLst>
        <pc:spChg chg="mod">
          <ac:chgData name="Zacharecki Mateusz (STUD)" userId="S::01161637@pw.edu.pl::17fe9793-77ea-4771-8d49-302ea78de882" providerId="AD" clId="Web-{E730C38A-A4FC-23B8-F718-28A440ABE89C}" dt="2024-03-26T06:23:53.246" v="131" actId="20577"/>
          <ac:spMkLst>
            <pc:docMk/>
            <pc:sldMk cId="546960101" sldId="269"/>
            <ac:spMk id="2" creationId="{1ADE2C80-060B-2CBC-FC67-ACD6E702B726}"/>
          </ac:spMkLst>
        </pc:spChg>
        <pc:spChg chg="mod">
          <ac:chgData name="Zacharecki Mateusz (STUD)" userId="S::01161637@pw.edu.pl::17fe9793-77ea-4771-8d49-302ea78de882" providerId="AD" clId="Web-{E730C38A-A4FC-23B8-F718-28A440ABE89C}" dt="2024-03-26T06:24:15.513" v="152" actId="20577"/>
          <ac:spMkLst>
            <pc:docMk/>
            <pc:sldMk cId="546960101" sldId="269"/>
            <ac:spMk id="3" creationId="{D63FE6F0-B66C-54E6-DFD3-048DCADE5FC3}"/>
          </ac:spMkLst>
        </pc:spChg>
        <pc:picChg chg="add mod">
          <ac:chgData name="Zacharecki Mateusz (STUD)" userId="S::01161637@pw.edu.pl::17fe9793-77ea-4771-8d49-302ea78de882" providerId="AD" clId="Web-{E730C38A-A4FC-23B8-F718-28A440ABE89C}" dt="2024-03-26T06:24:28.310" v="158" actId="1076"/>
          <ac:picMkLst>
            <pc:docMk/>
            <pc:sldMk cId="546960101" sldId="269"/>
            <ac:picMk id="4" creationId="{8FFB0685-42D9-A57A-9C6B-CDDDB500056E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24:19.263" v="153"/>
          <ac:picMkLst>
            <pc:docMk/>
            <pc:sldMk cId="546960101" sldId="269"/>
            <ac:picMk id="5" creationId="{B44F2D55-FBC8-F03B-CE8E-269031FAA520}"/>
          </ac:picMkLst>
        </pc:picChg>
      </pc:sldChg>
      <pc:sldChg chg="modSp new del">
        <pc:chgData name="Zacharecki Mateusz (STUD)" userId="S::01161637@pw.edu.pl::17fe9793-77ea-4771-8d49-302ea78de882" providerId="AD" clId="Web-{E730C38A-A4FC-23B8-F718-28A440ABE89C}" dt="2024-03-26T06:23:25.058" v="124"/>
        <pc:sldMkLst>
          <pc:docMk/>
          <pc:sldMk cId="2018513631" sldId="269"/>
        </pc:sldMkLst>
        <pc:spChg chg="mod">
          <ac:chgData name="Zacharecki Mateusz (STUD)" userId="S::01161637@pw.edu.pl::17fe9793-77ea-4771-8d49-302ea78de882" providerId="AD" clId="Web-{E730C38A-A4FC-23B8-F718-28A440ABE89C}" dt="2024-03-26T06:23:14.823" v="123" actId="20577"/>
          <ac:spMkLst>
            <pc:docMk/>
            <pc:sldMk cId="2018513631" sldId="269"/>
            <ac:spMk id="2" creationId="{F3BDD499-56B0-324F-7DF0-05F81BCE4C20}"/>
          </ac:spMkLst>
        </pc:spChg>
      </pc:sldChg>
      <pc:sldChg chg="new del">
        <pc:chgData name="Zacharecki Mateusz (STUD)" userId="S::01161637@pw.edu.pl::17fe9793-77ea-4771-8d49-302ea78de882" providerId="AD" clId="Web-{E730C38A-A4FC-23B8-F718-28A440ABE89C}" dt="2024-03-26T06:23:33.824" v="126"/>
        <pc:sldMkLst>
          <pc:docMk/>
          <pc:sldMk cId="2096304146" sldId="269"/>
        </pc:sldMkLst>
      </pc:sldChg>
      <pc:sldChg chg="addSp delSp modSp add replId">
        <pc:chgData name="Zacharecki Mateusz (STUD)" userId="S::01161637@pw.edu.pl::17fe9793-77ea-4771-8d49-302ea78de882" providerId="AD" clId="Web-{E730C38A-A4FC-23B8-F718-28A440ABE89C}" dt="2024-03-26T06:25:22.484" v="182" actId="1076"/>
        <pc:sldMkLst>
          <pc:docMk/>
          <pc:sldMk cId="1600428223" sldId="270"/>
        </pc:sldMkLst>
        <pc:spChg chg="mod">
          <ac:chgData name="Zacharecki Mateusz (STUD)" userId="S::01161637@pw.edu.pl::17fe9793-77ea-4771-8d49-302ea78de882" providerId="AD" clId="Web-{E730C38A-A4FC-23B8-F718-28A440ABE89C}" dt="2024-03-26T06:24:37.701" v="160" actId="20577"/>
          <ac:spMkLst>
            <pc:docMk/>
            <pc:sldMk cId="1600428223" sldId="270"/>
            <ac:spMk id="2" creationId="{1ADE2C80-060B-2CBC-FC67-ACD6E702B726}"/>
          </ac:spMkLst>
        </pc:spChg>
        <pc:spChg chg="mod">
          <ac:chgData name="Zacharecki Mateusz (STUD)" userId="S::01161637@pw.edu.pl::17fe9793-77ea-4771-8d49-302ea78de882" providerId="AD" clId="Web-{E730C38A-A4FC-23B8-F718-28A440ABE89C}" dt="2024-03-26T06:25:07.077" v="178" actId="20577"/>
          <ac:spMkLst>
            <pc:docMk/>
            <pc:sldMk cId="1600428223" sldId="270"/>
            <ac:spMk id="3" creationId="{D63FE6F0-B66C-54E6-DFD3-048DCADE5FC3}"/>
          </ac:spMkLst>
        </pc:spChg>
        <pc:picChg chg="add mod">
          <ac:chgData name="Zacharecki Mateusz (STUD)" userId="S::01161637@pw.edu.pl::17fe9793-77ea-4771-8d49-302ea78de882" providerId="AD" clId="Web-{E730C38A-A4FC-23B8-F718-28A440ABE89C}" dt="2024-03-26T06:25:22.484" v="182" actId="1076"/>
          <ac:picMkLst>
            <pc:docMk/>
            <pc:sldMk cId="1600428223" sldId="270"/>
            <ac:picMk id="4" creationId="{C2968927-FD80-188E-E4B2-8846AB7DDB1C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25:17.562" v="179"/>
          <ac:picMkLst>
            <pc:docMk/>
            <pc:sldMk cId="1600428223" sldId="270"/>
            <ac:picMk id="5" creationId="{B44F2D55-FBC8-F03B-CE8E-269031FAA520}"/>
          </ac:picMkLst>
        </pc:picChg>
      </pc:sldChg>
      <pc:sldChg chg="addSp delSp modSp add replId">
        <pc:chgData name="Zacharecki Mateusz (STUD)" userId="S::01161637@pw.edu.pl::17fe9793-77ea-4771-8d49-302ea78de882" providerId="AD" clId="Web-{E730C38A-A4FC-23B8-F718-28A440ABE89C}" dt="2024-03-26T06:29:22.540" v="260" actId="1076"/>
        <pc:sldMkLst>
          <pc:docMk/>
          <pc:sldMk cId="3418723793" sldId="271"/>
        </pc:sldMkLst>
        <pc:spChg chg="mod">
          <ac:chgData name="Zacharecki Mateusz (STUD)" userId="S::01161637@pw.edu.pl::17fe9793-77ea-4771-8d49-302ea78de882" providerId="AD" clId="Web-{E730C38A-A4FC-23B8-F718-28A440ABE89C}" dt="2024-03-26T06:29:01.961" v="257" actId="20577"/>
          <ac:spMkLst>
            <pc:docMk/>
            <pc:sldMk cId="3418723793" sldId="271"/>
            <ac:spMk id="2" creationId="{1ADE2C80-060B-2CBC-FC67-ACD6E702B726}"/>
          </ac:spMkLst>
        </pc:spChg>
        <pc:picChg chg="add mod">
          <ac:chgData name="Zacharecki Mateusz (STUD)" userId="S::01161637@pw.edu.pl::17fe9793-77ea-4771-8d49-302ea78de882" providerId="AD" clId="Web-{E730C38A-A4FC-23B8-F718-28A440ABE89C}" dt="2024-03-26T06:29:22.540" v="260" actId="1076"/>
          <ac:picMkLst>
            <pc:docMk/>
            <pc:sldMk cId="3418723793" sldId="271"/>
            <ac:picMk id="3" creationId="{46E574BC-0BE4-2357-A3FC-69C610AFE702}"/>
          </ac:picMkLst>
        </pc:picChg>
        <pc:picChg chg="del">
          <ac:chgData name="Zacharecki Mateusz (STUD)" userId="S::01161637@pw.edu.pl::17fe9793-77ea-4771-8d49-302ea78de882" providerId="AD" clId="Web-{E730C38A-A4FC-23B8-F718-28A440ABE89C}" dt="2024-03-26T06:29:10.992" v="258"/>
          <ac:picMkLst>
            <pc:docMk/>
            <pc:sldMk cId="3418723793" sldId="271"/>
            <ac:picMk id="5" creationId="{8C84273C-34BD-04E6-A24D-EA7F3F059F6F}"/>
          </ac:picMkLst>
        </pc:picChg>
      </pc:sldChg>
    </pc:docChg>
  </pc:docChgLst>
  <pc:docChgLst>
    <pc:chgData name="Tiurina Karina (STUD)" userId="S::01191379@pw.edu.pl::daf4fdfe-6bd5-42c6-81c8-f577cd910159" providerId="AD" clId="Web-{B1810AB0-7706-4FE4-F1EE-5518F02261F3}"/>
    <pc:docChg chg="addSld modSld">
      <pc:chgData name="Tiurina Karina (STUD)" userId="S::01191379@pw.edu.pl::daf4fdfe-6bd5-42c6-81c8-f577cd910159" providerId="AD" clId="Web-{B1810AB0-7706-4FE4-F1EE-5518F02261F3}" dt="2024-03-26T09:24:36.812" v="15" actId="20577"/>
      <pc:docMkLst>
        <pc:docMk/>
      </pc:docMkLst>
      <pc:sldChg chg="modSp">
        <pc:chgData name="Tiurina Karina (STUD)" userId="S::01191379@pw.edu.pl::daf4fdfe-6bd5-42c6-81c8-f577cd910159" providerId="AD" clId="Web-{B1810AB0-7706-4FE4-F1EE-5518F02261F3}" dt="2024-03-26T09:24:36.812" v="15" actId="20577"/>
        <pc:sldMkLst>
          <pc:docMk/>
          <pc:sldMk cId="3308622948" sldId="257"/>
        </pc:sldMkLst>
        <pc:spChg chg="mod">
          <ac:chgData name="Tiurina Karina (STUD)" userId="S::01191379@pw.edu.pl::daf4fdfe-6bd5-42c6-81c8-f577cd910159" providerId="AD" clId="Web-{B1810AB0-7706-4FE4-F1EE-5518F02261F3}" dt="2024-03-26T09:24:36.812" v="15" actId="20577"/>
          <ac:spMkLst>
            <pc:docMk/>
            <pc:sldMk cId="3308622948" sldId="257"/>
            <ac:spMk id="3" creationId="{BF3C5D8F-D663-F632-F95D-5DBCABDAAC36}"/>
          </ac:spMkLst>
        </pc:spChg>
      </pc:sldChg>
      <pc:sldChg chg="modSp">
        <pc:chgData name="Tiurina Karina (STUD)" userId="S::01191379@pw.edu.pl::daf4fdfe-6bd5-42c6-81c8-f577cd910159" providerId="AD" clId="Web-{B1810AB0-7706-4FE4-F1EE-5518F02261F3}" dt="2024-03-26T07:08:44.192" v="0" actId="20577"/>
        <pc:sldMkLst>
          <pc:docMk/>
          <pc:sldMk cId="715373933" sldId="265"/>
        </pc:sldMkLst>
        <pc:spChg chg="mod">
          <ac:chgData name="Tiurina Karina (STUD)" userId="S::01191379@pw.edu.pl::daf4fdfe-6bd5-42c6-81c8-f577cd910159" providerId="AD" clId="Web-{B1810AB0-7706-4FE4-F1EE-5518F02261F3}" dt="2024-03-26T07:08:44.192" v="0" actId="20577"/>
          <ac:spMkLst>
            <pc:docMk/>
            <pc:sldMk cId="715373933" sldId="265"/>
            <ac:spMk id="2" creationId="{06F14BBB-3042-F0DD-C3A6-78B6BEABC5F9}"/>
          </ac:spMkLst>
        </pc:spChg>
      </pc:sldChg>
      <pc:sldChg chg="addSp delSp modSp add replId">
        <pc:chgData name="Tiurina Karina (STUD)" userId="S::01191379@pw.edu.pl::daf4fdfe-6bd5-42c6-81c8-f577cd910159" providerId="AD" clId="Web-{B1810AB0-7706-4FE4-F1EE-5518F02261F3}" dt="2024-03-26T09:17:38.011" v="13" actId="1076"/>
        <pc:sldMkLst>
          <pc:docMk/>
          <pc:sldMk cId="2022210815" sldId="273"/>
        </pc:sldMkLst>
        <pc:spChg chg="mod">
          <ac:chgData name="Tiurina Karina (STUD)" userId="S::01191379@pw.edu.pl::daf4fdfe-6bd5-42c6-81c8-f577cd910159" providerId="AD" clId="Web-{B1810AB0-7706-4FE4-F1EE-5518F02261F3}" dt="2024-03-26T09:17:38.011" v="13" actId="1076"/>
          <ac:spMkLst>
            <pc:docMk/>
            <pc:sldMk cId="2022210815" sldId="273"/>
            <ac:spMk id="2" creationId="{06F14BBB-3042-F0DD-C3A6-78B6BEABC5F9}"/>
          </ac:spMkLst>
        </pc:spChg>
        <pc:spChg chg="add del mod">
          <ac:chgData name="Tiurina Karina (STUD)" userId="S::01191379@pw.edu.pl::daf4fdfe-6bd5-42c6-81c8-f577cd910159" providerId="AD" clId="Web-{B1810AB0-7706-4FE4-F1EE-5518F02261F3}" dt="2024-03-26T09:17:12.214" v="9"/>
          <ac:spMkLst>
            <pc:docMk/>
            <pc:sldMk cId="2022210815" sldId="273"/>
            <ac:spMk id="4" creationId="{DF5E91A5-EBB4-D6CB-63B2-4DCFC6A8E3E3}"/>
          </ac:spMkLst>
        </pc:spChg>
        <pc:spChg chg="del">
          <ac:chgData name="Tiurina Karina (STUD)" userId="S::01191379@pw.edu.pl::daf4fdfe-6bd5-42c6-81c8-f577cd910159" providerId="AD" clId="Web-{B1810AB0-7706-4FE4-F1EE-5518F02261F3}" dt="2024-03-26T09:16:56.105" v="4"/>
          <ac:spMkLst>
            <pc:docMk/>
            <pc:sldMk cId="2022210815" sldId="273"/>
            <ac:spMk id="5" creationId="{3B7DCDAD-61F1-FF2F-E0DE-4B0BAA65F923}"/>
          </ac:spMkLst>
        </pc:spChg>
        <pc:spChg chg="del">
          <ac:chgData name="Tiurina Karina (STUD)" userId="S::01191379@pw.edu.pl::daf4fdfe-6bd5-42c6-81c8-f577cd910159" providerId="AD" clId="Web-{B1810AB0-7706-4FE4-F1EE-5518F02261F3}" dt="2024-03-26T09:16:50.636" v="2"/>
          <ac:spMkLst>
            <pc:docMk/>
            <pc:sldMk cId="2022210815" sldId="273"/>
            <ac:spMk id="8" creationId="{8563B49A-238B-F88A-F1FA-9B90FDB5268D}"/>
          </ac:spMkLst>
        </pc:spChg>
        <pc:picChg chg="del">
          <ac:chgData name="Tiurina Karina (STUD)" userId="S::01191379@pw.edu.pl::daf4fdfe-6bd5-42c6-81c8-f577cd910159" providerId="AD" clId="Web-{B1810AB0-7706-4FE4-F1EE-5518F02261F3}" dt="2024-03-26T09:16:52.448" v="3"/>
          <ac:picMkLst>
            <pc:docMk/>
            <pc:sldMk cId="2022210815" sldId="273"/>
            <ac:picMk id="10" creationId="{1C044F3A-557C-97D7-FEFE-7E8F5A6B4F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53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0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March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08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pl-PL" sz="8000"/>
              <a:t>Project 1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pl-PL" err="1">
                <a:solidFill>
                  <a:schemeClr val="tx1">
                    <a:alpha val="60000"/>
                  </a:schemeClr>
                </a:solidFill>
              </a:rPr>
              <a:t>Deep</a:t>
            </a:r>
            <a:r>
              <a:rPr lang="pl-PL">
                <a:solidFill>
                  <a:schemeClr val="tx1">
                    <a:alpha val="60000"/>
                  </a:schemeClr>
                </a:solidFill>
              </a:rPr>
              <a:t> Learning</a:t>
            </a:r>
          </a:p>
          <a:p>
            <a:r>
              <a:rPr lang="pl-PL" err="1">
                <a:solidFill>
                  <a:schemeClr val="tx1">
                    <a:alpha val="60000"/>
                  </a:schemeClr>
                </a:solidFill>
              </a:rPr>
              <a:t>Students</a:t>
            </a:r>
            <a:r>
              <a:rPr lang="pl-PL">
                <a:solidFill>
                  <a:schemeClr val="tx1">
                    <a:alpha val="60000"/>
                  </a:schemeClr>
                </a:solidFill>
              </a:rPr>
              <a:t>: Karina </a:t>
            </a:r>
            <a:r>
              <a:rPr lang="pl-PL" err="1">
                <a:solidFill>
                  <a:schemeClr val="tx1">
                    <a:alpha val="60000"/>
                  </a:schemeClr>
                </a:solidFill>
              </a:rPr>
              <a:t>Tiurina</a:t>
            </a:r>
            <a:r>
              <a:rPr lang="pl-PL">
                <a:solidFill>
                  <a:schemeClr val="tx1">
                    <a:alpha val="60000"/>
                  </a:schemeClr>
                </a:solidFill>
              </a:rPr>
              <a:t>, Mateusz </a:t>
            </a:r>
            <a:r>
              <a:rPr lang="pl-PL" err="1">
                <a:solidFill>
                  <a:schemeClr val="tx1">
                    <a:alpha val="60000"/>
                  </a:schemeClr>
                </a:solidFill>
              </a:rPr>
              <a:t>Zacharecki</a:t>
            </a:r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14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16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14BBB-3042-F0DD-C3A6-78B6BEA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VGG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7DCDAD-61F1-FF2F-E0DE-4B0BAA65F923}"/>
              </a:ext>
            </a:extLst>
          </p:cNvPr>
          <p:cNvSpPr txBox="1"/>
          <p:nvPr/>
        </p:nvSpPr>
        <p:spPr>
          <a:xfrm>
            <a:off x="454176" y="1708867"/>
            <a:ext cx="111850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Table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below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contains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mean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variance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of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accuracy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for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these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four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tested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architectures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l-PL" sz="2400">
              <a:solidFill>
                <a:srgbClr val="FFFFFF"/>
              </a:solidFill>
            </a:endParaRPr>
          </a:p>
        </p:txBody>
      </p:sp>
      <p:pic>
        <p:nvPicPr>
          <p:cNvPr id="6" name="Symbol zastępczy zawartości 5" descr="Obraz zawierający tekst, Czcionka, zrzut ekranu, linia&#10;&#10;Opis wygenerowany automatycznie">
            <a:extLst>
              <a:ext uri="{FF2B5EF4-FFF2-40B4-BE49-F238E27FC236}">
                <a16:creationId xmlns:a16="http://schemas.microsoft.com/office/drawing/2014/main" id="{9B156BB7-706E-41F6-B2D8-817F4C047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512" y="2759987"/>
            <a:ext cx="5407819" cy="1340644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563B49A-238B-F88A-F1FA-9B90FDB5268D}"/>
              </a:ext>
            </a:extLst>
          </p:cNvPr>
          <p:cNvSpPr txBox="1"/>
          <p:nvPr/>
        </p:nvSpPr>
        <p:spPr>
          <a:xfrm>
            <a:off x="497682" y="4319587"/>
            <a:ext cx="111966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"/>
              </a:rPr>
              <a:t>Table 4.3 below contains accuracy for parameters tested only once, except VGG7, VGG8, VGG9 architectures.</a:t>
            </a:r>
            <a:r>
              <a:rPr lang="pl-PL" sz="2400">
                <a:latin typeface="Avenir Next LT Pro"/>
              </a:rPr>
              <a:t> </a:t>
            </a:r>
          </a:p>
        </p:txBody>
      </p:sp>
      <p:pic>
        <p:nvPicPr>
          <p:cNvPr id="9" name="Obraz 8" descr="Obraz zawierający tekst, Czcionka, zrzut ekranu, linia&#10;&#10;Opis wygenerowany automatycznie">
            <a:extLst>
              <a:ext uri="{FF2B5EF4-FFF2-40B4-BE49-F238E27FC236}">
                <a16:creationId xmlns:a16="http://schemas.microsoft.com/office/drawing/2014/main" id="{25B62B30-00E6-02FC-953F-C5E9B9FA7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6" y="5386387"/>
            <a:ext cx="7672387" cy="93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pl-PL"/>
              <a:t>VGG7 Accuracy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3FE6F0-B66C-54E6-DFD3-048DCADE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87" y="2677306"/>
            <a:ext cx="3858601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solidFill>
                  <a:schemeClr val="tx1"/>
                </a:solidFill>
              </a:rPr>
              <a:t>Testing</a:t>
            </a:r>
            <a:r>
              <a:rPr lang="pl-PL">
                <a:solidFill>
                  <a:schemeClr val="tx1"/>
                </a:solidFill>
              </a:rPr>
              <a:t> learning </a:t>
            </a:r>
            <a:r>
              <a:rPr lang="pl-PL" err="1">
                <a:solidFill>
                  <a:schemeClr val="tx1"/>
                </a:solidFill>
              </a:rPr>
              <a:t>rate</a:t>
            </a:r>
            <a:r>
              <a:rPr lang="pl-PL">
                <a:solidFill>
                  <a:schemeClr val="tx1"/>
                </a:solidFill>
              </a:rPr>
              <a:t> for </a:t>
            </a:r>
            <a:r>
              <a:rPr lang="pl-PL" err="1">
                <a:solidFill>
                  <a:schemeClr val="tx1"/>
                </a:solidFill>
              </a:rPr>
              <a:t>Adamax</a:t>
            </a:r>
            <a:r>
              <a:rPr lang="pl-PL">
                <a:solidFill>
                  <a:schemeClr val="tx1"/>
                </a:solidFill>
              </a:rPr>
              <a:t> </a:t>
            </a:r>
            <a:r>
              <a:rPr lang="pl-PL" err="1">
                <a:solidFill>
                  <a:schemeClr val="tx1"/>
                </a:solidFill>
              </a:rPr>
              <a:t>optimizer</a:t>
            </a:r>
            <a:r>
              <a:rPr lang="pl-PL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Obraz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B44F2D55-FBC8-F03B-CE8E-269031FA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69" y="557212"/>
            <a:ext cx="7308056" cy="57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4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pl-PL"/>
              <a:t>VGG8 Accuracy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3FE6F0-B66C-54E6-DFD3-048DCADE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87" y="2677306"/>
            <a:ext cx="3858601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solidFill>
                  <a:schemeClr val="tx1"/>
                </a:solidFill>
              </a:rPr>
              <a:t>Testing</a:t>
            </a:r>
            <a:r>
              <a:rPr lang="pl-PL">
                <a:solidFill>
                  <a:schemeClr val="tx1"/>
                </a:solidFill>
              </a:rPr>
              <a:t> learning </a:t>
            </a:r>
            <a:r>
              <a:rPr lang="pl-PL" err="1">
                <a:solidFill>
                  <a:schemeClr val="tx1"/>
                </a:solidFill>
              </a:rPr>
              <a:t>rate</a:t>
            </a:r>
            <a:r>
              <a:rPr lang="pl-PL">
                <a:solidFill>
                  <a:schemeClr val="tx1"/>
                </a:solidFill>
              </a:rPr>
              <a:t> for </a:t>
            </a:r>
            <a:r>
              <a:rPr lang="pl-PL" err="1">
                <a:solidFill>
                  <a:schemeClr val="tx1"/>
                </a:solidFill>
              </a:rPr>
              <a:t>Stochastic</a:t>
            </a:r>
            <a:r>
              <a:rPr lang="pl-PL">
                <a:solidFill>
                  <a:schemeClr val="tx1"/>
                </a:solidFill>
              </a:rPr>
              <a:t> Gradient </a:t>
            </a:r>
            <a:r>
              <a:rPr lang="pl-PL" err="1">
                <a:solidFill>
                  <a:schemeClr val="tx1"/>
                </a:solidFill>
              </a:rPr>
              <a:t>Descent</a:t>
            </a:r>
            <a:r>
              <a:rPr lang="pl-PL">
                <a:solidFill>
                  <a:schemeClr val="tx1"/>
                </a:solidFill>
              </a:rPr>
              <a:t> </a:t>
            </a:r>
            <a:r>
              <a:rPr lang="pl-PL" err="1">
                <a:solidFill>
                  <a:schemeClr val="tx1"/>
                </a:solidFill>
              </a:rPr>
              <a:t>optimizer</a:t>
            </a:r>
            <a:r>
              <a:rPr lang="pl-PL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3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8FFB0685-42D9-A57A-9C6B-CDDDB500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438150"/>
            <a:ext cx="7593806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6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pl-PL"/>
              <a:t>VGG9 Accuracy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3FE6F0-B66C-54E6-DFD3-048DCADE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87" y="2677306"/>
            <a:ext cx="3858601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pl-PL" err="1">
                <a:solidFill>
                  <a:schemeClr val="tx1"/>
                </a:solidFill>
              </a:rPr>
              <a:t>Testing</a:t>
            </a:r>
            <a:r>
              <a:rPr lang="pl-PL">
                <a:solidFill>
                  <a:schemeClr val="tx1"/>
                </a:solidFill>
              </a:rPr>
              <a:t> </a:t>
            </a:r>
            <a:r>
              <a:rPr lang="pl-PL" err="1">
                <a:solidFill>
                  <a:schemeClr val="tx1"/>
                </a:solidFill>
              </a:rPr>
              <a:t>batch</a:t>
            </a:r>
            <a:r>
              <a:rPr lang="pl-PL">
                <a:solidFill>
                  <a:schemeClr val="tx1"/>
                </a:solidFill>
              </a:rPr>
              <a:t> </a:t>
            </a:r>
            <a:r>
              <a:rPr lang="pl-PL" err="1">
                <a:solidFill>
                  <a:schemeClr val="tx1"/>
                </a:solidFill>
              </a:rPr>
              <a:t>size</a:t>
            </a:r>
            <a:r>
              <a:rPr lang="pl-PL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Obraz 3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C2968927-FD80-188E-E4B2-8846AB7D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19" y="450056"/>
            <a:ext cx="7836693" cy="59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2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VGG9 with batch size = 128 Accuracy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ymbol zastępczy zawartości 4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60681C77-1097-9E4E-BE35-4D43A6E9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541" y="589200"/>
            <a:ext cx="7520727" cy="5670310"/>
          </a:xfrm>
        </p:spPr>
      </p:pic>
    </p:spTree>
    <p:extLst>
      <p:ext uri="{BB962C8B-B14F-4D97-AF65-F5344CB8AC3E}">
        <p14:creationId xmlns:p14="http://schemas.microsoft.com/office/powerpoint/2010/main" val="38914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299369"/>
            <a:ext cx="3839367" cy="22240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>
                <a:ea typeface="+mj-lt"/>
                <a:cs typeface="+mj-lt"/>
              </a:rPr>
              <a:t>VGG9 with batch size = 128 Loss</a:t>
            </a:r>
            <a:endParaRPr lang="pl-PL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 descr="Obraz zawierający diagram, linia, tekst, Wykres&#10;&#10;Opis wygenerowany automatycznie">
            <a:extLst>
              <a:ext uri="{FF2B5EF4-FFF2-40B4-BE49-F238E27FC236}">
                <a16:creationId xmlns:a16="http://schemas.microsoft.com/office/drawing/2014/main" id="{1FBAE104-05BC-DF7D-0F7B-B3C1AB49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56" y="762000"/>
            <a:ext cx="7405687" cy="55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299369"/>
            <a:ext cx="3839367" cy="2224074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VGG9 with batch size = 128 Confusion matrix</a:t>
            </a:r>
            <a:endParaRPr lang="pl-PL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 descr="Obraz zawierający tekst, zrzut ekranu, kwadrat, diagram&#10;&#10;Opis wygenerowany automatycznie">
            <a:extLst>
              <a:ext uri="{FF2B5EF4-FFF2-40B4-BE49-F238E27FC236}">
                <a16:creationId xmlns:a16="http://schemas.microsoft.com/office/drawing/2014/main" id="{46E574BC-0BE4-2357-A3FC-69C610AF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19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14BBB-3042-F0DD-C3A6-78B6BEA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Voting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7DCDAD-61F1-FF2F-E0DE-4B0BAA65F923}"/>
              </a:ext>
            </a:extLst>
          </p:cNvPr>
          <p:cNvSpPr txBox="1"/>
          <p:nvPr/>
        </p:nvSpPr>
        <p:spPr>
          <a:xfrm>
            <a:off x="454176" y="1708867"/>
            <a:ext cx="111850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The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following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table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presents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accuracies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for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considered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voting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ensembles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. </a:t>
            </a:r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563B49A-238B-F88A-F1FA-9B90FDB5268D}"/>
              </a:ext>
            </a:extLst>
          </p:cNvPr>
          <p:cNvSpPr txBox="1"/>
          <p:nvPr/>
        </p:nvSpPr>
        <p:spPr>
          <a:xfrm>
            <a:off x="497682" y="4319587"/>
            <a:ext cx="111966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Voting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works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good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for VGG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models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meanwhile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results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for CNN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architecture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are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significantly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FFFFFF"/>
                </a:solidFill>
                <a:ea typeface="+mn-lt"/>
                <a:cs typeface="+mn-lt"/>
              </a:rPr>
              <a:t>worse</a:t>
            </a:r>
            <a:r>
              <a:rPr lang="pl-PL" sz="24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10" name="Symbol zastępczy zawartości 9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1C044F3A-557C-97D7-FEFE-7E8F5A6B4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081" y="2602824"/>
            <a:ext cx="9379743" cy="988218"/>
          </a:xfrm>
        </p:spPr>
      </p:pic>
    </p:spTree>
    <p:extLst>
      <p:ext uri="{BB962C8B-B14F-4D97-AF65-F5344CB8AC3E}">
        <p14:creationId xmlns:p14="http://schemas.microsoft.com/office/powerpoint/2010/main" val="125830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14BBB-3042-F0DD-C3A6-78B6BEAB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891" y="2759075"/>
            <a:ext cx="6704658" cy="1332000"/>
          </a:xfrm>
        </p:spPr>
        <p:txBody>
          <a:bodyPr/>
          <a:lstStyle/>
          <a:p>
            <a:r>
              <a:rPr lang="pl-PL" err="1"/>
              <a:t>Thank</a:t>
            </a:r>
            <a:r>
              <a:rPr lang="pl-PL"/>
              <a:t> </a:t>
            </a:r>
            <a:r>
              <a:rPr lang="pl-PL" err="1"/>
              <a:t>you</a:t>
            </a:r>
            <a:r>
              <a:rPr lang="pl-PL"/>
              <a:t> for </a:t>
            </a:r>
            <a:r>
              <a:rPr lang="pl-PL" err="1"/>
              <a:t>attention</a:t>
            </a:r>
            <a:r>
              <a:rPr lang="pl-PL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221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A1A9D8-68E0-56AC-11F5-8C272AE2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Plan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3C5D8F-D663-F632-F95D-5DBCABDAA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pl-PL" dirty="0">
                <a:solidFill>
                  <a:srgbClr val="FFFFFF">
                    <a:alpha val="60000"/>
                  </a:srgbClr>
                </a:solidFill>
              </a:rPr>
              <a:t>CNN </a:t>
            </a:r>
            <a:r>
              <a:rPr lang="pl-PL" dirty="0" err="1">
                <a:solidFill>
                  <a:srgbClr val="FFFFFF">
                    <a:alpha val="60000"/>
                  </a:srgbClr>
                </a:solidFill>
              </a:rPr>
              <a:t>architecture</a:t>
            </a:r>
            <a:endParaRPr lang="pl-PL" dirty="0">
              <a:solidFill>
                <a:srgbClr val="FFFFFF">
                  <a:alpha val="60000"/>
                </a:srgbClr>
              </a:solidFill>
            </a:endParaRPr>
          </a:p>
          <a:p>
            <a:pPr marL="457200" indent="-457200">
              <a:buAutoNum type="arabicPeriod"/>
            </a:pPr>
            <a:r>
              <a:rPr lang="pl-PL" dirty="0">
                <a:solidFill>
                  <a:srgbClr val="FFFFFF">
                    <a:alpha val="60000"/>
                  </a:srgbClr>
                </a:solidFill>
              </a:rPr>
              <a:t>VGG-16</a:t>
            </a:r>
          </a:p>
          <a:p>
            <a:pPr marL="457200" indent="-457200">
              <a:buAutoNum type="arabicPeriod"/>
            </a:pPr>
            <a:r>
              <a:rPr lang="pl-PL" dirty="0" err="1">
                <a:solidFill>
                  <a:srgbClr val="FFFFFF">
                    <a:alpha val="60000"/>
                  </a:srgbClr>
                </a:solidFill>
              </a:rPr>
              <a:t>Voting</a:t>
            </a:r>
            <a:r>
              <a:rPr lang="pl-PL" dirty="0">
                <a:solidFill>
                  <a:srgbClr val="FFFFFF">
                    <a:alpha val="60000"/>
                  </a:srgbClr>
                </a:solidFill>
              </a:rPr>
              <a:t> ensemble</a:t>
            </a:r>
          </a:p>
        </p:txBody>
      </p:sp>
    </p:spTree>
    <p:extLst>
      <p:ext uri="{BB962C8B-B14F-4D97-AF65-F5344CB8AC3E}">
        <p14:creationId xmlns:p14="http://schemas.microsoft.com/office/powerpoint/2010/main" val="330862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95416-4FBA-959D-D6D7-BC97343D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CNN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07BA91-AF3D-D5A8-8661-1ABF8237AA37}"/>
              </a:ext>
            </a:extLst>
          </p:cNvPr>
          <p:cNvSpPr txBox="1"/>
          <p:nvPr/>
        </p:nvSpPr>
        <p:spPr>
          <a:xfrm>
            <a:off x="331493" y="2199187"/>
            <a:ext cx="27121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/>
              <a:t>Best </a:t>
            </a:r>
            <a:r>
              <a:rPr lang="pl-PL" sz="2400" err="1"/>
              <a:t>accuracy</a:t>
            </a:r>
            <a:r>
              <a:rPr lang="pl-PL" sz="2400"/>
              <a:t> </a:t>
            </a:r>
            <a:r>
              <a:rPr lang="pl-PL" sz="2400" err="1"/>
              <a:t>is</a:t>
            </a:r>
            <a:r>
              <a:rPr lang="pl-PL" sz="2400"/>
              <a:t> 75% of CNN10: 6 </a:t>
            </a:r>
            <a:r>
              <a:rPr lang="pl-PL" sz="2400" err="1"/>
              <a:t>convolutional</a:t>
            </a:r>
            <a:r>
              <a:rPr lang="pl-PL" sz="2400"/>
              <a:t> </a:t>
            </a:r>
            <a:r>
              <a:rPr lang="pl-PL" sz="2400" err="1"/>
              <a:t>layers</a:t>
            </a:r>
            <a:r>
              <a:rPr lang="pl-PL" sz="2400"/>
              <a:t>, </a:t>
            </a:r>
            <a:r>
              <a:rPr lang="pl-PL" sz="2400" err="1"/>
              <a:t>Adamax</a:t>
            </a:r>
            <a:r>
              <a:rPr lang="pl-PL" sz="2400"/>
              <a:t> </a:t>
            </a:r>
            <a:r>
              <a:rPr lang="pl-PL" sz="2400" err="1"/>
              <a:t>optimizer</a:t>
            </a:r>
            <a:r>
              <a:rPr lang="pl-PL" sz="2400"/>
              <a:t> and </a:t>
            </a:r>
            <a:r>
              <a:rPr lang="pl-PL" sz="2400" err="1"/>
              <a:t>augmentation</a:t>
            </a:r>
            <a:r>
              <a:rPr lang="pl-PL" sz="2400"/>
              <a:t>.</a:t>
            </a:r>
          </a:p>
        </p:txBody>
      </p:sp>
      <p:pic>
        <p:nvPicPr>
          <p:cNvPr id="3" name="Obraz 2" descr="Obraz zawierający tekst, zrzut ekranu, diagram, numer&#10;&#10;Opis wygenerowany automatycznie">
            <a:extLst>
              <a:ext uri="{FF2B5EF4-FFF2-40B4-BE49-F238E27FC236}">
                <a16:creationId xmlns:a16="http://schemas.microsoft.com/office/drawing/2014/main" id="{5A65B606-A162-F494-B895-85600F01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486" y="139473"/>
            <a:ext cx="8360228" cy="65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14BBB-3042-F0DD-C3A6-78B6BEA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CNN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B7DCDAD-61F1-FF2F-E0DE-4B0BAA65F923}"/>
              </a:ext>
            </a:extLst>
          </p:cNvPr>
          <p:cNvSpPr txBox="1"/>
          <p:nvPr/>
        </p:nvSpPr>
        <p:spPr>
          <a:xfrm>
            <a:off x="548439" y="2034783"/>
            <a:ext cx="106731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err="1"/>
              <a:t>Each</a:t>
            </a:r>
            <a:r>
              <a:rPr lang="pl-PL" sz="2400"/>
              <a:t> </a:t>
            </a:r>
            <a:r>
              <a:rPr lang="pl-PL" sz="2400" err="1"/>
              <a:t>architecture</a:t>
            </a:r>
            <a:r>
              <a:rPr lang="pl-PL" sz="2400"/>
              <a:t> </a:t>
            </a:r>
            <a:r>
              <a:rPr lang="pl-PL" sz="2400" err="1"/>
              <a:t>training</a:t>
            </a:r>
            <a:r>
              <a:rPr lang="pl-PL" sz="2400"/>
              <a:t> was </a:t>
            </a:r>
            <a:r>
              <a:rPr lang="pl-PL" sz="2400" err="1"/>
              <a:t>repeated</a:t>
            </a:r>
            <a:r>
              <a:rPr lang="pl-PL" sz="2400"/>
              <a:t> 5 </a:t>
            </a:r>
            <a:r>
              <a:rPr lang="pl-PL" sz="2400" err="1"/>
              <a:t>times</a:t>
            </a:r>
            <a:r>
              <a:rPr lang="pl-PL" sz="2400"/>
              <a:t>. The </a:t>
            </a:r>
            <a:r>
              <a:rPr lang="pl-PL" sz="2400" err="1"/>
              <a:t>following</a:t>
            </a:r>
            <a:r>
              <a:rPr lang="pl-PL" sz="2400"/>
              <a:t> </a:t>
            </a:r>
            <a:r>
              <a:rPr lang="pl-PL" sz="2400" err="1"/>
              <a:t>table</a:t>
            </a:r>
            <a:r>
              <a:rPr lang="pl-PL" sz="2400"/>
              <a:t> </a:t>
            </a:r>
            <a:r>
              <a:rPr lang="pl-PL" sz="2400" err="1"/>
              <a:t>contains</a:t>
            </a:r>
            <a:r>
              <a:rPr lang="pl-PL" sz="2400"/>
              <a:t> </a:t>
            </a:r>
            <a:r>
              <a:rPr lang="pl-PL" sz="2400" err="1"/>
              <a:t>mean</a:t>
            </a:r>
            <a:r>
              <a:rPr lang="pl-PL" sz="2400"/>
              <a:t> and </a:t>
            </a:r>
            <a:r>
              <a:rPr lang="pl-PL" sz="2400" err="1"/>
              <a:t>variance</a:t>
            </a:r>
            <a:r>
              <a:rPr lang="pl-PL" sz="2400"/>
              <a:t> of test set </a:t>
            </a:r>
            <a:r>
              <a:rPr lang="pl-PL" sz="2400" err="1"/>
              <a:t>accuracy</a:t>
            </a:r>
            <a:r>
              <a:rPr lang="pl-PL" sz="2400"/>
              <a:t>.</a:t>
            </a:r>
          </a:p>
        </p:txBody>
      </p:sp>
      <p:pic>
        <p:nvPicPr>
          <p:cNvPr id="7" name="Symbol zastępczy zawartości 6" descr="Obraz zawierający tekst, Czcionka, zrzut ekranu, numer&#10;&#10;Opis wygenerowany automatycznie">
            <a:extLst>
              <a:ext uri="{FF2B5EF4-FFF2-40B4-BE49-F238E27FC236}">
                <a16:creationId xmlns:a16="http://schemas.microsoft.com/office/drawing/2014/main" id="{9920EBAD-03E8-3574-12ED-ACAD91664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60" y="3621999"/>
            <a:ext cx="11655878" cy="1299482"/>
          </a:xfrm>
        </p:spPr>
      </p:pic>
    </p:spTree>
    <p:extLst>
      <p:ext uri="{BB962C8B-B14F-4D97-AF65-F5344CB8AC3E}">
        <p14:creationId xmlns:p14="http://schemas.microsoft.com/office/powerpoint/2010/main" val="5062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pl-PL"/>
              <a:t>CNN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3FE6F0-B66C-54E6-DFD3-048DCADE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87" y="2677306"/>
            <a:ext cx="3858601" cy="34155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pl-PL"/>
              <a:t>Learning </a:t>
            </a:r>
            <a:r>
              <a:rPr lang="pl-PL" err="1"/>
              <a:t>rate</a:t>
            </a:r>
            <a:r>
              <a:rPr lang="pl-PL"/>
              <a:t> </a:t>
            </a:r>
            <a:r>
              <a:rPr lang="pl-PL" err="1"/>
              <a:t>tuning</a:t>
            </a:r>
            <a:r>
              <a:rPr lang="pl-PL"/>
              <a:t> was </a:t>
            </a:r>
            <a:r>
              <a:rPr lang="pl-PL" err="1"/>
              <a:t>done</a:t>
            </a:r>
            <a:r>
              <a:rPr lang="pl-PL"/>
              <a:t> on the </a:t>
            </a:r>
            <a:r>
              <a:rPr lang="pl-PL" err="1"/>
              <a:t>architecture</a:t>
            </a:r>
            <a:r>
              <a:rPr lang="pl-PL"/>
              <a:t> with </a:t>
            </a:r>
            <a:r>
              <a:rPr lang="pl-PL" err="1"/>
              <a:t>best</a:t>
            </a:r>
            <a:r>
              <a:rPr lang="pl-PL"/>
              <a:t> </a:t>
            </a:r>
            <a:r>
              <a:rPr lang="pl-PL" err="1"/>
              <a:t>accuracy</a:t>
            </a:r>
            <a:r>
              <a:rPr lang="pl-PL"/>
              <a:t> – CNN6 </a:t>
            </a:r>
            <a:r>
              <a:rPr lang="pl-PL" err="1"/>
              <a:t>containing</a:t>
            </a:r>
            <a:r>
              <a:rPr lang="pl-PL"/>
              <a:t> 6 </a:t>
            </a:r>
            <a:r>
              <a:rPr lang="pl-PL" err="1"/>
              <a:t>convolutional</a:t>
            </a:r>
            <a:r>
              <a:rPr lang="pl-PL"/>
              <a:t> </a:t>
            </a:r>
            <a:r>
              <a:rPr lang="pl-PL" err="1"/>
              <a:t>layers</a:t>
            </a:r>
            <a:r>
              <a:rPr lang="pl-PL"/>
              <a:t> and </a:t>
            </a:r>
            <a:r>
              <a:rPr lang="pl-PL" err="1"/>
              <a:t>Adamax</a:t>
            </a:r>
            <a:r>
              <a:rPr lang="pl-PL"/>
              <a:t> </a:t>
            </a:r>
            <a:r>
              <a:rPr lang="pl-PL" err="1"/>
              <a:t>optimizer</a:t>
            </a:r>
            <a:r>
              <a:rPr lang="pl-PL"/>
              <a:t>.</a:t>
            </a:r>
            <a:endParaRPr lang="pl-PL">
              <a:solidFill>
                <a:srgbClr val="FFFFFF">
                  <a:alpha val="60000"/>
                </a:srgbClr>
              </a:solidFill>
            </a:endParaRPr>
          </a:p>
          <a:p>
            <a:r>
              <a:rPr lang="pl-PL">
                <a:solidFill>
                  <a:srgbClr val="FFFFFF">
                    <a:alpha val="60000"/>
                  </a:srgbClr>
                </a:solidFill>
              </a:rPr>
              <a:t>Best learning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rate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is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between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0.001 and 0.005</a:t>
            </a:r>
          </a:p>
        </p:txBody>
      </p:sp>
      <p:pic>
        <p:nvPicPr>
          <p:cNvPr id="4" name="Obraz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B25BB534-5844-D703-3D61-FCFCB54B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592906"/>
            <a:ext cx="7090237" cy="567218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800427"/>
          </a:xfrm>
        </p:spPr>
        <p:txBody>
          <a:bodyPr wrap="square" anchor="b">
            <a:normAutofit/>
          </a:bodyPr>
          <a:lstStyle/>
          <a:p>
            <a:r>
              <a:rPr lang="pl-PL"/>
              <a:t>CNN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3FE6F0-B66C-54E6-DFD3-048DCADE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58" y="2394277"/>
            <a:ext cx="3858601" cy="34155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pl-PL">
                <a:solidFill>
                  <a:srgbClr val="FFFFFF">
                    <a:alpha val="60000"/>
                  </a:srgbClr>
                </a:solidFill>
              </a:rPr>
              <a:t>For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augmentation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each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image in the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training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set was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slightly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changed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 5 </a:t>
            </a:r>
            <a:r>
              <a:rPr lang="pl-PL" err="1">
                <a:solidFill>
                  <a:srgbClr val="FFFFFF">
                    <a:alpha val="60000"/>
                  </a:srgbClr>
                </a:solidFill>
              </a:rPr>
              <a:t>times</a:t>
            </a:r>
            <a:r>
              <a:rPr lang="pl-PL">
                <a:solidFill>
                  <a:srgbClr val="FFFFFF">
                    <a:alpha val="60000"/>
                  </a:srgbClr>
                </a:solidFill>
              </a:rPr>
              <a:t>.</a:t>
            </a:r>
          </a:p>
        </p:txBody>
      </p:sp>
      <p:pic>
        <p:nvPicPr>
          <p:cNvPr id="5" name="Obraz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BC304615-2B59-3FE7-5BF8-E513E52B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99" y="381000"/>
            <a:ext cx="2940975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4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CNN10 Accuracy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Symbol zastępczy zawartości 6" descr="Obraz zawierający tekst, diagram, linia, Wykres&#10;&#10;Opis wygenerowany automatycznie">
            <a:extLst>
              <a:ext uri="{FF2B5EF4-FFF2-40B4-BE49-F238E27FC236}">
                <a16:creationId xmlns:a16="http://schemas.microsoft.com/office/drawing/2014/main" id="{42D16774-8A60-C444-868B-4B8A0D82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75282"/>
            <a:ext cx="7345363" cy="550902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99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DE2C80-060B-2CBC-FC67-ACD6E702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CNN10 Loss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8C84273C-34BD-04E6-A24D-EA7F3F05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770162"/>
            <a:ext cx="7090237" cy="5317677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764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95416-4FBA-959D-D6D7-BC97343D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VGG16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07BA91-AF3D-D5A8-8661-1ABF8237AA37}"/>
              </a:ext>
            </a:extLst>
          </p:cNvPr>
          <p:cNvSpPr txBox="1"/>
          <p:nvPr/>
        </p:nvSpPr>
        <p:spPr>
          <a:xfrm>
            <a:off x="331493" y="2199187"/>
            <a:ext cx="271212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ea typeface="+mn-lt"/>
                <a:cs typeface="+mn-lt"/>
              </a:rPr>
              <a:t>The </a:t>
            </a:r>
            <a:r>
              <a:rPr lang="pl-PL" sz="2400" err="1">
                <a:ea typeface="+mn-lt"/>
                <a:cs typeface="+mn-lt"/>
              </a:rPr>
              <a:t>first</a:t>
            </a:r>
            <a:r>
              <a:rPr lang="pl-PL" sz="2400">
                <a:ea typeface="+mn-lt"/>
                <a:cs typeface="+mn-lt"/>
              </a:rPr>
              <a:t> 4 </a:t>
            </a:r>
            <a:r>
              <a:rPr lang="pl-PL" sz="2400" err="1">
                <a:ea typeface="+mn-lt"/>
                <a:cs typeface="+mn-lt"/>
              </a:rPr>
              <a:t>tests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were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performed</a:t>
            </a:r>
            <a:r>
              <a:rPr lang="pl-PL" sz="2400">
                <a:ea typeface="+mn-lt"/>
                <a:cs typeface="+mn-lt"/>
              </a:rPr>
              <a:t> 5 </a:t>
            </a:r>
            <a:r>
              <a:rPr lang="pl-PL" sz="2400" err="1">
                <a:ea typeface="+mn-lt"/>
                <a:cs typeface="+mn-lt"/>
              </a:rPr>
              <a:t>times</a:t>
            </a:r>
            <a:r>
              <a:rPr lang="pl-PL" sz="2400">
                <a:ea typeface="+mn-lt"/>
                <a:cs typeface="+mn-lt"/>
              </a:rPr>
              <a:t>, </a:t>
            </a:r>
            <a:r>
              <a:rPr lang="pl-PL" sz="2400" err="1">
                <a:ea typeface="+mn-lt"/>
                <a:cs typeface="+mn-lt"/>
              </a:rPr>
              <a:t>however</a:t>
            </a:r>
            <a:r>
              <a:rPr lang="pl-PL" sz="2400">
                <a:ea typeface="+mn-lt"/>
                <a:cs typeface="+mn-lt"/>
              </a:rPr>
              <a:t>, </a:t>
            </a:r>
            <a:r>
              <a:rPr lang="pl-PL" sz="2400" err="1">
                <a:ea typeface="+mn-lt"/>
                <a:cs typeface="+mn-lt"/>
              </a:rPr>
              <a:t>because</a:t>
            </a:r>
            <a:r>
              <a:rPr lang="pl-PL" sz="2400">
                <a:ea typeface="+mn-lt"/>
                <a:cs typeface="+mn-lt"/>
              </a:rPr>
              <a:t> of the </a:t>
            </a:r>
            <a:r>
              <a:rPr lang="pl-PL" sz="2400" err="1">
                <a:ea typeface="+mn-lt"/>
                <a:cs typeface="+mn-lt"/>
              </a:rPr>
              <a:t>evaluation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time</a:t>
            </a:r>
            <a:r>
              <a:rPr lang="pl-PL" sz="2400">
                <a:ea typeface="+mn-lt"/>
                <a:cs typeface="+mn-lt"/>
              </a:rPr>
              <a:t>, the </a:t>
            </a:r>
            <a:r>
              <a:rPr lang="pl-PL" sz="2400" err="1">
                <a:ea typeface="+mn-lt"/>
                <a:cs typeface="+mn-lt"/>
              </a:rPr>
              <a:t>rest</a:t>
            </a:r>
            <a:r>
              <a:rPr lang="pl-PL" sz="2400">
                <a:ea typeface="+mn-lt"/>
                <a:cs typeface="+mn-lt"/>
              </a:rPr>
              <a:t> of </a:t>
            </a:r>
            <a:r>
              <a:rPr lang="pl-PL" sz="2400" err="1">
                <a:ea typeface="+mn-lt"/>
                <a:cs typeface="+mn-lt"/>
              </a:rPr>
              <a:t>tests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were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performed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only</a:t>
            </a:r>
            <a:r>
              <a:rPr lang="pl-PL" sz="2400">
                <a:ea typeface="+mn-lt"/>
                <a:cs typeface="+mn-lt"/>
              </a:rPr>
              <a:t> </a:t>
            </a:r>
            <a:r>
              <a:rPr lang="pl-PL" sz="2400" err="1">
                <a:ea typeface="+mn-lt"/>
                <a:cs typeface="+mn-lt"/>
              </a:rPr>
              <a:t>once</a:t>
            </a:r>
            <a:r>
              <a:rPr lang="pl-PL" sz="2400">
                <a:ea typeface="+mn-lt"/>
                <a:cs typeface="+mn-lt"/>
              </a:rPr>
              <a:t>.</a:t>
            </a:r>
          </a:p>
        </p:txBody>
      </p:sp>
      <p:pic>
        <p:nvPicPr>
          <p:cNvPr id="4" name="Obraz 3" descr="Obraz zawierający tekst, zrzut ekranu, wyświetlacz, diagram&#10;&#10;Opis wygenerowany automatycznie">
            <a:extLst>
              <a:ext uri="{FF2B5EF4-FFF2-40B4-BE49-F238E27FC236}">
                <a16:creationId xmlns:a16="http://schemas.microsoft.com/office/drawing/2014/main" id="{8875FB99-296D-1B68-02B6-A8E84401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521494"/>
            <a:ext cx="7439024" cy="582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699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18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3DFloatVTI</vt:lpstr>
      <vt:lpstr>Project 1</vt:lpstr>
      <vt:lpstr>Plan</vt:lpstr>
      <vt:lpstr>CNN</vt:lpstr>
      <vt:lpstr>CNN</vt:lpstr>
      <vt:lpstr>CNN</vt:lpstr>
      <vt:lpstr>CNN</vt:lpstr>
      <vt:lpstr>CNN10 Accuracy</vt:lpstr>
      <vt:lpstr>CNN10 Loss</vt:lpstr>
      <vt:lpstr>VGG16</vt:lpstr>
      <vt:lpstr>VGG</vt:lpstr>
      <vt:lpstr>VGG7 Accuracy</vt:lpstr>
      <vt:lpstr>VGG8 Accuracy</vt:lpstr>
      <vt:lpstr>VGG9 Accuracy</vt:lpstr>
      <vt:lpstr>VGG9 with batch size = 128 Accuracy</vt:lpstr>
      <vt:lpstr>VGG9 with batch size = 128 Loss</vt:lpstr>
      <vt:lpstr>VGG9 with batch size = 128 Confusion matrix</vt:lpstr>
      <vt:lpstr>Voting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10</cp:revision>
  <dcterms:created xsi:type="dcterms:W3CDTF">2024-03-17T10:23:33Z</dcterms:created>
  <dcterms:modified xsi:type="dcterms:W3CDTF">2024-03-26T09:24:46Z</dcterms:modified>
</cp:coreProperties>
</file>