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136468" y="796834"/>
            <a:ext cx="9078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Technologie</a:t>
            </a:r>
            <a:endParaRPr lang="pl-PL" sz="4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36468" y="1933303"/>
            <a:ext cx="9901646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Do wersjonowania projektu używaliśmy gita oraz dodatku </a:t>
            </a:r>
            <a:r>
              <a:rPr lang="pl-PL" dirty="0" err="1" smtClean="0"/>
              <a:t>TortoiseGit</a:t>
            </a:r>
            <a:r>
              <a:rPr lang="pl-PL" dirty="0" smtClean="0"/>
              <a:t> aby ułatwić sobie zarządzanie projektem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Do pisania skryptów używaliśmy Visual Studio i języka C#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Do obróbki grafiki używaliśmy GIMP-a oraz </a:t>
            </a:r>
            <a:r>
              <a:rPr lang="pl-PL" dirty="0" err="1" smtClean="0"/>
              <a:t>Painta</a:t>
            </a:r>
            <a:endParaRPr lang="pl-PL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Do obróbki modeli 3D używaliśmy </a:t>
            </a:r>
            <a:r>
              <a:rPr lang="pl-PL" dirty="0" err="1" smtClean="0"/>
              <a:t>Blendera</a:t>
            </a:r>
            <a:r>
              <a:rPr lang="pl-PL" dirty="0" smtClean="0"/>
              <a:t> oraz 3ds MAX-a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Do obróbki dźwięku używaliśmy </a:t>
            </a:r>
            <a:r>
              <a:rPr lang="pl-PL" dirty="0" err="1" smtClean="0"/>
              <a:t>Audacity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98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6572" y="431074"/>
            <a:ext cx="55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Dobre praktyki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992777" y="1645920"/>
            <a:ext cx="10319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Nie pracować w więcej osób nad tą samą sceną. Bardzo trudno pozbyć się wtedy konfliktów w zadowalający sposób.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Podzielić zadania tematycznie w zależności od umiejętności danych osób.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Mieć osobę odpowiedzialną za sprinty.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Najlepiej do budowy terenu używać obiektu „</a:t>
            </a:r>
            <a:r>
              <a:rPr lang="pl-PL" dirty="0" err="1"/>
              <a:t>T</a:t>
            </a:r>
            <a:r>
              <a:rPr lang="pl-PL" dirty="0" err="1" smtClean="0"/>
              <a:t>errain</a:t>
            </a:r>
            <a:r>
              <a:rPr lang="pl-PL" dirty="0" smtClean="0"/>
              <a:t>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Mierzyć siły na zamiary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01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96</Words>
  <Application>Microsoft Office PowerPoint</Application>
  <PresentationFormat>Panoramiczny</PresentationFormat>
  <Paragraphs>12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Jon (sala konferencyjna)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Klimiuk</dc:creator>
  <cp:lastModifiedBy>Mateusz Klimiuk</cp:lastModifiedBy>
  <cp:revision>4</cp:revision>
  <dcterms:created xsi:type="dcterms:W3CDTF">2016-06-01T16:08:48Z</dcterms:created>
  <dcterms:modified xsi:type="dcterms:W3CDTF">2016-06-01T16:37:23Z</dcterms:modified>
</cp:coreProperties>
</file>