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60" r:id="rId3"/>
    <p:sldId id="284" r:id="rId4"/>
    <p:sldId id="262" r:id="rId5"/>
    <p:sldId id="286" r:id="rId6"/>
    <p:sldId id="264" r:id="rId7"/>
    <p:sldId id="279" r:id="rId8"/>
  </p:sldIdLst>
  <p:sldSz cx="9144000" cy="5143500" type="screen16x9"/>
  <p:notesSz cx="6858000" cy="9144000"/>
  <p:embeddedFontLst>
    <p:embeddedFont>
      <p:font typeface="Anton" panose="020B0604020202020204" charset="0"/>
      <p:regular r:id="rId10"/>
    </p:embeddedFont>
    <p:embeddedFont>
      <p:font typeface="Impact" panose="020B0806030902050204" pitchFamily="34" charset="0"/>
      <p:regular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D9FBF-147D-4BE7-A6CB-F9846AA6A7FF}">
  <a:tblStyle styleId="{9C1D9FBF-147D-4BE7-A6CB-F9846AA6A7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07" autoAdjust="0"/>
  </p:normalViewPr>
  <p:slideViewPr>
    <p:cSldViewPr snapToGrid="0">
      <p:cViewPr>
        <p:scale>
          <a:sx n="90" d="100"/>
          <a:sy n="90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33ADC-ED0D-4A4E-9BAC-E9756B3674B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sl-SI"/>
        </a:p>
      </dgm:t>
    </dgm:pt>
    <dgm:pt modelId="{31595047-F7F8-44E1-80EC-6A2FC26B1A47}">
      <dgm:prSet phldrT="[Text]"/>
      <dgm:spPr/>
      <dgm:t>
        <a:bodyPr/>
        <a:lstStyle/>
        <a:p>
          <a:r>
            <a:rPr lang="en-GB"/>
            <a:t>Igra Minolovec</a:t>
          </a:r>
          <a:endParaRPr lang="sl-SI"/>
        </a:p>
      </dgm:t>
    </dgm:pt>
    <dgm:pt modelId="{259C1866-6AA4-4D1A-AA69-27D824E01DCB}" type="parTrans" cxnId="{FFD64699-1FA5-428B-BEF8-2165EA2B4547}">
      <dgm:prSet/>
      <dgm:spPr/>
      <dgm:t>
        <a:bodyPr/>
        <a:lstStyle/>
        <a:p>
          <a:endParaRPr lang="sl-SI"/>
        </a:p>
      </dgm:t>
    </dgm:pt>
    <dgm:pt modelId="{A9D37A21-05C8-4B7B-8C46-AAA88AE770E5}" type="sibTrans" cxnId="{FFD64699-1FA5-428B-BEF8-2165EA2B4547}">
      <dgm:prSet/>
      <dgm:spPr/>
      <dgm:t>
        <a:bodyPr/>
        <a:lstStyle/>
        <a:p>
          <a:endParaRPr lang="sl-SI"/>
        </a:p>
      </dgm:t>
    </dgm:pt>
    <dgm:pt modelId="{EE74EA6D-3E2B-423A-B552-A054B94AEC71}">
      <dgm:prSet phldrT="[Text]"/>
      <dgm:spPr/>
      <dgm:t>
        <a:bodyPr/>
        <a:lstStyle/>
        <a:p>
          <a:r>
            <a:rPr lang="en-GB"/>
            <a:t>Grafični vmesnik</a:t>
          </a:r>
          <a:endParaRPr lang="sl-SI"/>
        </a:p>
      </dgm:t>
    </dgm:pt>
    <dgm:pt modelId="{2086405E-529F-40C8-A7E9-CA08ACA95441}" type="parTrans" cxnId="{C6311EF7-5758-431A-B33B-067C6C20284B}">
      <dgm:prSet/>
      <dgm:spPr/>
      <dgm:t>
        <a:bodyPr/>
        <a:lstStyle/>
        <a:p>
          <a:endParaRPr lang="sl-SI"/>
        </a:p>
      </dgm:t>
    </dgm:pt>
    <dgm:pt modelId="{E280E1B3-9AC2-4452-AD0B-8E5C956C0B00}" type="sibTrans" cxnId="{C6311EF7-5758-431A-B33B-067C6C20284B}">
      <dgm:prSet/>
      <dgm:spPr/>
      <dgm:t>
        <a:bodyPr/>
        <a:lstStyle/>
        <a:p>
          <a:endParaRPr lang="sl-SI"/>
        </a:p>
      </dgm:t>
    </dgm:pt>
    <dgm:pt modelId="{2B3072B8-5164-4266-8B6C-B7984529CD2C}">
      <dgm:prSet phldrT="[Text]"/>
      <dgm:spPr/>
      <dgm:t>
        <a:bodyPr/>
        <a:lstStyle/>
        <a:p>
          <a:r>
            <a:rPr lang="en-GB"/>
            <a:t>Vmesnik za igralno polje</a:t>
          </a:r>
          <a:endParaRPr lang="sl-SI"/>
        </a:p>
      </dgm:t>
    </dgm:pt>
    <dgm:pt modelId="{67DFAF4A-1EC3-4F74-AE2F-C7C364DFC88F}" type="parTrans" cxnId="{EFE2BFA6-8953-49FD-9F8D-0D7B551680DC}">
      <dgm:prSet/>
      <dgm:spPr/>
      <dgm:t>
        <a:bodyPr/>
        <a:lstStyle/>
        <a:p>
          <a:endParaRPr lang="sl-SI"/>
        </a:p>
      </dgm:t>
    </dgm:pt>
    <dgm:pt modelId="{EA4BFE8F-F258-4DEB-9A33-DE7DDB80493A}" type="sibTrans" cxnId="{EFE2BFA6-8953-49FD-9F8D-0D7B551680DC}">
      <dgm:prSet/>
      <dgm:spPr/>
      <dgm:t>
        <a:bodyPr/>
        <a:lstStyle/>
        <a:p>
          <a:endParaRPr lang="sl-SI"/>
        </a:p>
      </dgm:t>
    </dgm:pt>
    <dgm:pt modelId="{2CF73CFD-182A-4ECB-9F76-7C5E05235339}">
      <dgm:prSet phldrT="[Text]"/>
      <dgm:spPr/>
      <dgm:t>
        <a:bodyPr/>
        <a:lstStyle/>
        <a:p>
          <a:r>
            <a:rPr lang="en-GB"/>
            <a:t>Vmesnik za navodila</a:t>
          </a:r>
          <a:endParaRPr lang="sl-SI"/>
        </a:p>
      </dgm:t>
    </dgm:pt>
    <dgm:pt modelId="{2A018D6B-8131-47A0-B304-D53C77B2DA60}" type="parTrans" cxnId="{319C6709-5244-4AD6-A7A4-883A2C9BB6AA}">
      <dgm:prSet/>
      <dgm:spPr/>
      <dgm:t>
        <a:bodyPr/>
        <a:lstStyle/>
        <a:p>
          <a:endParaRPr lang="sl-SI"/>
        </a:p>
      </dgm:t>
    </dgm:pt>
    <dgm:pt modelId="{E3E47E26-1110-4C63-A8FD-4E002F0AAB3E}" type="sibTrans" cxnId="{319C6709-5244-4AD6-A7A4-883A2C9BB6AA}">
      <dgm:prSet/>
      <dgm:spPr/>
      <dgm:t>
        <a:bodyPr/>
        <a:lstStyle/>
        <a:p>
          <a:endParaRPr lang="sl-SI"/>
        </a:p>
      </dgm:t>
    </dgm:pt>
    <dgm:pt modelId="{8699AF2B-BC24-46E1-8EFB-CD5749A10F4F}">
      <dgm:prSet phldrT="[Text]"/>
      <dgm:spPr/>
      <dgm:t>
        <a:bodyPr/>
        <a:lstStyle/>
        <a:p>
          <a:r>
            <a:rPr lang="en-GB"/>
            <a:t>Pravila delovanja igre</a:t>
          </a:r>
          <a:endParaRPr lang="sl-SI"/>
        </a:p>
      </dgm:t>
    </dgm:pt>
    <dgm:pt modelId="{8B8C90BC-B1C6-420D-9A7A-70A32E6AD00B}" type="parTrans" cxnId="{FD371B88-4927-416E-9555-EE6BBBD68B79}">
      <dgm:prSet/>
      <dgm:spPr/>
      <dgm:t>
        <a:bodyPr/>
        <a:lstStyle/>
        <a:p>
          <a:endParaRPr lang="sl-SI"/>
        </a:p>
      </dgm:t>
    </dgm:pt>
    <dgm:pt modelId="{AD0531C7-20AD-44C2-B4A7-F37D8806D598}" type="sibTrans" cxnId="{FD371B88-4927-416E-9555-EE6BBBD68B79}">
      <dgm:prSet/>
      <dgm:spPr/>
      <dgm:t>
        <a:bodyPr/>
        <a:lstStyle/>
        <a:p>
          <a:endParaRPr lang="sl-SI"/>
        </a:p>
      </dgm:t>
    </dgm:pt>
    <dgm:pt modelId="{68DA83ED-A631-4342-B4C5-80CF978F0B82}">
      <dgm:prSet phldrT="[Text]"/>
      <dgm:spPr/>
      <dgm:t>
        <a:bodyPr/>
        <a:lstStyle/>
        <a:p>
          <a:r>
            <a:rPr lang="en-GB"/>
            <a:t>Generiranje naključnega minskega polja</a:t>
          </a:r>
          <a:endParaRPr lang="sl-SI"/>
        </a:p>
      </dgm:t>
    </dgm:pt>
    <dgm:pt modelId="{5954CBFC-32BD-4464-9B46-A8CCD5047960}" type="parTrans" cxnId="{6D7C53DD-BB4F-4D66-8603-981506C4B424}">
      <dgm:prSet/>
      <dgm:spPr/>
      <dgm:t>
        <a:bodyPr/>
        <a:lstStyle/>
        <a:p>
          <a:endParaRPr lang="sl-SI"/>
        </a:p>
      </dgm:t>
    </dgm:pt>
    <dgm:pt modelId="{350BDC1F-3068-4C78-B4BF-A96CBA52CFF2}" type="sibTrans" cxnId="{6D7C53DD-BB4F-4D66-8603-981506C4B424}">
      <dgm:prSet/>
      <dgm:spPr/>
      <dgm:t>
        <a:bodyPr/>
        <a:lstStyle/>
        <a:p>
          <a:endParaRPr lang="sl-SI"/>
        </a:p>
      </dgm:t>
    </dgm:pt>
    <dgm:pt modelId="{516F669F-25E8-45FD-A879-430B2858289D}">
      <dgm:prSet/>
      <dgm:spPr/>
      <dgm:t>
        <a:bodyPr/>
        <a:lstStyle/>
        <a:p>
          <a:r>
            <a:rPr lang="en-GB"/>
            <a:t>Konstantno preverjanje morebitne zamge ali poraza</a:t>
          </a:r>
          <a:endParaRPr lang="sl-SI"/>
        </a:p>
      </dgm:t>
    </dgm:pt>
    <dgm:pt modelId="{EDD41765-0F43-4171-BF87-0AF86CFC32EF}" type="parTrans" cxnId="{823B1FFD-08E1-4552-BCFE-4CF3E10F901B}">
      <dgm:prSet/>
      <dgm:spPr/>
      <dgm:t>
        <a:bodyPr/>
        <a:lstStyle/>
        <a:p>
          <a:endParaRPr lang="sl-SI"/>
        </a:p>
      </dgm:t>
    </dgm:pt>
    <dgm:pt modelId="{93CE5993-32E2-4548-9426-14188563070F}" type="sibTrans" cxnId="{823B1FFD-08E1-4552-BCFE-4CF3E10F901B}">
      <dgm:prSet/>
      <dgm:spPr/>
      <dgm:t>
        <a:bodyPr/>
        <a:lstStyle/>
        <a:p>
          <a:endParaRPr lang="sl-SI"/>
        </a:p>
      </dgm:t>
    </dgm:pt>
    <dgm:pt modelId="{33F10F70-A431-466A-A481-CF870BE7B3F6}" type="pres">
      <dgm:prSet presAssocID="{AB733ADC-ED0D-4A4E-9BAC-E9756B3674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2B056B3-FB27-4969-BFCD-A35F9C907494}" type="pres">
      <dgm:prSet presAssocID="{31595047-F7F8-44E1-80EC-6A2FC26B1A47}" presName="root1" presStyleCnt="0"/>
      <dgm:spPr/>
    </dgm:pt>
    <dgm:pt modelId="{EB905276-EB24-480A-88DD-CA7803349B02}" type="pres">
      <dgm:prSet presAssocID="{31595047-F7F8-44E1-80EC-6A2FC26B1A47}" presName="LevelOneTextNode" presStyleLbl="node0" presStyleIdx="0" presStyleCnt="1" custLinFactNeighborX="1432" custLinFactNeighborY="1432">
        <dgm:presLayoutVars>
          <dgm:chPref val="3"/>
        </dgm:presLayoutVars>
      </dgm:prSet>
      <dgm:spPr/>
    </dgm:pt>
    <dgm:pt modelId="{55FC633B-2BD0-4F66-A319-001E2FFD8943}" type="pres">
      <dgm:prSet presAssocID="{31595047-F7F8-44E1-80EC-6A2FC26B1A47}" presName="level2hierChild" presStyleCnt="0"/>
      <dgm:spPr/>
    </dgm:pt>
    <dgm:pt modelId="{A084AB6B-BAF4-4059-A5CE-58F26ED9C0A1}" type="pres">
      <dgm:prSet presAssocID="{2086405E-529F-40C8-A7E9-CA08ACA95441}" presName="conn2-1" presStyleLbl="parChTrans1D2" presStyleIdx="0" presStyleCnt="2"/>
      <dgm:spPr/>
    </dgm:pt>
    <dgm:pt modelId="{F1BAC1C4-321D-4E5D-A026-F2C54F884C7A}" type="pres">
      <dgm:prSet presAssocID="{2086405E-529F-40C8-A7E9-CA08ACA95441}" presName="connTx" presStyleLbl="parChTrans1D2" presStyleIdx="0" presStyleCnt="2"/>
      <dgm:spPr/>
    </dgm:pt>
    <dgm:pt modelId="{1F228A06-7833-490C-939C-BE21A0009163}" type="pres">
      <dgm:prSet presAssocID="{EE74EA6D-3E2B-423A-B552-A054B94AEC71}" presName="root2" presStyleCnt="0"/>
      <dgm:spPr/>
    </dgm:pt>
    <dgm:pt modelId="{6A6EE866-A593-42B6-BE24-55ADD5D03F4B}" type="pres">
      <dgm:prSet presAssocID="{EE74EA6D-3E2B-423A-B552-A054B94AEC71}" presName="LevelTwoTextNode" presStyleLbl="node2" presStyleIdx="0" presStyleCnt="2" custLinFactNeighborX="-22562" custLinFactNeighborY="-9049">
        <dgm:presLayoutVars>
          <dgm:chPref val="3"/>
        </dgm:presLayoutVars>
      </dgm:prSet>
      <dgm:spPr/>
    </dgm:pt>
    <dgm:pt modelId="{AE30AFCF-AE50-4DCE-94A9-8E67B85753AA}" type="pres">
      <dgm:prSet presAssocID="{EE74EA6D-3E2B-423A-B552-A054B94AEC71}" presName="level3hierChild" presStyleCnt="0"/>
      <dgm:spPr/>
    </dgm:pt>
    <dgm:pt modelId="{20DECDD2-710E-41F1-9AFF-57F9C4D69B5B}" type="pres">
      <dgm:prSet presAssocID="{67DFAF4A-1EC3-4F74-AE2F-C7C364DFC88F}" presName="conn2-1" presStyleLbl="parChTrans1D3" presStyleIdx="0" presStyleCnt="4"/>
      <dgm:spPr/>
    </dgm:pt>
    <dgm:pt modelId="{7FF78A71-000E-4090-ABAC-36F7E8649366}" type="pres">
      <dgm:prSet presAssocID="{67DFAF4A-1EC3-4F74-AE2F-C7C364DFC88F}" presName="connTx" presStyleLbl="parChTrans1D3" presStyleIdx="0" presStyleCnt="4"/>
      <dgm:spPr/>
    </dgm:pt>
    <dgm:pt modelId="{30D36AD4-CBB5-4997-A3E2-2011B2724067}" type="pres">
      <dgm:prSet presAssocID="{2B3072B8-5164-4266-8B6C-B7984529CD2C}" presName="root2" presStyleCnt="0"/>
      <dgm:spPr/>
    </dgm:pt>
    <dgm:pt modelId="{0374A3F1-400F-40BA-B8DC-2D94AA0D7F93}" type="pres">
      <dgm:prSet presAssocID="{2B3072B8-5164-4266-8B6C-B7984529CD2C}" presName="LevelTwoTextNode" presStyleLbl="node3" presStyleIdx="0" presStyleCnt="4" custLinFactNeighborX="-8953" custLinFactNeighborY="5476">
        <dgm:presLayoutVars>
          <dgm:chPref val="3"/>
        </dgm:presLayoutVars>
      </dgm:prSet>
      <dgm:spPr/>
    </dgm:pt>
    <dgm:pt modelId="{3D3999BB-8541-403D-844D-56D8126C48FB}" type="pres">
      <dgm:prSet presAssocID="{2B3072B8-5164-4266-8B6C-B7984529CD2C}" presName="level3hierChild" presStyleCnt="0"/>
      <dgm:spPr/>
    </dgm:pt>
    <dgm:pt modelId="{97BE038D-2219-49C1-94B7-614CBC7852F1}" type="pres">
      <dgm:prSet presAssocID="{2A018D6B-8131-47A0-B304-D53C77B2DA60}" presName="conn2-1" presStyleLbl="parChTrans1D3" presStyleIdx="1" presStyleCnt="4"/>
      <dgm:spPr/>
    </dgm:pt>
    <dgm:pt modelId="{13531DCD-FC5C-4483-87BC-6E15A5ECE436}" type="pres">
      <dgm:prSet presAssocID="{2A018D6B-8131-47A0-B304-D53C77B2DA60}" presName="connTx" presStyleLbl="parChTrans1D3" presStyleIdx="1" presStyleCnt="4"/>
      <dgm:spPr/>
    </dgm:pt>
    <dgm:pt modelId="{ABE82340-135A-4261-88FD-517220F2999A}" type="pres">
      <dgm:prSet presAssocID="{2CF73CFD-182A-4ECB-9F76-7C5E05235339}" presName="root2" presStyleCnt="0"/>
      <dgm:spPr/>
    </dgm:pt>
    <dgm:pt modelId="{362E9346-FB52-47A2-9A89-21A57EFEE34F}" type="pres">
      <dgm:prSet presAssocID="{2CF73CFD-182A-4ECB-9F76-7C5E05235339}" presName="LevelTwoTextNode" presStyleLbl="node3" presStyleIdx="1" presStyleCnt="4" custLinFactNeighborX="-8565" custLinFactNeighborY="428">
        <dgm:presLayoutVars>
          <dgm:chPref val="3"/>
        </dgm:presLayoutVars>
      </dgm:prSet>
      <dgm:spPr/>
    </dgm:pt>
    <dgm:pt modelId="{549969FF-6958-4DBD-B84D-1D3FC27938A1}" type="pres">
      <dgm:prSet presAssocID="{2CF73CFD-182A-4ECB-9F76-7C5E05235339}" presName="level3hierChild" presStyleCnt="0"/>
      <dgm:spPr/>
    </dgm:pt>
    <dgm:pt modelId="{4A354BCD-7EC1-4586-BA3B-8599EDD2FB73}" type="pres">
      <dgm:prSet presAssocID="{8B8C90BC-B1C6-420D-9A7A-70A32E6AD00B}" presName="conn2-1" presStyleLbl="parChTrans1D2" presStyleIdx="1" presStyleCnt="2"/>
      <dgm:spPr/>
    </dgm:pt>
    <dgm:pt modelId="{43094AC7-ED1F-409B-AFE8-B8F28CD130DD}" type="pres">
      <dgm:prSet presAssocID="{8B8C90BC-B1C6-420D-9A7A-70A32E6AD00B}" presName="connTx" presStyleLbl="parChTrans1D2" presStyleIdx="1" presStyleCnt="2"/>
      <dgm:spPr/>
    </dgm:pt>
    <dgm:pt modelId="{1833FEE7-040E-4864-8663-0F9CF0D9E011}" type="pres">
      <dgm:prSet presAssocID="{8699AF2B-BC24-46E1-8EFB-CD5749A10F4F}" presName="root2" presStyleCnt="0"/>
      <dgm:spPr/>
    </dgm:pt>
    <dgm:pt modelId="{122F8EE8-F60B-4D81-8CA4-5C0ACC81F9E0}" type="pres">
      <dgm:prSet presAssocID="{8699AF2B-BC24-46E1-8EFB-CD5749A10F4F}" presName="LevelTwoTextNode" presStyleLbl="node2" presStyleIdx="1" presStyleCnt="2" custLinFactNeighborX="-20772" custLinFactNeighborY="8596">
        <dgm:presLayoutVars>
          <dgm:chPref val="3"/>
        </dgm:presLayoutVars>
      </dgm:prSet>
      <dgm:spPr/>
    </dgm:pt>
    <dgm:pt modelId="{FDF921D5-BFF4-456B-9086-58A0E8ABB79F}" type="pres">
      <dgm:prSet presAssocID="{8699AF2B-BC24-46E1-8EFB-CD5749A10F4F}" presName="level3hierChild" presStyleCnt="0"/>
      <dgm:spPr/>
    </dgm:pt>
    <dgm:pt modelId="{BD935A19-D84A-4006-B593-5F7ABB313B22}" type="pres">
      <dgm:prSet presAssocID="{5954CBFC-32BD-4464-9B46-A8CCD5047960}" presName="conn2-1" presStyleLbl="parChTrans1D3" presStyleIdx="2" presStyleCnt="4"/>
      <dgm:spPr/>
    </dgm:pt>
    <dgm:pt modelId="{ECA56BF2-A2DD-439E-BD2C-A39932A59B08}" type="pres">
      <dgm:prSet presAssocID="{5954CBFC-32BD-4464-9B46-A8CCD5047960}" presName="connTx" presStyleLbl="parChTrans1D3" presStyleIdx="2" presStyleCnt="4"/>
      <dgm:spPr/>
    </dgm:pt>
    <dgm:pt modelId="{FDFB8BE9-0916-48D8-ADF8-B063F150C065}" type="pres">
      <dgm:prSet presAssocID="{68DA83ED-A631-4342-B4C5-80CF978F0B82}" presName="root2" presStyleCnt="0"/>
      <dgm:spPr/>
    </dgm:pt>
    <dgm:pt modelId="{5007C552-F51A-4EB1-807F-2EB991FCBD47}" type="pres">
      <dgm:prSet presAssocID="{68DA83ED-A631-4342-B4C5-80CF978F0B82}" presName="LevelTwoTextNode" presStyleLbl="node3" presStyleIdx="2" presStyleCnt="4" custLinFactNeighborX="-9967" custLinFactNeighborY="7517">
        <dgm:presLayoutVars>
          <dgm:chPref val="3"/>
        </dgm:presLayoutVars>
      </dgm:prSet>
      <dgm:spPr/>
    </dgm:pt>
    <dgm:pt modelId="{E0425105-C188-40E6-A237-1D26C170E083}" type="pres">
      <dgm:prSet presAssocID="{68DA83ED-A631-4342-B4C5-80CF978F0B82}" presName="level3hierChild" presStyleCnt="0"/>
      <dgm:spPr/>
    </dgm:pt>
    <dgm:pt modelId="{4691A416-63CA-4382-8F0A-933B4BACA322}" type="pres">
      <dgm:prSet presAssocID="{EDD41765-0F43-4171-BF87-0AF86CFC32EF}" presName="conn2-1" presStyleLbl="parChTrans1D3" presStyleIdx="3" presStyleCnt="4"/>
      <dgm:spPr/>
    </dgm:pt>
    <dgm:pt modelId="{3A263BC7-4E37-4E33-92B8-8AA0B8E20ABE}" type="pres">
      <dgm:prSet presAssocID="{EDD41765-0F43-4171-BF87-0AF86CFC32EF}" presName="connTx" presStyleLbl="parChTrans1D3" presStyleIdx="3" presStyleCnt="4"/>
      <dgm:spPr/>
    </dgm:pt>
    <dgm:pt modelId="{A836B6D1-2C83-4E1A-A9AD-A53B9727AFAA}" type="pres">
      <dgm:prSet presAssocID="{516F669F-25E8-45FD-A879-430B2858289D}" presName="root2" presStyleCnt="0"/>
      <dgm:spPr/>
    </dgm:pt>
    <dgm:pt modelId="{D8441556-789C-4D36-9C6C-1AE9CBB00040}" type="pres">
      <dgm:prSet presAssocID="{516F669F-25E8-45FD-A879-430B2858289D}" presName="LevelTwoTextNode" presStyleLbl="node3" presStyleIdx="3" presStyleCnt="4" custLinFactNeighborX="-10101" custLinFactNeighborY="2440">
        <dgm:presLayoutVars>
          <dgm:chPref val="3"/>
        </dgm:presLayoutVars>
      </dgm:prSet>
      <dgm:spPr/>
    </dgm:pt>
    <dgm:pt modelId="{021B71BE-3939-420A-9A45-4E6C4D357E30}" type="pres">
      <dgm:prSet presAssocID="{516F669F-25E8-45FD-A879-430B2858289D}" presName="level3hierChild" presStyleCnt="0"/>
      <dgm:spPr/>
    </dgm:pt>
  </dgm:ptLst>
  <dgm:cxnLst>
    <dgm:cxn modelId="{319C6709-5244-4AD6-A7A4-883A2C9BB6AA}" srcId="{EE74EA6D-3E2B-423A-B552-A054B94AEC71}" destId="{2CF73CFD-182A-4ECB-9F76-7C5E05235339}" srcOrd="1" destOrd="0" parTransId="{2A018D6B-8131-47A0-B304-D53C77B2DA60}" sibTransId="{E3E47E26-1110-4C63-A8FD-4E002F0AAB3E}"/>
    <dgm:cxn modelId="{ACE7CE2B-1271-4F32-AE1F-96D56522CA0D}" type="presOf" srcId="{8699AF2B-BC24-46E1-8EFB-CD5749A10F4F}" destId="{122F8EE8-F60B-4D81-8CA4-5C0ACC81F9E0}" srcOrd="0" destOrd="0" presId="urn:microsoft.com/office/officeart/2005/8/layout/hierarchy2"/>
    <dgm:cxn modelId="{BA9B9330-FCB1-4C0F-A443-4F29D1154305}" type="presOf" srcId="{2B3072B8-5164-4266-8B6C-B7984529CD2C}" destId="{0374A3F1-400F-40BA-B8DC-2D94AA0D7F93}" srcOrd="0" destOrd="0" presId="urn:microsoft.com/office/officeart/2005/8/layout/hierarchy2"/>
    <dgm:cxn modelId="{85E0A634-877E-44DD-94EB-B8CB477969B6}" type="presOf" srcId="{8B8C90BC-B1C6-420D-9A7A-70A32E6AD00B}" destId="{4A354BCD-7EC1-4586-BA3B-8599EDD2FB73}" srcOrd="0" destOrd="0" presId="urn:microsoft.com/office/officeart/2005/8/layout/hierarchy2"/>
    <dgm:cxn modelId="{B8E1B936-2E69-4B56-9A56-FA9376D9812F}" type="presOf" srcId="{516F669F-25E8-45FD-A879-430B2858289D}" destId="{D8441556-789C-4D36-9C6C-1AE9CBB00040}" srcOrd="0" destOrd="0" presId="urn:microsoft.com/office/officeart/2005/8/layout/hierarchy2"/>
    <dgm:cxn modelId="{F6087642-E973-4432-AE90-07F9970C5052}" type="presOf" srcId="{5954CBFC-32BD-4464-9B46-A8CCD5047960}" destId="{BD935A19-D84A-4006-B593-5F7ABB313B22}" srcOrd="0" destOrd="0" presId="urn:microsoft.com/office/officeart/2005/8/layout/hierarchy2"/>
    <dgm:cxn modelId="{AB842564-C824-4099-96EB-EB47BA0211EA}" type="presOf" srcId="{EDD41765-0F43-4171-BF87-0AF86CFC32EF}" destId="{4691A416-63CA-4382-8F0A-933B4BACA322}" srcOrd="0" destOrd="0" presId="urn:microsoft.com/office/officeart/2005/8/layout/hierarchy2"/>
    <dgm:cxn modelId="{B9508145-744E-48DD-8D19-25A309C8654A}" type="presOf" srcId="{67DFAF4A-1EC3-4F74-AE2F-C7C364DFC88F}" destId="{20DECDD2-710E-41F1-9AFF-57F9C4D69B5B}" srcOrd="0" destOrd="0" presId="urn:microsoft.com/office/officeart/2005/8/layout/hierarchy2"/>
    <dgm:cxn modelId="{6D6AE468-ED9C-4ACE-BD8A-F79220D17B23}" type="presOf" srcId="{8B8C90BC-B1C6-420D-9A7A-70A32E6AD00B}" destId="{43094AC7-ED1F-409B-AFE8-B8F28CD130DD}" srcOrd="1" destOrd="0" presId="urn:microsoft.com/office/officeart/2005/8/layout/hierarchy2"/>
    <dgm:cxn modelId="{E6263855-E610-49BE-BDEB-7765BB8A8D2C}" type="presOf" srcId="{EE74EA6D-3E2B-423A-B552-A054B94AEC71}" destId="{6A6EE866-A593-42B6-BE24-55ADD5D03F4B}" srcOrd="0" destOrd="0" presId="urn:microsoft.com/office/officeart/2005/8/layout/hierarchy2"/>
    <dgm:cxn modelId="{A6E23D7E-73F7-4CF3-A5CF-AE8D3FF4CAF5}" type="presOf" srcId="{2A018D6B-8131-47A0-B304-D53C77B2DA60}" destId="{13531DCD-FC5C-4483-87BC-6E15A5ECE436}" srcOrd="1" destOrd="0" presId="urn:microsoft.com/office/officeart/2005/8/layout/hierarchy2"/>
    <dgm:cxn modelId="{052CAF7F-F8C6-42DF-9B45-67E49947FB93}" type="presOf" srcId="{68DA83ED-A631-4342-B4C5-80CF978F0B82}" destId="{5007C552-F51A-4EB1-807F-2EB991FCBD47}" srcOrd="0" destOrd="0" presId="urn:microsoft.com/office/officeart/2005/8/layout/hierarchy2"/>
    <dgm:cxn modelId="{70112782-E1D4-44DA-A81A-A763BD197E2B}" type="presOf" srcId="{EDD41765-0F43-4171-BF87-0AF86CFC32EF}" destId="{3A263BC7-4E37-4E33-92B8-8AA0B8E20ABE}" srcOrd="1" destOrd="0" presId="urn:microsoft.com/office/officeart/2005/8/layout/hierarchy2"/>
    <dgm:cxn modelId="{4374D882-1B40-4D43-BDF7-3A135D4C7D5B}" type="presOf" srcId="{67DFAF4A-1EC3-4F74-AE2F-C7C364DFC88F}" destId="{7FF78A71-000E-4090-ABAC-36F7E8649366}" srcOrd="1" destOrd="0" presId="urn:microsoft.com/office/officeart/2005/8/layout/hierarchy2"/>
    <dgm:cxn modelId="{FD371B88-4927-416E-9555-EE6BBBD68B79}" srcId="{31595047-F7F8-44E1-80EC-6A2FC26B1A47}" destId="{8699AF2B-BC24-46E1-8EFB-CD5749A10F4F}" srcOrd="1" destOrd="0" parTransId="{8B8C90BC-B1C6-420D-9A7A-70A32E6AD00B}" sibTransId="{AD0531C7-20AD-44C2-B4A7-F37D8806D598}"/>
    <dgm:cxn modelId="{E43C8589-E514-4030-BF63-6652CC54CAE8}" type="presOf" srcId="{2086405E-529F-40C8-A7E9-CA08ACA95441}" destId="{F1BAC1C4-321D-4E5D-A026-F2C54F884C7A}" srcOrd="1" destOrd="0" presId="urn:microsoft.com/office/officeart/2005/8/layout/hierarchy2"/>
    <dgm:cxn modelId="{FCA56A8D-76B8-45F1-80E6-35440D8FDA8F}" type="presOf" srcId="{2A018D6B-8131-47A0-B304-D53C77B2DA60}" destId="{97BE038D-2219-49C1-94B7-614CBC7852F1}" srcOrd="0" destOrd="0" presId="urn:microsoft.com/office/officeart/2005/8/layout/hierarchy2"/>
    <dgm:cxn modelId="{13BC4094-D365-4065-8C8A-FFC7C250A541}" type="presOf" srcId="{5954CBFC-32BD-4464-9B46-A8CCD5047960}" destId="{ECA56BF2-A2DD-439E-BD2C-A39932A59B08}" srcOrd="1" destOrd="0" presId="urn:microsoft.com/office/officeart/2005/8/layout/hierarchy2"/>
    <dgm:cxn modelId="{9E475A94-B594-48BA-8257-475251199BFA}" type="presOf" srcId="{2086405E-529F-40C8-A7E9-CA08ACA95441}" destId="{A084AB6B-BAF4-4059-A5CE-58F26ED9C0A1}" srcOrd="0" destOrd="0" presId="urn:microsoft.com/office/officeart/2005/8/layout/hierarchy2"/>
    <dgm:cxn modelId="{FFD64699-1FA5-428B-BEF8-2165EA2B4547}" srcId="{AB733ADC-ED0D-4A4E-9BAC-E9756B3674B0}" destId="{31595047-F7F8-44E1-80EC-6A2FC26B1A47}" srcOrd="0" destOrd="0" parTransId="{259C1866-6AA4-4D1A-AA69-27D824E01DCB}" sibTransId="{A9D37A21-05C8-4B7B-8C46-AAA88AE770E5}"/>
    <dgm:cxn modelId="{EFE2BFA6-8953-49FD-9F8D-0D7B551680DC}" srcId="{EE74EA6D-3E2B-423A-B552-A054B94AEC71}" destId="{2B3072B8-5164-4266-8B6C-B7984529CD2C}" srcOrd="0" destOrd="0" parTransId="{67DFAF4A-1EC3-4F74-AE2F-C7C364DFC88F}" sibTransId="{EA4BFE8F-F258-4DEB-9A33-DE7DDB80493A}"/>
    <dgm:cxn modelId="{B01D2DC6-0A84-44A1-B284-FAADB41BB08B}" type="presOf" srcId="{AB733ADC-ED0D-4A4E-9BAC-E9756B3674B0}" destId="{33F10F70-A431-466A-A481-CF870BE7B3F6}" srcOrd="0" destOrd="0" presId="urn:microsoft.com/office/officeart/2005/8/layout/hierarchy2"/>
    <dgm:cxn modelId="{115D75CA-FC08-4110-BAC6-1178A50011B3}" type="presOf" srcId="{2CF73CFD-182A-4ECB-9F76-7C5E05235339}" destId="{362E9346-FB52-47A2-9A89-21A57EFEE34F}" srcOrd="0" destOrd="0" presId="urn:microsoft.com/office/officeart/2005/8/layout/hierarchy2"/>
    <dgm:cxn modelId="{6E22A9D2-BA3D-4B35-9E72-7B884DF4B3A6}" type="presOf" srcId="{31595047-F7F8-44E1-80EC-6A2FC26B1A47}" destId="{EB905276-EB24-480A-88DD-CA7803349B02}" srcOrd="0" destOrd="0" presId="urn:microsoft.com/office/officeart/2005/8/layout/hierarchy2"/>
    <dgm:cxn modelId="{6D7C53DD-BB4F-4D66-8603-981506C4B424}" srcId="{8699AF2B-BC24-46E1-8EFB-CD5749A10F4F}" destId="{68DA83ED-A631-4342-B4C5-80CF978F0B82}" srcOrd="0" destOrd="0" parTransId="{5954CBFC-32BD-4464-9B46-A8CCD5047960}" sibTransId="{350BDC1F-3068-4C78-B4BF-A96CBA52CFF2}"/>
    <dgm:cxn modelId="{C6311EF7-5758-431A-B33B-067C6C20284B}" srcId="{31595047-F7F8-44E1-80EC-6A2FC26B1A47}" destId="{EE74EA6D-3E2B-423A-B552-A054B94AEC71}" srcOrd="0" destOrd="0" parTransId="{2086405E-529F-40C8-A7E9-CA08ACA95441}" sibTransId="{E280E1B3-9AC2-4452-AD0B-8E5C956C0B00}"/>
    <dgm:cxn modelId="{823B1FFD-08E1-4552-BCFE-4CF3E10F901B}" srcId="{8699AF2B-BC24-46E1-8EFB-CD5749A10F4F}" destId="{516F669F-25E8-45FD-A879-430B2858289D}" srcOrd="1" destOrd="0" parTransId="{EDD41765-0F43-4171-BF87-0AF86CFC32EF}" sibTransId="{93CE5993-32E2-4548-9426-14188563070F}"/>
    <dgm:cxn modelId="{88AD9EEF-FEE4-45BA-A504-262CAD54A264}" type="presParOf" srcId="{33F10F70-A431-466A-A481-CF870BE7B3F6}" destId="{32B056B3-FB27-4969-BFCD-A35F9C907494}" srcOrd="0" destOrd="0" presId="urn:microsoft.com/office/officeart/2005/8/layout/hierarchy2"/>
    <dgm:cxn modelId="{35B26AEE-0E3C-46E3-9CC3-B848F8BCBAEF}" type="presParOf" srcId="{32B056B3-FB27-4969-BFCD-A35F9C907494}" destId="{EB905276-EB24-480A-88DD-CA7803349B02}" srcOrd="0" destOrd="0" presId="urn:microsoft.com/office/officeart/2005/8/layout/hierarchy2"/>
    <dgm:cxn modelId="{D559375C-020B-46BA-A351-A9EC9F5AC363}" type="presParOf" srcId="{32B056B3-FB27-4969-BFCD-A35F9C907494}" destId="{55FC633B-2BD0-4F66-A319-001E2FFD8943}" srcOrd="1" destOrd="0" presId="urn:microsoft.com/office/officeart/2005/8/layout/hierarchy2"/>
    <dgm:cxn modelId="{B21FF2D8-E96C-4E9C-B782-507CBAAE061A}" type="presParOf" srcId="{55FC633B-2BD0-4F66-A319-001E2FFD8943}" destId="{A084AB6B-BAF4-4059-A5CE-58F26ED9C0A1}" srcOrd="0" destOrd="0" presId="urn:microsoft.com/office/officeart/2005/8/layout/hierarchy2"/>
    <dgm:cxn modelId="{EE21DEE1-9B7A-495C-A3DD-2C3598D56D1D}" type="presParOf" srcId="{A084AB6B-BAF4-4059-A5CE-58F26ED9C0A1}" destId="{F1BAC1C4-321D-4E5D-A026-F2C54F884C7A}" srcOrd="0" destOrd="0" presId="urn:microsoft.com/office/officeart/2005/8/layout/hierarchy2"/>
    <dgm:cxn modelId="{E71C5870-9DB4-4AB5-A0CA-C744F27A38FD}" type="presParOf" srcId="{55FC633B-2BD0-4F66-A319-001E2FFD8943}" destId="{1F228A06-7833-490C-939C-BE21A0009163}" srcOrd="1" destOrd="0" presId="urn:microsoft.com/office/officeart/2005/8/layout/hierarchy2"/>
    <dgm:cxn modelId="{839F11FE-DE7E-4C1F-9A26-E556545763E5}" type="presParOf" srcId="{1F228A06-7833-490C-939C-BE21A0009163}" destId="{6A6EE866-A593-42B6-BE24-55ADD5D03F4B}" srcOrd="0" destOrd="0" presId="urn:microsoft.com/office/officeart/2005/8/layout/hierarchy2"/>
    <dgm:cxn modelId="{341463C7-A424-491B-B1E3-1A594EADCDF2}" type="presParOf" srcId="{1F228A06-7833-490C-939C-BE21A0009163}" destId="{AE30AFCF-AE50-4DCE-94A9-8E67B85753AA}" srcOrd="1" destOrd="0" presId="urn:microsoft.com/office/officeart/2005/8/layout/hierarchy2"/>
    <dgm:cxn modelId="{56CDB8D3-66C0-4022-BFC9-03E9D7DD54A5}" type="presParOf" srcId="{AE30AFCF-AE50-4DCE-94A9-8E67B85753AA}" destId="{20DECDD2-710E-41F1-9AFF-57F9C4D69B5B}" srcOrd="0" destOrd="0" presId="urn:microsoft.com/office/officeart/2005/8/layout/hierarchy2"/>
    <dgm:cxn modelId="{ED8F8D35-AD5F-4CB2-89BE-8191A9ECE62A}" type="presParOf" srcId="{20DECDD2-710E-41F1-9AFF-57F9C4D69B5B}" destId="{7FF78A71-000E-4090-ABAC-36F7E8649366}" srcOrd="0" destOrd="0" presId="urn:microsoft.com/office/officeart/2005/8/layout/hierarchy2"/>
    <dgm:cxn modelId="{4B77454F-F5E4-408D-A560-FA4FAB41389F}" type="presParOf" srcId="{AE30AFCF-AE50-4DCE-94A9-8E67B85753AA}" destId="{30D36AD4-CBB5-4997-A3E2-2011B2724067}" srcOrd="1" destOrd="0" presId="urn:microsoft.com/office/officeart/2005/8/layout/hierarchy2"/>
    <dgm:cxn modelId="{3F844E6E-2E7B-494C-BD67-198F79661DB0}" type="presParOf" srcId="{30D36AD4-CBB5-4997-A3E2-2011B2724067}" destId="{0374A3F1-400F-40BA-B8DC-2D94AA0D7F93}" srcOrd="0" destOrd="0" presId="urn:microsoft.com/office/officeart/2005/8/layout/hierarchy2"/>
    <dgm:cxn modelId="{0D1D217A-B255-4BE4-92FE-800854552437}" type="presParOf" srcId="{30D36AD4-CBB5-4997-A3E2-2011B2724067}" destId="{3D3999BB-8541-403D-844D-56D8126C48FB}" srcOrd="1" destOrd="0" presId="urn:microsoft.com/office/officeart/2005/8/layout/hierarchy2"/>
    <dgm:cxn modelId="{37D5DEFF-FEFC-4F62-ACFE-793D260750C2}" type="presParOf" srcId="{AE30AFCF-AE50-4DCE-94A9-8E67B85753AA}" destId="{97BE038D-2219-49C1-94B7-614CBC7852F1}" srcOrd="2" destOrd="0" presId="urn:microsoft.com/office/officeart/2005/8/layout/hierarchy2"/>
    <dgm:cxn modelId="{1E890764-775B-4307-BCF3-33CA484AE92F}" type="presParOf" srcId="{97BE038D-2219-49C1-94B7-614CBC7852F1}" destId="{13531DCD-FC5C-4483-87BC-6E15A5ECE436}" srcOrd="0" destOrd="0" presId="urn:microsoft.com/office/officeart/2005/8/layout/hierarchy2"/>
    <dgm:cxn modelId="{4B281A04-FEDD-4B85-9AEF-3035D766EE82}" type="presParOf" srcId="{AE30AFCF-AE50-4DCE-94A9-8E67B85753AA}" destId="{ABE82340-135A-4261-88FD-517220F2999A}" srcOrd="3" destOrd="0" presId="urn:microsoft.com/office/officeart/2005/8/layout/hierarchy2"/>
    <dgm:cxn modelId="{BF40D0D5-CAF0-4DAC-B1AB-CB41788824DB}" type="presParOf" srcId="{ABE82340-135A-4261-88FD-517220F2999A}" destId="{362E9346-FB52-47A2-9A89-21A57EFEE34F}" srcOrd="0" destOrd="0" presId="urn:microsoft.com/office/officeart/2005/8/layout/hierarchy2"/>
    <dgm:cxn modelId="{6965E921-5BC8-47F0-9780-EE6EECD3CA09}" type="presParOf" srcId="{ABE82340-135A-4261-88FD-517220F2999A}" destId="{549969FF-6958-4DBD-B84D-1D3FC27938A1}" srcOrd="1" destOrd="0" presId="urn:microsoft.com/office/officeart/2005/8/layout/hierarchy2"/>
    <dgm:cxn modelId="{8F2D833E-1E5F-4F1F-9263-24F0BB6C92F7}" type="presParOf" srcId="{55FC633B-2BD0-4F66-A319-001E2FFD8943}" destId="{4A354BCD-7EC1-4586-BA3B-8599EDD2FB73}" srcOrd="2" destOrd="0" presId="urn:microsoft.com/office/officeart/2005/8/layout/hierarchy2"/>
    <dgm:cxn modelId="{5C06A148-D599-4E33-BE98-A61286C67B04}" type="presParOf" srcId="{4A354BCD-7EC1-4586-BA3B-8599EDD2FB73}" destId="{43094AC7-ED1F-409B-AFE8-B8F28CD130DD}" srcOrd="0" destOrd="0" presId="urn:microsoft.com/office/officeart/2005/8/layout/hierarchy2"/>
    <dgm:cxn modelId="{1634F433-3DA5-4E52-83C9-18EB6CF726AC}" type="presParOf" srcId="{55FC633B-2BD0-4F66-A319-001E2FFD8943}" destId="{1833FEE7-040E-4864-8663-0F9CF0D9E011}" srcOrd="3" destOrd="0" presId="urn:microsoft.com/office/officeart/2005/8/layout/hierarchy2"/>
    <dgm:cxn modelId="{B08BE7E0-DB6A-4B06-943A-EB94DCBD40CF}" type="presParOf" srcId="{1833FEE7-040E-4864-8663-0F9CF0D9E011}" destId="{122F8EE8-F60B-4D81-8CA4-5C0ACC81F9E0}" srcOrd="0" destOrd="0" presId="urn:microsoft.com/office/officeart/2005/8/layout/hierarchy2"/>
    <dgm:cxn modelId="{1179BF8A-92C2-4275-BE52-9A535B7EF5A5}" type="presParOf" srcId="{1833FEE7-040E-4864-8663-0F9CF0D9E011}" destId="{FDF921D5-BFF4-456B-9086-58A0E8ABB79F}" srcOrd="1" destOrd="0" presId="urn:microsoft.com/office/officeart/2005/8/layout/hierarchy2"/>
    <dgm:cxn modelId="{E912FABB-67E1-469A-BABD-797710ED946B}" type="presParOf" srcId="{FDF921D5-BFF4-456B-9086-58A0E8ABB79F}" destId="{BD935A19-D84A-4006-B593-5F7ABB313B22}" srcOrd="0" destOrd="0" presId="urn:microsoft.com/office/officeart/2005/8/layout/hierarchy2"/>
    <dgm:cxn modelId="{CFEDB05A-46FA-4612-AD2F-114938A3E6B5}" type="presParOf" srcId="{BD935A19-D84A-4006-B593-5F7ABB313B22}" destId="{ECA56BF2-A2DD-439E-BD2C-A39932A59B08}" srcOrd="0" destOrd="0" presId="urn:microsoft.com/office/officeart/2005/8/layout/hierarchy2"/>
    <dgm:cxn modelId="{64B2D203-BF97-4591-8645-5D27E4541502}" type="presParOf" srcId="{FDF921D5-BFF4-456B-9086-58A0E8ABB79F}" destId="{FDFB8BE9-0916-48D8-ADF8-B063F150C065}" srcOrd="1" destOrd="0" presId="urn:microsoft.com/office/officeart/2005/8/layout/hierarchy2"/>
    <dgm:cxn modelId="{7CCB90E6-633E-4D6A-8647-35ABD2D2EFA4}" type="presParOf" srcId="{FDFB8BE9-0916-48D8-ADF8-B063F150C065}" destId="{5007C552-F51A-4EB1-807F-2EB991FCBD47}" srcOrd="0" destOrd="0" presId="urn:microsoft.com/office/officeart/2005/8/layout/hierarchy2"/>
    <dgm:cxn modelId="{856E5F72-C721-4D7F-8F10-031D1076FF1B}" type="presParOf" srcId="{FDFB8BE9-0916-48D8-ADF8-B063F150C065}" destId="{E0425105-C188-40E6-A237-1D26C170E083}" srcOrd="1" destOrd="0" presId="urn:microsoft.com/office/officeart/2005/8/layout/hierarchy2"/>
    <dgm:cxn modelId="{34C2EF29-FBBD-420B-B9AB-019A9CB631B5}" type="presParOf" srcId="{FDF921D5-BFF4-456B-9086-58A0E8ABB79F}" destId="{4691A416-63CA-4382-8F0A-933B4BACA322}" srcOrd="2" destOrd="0" presId="urn:microsoft.com/office/officeart/2005/8/layout/hierarchy2"/>
    <dgm:cxn modelId="{3C62FF4D-12C9-4435-A080-3D5143AC9896}" type="presParOf" srcId="{4691A416-63CA-4382-8F0A-933B4BACA322}" destId="{3A263BC7-4E37-4E33-92B8-8AA0B8E20ABE}" srcOrd="0" destOrd="0" presId="urn:microsoft.com/office/officeart/2005/8/layout/hierarchy2"/>
    <dgm:cxn modelId="{A412FBBA-8B58-442B-BED3-F61B0DC4A08A}" type="presParOf" srcId="{FDF921D5-BFF4-456B-9086-58A0E8ABB79F}" destId="{A836B6D1-2C83-4E1A-A9AD-A53B9727AFAA}" srcOrd="3" destOrd="0" presId="urn:microsoft.com/office/officeart/2005/8/layout/hierarchy2"/>
    <dgm:cxn modelId="{48D1B3C8-92EF-4F36-BC02-380BA55D8B21}" type="presParOf" srcId="{A836B6D1-2C83-4E1A-A9AD-A53B9727AFAA}" destId="{D8441556-789C-4D36-9C6C-1AE9CBB00040}" srcOrd="0" destOrd="0" presId="urn:microsoft.com/office/officeart/2005/8/layout/hierarchy2"/>
    <dgm:cxn modelId="{2220EA26-3C94-450C-B4CB-A462B0791675}" type="presParOf" srcId="{A836B6D1-2C83-4E1A-A9AD-A53B9727AFAA}" destId="{021B71BE-3939-420A-9A45-4E6C4D357E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05276-EB24-480A-88DD-CA7803349B02}">
      <dsp:nvSpPr>
        <dsp:cNvPr id="0" name=""/>
        <dsp:cNvSpPr/>
      </dsp:nvSpPr>
      <dsp:spPr>
        <a:xfrm>
          <a:off x="19098" y="1287877"/>
          <a:ext cx="1241734" cy="6208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Igra Minolovec</a:t>
          </a:r>
          <a:endParaRPr lang="sl-SI" sz="1000" kern="1200"/>
        </a:p>
      </dsp:txBody>
      <dsp:txXfrm>
        <a:off x="37283" y="1306062"/>
        <a:ext cx="1205364" cy="584497"/>
      </dsp:txXfrm>
    </dsp:sp>
    <dsp:sp modelId="{A084AB6B-BAF4-4059-A5CE-58F26ED9C0A1}">
      <dsp:nvSpPr>
        <dsp:cNvPr id="0" name=""/>
        <dsp:cNvSpPr/>
      </dsp:nvSpPr>
      <dsp:spPr>
        <a:xfrm rot="17058702">
          <a:off x="958197" y="1191197"/>
          <a:ext cx="804022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804022" y="1757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l-SI" sz="500" kern="1200"/>
        </a:p>
      </dsp:txBody>
      <dsp:txXfrm>
        <a:off x="1340108" y="1188675"/>
        <a:ext cx="40201" cy="40201"/>
      </dsp:txXfrm>
    </dsp:sp>
    <dsp:sp modelId="{6A6EE866-A593-42B6-BE24-55ADD5D03F4B}">
      <dsp:nvSpPr>
        <dsp:cNvPr id="0" name=""/>
        <dsp:cNvSpPr/>
      </dsp:nvSpPr>
      <dsp:spPr>
        <a:xfrm>
          <a:off x="1459585" y="508806"/>
          <a:ext cx="1241734" cy="6208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Grafični vmesnik</a:t>
          </a:r>
          <a:endParaRPr lang="sl-SI" sz="1000" kern="1200"/>
        </a:p>
      </dsp:txBody>
      <dsp:txXfrm>
        <a:off x="1477770" y="526991"/>
        <a:ext cx="1205364" cy="584497"/>
      </dsp:txXfrm>
    </dsp:sp>
    <dsp:sp modelId="{20DECDD2-710E-41F1-9AFF-57F9C4D69B5B}">
      <dsp:nvSpPr>
        <dsp:cNvPr id="0" name=""/>
        <dsp:cNvSpPr/>
      </dsp:nvSpPr>
      <dsp:spPr>
        <a:xfrm rot="20289489">
          <a:off x="2675578" y="668253"/>
          <a:ext cx="717163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717163" y="175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l-SI" sz="500" kern="1200"/>
        </a:p>
      </dsp:txBody>
      <dsp:txXfrm>
        <a:off x="3016231" y="667902"/>
        <a:ext cx="35858" cy="35858"/>
      </dsp:txXfrm>
    </dsp:sp>
    <dsp:sp modelId="{0374A3F1-400F-40BA-B8DC-2D94AA0D7F93}">
      <dsp:nvSpPr>
        <dsp:cNvPr id="0" name=""/>
        <dsp:cNvSpPr/>
      </dsp:nvSpPr>
      <dsp:spPr>
        <a:xfrm>
          <a:off x="3367000" y="241989"/>
          <a:ext cx="1241734" cy="6208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Vmesnik za igralno polje</a:t>
          </a:r>
          <a:endParaRPr lang="sl-SI" sz="1000" kern="1200"/>
        </a:p>
      </dsp:txBody>
      <dsp:txXfrm>
        <a:off x="3385185" y="260174"/>
        <a:ext cx="1205364" cy="584497"/>
      </dsp:txXfrm>
    </dsp:sp>
    <dsp:sp modelId="{97BE038D-2219-49C1-94B7-614CBC7852F1}">
      <dsp:nvSpPr>
        <dsp:cNvPr id="0" name=""/>
        <dsp:cNvSpPr/>
      </dsp:nvSpPr>
      <dsp:spPr>
        <a:xfrm rot="1908411">
          <a:off x="2642078" y="1009581"/>
          <a:ext cx="788980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788980" y="175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l-SI" sz="500" kern="1200"/>
        </a:p>
      </dsp:txBody>
      <dsp:txXfrm>
        <a:off x="3016844" y="1007435"/>
        <a:ext cx="39449" cy="39449"/>
      </dsp:txXfrm>
    </dsp:sp>
    <dsp:sp modelId="{362E9346-FB52-47A2-9A89-21A57EFEE34F}">
      <dsp:nvSpPr>
        <dsp:cNvPr id="0" name=""/>
        <dsp:cNvSpPr/>
      </dsp:nvSpPr>
      <dsp:spPr>
        <a:xfrm>
          <a:off x="3371818" y="924645"/>
          <a:ext cx="1241734" cy="6208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Vmesnik za navodila</a:t>
          </a:r>
          <a:endParaRPr lang="sl-SI" sz="1000" kern="1200"/>
        </a:p>
      </dsp:txBody>
      <dsp:txXfrm>
        <a:off x="3390003" y="942830"/>
        <a:ext cx="1205364" cy="584497"/>
      </dsp:txXfrm>
    </dsp:sp>
    <dsp:sp modelId="{4A354BCD-7EC1-4586-BA3B-8599EDD2FB73}">
      <dsp:nvSpPr>
        <dsp:cNvPr id="0" name=""/>
        <dsp:cNvSpPr/>
      </dsp:nvSpPr>
      <dsp:spPr>
        <a:xfrm rot="4425404">
          <a:off x="976317" y="1959970"/>
          <a:ext cx="790011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790011" y="1757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l-SI" sz="500" kern="1200"/>
        </a:p>
      </dsp:txBody>
      <dsp:txXfrm>
        <a:off x="1351572" y="1957798"/>
        <a:ext cx="39500" cy="39500"/>
      </dsp:txXfrm>
    </dsp:sp>
    <dsp:sp modelId="{122F8EE8-F60B-4D81-8CA4-5C0ACC81F9E0}">
      <dsp:nvSpPr>
        <dsp:cNvPr id="0" name=""/>
        <dsp:cNvSpPr/>
      </dsp:nvSpPr>
      <dsp:spPr>
        <a:xfrm>
          <a:off x="1481812" y="2046353"/>
          <a:ext cx="1241734" cy="6208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Pravila delovanja igre</a:t>
          </a:r>
          <a:endParaRPr lang="sl-SI" sz="1000" kern="1200"/>
        </a:p>
      </dsp:txBody>
      <dsp:txXfrm>
        <a:off x="1499997" y="2064538"/>
        <a:ext cx="1205364" cy="584497"/>
      </dsp:txXfrm>
    </dsp:sp>
    <dsp:sp modelId="{BD935A19-D84A-4006-B593-5F7ABB313B22}">
      <dsp:nvSpPr>
        <dsp:cNvPr id="0" name=""/>
        <dsp:cNvSpPr/>
      </dsp:nvSpPr>
      <dsp:spPr>
        <a:xfrm rot="19802172">
          <a:off x="2674881" y="2157359"/>
          <a:ext cx="728192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728192" y="175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l-SI" sz="500" kern="1200"/>
        </a:p>
      </dsp:txBody>
      <dsp:txXfrm>
        <a:off x="3020773" y="2156733"/>
        <a:ext cx="36409" cy="36409"/>
      </dsp:txXfrm>
    </dsp:sp>
    <dsp:sp modelId="{5007C552-F51A-4EB1-807F-2EB991FCBD47}">
      <dsp:nvSpPr>
        <dsp:cNvPr id="0" name=""/>
        <dsp:cNvSpPr/>
      </dsp:nvSpPr>
      <dsp:spPr>
        <a:xfrm>
          <a:off x="3354409" y="1682655"/>
          <a:ext cx="1241734" cy="6208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Generiranje naključnega minskega polja</a:t>
          </a:r>
          <a:endParaRPr lang="sl-SI" sz="1000" kern="1200"/>
        </a:p>
      </dsp:txBody>
      <dsp:txXfrm>
        <a:off x="3372594" y="1700840"/>
        <a:ext cx="1205364" cy="584497"/>
      </dsp:txXfrm>
    </dsp:sp>
    <dsp:sp modelId="{4691A416-63CA-4382-8F0A-933B4BACA322}">
      <dsp:nvSpPr>
        <dsp:cNvPr id="0" name=""/>
        <dsp:cNvSpPr/>
      </dsp:nvSpPr>
      <dsp:spPr>
        <a:xfrm rot="1612118">
          <a:off x="2685473" y="2498597"/>
          <a:ext cx="705344" cy="35156"/>
        </a:xfrm>
        <a:custGeom>
          <a:avLst/>
          <a:gdLst/>
          <a:ahLst/>
          <a:cxnLst/>
          <a:rect l="0" t="0" r="0" b="0"/>
          <a:pathLst>
            <a:path>
              <a:moveTo>
                <a:pt x="0" y="17578"/>
              </a:moveTo>
              <a:lnTo>
                <a:pt x="705344" y="1757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l-SI" sz="500" kern="1200"/>
        </a:p>
      </dsp:txBody>
      <dsp:txXfrm>
        <a:off x="3020512" y="2498542"/>
        <a:ext cx="35267" cy="35267"/>
      </dsp:txXfrm>
    </dsp:sp>
    <dsp:sp modelId="{D8441556-789C-4D36-9C6C-1AE9CBB00040}">
      <dsp:nvSpPr>
        <dsp:cNvPr id="0" name=""/>
        <dsp:cNvSpPr/>
      </dsp:nvSpPr>
      <dsp:spPr>
        <a:xfrm>
          <a:off x="3352745" y="2365131"/>
          <a:ext cx="1241734" cy="6208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Konstantno preverjanje morebitne zamge ali poraza</a:t>
          </a:r>
          <a:endParaRPr lang="sl-SI" sz="1000" kern="1200"/>
        </a:p>
      </dsp:txBody>
      <dsp:txXfrm>
        <a:off x="3370930" y="2383316"/>
        <a:ext cx="1205364" cy="584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54534f80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54534f80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6bd7ecb2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6bd7ecb2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JAVA: objektno orientiran programski jezik, zelo popularen, deluje na različnih OS enako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ECLIPSE: Priljubljeno javno dostopno programsko orodje, v katerem lahko z uporabo programskega jezika Java razvijamo programe.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noProof="0" dirty="0"/>
              <a:t>MINOLOVEC:</a:t>
            </a:r>
            <a:r>
              <a:rPr lang="en-GB" noProof="0" dirty="0"/>
              <a:t> 1990, Microsoft, od </a:t>
            </a:r>
            <a:r>
              <a:rPr lang="sl-SI" noProof="0" dirty="0"/>
              <a:t>takrat veliko izpeljav in različic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760a3cf71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760a3cf71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bd7ecb23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bd7ecb23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760a3cf719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760a3cf719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6575" y="1906514"/>
            <a:ext cx="5470800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6400" y="3248484"/>
            <a:ext cx="2911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0"/>
            <a:ext cx="9144686" cy="2856586"/>
            <a:chOff x="0" y="0"/>
            <a:chExt cx="9142857" cy="2856586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2088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208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71399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8494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55428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55428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42519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69444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42519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69444" y="572090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25231" y="1144251"/>
              <a:ext cx="572174" cy="569835"/>
            </a:xfrm>
            <a:custGeom>
              <a:avLst/>
              <a:gdLst/>
              <a:ahLst/>
              <a:cxnLst/>
              <a:rect l="l" t="t" r="r" b="b"/>
              <a:pathLst>
                <a:path w="8073" h="8040" extrusionOk="0">
                  <a:moveTo>
                    <a:pt x="0" y="0"/>
                  </a:moveTo>
                  <a:lnTo>
                    <a:pt x="0" y="8039"/>
                  </a:lnTo>
                  <a:lnTo>
                    <a:pt x="8073" y="8039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71400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27990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46203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141837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18801" y="0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97356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569444" y="1144251"/>
              <a:ext cx="569835" cy="569835"/>
            </a:xfrm>
            <a:custGeom>
              <a:avLst/>
              <a:gdLst/>
              <a:ahLst/>
              <a:cxnLst/>
              <a:rect l="l" t="t" r="r" b="b"/>
              <a:pathLst>
                <a:path w="8040" h="8040" extrusionOk="0">
                  <a:moveTo>
                    <a:pt x="1" y="0"/>
                  </a:moveTo>
                  <a:lnTo>
                    <a:pt x="1" y="8039"/>
                  </a:lnTo>
                  <a:lnTo>
                    <a:pt x="8040" y="8039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5583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43082" y="1715215"/>
              <a:ext cx="570000" cy="57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146383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3361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70683" y="2284341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57209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41837" y="572090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9735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00078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82569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284946" y="0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708825" y="2210825"/>
            <a:ext cx="3409800" cy="18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7427516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7"/>
          <p:cNvSpPr/>
          <p:nvPr/>
        </p:nvSpPr>
        <p:spPr>
          <a:xfrm>
            <a:off x="7429045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7"/>
          <p:cNvSpPr/>
          <p:nvPr/>
        </p:nvSpPr>
        <p:spPr>
          <a:xfrm>
            <a:off x="6860250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7"/>
          <p:cNvSpPr/>
          <p:nvPr/>
        </p:nvSpPr>
        <p:spPr>
          <a:xfrm>
            <a:off x="571875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7"/>
          <p:cNvSpPr/>
          <p:nvPr/>
        </p:nvSpPr>
        <p:spPr>
          <a:xfrm>
            <a:off x="6290082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7"/>
          <p:cNvSpPr/>
          <p:nvPr/>
        </p:nvSpPr>
        <p:spPr>
          <a:xfrm>
            <a:off x="6861178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7"/>
          <p:cNvSpPr/>
          <p:nvPr/>
        </p:nvSpPr>
        <p:spPr>
          <a:xfrm>
            <a:off x="8000300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7"/>
          <p:cNvSpPr/>
          <p:nvPr/>
        </p:nvSpPr>
        <p:spPr>
          <a:xfrm>
            <a:off x="5718752" y="572125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7"/>
          <p:cNvSpPr/>
          <p:nvPr/>
        </p:nvSpPr>
        <p:spPr>
          <a:xfrm>
            <a:off x="-12" y="456886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62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684000" tIns="27000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7"/>
          <p:cNvGrpSpPr/>
          <p:nvPr/>
        </p:nvGrpSpPr>
        <p:grpSpPr>
          <a:xfrm>
            <a:off x="5146790" y="0"/>
            <a:ext cx="572245" cy="1144299"/>
            <a:chOff x="5714986" y="0"/>
            <a:chExt cx="572245" cy="1144299"/>
          </a:xfrm>
        </p:grpSpPr>
        <p:sp>
          <p:nvSpPr>
            <p:cNvPr id="126" name="Google Shape;126;p7"/>
            <p:cNvSpPr/>
            <p:nvPr/>
          </p:nvSpPr>
          <p:spPr>
            <a:xfrm>
              <a:off x="5714986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5714986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4576098" y="0"/>
            <a:ext cx="572245" cy="1144299"/>
            <a:chOff x="5716869" y="0"/>
            <a:chExt cx="572245" cy="1144299"/>
          </a:xfrm>
        </p:grpSpPr>
        <p:sp>
          <p:nvSpPr>
            <p:cNvPr id="129" name="Google Shape;129;p7"/>
            <p:cNvSpPr/>
            <p:nvPr/>
          </p:nvSpPr>
          <p:spPr>
            <a:xfrm>
              <a:off x="5716869" y="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716869" y="57212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559350" y="1619200"/>
            <a:ext cx="3004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2"/>
          </p:nvPr>
        </p:nvSpPr>
        <p:spPr>
          <a:xfrm>
            <a:off x="559350" y="2129000"/>
            <a:ext cx="32016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88200" y="0"/>
            <a:ext cx="45675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288200" y="1999650"/>
            <a:ext cx="45675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+ Six Columns">
  <p:cSld name="TITLE_AND_BODY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061435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1007775" y="2471975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 idx="2"/>
          </p:nvPr>
        </p:nvSpPr>
        <p:spPr>
          <a:xfrm>
            <a:off x="3683758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3"/>
          </p:nvPr>
        </p:nvSpPr>
        <p:spPr>
          <a:xfrm>
            <a:off x="3634508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4"/>
          </p:nvPr>
        </p:nvSpPr>
        <p:spPr>
          <a:xfrm>
            <a:off x="6306263" y="2085550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17"/>
          <p:cNvSpPr txBox="1">
            <a:spLocks noGrp="1"/>
          </p:cNvSpPr>
          <p:nvPr>
            <p:ph type="subTitle" idx="5"/>
          </p:nvPr>
        </p:nvSpPr>
        <p:spPr>
          <a:xfrm>
            <a:off x="6257000" y="2471975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6"/>
          </p:nvPr>
        </p:nvSpPr>
        <p:spPr>
          <a:xfrm>
            <a:off x="1061435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7"/>
          </p:nvPr>
        </p:nvSpPr>
        <p:spPr>
          <a:xfrm>
            <a:off x="1007775" y="4103564"/>
            <a:ext cx="18876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8"/>
          </p:nvPr>
        </p:nvSpPr>
        <p:spPr>
          <a:xfrm>
            <a:off x="3683758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9"/>
          </p:nvPr>
        </p:nvSpPr>
        <p:spPr>
          <a:xfrm>
            <a:off x="3634508" y="4103564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13"/>
          </p:nvPr>
        </p:nvSpPr>
        <p:spPr>
          <a:xfrm>
            <a:off x="6306413" y="3717139"/>
            <a:ext cx="1780500" cy="5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14"/>
          </p:nvPr>
        </p:nvSpPr>
        <p:spPr>
          <a:xfrm>
            <a:off x="6257000" y="4103564"/>
            <a:ext cx="18792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15"/>
          </p:nvPr>
        </p:nvSpPr>
        <p:spPr>
          <a:xfrm>
            <a:off x="2282825" y="0"/>
            <a:ext cx="4578000" cy="1144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-109" y="572090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7"/>
          <p:cNvSpPr/>
          <p:nvPr/>
        </p:nvSpPr>
        <p:spPr>
          <a:xfrm>
            <a:off x="-1475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17"/>
          <p:cNvSpPr/>
          <p:nvPr/>
        </p:nvSpPr>
        <p:spPr>
          <a:xfrm>
            <a:off x="57219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17"/>
          <p:cNvSpPr/>
          <p:nvPr/>
        </p:nvSpPr>
        <p:spPr>
          <a:xfrm>
            <a:off x="114277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17"/>
          <p:cNvSpPr/>
          <p:nvPr/>
        </p:nvSpPr>
        <p:spPr>
          <a:xfrm>
            <a:off x="743128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17"/>
          <p:cNvSpPr/>
          <p:nvPr/>
        </p:nvSpPr>
        <p:spPr>
          <a:xfrm>
            <a:off x="8571763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17"/>
          <p:cNvSpPr/>
          <p:nvPr/>
        </p:nvSpPr>
        <p:spPr>
          <a:xfrm>
            <a:off x="8571763" y="572090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17"/>
          <p:cNvSpPr/>
          <p:nvPr/>
        </p:nvSpPr>
        <p:spPr>
          <a:xfrm>
            <a:off x="8001865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17"/>
          <p:cNvSpPr/>
          <p:nvPr/>
        </p:nvSpPr>
        <p:spPr>
          <a:xfrm>
            <a:off x="8571763" y="114431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17"/>
          <p:cNvSpPr/>
          <p:nvPr/>
        </p:nvSpPr>
        <p:spPr>
          <a:xfrm>
            <a:off x="1088" y="114431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17"/>
          <p:cNvSpPr/>
          <p:nvPr/>
        </p:nvSpPr>
        <p:spPr>
          <a:xfrm>
            <a:off x="685903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7"/>
          <p:cNvSpPr/>
          <p:nvPr/>
        </p:nvSpPr>
        <p:spPr>
          <a:xfrm>
            <a:off x="1713350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996225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1"/>
          </p:nvPr>
        </p:nvSpPr>
        <p:spPr>
          <a:xfrm>
            <a:off x="941600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title" idx="2"/>
          </p:nvPr>
        </p:nvSpPr>
        <p:spPr>
          <a:xfrm>
            <a:off x="3681746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3"/>
          </p:nvPr>
        </p:nvSpPr>
        <p:spPr>
          <a:xfrm>
            <a:off x="3627044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title" idx="4"/>
          </p:nvPr>
        </p:nvSpPr>
        <p:spPr>
          <a:xfrm>
            <a:off x="6367175" y="3384010"/>
            <a:ext cx="1780500" cy="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5"/>
          </p:nvPr>
        </p:nvSpPr>
        <p:spPr>
          <a:xfrm>
            <a:off x="6312499" y="3674070"/>
            <a:ext cx="1890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6"/>
          </p:nvPr>
        </p:nvSpPr>
        <p:spPr>
          <a:xfrm>
            <a:off x="2855850" y="0"/>
            <a:ext cx="3432600" cy="1144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8"/>
          <p:cNvSpPr/>
          <p:nvPr/>
        </p:nvSpPr>
        <p:spPr>
          <a:xfrm>
            <a:off x="7431282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18"/>
          <p:cNvSpPr/>
          <p:nvPr/>
        </p:nvSpPr>
        <p:spPr>
          <a:xfrm>
            <a:off x="8575529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18"/>
          <p:cNvSpPr/>
          <p:nvPr/>
        </p:nvSpPr>
        <p:spPr>
          <a:xfrm>
            <a:off x="8001865" y="-35"/>
            <a:ext cx="572245" cy="572245"/>
          </a:xfrm>
          <a:custGeom>
            <a:avLst/>
            <a:gdLst/>
            <a:ahLst/>
            <a:cxnLst/>
            <a:rect l="l" t="t" r="r" b="b"/>
            <a:pathLst>
              <a:path w="8074" h="8074" extrusionOk="0">
                <a:moveTo>
                  <a:pt x="1" y="1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18"/>
          <p:cNvSpPr/>
          <p:nvPr/>
        </p:nvSpPr>
        <p:spPr>
          <a:xfrm>
            <a:off x="2291" y="0"/>
            <a:ext cx="572245" cy="572174"/>
          </a:xfrm>
          <a:custGeom>
            <a:avLst/>
            <a:gdLst/>
            <a:ahLst/>
            <a:cxnLst/>
            <a:rect l="l" t="t" r="r" b="b"/>
            <a:pathLst>
              <a:path w="8074" h="8073" extrusionOk="0">
                <a:moveTo>
                  <a:pt x="1" y="0"/>
                </a:moveTo>
                <a:lnTo>
                  <a:pt x="1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18"/>
          <p:cNvSpPr/>
          <p:nvPr/>
        </p:nvSpPr>
        <p:spPr>
          <a:xfrm>
            <a:off x="572197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1" y="0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18"/>
          <p:cNvSpPr/>
          <p:nvPr/>
        </p:nvSpPr>
        <p:spPr>
          <a:xfrm>
            <a:off x="171332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18"/>
          <p:cNvSpPr/>
          <p:nvPr/>
        </p:nvSpPr>
        <p:spPr>
          <a:xfrm>
            <a:off x="1142772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18"/>
          <p:cNvSpPr/>
          <p:nvPr/>
        </p:nvSpPr>
        <p:spPr>
          <a:xfrm>
            <a:off x="6863583" y="-35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" name="Google Shape;347;p18"/>
          <p:cNvSpPr/>
          <p:nvPr/>
        </p:nvSpPr>
        <p:spPr>
          <a:xfrm rot="-5400000">
            <a:off x="2285847" y="-115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18"/>
          <p:cNvSpPr/>
          <p:nvPr/>
        </p:nvSpPr>
        <p:spPr>
          <a:xfrm rot="-5400000">
            <a:off x="2285847" y="569399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18"/>
          <p:cNvSpPr/>
          <p:nvPr/>
        </p:nvSpPr>
        <p:spPr>
          <a:xfrm rot="-5400000">
            <a:off x="6291995" y="-1151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18"/>
          <p:cNvSpPr/>
          <p:nvPr/>
        </p:nvSpPr>
        <p:spPr>
          <a:xfrm rot="-5400000">
            <a:off x="6291995" y="569399"/>
            <a:ext cx="569835" cy="572245"/>
          </a:xfrm>
          <a:custGeom>
            <a:avLst/>
            <a:gdLst/>
            <a:ahLst/>
            <a:cxnLst/>
            <a:rect l="l" t="t" r="r" b="b"/>
            <a:pathLst>
              <a:path w="8040" h="8074" extrusionOk="0">
                <a:moveTo>
                  <a:pt x="1" y="1"/>
                </a:moveTo>
                <a:lnTo>
                  <a:pt x="1" y="8073"/>
                </a:lnTo>
                <a:lnTo>
                  <a:pt x="8040" y="8073"/>
                </a:lnTo>
                <a:lnTo>
                  <a:pt x="804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">
    <p:bg>
      <p:bgPr>
        <a:solidFill>
          <a:schemeClr val="lt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/>
        </p:nvSpPr>
        <p:spPr>
          <a:xfrm>
            <a:off x="2594849" y="3716375"/>
            <a:ext cx="39543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/>
          </p:nvPr>
        </p:nvSpPr>
        <p:spPr>
          <a:xfrm>
            <a:off x="1939075" y="430436"/>
            <a:ext cx="5265600" cy="1144200"/>
          </a:xfrm>
          <a:prstGeom prst="rect">
            <a:avLst/>
          </a:prstGeom>
          <a:noFill/>
        </p:spPr>
        <p:txBody>
          <a:bodyPr spcFirstLastPara="1" wrap="square" lIns="90000" tIns="27000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"/>
          </p:nvPr>
        </p:nvSpPr>
        <p:spPr>
          <a:xfrm>
            <a:off x="2725600" y="1631388"/>
            <a:ext cx="3727200" cy="13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>
            <a:off x="0" y="-225"/>
            <a:ext cx="1144393" cy="5143726"/>
            <a:chOff x="-4" y="1849"/>
            <a:chExt cx="1144393" cy="5140642"/>
          </a:xfrm>
        </p:grpSpPr>
        <p:sp>
          <p:nvSpPr>
            <p:cNvPr id="411" name="Google Shape;411;p22"/>
            <p:cNvSpPr/>
            <p:nvPr/>
          </p:nvSpPr>
          <p:spPr>
            <a:xfrm rot="-5400000">
              <a:off x="54" y="171207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2"/>
            <p:cNvSpPr/>
            <p:nvPr/>
          </p:nvSpPr>
          <p:spPr>
            <a:xfrm rot="-5400000">
              <a:off x="18" y="1139955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2"/>
            <p:cNvSpPr/>
            <p:nvPr/>
          </p:nvSpPr>
          <p:spPr>
            <a:xfrm rot="-5400000">
              <a:off x="1223" y="679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2"/>
            <p:cNvSpPr/>
            <p:nvPr/>
          </p:nvSpPr>
          <p:spPr>
            <a:xfrm rot="-5400000">
              <a:off x="572144" y="171202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2"/>
            <p:cNvSpPr/>
            <p:nvPr/>
          </p:nvSpPr>
          <p:spPr>
            <a:xfrm rot="-5400000">
              <a:off x="573349" y="644"/>
              <a:ext cx="569835" cy="572245"/>
            </a:xfrm>
            <a:custGeom>
              <a:avLst/>
              <a:gdLst/>
              <a:ahLst/>
              <a:cxnLst/>
              <a:rect l="l" t="t" r="r" b="b"/>
              <a:pathLst>
                <a:path w="8040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40" y="8073"/>
                  </a:lnTo>
                  <a:lnTo>
                    <a:pt x="8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2"/>
            <p:cNvSpPr/>
            <p:nvPr/>
          </p:nvSpPr>
          <p:spPr>
            <a:xfrm rot="-5400000">
              <a:off x="573361" y="2282997"/>
              <a:ext cx="569835" cy="572174"/>
            </a:xfrm>
            <a:custGeom>
              <a:avLst/>
              <a:gdLst/>
              <a:ahLst/>
              <a:cxnLst/>
              <a:rect l="l" t="t" r="r" b="b"/>
              <a:pathLst>
                <a:path w="8040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39" y="8073"/>
                  </a:lnTo>
                  <a:lnTo>
                    <a:pt x="8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2"/>
            <p:cNvSpPr/>
            <p:nvPr/>
          </p:nvSpPr>
          <p:spPr>
            <a:xfrm rot="-5400000">
              <a:off x="572179" y="571562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2"/>
            <p:cNvSpPr/>
            <p:nvPr/>
          </p:nvSpPr>
          <p:spPr>
            <a:xfrm rot="-5400000">
              <a:off x="1937" y="3998156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2"/>
            <p:cNvSpPr/>
            <p:nvPr/>
          </p:nvSpPr>
          <p:spPr>
            <a:xfrm rot="-5400000">
              <a:off x="54" y="2856309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2"/>
            <p:cNvSpPr/>
            <p:nvPr/>
          </p:nvSpPr>
          <p:spPr>
            <a:xfrm rot="5400000">
              <a:off x="-4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2"/>
            <p:cNvSpPr/>
            <p:nvPr/>
          </p:nvSpPr>
          <p:spPr>
            <a:xfrm rot="5400000">
              <a:off x="572139" y="3998597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2"/>
            <p:cNvSpPr/>
            <p:nvPr/>
          </p:nvSpPr>
          <p:spPr>
            <a:xfrm rot="-5400000">
              <a:off x="54" y="571598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2"/>
            <p:cNvSpPr/>
            <p:nvPr/>
          </p:nvSpPr>
          <p:spPr>
            <a:xfrm rot="-5400000">
              <a:off x="18" y="3426032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572133" y="4570246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5" name="Google Shape;425;p22"/>
          <p:cNvGrpSpPr/>
          <p:nvPr/>
        </p:nvGrpSpPr>
        <p:grpSpPr>
          <a:xfrm>
            <a:off x="7999355" y="-1344"/>
            <a:ext cx="1144351" cy="5143717"/>
            <a:chOff x="7999488" y="-6715"/>
            <a:chExt cx="1144351" cy="5137038"/>
          </a:xfrm>
        </p:grpSpPr>
        <p:sp>
          <p:nvSpPr>
            <p:cNvPr id="426" name="Google Shape;426;p22"/>
            <p:cNvSpPr/>
            <p:nvPr/>
          </p:nvSpPr>
          <p:spPr>
            <a:xfrm rot="-5400000">
              <a:off x="7999493" y="563464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8571649" y="-6715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2"/>
            <p:cNvSpPr/>
            <p:nvPr/>
          </p:nvSpPr>
          <p:spPr>
            <a:xfrm rot="5400000">
              <a:off x="7999523" y="-6750"/>
              <a:ext cx="572174" cy="572245"/>
            </a:xfrm>
            <a:custGeom>
              <a:avLst/>
              <a:gdLst/>
              <a:ahLst/>
              <a:cxnLst/>
              <a:rect l="l" t="t" r="r" b="b"/>
              <a:pathLst>
                <a:path w="8073" h="8074" extrusionOk="0">
                  <a:moveTo>
                    <a:pt x="0" y="1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71613" y="56540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8571649" y="1701632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2"/>
            <p:cNvSpPr/>
            <p:nvPr/>
          </p:nvSpPr>
          <p:spPr>
            <a:xfrm rot="5400000">
              <a:off x="8571613" y="2844400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2"/>
            <p:cNvSpPr/>
            <p:nvPr/>
          </p:nvSpPr>
          <p:spPr>
            <a:xfrm rot="5400000">
              <a:off x="8571613" y="1135158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2"/>
            <p:cNvSpPr/>
            <p:nvPr/>
          </p:nvSpPr>
          <p:spPr>
            <a:xfrm rot="5400000">
              <a:off x="8571613" y="3414147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2"/>
            <p:cNvSpPr/>
            <p:nvPr/>
          </p:nvSpPr>
          <p:spPr>
            <a:xfrm rot="5400000">
              <a:off x="8003997" y="1704761"/>
              <a:ext cx="566997" cy="57222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2"/>
            <p:cNvSpPr/>
            <p:nvPr/>
          </p:nvSpPr>
          <p:spPr>
            <a:xfrm rot="-5400000">
              <a:off x="8571665" y="2273724"/>
              <a:ext cx="572174" cy="572174"/>
            </a:xfrm>
            <a:custGeom>
              <a:avLst/>
              <a:gdLst/>
              <a:ahLst/>
              <a:cxnLst/>
              <a:rect l="l" t="t" r="r" b="b"/>
              <a:pathLst>
                <a:path w="8073" h="8073" extrusionOk="0">
                  <a:moveTo>
                    <a:pt x="0" y="0"/>
                  </a:moveTo>
                  <a:lnTo>
                    <a:pt x="0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2"/>
            <p:cNvSpPr/>
            <p:nvPr/>
          </p:nvSpPr>
          <p:spPr>
            <a:xfrm rot="5400000">
              <a:off x="7999588" y="398719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2"/>
            <p:cNvSpPr/>
            <p:nvPr/>
          </p:nvSpPr>
          <p:spPr>
            <a:xfrm rot="5400000">
              <a:off x="8571613" y="4556941"/>
              <a:ext cx="572245" cy="572174"/>
            </a:xfrm>
            <a:custGeom>
              <a:avLst/>
              <a:gdLst/>
              <a:ahLst/>
              <a:cxnLst/>
              <a:rect l="l" t="t" r="r" b="b"/>
              <a:pathLst>
                <a:path w="8074" h="8073" extrusionOk="0">
                  <a:moveTo>
                    <a:pt x="1" y="0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2"/>
            <p:cNvSpPr/>
            <p:nvPr/>
          </p:nvSpPr>
          <p:spPr>
            <a:xfrm rot="5400000">
              <a:off x="7999488" y="4558079"/>
              <a:ext cx="572245" cy="572245"/>
            </a:xfrm>
            <a:custGeom>
              <a:avLst/>
              <a:gdLst/>
              <a:ahLst/>
              <a:cxnLst/>
              <a:rect l="l" t="t" r="r" b="b"/>
              <a:pathLst>
                <a:path w="8074" h="8074" extrusionOk="0">
                  <a:moveTo>
                    <a:pt x="1" y="1"/>
                  </a:moveTo>
                  <a:lnTo>
                    <a:pt x="1" y="8073"/>
                  </a:lnTo>
                  <a:lnTo>
                    <a:pt x="8073" y="8073"/>
                  </a:lnTo>
                  <a:lnTo>
                    <a:pt x="80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"/>
          <p:cNvSpPr/>
          <p:nvPr/>
        </p:nvSpPr>
        <p:spPr>
          <a:xfrm>
            <a:off x="572176" y="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7"/>
          <p:cNvSpPr/>
          <p:nvPr/>
        </p:nvSpPr>
        <p:spPr>
          <a:xfrm>
            <a:off x="-5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27"/>
          <p:cNvSpPr/>
          <p:nvPr/>
        </p:nvSpPr>
        <p:spPr>
          <a:xfrm>
            <a:off x="8570178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27"/>
          <p:cNvSpPr/>
          <p:nvPr/>
        </p:nvSpPr>
        <p:spPr>
          <a:xfrm>
            <a:off x="7998002" y="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27"/>
          <p:cNvSpPr/>
          <p:nvPr/>
        </p:nvSpPr>
        <p:spPr>
          <a:xfrm>
            <a:off x="8571351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27"/>
          <p:cNvSpPr/>
          <p:nvPr/>
        </p:nvSpPr>
        <p:spPr>
          <a:xfrm>
            <a:off x="8570177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27"/>
          <p:cNvSpPr/>
          <p:nvPr/>
        </p:nvSpPr>
        <p:spPr>
          <a:xfrm>
            <a:off x="1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500;p27"/>
          <p:cNvSpPr/>
          <p:nvPr/>
        </p:nvSpPr>
        <p:spPr>
          <a:xfrm>
            <a:off x="7999176" y="4568875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27"/>
          <p:cNvSpPr/>
          <p:nvPr/>
        </p:nvSpPr>
        <p:spPr>
          <a:xfrm>
            <a:off x="8570170" y="572100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7"/>
          <p:cNvSpPr/>
          <p:nvPr/>
        </p:nvSpPr>
        <p:spPr>
          <a:xfrm>
            <a:off x="6676" y="5721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27"/>
          <p:cNvSpPr/>
          <p:nvPr/>
        </p:nvSpPr>
        <p:spPr>
          <a:xfrm>
            <a:off x="1176" y="3996700"/>
            <a:ext cx="569835" cy="572174"/>
          </a:xfrm>
          <a:custGeom>
            <a:avLst/>
            <a:gdLst/>
            <a:ahLst/>
            <a:cxnLst/>
            <a:rect l="l" t="t" r="r" b="b"/>
            <a:pathLst>
              <a:path w="8040" h="8073" extrusionOk="0">
                <a:moveTo>
                  <a:pt x="0" y="0"/>
                </a:moveTo>
                <a:lnTo>
                  <a:pt x="0" y="8073"/>
                </a:lnTo>
                <a:lnTo>
                  <a:pt x="8039" y="8073"/>
                </a:lnTo>
                <a:lnTo>
                  <a:pt x="80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27"/>
          <p:cNvSpPr/>
          <p:nvPr/>
        </p:nvSpPr>
        <p:spPr>
          <a:xfrm>
            <a:off x="570995" y="4568875"/>
            <a:ext cx="572174" cy="572174"/>
          </a:xfrm>
          <a:custGeom>
            <a:avLst/>
            <a:gdLst/>
            <a:ahLst/>
            <a:cxnLst/>
            <a:rect l="l" t="t" r="r" b="b"/>
            <a:pathLst>
              <a:path w="8073" h="8073" extrusionOk="0">
                <a:moveTo>
                  <a:pt x="0" y="0"/>
                </a:moveTo>
                <a:lnTo>
                  <a:pt x="0" y="8073"/>
                </a:lnTo>
                <a:lnTo>
                  <a:pt x="8073" y="8073"/>
                </a:lnTo>
                <a:lnTo>
                  <a:pt x="807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●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Char char="○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Nunito"/>
              <a:buChar char="■"/>
              <a:defRPr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8" r:id="rId5"/>
    <p:sldLayoutId id="2147483663" r:id="rId6"/>
    <p:sldLayoutId id="2147483664" r:id="rId7"/>
    <p:sldLayoutId id="2147483668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nesweeperonline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inolovec.ex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>
            <a:spLocks noGrp="1"/>
          </p:cNvSpPr>
          <p:nvPr>
            <p:ph type="ctrTitle"/>
          </p:nvPr>
        </p:nvSpPr>
        <p:spPr>
          <a:xfrm>
            <a:off x="1607835" y="1852800"/>
            <a:ext cx="6423005" cy="14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5000" b="0" dirty="0"/>
              <a:t>Izdelava iger - Minolovec</a:t>
            </a:r>
            <a:endParaRPr lang="sl-SI" dirty="0"/>
          </a:p>
        </p:txBody>
      </p:sp>
      <p:sp>
        <p:nvSpPr>
          <p:cNvPr id="514" name="Google Shape;514;p30"/>
          <p:cNvSpPr txBox="1">
            <a:spLocks noGrp="1"/>
          </p:cNvSpPr>
          <p:nvPr>
            <p:ph type="subTitle" idx="1"/>
          </p:nvPr>
        </p:nvSpPr>
        <p:spPr>
          <a:xfrm>
            <a:off x="2967275" y="3118313"/>
            <a:ext cx="3704124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Zagovor </a:t>
            </a:r>
            <a:r>
              <a:rPr lang="sl-SI" dirty="0"/>
              <a:t>maturitetne</a:t>
            </a:r>
            <a:r>
              <a:rPr lang="en-GB" dirty="0"/>
              <a:t> </a:t>
            </a:r>
            <a:r>
              <a:rPr lang="sl-SI" dirty="0"/>
              <a:t>seminarske</a:t>
            </a:r>
            <a:r>
              <a:rPr lang="en-GB" dirty="0"/>
              <a:t> </a:t>
            </a:r>
            <a:r>
              <a:rPr lang="sl-SI" dirty="0"/>
              <a:t>naloge</a:t>
            </a:r>
            <a:r>
              <a:rPr lang="en-GB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221AB-A7B9-4726-9FCE-BD0B5BD96682}"/>
              </a:ext>
            </a:extLst>
          </p:cNvPr>
          <p:cNvSpPr txBox="1"/>
          <p:nvPr/>
        </p:nvSpPr>
        <p:spPr>
          <a:xfrm>
            <a:off x="5471410" y="4009650"/>
            <a:ext cx="3575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AVTOR: Matevž Sladič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RAZRED: T4C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MENTOR: </a:t>
            </a:r>
            <a:r>
              <a:rPr lang="en-GB" dirty="0" err="1">
                <a:solidFill>
                  <a:schemeClr val="bg1"/>
                </a:solidFill>
              </a:rPr>
              <a:t>dr.</a:t>
            </a:r>
            <a:r>
              <a:rPr lang="en-GB" dirty="0">
                <a:solidFill>
                  <a:schemeClr val="bg1"/>
                </a:solidFill>
              </a:rPr>
              <a:t> Albert </a:t>
            </a:r>
            <a:r>
              <a:rPr lang="en-GB" dirty="0" err="1">
                <a:solidFill>
                  <a:schemeClr val="bg1"/>
                </a:solidFill>
              </a:rPr>
              <a:t>Zorko</a:t>
            </a:r>
            <a:r>
              <a:rPr lang="en-GB" dirty="0">
                <a:solidFill>
                  <a:schemeClr val="bg1"/>
                </a:solidFill>
              </a:rPr>
              <a:t>, univ. dipl. </a:t>
            </a:r>
            <a:r>
              <a:rPr lang="en-GB" dirty="0" err="1">
                <a:solidFill>
                  <a:schemeClr val="bg1"/>
                </a:solidFill>
              </a:rPr>
              <a:t>Inž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en-GB" dirty="0">
                <a:solidFill>
                  <a:schemeClr val="bg1"/>
                </a:solidFill>
              </a:rPr>
              <a:t>ŠOLSKO LETO: 2020/2021</a:t>
            </a:r>
            <a:endParaRPr lang="sl-SI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"/>
          <p:cNvSpPr txBox="1">
            <a:spLocks noGrp="1"/>
          </p:cNvSpPr>
          <p:nvPr>
            <p:ph type="subTitle" idx="1"/>
          </p:nvPr>
        </p:nvSpPr>
        <p:spPr>
          <a:xfrm>
            <a:off x="291038" y="1446198"/>
            <a:ext cx="4572000" cy="2936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Cilj naloge: Izdelati funkcionalno igro Minolovec</a:t>
            </a:r>
            <a:endParaRPr lang="en-GB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Programski jezik Java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l-SI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Programsko orodje Eclipse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l-SI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l-SI" sz="2000" dirty="0"/>
              <a:t>Igra Minolovec (angl. </a:t>
            </a:r>
            <a:r>
              <a:rPr lang="en-GB" sz="2000" dirty="0"/>
              <a:t>Minesweeper)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l-SI" dirty="0"/>
          </a:p>
        </p:txBody>
      </p:sp>
      <p:sp>
        <p:nvSpPr>
          <p:cNvPr id="6" name="Google Shape;533;p32">
            <a:extLst>
              <a:ext uri="{FF2B5EF4-FFF2-40B4-BE49-F238E27FC236}">
                <a16:creationId xmlns:a16="http://schemas.microsoft.com/office/drawing/2014/main" id="{4D972496-6AF3-4E9C-AB27-7DB7A3407DF3}"/>
              </a:ext>
            </a:extLst>
          </p:cNvPr>
          <p:cNvSpPr txBox="1">
            <a:spLocks/>
          </p:cNvSpPr>
          <p:nvPr/>
        </p:nvSpPr>
        <p:spPr>
          <a:xfrm>
            <a:off x="0" y="3826"/>
            <a:ext cx="4572000" cy="114194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4800"/>
            </a:pPr>
            <a:r>
              <a:rPr lang="en" sz="7000" b="1" dirty="0">
                <a:solidFill>
                  <a:schemeClr val="bg1"/>
                </a:solidFill>
                <a:latin typeface="Montserrat"/>
                <a:sym typeface="Montserrat"/>
              </a:rPr>
              <a:t>UVOD</a:t>
            </a:r>
          </a:p>
        </p:txBody>
      </p:sp>
      <p:pic>
        <p:nvPicPr>
          <p:cNvPr id="3" name="Picture 2" descr="Text, background pattern&#10;&#10;Description automatically generated">
            <a:extLst>
              <a:ext uri="{FF2B5EF4-FFF2-40B4-BE49-F238E27FC236}">
                <a16:creationId xmlns:a16="http://schemas.microsoft.com/office/drawing/2014/main" id="{514DBDCF-9BB3-4E11-8E02-67DB5931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58" y="1572241"/>
            <a:ext cx="3159465" cy="1999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08683C-C0DF-4FE4-AB63-B1374B55162C}"/>
              </a:ext>
            </a:extLst>
          </p:cNvPr>
          <p:cNvSpPr txBox="1"/>
          <p:nvPr/>
        </p:nvSpPr>
        <p:spPr>
          <a:xfrm>
            <a:off x="5565228" y="3586655"/>
            <a:ext cx="31688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900" dirty="0"/>
              <a:t>Vir: </a:t>
            </a:r>
            <a:r>
              <a:rPr lang="sl-SI" sz="9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https://minesweeperonline.com/</a:t>
            </a:r>
            <a:r>
              <a:rPr lang="sl-SI" sz="900" dirty="0"/>
              <a:t> [dostopno: 13.4. 2021]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E14EE-1A42-4C7C-A798-12B88882B38D}"/>
              </a:ext>
            </a:extLst>
          </p:cNvPr>
          <p:cNvSpPr txBox="1"/>
          <p:nvPr/>
        </p:nvSpPr>
        <p:spPr>
          <a:xfrm>
            <a:off x="130628" y="4696505"/>
            <a:ext cx="54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  <a:endParaRPr lang="sl-SI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87D98A9-3559-4996-858D-A4DA8F573CD2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F1CFF-6AA1-429C-96A8-CA09D71F8243}"/>
              </a:ext>
            </a:extLst>
          </p:cNvPr>
          <p:cNvSpPr/>
          <p:nvPr/>
        </p:nvSpPr>
        <p:spPr>
          <a:xfrm>
            <a:off x="0" y="4594910"/>
            <a:ext cx="567674" cy="5769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49B67-8487-4D58-9926-DA224A320BF1}"/>
              </a:ext>
            </a:extLst>
          </p:cNvPr>
          <p:cNvSpPr txBox="1"/>
          <p:nvPr/>
        </p:nvSpPr>
        <p:spPr>
          <a:xfrm>
            <a:off x="130628" y="4724859"/>
            <a:ext cx="54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11" name="Google Shape;631;p36">
            <a:extLst>
              <a:ext uri="{FF2B5EF4-FFF2-40B4-BE49-F238E27FC236}">
                <a16:creationId xmlns:a16="http://schemas.microsoft.com/office/drawing/2014/main" id="{54698086-CB8D-453E-9757-9AC9D5F7DC3C}"/>
              </a:ext>
            </a:extLst>
          </p:cNvPr>
          <p:cNvSpPr txBox="1">
            <a:spLocks/>
          </p:cNvSpPr>
          <p:nvPr/>
        </p:nvSpPr>
        <p:spPr>
          <a:xfrm>
            <a:off x="2282020" y="0"/>
            <a:ext cx="4579952" cy="11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>
              <a:buClr>
                <a:schemeClr val="accent1"/>
              </a:buClr>
              <a:buSzPts val="4800"/>
            </a:pPr>
            <a:r>
              <a:rPr lang="en" sz="3600" dirty="0">
                <a:solidFill>
                  <a:schemeClr val="bg1"/>
                </a:solidFill>
              </a:rPr>
              <a:t>PRAKTIČNI DEL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162F5B3-61D4-4F79-A241-6E69F23E7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17991"/>
              </p:ext>
            </p:extLst>
          </p:nvPr>
        </p:nvGraphicFramePr>
        <p:xfrm>
          <a:off x="4075813" y="1481469"/>
          <a:ext cx="4721225" cy="317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EC5973-1003-4337-90B3-9B41149EB26B}"/>
              </a:ext>
            </a:extLst>
          </p:cNvPr>
          <p:cNvSpPr txBox="1"/>
          <p:nvPr/>
        </p:nvSpPr>
        <p:spPr>
          <a:xfrm>
            <a:off x="471091" y="1375144"/>
            <a:ext cx="36047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</a:rPr>
              <a:t>Dekompozicija problema</a:t>
            </a:r>
          </a:p>
          <a:p>
            <a:pPr>
              <a:buClr>
                <a:schemeClr val="accent5"/>
              </a:buClr>
              <a:buSzPts val="1400"/>
            </a:pPr>
            <a:endParaRPr lang="en-GB" sz="2000" dirty="0">
              <a:solidFill>
                <a:schemeClr val="accent5"/>
              </a:solidFill>
              <a:latin typeface="Nunito"/>
            </a:endParaRPr>
          </a:p>
          <a:p>
            <a:pPr marL="342900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</a:rPr>
              <a:t>Iskanje željnih in neželenih komponent pri ostalih različicah</a:t>
            </a:r>
          </a:p>
          <a:p>
            <a:pPr marL="342900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endParaRPr lang="sl-SI" sz="2000" dirty="0">
              <a:solidFill>
                <a:schemeClr val="accent5"/>
              </a:solidFill>
              <a:latin typeface="Nunito"/>
            </a:endParaRPr>
          </a:p>
          <a:p>
            <a:pPr marL="342900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</a:rPr>
              <a:t>Raziskovanje pravil delovanja igre</a:t>
            </a:r>
          </a:p>
        </p:txBody>
      </p:sp>
    </p:spTree>
    <p:extLst>
      <p:ext uri="{BB962C8B-B14F-4D97-AF65-F5344CB8AC3E}">
        <p14:creationId xmlns:p14="http://schemas.microsoft.com/office/powerpoint/2010/main" val="425280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6"/>
          <p:cNvSpPr txBox="1">
            <a:spLocks noGrp="1"/>
          </p:cNvSpPr>
          <p:nvPr>
            <p:ph type="title" idx="6"/>
          </p:nvPr>
        </p:nvSpPr>
        <p:spPr>
          <a:xfrm>
            <a:off x="2282024" y="0"/>
            <a:ext cx="4579952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algn="ctr">
              <a:buClr>
                <a:schemeClr val="accent1"/>
              </a:buClr>
              <a:buSzPts val="4800"/>
            </a:pPr>
            <a:r>
              <a:rPr lang="en" sz="3600" b="1" dirty="0">
                <a:solidFill>
                  <a:schemeClr val="bg1"/>
                </a:solidFill>
                <a:latin typeface="Montserrat"/>
                <a:sym typeface="Montserrat"/>
              </a:rPr>
              <a:t>PRAKTIČNI 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08276C-3127-4CE6-8861-FE0321E39B3E}"/>
              </a:ext>
            </a:extLst>
          </p:cNvPr>
          <p:cNvSpPr/>
          <p:nvPr/>
        </p:nvSpPr>
        <p:spPr>
          <a:xfrm>
            <a:off x="0" y="4594910"/>
            <a:ext cx="567674" cy="5769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A5FF21-4869-49F9-8FC2-9E7789986C46}"/>
              </a:ext>
            </a:extLst>
          </p:cNvPr>
          <p:cNvSpPr txBox="1"/>
          <p:nvPr/>
        </p:nvSpPr>
        <p:spPr>
          <a:xfrm>
            <a:off x="130627" y="4729493"/>
            <a:ext cx="54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C68B87-D20B-40FF-B368-65076E8B4715}"/>
              </a:ext>
            </a:extLst>
          </p:cNvPr>
          <p:cNvSpPr txBox="1"/>
          <p:nvPr/>
        </p:nvSpPr>
        <p:spPr>
          <a:xfrm>
            <a:off x="402895" y="1494532"/>
            <a:ext cx="48343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</a:lvl1pPr>
            <a:lvl3pPr marL="285750" indent="-285750">
              <a:buFont typeface="Arial" panose="020B0604020202020204" pitchFamily="34" charset="0"/>
              <a:buChar char="•"/>
            </a:lvl3pPr>
          </a:lstStyle>
          <a:p>
            <a:pPr>
              <a:buClr>
                <a:schemeClr val="accent5"/>
              </a:buClr>
              <a:buSzPts val="1400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Pravila igre:</a:t>
            </a:r>
          </a:p>
          <a:p>
            <a:pPr marL="628650" lvl="2" indent="-342900">
              <a:buClr>
                <a:schemeClr val="accent5"/>
              </a:buClr>
              <a:buSzPts val="1400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Naključno generirana mreža </a:t>
            </a:r>
            <a:r>
              <a:rPr lang="en-GB" sz="2000" dirty="0">
                <a:solidFill>
                  <a:schemeClr val="accent5"/>
                </a:solidFill>
                <a:latin typeface="Nunito"/>
                <a:sym typeface="Nunito"/>
              </a:rPr>
              <a:t>16x9</a:t>
            </a: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 </a:t>
            </a:r>
            <a:endParaRPr lang="en-GB" sz="2000" dirty="0">
              <a:solidFill>
                <a:schemeClr val="accent5"/>
              </a:solidFill>
              <a:latin typeface="Nunito"/>
              <a:sym typeface="Nunito"/>
            </a:endParaRPr>
          </a:p>
          <a:p>
            <a:pPr marL="628650" lvl="2" indent="-342900">
              <a:buClr>
                <a:schemeClr val="accent5"/>
              </a:buClr>
              <a:buSzPts val="1400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Vse bombe označiti z zastavico</a:t>
            </a:r>
          </a:p>
          <a:p>
            <a:pPr marL="628650" lvl="2" indent="-342900">
              <a:buClr>
                <a:schemeClr val="accent5"/>
              </a:buClr>
              <a:buSzPts val="1400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Klik na bombo pomeni konec</a:t>
            </a:r>
          </a:p>
          <a:p>
            <a:pPr marL="628650" lvl="2" indent="-342900">
              <a:buClr>
                <a:schemeClr val="accent5"/>
              </a:buClr>
              <a:buSzPts val="1400"/>
            </a:pPr>
            <a:endParaRPr lang="sl-SI" sz="2000" dirty="0">
              <a:solidFill>
                <a:schemeClr val="accent5"/>
              </a:solidFill>
              <a:latin typeface="Nunito"/>
              <a:sym typeface="Nunito"/>
            </a:endParaRPr>
          </a:p>
          <a:p>
            <a:pPr marL="342900" lvl="1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Sosednja polja </a:t>
            </a:r>
            <a:endParaRPr lang="en-GB" sz="2000" dirty="0">
              <a:solidFill>
                <a:schemeClr val="accent5"/>
              </a:solidFill>
              <a:latin typeface="Nunito"/>
              <a:sym typeface="Nunito"/>
            </a:endParaRPr>
          </a:p>
          <a:p>
            <a:pPr marL="342900" lvl="1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endParaRPr lang="sl-SI" sz="2000" dirty="0">
              <a:solidFill>
                <a:schemeClr val="accent5"/>
              </a:solidFill>
              <a:latin typeface="Nunito"/>
              <a:sym typeface="Nunito"/>
            </a:endParaRPr>
          </a:p>
          <a:p>
            <a:pPr marL="342900" lvl="1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Časovnik in odštevalnik zastavic</a:t>
            </a:r>
            <a:endParaRPr lang="en-GB" sz="2000" dirty="0">
              <a:solidFill>
                <a:schemeClr val="accent5"/>
              </a:solidFill>
              <a:latin typeface="Nunito"/>
              <a:sym typeface="Nunito"/>
            </a:endParaRPr>
          </a:p>
          <a:p>
            <a:pPr marL="342900" lvl="1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endParaRPr lang="sl-SI" sz="2000" dirty="0">
              <a:solidFill>
                <a:schemeClr val="accent5"/>
              </a:solidFill>
              <a:latin typeface="Nunito"/>
              <a:sym typeface="Nunito"/>
            </a:endParaRPr>
          </a:p>
          <a:p>
            <a:pPr marL="342900" lvl="1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Gumba za navodila in ponastavitev</a:t>
            </a: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0F03EAE0-ADB1-4603-9877-1CE1C50F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26" y="2675528"/>
            <a:ext cx="3441262" cy="232875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72DC127-7D4D-485D-955B-07DCF230973B}"/>
              </a:ext>
            </a:extLst>
          </p:cNvPr>
          <p:cNvGrpSpPr/>
          <p:nvPr/>
        </p:nvGrpSpPr>
        <p:grpSpPr>
          <a:xfrm>
            <a:off x="6933294" y="3703739"/>
            <a:ext cx="639704" cy="637564"/>
            <a:chOff x="6933294" y="3703739"/>
            <a:chExt cx="639704" cy="6375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671B7E6-A9D6-484F-8093-D260B44F5243}"/>
                </a:ext>
              </a:extLst>
            </p:cNvPr>
            <p:cNvSpPr/>
            <p:nvPr/>
          </p:nvSpPr>
          <p:spPr>
            <a:xfrm>
              <a:off x="6933294" y="3703739"/>
              <a:ext cx="639704" cy="63756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1425FB-39C6-4DDD-96BB-B172DFFA18D1}"/>
                </a:ext>
              </a:extLst>
            </p:cNvPr>
            <p:cNvSpPr/>
            <p:nvPr/>
          </p:nvSpPr>
          <p:spPr>
            <a:xfrm>
              <a:off x="7149735" y="3926273"/>
              <a:ext cx="206822" cy="1931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36F8CC7-B549-497E-802A-73CF54691AA7}"/>
              </a:ext>
            </a:extLst>
          </p:cNvPr>
          <p:cNvSpPr/>
          <p:nvPr/>
        </p:nvSpPr>
        <p:spPr>
          <a:xfrm>
            <a:off x="5635926" y="3052618"/>
            <a:ext cx="3441262" cy="1951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009FB7-EBAC-472E-AD5E-0066525BD55F}"/>
              </a:ext>
            </a:extLst>
          </p:cNvPr>
          <p:cNvSpPr/>
          <p:nvPr/>
        </p:nvSpPr>
        <p:spPr>
          <a:xfrm>
            <a:off x="5639724" y="2820312"/>
            <a:ext cx="3441262" cy="2646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33E92-7206-4F8F-80C6-ECC1E6044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211" y="3904829"/>
            <a:ext cx="231763" cy="235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4A6A686-9C84-495D-85C4-3FBAF753991E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EDCEF-A6C2-4ABA-BDB0-4C2D2C5FB4DE}"/>
              </a:ext>
            </a:extLst>
          </p:cNvPr>
          <p:cNvSpPr/>
          <p:nvPr/>
        </p:nvSpPr>
        <p:spPr>
          <a:xfrm>
            <a:off x="0" y="4594910"/>
            <a:ext cx="567674" cy="5769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1F2D8-BCFA-4997-9925-DCEA9F49A3B8}"/>
              </a:ext>
            </a:extLst>
          </p:cNvPr>
          <p:cNvSpPr txBox="1"/>
          <p:nvPr/>
        </p:nvSpPr>
        <p:spPr>
          <a:xfrm>
            <a:off x="130628" y="4724859"/>
            <a:ext cx="54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4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12" name="Google Shape;631;p36">
            <a:extLst>
              <a:ext uri="{FF2B5EF4-FFF2-40B4-BE49-F238E27FC236}">
                <a16:creationId xmlns:a16="http://schemas.microsoft.com/office/drawing/2014/main" id="{1673117C-1028-4812-9F24-84ACF12DE074}"/>
              </a:ext>
            </a:extLst>
          </p:cNvPr>
          <p:cNvSpPr txBox="1">
            <a:spLocks/>
          </p:cNvSpPr>
          <p:nvPr/>
        </p:nvSpPr>
        <p:spPr>
          <a:xfrm>
            <a:off x="2282024" y="0"/>
            <a:ext cx="4579952" cy="11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27000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>
              <a:buClr>
                <a:schemeClr val="accent1"/>
              </a:buClr>
              <a:buSzPts val="4800"/>
            </a:pPr>
            <a:r>
              <a:rPr lang="en" sz="3600" dirty="0">
                <a:solidFill>
                  <a:schemeClr val="bg1"/>
                </a:solidFill>
              </a:rPr>
              <a:t>PRAKTIČNI 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6E80F0-408E-4868-A20A-CDEEAE5AE540}"/>
              </a:ext>
            </a:extLst>
          </p:cNvPr>
          <p:cNvSpPr txBox="1"/>
          <p:nvPr/>
        </p:nvSpPr>
        <p:spPr>
          <a:xfrm>
            <a:off x="567674" y="3295025"/>
            <a:ext cx="242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 action="ppaction://hlinkfile"/>
              </a:rPr>
              <a:t>DEMONSTRACIJA IGRE</a:t>
            </a:r>
            <a:endParaRPr lang="sl-S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56266-CD0C-4ECB-8B0C-6B3C84232C2F}"/>
              </a:ext>
            </a:extLst>
          </p:cNvPr>
          <p:cNvSpPr txBox="1"/>
          <p:nvPr/>
        </p:nvSpPr>
        <p:spPr>
          <a:xfrm>
            <a:off x="197353" y="1848475"/>
            <a:ext cx="5768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2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</a:rPr>
              <a:t>Izpis glede na končni rezultat</a:t>
            </a:r>
          </a:p>
          <a:p>
            <a:pPr marL="628650" lvl="2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endParaRPr lang="sl-SI" sz="2000" dirty="0">
              <a:solidFill>
                <a:schemeClr val="accent5"/>
              </a:solidFill>
              <a:latin typeface="Nunito"/>
            </a:endParaRPr>
          </a:p>
          <a:p>
            <a:pPr marL="628650" lvl="2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</a:rPr>
              <a:t>Okno z navodili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74F111-5EBA-4E85-9B71-F92D0DE8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07" y="1236744"/>
            <a:ext cx="4124884" cy="2789247"/>
          </a:xfrm>
          <a:prstGeom prst="rect">
            <a:avLst/>
          </a:prstGeom>
        </p:spPr>
      </p:pic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640A39-90AB-4F7C-8885-9473863D6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307" y="1322262"/>
            <a:ext cx="3347980" cy="34025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0038239-95B8-4F99-87DA-3F5D9EEAB316}"/>
              </a:ext>
            </a:extLst>
          </p:cNvPr>
          <p:cNvSpPr/>
          <p:nvPr/>
        </p:nvSpPr>
        <p:spPr>
          <a:xfrm>
            <a:off x="0" y="4616175"/>
            <a:ext cx="567674" cy="5769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F8D5E-B32A-4101-ABB5-36E386263BC9}"/>
              </a:ext>
            </a:extLst>
          </p:cNvPr>
          <p:cNvSpPr txBox="1"/>
          <p:nvPr/>
        </p:nvSpPr>
        <p:spPr>
          <a:xfrm>
            <a:off x="130628" y="4746124"/>
            <a:ext cx="54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4</a:t>
            </a:r>
            <a:endParaRPr lang="sl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 txBox="1">
            <a:spLocks noGrp="1"/>
          </p:cNvSpPr>
          <p:nvPr>
            <p:ph type="title" idx="15"/>
          </p:nvPr>
        </p:nvSpPr>
        <p:spPr>
          <a:xfrm>
            <a:off x="2282825" y="0"/>
            <a:ext cx="4578000" cy="1144200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>
              <a:buClr>
                <a:schemeClr val="accent1"/>
              </a:buClr>
              <a:buSzPts val="4800"/>
            </a:pPr>
            <a:r>
              <a:rPr lang="en" sz="3600" dirty="0">
                <a:solidFill>
                  <a:schemeClr val="bg1"/>
                </a:solidFill>
              </a:rPr>
              <a:t>ZAKLJUČEK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53686C-0BF7-454F-8AD4-54C73B56ADD0}"/>
              </a:ext>
            </a:extLst>
          </p:cNvPr>
          <p:cNvSpPr/>
          <p:nvPr/>
        </p:nvSpPr>
        <p:spPr>
          <a:xfrm>
            <a:off x="0" y="4616175"/>
            <a:ext cx="567674" cy="5769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019ADF-0461-4612-9F7F-D0077EB89D06}"/>
              </a:ext>
            </a:extLst>
          </p:cNvPr>
          <p:cNvSpPr txBox="1"/>
          <p:nvPr/>
        </p:nvSpPr>
        <p:spPr>
          <a:xfrm>
            <a:off x="130628" y="4746124"/>
            <a:ext cx="54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90C4B5-FC2B-4BFB-94BB-2F95ECCDF3A6}"/>
              </a:ext>
            </a:extLst>
          </p:cNvPr>
          <p:cNvSpPr txBox="1"/>
          <p:nvPr/>
        </p:nvSpPr>
        <p:spPr>
          <a:xfrm>
            <a:off x="809842" y="1715387"/>
            <a:ext cx="667015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Možnosti</a:t>
            </a:r>
            <a:r>
              <a:rPr lang="en-GB" sz="2000" dirty="0">
                <a:solidFill>
                  <a:schemeClr val="accent5"/>
                </a:solidFill>
                <a:latin typeface="Nunito"/>
                <a:sym typeface="Nunito"/>
              </a:rPr>
              <a:t> za </a:t>
            </a: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izboljšave</a:t>
            </a:r>
            <a:r>
              <a:rPr lang="en-GB" sz="2000" dirty="0">
                <a:solidFill>
                  <a:schemeClr val="accent5"/>
                </a:solidFill>
                <a:latin typeface="Nunito"/>
                <a:sym typeface="Nunito"/>
              </a:rPr>
              <a:t>:</a:t>
            </a:r>
            <a:endParaRPr lang="sl-SI" sz="2000" dirty="0">
              <a:solidFill>
                <a:schemeClr val="accent5"/>
              </a:solidFill>
              <a:latin typeface="Nunito"/>
              <a:sym typeface="Nunito"/>
            </a:endParaRPr>
          </a:p>
          <a:p>
            <a:pPr marL="628650" lvl="2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Prilagodljiva glede na resolucijo zaslona.</a:t>
            </a:r>
          </a:p>
          <a:p>
            <a:pPr marL="628650" lvl="2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več nivojev težavnosti,</a:t>
            </a:r>
          </a:p>
          <a:p>
            <a:pPr marL="628650" lvl="2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5"/>
                </a:solidFill>
                <a:latin typeface="Nunito"/>
                <a:sym typeface="Nunito"/>
              </a:rPr>
              <a:t>…</a:t>
            </a:r>
          </a:p>
          <a:p>
            <a:pPr marL="628650" lvl="2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endParaRPr lang="sl-SI" sz="2000" dirty="0">
              <a:solidFill>
                <a:schemeClr val="accent5"/>
              </a:solidFill>
              <a:latin typeface="Nunito"/>
              <a:sym typeface="Nunito"/>
            </a:endParaRPr>
          </a:p>
          <a:p>
            <a:pPr marL="342900" lvl="1" indent="-342900">
              <a:buClr>
                <a:schemeClr val="accent5"/>
              </a:buClr>
              <a:buSzPts val="1400"/>
              <a:buFont typeface="Arial" panose="020B0604020202020204" pitchFamily="34" charset="0"/>
              <a:buChar char="•"/>
            </a:pPr>
            <a:r>
              <a:rPr lang="sl-SI" sz="2000" dirty="0">
                <a:solidFill>
                  <a:schemeClr val="accent5"/>
                </a:solidFill>
                <a:latin typeface="Nunito"/>
                <a:sym typeface="Nunito"/>
              </a:rPr>
              <a:t>Ali imate morda kakšno vprašanje?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5D2AC4-1F50-4265-A45B-CFC7BB09CDF1}"/>
              </a:ext>
            </a:extLst>
          </p:cNvPr>
          <p:cNvSpPr/>
          <p:nvPr/>
        </p:nvSpPr>
        <p:spPr>
          <a:xfrm>
            <a:off x="2473377" y="3665095"/>
            <a:ext cx="4144780" cy="92189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987" name="Google Shape;987;p53"/>
          <p:cNvSpPr txBox="1">
            <a:spLocks noGrp="1"/>
          </p:cNvSpPr>
          <p:nvPr>
            <p:ph type="title"/>
          </p:nvPr>
        </p:nvSpPr>
        <p:spPr>
          <a:xfrm>
            <a:off x="1950044" y="1552506"/>
            <a:ext cx="5533522" cy="2207833"/>
          </a:xfrm>
          <a:prstGeom prst="rect">
            <a:avLst/>
          </a:prstGeom>
        </p:spPr>
        <p:txBody>
          <a:bodyPr spcFirstLastPara="1" wrap="square" lIns="90000" tIns="27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Hvala za vašo pozornost!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Breakthrough by Slidesgo">
  <a:themeElements>
    <a:clrScheme name="Simple Light">
      <a:dk1>
        <a:srgbClr val="02336A"/>
      </a:dk1>
      <a:lt1>
        <a:srgbClr val="FFFFFF"/>
      </a:lt1>
      <a:dk2>
        <a:srgbClr val="02336A"/>
      </a:dk2>
      <a:lt2>
        <a:srgbClr val="02336A"/>
      </a:lt2>
      <a:accent1>
        <a:srgbClr val="8DEEF5"/>
      </a:accent1>
      <a:accent2>
        <a:srgbClr val="00D2DC"/>
      </a:accent2>
      <a:accent3>
        <a:srgbClr val="4796FF"/>
      </a:accent3>
      <a:accent4>
        <a:srgbClr val="085FBA"/>
      </a:accent4>
      <a:accent5>
        <a:srgbClr val="02336A"/>
      </a:accent5>
      <a:accent6>
        <a:srgbClr val="02336A"/>
      </a:accent6>
      <a:hlink>
        <a:srgbClr val="479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229</Words>
  <Application>Microsoft Office PowerPoint</Application>
  <PresentationFormat>On-screen Show (16:9)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Nunito</vt:lpstr>
      <vt:lpstr>Roboto</vt:lpstr>
      <vt:lpstr>Impact</vt:lpstr>
      <vt:lpstr>Anton</vt:lpstr>
      <vt:lpstr>Montserrat</vt:lpstr>
      <vt:lpstr>Arial</vt:lpstr>
      <vt:lpstr>Modern Breakthrough by Slidesgo</vt:lpstr>
      <vt:lpstr>Izdelava iger - Minolovec</vt:lpstr>
      <vt:lpstr>PowerPoint Presentation</vt:lpstr>
      <vt:lpstr>PowerPoint Presentation</vt:lpstr>
      <vt:lpstr>PRAKTIČNI DEL</vt:lpstr>
      <vt:lpstr>PowerPoint Presentation</vt:lpstr>
      <vt:lpstr>ZAKLJUČEK</vt:lpstr>
      <vt:lpstr>Hvala za vašo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BREAKTHROUGH</dc:title>
  <dc:creator>Matevž Sladič</dc:creator>
  <cp:lastModifiedBy>Matevž Sladič</cp:lastModifiedBy>
  <cp:revision>21</cp:revision>
  <dcterms:modified xsi:type="dcterms:W3CDTF">2021-04-13T20:11:48Z</dcterms:modified>
</cp:coreProperties>
</file>