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5CBAD4D-6EBF-4570-B574-AC92D1EB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Obdelava podatkov</a:t>
            </a:r>
          </a:p>
        </p:txBody>
      </p:sp>
      <p:pic>
        <p:nvPicPr>
          <p:cNvPr id="6" name="Označba mesta vsebine 5">
            <a:extLst>
              <a:ext uri="{FF2B5EF4-FFF2-40B4-BE49-F238E27FC236}">
                <a16:creationId xmlns:a16="http://schemas.microsoft.com/office/drawing/2014/main" id="{243168DD-2873-41FD-9BA3-FA0AE5E555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1984" y="2495862"/>
            <a:ext cx="4392179" cy="1866275"/>
          </a:xfrm>
        </p:spPr>
      </p:pic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5E365028-1E3A-45A5-A496-06A0D1D2E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2495862"/>
            <a:ext cx="4754880" cy="4023360"/>
          </a:xfrm>
        </p:spPr>
        <p:txBody>
          <a:bodyPr/>
          <a:lstStyle/>
          <a:p>
            <a:r>
              <a:rPr lang="sl-SI" dirty="0"/>
              <a:t>- </a:t>
            </a:r>
            <a:r>
              <a:rPr lang="sl-SI" dirty="0" err="1"/>
              <a:t>lower</a:t>
            </a:r>
            <a:r>
              <a:rPr lang="sl-SI" dirty="0"/>
              <a:t>(), </a:t>
            </a:r>
            <a:r>
              <a:rPr lang="sl-SI" dirty="0" err="1"/>
              <a:t>unique</a:t>
            </a:r>
            <a:r>
              <a:rPr lang="sl-SI" dirty="0"/>
              <a:t>()</a:t>
            </a:r>
          </a:p>
          <a:p>
            <a:r>
              <a:rPr lang="sl-SI" dirty="0"/>
              <a:t>- </a:t>
            </a:r>
            <a:r>
              <a:rPr lang="sl-SI" dirty="0" err="1"/>
              <a:t>tf-idf</a:t>
            </a:r>
            <a:r>
              <a:rPr lang="sl-SI" dirty="0"/>
              <a:t> pred rezanjem besed</a:t>
            </a:r>
          </a:p>
          <a:p>
            <a:r>
              <a:rPr lang="sl-SI" dirty="0"/>
              <a:t>- članki brez ključnih besed</a:t>
            </a:r>
          </a:p>
          <a:p>
            <a:r>
              <a:rPr lang="sl-SI" dirty="0"/>
              <a:t>- redka matrika, a dovolj majhna</a:t>
            </a:r>
          </a:p>
          <a:p>
            <a:r>
              <a:rPr lang="sl-SI" dirty="0"/>
              <a:t>- </a:t>
            </a:r>
            <a:r>
              <a:rPr lang="sl-SI" dirty="0" err="1"/>
              <a:t>pickle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277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48CD32-E95D-474A-A71F-505773E6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6" name="Označba mesta vsebine 5">
            <a:extLst>
              <a:ext uri="{FF2B5EF4-FFF2-40B4-BE49-F238E27FC236}">
                <a16:creationId xmlns:a16="http://schemas.microsoft.com/office/drawing/2014/main" id="{9A297283-0A54-4971-9742-F658143795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958" y="0"/>
            <a:ext cx="9134083" cy="6858000"/>
          </a:xfrm>
        </p:spPr>
      </p:pic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45F2AE9A-DCE1-4366-9042-0CDF9ADC71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3500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E67086-FCCD-4F19-925A-0705AE17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6" name="Označba mesta vsebine 5">
            <a:extLst>
              <a:ext uri="{FF2B5EF4-FFF2-40B4-BE49-F238E27FC236}">
                <a16:creationId xmlns:a16="http://schemas.microsoft.com/office/drawing/2014/main" id="{C3721E18-7DE0-4E07-A4CE-AA80433C75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9230" y="0"/>
            <a:ext cx="9274970" cy="6858000"/>
          </a:xfrm>
        </p:spPr>
      </p:pic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70CF1FE0-2579-459C-8827-9238466DFA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7735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051A19C-005D-4DD7-BD75-08A0B5C6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Interpretacija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3FBF269-FB51-4D5B-AB1C-DFD05689C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0858" y="4000500"/>
            <a:ext cx="5403306" cy="2321511"/>
          </a:xfrm>
        </p:spPr>
        <p:txBody>
          <a:bodyPr>
            <a:normAutofit lnSpcReduction="10000"/>
          </a:bodyPr>
          <a:lstStyle/>
          <a:p>
            <a:r>
              <a:rPr lang="sl-SI" dirty="0"/>
              <a:t>Najbolj zaznamovane besede v glavnih komponentah:</a:t>
            </a:r>
          </a:p>
          <a:p>
            <a:r>
              <a:rPr lang="sl-SI" dirty="0"/>
              <a:t>1. 'tekma', 'zmaga', 'trener', 'ekipa‘</a:t>
            </a:r>
          </a:p>
          <a:p>
            <a:r>
              <a:rPr lang="sl-SI" dirty="0"/>
              <a:t>2. 'umetnost', 'razstava', 'glasba', </a:t>
            </a:r>
            <a:r>
              <a:rPr lang="sl-SI" b="1" dirty="0"/>
              <a:t>'festival</a:t>
            </a:r>
            <a:r>
              <a:rPr lang="sl-SI" dirty="0"/>
              <a:t>‘</a:t>
            </a:r>
          </a:p>
          <a:p>
            <a:r>
              <a:rPr lang="sl-SI" dirty="0"/>
              <a:t>3. 'inflacija', 'gospodarstvo', 'obrestne mere', </a:t>
            </a:r>
            <a:r>
              <a:rPr lang="sl-SI" b="1" dirty="0"/>
              <a:t>'rast</a:t>
            </a:r>
            <a:r>
              <a:rPr lang="sl-SI" dirty="0"/>
              <a:t>'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7982B70A-3CB7-44E0-AFB3-75945B066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942" y="2857500"/>
            <a:ext cx="4754880" cy="1143000"/>
          </a:xfrm>
        </p:spPr>
        <p:txBody>
          <a:bodyPr>
            <a:normAutofit lnSpcReduction="10000"/>
          </a:bodyPr>
          <a:lstStyle/>
          <a:p>
            <a:r>
              <a:rPr lang="sl-SI" dirty="0"/>
              <a:t>Izbranih 20 z največjo normo.</a:t>
            </a:r>
          </a:p>
          <a:p>
            <a:r>
              <a:rPr lang="sl-SI" dirty="0"/>
              <a:t>Pojavijo se tudi v glavnih komponentah samih.</a:t>
            </a:r>
          </a:p>
        </p:txBody>
      </p:sp>
      <p:sp>
        <p:nvSpPr>
          <p:cNvPr id="5" name="Označba mesta vsebine 3">
            <a:extLst>
              <a:ext uri="{FF2B5EF4-FFF2-40B4-BE49-F238E27FC236}">
                <a16:creationId xmlns:a16="http://schemas.microsoft.com/office/drawing/2014/main" id="{DBC77065-C7DB-444C-8EF5-D0EF9AF139AD}"/>
              </a:ext>
            </a:extLst>
          </p:cNvPr>
          <p:cNvSpPr txBox="1">
            <a:spLocks/>
          </p:cNvSpPr>
          <p:nvPr/>
        </p:nvSpPr>
        <p:spPr>
          <a:xfrm>
            <a:off x="6096000" y="2857499"/>
            <a:ext cx="4754880" cy="325921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dirty="0"/>
              <a:t>Glavne komponente očitno sledijo temam športa, umetnosti in gospodarstva.</a:t>
            </a:r>
          </a:p>
          <a:p>
            <a:r>
              <a:rPr lang="sl-SI" dirty="0"/>
              <a:t>Šport se deli na kolesarstvo in ostalo.</a:t>
            </a:r>
          </a:p>
          <a:p>
            <a:r>
              <a:rPr lang="sl-SI" dirty="0"/>
              <a:t>Kolesarstvo negativni koeficient v glavni komponenti gospodarstva.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37920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</TotalTime>
  <Words>106</Words>
  <Application>Microsoft Office PowerPoint</Application>
  <PresentationFormat>Širokozaslonsko</PresentationFormat>
  <Paragraphs>16</Paragraphs>
  <Slides>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Obdelava podatkov</vt:lpstr>
      <vt:lpstr>PowerPointova predstavitev</vt:lpstr>
      <vt:lpstr>PowerPointova predstavitev</vt:lpstr>
      <vt:lpstr>Interpretacija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Vidovič, Matevž</dc:creator>
  <cp:lastModifiedBy>Vidovič, Matevž</cp:lastModifiedBy>
  <cp:revision>9</cp:revision>
  <dcterms:created xsi:type="dcterms:W3CDTF">2024-04-16T21:18:59Z</dcterms:created>
  <dcterms:modified xsi:type="dcterms:W3CDTF">2024-04-16T21:48:28Z</dcterms:modified>
</cp:coreProperties>
</file>