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79" autoAdjust="0"/>
  </p:normalViewPr>
  <p:slideViewPr>
    <p:cSldViewPr snapToGrid="0">
      <p:cViewPr varScale="1">
        <p:scale>
          <a:sx n="85" d="100"/>
          <a:sy n="85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9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3081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98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1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6216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052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204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033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98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4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D34776-F179-4D42-9674-C9B26CFD25C5}" type="datetimeFigureOut">
              <a:rPr lang="en-SI" smtClean="0"/>
              <a:t>16/04/2024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7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FC76-9EB3-D0BC-E4F1-402AF0C2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59423"/>
            <a:ext cx="9720072" cy="56499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Tw Cen MT (Body)"/>
              </a:rPr>
              <a:t>Za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četni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podatki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:</a:t>
            </a:r>
          </a:p>
          <a:p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r>
              <a:rPr lang="en-US" dirty="0">
                <a:solidFill>
                  <a:srgbClr val="333333"/>
                </a:solidFill>
                <a:latin typeface="Tw Cen MT (Body)"/>
              </a:rPr>
              <a:t>Matrika za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izvedbo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PCA: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7FFF8-14D7-27B4-3CC0-D2B86957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7254"/>
              </p:ext>
            </p:extLst>
          </p:nvPr>
        </p:nvGraphicFramePr>
        <p:xfrm>
          <a:off x="1952790" y="4014894"/>
          <a:ext cx="8286420" cy="2183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284">
                  <a:extLst>
                    <a:ext uri="{9D8B030D-6E8A-4147-A177-3AD203B41FA5}">
                      <a16:colId xmlns:a16="http://schemas.microsoft.com/office/drawing/2014/main" val="2879403330"/>
                    </a:ext>
                  </a:extLst>
                </a:gridCol>
                <a:gridCol w="1657284">
                  <a:extLst>
                    <a:ext uri="{9D8B030D-6E8A-4147-A177-3AD203B41FA5}">
                      <a16:colId xmlns:a16="http://schemas.microsoft.com/office/drawing/2014/main" val="2864676569"/>
                    </a:ext>
                  </a:extLst>
                </a:gridCol>
                <a:gridCol w="1657284">
                  <a:extLst>
                    <a:ext uri="{9D8B030D-6E8A-4147-A177-3AD203B41FA5}">
                      <a16:colId xmlns:a16="http://schemas.microsoft.com/office/drawing/2014/main" val="1461682859"/>
                    </a:ext>
                  </a:extLst>
                </a:gridCol>
                <a:gridCol w="1657284">
                  <a:extLst>
                    <a:ext uri="{9D8B030D-6E8A-4147-A177-3AD203B41FA5}">
                      <a16:colId xmlns:a16="http://schemas.microsoft.com/office/drawing/2014/main" val="4032815818"/>
                    </a:ext>
                  </a:extLst>
                </a:gridCol>
                <a:gridCol w="1657284">
                  <a:extLst>
                    <a:ext uri="{9D8B030D-6E8A-4147-A177-3AD203B41FA5}">
                      <a16:colId xmlns:a16="http://schemas.microsoft.com/office/drawing/2014/main" val="825848315"/>
                    </a:ext>
                  </a:extLst>
                </a:gridCol>
              </a:tblGrid>
              <a:tr h="658239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ti-idf</a:t>
                      </a:r>
                      <a:r>
                        <a:rPr lang="en-GB" dirty="0"/>
                        <a:t> za 1. </a:t>
                      </a:r>
                      <a:r>
                        <a:rPr lang="en-GB" dirty="0" err="1"/>
                        <a:t>ključno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besedo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ti-idf</a:t>
                      </a:r>
                      <a:r>
                        <a:rPr lang="en-GB" dirty="0"/>
                        <a:t> za 2. </a:t>
                      </a:r>
                      <a:r>
                        <a:rPr lang="en-GB" dirty="0" err="1"/>
                        <a:t>ključno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besedo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ti-idf</a:t>
                      </a:r>
                      <a:r>
                        <a:rPr lang="en-GB" dirty="0"/>
                        <a:t> za 3. </a:t>
                      </a:r>
                      <a:r>
                        <a:rPr lang="en-GB" dirty="0" err="1"/>
                        <a:t>ključno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besedo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6715"/>
                  </a:ext>
                </a:extLst>
              </a:tr>
              <a:tr h="381361">
                <a:tc>
                  <a:txBody>
                    <a:bodyPr/>
                    <a:lstStyle/>
                    <a:p>
                      <a:r>
                        <a:rPr lang="en-GB" dirty="0" err="1"/>
                        <a:t>Članek</a:t>
                      </a:r>
                      <a:r>
                        <a:rPr lang="en-GB" dirty="0"/>
                        <a:t> 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8976"/>
                  </a:ext>
                </a:extLst>
              </a:tr>
              <a:tr h="381361">
                <a:tc>
                  <a:txBody>
                    <a:bodyPr/>
                    <a:lstStyle/>
                    <a:p>
                      <a:r>
                        <a:rPr lang="en-GB" dirty="0" err="1"/>
                        <a:t>Članek</a:t>
                      </a:r>
                      <a:r>
                        <a:rPr lang="en-GB" dirty="0"/>
                        <a:t> 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64914"/>
                  </a:ext>
                </a:extLst>
              </a:tr>
              <a:tr h="381361">
                <a:tc>
                  <a:txBody>
                    <a:bodyPr/>
                    <a:lstStyle/>
                    <a:p>
                      <a:r>
                        <a:rPr lang="en-GB" dirty="0" err="1"/>
                        <a:t>Članek</a:t>
                      </a:r>
                      <a:r>
                        <a:rPr lang="en-GB" dirty="0"/>
                        <a:t> 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53825"/>
                  </a:ext>
                </a:extLst>
              </a:tr>
              <a:tr h="38136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9911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B4BF29-2E66-3C74-4937-A7ED37B7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" y="1240524"/>
            <a:ext cx="11497408" cy="20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66A0-7AEC-7905-FFAA-61E10BD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Tw Cen MT Condensed (Headings)e"/>
              </a:rPr>
              <a:t>Razložena varianca</a:t>
            </a:r>
            <a:endParaRPr lang="en-SI" dirty="0">
              <a:latin typeface="Tw Cen MT Condensed (Headings)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D6C99A-61D5-018A-5B49-B3D6097B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1959" y="1608993"/>
            <a:ext cx="6564409" cy="4928653"/>
          </a:xfrm>
        </p:spPr>
      </p:pic>
    </p:spTree>
    <p:extLst>
      <p:ext uri="{BB962C8B-B14F-4D97-AF65-F5344CB8AC3E}">
        <p14:creationId xmlns:p14="http://schemas.microsoft.com/office/powerpoint/2010/main" val="28636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B26-36E2-5EDB-D9AC-D094F274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618B6-799A-A6B9-29AB-A29CC9DF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B859E-9CEA-88FC-A23D-BBCAEC05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4" t="2693" r="8863" b="12369"/>
          <a:stretch/>
        </p:blipFill>
        <p:spPr>
          <a:xfrm>
            <a:off x="1304365" y="-532382"/>
            <a:ext cx="10331823" cy="73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DA-32A2-19B5-75BE-50DFBA5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Interpretacija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EF08-4EA8-7388-1233-19FBA671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Značike</a:t>
            </a:r>
            <a:r>
              <a:rPr lang="en-GB" dirty="0"/>
              <a:t>: </a:t>
            </a:r>
          </a:p>
          <a:p>
            <a:pPr marL="470916" lvl="1" indent="-342900"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Največjih</a:t>
            </a:r>
            <a:r>
              <a:rPr lang="en-GB" dirty="0">
                <a:sym typeface="Wingdings" panose="05000000000000000000" pitchFamily="2" charset="2"/>
              </a:rPr>
              <a:t> 20 </a:t>
            </a:r>
            <a:r>
              <a:rPr lang="en-GB" dirty="0" err="1">
                <a:sym typeface="Wingdings" panose="05000000000000000000" pitchFamily="2" charset="2"/>
              </a:rPr>
              <a:t>vrednosti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vsakega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lastnega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vektorja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 </a:t>
            </a:r>
            <a:r>
              <a:rPr lang="en-GB" dirty="0" err="1">
                <a:sym typeface="Wingdings" panose="05000000000000000000" pitchFamily="2" charset="2"/>
              </a:rPr>
              <a:t>pomočjo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ChatGpt-ja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grupirane</a:t>
            </a:r>
            <a:r>
              <a:rPr lang="en-GB" dirty="0">
                <a:sym typeface="Wingdings" panose="05000000000000000000" pitchFamily="2" charset="2"/>
              </a:rPr>
              <a:t> v tri </a:t>
            </a:r>
            <a:r>
              <a:rPr lang="en-GB" dirty="0" err="1">
                <a:sym typeface="Wingdings" panose="05000000000000000000" pitchFamily="2" charset="2"/>
              </a:rPr>
              <a:t>skupine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marL="470916" lvl="1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r>
              <a:rPr lang="en-GB" sz="2000" b="1" dirty="0" err="1">
                <a:sym typeface="Wingdings" panose="05000000000000000000" pitchFamily="2" charset="2"/>
              </a:rPr>
              <a:t>Šport</a:t>
            </a:r>
            <a:r>
              <a:rPr lang="en-GB" sz="2000" dirty="0">
                <a:sym typeface="Wingdings" panose="05000000000000000000" pitchFamily="2" charset="2"/>
              </a:rPr>
              <a:t>: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tekma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zmaga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trener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ekipa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poraz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točke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obramba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gol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košarka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napad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reprezentanca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nogomet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igralec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igralci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sezona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turnir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liga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kvalifikacije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rezultat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vratar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strelec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zadetek</a:t>
            </a:r>
            <a:endParaRPr lang="en-GB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r>
              <a:rPr lang="en-GB" sz="2000" b="1" dirty="0" err="1">
                <a:sym typeface="Wingdings" panose="05000000000000000000" pitchFamily="2" charset="2"/>
              </a:rPr>
              <a:t>Umetnost</a:t>
            </a:r>
            <a:r>
              <a:rPr lang="en-GB" sz="2000" b="1" dirty="0">
                <a:sym typeface="Wingdings" panose="05000000000000000000" pitchFamily="2" charset="2"/>
              </a:rPr>
              <a:t> in </a:t>
            </a:r>
            <a:r>
              <a:rPr lang="en-GB" sz="2000" b="1" dirty="0" err="1">
                <a:sym typeface="Wingdings" panose="05000000000000000000" pitchFamily="2" charset="2"/>
              </a:rPr>
              <a:t>kultura</a:t>
            </a:r>
            <a:r>
              <a:rPr lang="en-GB" sz="2000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umetnost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razstava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glasba</a:t>
            </a:r>
            <a:r>
              <a:rPr lang="en-GB" dirty="0">
                <a:sym typeface="Wingdings" panose="05000000000000000000" pitchFamily="2" charset="2"/>
              </a:rPr>
              <a:t>, festival, film, </a:t>
            </a:r>
            <a:r>
              <a:rPr lang="en-GB" dirty="0" err="1">
                <a:sym typeface="Wingdings" panose="05000000000000000000" pitchFamily="2" charset="2"/>
              </a:rPr>
              <a:t>nagrada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igralec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režiser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umetnik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literatura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gledališče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kultura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koncert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življenje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zgodovina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predstava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umetniki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premiera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ustvarjanje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ljubezen</a:t>
            </a:r>
            <a:endParaRPr lang="en-GB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310896" lvl="2" indent="0">
              <a:buNone/>
            </a:pPr>
            <a:r>
              <a:rPr lang="en-GB" sz="2000" b="1" dirty="0" err="1">
                <a:sym typeface="Wingdings" panose="05000000000000000000" pitchFamily="2" charset="2"/>
              </a:rPr>
              <a:t>Gospodarstvo</a:t>
            </a:r>
            <a:r>
              <a:rPr lang="en-GB" sz="2000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inflacija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gospodarstvo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rast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vlagatelji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podjetja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recesija</a:t>
            </a:r>
            <a:endParaRPr lang="en-GB" dirty="0">
              <a:sym typeface="Wingdings" panose="05000000000000000000" pitchFamily="2" charset="2"/>
            </a:endParaRPr>
          </a:p>
          <a:p>
            <a:pPr marL="470916" lvl="1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307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Aljaž_Rakovec_hw1</Template>
  <TotalTime>361</TotalTime>
  <Words>173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Tw Cen MT</vt:lpstr>
      <vt:lpstr>Tw Cen MT (Body)</vt:lpstr>
      <vt:lpstr>Tw Cen MT Condensed</vt:lpstr>
      <vt:lpstr>Tw Cen MT Condensed (Headings)e</vt:lpstr>
      <vt:lpstr>Wingdings</vt:lpstr>
      <vt:lpstr>Wingdings 3</vt:lpstr>
      <vt:lpstr>Integral</vt:lpstr>
      <vt:lpstr>PowerPoint Presentation</vt:lpstr>
      <vt:lpstr>Razložena varianca</vt:lpstr>
      <vt:lpstr>PowerPoint Presentation</vt:lpstr>
      <vt:lpstr>Interpretacija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Podatki</dc:title>
  <dc:creator>Aljaž Rakovec</dc:creator>
  <cp:lastModifiedBy>Aljaž Rakovec</cp:lastModifiedBy>
  <cp:revision>3</cp:revision>
  <dcterms:created xsi:type="dcterms:W3CDTF">2024-04-16T13:16:57Z</dcterms:created>
  <dcterms:modified xsi:type="dcterms:W3CDTF">2024-04-16T20:44:05Z</dcterms:modified>
</cp:coreProperties>
</file>