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CD3C-8F7F-694B-686B-444F28705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7ACD0-6A50-2C8D-B825-C3593EE35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C0EDD-36AC-EFC2-A1FD-4FA33EDBE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4776-F179-4D42-9674-C9B26CFD25C5}" type="datetimeFigureOut">
              <a:rPr lang="en-SI" smtClean="0"/>
              <a:t>24/03/2024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458F6-DA33-5B0D-0B3C-D889626E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DEDDE-7FD1-9C6D-71D8-6F52DB97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1826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5894-FAA1-DD5B-041C-90B7FA68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92462-5E6F-E780-A561-DDE1A6345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429F-D76B-5464-936D-8BC72A390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4776-F179-4D42-9674-C9B26CFD25C5}" type="datetimeFigureOut">
              <a:rPr lang="en-SI" smtClean="0"/>
              <a:t>24/03/2024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37994-43B3-5653-42FE-27902378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76D1B-5909-D76C-995C-6D5FAE42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5425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0CB10E-38A1-9C7C-261C-FFC68FDFE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57CE7-F5EC-E4FB-C251-410864F36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85CD2-1B51-39C5-73F9-24EC33BB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4776-F179-4D42-9674-C9B26CFD25C5}" type="datetimeFigureOut">
              <a:rPr lang="en-SI" smtClean="0"/>
              <a:t>24/03/2024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78F58-48B7-ABEE-16BB-51E9A87C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F02F4-26D5-22E2-B746-635B3B86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46729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4072-87EF-B42E-25E9-1298B8B3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A7280-0F93-C900-10DB-A3D0AB4C7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77D99-C9BF-17CD-BF31-BD80C595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4776-F179-4D42-9674-C9B26CFD25C5}" type="datetimeFigureOut">
              <a:rPr lang="en-SI" smtClean="0"/>
              <a:t>24/03/2024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0CE12-DC0B-E4C5-FFC4-B1D26A5B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D74DC-3657-1CA8-726C-01CEB612D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432515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7D32-E425-4021-38E9-85B830E44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0F472-9DF9-06FA-90C2-A59709D97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1CD5C-BFFC-12AC-4F28-5E8E10FE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4776-F179-4D42-9674-C9B26CFD25C5}" type="datetimeFigureOut">
              <a:rPr lang="en-SI" smtClean="0"/>
              <a:t>24/03/2024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CD74B-CE53-761D-AFF9-3A06374C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EE88E-689B-499C-1803-82226F7F4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31715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CC576-C7B7-CF9F-B59D-E2858B41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C4B63-EC31-5231-BF26-DF0963857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19428-B447-FFBA-CEA8-A0FF25A9F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A1A31-FB67-1EDA-926C-46422860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4776-F179-4D42-9674-C9B26CFD25C5}" type="datetimeFigureOut">
              <a:rPr lang="en-SI" smtClean="0"/>
              <a:t>24/03/2024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3E018-D4A1-4CBC-99D1-1BA8C032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92023-B372-F566-2A6D-BD620BFD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465822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4528F-5FC1-47A7-20F9-D37BA681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37599-3833-2948-E653-AB2F95605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9DC4A-2AA6-B894-0A4B-8FD29F2F7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C46195-E06C-A9F4-A1F4-C6E197E98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E0F87-EC27-AE6E-43E1-42A4903FC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18ABD-E07E-F52F-CEF5-FD5B5156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4776-F179-4D42-9674-C9B26CFD25C5}" type="datetimeFigureOut">
              <a:rPr lang="en-SI" smtClean="0"/>
              <a:t>24/03/2024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835B3-30C6-3FE5-B5A8-209C5A3E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72B4E1-7A00-690E-76DE-0818DA847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8206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4A26D-B426-FAB6-E32D-F780C3E8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CFE8CD-0D33-3ABC-FD07-62D541D93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4776-F179-4D42-9674-C9B26CFD25C5}" type="datetimeFigureOut">
              <a:rPr lang="en-SI" smtClean="0"/>
              <a:t>24/03/2024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5049C-6C8C-6D8F-6047-F5440FCE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8E193-9CB6-1427-B1F4-E652E5C6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85751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161B9E-DB5C-4DA6-88EE-2D38EAF6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4776-F179-4D42-9674-C9B26CFD25C5}" type="datetimeFigureOut">
              <a:rPr lang="en-SI" smtClean="0"/>
              <a:t>24/03/2024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ACA1A8-8007-C207-566D-1A386A72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2DBF6-AF3C-A686-DCD4-3F3B711A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27557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04B7-33F2-7004-980E-EE3649C7F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6AA15-8A42-F21A-6FE9-1A9A70469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8BFD4-6C00-AADF-8EE2-B065093BD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87D96-FDFC-B3D0-D2F8-7EF5FE61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4776-F179-4D42-9674-C9B26CFD25C5}" type="datetimeFigureOut">
              <a:rPr lang="en-SI" smtClean="0"/>
              <a:t>24/03/2024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4171B-AAE3-21CA-42B0-0B0DF0FD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77E29-55C9-7202-EDEB-5772CD19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12914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CABD-ED20-13F2-9DF7-D4F5F9676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36B40-E3ED-34FB-A6DC-D2D5AD00E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CF47D-1C21-A960-B308-1328D806B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9008A-B263-30AC-274C-B58410242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4776-F179-4D42-9674-C9B26CFD25C5}" type="datetimeFigureOut">
              <a:rPr lang="en-SI" smtClean="0"/>
              <a:t>24/03/2024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F6F4C-43F8-F337-01FC-0D40C58C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1ECAB-A824-069F-8897-FD444F96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56873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3EE8C5-74CC-7EF9-79D8-A2C0417B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4E315-CEEF-1A41-1C43-7B1274C3B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2B151-526F-D888-5EBC-F108590CF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D34776-F179-4D42-9674-C9B26CFD25C5}" type="datetimeFigureOut">
              <a:rPr lang="en-SI" smtClean="0"/>
              <a:t>24/03/2024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E106C-83EF-07F6-D92A-6998D8AE9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445A5-A0E5-8AED-2EE9-09028B345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885365-7340-40DE-8B83-AFE9742A23EC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06265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A9CE-84F6-3AEE-FDBC-19499F0B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Podatki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FC76-9EB3-D0BC-E4F1-402AF0C2B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0" i="0" dirty="0">
                <a:solidFill>
                  <a:srgbClr val="333333"/>
                </a:solidFill>
                <a:effectLst/>
                <a:latin typeface="Helvetica Neue"/>
              </a:rPr>
              <a:t>Katere podatke ste analizirali? 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sl-SI" b="0" i="0" dirty="0">
                <a:solidFill>
                  <a:srgbClr val="333333"/>
                </a:solidFill>
                <a:effectLst/>
                <a:latin typeface="Helvetica Neue"/>
              </a:rPr>
              <a:t>Kako ste iz podatkov izluščili profile glasovanja? 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sl-SI" b="0" i="0" dirty="0">
                <a:solidFill>
                  <a:srgbClr val="333333"/>
                </a:solidFill>
                <a:effectLst/>
                <a:latin typeface="Helvetica Neue"/>
              </a:rPr>
              <a:t>Kako ste ustvarili profil glasovanja posameznih držav? 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sl-SI" b="0" i="0" dirty="0">
                <a:solidFill>
                  <a:srgbClr val="333333"/>
                </a:solidFill>
                <a:effectLst/>
                <a:latin typeface="Helvetica Neue"/>
              </a:rPr>
              <a:t>Ste podatke kako obdelali (recimo glede neznanih vrednosti)?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35395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66A0-7AEC-7905-FFAA-61E10BD0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0" i="0" dirty="0">
                <a:solidFill>
                  <a:srgbClr val="333333"/>
                </a:solidFill>
                <a:effectLst/>
                <a:latin typeface="Helvetica Neue"/>
              </a:rPr>
              <a:t>Parametri razvrščanja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B00C0-5DAA-B648-15F6-AEFBAE899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0" i="0" dirty="0">
                <a:solidFill>
                  <a:srgbClr val="333333"/>
                </a:solidFill>
                <a:effectLst/>
                <a:latin typeface="Helvetica Neue"/>
              </a:rPr>
              <a:t>Kako ste računali razdalje med posameznimi profili ter med posameznimi skupinami? </a:t>
            </a:r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sl-SI" b="0" i="0" dirty="0">
                <a:solidFill>
                  <a:srgbClr val="333333"/>
                </a:solidFill>
                <a:effectLst/>
                <a:latin typeface="Helvetica Neue"/>
              </a:rPr>
              <a:t>Zakaj ste se odločili za izbrane parametre?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86361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571C2-DCE4-B9A8-4BC7-39956DCC7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0" i="0" dirty="0">
                <a:solidFill>
                  <a:srgbClr val="333333"/>
                </a:solidFill>
                <a:effectLst/>
                <a:latin typeface="Helvetica Neue"/>
              </a:rPr>
              <a:t>Grafični dendrogram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 in </a:t>
            </a:r>
            <a:r>
              <a:rPr lang="sl-SI" b="0" i="0" dirty="0">
                <a:solidFill>
                  <a:srgbClr val="333333"/>
                </a:solidFill>
                <a:effectLst/>
                <a:latin typeface="Helvetica Neue"/>
              </a:rPr>
              <a:t>graf silhuete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642A6-F4E4-9BEF-3309-3FE6B7A4F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0" i="0" dirty="0">
                <a:solidFill>
                  <a:srgbClr val="333333"/>
                </a:solidFill>
                <a:effectLst/>
                <a:latin typeface="Helvetica Neue"/>
              </a:rPr>
              <a:t>Grafični dendrogram (lahko ga implementirate sami ali uporabite iz kake knjižnice; v vsakem primeru morate uporabite rezultate vašega razvrščanja) in smiselno prikazan graf silhuete glede na število skupin. Na dendrogramu označite skupine.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79271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56DA-32A2-19B5-75BE-50DFBA50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/>
              <a:t>Argumenti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BEF08-4EA8-7388-1233-19FBA671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0" i="0" dirty="0">
                <a:solidFill>
                  <a:srgbClr val="333333"/>
                </a:solidFill>
                <a:effectLst/>
                <a:latin typeface="Helvetica Neue"/>
              </a:rPr>
              <a:t>Argumentiraj</a:t>
            </a:r>
            <a:r>
              <a:rPr lang="pl-PL" b="0" i="0" dirty="0">
                <a:solidFill>
                  <a:srgbClr val="333333"/>
                </a:solidFill>
                <a:effectLst/>
                <a:latin typeface="Helvetica Neue"/>
              </a:rPr>
              <a:t> odločitev za </a:t>
            </a:r>
            <a:r>
              <a:rPr lang="sl-SI" b="0" i="0">
                <a:solidFill>
                  <a:srgbClr val="333333"/>
                </a:solidFill>
                <a:effectLst/>
                <a:latin typeface="Helvetica Neue"/>
              </a:rPr>
              <a:t>izbrane</a:t>
            </a:r>
            <a:r>
              <a:rPr lang="pl-PL" b="0" i="0" dirty="0">
                <a:solidFill>
                  <a:srgbClr val="333333"/>
                </a:solidFill>
                <a:effectLst/>
                <a:latin typeface="Helvetica Neue"/>
              </a:rPr>
              <a:t> (in prej prikazane) skupine.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6530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D5AF-066D-260E-F295-DF9B5DCB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0" i="0" dirty="0">
                <a:solidFill>
                  <a:srgbClr val="333333"/>
                </a:solidFill>
                <a:effectLst/>
                <a:latin typeface="Helvetica Neue"/>
              </a:rPr>
              <a:t>Razlaga zanimivih skupin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AB31F-21DB-F845-DE69-CADB90D14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b="0" i="0" dirty="0">
                <a:solidFill>
                  <a:srgbClr val="333333"/>
                </a:solidFill>
                <a:effectLst/>
                <a:latin typeface="Helvetica Neue"/>
              </a:rPr>
              <a:t>Razlaga zanimivih skupin. Geopolitični vidiki in analiza glasovanja skupin. Poleg analize na kratko opišite postopek, ki privede do rezultatov glede preferiranih in nepreferiranih držav.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110780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139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Helvetica Neue</vt:lpstr>
      <vt:lpstr>Office Theme</vt:lpstr>
      <vt:lpstr>Podatki</vt:lpstr>
      <vt:lpstr>Parametri razvrščanja</vt:lpstr>
      <vt:lpstr>Grafični dendrogram in graf silhuete</vt:lpstr>
      <vt:lpstr>Argumenti</vt:lpstr>
      <vt:lpstr>Razlaga zanimivih skupin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Podatki</dc:title>
  <dc:creator>Aljaž Rakovec</dc:creator>
  <cp:lastModifiedBy>Aljaž Rakovec</cp:lastModifiedBy>
  <cp:revision>2</cp:revision>
  <dcterms:created xsi:type="dcterms:W3CDTF">2024-03-24T16:18:08Z</dcterms:created>
  <dcterms:modified xsi:type="dcterms:W3CDTF">2024-03-24T16:26:01Z</dcterms:modified>
</cp:coreProperties>
</file>