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6363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2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794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0089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18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8811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3194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816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B96608-571C-4C8F-936A-2B8F7D0FBF80}" type="datetimeFigureOut">
              <a:rPr lang="en-SI" smtClean="0"/>
              <a:t>21/05/2024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BDB9AC-2F7B-42BC-9A44-99634390E966}" type="slidenum">
              <a:rPr lang="en-SI" smtClean="0"/>
              <a:t>‹#›</a:t>
            </a:fld>
            <a:endParaRPr lang="en-S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C374-3F13-C12A-17C9-041D6B8E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545123"/>
            <a:ext cx="9720073" cy="5764237"/>
          </a:xfrm>
        </p:spPr>
        <p:txBody>
          <a:bodyPr/>
          <a:lstStyle/>
          <a:p>
            <a:r>
              <a:rPr lang="en-US" dirty="0"/>
              <a:t>- One-hot </a:t>
            </a:r>
            <a:r>
              <a:rPr lang="en-US" dirty="0" err="1"/>
              <a:t>kodiranje</a:t>
            </a:r>
            <a:r>
              <a:rPr lang="en-US" dirty="0"/>
              <a:t>: </a:t>
            </a:r>
            <a:r>
              <a:rPr lang="en-US" dirty="0" err="1"/>
              <a:t>kategorije</a:t>
            </a:r>
            <a:r>
              <a:rPr lang="en-US" dirty="0"/>
              <a:t>, </a:t>
            </a:r>
            <a:r>
              <a:rPr lang="en-US" dirty="0" err="1"/>
              <a:t>meseci</a:t>
            </a:r>
            <a:r>
              <a:rPr lang="en-US" dirty="0"/>
              <a:t>, </a:t>
            </a:r>
            <a:r>
              <a:rPr lang="en-US" dirty="0" err="1"/>
              <a:t>dnevi</a:t>
            </a:r>
            <a:r>
              <a:rPr lang="en-US" dirty="0"/>
              <a:t> v </a:t>
            </a:r>
            <a:r>
              <a:rPr lang="en-US" dirty="0" err="1"/>
              <a:t>tednu</a:t>
            </a:r>
            <a:r>
              <a:rPr lang="en-US" dirty="0"/>
              <a:t> in </a:t>
            </a:r>
            <a:r>
              <a:rPr lang="en-US" dirty="0" err="1"/>
              <a:t>ure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zna</a:t>
            </a:r>
            <a:r>
              <a:rPr lang="en-GB" dirty="0" err="1"/>
              <a:t>čilke</a:t>
            </a:r>
            <a:r>
              <a:rPr lang="en-GB" dirty="0"/>
              <a:t>:</a:t>
            </a:r>
            <a:r>
              <a:rPr lang="en-US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slik</a:t>
            </a:r>
            <a:r>
              <a:rPr lang="en-GB" dirty="0"/>
              <a:t>, </a:t>
            </a:r>
            <a:r>
              <a:rPr lang="en-GB" dirty="0" err="1"/>
              <a:t>dolžina</a:t>
            </a:r>
            <a:r>
              <a:rPr lang="en-GB" dirty="0"/>
              <a:t> </a:t>
            </a:r>
            <a:r>
              <a:rPr lang="en-GB" dirty="0" err="1"/>
              <a:t>članka</a:t>
            </a:r>
            <a:r>
              <a:rPr lang="en-GB" dirty="0"/>
              <a:t> in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odstavkov</a:t>
            </a:r>
            <a:endParaRPr lang="en-GB" dirty="0"/>
          </a:p>
          <a:p>
            <a:r>
              <a:rPr lang="en-GB" dirty="0"/>
              <a:t>- Bag of words: </a:t>
            </a:r>
            <a:r>
              <a:rPr lang="en-GB" dirty="0" err="1"/>
              <a:t>naslov</a:t>
            </a:r>
            <a:r>
              <a:rPr lang="en-GB" dirty="0"/>
              <a:t>, </a:t>
            </a:r>
            <a:r>
              <a:rPr lang="en-GB" dirty="0" err="1"/>
              <a:t>podkategorije</a:t>
            </a:r>
            <a:r>
              <a:rPr lang="en-GB" dirty="0"/>
              <a:t>, </a:t>
            </a:r>
            <a:r>
              <a:rPr lang="en-GB" dirty="0" err="1"/>
              <a:t>uvod</a:t>
            </a:r>
            <a:r>
              <a:rPr lang="en-GB" dirty="0"/>
              <a:t>, </a:t>
            </a:r>
            <a:r>
              <a:rPr lang="en-GB" dirty="0" err="1"/>
              <a:t>ključne</a:t>
            </a:r>
            <a:r>
              <a:rPr lang="en-GB" dirty="0"/>
              <a:t> </a:t>
            </a:r>
            <a:r>
              <a:rPr lang="en-GB" dirty="0" err="1"/>
              <a:t>besede</a:t>
            </a:r>
            <a:r>
              <a:rPr lang="en-GB" dirty="0"/>
              <a:t> in GPT </a:t>
            </a:r>
            <a:r>
              <a:rPr lang="en-GB" dirty="0" err="1"/>
              <a:t>ključne</a:t>
            </a:r>
            <a:r>
              <a:rPr lang="en-GB" dirty="0"/>
              <a:t> </a:t>
            </a:r>
            <a:r>
              <a:rPr lang="en-GB" dirty="0" err="1"/>
              <a:t>besede</a:t>
            </a:r>
            <a:r>
              <a:rPr lang="en-GB" dirty="0"/>
              <a:t> </a:t>
            </a:r>
          </a:p>
          <a:p>
            <a:r>
              <a:rPr lang="en-GB" dirty="0"/>
              <a:t>- Bag of Words </a:t>
            </a:r>
            <a:r>
              <a:rPr lang="en-GB" dirty="0">
                <a:sym typeface="Wingdings" panose="05000000000000000000" pitchFamily="2" charset="2"/>
              </a:rPr>
              <a:t>TF-IDF  </a:t>
            </a:r>
            <a:r>
              <a:rPr lang="en-GB" dirty="0" err="1">
                <a:sym typeface="Wingdings" panose="05000000000000000000" pitchFamily="2" charset="2"/>
              </a:rPr>
              <a:t>najbolših</a:t>
            </a:r>
            <a:r>
              <a:rPr lang="en-GB" dirty="0">
                <a:sym typeface="Wingdings" panose="05000000000000000000" pitchFamily="2" charset="2"/>
              </a:rPr>
              <a:t> 250 </a:t>
            </a:r>
            <a:r>
              <a:rPr lang="en-GB" dirty="0" err="1">
                <a:sym typeface="Wingdings" panose="05000000000000000000" pitchFamily="2" charset="2"/>
              </a:rPr>
              <a:t>besed</a:t>
            </a:r>
            <a:r>
              <a:rPr lang="en-GB" dirty="0">
                <a:sym typeface="Wingdings" panose="05000000000000000000" pitchFamily="2" charset="2"/>
              </a:rPr>
              <a:t> (</a:t>
            </a:r>
            <a:r>
              <a:rPr lang="en-GB" dirty="0" err="1">
                <a:sym typeface="Wingdings" panose="05000000000000000000" pitchFamily="2" charset="2"/>
              </a:rPr>
              <a:t>Pearsonov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koeficient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korelacije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r>
              <a:rPr lang="en-GB" dirty="0">
                <a:sym typeface="Wingdings" panose="05000000000000000000" pitchFamily="2" charset="2"/>
              </a:rPr>
              <a:t>- </a:t>
            </a:r>
            <a:r>
              <a:rPr lang="en-GB" dirty="0" err="1">
                <a:sym typeface="Wingdings" panose="05000000000000000000" pitchFamily="2" charset="2"/>
              </a:rPr>
              <a:t>Omejitev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maksimalnega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število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komentarjov</a:t>
            </a:r>
            <a:r>
              <a:rPr lang="en-GB" dirty="0">
                <a:sym typeface="Wingdings" panose="05000000000000000000" pitchFamily="2" charset="2"/>
              </a:rPr>
              <a:t> v </a:t>
            </a:r>
            <a:r>
              <a:rPr lang="en-GB" dirty="0" err="1">
                <a:sym typeface="Wingdings" panose="05000000000000000000" pitchFamily="2" charset="2"/>
              </a:rPr>
              <a:t>učnih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podatkih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na</a:t>
            </a:r>
            <a:r>
              <a:rPr lang="en-GB" dirty="0">
                <a:sym typeface="Wingdings" panose="05000000000000000000" pitchFamily="2" charset="2"/>
              </a:rPr>
              <a:t> 90</a:t>
            </a:r>
            <a:endParaRPr lang="en-S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DE13E-9D0E-0649-7CC1-0CAF5793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70" y="3275837"/>
            <a:ext cx="9077587" cy="30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3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7C1F-48AA-EE83-1569-AC8DA3B9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Vrednotenje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145F-B71C-3A0D-D117-4B00E255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10-kratno </a:t>
            </a:r>
            <a:r>
              <a:rPr lang="en-US" dirty="0" err="1"/>
              <a:t>prečno</a:t>
            </a:r>
            <a:r>
              <a:rPr lang="en-US" dirty="0"/>
              <a:t> </a:t>
            </a:r>
            <a:r>
              <a:rPr lang="en-US" dirty="0" err="1"/>
              <a:t>preverjanje</a:t>
            </a:r>
            <a:endParaRPr lang="en-US" dirty="0"/>
          </a:p>
          <a:p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regresija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R-</a:t>
            </a:r>
            <a:r>
              <a:rPr lang="en-US" dirty="0" err="1"/>
              <a:t>kvadrat</a:t>
            </a:r>
            <a:r>
              <a:rPr lang="en-US" dirty="0"/>
              <a:t>: 0.264</a:t>
            </a:r>
          </a:p>
          <a:p>
            <a:pPr lvl="1"/>
            <a:r>
              <a:rPr lang="en-US" dirty="0" err="1"/>
              <a:t>Spearmanov</a:t>
            </a:r>
            <a:r>
              <a:rPr lang="en-US" dirty="0"/>
              <a:t> </a:t>
            </a:r>
            <a:r>
              <a:rPr lang="en-US" dirty="0" err="1"/>
              <a:t>koeficient</a:t>
            </a:r>
            <a:r>
              <a:rPr lang="en-US" dirty="0"/>
              <a:t> </a:t>
            </a:r>
            <a:r>
              <a:rPr lang="en-US" dirty="0" err="1"/>
              <a:t>korelacije</a:t>
            </a:r>
            <a:r>
              <a:rPr lang="en-US" dirty="0"/>
              <a:t>: 0.529</a:t>
            </a:r>
          </a:p>
          <a:p>
            <a:endParaRPr lang="en-US" dirty="0"/>
          </a:p>
          <a:p>
            <a:r>
              <a:rPr lang="en-US" dirty="0"/>
              <a:t>Ridge </a:t>
            </a:r>
            <a:r>
              <a:rPr lang="en-US" dirty="0" err="1"/>
              <a:t>regresija</a:t>
            </a:r>
            <a:r>
              <a:rPr lang="en-US" dirty="0"/>
              <a:t> (alfa: 0,01):</a:t>
            </a:r>
          </a:p>
          <a:p>
            <a:pPr lvl="1"/>
            <a:r>
              <a:rPr lang="en-US" dirty="0"/>
              <a:t>R-</a:t>
            </a:r>
            <a:r>
              <a:rPr lang="en-US" dirty="0" err="1"/>
              <a:t>kvadrat</a:t>
            </a:r>
            <a:r>
              <a:rPr lang="en-US" dirty="0"/>
              <a:t>: 0.127</a:t>
            </a:r>
          </a:p>
          <a:p>
            <a:pPr lvl="1"/>
            <a:r>
              <a:rPr lang="en-US" dirty="0" err="1"/>
              <a:t>Spearmanov</a:t>
            </a:r>
            <a:r>
              <a:rPr lang="en-US" dirty="0"/>
              <a:t> </a:t>
            </a:r>
            <a:r>
              <a:rPr lang="en-US" dirty="0" err="1"/>
              <a:t>koeficient</a:t>
            </a:r>
            <a:r>
              <a:rPr lang="en-US" dirty="0"/>
              <a:t> </a:t>
            </a:r>
            <a:r>
              <a:rPr lang="en-US" dirty="0" err="1"/>
              <a:t>korelacije</a:t>
            </a:r>
            <a:r>
              <a:rPr lang="en-US" dirty="0"/>
              <a:t>: 0.365</a:t>
            </a:r>
          </a:p>
        </p:txBody>
      </p:sp>
    </p:spTree>
    <p:extLst>
      <p:ext uri="{BB962C8B-B14F-4D97-AF65-F5344CB8AC3E}">
        <p14:creationId xmlns:p14="http://schemas.microsoft.com/office/powerpoint/2010/main" val="398726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6B0B-8BB7-CEEF-D35A-164832A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Razlaga</a:t>
            </a:r>
            <a:r>
              <a:rPr lang="en-GB" dirty="0"/>
              <a:t> </a:t>
            </a:r>
            <a:r>
              <a:rPr lang="en-GB" dirty="0" err="1"/>
              <a:t>modela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D83B-BC45-D3DA-B044-3073D069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Linearna</a:t>
            </a:r>
            <a:r>
              <a:rPr lang="en-GB" dirty="0"/>
              <a:t> </a:t>
            </a:r>
            <a:r>
              <a:rPr lang="en-GB" dirty="0" err="1"/>
              <a:t>regresija</a:t>
            </a:r>
            <a:r>
              <a:rPr lang="en-GB" dirty="0"/>
              <a:t>:</a:t>
            </a:r>
          </a:p>
          <a:p>
            <a:r>
              <a:rPr lang="en-GB" dirty="0" err="1"/>
              <a:t>energija</a:t>
            </a:r>
            <a:r>
              <a:rPr lang="en-GB" dirty="0"/>
              <a:t>, </a:t>
            </a:r>
            <a:r>
              <a:rPr lang="en-GB" dirty="0" err="1"/>
              <a:t>liga</a:t>
            </a:r>
            <a:r>
              <a:rPr lang="en-GB" dirty="0"/>
              <a:t> </a:t>
            </a:r>
            <a:r>
              <a:rPr lang="en-GB" dirty="0" err="1"/>
              <a:t>nba</a:t>
            </a:r>
            <a:r>
              <a:rPr lang="en-GB" dirty="0"/>
              <a:t>, </a:t>
            </a:r>
            <a:r>
              <a:rPr lang="en-GB" dirty="0" err="1"/>
              <a:t>nba</a:t>
            </a:r>
            <a:r>
              <a:rPr lang="en-GB" dirty="0"/>
              <a:t>, </a:t>
            </a:r>
            <a:r>
              <a:rPr lang="en-GB" dirty="0" err="1"/>
              <a:t>domena</a:t>
            </a:r>
            <a:r>
              <a:rPr lang="en-GB" dirty="0"/>
              <a:t>, </a:t>
            </a:r>
            <a:r>
              <a:rPr lang="en-GB" dirty="0" err="1"/>
              <a:t>zelenski</a:t>
            </a:r>
            <a:r>
              <a:rPr lang="en-GB" dirty="0"/>
              <a:t>, </a:t>
            </a:r>
            <a:r>
              <a:rPr lang="en-GB" dirty="0" err="1"/>
              <a:t>ministrica</a:t>
            </a:r>
            <a:r>
              <a:rPr lang="en-GB" dirty="0"/>
              <a:t>, </a:t>
            </a:r>
            <a:r>
              <a:rPr lang="en-GB" dirty="0" err="1"/>
              <a:t>golob</a:t>
            </a:r>
            <a:r>
              <a:rPr lang="en-GB" dirty="0"/>
              <a:t>, </a:t>
            </a:r>
            <a:r>
              <a:rPr lang="en-GB" dirty="0" err="1"/>
              <a:t>košarka</a:t>
            </a:r>
            <a:r>
              <a:rPr lang="en-GB" dirty="0"/>
              <a:t>, </a:t>
            </a:r>
            <a:r>
              <a:rPr lang="en-GB" dirty="0" err="1"/>
              <a:t>janša</a:t>
            </a:r>
            <a:r>
              <a:rPr lang="en-GB" dirty="0"/>
              <a:t>, </a:t>
            </a:r>
            <a:r>
              <a:rPr lang="en-GB" dirty="0" err="1"/>
              <a:t>ukrajina</a:t>
            </a:r>
            <a:r>
              <a:rPr lang="en-GB" dirty="0"/>
              <a:t>, </a:t>
            </a:r>
            <a:r>
              <a:rPr lang="en-GB" dirty="0" err="1"/>
              <a:t>skok</a:t>
            </a:r>
            <a:r>
              <a:rPr lang="en-GB" dirty="0"/>
              <a:t>, </a:t>
            </a:r>
            <a:r>
              <a:rPr lang="en-GB" dirty="0" err="1"/>
              <a:t>zajc</a:t>
            </a:r>
            <a:r>
              <a:rPr lang="en-GB" dirty="0"/>
              <a:t>, </a:t>
            </a:r>
            <a:r>
              <a:rPr lang="en-GB" dirty="0" err="1"/>
              <a:t>roglič</a:t>
            </a:r>
            <a:endParaRPr lang="en-GB" dirty="0"/>
          </a:p>
          <a:p>
            <a:endParaRPr lang="en-GB" dirty="0"/>
          </a:p>
          <a:p>
            <a:r>
              <a:rPr lang="en-GB" dirty="0"/>
              <a:t>Ridge </a:t>
            </a:r>
            <a:r>
              <a:rPr lang="en-GB" dirty="0" err="1"/>
              <a:t>regresija</a:t>
            </a:r>
            <a:r>
              <a:rPr lang="en-GB" dirty="0"/>
              <a:t>:</a:t>
            </a:r>
          </a:p>
          <a:p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odstavkov</a:t>
            </a:r>
            <a:r>
              <a:rPr lang="en-GB" dirty="0"/>
              <a:t>, </a:t>
            </a:r>
            <a:r>
              <a:rPr lang="en-GB" dirty="0" err="1"/>
              <a:t>kultura</a:t>
            </a:r>
            <a:r>
              <a:rPr lang="en-GB" dirty="0"/>
              <a:t>, </a:t>
            </a:r>
            <a:r>
              <a:rPr lang="en-GB" dirty="0" err="1"/>
              <a:t>svet</a:t>
            </a:r>
            <a:r>
              <a:rPr lang="en-GB" dirty="0"/>
              <a:t>, </a:t>
            </a:r>
            <a:r>
              <a:rPr lang="en-GB" dirty="0" err="1"/>
              <a:t>šport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7, </a:t>
            </a:r>
            <a:r>
              <a:rPr lang="en-GB" dirty="0" err="1"/>
              <a:t>slovenija</a:t>
            </a:r>
            <a:r>
              <a:rPr lang="en-GB" dirty="0"/>
              <a:t>, </a:t>
            </a:r>
            <a:r>
              <a:rPr lang="en-GB" dirty="0" err="1"/>
              <a:t>zabava</a:t>
            </a:r>
            <a:r>
              <a:rPr lang="en-GB" dirty="0"/>
              <a:t> in slog, </a:t>
            </a:r>
            <a:r>
              <a:rPr lang="en-GB" dirty="0" err="1"/>
              <a:t>ob</a:t>
            </a:r>
            <a:r>
              <a:rPr lang="en-GB" dirty="0"/>
              <a:t> 8, </a:t>
            </a:r>
            <a:r>
              <a:rPr lang="en-GB" dirty="0" err="1"/>
              <a:t>gospodarstvo</a:t>
            </a:r>
            <a:r>
              <a:rPr lang="en-GB" dirty="0"/>
              <a:t>,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slik</a:t>
            </a:r>
            <a:r>
              <a:rPr lang="en-GB" dirty="0"/>
              <a:t>, </a:t>
            </a:r>
            <a:r>
              <a:rPr lang="en-GB" dirty="0" err="1"/>
              <a:t>ob</a:t>
            </a:r>
            <a:r>
              <a:rPr lang="en-GB" dirty="0"/>
              <a:t> 14, </a:t>
            </a:r>
            <a:r>
              <a:rPr lang="en-GB" dirty="0" err="1"/>
              <a:t>ob</a:t>
            </a:r>
            <a:r>
              <a:rPr lang="en-GB" dirty="0"/>
              <a:t> 9, </a:t>
            </a:r>
            <a:r>
              <a:rPr lang="en-GB" dirty="0" err="1"/>
              <a:t>okolje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5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</TotalTime>
  <Words>166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Tw Cen MT</vt:lpstr>
      <vt:lpstr>Tw Cen MT Condensed</vt:lpstr>
      <vt:lpstr>Wingdings</vt:lpstr>
      <vt:lpstr>Wingdings 3</vt:lpstr>
      <vt:lpstr>Integral</vt:lpstr>
      <vt:lpstr>PowerPoint Presentation</vt:lpstr>
      <vt:lpstr>Vrednotenje modela</vt:lpstr>
      <vt:lpstr>Razlaga modela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Aljaž Rakovec</dc:creator>
  <cp:lastModifiedBy>Aljaž Rakovec</cp:lastModifiedBy>
  <cp:revision>2</cp:revision>
  <dcterms:created xsi:type="dcterms:W3CDTF">2024-05-21T16:43:58Z</dcterms:created>
  <dcterms:modified xsi:type="dcterms:W3CDTF">2024-05-21T18:31:10Z</dcterms:modified>
</cp:coreProperties>
</file>