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8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40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900100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Овакав рад, уз коришћење интерфејса, омогућује тзв. </a:t>
            </a:r>
            <a:r>
              <a:rPr lang="sr-Cyrl-RS" b="1" dirty="0">
                <a:latin typeface="Garamond" pitchFamily="18" charset="0"/>
              </a:rPr>
              <a:t>полиморфизам</a:t>
            </a:r>
            <a:endParaRPr lang="en-US" b="1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err="1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endParaRPr lang="en-U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800" dirty="0" smtClean="0">
                <a:latin typeface="Garamond" pitchFamily="18" charset="0"/>
              </a:rPr>
              <a:t>На пример, извођење класе </a:t>
            </a:r>
            <a:r>
              <a:rPr lang="en-US" sz="1600" dirty="0" err="1" smtClean="0">
                <a:latin typeface="+mn-lt"/>
              </a:rPr>
              <a:t>Kvadrat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из класе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може да не буде адекватно, ако новонаправљена класа не испуњава све уговоре на које се обавезала класа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sr-Cyrl-RS" sz="1800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u="sng" dirty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b="1" u="sng" dirty="0">
                <a:latin typeface="Garamond" pitchFamily="18" charset="0"/>
              </a:rPr>
              <a:t>SOL</a:t>
            </a:r>
            <a:r>
              <a:rPr lang="en-US" sz="1800" dirty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1800" dirty="0">
                <a:latin typeface="Garamond" pitchFamily="18" charset="0"/>
              </a:rPr>
              <a:t>Принцип замене се примењује и на синтаксу и на понашање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2776"/>
            <a:ext cx="8451850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кад год се наиђе на код облика:</a:t>
            </a:r>
            <a:endParaRPr lang="en-US" sz="2000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размотрити могућност полиморфизма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sz="2000" dirty="0" smtClean="0">
                <a:latin typeface="Garamond" pitchFamily="18" charset="0"/>
              </a:rPr>
              <a:t>? </a:t>
            </a:r>
            <a:endParaRPr lang="sr-Cyrl-RS" sz="20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sz="2000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708920"/>
            <a:ext cx="845185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(емитује)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</TotalTime>
  <Words>2964</Words>
  <Application>Microsoft Office PowerPoint</Application>
  <PresentationFormat>On-screen Show (4:3)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Administrator</cp:lastModifiedBy>
  <cp:revision>295</cp:revision>
  <dcterms:created xsi:type="dcterms:W3CDTF">2003-12-23T00:19:00Z</dcterms:created>
  <dcterms:modified xsi:type="dcterms:W3CDTF">2020-12-07T16:02:07Z</dcterms:modified>
</cp:coreProperties>
</file>